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theme/theme10.xml" ContentType="application/vnd.openxmlformats-officedocument.theme+xml"/>
  <Override PartName="/ppt/slideLayouts/slideLayout11.xml" ContentType="application/vnd.openxmlformats-officedocument.presentationml.slideLayout+xml"/>
  <Override PartName="/ppt/theme/theme11.xml" ContentType="application/vnd.openxmlformats-officedocument.theme+xml"/>
  <Override PartName="/ppt/slideLayouts/slideLayout12.xml" ContentType="application/vnd.openxmlformats-officedocument.presentationml.slideLayout+xml"/>
  <Override PartName="/ppt/theme/theme12.xml" ContentType="application/vnd.openxmlformats-officedocument.theme+xml"/>
  <Override PartName="/ppt/slideLayouts/slideLayout13.xml" ContentType="application/vnd.openxmlformats-officedocument.presentationml.slideLayout+xml"/>
  <Override PartName="/ppt/theme/theme13.xml" ContentType="application/vnd.openxmlformats-officedocument.theme+xml"/>
  <Override PartName="/ppt/slideLayouts/slideLayout14.xml" ContentType="application/vnd.openxmlformats-officedocument.presentationml.slideLayout+xml"/>
  <Override PartName="/ppt/theme/theme14.xml" ContentType="application/vnd.openxmlformats-officedocument.theme+xml"/>
  <Override PartName="/ppt/slideLayouts/slideLayout15.xml" ContentType="application/vnd.openxmlformats-officedocument.presentationml.slideLayout+xml"/>
  <Override PartName="/ppt/theme/theme15.xml" ContentType="application/vnd.openxmlformats-officedocument.theme+xml"/>
  <Override PartName="/ppt/slideLayouts/slideLayout16.xml" ContentType="application/vnd.openxmlformats-officedocument.presentationml.slideLayout+xml"/>
  <Override PartName="/ppt/theme/theme16.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17.xml" ContentType="application/vnd.openxmlformats-officedocument.theme+xml"/>
  <Override PartName="/ppt/slideLayouts/slideLayout25.xml" ContentType="application/vnd.openxmlformats-officedocument.presentationml.slideLayout+xml"/>
  <Override PartName="/ppt/theme/theme18.xml" ContentType="application/vnd.openxmlformats-officedocument.theme+xml"/>
  <Override PartName="/ppt/slideLayouts/slideLayout26.xml" ContentType="application/vnd.openxmlformats-officedocument.presentationml.slideLayout+xml"/>
  <Override PartName="/ppt/theme/theme19.xml" ContentType="application/vnd.openxmlformats-officedocument.theme+xml"/>
  <Override PartName="/ppt/slideLayouts/slideLayout27.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2" r:id="rId6"/>
    <p:sldMasterId id="2147483653" r:id="rId7"/>
    <p:sldMasterId id="2147483654" r:id="rId8"/>
    <p:sldMasterId id="2147483655" r:id="rId9"/>
    <p:sldMasterId id="2147483656" r:id="rId10"/>
    <p:sldMasterId id="2147483657" r:id="rId11"/>
    <p:sldMasterId id="2147483658" r:id="rId12"/>
    <p:sldMasterId id="2147483660" r:id="rId13"/>
    <p:sldMasterId id="2147483659" r:id="rId14"/>
    <p:sldMasterId id="2147483661" r:id="rId15"/>
    <p:sldMasterId id="2147483662" r:id="rId16"/>
    <p:sldMasterId id="2147483663" r:id="rId17"/>
    <p:sldMasterId id="2147483664" r:id="rId18"/>
    <p:sldMasterId id="2147483665" r:id="rId19"/>
    <p:sldMasterId id="2147483666" r:id="rId20"/>
    <p:sldMasterId id="2147483673" r:id="rId21"/>
    <p:sldMasterId id="2147483670" r:id="rId22"/>
    <p:sldMasterId id="2147483671" r:id="rId23"/>
  </p:sldMasterIdLst>
  <p:notesMasterIdLst>
    <p:notesMasterId r:id="rId50"/>
  </p:notesMasterIdLst>
  <p:sldIdLst>
    <p:sldId id="258" r:id="rId24"/>
    <p:sldId id="319" r:id="rId25"/>
    <p:sldId id="261" r:id="rId26"/>
    <p:sldId id="312" r:id="rId27"/>
    <p:sldId id="313" r:id="rId28"/>
    <p:sldId id="314" r:id="rId29"/>
    <p:sldId id="311" r:id="rId30"/>
    <p:sldId id="308" r:id="rId31"/>
    <p:sldId id="309" r:id="rId32"/>
    <p:sldId id="310" r:id="rId33"/>
    <p:sldId id="297" r:id="rId34"/>
    <p:sldId id="298" r:id="rId35"/>
    <p:sldId id="302" r:id="rId36"/>
    <p:sldId id="300" r:id="rId37"/>
    <p:sldId id="301" r:id="rId38"/>
    <p:sldId id="315" r:id="rId39"/>
    <p:sldId id="303" r:id="rId40"/>
    <p:sldId id="317" r:id="rId41"/>
    <p:sldId id="318" r:id="rId42"/>
    <p:sldId id="316" r:id="rId43"/>
    <p:sldId id="323" r:id="rId44"/>
    <p:sldId id="320" r:id="rId45"/>
    <p:sldId id="321" r:id="rId46"/>
    <p:sldId id="306" r:id="rId47"/>
    <p:sldId id="322" r:id="rId48"/>
    <p:sldId id="307"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130"/>
    <p:restoredTop sz="76320"/>
  </p:normalViewPr>
  <p:slideViewPr>
    <p:cSldViewPr snapToGrid="0">
      <p:cViewPr varScale="1">
        <p:scale>
          <a:sx n="80" d="100"/>
          <a:sy n="80" d="100"/>
        </p:scale>
        <p:origin x="1488"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3.xml"/><Relationship Id="rId39" Type="http://schemas.openxmlformats.org/officeDocument/2006/relationships/slide" Target="slides/slide16.xml"/><Relationship Id="rId21" Type="http://schemas.openxmlformats.org/officeDocument/2006/relationships/slideMaster" Target="slideMasters/slideMaster18.xml"/><Relationship Id="rId34" Type="http://schemas.openxmlformats.org/officeDocument/2006/relationships/slide" Target="slides/slide11.xml"/><Relationship Id="rId42" Type="http://schemas.openxmlformats.org/officeDocument/2006/relationships/slide" Target="slides/slide19.xml"/><Relationship Id="rId47" Type="http://schemas.openxmlformats.org/officeDocument/2006/relationships/slide" Target="slides/slide24.xml"/><Relationship Id="rId50" Type="http://schemas.openxmlformats.org/officeDocument/2006/relationships/notesMaster" Target="notesMasters/notesMaster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6.xml"/><Relationship Id="rId11" Type="http://schemas.openxmlformats.org/officeDocument/2006/relationships/slideMaster" Target="slideMasters/slideMaster8.xml"/><Relationship Id="rId24" Type="http://schemas.openxmlformats.org/officeDocument/2006/relationships/slide" Target="slides/slide1.xml"/><Relationship Id="rId32" Type="http://schemas.openxmlformats.org/officeDocument/2006/relationships/slide" Target="slides/slide9.xml"/><Relationship Id="rId37" Type="http://schemas.openxmlformats.org/officeDocument/2006/relationships/slide" Target="slides/slide14.xml"/><Relationship Id="rId40" Type="http://schemas.openxmlformats.org/officeDocument/2006/relationships/slide" Target="slides/slide17.xml"/><Relationship Id="rId45" Type="http://schemas.openxmlformats.org/officeDocument/2006/relationships/slide" Target="slides/slide22.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Master" Target="slideMasters/slideMaster7.xml"/><Relationship Id="rId19" Type="http://schemas.openxmlformats.org/officeDocument/2006/relationships/slideMaster" Target="slideMasters/slideMaster16.xml"/><Relationship Id="rId31" Type="http://schemas.openxmlformats.org/officeDocument/2006/relationships/slide" Target="slides/slide8.xml"/><Relationship Id="rId44" Type="http://schemas.openxmlformats.org/officeDocument/2006/relationships/slide" Target="slides/slide21.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4.xml"/><Relationship Id="rId30" Type="http://schemas.openxmlformats.org/officeDocument/2006/relationships/slide" Target="slides/slide7.xml"/><Relationship Id="rId35" Type="http://schemas.openxmlformats.org/officeDocument/2006/relationships/slide" Target="slides/slide12.xml"/><Relationship Id="rId43" Type="http://schemas.openxmlformats.org/officeDocument/2006/relationships/slide" Target="slides/slide20.xml"/><Relationship Id="rId48" Type="http://schemas.openxmlformats.org/officeDocument/2006/relationships/slide" Target="slides/slide25.xml"/><Relationship Id="rId8" Type="http://schemas.openxmlformats.org/officeDocument/2006/relationships/slideMaster" Target="slideMasters/slideMaster5.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2.xml"/><Relationship Id="rId33" Type="http://schemas.openxmlformats.org/officeDocument/2006/relationships/slide" Target="slides/slide10.xml"/><Relationship Id="rId38" Type="http://schemas.openxmlformats.org/officeDocument/2006/relationships/slide" Target="slides/slide15.xml"/><Relationship Id="rId46" Type="http://schemas.openxmlformats.org/officeDocument/2006/relationships/slide" Target="slides/slide23.xml"/><Relationship Id="rId20" Type="http://schemas.openxmlformats.org/officeDocument/2006/relationships/slideMaster" Target="slideMasters/slideMaster17.xml"/><Relationship Id="rId41" Type="http://schemas.openxmlformats.org/officeDocument/2006/relationships/slide" Target="slides/slide18.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5.xml"/><Relationship Id="rId36" Type="http://schemas.openxmlformats.org/officeDocument/2006/relationships/slide" Target="slides/slide13.xml"/><Relationship Id="rId49" Type="http://schemas.openxmlformats.org/officeDocument/2006/relationships/slide" Target="slides/slide26.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FF24C7-06EC-4C05-A52E-EE745EEF496E}"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9A634785-2845-452D-ABCE-C445776AEC7D}">
      <dgm:prSet/>
      <dgm:spPr/>
      <dgm:t>
        <a:bodyPr/>
        <a:lstStyle/>
        <a:p>
          <a:r>
            <a:rPr lang="en-GB" dirty="0"/>
            <a:t>1. To provide an overview of what a document is, and the objectives of a Document Control System </a:t>
          </a:r>
          <a:endParaRPr lang="en-US" dirty="0"/>
        </a:p>
      </dgm:t>
    </dgm:pt>
    <dgm:pt modelId="{F364BA0F-804B-4F18-B381-CEE97F79D2D4}" type="parTrans" cxnId="{0CC7B84E-506C-4E35-9894-A10FF340957A}">
      <dgm:prSet/>
      <dgm:spPr/>
      <dgm:t>
        <a:bodyPr/>
        <a:lstStyle/>
        <a:p>
          <a:endParaRPr lang="en-US"/>
        </a:p>
      </dgm:t>
    </dgm:pt>
    <dgm:pt modelId="{BF2BDA8D-62AD-493A-A2F7-51EBE8131694}" type="sibTrans" cxnId="{0CC7B84E-506C-4E35-9894-A10FF340957A}">
      <dgm:prSet/>
      <dgm:spPr/>
      <dgm:t>
        <a:bodyPr/>
        <a:lstStyle/>
        <a:p>
          <a:endParaRPr lang="en-US"/>
        </a:p>
      </dgm:t>
    </dgm:pt>
    <dgm:pt modelId="{E9B05420-C621-4282-8F3D-1162666B03B2}">
      <dgm:prSet/>
      <dgm:spPr/>
      <dgm:t>
        <a:bodyPr/>
        <a:lstStyle/>
        <a:p>
          <a:r>
            <a:rPr lang="en-GB"/>
            <a:t>2. To provide an awareness of what an efficient Document Control System should include </a:t>
          </a:r>
          <a:endParaRPr lang="en-US"/>
        </a:p>
      </dgm:t>
    </dgm:pt>
    <dgm:pt modelId="{2E0C9F27-E541-45CA-A608-BA7D280FC030}" type="parTrans" cxnId="{4971CC32-7F9A-4FC5-80A3-E9ADEB87ECB6}">
      <dgm:prSet/>
      <dgm:spPr/>
      <dgm:t>
        <a:bodyPr/>
        <a:lstStyle/>
        <a:p>
          <a:endParaRPr lang="en-US"/>
        </a:p>
      </dgm:t>
    </dgm:pt>
    <dgm:pt modelId="{A3E99CD2-E734-42DE-AFD6-40DC1C0DEB27}" type="sibTrans" cxnId="{4971CC32-7F9A-4FC5-80A3-E9ADEB87ECB6}">
      <dgm:prSet/>
      <dgm:spPr/>
      <dgm:t>
        <a:bodyPr/>
        <a:lstStyle/>
        <a:p>
          <a:endParaRPr lang="en-US"/>
        </a:p>
      </dgm:t>
    </dgm:pt>
    <dgm:pt modelId="{471573BB-9912-4FB1-BEEE-14EAF92B9CFF}">
      <dgm:prSet/>
      <dgm:spPr/>
      <dgm:t>
        <a:bodyPr/>
        <a:lstStyle/>
        <a:p>
          <a:r>
            <a:rPr lang="en-GB"/>
            <a:t>3. To provide an overview of a generic Document Control System</a:t>
          </a:r>
          <a:endParaRPr lang="en-US"/>
        </a:p>
      </dgm:t>
    </dgm:pt>
    <dgm:pt modelId="{8678B8B0-0C67-4788-AEAB-25D7B6FC5C77}" type="parTrans" cxnId="{71BC18E3-D473-4087-B7C4-EF13214D4FF6}">
      <dgm:prSet/>
      <dgm:spPr/>
      <dgm:t>
        <a:bodyPr/>
        <a:lstStyle/>
        <a:p>
          <a:endParaRPr lang="en-US"/>
        </a:p>
      </dgm:t>
    </dgm:pt>
    <dgm:pt modelId="{50F83274-3A6C-455C-A204-09107D9137AC}" type="sibTrans" cxnId="{71BC18E3-D473-4087-B7C4-EF13214D4FF6}">
      <dgm:prSet/>
      <dgm:spPr/>
      <dgm:t>
        <a:bodyPr/>
        <a:lstStyle/>
        <a:p>
          <a:endParaRPr lang="en-US"/>
        </a:p>
      </dgm:t>
    </dgm:pt>
    <dgm:pt modelId="{0BE542F5-555D-4375-BE30-8CD8F397DBBE}">
      <dgm:prSet/>
      <dgm:spPr/>
      <dgm:t>
        <a:bodyPr/>
        <a:lstStyle/>
        <a:p>
          <a:r>
            <a:rPr lang="en-GB" dirty="0"/>
            <a:t>4. To ensure that students understand and can perform their role in their work place </a:t>
          </a:r>
          <a:endParaRPr lang="en-US" dirty="0"/>
        </a:p>
      </dgm:t>
    </dgm:pt>
    <dgm:pt modelId="{D89C8059-3E12-42B4-8167-90E3EA99FAE8}" type="parTrans" cxnId="{D25FBADD-A701-426F-A862-2E3ED7D70713}">
      <dgm:prSet/>
      <dgm:spPr/>
      <dgm:t>
        <a:bodyPr/>
        <a:lstStyle/>
        <a:p>
          <a:endParaRPr lang="en-US"/>
        </a:p>
      </dgm:t>
    </dgm:pt>
    <dgm:pt modelId="{5BEE2494-3A34-4F53-9B5A-7094B1A05446}" type="sibTrans" cxnId="{D25FBADD-A701-426F-A862-2E3ED7D70713}">
      <dgm:prSet/>
      <dgm:spPr/>
      <dgm:t>
        <a:bodyPr/>
        <a:lstStyle/>
        <a:p>
          <a:endParaRPr lang="en-US"/>
        </a:p>
      </dgm:t>
    </dgm:pt>
    <dgm:pt modelId="{80DB3026-A3D3-1547-9D9B-CDA67652DCE8}" type="pres">
      <dgm:prSet presAssocID="{20FF24C7-06EC-4C05-A52E-EE745EEF496E}" presName="linear" presStyleCnt="0">
        <dgm:presLayoutVars>
          <dgm:animLvl val="lvl"/>
          <dgm:resizeHandles val="exact"/>
        </dgm:presLayoutVars>
      </dgm:prSet>
      <dgm:spPr/>
    </dgm:pt>
    <dgm:pt modelId="{57DBCE1A-EFE2-9540-96C8-31AD65A873AF}" type="pres">
      <dgm:prSet presAssocID="{9A634785-2845-452D-ABCE-C445776AEC7D}" presName="parentText" presStyleLbl="node1" presStyleIdx="0" presStyleCnt="4">
        <dgm:presLayoutVars>
          <dgm:chMax val="0"/>
          <dgm:bulletEnabled val="1"/>
        </dgm:presLayoutVars>
      </dgm:prSet>
      <dgm:spPr/>
    </dgm:pt>
    <dgm:pt modelId="{735CEEA0-9CB4-FE46-A62B-E02BC6A1E379}" type="pres">
      <dgm:prSet presAssocID="{BF2BDA8D-62AD-493A-A2F7-51EBE8131694}" presName="spacer" presStyleCnt="0"/>
      <dgm:spPr/>
    </dgm:pt>
    <dgm:pt modelId="{AEBE03BD-DA73-E64C-BC3D-8C177C66739A}" type="pres">
      <dgm:prSet presAssocID="{E9B05420-C621-4282-8F3D-1162666B03B2}" presName="parentText" presStyleLbl="node1" presStyleIdx="1" presStyleCnt="4">
        <dgm:presLayoutVars>
          <dgm:chMax val="0"/>
          <dgm:bulletEnabled val="1"/>
        </dgm:presLayoutVars>
      </dgm:prSet>
      <dgm:spPr/>
    </dgm:pt>
    <dgm:pt modelId="{333E2C6B-DCDC-3045-BD0D-24B4609A56AD}" type="pres">
      <dgm:prSet presAssocID="{A3E99CD2-E734-42DE-AFD6-40DC1C0DEB27}" presName="spacer" presStyleCnt="0"/>
      <dgm:spPr/>
    </dgm:pt>
    <dgm:pt modelId="{CC43FE6B-FE55-8749-B1D0-688C793CB396}" type="pres">
      <dgm:prSet presAssocID="{471573BB-9912-4FB1-BEEE-14EAF92B9CFF}" presName="parentText" presStyleLbl="node1" presStyleIdx="2" presStyleCnt="4">
        <dgm:presLayoutVars>
          <dgm:chMax val="0"/>
          <dgm:bulletEnabled val="1"/>
        </dgm:presLayoutVars>
      </dgm:prSet>
      <dgm:spPr/>
    </dgm:pt>
    <dgm:pt modelId="{AB40C849-0FAF-F84F-8061-46FE7E8BADE2}" type="pres">
      <dgm:prSet presAssocID="{50F83274-3A6C-455C-A204-09107D9137AC}" presName="spacer" presStyleCnt="0"/>
      <dgm:spPr/>
    </dgm:pt>
    <dgm:pt modelId="{6ACB1CDF-EEB6-FD4B-8FCF-1FA1448F7111}" type="pres">
      <dgm:prSet presAssocID="{0BE542F5-555D-4375-BE30-8CD8F397DBBE}" presName="parentText" presStyleLbl="node1" presStyleIdx="3" presStyleCnt="4">
        <dgm:presLayoutVars>
          <dgm:chMax val="0"/>
          <dgm:bulletEnabled val="1"/>
        </dgm:presLayoutVars>
      </dgm:prSet>
      <dgm:spPr/>
    </dgm:pt>
  </dgm:ptLst>
  <dgm:cxnLst>
    <dgm:cxn modelId="{22FD270E-0EAE-EC48-BA6C-F20074ABCF59}" type="presOf" srcId="{20FF24C7-06EC-4C05-A52E-EE745EEF496E}" destId="{80DB3026-A3D3-1547-9D9B-CDA67652DCE8}" srcOrd="0" destOrd="0" presId="urn:microsoft.com/office/officeart/2005/8/layout/vList2"/>
    <dgm:cxn modelId="{4971CC32-7F9A-4FC5-80A3-E9ADEB87ECB6}" srcId="{20FF24C7-06EC-4C05-A52E-EE745EEF496E}" destId="{E9B05420-C621-4282-8F3D-1162666B03B2}" srcOrd="1" destOrd="0" parTransId="{2E0C9F27-E541-45CA-A608-BA7D280FC030}" sibTransId="{A3E99CD2-E734-42DE-AFD6-40DC1C0DEB27}"/>
    <dgm:cxn modelId="{0CC7B84E-506C-4E35-9894-A10FF340957A}" srcId="{20FF24C7-06EC-4C05-A52E-EE745EEF496E}" destId="{9A634785-2845-452D-ABCE-C445776AEC7D}" srcOrd="0" destOrd="0" parTransId="{F364BA0F-804B-4F18-B381-CEE97F79D2D4}" sibTransId="{BF2BDA8D-62AD-493A-A2F7-51EBE8131694}"/>
    <dgm:cxn modelId="{305A1C52-3226-3D4D-8F8B-2D5EB681F459}" type="presOf" srcId="{9A634785-2845-452D-ABCE-C445776AEC7D}" destId="{57DBCE1A-EFE2-9540-96C8-31AD65A873AF}" srcOrd="0" destOrd="0" presId="urn:microsoft.com/office/officeart/2005/8/layout/vList2"/>
    <dgm:cxn modelId="{8597DC80-CC89-3845-BBAE-A00B1B475CA6}" type="presOf" srcId="{E9B05420-C621-4282-8F3D-1162666B03B2}" destId="{AEBE03BD-DA73-E64C-BC3D-8C177C66739A}" srcOrd="0" destOrd="0" presId="urn:microsoft.com/office/officeart/2005/8/layout/vList2"/>
    <dgm:cxn modelId="{3CA7679A-97F7-1845-AA6A-F799C34B043B}" type="presOf" srcId="{471573BB-9912-4FB1-BEEE-14EAF92B9CFF}" destId="{CC43FE6B-FE55-8749-B1D0-688C793CB396}" srcOrd="0" destOrd="0" presId="urn:microsoft.com/office/officeart/2005/8/layout/vList2"/>
    <dgm:cxn modelId="{3AAFF2DB-CBA0-1649-8C6C-39C22C40917A}" type="presOf" srcId="{0BE542F5-555D-4375-BE30-8CD8F397DBBE}" destId="{6ACB1CDF-EEB6-FD4B-8FCF-1FA1448F7111}" srcOrd="0" destOrd="0" presId="urn:microsoft.com/office/officeart/2005/8/layout/vList2"/>
    <dgm:cxn modelId="{D25FBADD-A701-426F-A862-2E3ED7D70713}" srcId="{20FF24C7-06EC-4C05-A52E-EE745EEF496E}" destId="{0BE542F5-555D-4375-BE30-8CD8F397DBBE}" srcOrd="3" destOrd="0" parTransId="{D89C8059-3E12-42B4-8167-90E3EA99FAE8}" sibTransId="{5BEE2494-3A34-4F53-9B5A-7094B1A05446}"/>
    <dgm:cxn modelId="{71BC18E3-D473-4087-B7C4-EF13214D4FF6}" srcId="{20FF24C7-06EC-4C05-A52E-EE745EEF496E}" destId="{471573BB-9912-4FB1-BEEE-14EAF92B9CFF}" srcOrd="2" destOrd="0" parTransId="{8678B8B0-0C67-4788-AEAB-25D7B6FC5C77}" sibTransId="{50F83274-3A6C-455C-A204-09107D9137AC}"/>
    <dgm:cxn modelId="{F33003FD-A76D-1940-9E8F-A0229CE06DEF}" type="presParOf" srcId="{80DB3026-A3D3-1547-9D9B-CDA67652DCE8}" destId="{57DBCE1A-EFE2-9540-96C8-31AD65A873AF}" srcOrd="0" destOrd="0" presId="urn:microsoft.com/office/officeart/2005/8/layout/vList2"/>
    <dgm:cxn modelId="{84888E80-DE7E-BD45-9ADF-FD2CEE1E1544}" type="presParOf" srcId="{80DB3026-A3D3-1547-9D9B-CDA67652DCE8}" destId="{735CEEA0-9CB4-FE46-A62B-E02BC6A1E379}" srcOrd="1" destOrd="0" presId="urn:microsoft.com/office/officeart/2005/8/layout/vList2"/>
    <dgm:cxn modelId="{2ACC90BC-B8F2-3C43-AB84-321ACECB0E75}" type="presParOf" srcId="{80DB3026-A3D3-1547-9D9B-CDA67652DCE8}" destId="{AEBE03BD-DA73-E64C-BC3D-8C177C66739A}" srcOrd="2" destOrd="0" presId="urn:microsoft.com/office/officeart/2005/8/layout/vList2"/>
    <dgm:cxn modelId="{C8ADF2D2-2B99-1D48-B38C-FCD7C472F99C}" type="presParOf" srcId="{80DB3026-A3D3-1547-9D9B-CDA67652DCE8}" destId="{333E2C6B-DCDC-3045-BD0D-24B4609A56AD}" srcOrd="3" destOrd="0" presId="urn:microsoft.com/office/officeart/2005/8/layout/vList2"/>
    <dgm:cxn modelId="{19256A44-5806-0744-868C-2A173B313550}" type="presParOf" srcId="{80DB3026-A3D3-1547-9D9B-CDA67652DCE8}" destId="{CC43FE6B-FE55-8749-B1D0-688C793CB396}" srcOrd="4" destOrd="0" presId="urn:microsoft.com/office/officeart/2005/8/layout/vList2"/>
    <dgm:cxn modelId="{FFE014C2-92A4-1B4A-B762-6C973F91D0BB}" type="presParOf" srcId="{80DB3026-A3D3-1547-9D9B-CDA67652DCE8}" destId="{AB40C849-0FAF-F84F-8061-46FE7E8BADE2}" srcOrd="5" destOrd="0" presId="urn:microsoft.com/office/officeart/2005/8/layout/vList2"/>
    <dgm:cxn modelId="{96C2947A-3C57-4545-A613-66271841F525}" type="presParOf" srcId="{80DB3026-A3D3-1547-9D9B-CDA67652DCE8}" destId="{6ACB1CDF-EEB6-FD4B-8FCF-1FA1448F7111}"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D65FD1F-B728-4304-B028-CBB46665F05C}" type="doc">
      <dgm:prSet loTypeId="urn:microsoft.com/office/officeart/2005/8/layout/process5" loCatId="process" qsTypeId="urn:microsoft.com/office/officeart/2005/8/quickstyle/simple1" qsCatId="simple" csTypeId="urn:microsoft.com/office/officeart/2005/8/colors/accent1_2" csCatId="accent1"/>
      <dgm:spPr/>
      <dgm:t>
        <a:bodyPr/>
        <a:lstStyle/>
        <a:p>
          <a:endParaRPr lang="en-US"/>
        </a:p>
      </dgm:t>
    </dgm:pt>
    <dgm:pt modelId="{0813FEF4-E822-4BC7-8915-F9C64A6644BD}">
      <dgm:prSet/>
      <dgm:spPr/>
      <dgm:t>
        <a:bodyPr/>
        <a:lstStyle/>
        <a:p>
          <a:r>
            <a:rPr lang="en-GB"/>
            <a:t>Definition of a Document</a:t>
          </a:r>
          <a:endParaRPr lang="en-US"/>
        </a:p>
      </dgm:t>
    </dgm:pt>
    <dgm:pt modelId="{0D53D787-206C-421B-9AB3-22062047B564}" type="parTrans" cxnId="{CDCD7D08-23EC-4881-A11C-54A2B5B7FE8A}">
      <dgm:prSet/>
      <dgm:spPr/>
      <dgm:t>
        <a:bodyPr/>
        <a:lstStyle/>
        <a:p>
          <a:endParaRPr lang="en-US"/>
        </a:p>
      </dgm:t>
    </dgm:pt>
    <dgm:pt modelId="{520C06E0-B32B-4685-8F01-1EA046F6027E}" type="sibTrans" cxnId="{CDCD7D08-23EC-4881-A11C-54A2B5B7FE8A}">
      <dgm:prSet/>
      <dgm:spPr/>
      <dgm:t>
        <a:bodyPr/>
        <a:lstStyle/>
        <a:p>
          <a:endParaRPr lang="en-US"/>
        </a:p>
      </dgm:t>
    </dgm:pt>
    <dgm:pt modelId="{37569467-6730-4B71-9BFE-002E068AFFE8}">
      <dgm:prSet/>
      <dgm:spPr/>
      <dgm:t>
        <a:bodyPr/>
        <a:lstStyle/>
        <a:p>
          <a:r>
            <a:rPr lang="en-GB"/>
            <a:t>Objectives of a Document Control System </a:t>
          </a:r>
          <a:endParaRPr lang="en-US"/>
        </a:p>
      </dgm:t>
    </dgm:pt>
    <dgm:pt modelId="{C74B027C-9FC5-49CE-ACF9-825D8E12D46E}" type="parTrans" cxnId="{944E4362-9822-4FC4-B82D-FEA4FDFBF3A0}">
      <dgm:prSet/>
      <dgm:spPr/>
      <dgm:t>
        <a:bodyPr/>
        <a:lstStyle/>
        <a:p>
          <a:endParaRPr lang="en-US"/>
        </a:p>
      </dgm:t>
    </dgm:pt>
    <dgm:pt modelId="{BC948CF6-7A8C-4BD1-877E-D382CACDFDE3}" type="sibTrans" cxnId="{944E4362-9822-4FC4-B82D-FEA4FDFBF3A0}">
      <dgm:prSet/>
      <dgm:spPr/>
      <dgm:t>
        <a:bodyPr/>
        <a:lstStyle/>
        <a:p>
          <a:endParaRPr lang="en-US"/>
        </a:p>
      </dgm:t>
    </dgm:pt>
    <dgm:pt modelId="{802079E0-896E-4EE0-9B89-2AE612B38127}">
      <dgm:prSet/>
      <dgm:spPr/>
      <dgm:t>
        <a:bodyPr/>
        <a:lstStyle/>
        <a:p>
          <a:r>
            <a:rPr lang="en-GB"/>
            <a:t>Document Identification</a:t>
          </a:r>
          <a:endParaRPr lang="en-US"/>
        </a:p>
      </dgm:t>
    </dgm:pt>
    <dgm:pt modelId="{54A2B999-4AE5-48E7-BBA5-9EC22E3F9CE1}" type="parTrans" cxnId="{1BE0C0FB-1BA8-4767-A706-42414454325E}">
      <dgm:prSet/>
      <dgm:spPr/>
      <dgm:t>
        <a:bodyPr/>
        <a:lstStyle/>
        <a:p>
          <a:endParaRPr lang="en-US"/>
        </a:p>
      </dgm:t>
    </dgm:pt>
    <dgm:pt modelId="{27544A2D-8B72-4F89-8F8F-D8F667C91DA6}" type="sibTrans" cxnId="{1BE0C0FB-1BA8-4767-A706-42414454325E}">
      <dgm:prSet/>
      <dgm:spPr/>
      <dgm:t>
        <a:bodyPr/>
        <a:lstStyle/>
        <a:p>
          <a:endParaRPr lang="en-US"/>
        </a:p>
      </dgm:t>
    </dgm:pt>
    <dgm:pt modelId="{FFDCD296-F999-4F8F-9D5D-86A4F30E3E36}">
      <dgm:prSet/>
      <dgm:spPr/>
      <dgm:t>
        <a:bodyPr/>
        <a:lstStyle/>
        <a:p>
          <a:r>
            <a:rPr lang="en-GB"/>
            <a:t>Document Review and Approval</a:t>
          </a:r>
          <a:endParaRPr lang="en-US"/>
        </a:p>
      </dgm:t>
    </dgm:pt>
    <dgm:pt modelId="{710B235F-D2F0-47AB-A65A-8B8A3B8F67B4}" type="parTrans" cxnId="{238B1D99-50CA-4F64-8D7F-300399AEA9D8}">
      <dgm:prSet/>
      <dgm:spPr/>
      <dgm:t>
        <a:bodyPr/>
        <a:lstStyle/>
        <a:p>
          <a:endParaRPr lang="en-US"/>
        </a:p>
      </dgm:t>
    </dgm:pt>
    <dgm:pt modelId="{82A3D26D-D38B-47CF-AEC5-4E351F09A3F9}" type="sibTrans" cxnId="{238B1D99-50CA-4F64-8D7F-300399AEA9D8}">
      <dgm:prSet/>
      <dgm:spPr/>
      <dgm:t>
        <a:bodyPr/>
        <a:lstStyle/>
        <a:p>
          <a:endParaRPr lang="en-US"/>
        </a:p>
      </dgm:t>
    </dgm:pt>
    <dgm:pt modelId="{E8F8AA0C-3498-4548-A413-C1DB40BDB03C}">
      <dgm:prSet/>
      <dgm:spPr/>
      <dgm:t>
        <a:bodyPr/>
        <a:lstStyle/>
        <a:p>
          <a:r>
            <a:rPr lang="en-GB"/>
            <a:t>Document Storage and Distribution</a:t>
          </a:r>
          <a:br>
            <a:rPr lang="en-GB"/>
          </a:br>
          <a:endParaRPr lang="en-US"/>
        </a:p>
      </dgm:t>
    </dgm:pt>
    <dgm:pt modelId="{4114BBFB-4BAA-40A4-8CEA-8AF256EFDDB0}" type="parTrans" cxnId="{576D298C-CE29-414B-AC84-09F058045478}">
      <dgm:prSet/>
      <dgm:spPr/>
      <dgm:t>
        <a:bodyPr/>
        <a:lstStyle/>
        <a:p>
          <a:endParaRPr lang="en-US"/>
        </a:p>
      </dgm:t>
    </dgm:pt>
    <dgm:pt modelId="{22D18896-A97E-4AEB-BC53-83DFD4208D77}" type="sibTrans" cxnId="{576D298C-CE29-414B-AC84-09F058045478}">
      <dgm:prSet/>
      <dgm:spPr/>
      <dgm:t>
        <a:bodyPr/>
        <a:lstStyle/>
        <a:p>
          <a:endParaRPr lang="en-US"/>
        </a:p>
      </dgm:t>
    </dgm:pt>
    <dgm:pt modelId="{C14BF930-576D-554E-90FF-02BAD5AB6342}" type="pres">
      <dgm:prSet presAssocID="{FD65FD1F-B728-4304-B028-CBB46665F05C}" presName="diagram" presStyleCnt="0">
        <dgm:presLayoutVars>
          <dgm:dir/>
          <dgm:resizeHandles val="exact"/>
        </dgm:presLayoutVars>
      </dgm:prSet>
      <dgm:spPr/>
    </dgm:pt>
    <dgm:pt modelId="{11B55CFB-3A76-CA46-9F90-B20592FF6D27}" type="pres">
      <dgm:prSet presAssocID="{0813FEF4-E822-4BC7-8915-F9C64A6644BD}" presName="node" presStyleLbl="node1" presStyleIdx="0" presStyleCnt="5">
        <dgm:presLayoutVars>
          <dgm:bulletEnabled val="1"/>
        </dgm:presLayoutVars>
      </dgm:prSet>
      <dgm:spPr/>
    </dgm:pt>
    <dgm:pt modelId="{86446CD8-3937-1C47-A9B1-5E8A0E7AD3D4}" type="pres">
      <dgm:prSet presAssocID="{520C06E0-B32B-4685-8F01-1EA046F6027E}" presName="sibTrans" presStyleLbl="sibTrans2D1" presStyleIdx="0" presStyleCnt="4"/>
      <dgm:spPr/>
    </dgm:pt>
    <dgm:pt modelId="{3C5B4B5E-D467-BA48-9CFD-23622590F515}" type="pres">
      <dgm:prSet presAssocID="{520C06E0-B32B-4685-8F01-1EA046F6027E}" presName="connectorText" presStyleLbl="sibTrans2D1" presStyleIdx="0" presStyleCnt="4"/>
      <dgm:spPr/>
    </dgm:pt>
    <dgm:pt modelId="{7538364F-D1B1-BD4C-82BB-141EA09B6C85}" type="pres">
      <dgm:prSet presAssocID="{37569467-6730-4B71-9BFE-002E068AFFE8}" presName="node" presStyleLbl="node1" presStyleIdx="1" presStyleCnt="5">
        <dgm:presLayoutVars>
          <dgm:bulletEnabled val="1"/>
        </dgm:presLayoutVars>
      </dgm:prSet>
      <dgm:spPr/>
    </dgm:pt>
    <dgm:pt modelId="{C919DA52-ECB9-6440-9D40-895DCB5A7D04}" type="pres">
      <dgm:prSet presAssocID="{BC948CF6-7A8C-4BD1-877E-D382CACDFDE3}" presName="sibTrans" presStyleLbl="sibTrans2D1" presStyleIdx="1" presStyleCnt="4"/>
      <dgm:spPr/>
    </dgm:pt>
    <dgm:pt modelId="{ACD8CCC1-3E81-6D47-A9B2-4AB8019E23EF}" type="pres">
      <dgm:prSet presAssocID="{BC948CF6-7A8C-4BD1-877E-D382CACDFDE3}" presName="connectorText" presStyleLbl="sibTrans2D1" presStyleIdx="1" presStyleCnt="4"/>
      <dgm:spPr/>
    </dgm:pt>
    <dgm:pt modelId="{E51A67A8-7189-094A-A699-27E411F1A25D}" type="pres">
      <dgm:prSet presAssocID="{802079E0-896E-4EE0-9B89-2AE612B38127}" presName="node" presStyleLbl="node1" presStyleIdx="2" presStyleCnt="5">
        <dgm:presLayoutVars>
          <dgm:bulletEnabled val="1"/>
        </dgm:presLayoutVars>
      </dgm:prSet>
      <dgm:spPr/>
    </dgm:pt>
    <dgm:pt modelId="{6A7736F1-A9CB-EA43-B8C7-BFB442DB8A89}" type="pres">
      <dgm:prSet presAssocID="{27544A2D-8B72-4F89-8F8F-D8F667C91DA6}" presName="sibTrans" presStyleLbl="sibTrans2D1" presStyleIdx="2" presStyleCnt="4"/>
      <dgm:spPr/>
    </dgm:pt>
    <dgm:pt modelId="{903F4023-16B9-BA43-B76D-8707355478E2}" type="pres">
      <dgm:prSet presAssocID="{27544A2D-8B72-4F89-8F8F-D8F667C91DA6}" presName="connectorText" presStyleLbl="sibTrans2D1" presStyleIdx="2" presStyleCnt="4"/>
      <dgm:spPr/>
    </dgm:pt>
    <dgm:pt modelId="{51E7EE38-C943-6740-93FA-B7D7EAB42DA6}" type="pres">
      <dgm:prSet presAssocID="{FFDCD296-F999-4F8F-9D5D-86A4F30E3E36}" presName="node" presStyleLbl="node1" presStyleIdx="3" presStyleCnt="5">
        <dgm:presLayoutVars>
          <dgm:bulletEnabled val="1"/>
        </dgm:presLayoutVars>
      </dgm:prSet>
      <dgm:spPr/>
    </dgm:pt>
    <dgm:pt modelId="{25E07532-AC54-8F4B-8601-AF08AF89AF13}" type="pres">
      <dgm:prSet presAssocID="{82A3D26D-D38B-47CF-AEC5-4E351F09A3F9}" presName="sibTrans" presStyleLbl="sibTrans2D1" presStyleIdx="3" presStyleCnt="4"/>
      <dgm:spPr/>
    </dgm:pt>
    <dgm:pt modelId="{F5FDB3A3-31EB-F847-9558-115A5F403187}" type="pres">
      <dgm:prSet presAssocID="{82A3D26D-D38B-47CF-AEC5-4E351F09A3F9}" presName="connectorText" presStyleLbl="sibTrans2D1" presStyleIdx="3" presStyleCnt="4"/>
      <dgm:spPr/>
    </dgm:pt>
    <dgm:pt modelId="{3B9609AC-90AB-3148-9902-2BF605F13E35}" type="pres">
      <dgm:prSet presAssocID="{E8F8AA0C-3498-4548-A413-C1DB40BDB03C}" presName="node" presStyleLbl="node1" presStyleIdx="4" presStyleCnt="5">
        <dgm:presLayoutVars>
          <dgm:bulletEnabled val="1"/>
        </dgm:presLayoutVars>
      </dgm:prSet>
      <dgm:spPr/>
    </dgm:pt>
  </dgm:ptLst>
  <dgm:cxnLst>
    <dgm:cxn modelId="{326A0302-4AC1-6145-8829-5C55ED2E89A9}" type="presOf" srcId="{37569467-6730-4B71-9BFE-002E068AFFE8}" destId="{7538364F-D1B1-BD4C-82BB-141EA09B6C85}" srcOrd="0" destOrd="0" presId="urn:microsoft.com/office/officeart/2005/8/layout/process5"/>
    <dgm:cxn modelId="{CDCD7D08-23EC-4881-A11C-54A2B5B7FE8A}" srcId="{FD65FD1F-B728-4304-B028-CBB46665F05C}" destId="{0813FEF4-E822-4BC7-8915-F9C64A6644BD}" srcOrd="0" destOrd="0" parTransId="{0D53D787-206C-421B-9AB3-22062047B564}" sibTransId="{520C06E0-B32B-4685-8F01-1EA046F6027E}"/>
    <dgm:cxn modelId="{F7494B2F-9893-F143-9900-8FCDB29BFBCA}" type="presOf" srcId="{520C06E0-B32B-4685-8F01-1EA046F6027E}" destId="{3C5B4B5E-D467-BA48-9CFD-23622590F515}" srcOrd="1" destOrd="0" presId="urn:microsoft.com/office/officeart/2005/8/layout/process5"/>
    <dgm:cxn modelId="{012F7338-15CC-EC4D-8302-4147976688BE}" type="presOf" srcId="{E8F8AA0C-3498-4548-A413-C1DB40BDB03C}" destId="{3B9609AC-90AB-3148-9902-2BF605F13E35}" srcOrd="0" destOrd="0" presId="urn:microsoft.com/office/officeart/2005/8/layout/process5"/>
    <dgm:cxn modelId="{A4B12B46-97A6-5D41-B5D3-9B28AF099CB2}" type="presOf" srcId="{FD65FD1F-B728-4304-B028-CBB46665F05C}" destId="{C14BF930-576D-554E-90FF-02BAD5AB6342}" srcOrd="0" destOrd="0" presId="urn:microsoft.com/office/officeart/2005/8/layout/process5"/>
    <dgm:cxn modelId="{FC52E351-ED7B-E549-A33F-66364B0ED708}" type="presOf" srcId="{FFDCD296-F999-4F8F-9D5D-86A4F30E3E36}" destId="{51E7EE38-C943-6740-93FA-B7D7EAB42DA6}" srcOrd="0" destOrd="0" presId="urn:microsoft.com/office/officeart/2005/8/layout/process5"/>
    <dgm:cxn modelId="{944E4362-9822-4FC4-B82D-FEA4FDFBF3A0}" srcId="{FD65FD1F-B728-4304-B028-CBB46665F05C}" destId="{37569467-6730-4B71-9BFE-002E068AFFE8}" srcOrd="1" destOrd="0" parTransId="{C74B027C-9FC5-49CE-ACF9-825D8E12D46E}" sibTransId="{BC948CF6-7A8C-4BD1-877E-D382CACDFDE3}"/>
    <dgm:cxn modelId="{5BB21D64-8E04-BA46-B754-44B529D8BAA8}" type="presOf" srcId="{BC948CF6-7A8C-4BD1-877E-D382CACDFDE3}" destId="{ACD8CCC1-3E81-6D47-A9B2-4AB8019E23EF}" srcOrd="1" destOrd="0" presId="urn:microsoft.com/office/officeart/2005/8/layout/process5"/>
    <dgm:cxn modelId="{26614A6B-77D9-6948-9390-A594477081EF}" type="presOf" srcId="{27544A2D-8B72-4F89-8F8F-D8F667C91DA6}" destId="{6A7736F1-A9CB-EA43-B8C7-BFB442DB8A89}" srcOrd="0" destOrd="0" presId="urn:microsoft.com/office/officeart/2005/8/layout/process5"/>
    <dgm:cxn modelId="{576D298C-CE29-414B-AC84-09F058045478}" srcId="{FD65FD1F-B728-4304-B028-CBB46665F05C}" destId="{E8F8AA0C-3498-4548-A413-C1DB40BDB03C}" srcOrd="4" destOrd="0" parTransId="{4114BBFB-4BAA-40A4-8CEA-8AF256EFDDB0}" sibTransId="{22D18896-A97E-4AEB-BC53-83DFD4208D77}"/>
    <dgm:cxn modelId="{5D656E94-EE03-A74D-8A02-02F36A2A293B}" type="presOf" srcId="{802079E0-896E-4EE0-9B89-2AE612B38127}" destId="{E51A67A8-7189-094A-A699-27E411F1A25D}" srcOrd="0" destOrd="0" presId="urn:microsoft.com/office/officeart/2005/8/layout/process5"/>
    <dgm:cxn modelId="{238B1D99-50CA-4F64-8D7F-300399AEA9D8}" srcId="{FD65FD1F-B728-4304-B028-CBB46665F05C}" destId="{FFDCD296-F999-4F8F-9D5D-86A4F30E3E36}" srcOrd="3" destOrd="0" parTransId="{710B235F-D2F0-47AB-A65A-8B8A3B8F67B4}" sibTransId="{82A3D26D-D38B-47CF-AEC5-4E351F09A3F9}"/>
    <dgm:cxn modelId="{2DCAA999-D7BD-BE48-9411-9201F1C260FE}" type="presOf" srcId="{0813FEF4-E822-4BC7-8915-F9C64A6644BD}" destId="{11B55CFB-3A76-CA46-9F90-B20592FF6D27}" srcOrd="0" destOrd="0" presId="urn:microsoft.com/office/officeart/2005/8/layout/process5"/>
    <dgm:cxn modelId="{DE1A72A9-CB90-624D-A6FD-ABE0436437FF}" type="presOf" srcId="{520C06E0-B32B-4685-8F01-1EA046F6027E}" destId="{86446CD8-3937-1C47-A9B1-5E8A0E7AD3D4}" srcOrd="0" destOrd="0" presId="urn:microsoft.com/office/officeart/2005/8/layout/process5"/>
    <dgm:cxn modelId="{2E2282E2-600F-8A41-9C5C-CF58F4553DC7}" type="presOf" srcId="{27544A2D-8B72-4F89-8F8F-D8F667C91DA6}" destId="{903F4023-16B9-BA43-B76D-8707355478E2}" srcOrd="1" destOrd="0" presId="urn:microsoft.com/office/officeart/2005/8/layout/process5"/>
    <dgm:cxn modelId="{02A054EF-AB3E-A140-84CE-E7785BED2B34}" type="presOf" srcId="{BC948CF6-7A8C-4BD1-877E-D382CACDFDE3}" destId="{C919DA52-ECB9-6440-9D40-895DCB5A7D04}" srcOrd="0" destOrd="0" presId="urn:microsoft.com/office/officeart/2005/8/layout/process5"/>
    <dgm:cxn modelId="{ABF63FF9-62B0-E542-B001-C6BF4DA66FBA}" type="presOf" srcId="{82A3D26D-D38B-47CF-AEC5-4E351F09A3F9}" destId="{25E07532-AC54-8F4B-8601-AF08AF89AF13}" srcOrd="0" destOrd="0" presId="urn:microsoft.com/office/officeart/2005/8/layout/process5"/>
    <dgm:cxn modelId="{1BE0C0FB-1BA8-4767-A706-42414454325E}" srcId="{FD65FD1F-B728-4304-B028-CBB46665F05C}" destId="{802079E0-896E-4EE0-9B89-2AE612B38127}" srcOrd="2" destOrd="0" parTransId="{54A2B999-4AE5-48E7-BBA5-9EC22E3F9CE1}" sibTransId="{27544A2D-8B72-4F89-8F8F-D8F667C91DA6}"/>
    <dgm:cxn modelId="{63FFC8FC-9C91-4045-B394-40936E5A1B4A}" type="presOf" srcId="{82A3D26D-D38B-47CF-AEC5-4E351F09A3F9}" destId="{F5FDB3A3-31EB-F847-9558-115A5F403187}" srcOrd="1" destOrd="0" presId="urn:microsoft.com/office/officeart/2005/8/layout/process5"/>
    <dgm:cxn modelId="{536907B8-BA32-7C4E-A2D4-BD3E2802F332}" type="presParOf" srcId="{C14BF930-576D-554E-90FF-02BAD5AB6342}" destId="{11B55CFB-3A76-CA46-9F90-B20592FF6D27}" srcOrd="0" destOrd="0" presId="urn:microsoft.com/office/officeart/2005/8/layout/process5"/>
    <dgm:cxn modelId="{6EA3CDF3-B034-5345-85C5-16E46C33CC25}" type="presParOf" srcId="{C14BF930-576D-554E-90FF-02BAD5AB6342}" destId="{86446CD8-3937-1C47-A9B1-5E8A0E7AD3D4}" srcOrd="1" destOrd="0" presId="urn:microsoft.com/office/officeart/2005/8/layout/process5"/>
    <dgm:cxn modelId="{2D88E69E-5738-4047-A4E7-01707DED9DE9}" type="presParOf" srcId="{86446CD8-3937-1C47-A9B1-5E8A0E7AD3D4}" destId="{3C5B4B5E-D467-BA48-9CFD-23622590F515}" srcOrd="0" destOrd="0" presId="urn:microsoft.com/office/officeart/2005/8/layout/process5"/>
    <dgm:cxn modelId="{B52EFDE8-7F2E-D74E-8BFF-FB93A2D62CE6}" type="presParOf" srcId="{C14BF930-576D-554E-90FF-02BAD5AB6342}" destId="{7538364F-D1B1-BD4C-82BB-141EA09B6C85}" srcOrd="2" destOrd="0" presId="urn:microsoft.com/office/officeart/2005/8/layout/process5"/>
    <dgm:cxn modelId="{CE949AD3-1C3D-754C-A246-0DAC24D01D94}" type="presParOf" srcId="{C14BF930-576D-554E-90FF-02BAD5AB6342}" destId="{C919DA52-ECB9-6440-9D40-895DCB5A7D04}" srcOrd="3" destOrd="0" presId="urn:microsoft.com/office/officeart/2005/8/layout/process5"/>
    <dgm:cxn modelId="{9FCD2B2C-3A5F-6648-98E4-929BA38CB8F8}" type="presParOf" srcId="{C919DA52-ECB9-6440-9D40-895DCB5A7D04}" destId="{ACD8CCC1-3E81-6D47-A9B2-4AB8019E23EF}" srcOrd="0" destOrd="0" presId="urn:microsoft.com/office/officeart/2005/8/layout/process5"/>
    <dgm:cxn modelId="{106CB6D0-EFD1-3044-887E-372E47431A55}" type="presParOf" srcId="{C14BF930-576D-554E-90FF-02BAD5AB6342}" destId="{E51A67A8-7189-094A-A699-27E411F1A25D}" srcOrd="4" destOrd="0" presId="urn:microsoft.com/office/officeart/2005/8/layout/process5"/>
    <dgm:cxn modelId="{B04A88B2-FA2D-6448-B1D0-D448F16D6CD9}" type="presParOf" srcId="{C14BF930-576D-554E-90FF-02BAD5AB6342}" destId="{6A7736F1-A9CB-EA43-B8C7-BFB442DB8A89}" srcOrd="5" destOrd="0" presId="urn:microsoft.com/office/officeart/2005/8/layout/process5"/>
    <dgm:cxn modelId="{85C810C1-640F-274B-9070-B0FF4CAE6580}" type="presParOf" srcId="{6A7736F1-A9CB-EA43-B8C7-BFB442DB8A89}" destId="{903F4023-16B9-BA43-B76D-8707355478E2}" srcOrd="0" destOrd="0" presId="urn:microsoft.com/office/officeart/2005/8/layout/process5"/>
    <dgm:cxn modelId="{A604543C-4CDA-FC45-9FBF-886E93756619}" type="presParOf" srcId="{C14BF930-576D-554E-90FF-02BAD5AB6342}" destId="{51E7EE38-C943-6740-93FA-B7D7EAB42DA6}" srcOrd="6" destOrd="0" presId="urn:microsoft.com/office/officeart/2005/8/layout/process5"/>
    <dgm:cxn modelId="{85BCADCD-FF73-3E4E-B088-47720D50A0A3}" type="presParOf" srcId="{C14BF930-576D-554E-90FF-02BAD5AB6342}" destId="{25E07532-AC54-8F4B-8601-AF08AF89AF13}" srcOrd="7" destOrd="0" presId="urn:microsoft.com/office/officeart/2005/8/layout/process5"/>
    <dgm:cxn modelId="{9CAC0B67-1962-0948-B7A6-35A6517E70A6}" type="presParOf" srcId="{25E07532-AC54-8F4B-8601-AF08AF89AF13}" destId="{F5FDB3A3-31EB-F847-9558-115A5F403187}" srcOrd="0" destOrd="0" presId="urn:microsoft.com/office/officeart/2005/8/layout/process5"/>
    <dgm:cxn modelId="{4205953B-6493-5547-8F92-D2CD18A72328}" type="presParOf" srcId="{C14BF930-576D-554E-90FF-02BAD5AB6342}" destId="{3B9609AC-90AB-3148-9902-2BF605F13E35}" srcOrd="8"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DBCE1A-EFE2-9540-96C8-31AD65A873AF}">
      <dsp:nvSpPr>
        <dsp:cNvPr id="0" name=""/>
        <dsp:cNvSpPr/>
      </dsp:nvSpPr>
      <dsp:spPr>
        <a:xfrm>
          <a:off x="0" y="794008"/>
          <a:ext cx="7559504" cy="11138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t>1. To provide an overview of what a document is, and the objectives of a Document Control System </a:t>
          </a:r>
          <a:endParaRPr lang="en-US" sz="2800" kern="1200" dirty="0"/>
        </a:p>
      </dsp:txBody>
      <dsp:txXfrm>
        <a:off x="54373" y="848381"/>
        <a:ext cx="7450758" cy="1005094"/>
      </dsp:txXfrm>
    </dsp:sp>
    <dsp:sp modelId="{AEBE03BD-DA73-E64C-BC3D-8C177C66739A}">
      <dsp:nvSpPr>
        <dsp:cNvPr id="0" name=""/>
        <dsp:cNvSpPr/>
      </dsp:nvSpPr>
      <dsp:spPr>
        <a:xfrm>
          <a:off x="0" y="1988488"/>
          <a:ext cx="7559504" cy="1113840"/>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2. To provide an awareness of what an efficient Document Control System should include </a:t>
          </a:r>
          <a:endParaRPr lang="en-US" sz="2800" kern="1200"/>
        </a:p>
      </dsp:txBody>
      <dsp:txXfrm>
        <a:off x="54373" y="2042861"/>
        <a:ext cx="7450758" cy="1005094"/>
      </dsp:txXfrm>
    </dsp:sp>
    <dsp:sp modelId="{CC43FE6B-FE55-8749-B1D0-688C793CB396}">
      <dsp:nvSpPr>
        <dsp:cNvPr id="0" name=""/>
        <dsp:cNvSpPr/>
      </dsp:nvSpPr>
      <dsp:spPr>
        <a:xfrm>
          <a:off x="0" y="3182968"/>
          <a:ext cx="7559504" cy="1113840"/>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3. To provide an overview of a generic Document Control System</a:t>
          </a:r>
          <a:endParaRPr lang="en-US" sz="2800" kern="1200"/>
        </a:p>
      </dsp:txBody>
      <dsp:txXfrm>
        <a:off x="54373" y="3237341"/>
        <a:ext cx="7450758" cy="1005094"/>
      </dsp:txXfrm>
    </dsp:sp>
    <dsp:sp modelId="{6ACB1CDF-EEB6-FD4B-8FCF-1FA1448F7111}">
      <dsp:nvSpPr>
        <dsp:cNvPr id="0" name=""/>
        <dsp:cNvSpPr/>
      </dsp:nvSpPr>
      <dsp:spPr>
        <a:xfrm>
          <a:off x="0" y="4377448"/>
          <a:ext cx="7559504" cy="111384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t>4. To ensure that students understand and can perform their role in their work place </a:t>
          </a:r>
          <a:endParaRPr lang="en-US" sz="2800" kern="1200" dirty="0"/>
        </a:p>
      </dsp:txBody>
      <dsp:txXfrm>
        <a:off x="54373" y="4431821"/>
        <a:ext cx="7450758" cy="10050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B55CFB-3A76-CA46-9F90-B20592FF6D27}">
      <dsp:nvSpPr>
        <dsp:cNvPr id="0" name=""/>
        <dsp:cNvSpPr/>
      </dsp:nvSpPr>
      <dsp:spPr>
        <a:xfrm>
          <a:off x="816359" y="1718"/>
          <a:ext cx="2413469" cy="144808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Definition of a Document</a:t>
          </a:r>
          <a:endParaRPr lang="en-US" sz="2200" kern="1200"/>
        </a:p>
      </dsp:txBody>
      <dsp:txXfrm>
        <a:off x="858772" y="44131"/>
        <a:ext cx="2328643" cy="1363255"/>
      </dsp:txXfrm>
    </dsp:sp>
    <dsp:sp modelId="{86446CD8-3937-1C47-A9B1-5E8A0E7AD3D4}">
      <dsp:nvSpPr>
        <dsp:cNvPr id="0" name=""/>
        <dsp:cNvSpPr/>
      </dsp:nvSpPr>
      <dsp:spPr>
        <a:xfrm>
          <a:off x="3442214" y="426489"/>
          <a:ext cx="511655" cy="59854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3442214" y="546197"/>
        <a:ext cx="358159" cy="359124"/>
      </dsp:txXfrm>
    </dsp:sp>
    <dsp:sp modelId="{7538364F-D1B1-BD4C-82BB-141EA09B6C85}">
      <dsp:nvSpPr>
        <dsp:cNvPr id="0" name=""/>
        <dsp:cNvSpPr/>
      </dsp:nvSpPr>
      <dsp:spPr>
        <a:xfrm>
          <a:off x="4195216" y="1718"/>
          <a:ext cx="2413469" cy="144808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Objectives of a Document Control System </a:t>
          </a:r>
          <a:endParaRPr lang="en-US" sz="2200" kern="1200"/>
        </a:p>
      </dsp:txBody>
      <dsp:txXfrm>
        <a:off x="4237629" y="44131"/>
        <a:ext cx="2328643" cy="1363255"/>
      </dsp:txXfrm>
    </dsp:sp>
    <dsp:sp modelId="{C919DA52-ECB9-6440-9D40-895DCB5A7D04}">
      <dsp:nvSpPr>
        <dsp:cNvPr id="0" name=""/>
        <dsp:cNvSpPr/>
      </dsp:nvSpPr>
      <dsp:spPr>
        <a:xfrm>
          <a:off x="6821071" y="426489"/>
          <a:ext cx="511655" cy="59854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6821071" y="546197"/>
        <a:ext cx="358159" cy="359124"/>
      </dsp:txXfrm>
    </dsp:sp>
    <dsp:sp modelId="{E51A67A8-7189-094A-A699-27E411F1A25D}">
      <dsp:nvSpPr>
        <dsp:cNvPr id="0" name=""/>
        <dsp:cNvSpPr/>
      </dsp:nvSpPr>
      <dsp:spPr>
        <a:xfrm>
          <a:off x="7574074" y="1718"/>
          <a:ext cx="2413469" cy="144808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Document Identification</a:t>
          </a:r>
          <a:endParaRPr lang="en-US" sz="2200" kern="1200"/>
        </a:p>
      </dsp:txBody>
      <dsp:txXfrm>
        <a:off x="7616487" y="44131"/>
        <a:ext cx="2328643" cy="1363255"/>
      </dsp:txXfrm>
    </dsp:sp>
    <dsp:sp modelId="{6A7736F1-A9CB-EA43-B8C7-BFB442DB8A89}">
      <dsp:nvSpPr>
        <dsp:cNvPr id="0" name=""/>
        <dsp:cNvSpPr/>
      </dsp:nvSpPr>
      <dsp:spPr>
        <a:xfrm rot="5400000">
          <a:off x="8524981" y="1618743"/>
          <a:ext cx="511655" cy="59854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8601247" y="1662185"/>
        <a:ext cx="359124" cy="358159"/>
      </dsp:txXfrm>
    </dsp:sp>
    <dsp:sp modelId="{51E7EE38-C943-6740-93FA-B7D7EAB42DA6}">
      <dsp:nvSpPr>
        <dsp:cNvPr id="0" name=""/>
        <dsp:cNvSpPr/>
      </dsp:nvSpPr>
      <dsp:spPr>
        <a:xfrm>
          <a:off x="7574074" y="2415188"/>
          <a:ext cx="2413469" cy="144808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Document Review and Approval</a:t>
          </a:r>
          <a:endParaRPr lang="en-US" sz="2200" kern="1200"/>
        </a:p>
      </dsp:txBody>
      <dsp:txXfrm>
        <a:off x="7616487" y="2457601"/>
        <a:ext cx="2328643" cy="1363255"/>
      </dsp:txXfrm>
    </dsp:sp>
    <dsp:sp modelId="{25E07532-AC54-8F4B-8601-AF08AF89AF13}">
      <dsp:nvSpPr>
        <dsp:cNvPr id="0" name=""/>
        <dsp:cNvSpPr/>
      </dsp:nvSpPr>
      <dsp:spPr>
        <a:xfrm rot="10800000">
          <a:off x="6850033" y="2839959"/>
          <a:ext cx="511655" cy="59854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10800000">
        <a:off x="7003529" y="2959667"/>
        <a:ext cx="358159" cy="359124"/>
      </dsp:txXfrm>
    </dsp:sp>
    <dsp:sp modelId="{3B9609AC-90AB-3148-9902-2BF605F13E35}">
      <dsp:nvSpPr>
        <dsp:cNvPr id="0" name=""/>
        <dsp:cNvSpPr/>
      </dsp:nvSpPr>
      <dsp:spPr>
        <a:xfrm>
          <a:off x="4195216" y="2415188"/>
          <a:ext cx="2413469" cy="144808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Document Storage and Distribution</a:t>
          </a:r>
          <a:br>
            <a:rPr lang="en-GB" sz="2200" kern="1200"/>
          </a:br>
          <a:endParaRPr lang="en-US" sz="2200" kern="1200"/>
        </a:p>
      </dsp:txBody>
      <dsp:txXfrm>
        <a:off x="4237629" y="2457601"/>
        <a:ext cx="2328643" cy="136325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0C3845-DBF7-EA46-9A69-12178B975D64}" type="datetimeFigureOut">
              <a:rPr lang="en-US" smtClean="0"/>
              <a:t>9/9/22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0126CA-006B-2740-A5FB-370B23BF5F2D}" type="slidenum">
              <a:rPr lang="en-US" smtClean="0"/>
              <a:t>‹#›</a:t>
            </a:fld>
            <a:endParaRPr lang="en-US"/>
          </a:p>
        </p:txBody>
      </p:sp>
    </p:spTree>
    <p:extLst>
      <p:ext uri="{BB962C8B-B14F-4D97-AF65-F5344CB8AC3E}">
        <p14:creationId xmlns:p14="http://schemas.microsoft.com/office/powerpoint/2010/main" val="20749935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11</a:t>
            </a:fld>
            <a:endParaRPr lang="en-US"/>
          </a:p>
        </p:txBody>
      </p:sp>
    </p:spTree>
    <p:extLst>
      <p:ext uri="{BB962C8B-B14F-4D97-AF65-F5344CB8AC3E}">
        <p14:creationId xmlns:p14="http://schemas.microsoft.com/office/powerpoint/2010/main" val="37923060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13</a:t>
            </a:fld>
            <a:endParaRPr lang="en-US"/>
          </a:p>
        </p:txBody>
      </p:sp>
    </p:spTree>
    <p:extLst>
      <p:ext uri="{BB962C8B-B14F-4D97-AF65-F5344CB8AC3E}">
        <p14:creationId xmlns:p14="http://schemas.microsoft.com/office/powerpoint/2010/main" val="13315726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15</a:t>
            </a:fld>
            <a:endParaRPr lang="en-US"/>
          </a:p>
        </p:txBody>
      </p:sp>
    </p:spTree>
    <p:extLst>
      <p:ext uri="{BB962C8B-B14F-4D97-AF65-F5344CB8AC3E}">
        <p14:creationId xmlns:p14="http://schemas.microsoft.com/office/powerpoint/2010/main" val="441155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17</a:t>
            </a:fld>
            <a:endParaRPr lang="en-US"/>
          </a:p>
        </p:txBody>
      </p:sp>
    </p:spTree>
    <p:extLst>
      <p:ext uri="{BB962C8B-B14F-4D97-AF65-F5344CB8AC3E}">
        <p14:creationId xmlns:p14="http://schemas.microsoft.com/office/powerpoint/2010/main" val="34197970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18</a:t>
            </a:fld>
            <a:endParaRPr lang="en-US"/>
          </a:p>
        </p:txBody>
      </p:sp>
    </p:spTree>
    <p:extLst>
      <p:ext uri="{BB962C8B-B14F-4D97-AF65-F5344CB8AC3E}">
        <p14:creationId xmlns:p14="http://schemas.microsoft.com/office/powerpoint/2010/main" val="8990107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20</a:t>
            </a:fld>
            <a:endParaRPr lang="en-US"/>
          </a:p>
        </p:txBody>
      </p:sp>
    </p:spTree>
    <p:extLst>
      <p:ext uri="{BB962C8B-B14F-4D97-AF65-F5344CB8AC3E}">
        <p14:creationId xmlns:p14="http://schemas.microsoft.com/office/powerpoint/2010/main" val="8384901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GB" sz="1200" b="0" i="0" u="none" strike="noStrike" kern="1200" dirty="0">
              <a:solidFill>
                <a:schemeClr val="tx1"/>
              </a:solidFill>
              <a:effectLst/>
              <a:latin typeface="+mn-lt"/>
              <a:ea typeface="+mn-ea"/>
              <a:cs typeface="+mn-cs"/>
            </a:endParaRPr>
          </a:p>
          <a:p>
            <a:pPr fontAlgn="base"/>
            <a:endParaRPr lang="en-GB" sz="1200" b="0" i="0" u="none" strike="noStrike" kern="1200" dirty="0">
              <a:solidFill>
                <a:schemeClr val="tx1"/>
              </a:solidFill>
              <a:effectLst/>
              <a:latin typeface="+mn-lt"/>
              <a:ea typeface="+mn-ea"/>
              <a:cs typeface="+mn-cs"/>
            </a:endParaRPr>
          </a:p>
          <a:p>
            <a:pPr fontAlgn="base"/>
            <a:endParaRPr lang="en-GB" sz="1200" b="0" i="0" u="none" strike="noStrike" kern="1200" dirty="0">
              <a:solidFill>
                <a:schemeClr val="tx1"/>
              </a:solidFill>
              <a:effectLst/>
              <a:latin typeface="+mn-lt"/>
              <a:ea typeface="+mn-ea"/>
              <a:cs typeface="+mn-cs"/>
            </a:endParaRPr>
          </a:p>
          <a:p>
            <a:pPr fontAlgn="base"/>
            <a:endParaRPr lang="en-GB" sz="1200" b="0" i="0" u="none" strike="noStrike" kern="1200" dirty="0">
              <a:solidFill>
                <a:schemeClr val="tx1"/>
              </a:solidFill>
              <a:effectLst/>
              <a:latin typeface="+mn-lt"/>
              <a:ea typeface="+mn-ea"/>
              <a:cs typeface="+mn-cs"/>
            </a:endParaRPr>
          </a:p>
          <a:p>
            <a:pPr fontAlgn="base"/>
            <a:endParaRPr lang="en-GB" sz="1200" b="0" i="0" u="none" strike="noStrike"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24</a:t>
            </a:fld>
            <a:endParaRPr lang="en-US"/>
          </a:p>
        </p:txBody>
      </p:sp>
    </p:spTree>
    <p:extLst>
      <p:ext uri="{BB962C8B-B14F-4D97-AF65-F5344CB8AC3E}">
        <p14:creationId xmlns:p14="http://schemas.microsoft.com/office/powerpoint/2010/main" val="807078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7.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7.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7.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7.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7.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7.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7.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7.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8.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9.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10.xml"/><Relationship Id="rId1" Type="http://schemas.openxmlformats.org/officeDocument/2006/relationships/slideLayout" Target="../slideLayouts/slideLayout10.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11.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12.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13.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14.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15.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16.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5" Type="http://schemas.openxmlformats.org/officeDocument/2006/relationships/slideLayout" Target="../slideLayouts/slideLayout21.xml"/><Relationship Id="rId4" Type="http://schemas.openxmlformats.org/officeDocument/2006/relationships/slideLayout" Target="../slideLayouts/slideLayout20.xml"/><Relationship Id="rId9"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theme" Target="../theme/theme18.xml"/><Relationship Id="rId1" Type="http://schemas.openxmlformats.org/officeDocument/2006/relationships/slideLayout" Target="../slideLayouts/slideLayout25.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theme" Target="../theme/theme19.xml"/><Relationship Id="rId1" Type="http://schemas.openxmlformats.org/officeDocument/2006/relationships/slideLayout" Target="../slideLayouts/slideLayout26.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theme" Target="../theme/theme20.xml"/><Relationship Id="rId1"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hyperlink" Target="https://ch97a3a0kw31390rw3nfrzf3-wpengine.netdna-ssl.com/wp-content/uploads/2020/11/ISO-9001-2015-Fifth-Edition.pdf" TargetMode="Externa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www.qemsolutions.com/assets/library/QHelp-A-Simple-Guide-to-Document-Control_2.pdf" TargetMode="Externa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6.xml"/><Relationship Id="rId4" Type="http://schemas.openxmlformats.org/officeDocument/2006/relationships/image" Target="../media/image4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hyperlink" Target="https://assets.publishing.service.gov.uk/government/uploads/system/uploads/attachment_data/file/561357/Naming_Documents_and_Records_archived18Oct2016.pdf"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32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67B8293-654E-14E0-456E-8D8456EA60C7}"/>
              </a:ext>
            </a:extLst>
          </p:cNvPr>
          <p:cNvPicPr>
            <a:picLocks noGrp="1" noChangeAspect="1"/>
          </p:cNvPicPr>
          <p:nvPr>
            <p:ph idx="1"/>
          </p:nvPr>
        </p:nvPicPr>
        <p:blipFill>
          <a:blip r:embed="rId2"/>
          <a:stretch>
            <a:fillRect/>
          </a:stretch>
        </p:blipFill>
        <p:spPr>
          <a:xfrm>
            <a:off x="2818293" y="1470025"/>
            <a:ext cx="6428414" cy="3865563"/>
          </a:xfrm>
        </p:spPr>
      </p:pic>
      <p:sp>
        <p:nvSpPr>
          <p:cNvPr id="3" name="Content Placeholder 1">
            <a:extLst>
              <a:ext uri="{FF2B5EF4-FFF2-40B4-BE49-F238E27FC236}">
                <a16:creationId xmlns:a16="http://schemas.microsoft.com/office/drawing/2014/main" id="{9B7F9FD8-8995-BDB8-5F19-8160F383D8BC}"/>
              </a:ext>
            </a:extLst>
          </p:cNvPr>
          <p:cNvSpPr txBox="1">
            <a:spLocks/>
          </p:cNvSpPr>
          <p:nvPr/>
        </p:nvSpPr>
        <p:spPr>
          <a:xfrm>
            <a:off x="5685357" y="424008"/>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3600" dirty="0"/>
              <a:t>Document Control and Management</a:t>
            </a:r>
          </a:p>
        </p:txBody>
      </p:sp>
    </p:spTree>
    <p:extLst>
      <p:ext uri="{BB962C8B-B14F-4D97-AF65-F5344CB8AC3E}">
        <p14:creationId xmlns:p14="http://schemas.microsoft.com/office/powerpoint/2010/main" val="24854816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CB49665F-0298-4449-8D2D-209989CB9E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2">
            <a:extLst>
              <a:ext uri="{FF2B5EF4-FFF2-40B4-BE49-F238E27FC236}">
                <a16:creationId xmlns:a16="http://schemas.microsoft.com/office/drawing/2014/main" id="{A71EEC14-174A-46FA-B046-4747504571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EEB6CB95-E653-4C6C-AE51-62FD848E8D5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89" y="-2"/>
            <a:ext cx="3468234" cy="6858000"/>
            <a:chOff x="651279" y="598259"/>
            <a:chExt cx="10889442" cy="5680742"/>
          </a:xfrm>
        </p:grpSpPr>
        <p:sp>
          <p:nvSpPr>
            <p:cNvPr id="14" name="Color">
              <a:extLst>
                <a:ext uri="{FF2B5EF4-FFF2-40B4-BE49-F238E27FC236}">
                  <a16:creationId xmlns:a16="http://schemas.microsoft.com/office/drawing/2014/main" id="{BDD3CB8E-ABA7-4F37-BB2C-64FFD19813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C2CA788A-B2FD-494C-BED0-83E31F6DFF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388568" y="1723455"/>
            <a:ext cx="2702876" cy="2788920"/>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3600" kern="1200" dirty="0">
                <a:latin typeface="+mj-lt"/>
                <a:ea typeface="+mj-ea"/>
                <a:cs typeface="+mj-cs"/>
              </a:rPr>
              <a:t>Objectives of presentation</a:t>
            </a:r>
          </a:p>
        </p:txBody>
      </p:sp>
      <p:graphicFrame>
        <p:nvGraphicFramePr>
          <p:cNvPr id="5" name="Content Placeholder 1">
            <a:extLst>
              <a:ext uri="{FF2B5EF4-FFF2-40B4-BE49-F238E27FC236}">
                <a16:creationId xmlns:a16="http://schemas.microsoft.com/office/drawing/2014/main" id="{50C0137C-5D72-0487-E23D-2F63285778A6}"/>
              </a:ext>
            </a:extLst>
          </p:cNvPr>
          <p:cNvGraphicFramePr>
            <a:graphicFrameLocks noGrp="1"/>
          </p:cNvGraphicFramePr>
          <p:nvPr>
            <p:ph idx="1"/>
            <p:extLst>
              <p:ext uri="{D42A27DB-BD31-4B8C-83A1-F6EECF244321}">
                <p14:modId xmlns:p14="http://schemas.microsoft.com/office/powerpoint/2010/main" val="3123736338"/>
              </p:ext>
            </p:extLst>
          </p:nvPr>
        </p:nvGraphicFramePr>
        <p:xfrm>
          <a:off x="3794296" y="288758"/>
          <a:ext cx="7559504" cy="62852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724277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1">
            <a:extLst>
              <a:ext uri="{FF2B5EF4-FFF2-40B4-BE49-F238E27FC236}">
                <a16:creationId xmlns:a16="http://schemas.microsoft.com/office/drawing/2014/main" id="{5B1D5115-4157-F85F-4DC7-D7BDBE04F560}"/>
              </a:ext>
            </a:extLst>
          </p:cNvPr>
          <p:cNvGraphicFramePr>
            <a:graphicFrameLocks noGrp="1"/>
          </p:cNvGraphicFramePr>
          <p:nvPr>
            <p:ph idx="1"/>
          </p:nvPr>
        </p:nvGraphicFramePr>
        <p:xfrm>
          <a:off x="630810" y="1470581"/>
          <a:ext cx="10803903" cy="38649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ontent Placeholder 1">
            <a:extLst>
              <a:ext uri="{FF2B5EF4-FFF2-40B4-BE49-F238E27FC236}">
                <a16:creationId xmlns:a16="http://schemas.microsoft.com/office/drawing/2014/main" id="{FE1D268A-5F9C-A450-9B76-F1E1E977E6AB}"/>
              </a:ext>
            </a:extLst>
          </p:cNvPr>
          <p:cNvSpPr txBox="1">
            <a:spLocks/>
          </p:cNvSpPr>
          <p:nvPr/>
        </p:nvSpPr>
        <p:spPr>
          <a:xfrm>
            <a:off x="5685357" y="424008"/>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Topics to be discussed</a:t>
            </a:r>
          </a:p>
        </p:txBody>
      </p:sp>
    </p:spTree>
    <p:extLst>
      <p:ext uri="{BB962C8B-B14F-4D97-AF65-F5344CB8AC3E}">
        <p14:creationId xmlns:p14="http://schemas.microsoft.com/office/powerpoint/2010/main" val="25331554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51BE55B-C30F-291A-8806-BA05BB3ABD14}"/>
              </a:ext>
            </a:extLst>
          </p:cNvPr>
          <p:cNvSpPr>
            <a:spLocks noGrp="1"/>
          </p:cNvSpPr>
          <p:nvPr>
            <p:ph idx="1"/>
          </p:nvPr>
        </p:nvSpPr>
        <p:spPr>
          <a:xfrm>
            <a:off x="306486" y="1534667"/>
            <a:ext cx="3989706" cy="3785419"/>
          </a:xfrm>
        </p:spPr>
        <p:txBody>
          <a:bodyPr vert="horz" wrap="square" lIns="91440" tIns="45720" rIns="91440" bIns="45720" rtlCol="0">
            <a:normAutofit/>
          </a:bodyPr>
          <a:lstStyle/>
          <a:p>
            <a:pPr indent="-228600">
              <a:buFont typeface="Arial" panose="020B0604020202020204" pitchFamily="34" charset="0"/>
              <a:buChar char="•"/>
            </a:pPr>
            <a:r>
              <a:rPr lang="en-US" dirty="0"/>
              <a:t>Information and its supporting medium – such as paper, electronic</a:t>
            </a:r>
          </a:p>
          <a:p>
            <a:pPr indent="-228600">
              <a:buFont typeface="Arial" panose="020B0604020202020204" pitchFamily="34" charset="0"/>
              <a:buChar char="•"/>
            </a:pPr>
            <a:endParaRPr lang="en-US" dirty="0"/>
          </a:p>
          <a:p>
            <a:pPr indent="-228600">
              <a:buFont typeface="Arial" panose="020B0604020202020204" pitchFamily="34" charset="0"/>
              <a:buChar char="•"/>
            </a:pPr>
            <a:r>
              <a:rPr lang="en-US" dirty="0"/>
              <a:t>They are the communicators of the quality management system because….</a:t>
            </a:r>
          </a:p>
        </p:txBody>
      </p:sp>
      <p:sp>
        <p:nvSpPr>
          <p:cNvPr id="11" name="Rectangle 10">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C8A703F-C570-CF4C-0AEF-A7A5CCD04955}"/>
              </a:ext>
            </a:extLst>
          </p:cNvPr>
          <p:cNvPicPr>
            <a:picLocks noChangeAspect="1"/>
          </p:cNvPicPr>
          <p:nvPr/>
        </p:nvPicPr>
        <p:blipFill>
          <a:blip r:embed="rId2"/>
          <a:stretch>
            <a:fillRect/>
          </a:stretch>
        </p:blipFill>
        <p:spPr>
          <a:xfrm>
            <a:off x="6562182" y="807593"/>
            <a:ext cx="3706691" cy="5239568"/>
          </a:xfrm>
          <a:prstGeom prst="rect">
            <a:avLst/>
          </a:prstGeom>
          <a:solidFill>
            <a:schemeClr val="bg2">
              <a:lumMod val="90000"/>
            </a:schemeClr>
          </a:solidFill>
          <a:effectLst/>
        </p:spPr>
      </p:pic>
      <p:sp>
        <p:nvSpPr>
          <p:cNvPr id="3" name="Content Placeholder 1">
            <a:extLst>
              <a:ext uri="{FF2B5EF4-FFF2-40B4-BE49-F238E27FC236}">
                <a16:creationId xmlns:a16="http://schemas.microsoft.com/office/drawing/2014/main" id="{145DC84F-FD64-EFA9-BBD7-2D85191B12CD}"/>
              </a:ext>
            </a:extLst>
          </p:cNvPr>
          <p:cNvSpPr txBox="1">
            <a:spLocks/>
          </p:cNvSpPr>
          <p:nvPr/>
        </p:nvSpPr>
        <p:spPr>
          <a:xfrm>
            <a:off x="5735105" y="246564"/>
            <a:ext cx="5360844" cy="1622321"/>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400" kern="1200" dirty="0">
                <a:solidFill>
                  <a:schemeClr val="tx1"/>
                </a:solidFill>
                <a:latin typeface="+mj-lt"/>
                <a:ea typeface="+mj-ea"/>
                <a:cs typeface="+mj-cs"/>
              </a:rPr>
              <a:t>What is a document?</a:t>
            </a:r>
          </a:p>
        </p:txBody>
      </p:sp>
    </p:spTree>
    <p:extLst>
      <p:ext uri="{BB962C8B-B14F-4D97-AF65-F5344CB8AC3E}">
        <p14:creationId xmlns:p14="http://schemas.microsoft.com/office/powerpoint/2010/main" val="481637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picture containing text&#10;&#10;Description automatically generated">
            <a:extLst>
              <a:ext uri="{FF2B5EF4-FFF2-40B4-BE49-F238E27FC236}">
                <a16:creationId xmlns:a16="http://schemas.microsoft.com/office/drawing/2014/main" id="{2977768C-C26C-575E-9F02-64C053B72325}"/>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1469586" y="1267078"/>
            <a:ext cx="9252828" cy="4323843"/>
          </a:xfrm>
        </p:spPr>
      </p:pic>
    </p:spTree>
    <p:extLst>
      <p:ext uri="{BB962C8B-B14F-4D97-AF65-F5344CB8AC3E}">
        <p14:creationId xmlns:p14="http://schemas.microsoft.com/office/powerpoint/2010/main" val="14070959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5FD0F18-690A-4C6B-A981-8859C96F33FD}"/>
              </a:ext>
            </a:extLst>
          </p:cNvPr>
          <p:cNvSpPr>
            <a:spLocks noGrp="1"/>
          </p:cNvSpPr>
          <p:nvPr>
            <p:ph idx="1"/>
          </p:nvPr>
        </p:nvSpPr>
        <p:spPr>
          <a:xfrm>
            <a:off x="594819" y="1483894"/>
            <a:ext cx="11002361" cy="2160018"/>
          </a:xfrm>
        </p:spPr>
        <p:txBody>
          <a:bodyPr wrap="square"/>
          <a:lstStyle/>
          <a:p>
            <a:pPr lvl="0" algn="just">
              <a:spcBef>
                <a:spcPts val="1200"/>
              </a:spcBef>
            </a:pPr>
            <a:r>
              <a:rPr lang="en-GB" b="1" dirty="0"/>
              <a:t>What is Document Control? </a:t>
            </a:r>
            <a:r>
              <a:rPr lang="en-GB" dirty="0"/>
              <a:t>The process used to maintain documents that control the design, operation, maintenance, and configuration of the site.</a:t>
            </a:r>
          </a:p>
          <a:p>
            <a:pPr lvl="0" algn="just">
              <a:spcBef>
                <a:spcPts val="1200"/>
              </a:spcBef>
            </a:pPr>
            <a:endParaRPr lang="en-GB" sz="900" dirty="0"/>
          </a:p>
          <a:p>
            <a:pPr lvl="0" algn="just">
              <a:spcBef>
                <a:spcPts val="1200"/>
              </a:spcBef>
            </a:pPr>
            <a:r>
              <a:rPr lang="en-GB" sz="2400" b="1" dirty="0"/>
              <a:t>What is it for? </a:t>
            </a:r>
            <a:r>
              <a:rPr lang="en-GB" sz="2400" dirty="0"/>
              <a:t>To assure that documents, including changes, are reviewed for adequacy and approved for release by authorized personnel and are distributed to and used by relevant parties.</a:t>
            </a:r>
          </a:p>
          <a:p>
            <a:pPr lvl="0" algn="just">
              <a:spcBef>
                <a:spcPts val="1200"/>
              </a:spcBef>
            </a:pPr>
            <a:endParaRPr lang="en-GB" sz="2000" dirty="0"/>
          </a:p>
          <a:p>
            <a:pPr lvl="0" algn="just">
              <a:spcBef>
                <a:spcPts val="1200"/>
              </a:spcBef>
            </a:pPr>
            <a:r>
              <a:rPr lang="en-GB" sz="2000" b="1" dirty="0">
                <a:ea typeface="Times New Roman" panose="02020603050405020304" pitchFamily="18" charset="0"/>
              </a:rPr>
              <a:t>Scope? </a:t>
            </a:r>
            <a:r>
              <a:rPr lang="en-GB" sz="2400" dirty="0">
                <a:ea typeface="Times New Roman" panose="02020603050405020304" pitchFamily="18" charset="0"/>
              </a:rPr>
              <a:t>Documents, including drawings, required to support work operations and decision-making, which are subject to revision to ensure users have the most current information</a:t>
            </a:r>
            <a:r>
              <a:rPr lang="en-GB" sz="2400" dirty="0"/>
              <a:t>.</a:t>
            </a:r>
            <a:endParaRPr lang="en-GB" sz="2000" b="1" dirty="0">
              <a:ea typeface="Times New Roman" panose="02020603050405020304" pitchFamily="18" charset="0"/>
            </a:endParaRPr>
          </a:p>
          <a:p>
            <a:endParaRPr lang="en-GB" sz="3200" dirty="0"/>
          </a:p>
        </p:txBody>
      </p:sp>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5685357" y="424008"/>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Document Control</a:t>
            </a:r>
          </a:p>
        </p:txBody>
      </p:sp>
    </p:spTree>
    <p:extLst>
      <p:ext uri="{BB962C8B-B14F-4D97-AF65-F5344CB8AC3E}">
        <p14:creationId xmlns:p14="http://schemas.microsoft.com/office/powerpoint/2010/main" val="31693750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648930" y="1051589"/>
            <a:ext cx="3505495" cy="1622321"/>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400" kern="1200" dirty="0">
                <a:latin typeface="+mj-lt"/>
                <a:ea typeface="+mj-ea"/>
                <a:cs typeface="+mj-cs"/>
              </a:rPr>
              <a:t>Document Management</a:t>
            </a:r>
          </a:p>
        </p:txBody>
      </p:sp>
      <p:sp>
        <p:nvSpPr>
          <p:cNvPr id="2" name="Content Placeholder 1">
            <a:extLst>
              <a:ext uri="{FF2B5EF4-FFF2-40B4-BE49-F238E27FC236}">
                <a16:creationId xmlns:a16="http://schemas.microsoft.com/office/drawing/2014/main" id="{25FD0F18-690A-4C6B-A981-8859C96F33FD}"/>
              </a:ext>
            </a:extLst>
          </p:cNvPr>
          <p:cNvSpPr>
            <a:spLocks noGrp="1"/>
          </p:cNvSpPr>
          <p:nvPr>
            <p:ph idx="1"/>
          </p:nvPr>
        </p:nvSpPr>
        <p:spPr>
          <a:xfrm>
            <a:off x="648931" y="2673910"/>
            <a:ext cx="3505494" cy="3785419"/>
          </a:xfrm>
        </p:spPr>
        <p:txBody>
          <a:bodyPr vert="horz" wrap="square" lIns="91440" tIns="45720" rIns="91440" bIns="45720" rtlCol="0">
            <a:normAutofit/>
          </a:bodyPr>
          <a:lstStyle/>
          <a:p>
            <a:pPr lvl="0" indent="-228600">
              <a:spcBef>
                <a:spcPts val="1200"/>
              </a:spcBef>
              <a:buFont typeface="Arial" panose="020B0604020202020204" pitchFamily="34" charset="0"/>
              <a:buChar char="•"/>
            </a:pPr>
            <a:r>
              <a:rPr lang="en-US" sz="2000" b="1" dirty="0"/>
              <a:t>What is Document Management? T</a:t>
            </a:r>
            <a:r>
              <a:rPr lang="en-US" sz="2000" dirty="0"/>
              <a:t>he process for providing evidence of those activities affecting quality.</a:t>
            </a:r>
          </a:p>
          <a:p>
            <a:pPr lvl="0" indent="-228600">
              <a:spcBef>
                <a:spcPts val="1200"/>
              </a:spcBef>
              <a:buFont typeface="Arial" panose="020B0604020202020204" pitchFamily="34" charset="0"/>
              <a:buChar char="•"/>
            </a:pPr>
            <a:r>
              <a:rPr lang="en-US" sz="2000" dirty="0"/>
              <a:t>Document control and records management are two entirely separate processes</a:t>
            </a:r>
          </a:p>
          <a:p>
            <a:pPr lvl="0" indent="-228600">
              <a:spcBef>
                <a:spcPts val="1200"/>
              </a:spcBef>
              <a:buFont typeface="Arial" panose="020B0604020202020204" pitchFamily="34" charset="0"/>
              <a:buChar char="•"/>
            </a:pPr>
            <a:endParaRPr lang="en-US" sz="2000" dirty="0"/>
          </a:p>
          <a:p>
            <a:pPr indent="-228600">
              <a:buFont typeface="Arial" panose="020B0604020202020204" pitchFamily="34" charset="0"/>
              <a:buChar char="•"/>
            </a:pPr>
            <a:endParaRPr lang="en-US" sz="2000" dirty="0"/>
          </a:p>
        </p:txBody>
      </p:sp>
      <p:sp>
        <p:nvSpPr>
          <p:cNvPr id="10" name="Rectangle 9">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iagram, venn diagram&#10;&#10;Description automatically generated">
            <a:extLst>
              <a:ext uri="{FF2B5EF4-FFF2-40B4-BE49-F238E27FC236}">
                <a16:creationId xmlns:a16="http://schemas.microsoft.com/office/drawing/2014/main" id="{D213414E-E087-E8FC-A40C-0F5F2C67B8F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405862" y="1087363"/>
            <a:ext cx="6019331" cy="4680027"/>
          </a:xfrm>
          <a:prstGeom prst="rect">
            <a:avLst/>
          </a:prstGeom>
          <a:effectLst/>
        </p:spPr>
      </p:pic>
    </p:spTree>
    <p:extLst>
      <p:ext uri="{BB962C8B-B14F-4D97-AF65-F5344CB8AC3E}">
        <p14:creationId xmlns:p14="http://schemas.microsoft.com/office/powerpoint/2010/main" val="36069488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5FD0F18-690A-4C6B-A981-8859C96F33FD}"/>
              </a:ext>
            </a:extLst>
          </p:cNvPr>
          <p:cNvSpPr>
            <a:spLocks noGrp="1"/>
          </p:cNvSpPr>
          <p:nvPr>
            <p:ph idx="1"/>
          </p:nvPr>
        </p:nvSpPr>
        <p:spPr>
          <a:xfrm>
            <a:off x="206333" y="1187116"/>
            <a:ext cx="4150129" cy="4523873"/>
          </a:xfrm>
        </p:spPr>
        <p:txBody>
          <a:bodyPr vert="horz" wrap="square" lIns="91440" tIns="45720" rIns="91440" bIns="45720" rtlCol="0">
            <a:normAutofit/>
          </a:bodyPr>
          <a:lstStyle/>
          <a:p>
            <a:pPr lvl="0" indent="-228600">
              <a:spcBef>
                <a:spcPts val="1200"/>
              </a:spcBef>
              <a:buFont typeface="Arial" panose="020B0604020202020204" pitchFamily="34" charset="0"/>
              <a:buChar char="•"/>
            </a:pPr>
            <a:r>
              <a:rPr lang="en-US" sz="1600" b="1" dirty="0"/>
              <a:t>Documents:</a:t>
            </a:r>
          </a:p>
          <a:p>
            <a:pPr marL="457200">
              <a:spcBef>
                <a:spcPts val="1200"/>
              </a:spcBef>
            </a:pPr>
            <a:r>
              <a:rPr lang="en-US" sz="1800" dirty="0">
                <a:solidFill>
                  <a:schemeClr val="bg1"/>
                </a:solidFill>
              </a:rPr>
              <a:t>Are revisable in accordance with approved processes</a:t>
            </a:r>
          </a:p>
          <a:p>
            <a:pPr marL="457200">
              <a:spcBef>
                <a:spcPts val="1200"/>
              </a:spcBef>
            </a:pPr>
            <a:r>
              <a:rPr lang="en-US" sz="1800" dirty="0">
                <a:solidFill>
                  <a:schemeClr val="bg1"/>
                </a:solidFill>
              </a:rPr>
              <a:t>Usually distributed on a timely basis</a:t>
            </a:r>
          </a:p>
          <a:p>
            <a:pPr marL="457200">
              <a:spcBef>
                <a:spcPts val="1200"/>
              </a:spcBef>
            </a:pPr>
            <a:r>
              <a:rPr lang="en-US" sz="1800" dirty="0">
                <a:solidFill>
                  <a:schemeClr val="bg1"/>
                </a:solidFill>
              </a:rPr>
              <a:t>Have a defined status to reflect approval and use limitations</a:t>
            </a:r>
          </a:p>
          <a:p>
            <a:pPr marL="457200">
              <a:spcBef>
                <a:spcPts val="1200"/>
              </a:spcBef>
            </a:pPr>
            <a:r>
              <a:rPr lang="en-US" sz="1800" dirty="0">
                <a:solidFill>
                  <a:schemeClr val="bg1"/>
                </a:solidFill>
              </a:rPr>
              <a:t>Govern operations (JSP for example)</a:t>
            </a:r>
          </a:p>
          <a:p>
            <a:pPr lvl="0" indent="-228600">
              <a:spcBef>
                <a:spcPts val="1200"/>
              </a:spcBef>
              <a:buFont typeface="Arial" panose="020B0604020202020204" pitchFamily="34" charset="0"/>
              <a:buChar char="•"/>
            </a:pPr>
            <a:r>
              <a:rPr lang="en-US" sz="1600" b="1" dirty="0"/>
              <a:t>Records:</a:t>
            </a:r>
          </a:p>
          <a:p>
            <a:pPr marL="342900">
              <a:spcBef>
                <a:spcPts val="1200"/>
              </a:spcBef>
            </a:pPr>
            <a:r>
              <a:rPr lang="en-US" sz="1800" dirty="0">
                <a:solidFill>
                  <a:schemeClr val="bg1"/>
                </a:solidFill>
              </a:rPr>
              <a:t>Have a secured index and storage location</a:t>
            </a:r>
          </a:p>
          <a:p>
            <a:pPr marL="342900">
              <a:spcBef>
                <a:spcPts val="1200"/>
              </a:spcBef>
            </a:pPr>
            <a:r>
              <a:rPr lang="en-US" sz="1800" dirty="0">
                <a:solidFill>
                  <a:schemeClr val="bg1"/>
                </a:solidFill>
              </a:rPr>
              <a:t>Static and cannot be revised</a:t>
            </a:r>
          </a:p>
          <a:p>
            <a:pPr marL="342900">
              <a:spcBef>
                <a:spcPts val="1200"/>
              </a:spcBef>
            </a:pPr>
            <a:r>
              <a:rPr lang="en-US" sz="1800" dirty="0">
                <a:solidFill>
                  <a:schemeClr val="bg1"/>
                </a:solidFill>
              </a:rPr>
              <a:t>Can only be corrected through an approved process</a:t>
            </a:r>
          </a:p>
          <a:p>
            <a:pPr indent="-228600">
              <a:buFont typeface="Arial" panose="020B0604020202020204" pitchFamily="34" charset="0"/>
              <a:buChar char="•"/>
            </a:pPr>
            <a:endParaRPr lang="en-US" sz="1600" dirty="0"/>
          </a:p>
        </p:txBody>
      </p:sp>
      <p:sp>
        <p:nvSpPr>
          <p:cNvPr id="10" name="Rectangle 9">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able&#10;&#10;Description automatically generated">
            <a:extLst>
              <a:ext uri="{FF2B5EF4-FFF2-40B4-BE49-F238E27FC236}">
                <a16:creationId xmlns:a16="http://schemas.microsoft.com/office/drawing/2014/main" id="{503ABD56-6DFA-CB3F-ED87-18B866604A9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405862" y="1839779"/>
            <a:ext cx="6019331" cy="3175196"/>
          </a:xfrm>
          <a:prstGeom prst="rect">
            <a:avLst/>
          </a:prstGeom>
          <a:effectLst/>
        </p:spPr>
      </p:pic>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5935579" y="387621"/>
            <a:ext cx="5329193" cy="1622321"/>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400" kern="1200" dirty="0">
                <a:solidFill>
                  <a:schemeClr val="tx1"/>
                </a:solidFill>
                <a:latin typeface="+mj-lt"/>
                <a:ea typeface="+mj-ea"/>
                <a:cs typeface="+mj-cs"/>
              </a:rPr>
              <a:t>What’s the difference?</a:t>
            </a:r>
          </a:p>
        </p:txBody>
      </p:sp>
    </p:spTree>
    <p:extLst>
      <p:ext uri="{BB962C8B-B14F-4D97-AF65-F5344CB8AC3E}">
        <p14:creationId xmlns:p14="http://schemas.microsoft.com/office/powerpoint/2010/main" val="3661275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E9D89CB-E66B-53BF-D61E-4AB807422851}"/>
              </a:ext>
            </a:extLst>
          </p:cNvPr>
          <p:cNvSpPr>
            <a:spLocks noGrp="1"/>
          </p:cNvSpPr>
          <p:nvPr>
            <p:ph idx="1"/>
          </p:nvPr>
        </p:nvSpPr>
        <p:spPr>
          <a:xfrm>
            <a:off x="550599" y="1278075"/>
            <a:ext cx="11240348" cy="3864989"/>
          </a:xfrm>
        </p:spPr>
        <p:txBody>
          <a:bodyPr wrap="square"/>
          <a:lstStyle/>
          <a:p>
            <a:r>
              <a:rPr lang="en-US" sz="2400" dirty="0"/>
              <a:t>Any </a:t>
            </a:r>
            <a:r>
              <a:rPr lang="en-US" sz="2400" dirty="0" err="1"/>
              <a:t>organisation</a:t>
            </a:r>
            <a:r>
              <a:rPr lang="en-US" sz="2400" dirty="0"/>
              <a:t> wanting to achieve compliance to the ISO 9001:2015 standard are required to produce certain documents, including a quality manual, a quality policy, and six specified documented procedures.</a:t>
            </a:r>
          </a:p>
          <a:p>
            <a:endParaRPr lang="en-US" sz="2400" dirty="0"/>
          </a:p>
          <a:p>
            <a:r>
              <a:rPr lang="en-US" sz="2400" dirty="0"/>
              <a:t>Controlling documents is a key requirement of ISO 9001:2015 (Quality Management Systems). The standard specifies the controls that should be defined (</a:t>
            </a:r>
            <a:r>
              <a:rPr lang="en-US" sz="2400" dirty="0">
                <a:highlight>
                  <a:srgbClr val="FFFF00"/>
                </a:highlight>
                <a:hlinkClick r:id="rId2"/>
              </a:rPr>
              <a:t>para 7.5</a:t>
            </a:r>
            <a:r>
              <a:rPr lang="en-US" sz="2400" dirty="0"/>
              <a:t>).</a:t>
            </a:r>
          </a:p>
          <a:p>
            <a:endParaRPr lang="en-US" sz="2400" dirty="0"/>
          </a:p>
          <a:p>
            <a:r>
              <a:rPr lang="en-US" sz="2400" dirty="0"/>
              <a:t>“Maintain documented information to the extent necessary to support the operation of processes and retain documented information to the extent necessary to have confidence that the processes are being carried out as planned.”</a:t>
            </a:r>
          </a:p>
        </p:txBody>
      </p:sp>
    </p:spTree>
    <p:extLst>
      <p:ext uri="{BB962C8B-B14F-4D97-AF65-F5344CB8AC3E}">
        <p14:creationId xmlns:p14="http://schemas.microsoft.com/office/powerpoint/2010/main" val="1625268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643467" y="321734"/>
            <a:ext cx="10905066" cy="1135737"/>
          </a:xfrm>
          <a:prstGeom prst="ellipse">
            <a:avLst/>
          </a:prstGeom>
        </p:spPr>
        <p:txBody>
          <a:bodyPr vert="horz" lIns="91440" tIns="45720" rIns="91440" bIns="45720" rtlCol="0" anchor="ctr" anchorCtr="0">
            <a:normAutofit fontScale="85000" lnSpcReduction="10000"/>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3600" kern="1200" dirty="0">
                <a:solidFill>
                  <a:schemeClr val="tx1"/>
                </a:solidFill>
                <a:latin typeface="+mj-lt"/>
                <a:ea typeface="+mj-ea"/>
                <a:cs typeface="+mj-cs"/>
              </a:rPr>
              <a:t>Example of a control and management process</a:t>
            </a:r>
          </a:p>
        </p:txBody>
      </p:sp>
      <p:sp>
        <p:nvSpPr>
          <p:cNvPr id="2" name="Content Placeholder 1">
            <a:extLst>
              <a:ext uri="{FF2B5EF4-FFF2-40B4-BE49-F238E27FC236}">
                <a16:creationId xmlns:a16="http://schemas.microsoft.com/office/drawing/2014/main" id="{25FD0F18-690A-4C6B-A981-8859C96F33FD}"/>
              </a:ext>
            </a:extLst>
          </p:cNvPr>
          <p:cNvSpPr>
            <a:spLocks noGrp="1"/>
          </p:cNvSpPr>
          <p:nvPr>
            <p:ph idx="1"/>
          </p:nvPr>
        </p:nvSpPr>
        <p:spPr>
          <a:xfrm>
            <a:off x="643469" y="1782981"/>
            <a:ext cx="4008384" cy="4393982"/>
          </a:xfrm>
        </p:spPr>
        <p:txBody>
          <a:bodyPr vert="horz" lIns="91440" tIns="45720" rIns="91440" bIns="45720" rtlCol="0">
            <a:normAutofit/>
          </a:bodyPr>
          <a:lstStyle/>
          <a:p>
            <a:pPr lvl="0" indent="-228600">
              <a:spcBef>
                <a:spcPts val="1200"/>
              </a:spcBef>
              <a:buFont typeface="Arial" panose="020B0604020202020204" pitchFamily="34" charset="0"/>
              <a:buChar char="•"/>
            </a:pPr>
            <a:endParaRPr lang="en-US" sz="2000" b="1">
              <a:solidFill>
                <a:schemeClr val="tx1"/>
              </a:solidFill>
            </a:endParaRPr>
          </a:p>
          <a:p>
            <a:pPr indent="-228600">
              <a:buFont typeface="Arial" panose="020B0604020202020204" pitchFamily="34" charset="0"/>
              <a:buChar char="•"/>
            </a:pPr>
            <a:endParaRPr lang="en-US" sz="2000">
              <a:solidFill>
                <a:schemeClr val="tx1"/>
              </a:solidFill>
            </a:endParaRPr>
          </a:p>
        </p:txBody>
      </p:sp>
      <p:grpSp>
        <p:nvGrpSpPr>
          <p:cNvPr id="24" name="Group 23">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25" name="Isosceles Triangle 2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 name="Picture 5" descr="Diagram&#10;&#10;Description automatically generated">
            <a:extLst>
              <a:ext uri="{FF2B5EF4-FFF2-40B4-BE49-F238E27FC236}">
                <a16:creationId xmlns:a16="http://schemas.microsoft.com/office/drawing/2014/main" id="{DDBB0FDD-6660-6CE6-362A-89C956EB4B6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52250" y="1349627"/>
            <a:ext cx="9158258" cy="5105727"/>
          </a:xfrm>
          <a:prstGeom prst="rect">
            <a:avLst/>
          </a:prstGeom>
        </p:spPr>
      </p:pic>
      <p:grpSp>
        <p:nvGrpSpPr>
          <p:cNvPr id="28" name="Group 27">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29" name="Rectangle 28">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Isosceles Triangle 29">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7605059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825AC39-5F85-4CAA-8A81-A1287086B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95DA4D23-37FC-4B90-8188-F0377C5F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417162" cy="6858000"/>
          </a:xfrm>
          <a:custGeom>
            <a:avLst/>
            <a:gdLst>
              <a:gd name="connsiteX0" fmla="*/ 0 w 4417162"/>
              <a:gd name="connsiteY0" fmla="*/ 0 h 6858000"/>
              <a:gd name="connsiteX1" fmla="*/ 144378 w 4417162"/>
              <a:gd name="connsiteY1" fmla="*/ 0 h 6858000"/>
              <a:gd name="connsiteX2" fmla="*/ 2310062 w 4417162"/>
              <a:gd name="connsiteY2" fmla="*/ 0 h 6858000"/>
              <a:gd name="connsiteX3" fmla="*/ 4227367 w 4417162"/>
              <a:gd name="connsiteY3" fmla="*/ 0 h 6858000"/>
              <a:gd name="connsiteX4" fmla="*/ 4232407 w 4417162"/>
              <a:gd name="connsiteY4" fmla="*/ 66675 h 6858000"/>
              <a:gd name="connsiteX5" fmla="*/ 4240804 w 4417162"/>
              <a:gd name="connsiteY5" fmla="*/ 122237 h 6858000"/>
              <a:gd name="connsiteX6" fmla="*/ 4250882 w 4417162"/>
              <a:gd name="connsiteY6" fmla="*/ 174625 h 6858000"/>
              <a:gd name="connsiteX7" fmla="*/ 4267678 w 4417162"/>
              <a:gd name="connsiteY7" fmla="*/ 217487 h 6858000"/>
              <a:gd name="connsiteX8" fmla="*/ 4284474 w 4417162"/>
              <a:gd name="connsiteY8" fmla="*/ 260350 h 6858000"/>
              <a:gd name="connsiteX9" fmla="*/ 4304629 w 4417162"/>
              <a:gd name="connsiteY9" fmla="*/ 296862 h 6858000"/>
              <a:gd name="connsiteX10" fmla="*/ 4324784 w 4417162"/>
              <a:gd name="connsiteY10" fmla="*/ 334962 h 6858000"/>
              <a:gd name="connsiteX11" fmla="*/ 4343260 w 4417162"/>
              <a:gd name="connsiteY11" fmla="*/ 369887 h 6858000"/>
              <a:gd name="connsiteX12" fmla="*/ 4361735 w 4417162"/>
              <a:gd name="connsiteY12" fmla="*/ 409575 h 6858000"/>
              <a:gd name="connsiteX13" fmla="*/ 4378531 w 4417162"/>
              <a:gd name="connsiteY13" fmla="*/ 450850 h 6858000"/>
              <a:gd name="connsiteX14" fmla="*/ 4393648 w 4417162"/>
              <a:gd name="connsiteY14" fmla="*/ 496887 h 6858000"/>
              <a:gd name="connsiteX15" fmla="*/ 4405405 w 4417162"/>
              <a:gd name="connsiteY15" fmla="*/ 546100 h 6858000"/>
              <a:gd name="connsiteX16" fmla="*/ 4413803 w 4417162"/>
              <a:gd name="connsiteY16" fmla="*/ 606425 h 6858000"/>
              <a:gd name="connsiteX17" fmla="*/ 4417162 w 4417162"/>
              <a:gd name="connsiteY17" fmla="*/ 673100 h 6858000"/>
              <a:gd name="connsiteX18" fmla="*/ 4413803 w 4417162"/>
              <a:gd name="connsiteY18" fmla="*/ 744537 h 6858000"/>
              <a:gd name="connsiteX19" fmla="*/ 4405405 w 4417162"/>
              <a:gd name="connsiteY19" fmla="*/ 801687 h 6858000"/>
              <a:gd name="connsiteX20" fmla="*/ 4393648 w 4417162"/>
              <a:gd name="connsiteY20" fmla="*/ 854075 h 6858000"/>
              <a:gd name="connsiteX21" fmla="*/ 4378531 w 4417162"/>
              <a:gd name="connsiteY21" fmla="*/ 901700 h 6858000"/>
              <a:gd name="connsiteX22" fmla="*/ 4361735 w 4417162"/>
              <a:gd name="connsiteY22" fmla="*/ 942975 h 6858000"/>
              <a:gd name="connsiteX23" fmla="*/ 4341580 w 4417162"/>
              <a:gd name="connsiteY23" fmla="*/ 981075 h 6858000"/>
              <a:gd name="connsiteX24" fmla="*/ 4321425 w 4417162"/>
              <a:gd name="connsiteY24" fmla="*/ 1017587 h 6858000"/>
              <a:gd name="connsiteX25" fmla="*/ 4301270 w 4417162"/>
              <a:gd name="connsiteY25" fmla="*/ 1055687 h 6858000"/>
              <a:gd name="connsiteX26" fmla="*/ 4282794 w 4417162"/>
              <a:gd name="connsiteY26" fmla="*/ 1095375 h 6858000"/>
              <a:gd name="connsiteX27" fmla="*/ 4264318 w 4417162"/>
              <a:gd name="connsiteY27" fmla="*/ 1136650 h 6858000"/>
              <a:gd name="connsiteX28" fmla="*/ 4249203 w 4417162"/>
              <a:gd name="connsiteY28" fmla="*/ 1182687 h 6858000"/>
              <a:gd name="connsiteX29" fmla="*/ 4239125 w 4417162"/>
              <a:gd name="connsiteY29" fmla="*/ 1235075 h 6858000"/>
              <a:gd name="connsiteX30" fmla="*/ 4229047 w 4417162"/>
              <a:gd name="connsiteY30" fmla="*/ 1295400 h 6858000"/>
              <a:gd name="connsiteX31" fmla="*/ 4227367 w 4417162"/>
              <a:gd name="connsiteY31" fmla="*/ 1363662 h 6858000"/>
              <a:gd name="connsiteX32" fmla="*/ 4229047 w 4417162"/>
              <a:gd name="connsiteY32" fmla="*/ 1431925 h 6858000"/>
              <a:gd name="connsiteX33" fmla="*/ 4239125 w 4417162"/>
              <a:gd name="connsiteY33" fmla="*/ 1492250 h 6858000"/>
              <a:gd name="connsiteX34" fmla="*/ 4249203 w 4417162"/>
              <a:gd name="connsiteY34" fmla="*/ 1544637 h 6858000"/>
              <a:gd name="connsiteX35" fmla="*/ 4264318 w 4417162"/>
              <a:gd name="connsiteY35" fmla="*/ 1589087 h 6858000"/>
              <a:gd name="connsiteX36" fmla="*/ 4282794 w 4417162"/>
              <a:gd name="connsiteY36" fmla="*/ 1631950 h 6858000"/>
              <a:gd name="connsiteX37" fmla="*/ 4301270 w 4417162"/>
              <a:gd name="connsiteY37" fmla="*/ 1671637 h 6858000"/>
              <a:gd name="connsiteX38" fmla="*/ 4321425 w 4417162"/>
              <a:gd name="connsiteY38" fmla="*/ 1708150 h 6858000"/>
              <a:gd name="connsiteX39" fmla="*/ 4341580 w 4417162"/>
              <a:gd name="connsiteY39" fmla="*/ 1743075 h 6858000"/>
              <a:gd name="connsiteX40" fmla="*/ 4361735 w 4417162"/>
              <a:gd name="connsiteY40" fmla="*/ 1782762 h 6858000"/>
              <a:gd name="connsiteX41" fmla="*/ 4378531 w 4417162"/>
              <a:gd name="connsiteY41" fmla="*/ 1824037 h 6858000"/>
              <a:gd name="connsiteX42" fmla="*/ 4393648 w 4417162"/>
              <a:gd name="connsiteY42" fmla="*/ 1870075 h 6858000"/>
              <a:gd name="connsiteX43" fmla="*/ 4405405 w 4417162"/>
              <a:gd name="connsiteY43" fmla="*/ 1922462 h 6858000"/>
              <a:gd name="connsiteX44" fmla="*/ 4413803 w 4417162"/>
              <a:gd name="connsiteY44" fmla="*/ 1982787 h 6858000"/>
              <a:gd name="connsiteX45" fmla="*/ 4417162 w 4417162"/>
              <a:gd name="connsiteY45" fmla="*/ 2051050 h 6858000"/>
              <a:gd name="connsiteX46" fmla="*/ 4413803 w 4417162"/>
              <a:gd name="connsiteY46" fmla="*/ 2119312 h 6858000"/>
              <a:gd name="connsiteX47" fmla="*/ 4405405 w 4417162"/>
              <a:gd name="connsiteY47" fmla="*/ 2179637 h 6858000"/>
              <a:gd name="connsiteX48" fmla="*/ 4393648 w 4417162"/>
              <a:gd name="connsiteY48" fmla="*/ 2232025 h 6858000"/>
              <a:gd name="connsiteX49" fmla="*/ 4378531 w 4417162"/>
              <a:gd name="connsiteY49" fmla="*/ 2278062 h 6858000"/>
              <a:gd name="connsiteX50" fmla="*/ 4361735 w 4417162"/>
              <a:gd name="connsiteY50" fmla="*/ 2319337 h 6858000"/>
              <a:gd name="connsiteX51" fmla="*/ 4341580 w 4417162"/>
              <a:gd name="connsiteY51" fmla="*/ 2359025 h 6858000"/>
              <a:gd name="connsiteX52" fmla="*/ 4321425 w 4417162"/>
              <a:gd name="connsiteY52" fmla="*/ 2395537 h 6858000"/>
              <a:gd name="connsiteX53" fmla="*/ 4301270 w 4417162"/>
              <a:gd name="connsiteY53" fmla="*/ 2433637 h 6858000"/>
              <a:gd name="connsiteX54" fmla="*/ 4282794 w 4417162"/>
              <a:gd name="connsiteY54" fmla="*/ 2471737 h 6858000"/>
              <a:gd name="connsiteX55" fmla="*/ 4264318 w 4417162"/>
              <a:gd name="connsiteY55" fmla="*/ 2513012 h 6858000"/>
              <a:gd name="connsiteX56" fmla="*/ 4249203 w 4417162"/>
              <a:gd name="connsiteY56" fmla="*/ 2560637 h 6858000"/>
              <a:gd name="connsiteX57" fmla="*/ 4239125 w 4417162"/>
              <a:gd name="connsiteY57" fmla="*/ 2613025 h 6858000"/>
              <a:gd name="connsiteX58" fmla="*/ 4229047 w 4417162"/>
              <a:gd name="connsiteY58" fmla="*/ 2671762 h 6858000"/>
              <a:gd name="connsiteX59" fmla="*/ 4227367 w 4417162"/>
              <a:gd name="connsiteY59" fmla="*/ 2741612 h 6858000"/>
              <a:gd name="connsiteX60" fmla="*/ 4229047 w 4417162"/>
              <a:gd name="connsiteY60" fmla="*/ 2809875 h 6858000"/>
              <a:gd name="connsiteX61" fmla="*/ 4239125 w 4417162"/>
              <a:gd name="connsiteY61" fmla="*/ 2868612 h 6858000"/>
              <a:gd name="connsiteX62" fmla="*/ 4249203 w 4417162"/>
              <a:gd name="connsiteY62" fmla="*/ 2922587 h 6858000"/>
              <a:gd name="connsiteX63" fmla="*/ 4264318 w 4417162"/>
              <a:gd name="connsiteY63" fmla="*/ 2967037 h 6858000"/>
              <a:gd name="connsiteX64" fmla="*/ 4282794 w 4417162"/>
              <a:gd name="connsiteY64" fmla="*/ 3009900 h 6858000"/>
              <a:gd name="connsiteX65" fmla="*/ 4301270 w 4417162"/>
              <a:gd name="connsiteY65" fmla="*/ 3046412 h 6858000"/>
              <a:gd name="connsiteX66" fmla="*/ 4321425 w 4417162"/>
              <a:gd name="connsiteY66" fmla="*/ 3084512 h 6858000"/>
              <a:gd name="connsiteX67" fmla="*/ 4341580 w 4417162"/>
              <a:gd name="connsiteY67" fmla="*/ 3121025 h 6858000"/>
              <a:gd name="connsiteX68" fmla="*/ 4361735 w 4417162"/>
              <a:gd name="connsiteY68" fmla="*/ 3160712 h 6858000"/>
              <a:gd name="connsiteX69" fmla="*/ 4378531 w 4417162"/>
              <a:gd name="connsiteY69" fmla="*/ 3201987 h 6858000"/>
              <a:gd name="connsiteX70" fmla="*/ 4393648 w 4417162"/>
              <a:gd name="connsiteY70" fmla="*/ 3248025 h 6858000"/>
              <a:gd name="connsiteX71" fmla="*/ 4405405 w 4417162"/>
              <a:gd name="connsiteY71" fmla="*/ 3300412 h 6858000"/>
              <a:gd name="connsiteX72" fmla="*/ 4413803 w 4417162"/>
              <a:gd name="connsiteY72" fmla="*/ 3360737 h 6858000"/>
              <a:gd name="connsiteX73" fmla="*/ 4417162 w 4417162"/>
              <a:gd name="connsiteY73" fmla="*/ 3427412 h 6858000"/>
              <a:gd name="connsiteX74" fmla="*/ 4413803 w 4417162"/>
              <a:gd name="connsiteY74" fmla="*/ 3497262 h 6858000"/>
              <a:gd name="connsiteX75" fmla="*/ 4405405 w 4417162"/>
              <a:gd name="connsiteY75" fmla="*/ 3557587 h 6858000"/>
              <a:gd name="connsiteX76" fmla="*/ 4393648 w 4417162"/>
              <a:gd name="connsiteY76" fmla="*/ 3609975 h 6858000"/>
              <a:gd name="connsiteX77" fmla="*/ 4378531 w 4417162"/>
              <a:gd name="connsiteY77" fmla="*/ 3656012 h 6858000"/>
              <a:gd name="connsiteX78" fmla="*/ 4361735 w 4417162"/>
              <a:gd name="connsiteY78" fmla="*/ 3697287 h 6858000"/>
              <a:gd name="connsiteX79" fmla="*/ 4341580 w 4417162"/>
              <a:gd name="connsiteY79" fmla="*/ 3736975 h 6858000"/>
              <a:gd name="connsiteX80" fmla="*/ 4301270 w 4417162"/>
              <a:gd name="connsiteY80" fmla="*/ 3811587 h 6858000"/>
              <a:gd name="connsiteX81" fmla="*/ 4282794 w 4417162"/>
              <a:gd name="connsiteY81" fmla="*/ 3848100 h 6858000"/>
              <a:gd name="connsiteX82" fmla="*/ 4264318 w 4417162"/>
              <a:gd name="connsiteY82" fmla="*/ 3890962 h 6858000"/>
              <a:gd name="connsiteX83" fmla="*/ 4249203 w 4417162"/>
              <a:gd name="connsiteY83" fmla="*/ 3935412 h 6858000"/>
              <a:gd name="connsiteX84" fmla="*/ 4239125 w 4417162"/>
              <a:gd name="connsiteY84" fmla="*/ 3987800 h 6858000"/>
              <a:gd name="connsiteX85" fmla="*/ 4229047 w 4417162"/>
              <a:gd name="connsiteY85" fmla="*/ 4048125 h 6858000"/>
              <a:gd name="connsiteX86" fmla="*/ 4227367 w 4417162"/>
              <a:gd name="connsiteY86" fmla="*/ 4116387 h 6858000"/>
              <a:gd name="connsiteX87" fmla="*/ 4229047 w 4417162"/>
              <a:gd name="connsiteY87" fmla="*/ 4186237 h 6858000"/>
              <a:gd name="connsiteX88" fmla="*/ 4239125 w 4417162"/>
              <a:gd name="connsiteY88" fmla="*/ 4244975 h 6858000"/>
              <a:gd name="connsiteX89" fmla="*/ 4249203 w 4417162"/>
              <a:gd name="connsiteY89" fmla="*/ 4297362 h 6858000"/>
              <a:gd name="connsiteX90" fmla="*/ 4264318 w 4417162"/>
              <a:gd name="connsiteY90" fmla="*/ 4343400 h 6858000"/>
              <a:gd name="connsiteX91" fmla="*/ 4282794 w 4417162"/>
              <a:gd name="connsiteY91" fmla="*/ 4386262 h 6858000"/>
              <a:gd name="connsiteX92" fmla="*/ 4301270 w 4417162"/>
              <a:gd name="connsiteY92" fmla="*/ 4424362 h 6858000"/>
              <a:gd name="connsiteX93" fmla="*/ 4341580 w 4417162"/>
              <a:gd name="connsiteY93" fmla="*/ 4498975 h 6858000"/>
              <a:gd name="connsiteX94" fmla="*/ 4361735 w 4417162"/>
              <a:gd name="connsiteY94" fmla="*/ 4537075 h 6858000"/>
              <a:gd name="connsiteX95" fmla="*/ 4378531 w 4417162"/>
              <a:gd name="connsiteY95" fmla="*/ 4579937 h 6858000"/>
              <a:gd name="connsiteX96" fmla="*/ 4393648 w 4417162"/>
              <a:gd name="connsiteY96" fmla="*/ 4625975 h 6858000"/>
              <a:gd name="connsiteX97" fmla="*/ 4405405 w 4417162"/>
              <a:gd name="connsiteY97" fmla="*/ 4678362 h 6858000"/>
              <a:gd name="connsiteX98" fmla="*/ 4413803 w 4417162"/>
              <a:gd name="connsiteY98" fmla="*/ 4738687 h 6858000"/>
              <a:gd name="connsiteX99" fmla="*/ 4417162 w 4417162"/>
              <a:gd name="connsiteY99" fmla="*/ 4806950 h 6858000"/>
              <a:gd name="connsiteX100" fmla="*/ 4413803 w 4417162"/>
              <a:gd name="connsiteY100" fmla="*/ 4875212 h 6858000"/>
              <a:gd name="connsiteX101" fmla="*/ 4405405 w 4417162"/>
              <a:gd name="connsiteY101" fmla="*/ 4935537 h 6858000"/>
              <a:gd name="connsiteX102" fmla="*/ 4393648 w 4417162"/>
              <a:gd name="connsiteY102" fmla="*/ 4987925 h 6858000"/>
              <a:gd name="connsiteX103" fmla="*/ 4378531 w 4417162"/>
              <a:gd name="connsiteY103" fmla="*/ 5033962 h 6858000"/>
              <a:gd name="connsiteX104" fmla="*/ 4361735 w 4417162"/>
              <a:gd name="connsiteY104" fmla="*/ 5075237 h 6858000"/>
              <a:gd name="connsiteX105" fmla="*/ 4341580 w 4417162"/>
              <a:gd name="connsiteY105" fmla="*/ 5114925 h 6858000"/>
              <a:gd name="connsiteX106" fmla="*/ 4321425 w 4417162"/>
              <a:gd name="connsiteY106" fmla="*/ 5149850 h 6858000"/>
              <a:gd name="connsiteX107" fmla="*/ 4301270 w 4417162"/>
              <a:gd name="connsiteY107" fmla="*/ 5186362 h 6858000"/>
              <a:gd name="connsiteX108" fmla="*/ 4282794 w 4417162"/>
              <a:gd name="connsiteY108" fmla="*/ 5226050 h 6858000"/>
              <a:gd name="connsiteX109" fmla="*/ 4264318 w 4417162"/>
              <a:gd name="connsiteY109" fmla="*/ 5268912 h 6858000"/>
              <a:gd name="connsiteX110" fmla="*/ 4249203 w 4417162"/>
              <a:gd name="connsiteY110" fmla="*/ 5313362 h 6858000"/>
              <a:gd name="connsiteX111" fmla="*/ 4239125 w 4417162"/>
              <a:gd name="connsiteY111" fmla="*/ 5365750 h 6858000"/>
              <a:gd name="connsiteX112" fmla="*/ 4229047 w 4417162"/>
              <a:gd name="connsiteY112" fmla="*/ 5426075 h 6858000"/>
              <a:gd name="connsiteX113" fmla="*/ 4227367 w 4417162"/>
              <a:gd name="connsiteY113" fmla="*/ 5494337 h 6858000"/>
              <a:gd name="connsiteX114" fmla="*/ 4229047 w 4417162"/>
              <a:gd name="connsiteY114" fmla="*/ 5562600 h 6858000"/>
              <a:gd name="connsiteX115" fmla="*/ 4239125 w 4417162"/>
              <a:gd name="connsiteY115" fmla="*/ 5622925 h 6858000"/>
              <a:gd name="connsiteX116" fmla="*/ 4249203 w 4417162"/>
              <a:gd name="connsiteY116" fmla="*/ 5675312 h 6858000"/>
              <a:gd name="connsiteX117" fmla="*/ 4264318 w 4417162"/>
              <a:gd name="connsiteY117" fmla="*/ 5721350 h 6858000"/>
              <a:gd name="connsiteX118" fmla="*/ 4282794 w 4417162"/>
              <a:gd name="connsiteY118" fmla="*/ 5762625 h 6858000"/>
              <a:gd name="connsiteX119" fmla="*/ 4301270 w 4417162"/>
              <a:gd name="connsiteY119" fmla="*/ 5802312 h 6858000"/>
              <a:gd name="connsiteX120" fmla="*/ 4321425 w 4417162"/>
              <a:gd name="connsiteY120" fmla="*/ 5840412 h 6858000"/>
              <a:gd name="connsiteX121" fmla="*/ 4341580 w 4417162"/>
              <a:gd name="connsiteY121" fmla="*/ 5876925 h 6858000"/>
              <a:gd name="connsiteX122" fmla="*/ 4361735 w 4417162"/>
              <a:gd name="connsiteY122" fmla="*/ 5915025 h 6858000"/>
              <a:gd name="connsiteX123" fmla="*/ 4378531 w 4417162"/>
              <a:gd name="connsiteY123" fmla="*/ 5956300 h 6858000"/>
              <a:gd name="connsiteX124" fmla="*/ 4393648 w 4417162"/>
              <a:gd name="connsiteY124" fmla="*/ 6003925 h 6858000"/>
              <a:gd name="connsiteX125" fmla="*/ 4405405 w 4417162"/>
              <a:gd name="connsiteY125" fmla="*/ 6056312 h 6858000"/>
              <a:gd name="connsiteX126" fmla="*/ 4413803 w 4417162"/>
              <a:gd name="connsiteY126" fmla="*/ 6113462 h 6858000"/>
              <a:gd name="connsiteX127" fmla="*/ 4417162 w 4417162"/>
              <a:gd name="connsiteY127" fmla="*/ 6183312 h 6858000"/>
              <a:gd name="connsiteX128" fmla="*/ 4413803 w 4417162"/>
              <a:gd name="connsiteY128" fmla="*/ 6251575 h 6858000"/>
              <a:gd name="connsiteX129" fmla="*/ 4405405 w 4417162"/>
              <a:gd name="connsiteY129" fmla="*/ 6311900 h 6858000"/>
              <a:gd name="connsiteX130" fmla="*/ 4393648 w 4417162"/>
              <a:gd name="connsiteY130" fmla="*/ 6361112 h 6858000"/>
              <a:gd name="connsiteX131" fmla="*/ 4378531 w 4417162"/>
              <a:gd name="connsiteY131" fmla="*/ 6407150 h 6858000"/>
              <a:gd name="connsiteX132" fmla="*/ 4361735 w 4417162"/>
              <a:gd name="connsiteY132" fmla="*/ 6448425 h 6858000"/>
              <a:gd name="connsiteX133" fmla="*/ 4343260 w 4417162"/>
              <a:gd name="connsiteY133" fmla="*/ 6488112 h 6858000"/>
              <a:gd name="connsiteX134" fmla="*/ 4324784 w 4417162"/>
              <a:gd name="connsiteY134" fmla="*/ 6523037 h 6858000"/>
              <a:gd name="connsiteX135" fmla="*/ 4304629 w 4417162"/>
              <a:gd name="connsiteY135" fmla="*/ 6561137 h 6858000"/>
              <a:gd name="connsiteX136" fmla="*/ 4284474 w 4417162"/>
              <a:gd name="connsiteY136" fmla="*/ 6597650 h 6858000"/>
              <a:gd name="connsiteX137" fmla="*/ 4267678 w 4417162"/>
              <a:gd name="connsiteY137" fmla="*/ 6640512 h 6858000"/>
              <a:gd name="connsiteX138" fmla="*/ 4250882 w 4417162"/>
              <a:gd name="connsiteY138" fmla="*/ 6683375 h 6858000"/>
              <a:gd name="connsiteX139" fmla="*/ 4240804 w 4417162"/>
              <a:gd name="connsiteY139" fmla="*/ 6735762 h 6858000"/>
              <a:gd name="connsiteX140" fmla="*/ 4232407 w 4417162"/>
              <a:gd name="connsiteY140" fmla="*/ 6791325 h 6858000"/>
              <a:gd name="connsiteX141" fmla="*/ 4227367 w 4417162"/>
              <a:gd name="connsiteY141" fmla="*/ 6858000 h 6858000"/>
              <a:gd name="connsiteX142" fmla="*/ 2310062 w 4417162"/>
              <a:gd name="connsiteY142" fmla="*/ 6858000 h 6858000"/>
              <a:gd name="connsiteX143" fmla="*/ 144378 w 4417162"/>
              <a:gd name="connsiteY143" fmla="*/ 6858000 h 6858000"/>
              <a:gd name="connsiteX144" fmla="*/ 0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0" y="0"/>
                </a:moveTo>
                <a:lnTo>
                  <a:pt x="144378" y="0"/>
                </a:lnTo>
                <a:lnTo>
                  <a:pt x="2310062" y="0"/>
                </a:lnTo>
                <a:lnTo>
                  <a:pt x="4227367" y="0"/>
                </a:lnTo>
                <a:lnTo>
                  <a:pt x="4232407" y="66675"/>
                </a:lnTo>
                <a:lnTo>
                  <a:pt x="4240804" y="122237"/>
                </a:lnTo>
                <a:lnTo>
                  <a:pt x="4250882" y="174625"/>
                </a:lnTo>
                <a:lnTo>
                  <a:pt x="4267678" y="217487"/>
                </a:lnTo>
                <a:lnTo>
                  <a:pt x="4284474" y="260350"/>
                </a:lnTo>
                <a:lnTo>
                  <a:pt x="4304629" y="296862"/>
                </a:lnTo>
                <a:lnTo>
                  <a:pt x="4324784" y="334962"/>
                </a:lnTo>
                <a:lnTo>
                  <a:pt x="4343260" y="369887"/>
                </a:lnTo>
                <a:lnTo>
                  <a:pt x="4361735" y="409575"/>
                </a:lnTo>
                <a:lnTo>
                  <a:pt x="4378531" y="450850"/>
                </a:lnTo>
                <a:lnTo>
                  <a:pt x="4393648" y="496887"/>
                </a:lnTo>
                <a:lnTo>
                  <a:pt x="4405405" y="546100"/>
                </a:lnTo>
                <a:lnTo>
                  <a:pt x="4413803" y="606425"/>
                </a:lnTo>
                <a:lnTo>
                  <a:pt x="4417162" y="673100"/>
                </a:lnTo>
                <a:lnTo>
                  <a:pt x="4413803" y="744537"/>
                </a:lnTo>
                <a:lnTo>
                  <a:pt x="4405405" y="801687"/>
                </a:lnTo>
                <a:lnTo>
                  <a:pt x="4393648" y="854075"/>
                </a:lnTo>
                <a:lnTo>
                  <a:pt x="4378531" y="901700"/>
                </a:lnTo>
                <a:lnTo>
                  <a:pt x="4361735" y="942975"/>
                </a:lnTo>
                <a:lnTo>
                  <a:pt x="4341580" y="981075"/>
                </a:lnTo>
                <a:lnTo>
                  <a:pt x="4321425" y="1017587"/>
                </a:lnTo>
                <a:lnTo>
                  <a:pt x="4301270" y="1055687"/>
                </a:lnTo>
                <a:lnTo>
                  <a:pt x="4282794" y="1095375"/>
                </a:lnTo>
                <a:lnTo>
                  <a:pt x="4264318" y="1136650"/>
                </a:lnTo>
                <a:lnTo>
                  <a:pt x="4249203" y="1182687"/>
                </a:lnTo>
                <a:lnTo>
                  <a:pt x="4239125" y="1235075"/>
                </a:lnTo>
                <a:lnTo>
                  <a:pt x="4229047" y="1295400"/>
                </a:lnTo>
                <a:lnTo>
                  <a:pt x="4227367" y="1363662"/>
                </a:lnTo>
                <a:lnTo>
                  <a:pt x="4229047" y="1431925"/>
                </a:lnTo>
                <a:lnTo>
                  <a:pt x="4239125" y="1492250"/>
                </a:lnTo>
                <a:lnTo>
                  <a:pt x="4249203" y="1544637"/>
                </a:lnTo>
                <a:lnTo>
                  <a:pt x="4264318" y="1589087"/>
                </a:lnTo>
                <a:lnTo>
                  <a:pt x="4282794" y="1631950"/>
                </a:lnTo>
                <a:lnTo>
                  <a:pt x="4301270" y="1671637"/>
                </a:lnTo>
                <a:lnTo>
                  <a:pt x="4321425" y="1708150"/>
                </a:lnTo>
                <a:lnTo>
                  <a:pt x="4341580" y="1743075"/>
                </a:lnTo>
                <a:lnTo>
                  <a:pt x="4361735" y="1782762"/>
                </a:lnTo>
                <a:lnTo>
                  <a:pt x="4378531" y="1824037"/>
                </a:lnTo>
                <a:lnTo>
                  <a:pt x="4393648" y="1870075"/>
                </a:lnTo>
                <a:lnTo>
                  <a:pt x="4405405" y="1922462"/>
                </a:lnTo>
                <a:lnTo>
                  <a:pt x="4413803" y="1982787"/>
                </a:lnTo>
                <a:lnTo>
                  <a:pt x="4417162" y="2051050"/>
                </a:lnTo>
                <a:lnTo>
                  <a:pt x="4413803" y="2119312"/>
                </a:lnTo>
                <a:lnTo>
                  <a:pt x="4405405" y="2179637"/>
                </a:lnTo>
                <a:lnTo>
                  <a:pt x="4393648" y="2232025"/>
                </a:lnTo>
                <a:lnTo>
                  <a:pt x="4378531" y="2278062"/>
                </a:lnTo>
                <a:lnTo>
                  <a:pt x="4361735" y="2319337"/>
                </a:lnTo>
                <a:lnTo>
                  <a:pt x="4341580" y="2359025"/>
                </a:lnTo>
                <a:lnTo>
                  <a:pt x="4321425" y="2395537"/>
                </a:lnTo>
                <a:lnTo>
                  <a:pt x="4301270" y="2433637"/>
                </a:lnTo>
                <a:lnTo>
                  <a:pt x="4282794" y="2471737"/>
                </a:lnTo>
                <a:lnTo>
                  <a:pt x="4264318" y="2513012"/>
                </a:lnTo>
                <a:lnTo>
                  <a:pt x="4249203" y="2560637"/>
                </a:lnTo>
                <a:lnTo>
                  <a:pt x="4239125" y="2613025"/>
                </a:lnTo>
                <a:lnTo>
                  <a:pt x="4229047" y="2671762"/>
                </a:lnTo>
                <a:lnTo>
                  <a:pt x="4227367" y="2741612"/>
                </a:lnTo>
                <a:lnTo>
                  <a:pt x="4229047" y="2809875"/>
                </a:lnTo>
                <a:lnTo>
                  <a:pt x="4239125" y="2868612"/>
                </a:lnTo>
                <a:lnTo>
                  <a:pt x="4249203" y="2922587"/>
                </a:lnTo>
                <a:lnTo>
                  <a:pt x="4264318" y="2967037"/>
                </a:lnTo>
                <a:lnTo>
                  <a:pt x="4282794" y="3009900"/>
                </a:lnTo>
                <a:lnTo>
                  <a:pt x="4301270" y="3046412"/>
                </a:lnTo>
                <a:lnTo>
                  <a:pt x="4321425" y="3084512"/>
                </a:lnTo>
                <a:lnTo>
                  <a:pt x="4341580" y="3121025"/>
                </a:lnTo>
                <a:lnTo>
                  <a:pt x="4361735" y="3160712"/>
                </a:lnTo>
                <a:lnTo>
                  <a:pt x="4378531" y="3201987"/>
                </a:lnTo>
                <a:lnTo>
                  <a:pt x="4393648" y="3248025"/>
                </a:lnTo>
                <a:lnTo>
                  <a:pt x="4405405" y="3300412"/>
                </a:lnTo>
                <a:lnTo>
                  <a:pt x="4413803" y="3360737"/>
                </a:lnTo>
                <a:lnTo>
                  <a:pt x="4417162" y="3427412"/>
                </a:lnTo>
                <a:lnTo>
                  <a:pt x="4413803" y="3497262"/>
                </a:lnTo>
                <a:lnTo>
                  <a:pt x="4405405" y="3557587"/>
                </a:lnTo>
                <a:lnTo>
                  <a:pt x="4393648" y="3609975"/>
                </a:lnTo>
                <a:lnTo>
                  <a:pt x="4378531" y="3656012"/>
                </a:lnTo>
                <a:lnTo>
                  <a:pt x="4361735" y="3697287"/>
                </a:lnTo>
                <a:lnTo>
                  <a:pt x="4341580" y="3736975"/>
                </a:lnTo>
                <a:lnTo>
                  <a:pt x="4301270" y="3811587"/>
                </a:lnTo>
                <a:lnTo>
                  <a:pt x="4282794" y="3848100"/>
                </a:lnTo>
                <a:lnTo>
                  <a:pt x="4264318" y="3890962"/>
                </a:lnTo>
                <a:lnTo>
                  <a:pt x="4249203" y="3935412"/>
                </a:lnTo>
                <a:lnTo>
                  <a:pt x="4239125" y="3987800"/>
                </a:lnTo>
                <a:lnTo>
                  <a:pt x="4229047" y="4048125"/>
                </a:lnTo>
                <a:lnTo>
                  <a:pt x="4227367" y="4116387"/>
                </a:lnTo>
                <a:lnTo>
                  <a:pt x="4229047" y="4186237"/>
                </a:lnTo>
                <a:lnTo>
                  <a:pt x="4239125" y="4244975"/>
                </a:lnTo>
                <a:lnTo>
                  <a:pt x="4249203" y="4297362"/>
                </a:lnTo>
                <a:lnTo>
                  <a:pt x="4264318" y="4343400"/>
                </a:lnTo>
                <a:lnTo>
                  <a:pt x="4282794" y="4386262"/>
                </a:lnTo>
                <a:lnTo>
                  <a:pt x="4301270" y="4424362"/>
                </a:lnTo>
                <a:lnTo>
                  <a:pt x="4341580" y="4498975"/>
                </a:lnTo>
                <a:lnTo>
                  <a:pt x="4361735" y="4537075"/>
                </a:lnTo>
                <a:lnTo>
                  <a:pt x="4378531" y="4579937"/>
                </a:lnTo>
                <a:lnTo>
                  <a:pt x="4393648" y="4625975"/>
                </a:lnTo>
                <a:lnTo>
                  <a:pt x="4405405" y="4678362"/>
                </a:lnTo>
                <a:lnTo>
                  <a:pt x="4413803" y="4738687"/>
                </a:lnTo>
                <a:lnTo>
                  <a:pt x="4417162" y="4806950"/>
                </a:lnTo>
                <a:lnTo>
                  <a:pt x="4413803" y="4875212"/>
                </a:lnTo>
                <a:lnTo>
                  <a:pt x="4405405" y="4935537"/>
                </a:lnTo>
                <a:lnTo>
                  <a:pt x="4393648" y="4987925"/>
                </a:lnTo>
                <a:lnTo>
                  <a:pt x="4378531" y="5033962"/>
                </a:lnTo>
                <a:lnTo>
                  <a:pt x="4361735" y="5075237"/>
                </a:lnTo>
                <a:lnTo>
                  <a:pt x="4341580" y="5114925"/>
                </a:lnTo>
                <a:lnTo>
                  <a:pt x="4321425" y="5149850"/>
                </a:lnTo>
                <a:lnTo>
                  <a:pt x="4301270" y="5186362"/>
                </a:lnTo>
                <a:lnTo>
                  <a:pt x="4282794" y="5226050"/>
                </a:lnTo>
                <a:lnTo>
                  <a:pt x="4264318" y="5268912"/>
                </a:lnTo>
                <a:lnTo>
                  <a:pt x="4249203" y="5313362"/>
                </a:lnTo>
                <a:lnTo>
                  <a:pt x="4239125" y="5365750"/>
                </a:lnTo>
                <a:lnTo>
                  <a:pt x="4229047" y="5426075"/>
                </a:lnTo>
                <a:lnTo>
                  <a:pt x="4227367" y="5494337"/>
                </a:lnTo>
                <a:lnTo>
                  <a:pt x="4229047" y="5562600"/>
                </a:lnTo>
                <a:lnTo>
                  <a:pt x="4239125" y="5622925"/>
                </a:lnTo>
                <a:lnTo>
                  <a:pt x="4249203" y="5675312"/>
                </a:lnTo>
                <a:lnTo>
                  <a:pt x="4264318" y="5721350"/>
                </a:lnTo>
                <a:lnTo>
                  <a:pt x="4282794" y="5762625"/>
                </a:lnTo>
                <a:lnTo>
                  <a:pt x="4301270" y="5802312"/>
                </a:lnTo>
                <a:lnTo>
                  <a:pt x="4321425" y="5840412"/>
                </a:lnTo>
                <a:lnTo>
                  <a:pt x="4341580" y="5876925"/>
                </a:lnTo>
                <a:lnTo>
                  <a:pt x="4361735" y="5915025"/>
                </a:lnTo>
                <a:lnTo>
                  <a:pt x="4378531" y="5956300"/>
                </a:lnTo>
                <a:lnTo>
                  <a:pt x="4393648" y="6003925"/>
                </a:lnTo>
                <a:lnTo>
                  <a:pt x="4405405" y="6056312"/>
                </a:lnTo>
                <a:lnTo>
                  <a:pt x="4413803" y="6113462"/>
                </a:lnTo>
                <a:lnTo>
                  <a:pt x="4417162" y="6183312"/>
                </a:lnTo>
                <a:lnTo>
                  <a:pt x="4413803" y="6251575"/>
                </a:lnTo>
                <a:lnTo>
                  <a:pt x="4405405" y="6311900"/>
                </a:lnTo>
                <a:lnTo>
                  <a:pt x="4393648" y="6361112"/>
                </a:lnTo>
                <a:lnTo>
                  <a:pt x="4378531" y="6407150"/>
                </a:lnTo>
                <a:lnTo>
                  <a:pt x="4361735" y="6448425"/>
                </a:lnTo>
                <a:lnTo>
                  <a:pt x="4343260" y="6488112"/>
                </a:lnTo>
                <a:lnTo>
                  <a:pt x="4324784" y="6523037"/>
                </a:lnTo>
                <a:lnTo>
                  <a:pt x="4304629" y="6561137"/>
                </a:lnTo>
                <a:lnTo>
                  <a:pt x="4284474" y="6597650"/>
                </a:lnTo>
                <a:lnTo>
                  <a:pt x="4267678" y="6640512"/>
                </a:lnTo>
                <a:lnTo>
                  <a:pt x="4250882" y="6683375"/>
                </a:lnTo>
                <a:lnTo>
                  <a:pt x="4240804" y="6735762"/>
                </a:lnTo>
                <a:lnTo>
                  <a:pt x="4232407" y="6791325"/>
                </a:lnTo>
                <a:lnTo>
                  <a:pt x="4227367" y="6858000"/>
                </a:lnTo>
                <a:lnTo>
                  <a:pt x="2310062" y="6858000"/>
                </a:lnTo>
                <a:lnTo>
                  <a:pt x="144378" y="6858000"/>
                </a:lnTo>
                <a:lnTo>
                  <a:pt x="0" y="6858000"/>
                </a:lnTo>
                <a:close/>
              </a:path>
            </a:pathLst>
          </a:custGeom>
          <a:solidFill>
            <a:srgbClr val="FFFFFF"/>
          </a:solidFill>
          <a:ln w="0">
            <a:noFill/>
            <a:prstDash val="solid"/>
            <a:round/>
            <a:headEnd/>
            <a:tailEnd/>
          </a:ln>
        </p:spPr>
      </p:sp>
      <p:sp useBgFill="1">
        <p:nvSpPr>
          <p:cNvPr id="18" name="Freeform: Shape 17">
            <a:extLst>
              <a:ext uri="{FF2B5EF4-FFF2-40B4-BE49-F238E27FC236}">
                <a16:creationId xmlns:a16="http://schemas.microsoft.com/office/drawing/2014/main" id="{A7A4B465-FBCC-4CD4-89A1-82992A7B47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272784" cy="6858000"/>
          </a:xfrm>
          <a:custGeom>
            <a:avLst/>
            <a:gdLst>
              <a:gd name="connsiteX0" fmla="*/ 0 w 4272784"/>
              <a:gd name="connsiteY0" fmla="*/ 0 h 6858000"/>
              <a:gd name="connsiteX1" fmla="*/ 4082989 w 4272784"/>
              <a:gd name="connsiteY1" fmla="*/ 0 h 6858000"/>
              <a:gd name="connsiteX2" fmla="*/ 4088029 w 4272784"/>
              <a:gd name="connsiteY2" fmla="*/ 66675 h 6858000"/>
              <a:gd name="connsiteX3" fmla="*/ 4096426 w 4272784"/>
              <a:gd name="connsiteY3" fmla="*/ 122237 h 6858000"/>
              <a:gd name="connsiteX4" fmla="*/ 4106504 w 4272784"/>
              <a:gd name="connsiteY4" fmla="*/ 174625 h 6858000"/>
              <a:gd name="connsiteX5" fmla="*/ 4123300 w 4272784"/>
              <a:gd name="connsiteY5" fmla="*/ 217487 h 6858000"/>
              <a:gd name="connsiteX6" fmla="*/ 4140096 w 4272784"/>
              <a:gd name="connsiteY6" fmla="*/ 260350 h 6858000"/>
              <a:gd name="connsiteX7" fmla="*/ 4160251 w 4272784"/>
              <a:gd name="connsiteY7" fmla="*/ 296862 h 6858000"/>
              <a:gd name="connsiteX8" fmla="*/ 4180406 w 4272784"/>
              <a:gd name="connsiteY8" fmla="*/ 334962 h 6858000"/>
              <a:gd name="connsiteX9" fmla="*/ 4198882 w 4272784"/>
              <a:gd name="connsiteY9" fmla="*/ 369887 h 6858000"/>
              <a:gd name="connsiteX10" fmla="*/ 4217357 w 4272784"/>
              <a:gd name="connsiteY10" fmla="*/ 409575 h 6858000"/>
              <a:gd name="connsiteX11" fmla="*/ 4234153 w 4272784"/>
              <a:gd name="connsiteY11" fmla="*/ 450850 h 6858000"/>
              <a:gd name="connsiteX12" fmla="*/ 4249270 w 4272784"/>
              <a:gd name="connsiteY12" fmla="*/ 496887 h 6858000"/>
              <a:gd name="connsiteX13" fmla="*/ 4261027 w 4272784"/>
              <a:gd name="connsiteY13" fmla="*/ 546100 h 6858000"/>
              <a:gd name="connsiteX14" fmla="*/ 4269425 w 4272784"/>
              <a:gd name="connsiteY14" fmla="*/ 606425 h 6858000"/>
              <a:gd name="connsiteX15" fmla="*/ 4272784 w 4272784"/>
              <a:gd name="connsiteY15" fmla="*/ 673100 h 6858000"/>
              <a:gd name="connsiteX16" fmla="*/ 4269425 w 4272784"/>
              <a:gd name="connsiteY16" fmla="*/ 744537 h 6858000"/>
              <a:gd name="connsiteX17" fmla="*/ 4261027 w 4272784"/>
              <a:gd name="connsiteY17" fmla="*/ 801687 h 6858000"/>
              <a:gd name="connsiteX18" fmla="*/ 4249270 w 4272784"/>
              <a:gd name="connsiteY18" fmla="*/ 854075 h 6858000"/>
              <a:gd name="connsiteX19" fmla="*/ 4234153 w 4272784"/>
              <a:gd name="connsiteY19" fmla="*/ 901700 h 6858000"/>
              <a:gd name="connsiteX20" fmla="*/ 4217357 w 4272784"/>
              <a:gd name="connsiteY20" fmla="*/ 942975 h 6858000"/>
              <a:gd name="connsiteX21" fmla="*/ 4197202 w 4272784"/>
              <a:gd name="connsiteY21" fmla="*/ 981075 h 6858000"/>
              <a:gd name="connsiteX22" fmla="*/ 4177047 w 4272784"/>
              <a:gd name="connsiteY22" fmla="*/ 1017587 h 6858000"/>
              <a:gd name="connsiteX23" fmla="*/ 4156892 w 4272784"/>
              <a:gd name="connsiteY23" fmla="*/ 1055687 h 6858000"/>
              <a:gd name="connsiteX24" fmla="*/ 4138416 w 4272784"/>
              <a:gd name="connsiteY24" fmla="*/ 1095375 h 6858000"/>
              <a:gd name="connsiteX25" fmla="*/ 4119940 w 4272784"/>
              <a:gd name="connsiteY25" fmla="*/ 1136650 h 6858000"/>
              <a:gd name="connsiteX26" fmla="*/ 4104825 w 4272784"/>
              <a:gd name="connsiteY26" fmla="*/ 1182687 h 6858000"/>
              <a:gd name="connsiteX27" fmla="*/ 4094747 w 4272784"/>
              <a:gd name="connsiteY27" fmla="*/ 1235075 h 6858000"/>
              <a:gd name="connsiteX28" fmla="*/ 4084669 w 4272784"/>
              <a:gd name="connsiteY28" fmla="*/ 1295400 h 6858000"/>
              <a:gd name="connsiteX29" fmla="*/ 4082989 w 4272784"/>
              <a:gd name="connsiteY29" fmla="*/ 1363662 h 6858000"/>
              <a:gd name="connsiteX30" fmla="*/ 4084669 w 4272784"/>
              <a:gd name="connsiteY30" fmla="*/ 1431925 h 6858000"/>
              <a:gd name="connsiteX31" fmla="*/ 4094747 w 4272784"/>
              <a:gd name="connsiteY31" fmla="*/ 1492250 h 6858000"/>
              <a:gd name="connsiteX32" fmla="*/ 4104825 w 4272784"/>
              <a:gd name="connsiteY32" fmla="*/ 1544637 h 6858000"/>
              <a:gd name="connsiteX33" fmla="*/ 4119940 w 4272784"/>
              <a:gd name="connsiteY33" fmla="*/ 1589087 h 6858000"/>
              <a:gd name="connsiteX34" fmla="*/ 4138416 w 4272784"/>
              <a:gd name="connsiteY34" fmla="*/ 1631950 h 6858000"/>
              <a:gd name="connsiteX35" fmla="*/ 4156892 w 4272784"/>
              <a:gd name="connsiteY35" fmla="*/ 1671637 h 6858000"/>
              <a:gd name="connsiteX36" fmla="*/ 4177047 w 4272784"/>
              <a:gd name="connsiteY36" fmla="*/ 1708150 h 6858000"/>
              <a:gd name="connsiteX37" fmla="*/ 4197202 w 4272784"/>
              <a:gd name="connsiteY37" fmla="*/ 1743075 h 6858000"/>
              <a:gd name="connsiteX38" fmla="*/ 4217357 w 4272784"/>
              <a:gd name="connsiteY38" fmla="*/ 1782762 h 6858000"/>
              <a:gd name="connsiteX39" fmla="*/ 4234153 w 4272784"/>
              <a:gd name="connsiteY39" fmla="*/ 1824037 h 6858000"/>
              <a:gd name="connsiteX40" fmla="*/ 4249270 w 4272784"/>
              <a:gd name="connsiteY40" fmla="*/ 1870075 h 6858000"/>
              <a:gd name="connsiteX41" fmla="*/ 4261027 w 4272784"/>
              <a:gd name="connsiteY41" fmla="*/ 1922462 h 6858000"/>
              <a:gd name="connsiteX42" fmla="*/ 4269425 w 4272784"/>
              <a:gd name="connsiteY42" fmla="*/ 1982787 h 6858000"/>
              <a:gd name="connsiteX43" fmla="*/ 4272784 w 4272784"/>
              <a:gd name="connsiteY43" fmla="*/ 2051050 h 6858000"/>
              <a:gd name="connsiteX44" fmla="*/ 4269425 w 4272784"/>
              <a:gd name="connsiteY44" fmla="*/ 2119312 h 6858000"/>
              <a:gd name="connsiteX45" fmla="*/ 4261027 w 4272784"/>
              <a:gd name="connsiteY45" fmla="*/ 2179637 h 6858000"/>
              <a:gd name="connsiteX46" fmla="*/ 4249270 w 4272784"/>
              <a:gd name="connsiteY46" fmla="*/ 2232025 h 6858000"/>
              <a:gd name="connsiteX47" fmla="*/ 4234153 w 4272784"/>
              <a:gd name="connsiteY47" fmla="*/ 2278062 h 6858000"/>
              <a:gd name="connsiteX48" fmla="*/ 4217357 w 4272784"/>
              <a:gd name="connsiteY48" fmla="*/ 2319337 h 6858000"/>
              <a:gd name="connsiteX49" fmla="*/ 4197202 w 4272784"/>
              <a:gd name="connsiteY49" fmla="*/ 2359025 h 6858000"/>
              <a:gd name="connsiteX50" fmla="*/ 4177047 w 4272784"/>
              <a:gd name="connsiteY50" fmla="*/ 2395537 h 6858000"/>
              <a:gd name="connsiteX51" fmla="*/ 4156892 w 4272784"/>
              <a:gd name="connsiteY51" fmla="*/ 2433637 h 6858000"/>
              <a:gd name="connsiteX52" fmla="*/ 4138416 w 4272784"/>
              <a:gd name="connsiteY52" fmla="*/ 2471737 h 6858000"/>
              <a:gd name="connsiteX53" fmla="*/ 4119940 w 4272784"/>
              <a:gd name="connsiteY53" fmla="*/ 2513012 h 6858000"/>
              <a:gd name="connsiteX54" fmla="*/ 4104825 w 4272784"/>
              <a:gd name="connsiteY54" fmla="*/ 2560637 h 6858000"/>
              <a:gd name="connsiteX55" fmla="*/ 4094747 w 4272784"/>
              <a:gd name="connsiteY55" fmla="*/ 2613025 h 6858000"/>
              <a:gd name="connsiteX56" fmla="*/ 4084669 w 4272784"/>
              <a:gd name="connsiteY56" fmla="*/ 2671762 h 6858000"/>
              <a:gd name="connsiteX57" fmla="*/ 4082989 w 4272784"/>
              <a:gd name="connsiteY57" fmla="*/ 2741612 h 6858000"/>
              <a:gd name="connsiteX58" fmla="*/ 4084669 w 4272784"/>
              <a:gd name="connsiteY58" fmla="*/ 2809875 h 6858000"/>
              <a:gd name="connsiteX59" fmla="*/ 4094747 w 4272784"/>
              <a:gd name="connsiteY59" fmla="*/ 2868612 h 6858000"/>
              <a:gd name="connsiteX60" fmla="*/ 4104825 w 4272784"/>
              <a:gd name="connsiteY60" fmla="*/ 2922587 h 6858000"/>
              <a:gd name="connsiteX61" fmla="*/ 4119940 w 4272784"/>
              <a:gd name="connsiteY61" fmla="*/ 2967037 h 6858000"/>
              <a:gd name="connsiteX62" fmla="*/ 4138416 w 4272784"/>
              <a:gd name="connsiteY62" fmla="*/ 3009900 h 6858000"/>
              <a:gd name="connsiteX63" fmla="*/ 4156892 w 4272784"/>
              <a:gd name="connsiteY63" fmla="*/ 3046412 h 6858000"/>
              <a:gd name="connsiteX64" fmla="*/ 4177047 w 4272784"/>
              <a:gd name="connsiteY64" fmla="*/ 3084512 h 6858000"/>
              <a:gd name="connsiteX65" fmla="*/ 4197202 w 4272784"/>
              <a:gd name="connsiteY65" fmla="*/ 3121025 h 6858000"/>
              <a:gd name="connsiteX66" fmla="*/ 4217357 w 4272784"/>
              <a:gd name="connsiteY66" fmla="*/ 3160712 h 6858000"/>
              <a:gd name="connsiteX67" fmla="*/ 4234153 w 4272784"/>
              <a:gd name="connsiteY67" fmla="*/ 3201987 h 6858000"/>
              <a:gd name="connsiteX68" fmla="*/ 4249270 w 4272784"/>
              <a:gd name="connsiteY68" fmla="*/ 3248025 h 6858000"/>
              <a:gd name="connsiteX69" fmla="*/ 4261027 w 4272784"/>
              <a:gd name="connsiteY69" fmla="*/ 3300412 h 6858000"/>
              <a:gd name="connsiteX70" fmla="*/ 4269425 w 4272784"/>
              <a:gd name="connsiteY70" fmla="*/ 3360737 h 6858000"/>
              <a:gd name="connsiteX71" fmla="*/ 4272784 w 4272784"/>
              <a:gd name="connsiteY71" fmla="*/ 3427412 h 6858000"/>
              <a:gd name="connsiteX72" fmla="*/ 4269425 w 4272784"/>
              <a:gd name="connsiteY72" fmla="*/ 3497262 h 6858000"/>
              <a:gd name="connsiteX73" fmla="*/ 4261027 w 4272784"/>
              <a:gd name="connsiteY73" fmla="*/ 3557587 h 6858000"/>
              <a:gd name="connsiteX74" fmla="*/ 4249270 w 4272784"/>
              <a:gd name="connsiteY74" fmla="*/ 3609975 h 6858000"/>
              <a:gd name="connsiteX75" fmla="*/ 4234153 w 4272784"/>
              <a:gd name="connsiteY75" fmla="*/ 3656012 h 6858000"/>
              <a:gd name="connsiteX76" fmla="*/ 4217357 w 4272784"/>
              <a:gd name="connsiteY76" fmla="*/ 3697287 h 6858000"/>
              <a:gd name="connsiteX77" fmla="*/ 4197202 w 4272784"/>
              <a:gd name="connsiteY77" fmla="*/ 3736975 h 6858000"/>
              <a:gd name="connsiteX78" fmla="*/ 4156892 w 4272784"/>
              <a:gd name="connsiteY78" fmla="*/ 3811587 h 6858000"/>
              <a:gd name="connsiteX79" fmla="*/ 4138416 w 4272784"/>
              <a:gd name="connsiteY79" fmla="*/ 3848100 h 6858000"/>
              <a:gd name="connsiteX80" fmla="*/ 4119940 w 4272784"/>
              <a:gd name="connsiteY80" fmla="*/ 3890962 h 6858000"/>
              <a:gd name="connsiteX81" fmla="*/ 4104825 w 4272784"/>
              <a:gd name="connsiteY81" fmla="*/ 3935412 h 6858000"/>
              <a:gd name="connsiteX82" fmla="*/ 4094747 w 4272784"/>
              <a:gd name="connsiteY82" fmla="*/ 3987800 h 6858000"/>
              <a:gd name="connsiteX83" fmla="*/ 4084669 w 4272784"/>
              <a:gd name="connsiteY83" fmla="*/ 4048125 h 6858000"/>
              <a:gd name="connsiteX84" fmla="*/ 4082989 w 4272784"/>
              <a:gd name="connsiteY84" fmla="*/ 4116387 h 6858000"/>
              <a:gd name="connsiteX85" fmla="*/ 4084669 w 4272784"/>
              <a:gd name="connsiteY85" fmla="*/ 4186237 h 6858000"/>
              <a:gd name="connsiteX86" fmla="*/ 4094747 w 4272784"/>
              <a:gd name="connsiteY86" fmla="*/ 4244975 h 6858000"/>
              <a:gd name="connsiteX87" fmla="*/ 4104825 w 4272784"/>
              <a:gd name="connsiteY87" fmla="*/ 4297362 h 6858000"/>
              <a:gd name="connsiteX88" fmla="*/ 4119940 w 4272784"/>
              <a:gd name="connsiteY88" fmla="*/ 4343400 h 6858000"/>
              <a:gd name="connsiteX89" fmla="*/ 4138416 w 4272784"/>
              <a:gd name="connsiteY89" fmla="*/ 4386262 h 6858000"/>
              <a:gd name="connsiteX90" fmla="*/ 4156892 w 4272784"/>
              <a:gd name="connsiteY90" fmla="*/ 4424362 h 6858000"/>
              <a:gd name="connsiteX91" fmla="*/ 4197202 w 4272784"/>
              <a:gd name="connsiteY91" fmla="*/ 4498975 h 6858000"/>
              <a:gd name="connsiteX92" fmla="*/ 4217357 w 4272784"/>
              <a:gd name="connsiteY92" fmla="*/ 4537075 h 6858000"/>
              <a:gd name="connsiteX93" fmla="*/ 4234153 w 4272784"/>
              <a:gd name="connsiteY93" fmla="*/ 4579937 h 6858000"/>
              <a:gd name="connsiteX94" fmla="*/ 4249270 w 4272784"/>
              <a:gd name="connsiteY94" fmla="*/ 4625975 h 6858000"/>
              <a:gd name="connsiteX95" fmla="*/ 4261027 w 4272784"/>
              <a:gd name="connsiteY95" fmla="*/ 4678362 h 6858000"/>
              <a:gd name="connsiteX96" fmla="*/ 4269425 w 4272784"/>
              <a:gd name="connsiteY96" fmla="*/ 4738687 h 6858000"/>
              <a:gd name="connsiteX97" fmla="*/ 4272784 w 4272784"/>
              <a:gd name="connsiteY97" fmla="*/ 4806950 h 6858000"/>
              <a:gd name="connsiteX98" fmla="*/ 4269425 w 4272784"/>
              <a:gd name="connsiteY98" fmla="*/ 4875212 h 6858000"/>
              <a:gd name="connsiteX99" fmla="*/ 4261027 w 4272784"/>
              <a:gd name="connsiteY99" fmla="*/ 4935537 h 6858000"/>
              <a:gd name="connsiteX100" fmla="*/ 4249270 w 4272784"/>
              <a:gd name="connsiteY100" fmla="*/ 4987925 h 6858000"/>
              <a:gd name="connsiteX101" fmla="*/ 4234153 w 4272784"/>
              <a:gd name="connsiteY101" fmla="*/ 5033962 h 6858000"/>
              <a:gd name="connsiteX102" fmla="*/ 4217357 w 4272784"/>
              <a:gd name="connsiteY102" fmla="*/ 5075237 h 6858000"/>
              <a:gd name="connsiteX103" fmla="*/ 4197202 w 4272784"/>
              <a:gd name="connsiteY103" fmla="*/ 5114925 h 6858000"/>
              <a:gd name="connsiteX104" fmla="*/ 4177047 w 4272784"/>
              <a:gd name="connsiteY104" fmla="*/ 5149850 h 6858000"/>
              <a:gd name="connsiteX105" fmla="*/ 4156892 w 4272784"/>
              <a:gd name="connsiteY105" fmla="*/ 5186362 h 6858000"/>
              <a:gd name="connsiteX106" fmla="*/ 4138416 w 4272784"/>
              <a:gd name="connsiteY106" fmla="*/ 5226050 h 6858000"/>
              <a:gd name="connsiteX107" fmla="*/ 4119940 w 4272784"/>
              <a:gd name="connsiteY107" fmla="*/ 5268912 h 6858000"/>
              <a:gd name="connsiteX108" fmla="*/ 4104825 w 4272784"/>
              <a:gd name="connsiteY108" fmla="*/ 5313362 h 6858000"/>
              <a:gd name="connsiteX109" fmla="*/ 4094747 w 4272784"/>
              <a:gd name="connsiteY109" fmla="*/ 5365750 h 6858000"/>
              <a:gd name="connsiteX110" fmla="*/ 4084669 w 4272784"/>
              <a:gd name="connsiteY110" fmla="*/ 5426075 h 6858000"/>
              <a:gd name="connsiteX111" fmla="*/ 4082989 w 4272784"/>
              <a:gd name="connsiteY111" fmla="*/ 5494337 h 6858000"/>
              <a:gd name="connsiteX112" fmla="*/ 4084669 w 4272784"/>
              <a:gd name="connsiteY112" fmla="*/ 5562600 h 6858000"/>
              <a:gd name="connsiteX113" fmla="*/ 4094747 w 4272784"/>
              <a:gd name="connsiteY113" fmla="*/ 5622925 h 6858000"/>
              <a:gd name="connsiteX114" fmla="*/ 4104825 w 4272784"/>
              <a:gd name="connsiteY114" fmla="*/ 5675312 h 6858000"/>
              <a:gd name="connsiteX115" fmla="*/ 4119940 w 4272784"/>
              <a:gd name="connsiteY115" fmla="*/ 5721350 h 6858000"/>
              <a:gd name="connsiteX116" fmla="*/ 4138416 w 4272784"/>
              <a:gd name="connsiteY116" fmla="*/ 5762625 h 6858000"/>
              <a:gd name="connsiteX117" fmla="*/ 4156892 w 4272784"/>
              <a:gd name="connsiteY117" fmla="*/ 5802312 h 6858000"/>
              <a:gd name="connsiteX118" fmla="*/ 4177047 w 4272784"/>
              <a:gd name="connsiteY118" fmla="*/ 5840412 h 6858000"/>
              <a:gd name="connsiteX119" fmla="*/ 4197202 w 4272784"/>
              <a:gd name="connsiteY119" fmla="*/ 5876925 h 6858000"/>
              <a:gd name="connsiteX120" fmla="*/ 4217357 w 4272784"/>
              <a:gd name="connsiteY120" fmla="*/ 5915025 h 6858000"/>
              <a:gd name="connsiteX121" fmla="*/ 4234153 w 4272784"/>
              <a:gd name="connsiteY121" fmla="*/ 5956300 h 6858000"/>
              <a:gd name="connsiteX122" fmla="*/ 4249270 w 4272784"/>
              <a:gd name="connsiteY122" fmla="*/ 6003925 h 6858000"/>
              <a:gd name="connsiteX123" fmla="*/ 4261027 w 4272784"/>
              <a:gd name="connsiteY123" fmla="*/ 6056312 h 6858000"/>
              <a:gd name="connsiteX124" fmla="*/ 4269425 w 4272784"/>
              <a:gd name="connsiteY124" fmla="*/ 6113462 h 6858000"/>
              <a:gd name="connsiteX125" fmla="*/ 4272784 w 4272784"/>
              <a:gd name="connsiteY125" fmla="*/ 6183312 h 6858000"/>
              <a:gd name="connsiteX126" fmla="*/ 4269425 w 4272784"/>
              <a:gd name="connsiteY126" fmla="*/ 6251575 h 6858000"/>
              <a:gd name="connsiteX127" fmla="*/ 4261027 w 4272784"/>
              <a:gd name="connsiteY127" fmla="*/ 6311900 h 6858000"/>
              <a:gd name="connsiteX128" fmla="*/ 4249270 w 4272784"/>
              <a:gd name="connsiteY128" fmla="*/ 6361112 h 6858000"/>
              <a:gd name="connsiteX129" fmla="*/ 4234153 w 4272784"/>
              <a:gd name="connsiteY129" fmla="*/ 6407150 h 6858000"/>
              <a:gd name="connsiteX130" fmla="*/ 4217357 w 4272784"/>
              <a:gd name="connsiteY130" fmla="*/ 6448425 h 6858000"/>
              <a:gd name="connsiteX131" fmla="*/ 4198882 w 4272784"/>
              <a:gd name="connsiteY131" fmla="*/ 6488112 h 6858000"/>
              <a:gd name="connsiteX132" fmla="*/ 4180406 w 4272784"/>
              <a:gd name="connsiteY132" fmla="*/ 6523037 h 6858000"/>
              <a:gd name="connsiteX133" fmla="*/ 4160251 w 4272784"/>
              <a:gd name="connsiteY133" fmla="*/ 6561137 h 6858000"/>
              <a:gd name="connsiteX134" fmla="*/ 4140096 w 4272784"/>
              <a:gd name="connsiteY134" fmla="*/ 6597650 h 6858000"/>
              <a:gd name="connsiteX135" fmla="*/ 4123300 w 4272784"/>
              <a:gd name="connsiteY135" fmla="*/ 6640512 h 6858000"/>
              <a:gd name="connsiteX136" fmla="*/ 4106504 w 4272784"/>
              <a:gd name="connsiteY136" fmla="*/ 6683375 h 6858000"/>
              <a:gd name="connsiteX137" fmla="*/ 4096426 w 4272784"/>
              <a:gd name="connsiteY137" fmla="*/ 6735762 h 6858000"/>
              <a:gd name="connsiteX138" fmla="*/ 4088029 w 4272784"/>
              <a:gd name="connsiteY138" fmla="*/ 6791325 h 6858000"/>
              <a:gd name="connsiteX139" fmla="*/ 4082989 w 4272784"/>
              <a:gd name="connsiteY139" fmla="*/ 6858000 h 6858000"/>
              <a:gd name="connsiteX140" fmla="*/ 0 w 4272784"/>
              <a:gd name="connsiteY1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272784" h="6858000">
                <a:moveTo>
                  <a:pt x="0" y="0"/>
                </a:moveTo>
                <a:lnTo>
                  <a:pt x="4082989" y="0"/>
                </a:lnTo>
                <a:lnTo>
                  <a:pt x="4088029" y="66675"/>
                </a:lnTo>
                <a:lnTo>
                  <a:pt x="4096426" y="122237"/>
                </a:lnTo>
                <a:lnTo>
                  <a:pt x="4106504" y="174625"/>
                </a:lnTo>
                <a:lnTo>
                  <a:pt x="4123300" y="217487"/>
                </a:lnTo>
                <a:lnTo>
                  <a:pt x="4140096" y="260350"/>
                </a:lnTo>
                <a:lnTo>
                  <a:pt x="4160251" y="296862"/>
                </a:lnTo>
                <a:lnTo>
                  <a:pt x="4180406" y="334962"/>
                </a:lnTo>
                <a:lnTo>
                  <a:pt x="4198882" y="369887"/>
                </a:lnTo>
                <a:lnTo>
                  <a:pt x="4217357" y="409575"/>
                </a:lnTo>
                <a:lnTo>
                  <a:pt x="4234153" y="450850"/>
                </a:lnTo>
                <a:lnTo>
                  <a:pt x="4249270" y="496887"/>
                </a:lnTo>
                <a:lnTo>
                  <a:pt x="4261027" y="546100"/>
                </a:lnTo>
                <a:lnTo>
                  <a:pt x="4269425" y="606425"/>
                </a:lnTo>
                <a:lnTo>
                  <a:pt x="4272784" y="673100"/>
                </a:lnTo>
                <a:lnTo>
                  <a:pt x="4269425" y="744537"/>
                </a:lnTo>
                <a:lnTo>
                  <a:pt x="4261027" y="801687"/>
                </a:lnTo>
                <a:lnTo>
                  <a:pt x="4249270" y="854075"/>
                </a:lnTo>
                <a:lnTo>
                  <a:pt x="4234153" y="901700"/>
                </a:lnTo>
                <a:lnTo>
                  <a:pt x="4217357" y="942975"/>
                </a:lnTo>
                <a:lnTo>
                  <a:pt x="4197202" y="981075"/>
                </a:lnTo>
                <a:lnTo>
                  <a:pt x="4177047" y="1017587"/>
                </a:lnTo>
                <a:lnTo>
                  <a:pt x="4156892" y="1055687"/>
                </a:lnTo>
                <a:lnTo>
                  <a:pt x="4138416" y="1095375"/>
                </a:lnTo>
                <a:lnTo>
                  <a:pt x="4119940" y="1136650"/>
                </a:lnTo>
                <a:lnTo>
                  <a:pt x="4104825" y="1182687"/>
                </a:lnTo>
                <a:lnTo>
                  <a:pt x="4094747" y="1235075"/>
                </a:lnTo>
                <a:lnTo>
                  <a:pt x="4084669" y="1295400"/>
                </a:lnTo>
                <a:lnTo>
                  <a:pt x="4082989" y="1363662"/>
                </a:lnTo>
                <a:lnTo>
                  <a:pt x="4084669" y="1431925"/>
                </a:lnTo>
                <a:lnTo>
                  <a:pt x="4094747" y="1492250"/>
                </a:lnTo>
                <a:lnTo>
                  <a:pt x="4104825" y="1544637"/>
                </a:lnTo>
                <a:lnTo>
                  <a:pt x="4119940" y="1589087"/>
                </a:lnTo>
                <a:lnTo>
                  <a:pt x="4138416" y="1631950"/>
                </a:lnTo>
                <a:lnTo>
                  <a:pt x="4156892" y="1671637"/>
                </a:lnTo>
                <a:lnTo>
                  <a:pt x="4177047" y="1708150"/>
                </a:lnTo>
                <a:lnTo>
                  <a:pt x="4197202" y="1743075"/>
                </a:lnTo>
                <a:lnTo>
                  <a:pt x="4217357" y="1782762"/>
                </a:lnTo>
                <a:lnTo>
                  <a:pt x="4234153" y="1824037"/>
                </a:lnTo>
                <a:lnTo>
                  <a:pt x="4249270" y="1870075"/>
                </a:lnTo>
                <a:lnTo>
                  <a:pt x="4261027" y="1922462"/>
                </a:lnTo>
                <a:lnTo>
                  <a:pt x="4269425" y="1982787"/>
                </a:lnTo>
                <a:lnTo>
                  <a:pt x="4272784" y="2051050"/>
                </a:lnTo>
                <a:lnTo>
                  <a:pt x="4269425" y="2119312"/>
                </a:lnTo>
                <a:lnTo>
                  <a:pt x="4261027" y="2179637"/>
                </a:lnTo>
                <a:lnTo>
                  <a:pt x="4249270" y="2232025"/>
                </a:lnTo>
                <a:lnTo>
                  <a:pt x="4234153" y="2278062"/>
                </a:lnTo>
                <a:lnTo>
                  <a:pt x="4217357" y="2319337"/>
                </a:lnTo>
                <a:lnTo>
                  <a:pt x="4197202" y="2359025"/>
                </a:lnTo>
                <a:lnTo>
                  <a:pt x="4177047" y="2395537"/>
                </a:lnTo>
                <a:lnTo>
                  <a:pt x="4156892" y="2433637"/>
                </a:lnTo>
                <a:lnTo>
                  <a:pt x="4138416" y="2471737"/>
                </a:lnTo>
                <a:lnTo>
                  <a:pt x="4119940" y="2513012"/>
                </a:lnTo>
                <a:lnTo>
                  <a:pt x="4104825" y="2560637"/>
                </a:lnTo>
                <a:lnTo>
                  <a:pt x="4094747" y="2613025"/>
                </a:lnTo>
                <a:lnTo>
                  <a:pt x="4084669" y="2671762"/>
                </a:lnTo>
                <a:lnTo>
                  <a:pt x="4082989" y="2741612"/>
                </a:lnTo>
                <a:lnTo>
                  <a:pt x="4084669" y="2809875"/>
                </a:lnTo>
                <a:lnTo>
                  <a:pt x="4094747" y="2868612"/>
                </a:lnTo>
                <a:lnTo>
                  <a:pt x="4104825" y="2922587"/>
                </a:lnTo>
                <a:lnTo>
                  <a:pt x="4119940" y="2967037"/>
                </a:lnTo>
                <a:lnTo>
                  <a:pt x="4138416" y="3009900"/>
                </a:lnTo>
                <a:lnTo>
                  <a:pt x="4156892" y="3046412"/>
                </a:lnTo>
                <a:lnTo>
                  <a:pt x="4177047" y="3084512"/>
                </a:lnTo>
                <a:lnTo>
                  <a:pt x="4197202" y="3121025"/>
                </a:lnTo>
                <a:lnTo>
                  <a:pt x="4217357" y="3160712"/>
                </a:lnTo>
                <a:lnTo>
                  <a:pt x="4234153" y="3201987"/>
                </a:lnTo>
                <a:lnTo>
                  <a:pt x="4249270" y="3248025"/>
                </a:lnTo>
                <a:lnTo>
                  <a:pt x="4261027" y="3300412"/>
                </a:lnTo>
                <a:lnTo>
                  <a:pt x="4269425" y="3360737"/>
                </a:lnTo>
                <a:lnTo>
                  <a:pt x="4272784" y="3427412"/>
                </a:lnTo>
                <a:lnTo>
                  <a:pt x="4269425" y="3497262"/>
                </a:lnTo>
                <a:lnTo>
                  <a:pt x="4261027" y="3557587"/>
                </a:lnTo>
                <a:lnTo>
                  <a:pt x="4249270" y="3609975"/>
                </a:lnTo>
                <a:lnTo>
                  <a:pt x="4234153" y="3656012"/>
                </a:lnTo>
                <a:lnTo>
                  <a:pt x="4217357" y="3697287"/>
                </a:lnTo>
                <a:lnTo>
                  <a:pt x="4197202" y="3736975"/>
                </a:lnTo>
                <a:lnTo>
                  <a:pt x="4156892" y="3811587"/>
                </a:lnTo>
                <a:lnTo>
                  <a:pt x="4138416" y="3848100"/>
                </a:lnTo>
                <a:lnTo>
                  <a:pt x="4119940" y="3890962"/>
                </a:lnTo>
                <a:lnTo>
                  <a:pt x="4104825" y="3935412"/>
                </a:lnTo>
                <a:lnTo>
                  <a:pt x="4094747" y="3987800"/>
                </a:lnTo>
                <a:lnTo>
                  <a:pt x="4084669" y="4048125"/>
                </a:lnTo>
                <a:lnTo>
                  <a:pt x="4082989" y="4116387"/>
                </a:lnTo>
                <a:lnTo>
                  <a:pt x="4084669" y="4186237"/>
                </a:lnTo>
                <a:lnTo>
                  <a:pt x="4094747" y="4244975"/>
                </a:lnTo>
                <a:lnTo>
                  <a:pt x="4104825" y="4297362"/>
                </a:lnTo>
                <a:lnTo>
                  <a:pt x="4119940" y="4343400"/>
                </a:lnTo>
                <a:lnTo>
                  <a:pt x="4138416" y="4386262"/>
                </a:lnTo>
                <a:lnTo>
                  <a:pt x="4156892" y="4424362"/>
                </a:lnTo>
                <a:lnTo>
                  <a:pt x="4197202" y="4498975"/>
                </a:lnTo>
                <a:lnTo>
                  <a:pt x="4217357" y="4537075"/>
                </a:lnTo>
                <a:lnTo>
                  <a:pt x="4234153" y="4579937"/>
                </a:lnTo>
                <a:lnTo>
                  <a:pt x="4249270" y="4625975"/>
                </a:lnTo>
                <a:lnTo>
                  <a:pt x="4261027" y="4678362"/>
                </a:lnTo>
                <a:lnTo>
                  <a:pt x="4269425" y="4738687"/>
                </a:lnTo>
                <a:lnTo>
                  <a:pt x="4272784" y="4806950"/>
                </a:lnTo>
                <a:lnTo>
                  <a:pt x="4269425" y="4875212"/>
                </a:lnTo>
                <a:lnTo>
                  <a:pt x="4261027" y="4935537"/>
                </a:lnTo>
                <a:lnTo>
                  <a:pt x="4249270" y="4987925"/>
                </a:lnTo>
                <a:lnTo>
                  <a:pt x="4234153" y="5033962"/>
                </a:lnTo>
                <a:lnTo>
                  <a:pt x="4217357" y="5075237"/>
                </a:lnTo>
                <a:lnTo>
                  <a:pt x="4197202" y="5114925"/>
                </a:lnTo>
                <a:lnTo>
                  <a:pt x="4177047" y="5149850"/>
                </a:lnTo>
                <a:lnTo>
                  <a:pt x="4156892" y="5186362"/>
                </a:lnTo>
                <a:lnTo>
                  <a:pt x="4138416" y="5226050"/>
                </a:lnTo>
                <a:lnTo>
                  <a:pt x="4119940" y="5268912"/>
                </a:lnTo>
                <a:lnTo>
                  <a:pt x="4104825" y="5313362"/>
                </a:lnTo>
                <a:lnTo>
                  <a:pt x="4094747" y="5365750"/>
                </a:lnTo>
                <a:lnTo>
                  <a:pt x="4084669" y="5426075"/>
                </a:lnTo>
                <a:lnTo>
                  <a:pt x="4082989" y="5494337"/>
                </a:lnTo>
                <a:lnTo>
                  <a:pt x="4084669" y="5562600"/>
                </a:lnTo>
                <a:lnTo>
                  <a:pt x="4094747" y="5622925"/>
                </a:lnTo>
                <a:lnTo>
                  <a:pt x="4104825" y="5675312"/>
                </a:lnTo>
                <a:lnTo>
                  <a:pt x="4119940" y="5721350"/>
                </a:lnTo>
                <a:lnTo>
                  <a:pt x="4138416" y="5762625"/>
                </a:lnTo>
                <a:lnTo>
                  <a:pt x="4156892" y="5802312"/>
                </a:lnTo>
                <a:lnTo>
                  <a:pt x="4177047" y="5840412"/>
                </a:lnTo>
                <a:lnTo>
                  <a:pt x="4197202" y="5876925"/>
                </a:lnTo>
                <a:lnTo>
                  <a:pt x="4217357" y="5915025"/>
                </a:lnTo>
                <a:lnTo>
                  <a:pt x="4234153" y="5956300"/>
                </a:lnTo>
                <a:lnTo>
                  <a:pt x="4249270" y="6003925"/>
                </a:lnTo>
                <a:lnTo>
                  <a:pt x="4261027" y="6056312"/>
                </a:lnTo>
                <a:lnTo>
                  <a:pt x="4269425" y="6113462"/>
                </a:lnTo>
                <a:lnTo>
                  <a:pt x="4272784" y="6183312"/>
                </a:lnTo>
                <a:lnTo>
                  <a:pt x="4269425" y="6251575"/>
                </a:lnTo>
                <a:lnTo>
                  <a:pt x="4261027" y="6311900"/>
                </a:lnTo>
                <a:lnTo>
                  <a:pt x="4249270" y="6361112"/>
                </a:lnTo>
                <a:lnTo>
                  <a:pt x="4234153" y="6407150"/>
                </a:lnTo>
                <a:lnTo>
                  <a:pt x="4217357" y="6448425"/>
                </a:lnTo>
                <a:lnTo>
                  <a:pt x="4198882" y="6488112"/>
                </a:lnTo>
                <a:lnTo>
                  <a:pt x="4180406" y="6523037"/>
                </a:lnTo>
                <a:lnTo>
                  <a:pt x="4160251" y="6561137"/>
                </a:lnTo>
                <a:lnTo>
                  <a:pt x="4140096" y="6597650"/>
                </a:lnTo>
                <a:lnTo>
                  <a:pt x="4123300" y="6640512"/>
                </a:lnTo>
                <a:lnTo>
                  <a:pt x="4106504" y="6683375"/>
                </a:lnTo>
                <a:lnTo>
                  <a:pt x="4096426" y="6735762"/>
                </a:lnTo>
                <a:lnTo>
                  <a:pt x="4088029" y="6791325"/>
                </a:lnTo>
                <a:lnTo>
                  <a:pt x="4082989" y="6858000"/>
                </a:lnTo>
                <a:lnTo>
                  <a:pt x="0" y="6858000"/>
                </a:lnTo>
                <a:close/>
              </a:path>
            </a:pathLst>
          </a:custGeom>
          <a:ln w="0">
            <a:noFill/>
            <a:prstDash val="solid"/>
            <a:round/>
            <a:headEnd/>
            <a:tailEnd/>
          </a:ln>
        </p:spPr>
        <p:txBody>
          <a:bodyPr/>
          <a:lstStyle/>
          <a:p>
            <a:endParaRPr lang="en-US" dirty="0"/>
          </a:p>
        </p:txBody>
      </p:sp>
      <p:sp>
        <p:nvSpPr>
          <p:cNvPr id="20" name="Freeform: Shape 19">
            <a:extLst>
              <a:ext uri="{FF2B5EF4-FFF2-40B4-BE49-F238E27FC236}">
                <a16:creationId xmlns:a16="http://schemas.microsoft.com/office/drawing/2014/main" id="{909E572F-9CDC-4214-9D42-FF00176495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17162" cy="6858000"/>
          </a:xfrm>
          <a:custGeom>
            <a:avLst/>
            <a:gdLst>
              <a:gd name="connsiteX0" fmla="*/ 4417162 w 4417162"/>
              <a:gd name="connsiteY0" fmla="*/ 0 h 6858000"/>
              <a:gd name="connsiteX1" fmla="*/ 334174 w 4417162"/>
              <a:gd name="connsiteY1" fmla="*/ 0 h 6858000"/>
              <a:gd name="connsiteX2" fmla="*/ 334173 w 4417162"/>
              <a:gd name="connsiteY2" fmla="*/ 0 h 6858000"/>
              <a:gd name="connsiteX3" fmla="*/ 189795 w 4417162"/>
              <a:gd name="connsiteY3" fmla="*/ 0 h 6858000"/>
              <a:gd name="connsiteX4" fmla="*/ 184756 w 4417162"/>
              <a:gd name="connsiteY4" fmla="*/ 66675 h 6858000"/>
              <a:gd name="connsiteX5" fmla="*/ 176358 w 4417162"/>
              <a:gd name="connsiteY5" fmla="*/ 122237 h 6858000"/>
              <a:gd name="connsiteX6" fmla="*/ 166281 w 4417162"/>
              <a:gd name="connsiteY6" fmla="*/ 174625 h 6858000"/>
              <a:gd name="connsiteX7" fmla="*/ 149485 w 4417162"/>
              <a:gd name="connsiteY7" fmla="*/ 217487 h 6858000"/>
              <a:gd name="connsiteX8" fmla="*/ 132689 w 4417162"/>
              <a:gd name="connsiteY8" fmla="*/ 260350 h 6858000"/>
              <a:gd name="connsiteX9" fmla="*/ 112534 w 4417162"/>
              <a:gd name="connsiteY9" fmla="*/ 296862 h 6858000"/>
              <a:gd name="connsiteX10" fmla="*/ 92379 w 4417162"/>
              <a:gd name="connsiteY10" fmla="*/ 334962 h 6858000"/>
              <a:gd name="connsiteX11" fmla="*/ 73903 w 4417162"/>
              <a:gd name="connsiteY11" fmla="*/ 369887 h 6858000"/>
              <a:gd name="connsiteX12" fmla="*/ 55427 w 4417162"/>
              <a:gd name="connsiteY12" fmla="*/ 409575 h 6858000"/>
              <a:gd name="connsiteX13" fmla="*/ 38632 w 4417162"/>
              <a:gd name="connsiteY13" fmla="*/ 450850 h 6858000"/>
              <a:gd name="connsiteX14" fmla="*/ 23515 w 4417162"/>
              <a:gd name="connsiteY14" fmla="*/ 496887 h 6858000"/>
              <a:gd name="connsiteX15" fmla="*/ 11758 w 4417162"/>
              <a:gd name="connsiteY15" fmla="*/ 546100 h 6858000"/>
              <a:gd name="connsiteX16" fmla="*/ 3359 w 4417162"/>
              <a:gd name="connsiteY16" fmla="*/ 606425 h 6858000"/>
              <a:gd name="connsiteX17" fmla="*/ 0 w 4417162"/>
              <a:gd name="connsiteY17" fmla="*/ 673100 h 6858000"/>
              <a:gd name="connsiteX18" fmla="*/ 3359 w 4417162"/>
              <a:gd name="connsiteY18" fmla="*/ 744537 h 6858000"/>
              <a:gd name="connsiteX19" fmla="*/ 11758 w 4417162"/>
              <a:gd name="connsiteY19" fmla="*/ 801687 h 6858000"/>
              <a:gd name="connsiteX20" fmla="*/ 23515 w 4417162"/>
              <a:gd name="connsiteY20" fmla="*/ 854075 h 6858000"/>
              <a:gd name="connsiteX21" fmla="*/ 38632 w 4417162"/>
              <a:gd name="connsiteY21" fmla="*/ 901700 h 6858000"/>
              <a:gd name="connsiteX22" fmla="*/ 55427 w 4417162"/>
              <a:gd name="connsiteY22" fmla="*/ 942975 h 6858000"/>
              <a:gd name="connsiteX23" fmla="*/ 75583 w 4417162"/>
              <a:gd name="connsiteY23" fmla="*/ 981075 h 6858000"/>
              <a:gd name="connsiteX24" fmla="*/ 95738 w 4417162"/>
              <a:gd name="connsiteY24" fmla="*/ 1017587 h 6858000"/>
              <a:gd name="connsiteX25" fmla="*/ 115893 w 4417162"/>
              <a:gd name="connsiteY25" fmla="*/ 1055687 h 6858000"/>
              <a:gd name="connsiteX26" fmla="*/ 134368 w 4417162"/>
              <a:gd name="connsiteY26" fmla="*/ 1095375 h 6858000"/>
              <a:gd name="connsiteX27" fmla="*/ 152844 w 4417162"/>
              <a:gd name="connsiteY27" fmla="*/ 1136650 h 6858000"/>
              <a:gd name="connsiteX28" fmla="*/ 167960 w 4417162"/>
              <a:gd name="connsiteY28" fmla="*/ 1182687 h 6858000"/>
              <a:gd name="connsiteX29" fmla="*/ 178038 w 4417162"/>
              <a:gd name="connsiteY29" fmla="*/ 1235075 h 6858000"/>
              <a:gd name="connsiteX30" fmla="*/ 188115 w 4417162"/>
              <a:gd name="connsiteY30" fmla="*/ 1295400 h 6858000"/>
              <a:gd name="connsiteX31" fmla="*/ 189795 w 4417162"/>
              <a:gd name="connsiteY31" fmla="*/ 1363662 h 6858000"/>
              <a:gd name="connsiteX32" fmla="*/ 188115 w 4417162"/>
              <a:gd name="connsiteY32" fmla="*/ 1431925 h 6858000"/>
              <a:gd name="connsiteX33" fmla="*/ 178038 w 4417162"/>
              <a:gd name="connsiteY33" fmla="*/ 1492250 h 6858000"/>
              <a:gd name="connsiteX34" fmla="*/ 167960 w 4417162"/>
              <a:gd name="connsiteY34" fmla="*/ 1544637 h 6858000"/>
              <a:gd name="connsiteX35" fmla="*/ 152844 w 4417162"/>
              <a:gd name="connsiteY35" fmla="*/ 1589087 h 6858000"/>
              <a:gd name="connsiteX36" fmla="*/ 134368 w 4417162"/>
              <a:gd name="connsiteY36" fmla="*/ 1631950 h 6858000"/>
              <a:gd name="connsiteX37" fmla="*/ 115893 w 4417162"/>
              <a:gd name="connsiteY37" fmla="*/ 1671637 h 6858000"/>
              <a:gd name="connsiteX38" fmla="*/ 95738 w 4417162"/>
              <a:gd name="connsiteY38" fmla="*/ 1708150 h 6858000"/>
              <a:gd name="connsiteX39" fmla="*/ 75583 w 4417162"/>
              <a:gd name="connsiteY39" fmla="*/ 1743075 h 6858000"/>
              <a:gd name="connsiteX40" fmla="*/ 55427 w 4417162"/>
              <a:gd name="connsiteY40" fmla="*/ 1782762 h 6858000"/>
              <a:gd name="connsiteX41" fmla="*/ 38632 w 4417162"/>
              <a:gd name="connsiteY41" fmla="*/ 1824037 h 6858000"/>
              <a:gd name="connsiteX42" fmla="*/ 23515 w 4417162"/>
              <a:gd name="connsiteY42" fmla="*/ 1870075 h 6858000"/>
              <a:gd name="connsiteX43" fmla="*/ 11758 w 4417162"/>
              <a:gd name="connsiteY43" fmla="*/ 1922462 h 6858000"/>
              <a:gd name="connsiteX44" fmla="*/ 3359 w 4417162"/>
              <a:gd name="connsiteY44" fmla="*/ 1982787 h 6858000"/>
              <a:gd name="connsiteX45" fmla="*/ 0 w 4417162"/>
              <a:gd name="connsiteY45" fmla="*/ 2051050 h 6858000"/>
              <a:gd name="connsiteX46" fmla="*/ 3359 w 4417162"/>
              <a:gd name="connsiteY46" fmla="*/ 2119312 h 6858000"/>
              <a:gd name="connsiteX47" fmla="*/ 11758 w 4417162"/>
              <a:gd name="connsiteY47" fmla="*/ 2179637 h 6858000"/>
              <a:gd name="connsiteX48" fmla="*/ 23515 w 4417162"/>
              <a:gd name="connsiteY48" fmla="*/ 2232025 h 6858000"/>
              <a:gd name="connsiteX49" fmla="*/ 38632 w 4417162"/>
              <a:gd name="connsiteY49" fmla="*/ 2278062 h 6858000"/>
              <a:gd name="connsiteX50" fmla="*/ 55427 w 4417162"/>
              <a:gd name="connsiteY50" fmla="*/ 2319337 h 6858000"/>
              <a:gd name="connsiteX51" fmla="*/ 75583 w 4417162"/>
              <a:gd name="connsiteY51" fmla="*/ 2359025 h 6858000"/>
              <a:gd name="connsiteX52" fmla="*/ 95738 w 4417162"/>
              <a:gd name="connsiteY52" fmla="*/ 2395537 h 6858000"/>
              <a:gd name="connsiteX53" fmla="*/ 115893 w 4417162"/>
              <a:gd name="connsiteY53" fmla="*/ 2433637 h 6858000"/>
              <a:gd name="connsiteX54" fmla="*/ 134368 w 4417162"/>
              <a:gd name="connsiteY54" fmla="*/ 2471737 h 6858000"/>
              <a:gd name="connsiteX55" fmla="*/ 152844 w 4417162"/>
              <a:gd name="connsiteY55" fmla="*/ 2513012 h 6858000"/>
              <a:gd name="connsiteX56" fmla="*/ 167960 w 4417162"/>
              <a:gd name="connsiteY56" fmla="*/ 2560637 h 6858000"/>
              <a:gd name="connsiteX57" fmla="*/ 178038 w 4417162"/>
              <a:gd name="connsiteY57" fmla="*/ 2613025 h 6858000"/>
              <a:gd name="connsiteX58" fmla="*/ 188115 w 4417162"/>
              <a:gd name="connsiteY58" fmla="*/ 2671762 h 6858000"/>
              <a:gd name="connsiteX59" fmla="*/ 189795 w 4417162"/>
              <a:gd name="connsiteY59" fmla="*/ 2741612 h 6858000"/>
              <a:gd name="connsiteX60" fmla="*/ 188115 w 4417162"/>
              <a:gd name="connsiteY60" fmla="*/ 2809875 h 6858000"/>
              <a:gd name="connsiteX61" fmla="*/ 178038 w 4417162"/>
              <a:gd name="connsiteY61" fmla="*/ 2868612 h 6858000"/>
              <a:gd name="connsiteX62" fmla="*/ 167960 w 4417162"/>
              <a:gd name="connsiteY62" fmla="*/ 2922587 h 6858000"/>
              <a:gd name="connsiteX63" fmla="*/ 152844 w 4417162"/>
              <a:gd name="connsiteY63" fmla="*/ 2967037 h 6858000"/>
              <a:gd name="connsiteX64" fmla="*/ 134368 w 4417162"/>
              <a:gd name="connsiteY64" fmla="*/ 3009900 h 6858000"/>
              <a:gd name="connsiteX65" fmla="*/ 115893 w 4417162"/>
              <a:gd name="connsiteY65" fmla="*/ 3046412 h 6858000"/>
              <a:gd name="connsiteX66" fmla="*/ 95738 w 4417162"/>
              <a:gd name="connsiteY66" fmla="*/ 3084512 h 6858000"/>
              <a:gd name="connsiteX67" fmla="*/ 75583 w 4417162"/>
              <a:gd name="connsiteY67" fmla="*/ 3121025 h 6858000"/>
              <a:gd name="connsiteX68" fmla="*/ 55427 w 4417162"/>
              <a:gd name="connsiteY68" fmla="*/ 3160712 h 6858000"/>
              <a:gd name="connsiteX69" fmla="*/ 38632 w 4417162"/>
              <a:gd name="connsiteY69" fmla="*/ 3201987 h 6858000"/>
              <a:gd name="connsiteX70" fmla="*/ 23515 w 4417162"/>
              <a:gd name="connsiteY70" fmla="*/ 3248025 h 6858000"/>
              <a:gd name="connsiteX71" fmla="*/ 11758 w 4417162"/>
              <a:gd name="connsiteY71" fmla="*/ 3300412 h 6858000"/>
              <a:gd name="connsiteX72" fmla="*/ 3359 w 4417162"/>
              <a:gd name="connsiteY72" fmla="*/ 3360737 h 6858000"/>
              <a:gd name="connsiteX73" fmla="*/ 0 w 4417162"/>
              <a:gd name="connsiteY73" fmla="*/ 3427412 h 6858000"/>
              <a:gd name="connsiteX74" fmla="*/ 3359 w 4417162"/>
              <a:gd name="connsiteY74" fmla="*/ 3497262 h 6858000"/>
              <a:gd name="connsiteX75" fmla="*/ 11758 w 4417162"/>
              <a:gd name="connsiteY75" fmla="*/ 3557587 h 6858000"/>
              <a:gd name="connsiteX76" fmla="*/ 23515 w 4417162"/>
              <a:gd name="connsiteY76" fmla="*/ 3609975 h 6858000"/>
              <a:gd name="connsiteX77" fmla="*/ 38632 w 4417162"/>
              <a:gd name="connsiteY77" fmla="*/ 3656012 h 6858000"/>
              <a:gd name="connsiteX78" fmla="*/ 55427 w 4417162"/>
              <a:gd name="connsiteY78" fmla="*/ 3697287 h 6858000"/>
              <a:gd name="connsiteX79" fmla="*/ 75583 w 4417162"/>
              <a:gd name="connsiteY79" fmla="*/ 3736975 h 6858000"/>
              <a:gd name="connsiteX80" fmla="*/ 115893 w 4417162"/>
              <a:gd name="connsiteY80" fmla="*/ 3811587 h 6858000"/>
              <a:gd name="connsiteX81" fmla="*/ 134368 w 4417162"/>
              <a:gd name="connsiteY81" fmla="*/ 3848100 h 6858000"/>
              <a:gd name="connsiteX82" fmla="*/ 152844 w 4417162"/>
              <a:gd name="connsiteY82" fmla="*/ 3890962 h 6858000"/>
              <a:gd name="connsiteX83" fmla="*/ 167960 w 4417162"/>
              <a:gd name="connsiteY83" fmla="*/ 3935412 h 6858000"/>
              <a:gd name="connsiteX84" fmla="*/ 178038 w 4417162"/>
              <a:gd name="connsiteY84" fmla="*/ 3987800 h 6858000"/>
              <a:gd name="connsiteX85" fmla="*/ 188115 w 4417162"/>
              <a:gd name="connsiteY85" fmla="*/ 4048125 h 6858000"/>
              <a:gd name="connsiteX86" fmla="*/ 189795 w 4417162"/>
              <a:gd name="connsiteY86" fmla="*/ 4116387 h 6858000"/>
              <a:gd name="connsiteX87" fmla="*/ 188115 w 4417162"/>
              <a:gd name="connsiteY87" fmla="*/ 4186237 h 6858000"/>
              <a:gd name="connsiteX88" fmla="*/ 178038 w 4417162"/>
              <a:gd name="connsiteY88" fmla="*/ 4244975 h 6858000"/>
              <a:gd name="connsiteX89" fmla="*/ 167960 w 4417162"/>
              <a:gd name="connsiteY89" fmla="*/ 4297362 h 6858000"/>
              <a:gd name="connsiteX90" fmla="*/ 152844 w 4417162"/>
              <a:gd name="connsiteY90" fmla="*/ 4343400 h 6858000"/>
              <a:gd name="connsiteX91" fmla="*/ 134368 w 4417162"/>
              <a:gd name="connsiteY91" fmla="*/ 4386262 h 6858000"/>
              <a:gd name="connsiteX92" fmla="*/ 115893 w 4417162"/>
              <a:gd name="connsiteY92" fmla="*/ 4424362 h 6858000"/>
              <a:gd name="connsiteX93" fmla="*/ 75583 w 4417162"/>
              <a:gd name="connsiteY93" fmla="*/ 4498975 h 6858000"/>
              <a:gd name="connsiteX94" fmla="*/ 55427 w 4417162"/>
              <a:gd name="connsiteY94" fmla="*/ 4537075 h 6858000"/>
              <a:gd name="connsiteX95" fmla="*/ 38632 w 4417162"/>
              <a:gd name="connsiteY95" fmla="*/ 4579937 h 6858000"/>
              <a:gd name="connsiteX96" fmla="*/ 23515 w 4417162"/>
              <a:gd name="connsiteY96" fmla="*/ 4625975 h 6858000"/>
              <a:gd name="connsiteX97" fmla="*/ 11758 w 4417162"/>
              <a:gd name="connsiteY97" fmla="*/ 4678362 h 6858000"/>
              <a:gd name="connsiteX98" fmla="*/ 3359 w 4417162"/>
              <a:gd name="connsiteY98" fmla="*/ 4738687 h 6858000"/>
              <a:gd name="connsiteX99" fmla="*/ 0 w 4417162"/>
              <a:gd name="connsiteY99" fmla="*/ 4806950 h 6858000"/>
              <a:gd name="connsiteX100" fmla="*/ 3359 w 4417162"/>
              <a:gd name="connsiteY100" fmla="*/ 4875212 h 6858000"/>
              <a:gd name="connsiteX101" fmla="*/ 11758 w 4417162"/>
              <a:gd name="connsiteY101" fmla="*/ 4935537 h 6858000"/>
              <a:gd name="connsiteX102" fmla="*/ 23515 w 4417162"/>
              <a:gd name="connsiteY102" fmla="*/ 4987925 h 6858000"/>
              <a:gd name="connsiteX103" fmla="*/ 38632 w 4417162"/>
              <a:gd name="connsiteY103" fmla="*/ 5033962 h 6858000"/>
              <a:gd name="connsiteX104" fmla="*/ 55427 w 4417162"/>
              <a:gd name="connsiteY104" fmla="*/ 5075237 h 6858000"/>
              <a:gd name="connsiteX105" fmla="*/ 75583 w 4417162"/>
              <a:gd name="connsiteY105" fmla="*/ 5114925 h 6858000"/>
              <a:gd name="connsiteX106" fmla="*/ 95738 w 4417162"/>
              <a:gd name="connsiteY106" fmla="*/ 5149850 h 6858000"/>
              <a:gd name="connsiteX107" fmla="*/ 115893 w 4417162"/>
              <a:gd name="connsiteY107" fmla="*/ 5186362 h 6858000"/>
              <a:gd name="connsiteX108" fmla="*/ 134368 w 4417162"/>
              <a:gd name="connsiteY108" fmla="*/ 5226050 h 6858000"/>
              <a:gd name="connsiteX109" fmla="*/ 152844 w 4417162"/>
              <a:gd name="connsiteY109" fmla="*/ 5268912 h 6858000"/>
              <a:gd name="connsiteX110" fmla="*/ 167960 w 4417162"/>
              <a:gd name="connsiteY110" fmla="*/ 5313362 h 6858000"/>
              <a:gd name="connsiteX111" fmla="*/ 178038 w 4417162"/>
              <a:gd name="connsiteY111" fmla="*/ 5365750 h 6858000"/>
              <a:gd name="connsiteX112" fmla="*/ 188115 w 4417162"/>
              <a:gd name="connsiteY112" fmla="*/ 5426075 h 6858000"/>
              <a:gd name="connsiteX113" fmla="*/ 189795 w 4417162"/>
              <a:gd name="connsiteY113" fmla="*/ 5494337 h 6858000"/>
              <a:gd name="connsiteX114" fmla="*/ 188115 w 4417162"/>
              <a:gd name="connsiteY114" fmla="*/ 5562600 h 6858000"/>
              <a:gd name="connsiteX115" fmla="*/ 178038 w 4417162"/>
              <a:gd name="connsiteY115" fmla="*/ 5622925 h 6858000"/>
              <a:gd name="connsiteX116" fmla="*/ 167960 w 4417162"/>
              <a:gd name="connsiteY116" fmla="*/ 5675312 h 6858000"/>
              <a:gd name="connsiteX117" fmla="*/ 152844 w 4417162"/>
              <a:gd name="connsiteY117" fmla="*/ 5721350 h 6858000"/>
              <a:gd name="connsiteX118" fmla="*/ 134368 w 4417162"/>
              <a:gd name="connsiteY118" fmla="*/ 5762625 h 6858000"/>
              <a:gd name="connsiteX119" fmla="*/ 115893 w 4417162"/>
              <a:gd name="connsiteY119" fmla="*/ 5802312 h 6858000"/>
              <a:gd name="connsiteX120" fmla="*/ 95738 w 4417162"/>
              <a:gd name="connsiteY120" fmla="*/ 5840412 h 6858000"/>
              <a:gd name="connsiteX121" fmla="*/ 75583 w 4417162"/>
              <a:gd name="connsiteY121" fmla="*/ 5876925 h 6858000"/>
              <a:gd name="connsiteX122" fmla="*/ 55427 w 4417162"/>
              <a:gd name="connsiteY122" fmla="*/ 5915025 h 6858000"/>
              <a:gd name="connsiteX123" fmla="*/ 38632 w 4417162"/>
              <a:gd name="connsiteY123" fmla="*/ 5956300 h 6858000"/>
              <a:gd name="connsiteX124" fmla="*/ 23515 w 4417162"/>
              <a:gd name="connsiteY124" fmla="*/ 6003925 h 6858000"/>
              <a:gd name="connsiteX125" fmla="*/ 11758 w 4417162"/>
              <a:gd name="connsiteY125" fmla="*/ 6056312 h 6858000"/>
              <a:gd name="connsiteX126" fmla="*/ 3359 w 4417162"/>
              <a:gd name="connsiteY126" fmla="*/ 6113462 h 6858000"/>
              <a:gd name="connsiteX127" fmla="*/ 0 w 4417162"/>
              <a:gd name="connsiteY127" fmla="*/ 6183312 h 6858000"/>
              <a:gd name="connsiteX128" fmla="*/ 3359 w 4417162"/>
              <a:gd name="connsiteY128" fmla="*/ 6251575 h 6858000"/>
              <a:gd name="connsiteX129" fmla="*/ 11758 w 4417162"/>
              <a:gd name="connsiteY129" fmla="*/ 6311900 h 6858000"/>
              <a:gd name="connsiteX130" fmla="*/ 23515 w 4417162"/>
              <a:gd name="connsiteY130" fmla="*/ 6361112 h 6858000"/>
              <a:gd name="connsiteX131" fmla="*/ 38632 w 4417162"/>
              <a:gd name="connsiteY131" fmla="*/ 6407150 h 6858000"/>
              <a:gd name="connsiteX132" fmla="*/ 55427 w 4417162"/>
              <a:gd name="connsiteY132" fmla="*/ 6448425 h 6858000"/>
              <a:gd name="connsiteX133" fmla="*/ 73903 w 4417162"/>
              <a:gd name="connsiteY133" fmla="*/ 6488112 h 6858000"/>
              <a:gd name="connsiteX134" fmla="*/ 92379 w 4417162"/>
              <a:gd name="connsiteY134" fmla="*/ 6523037 h 6858000"/>
              <a:gd name="connsiteX135" fmla="*/ 112534 w 4417162"/>
              <a:gd name="connsiteY135" fmla="*/ 6561137 h 6858000"/>
              <a:gd name="connsiteX136" fmla="*/ 132689 w 4417162"/>
              <a:gd name="connsiteY136" fmla="*/ 6597650 h 6858000"/>
              <a:gd name="connsiteX137" fmla="*/ 149485 w 4417162"/>
              <a:gd name="connsiteY137" fmla="*/ 6640512 h 6858000"/>
              <a:gd name="connsiteX138" fmla="*/ 166281 w 4417162"/>
              <a:gd name="connsiteY138" fmla="*/ 6683375 h 6858000"/>
              <a:gd name="connsiteX139" fmla="*/ 176358 w 4417162"/>
              <a:gd name="connsiteY139" fmla="*/ 6735762 h 6858000"/>
              <a:gd name="connsiteX140" fmla="*/ 184756 w 4417162"/>
              <a:gd name="connsiteY140" fmla="*/ 6791325 h 6858000"/>
              <a:gd name="connsiteX141" fmla="*/ 189795 w 4417162"/>
              <a:gd name="connsiteY141" fmla="*/ 6858000 h 6858000"/>
              <a:gd name="connsiteX142" fmla="*/ 334173 w 4417162"/>
              <a:gd name="connsiteY142" fmla="*/ 6858000 h 6858000"/>
              <a:gd name="connsiteX143" fmla="*/ 334174 w 4417162"/>
              <a:gd name="connsiteY143" fmla="*/ 6858000 h 6858000"/>
              <a:gd name="connsiteX144" fmla="*/ 4417162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4417162" y="0"/>
                </a:moveTo>
                <a:lnTo>
                  <a:pt x="334174" y="0"/>
                </a:lnTo>
                <a:lnTo>
                  <a:pt x="334173" y="0"/>
                </a:lnTo>
                <a:lnTo>
                  <a:pt x="189795" y="0"/>
                </a:lnTo>
                <a:lnTo>
                  <a:pt x="184756" y="66675"/>
                </a:lnTo>
                <a:lnTo>
                  <a:pt x="176358" y="122237"/>
                </a:lnTo>
                <a:lnTo>
                  <a:pt x="166281" y="174625"/>
                </a:lnTo>
                <a:lnTo>
                  <a:pt x="149485" y="217487"/>
                </a:lnTo>
                <a:lnTo>
                  <a:pt x="132689" y="260350"/>
                </a:lnTo>
                <a:lnTo>
                  <a:pt x="112534" y="296862"/>
                </a:lnTo>
                <a:lnTo>
                  <a:pt x="92379" y="334962"/>
                </a:lnTo>
                <a:lnTo>
                  <a:pt x="73903" y="369887"/>
                </a:lnTo>
                <a:lnTo>
                  <a:pt x="55427" y="409575"/>
                </a:lnTo>
                <a:lnTo>
                  <a:pt x="38632" y="450850"/>
                </a:lnTo>
                <a:lnTo>
                  <a:pt x="23515" y="496887"/>
                </a:lnTo>
                <a:lnTo>
                  <a:pt x="11758" y="546100"/>
                </a:lnTo>
                <a:lnTo>
                  <a:pt x="3359" y="606425"/>
                </a:lnTo>
                <a:lnTo>
                  <a:pt x="0" y="673100"/>
                </a:lnTo>
                <a:lnTo>
                  <a:pt x="3359" y="744537"/>
                </a:lnTo>
                <a:lnTo>
                  <a:pt x="11758" y="801687"/>
                </a:lnTo>
                <a:lnTo>
                  <a:pt x="23515" y="854075"/>
                </a:lnTo>
                <a:lnTo>
                  <a:pt x="38632" y="901700"/>
                </a:lnTo>
                <a:lnTo>
                  <a:pt x="55427" y="942975"/>
                </a:lnTo>
                <a:lnTo>
                  <a:pt x="75583" y="981075"/>
                </a:lnTo>
                <a:lnTo>
                  <a:pt x="95738" y="1017587"/>
                </a:lnTo>
                <a:lnTo>
                  <a:pt x="115893" y="1055687"/>
                </a:lnTo>
                <a:lnTo>
                  <a:pt x="134368" y="1095375"/>
                </a:lnTo>
                <a:lnTo>
                  <a:pt x="152844" y="1136650"/>
                </a:lnTo>
                <a:lnTo>
                  <a:pt x="167960" y="1182687"/>
                </a:lnTo>
                <a:lnTo>
                  <a:pt x="178038" y="1235075"/>
                </a:lnTo>
                <a:lnTo>
                  <a:pt x="188115" y="1295400"/>
                </a:lnTo>
                <a:lnTo>
                  <a:pt x="189795" y="1363662"/>
                </a:lnTo>
                <a:lnTo>
                  <a:pt x="188115" y="1431925"/>
                </a:lnTo>
                <a:lnTo>
                  <a:pt x="178038" y="1492250"/>
                </a:lnTo>
                <a:lnTo>
                  <a:pt x="167960" y="1544637"/>
                </a:lnTo>
                <a:lnTo>
                  <a:pt x="152844" y="1589087"/>
                </a:lnTo>
                <a:lnTo>
                  <a:pt x="134368" y="1631950"/>
                </a:lnTo>
                <a:lnTo>
                  <a:pt x="115893" y="1671637"/>
                </a:lnTo>
                <a:lnTo>
                  <a:pt x="95738" y="1708150"/>
                </a:lnTo>
                <a:lnTo>
                  <a:pt x="75583" y="1743075"/>
                </a:lnTo>
                <a:lnTo>
                  <a:pt x="55427" y="1782762"/>
                </a:lnTo>
                <a:lnTo>
                  <a:pt x="38632" y="1824037"/>
                </a:lnTo>
                <a:lnTo>
                  <a:pt x="23515" y="1870075"/>
                </a:lnTo>
                <a:lnTo>
                  <a:pt x="11758" y="1922462"/>
                </a:lnTo>
                <a:lnTo>
                  <a:pt x="3359" y="1982787"/>
                </a:lnTo>
                <a:lnTo>
                  <a:pt x="0" y="2051050"/>
                </a:lnTo>
                <a:lnTo>
                  <a:pt x="3359" y="2119312"/>
                </a:lnTo>
                <a:lnTo>
                  <a:pt x="11758" y="2179637"/>
                </a:lnTo>
                <a:lnTo>
                  <a:pt x="23515" y="2232025"/>
                </a:lnTo>
                <a:lnTo>
                  <a:pt x="38632" y="2278062"/>
                </a:lnTo>
                <a:lnTo>
                  <a:pt x="55427" y="2319337"/>
                </a:lnTo>
                <a:lnTo>
                  <a:pt x="75583" y="2359025"/>
                </a:lnTo>
                <a:lnTo>
                  <a:pt x="95738" y="2395537"/>
                </a:lnTo>
                <a:lnTo>
                  <a:pt x="115893" y="2433637"/>
                </a:lnTo>
                <a:lnTo>
                  <a:pt x="134368" y="2471737"/>
                </a:lnTo>
                <a:lnTo>
                  <a:pt x="152844" y="2513012"/>
                </a:lnTo>
                <a:lnTo>
                  <a:pt x="167960" y="2560637"/>
                </a:lnTo>
                <a:lnTo>
                  <a:pt x="178038" y="2613025"/>
                </a:lnTo>
                <a:lnTo>
                  <a:pt x="188115" y="2671762"/>
                </a:lnTo>
                <a:lnTo>
                  <a:pt x="189795" y="2741612"/>
                </a:lnTo>
                <a:lnTo>
                  <a:pt x="188115" y="2809875"/>
                </a:lnTo>
                <a:lnTo>
                  <a:pt x="178038" y="2868612"/>
                </a:lnTo>
                <a:lnTo>
                  <a:pt x="167960" y="2922587"/>
                </a:lnTo>
                <a:lnTo>
                  <a:pt x="152844" y="2967037"/>
                </a:lnTo>
                <a:lnTo>
                  <a:pt x="134368" y="3009900"/>
                </a:lnTo>
                <a:lnTo>
                  <a:pt x="115893" y="3046412"/>
                </a:lnTo>
                <a:lnTo>
                  <a:pt x="95738" y="3084512"/>
                </a:lnTo>
                <a:lnTo>
                  <a:pt x="75583" y="3121025"/>
                </a:lnTo>
                <a:lnTo>
                  <a:pt x="55427" y="3160712"/>
                </a:lnTo>
                <a:lnTo>
                  <a:pt x="38632" y="3201987"/>
                </a:lnTo>
                <a:lnTo>
                  <a:pt x="23515" y="3248025"/>
                </a:lnTo>
                <a:lnTo>
                  <a:pt x="11758" y="3300412"/>
                </a:lnTo>
                <a:lnTo>
                  <a:pt x="3359" y="3360737"/>
                </a:lnTo>
                <a:lnTo>
                  <a:pt x="0" y="3427412"/>
                </a:lnTo>
                <a:lnTo>
                  <a:pt x="3359" y="3497262"/>
                </a:lnTo>
                <a:lnTo>
                  <a:pt x="11758" y="3557587"/>
                </a:lnTo>
                <a:lnTo>
                  <a:pt x="23515" y="3609975"/>
                </a:lnTo>
                <a:lnTo>
                  <a:pt x="38632" y="3656012"/>
                </a:lnTo>
                <a:lnTo>
                  <a:pt x="55427" y="3697287"/>
                </a:lnTo>
                <a:lnTo>
                  <a:pt x="75583" y="3736975"/>
                </a:lnTo>
                <a:lnTo>
                  <a:pt x="115893" y="3811587"/>
                </a:lnTo>
                <a:lnTo>
                  <a:pt x="134368" y="3848100"/>
                </a:lnTo>
                <a:lnTo>
                  <a:pt x="152844" y="3890962"/>
                </a:lnTo>
                <a:lnTo>
                  <a:pt x="167960" y="3935412"/>
                </a:lnTo>
                <a:lnTo>
                  <a:pt x="178038" y="3987800"/>
                </a:lnTo>
                <a:lnTo>
                  <a:pt x="188115" y="4048125"/>
                </a:lnTo>
                <a:lnTo>
                  <a:pt x="189795" y="4116387"/>
                </a:lnTo>
                <a:lnTo>
                  <a:pt x="188115" y="4186237"/>
                </a:lnTo>
                <a:lnTo>
                  <a:pt x="178038" y="4244975"/>
                </a:lnTo>
                <a:lnTo>
                  <a:pt x="167960" y="4297362"/>
                </a:lnTo>
                <a:lnTo>
                  <a:pt x="152844" y="4343400"/>
                </a:lnTo>
                <a:lnTo>
                  <a:pt x="134368" y="4386262"/>
                </a:lnTo>
                <a:lnTo>
                  <a:pt x="115893" y="4424362"/>
                </a:lnTo>
                <a:lnTo>
                  <a:pt x="75583" y="4498975"/>
                </a:lnTo>
                <a:lnTo>
                  <a:pt x="55427" y="4537075"/>
                </a:lnTo>
                <a:lnTo>
                  <a:pt x="38632" y="4579937"/>
                </a:lnTo>
                <a:lnTo>
                  <a:pt x="23515" y="4625975"/>
                </a:lnTo>
                <a:lnTo>
                  <a:pt x="11758" y="4678362"/>
                </a:lnTo>
                <a:lnTo>
                  <a:pt x="3359" y="4738687"/>
                </a:lnTo>
                <a:lnTo>
                  <a:pt x="0" y="4806950"/>
                </a:lnTo>
                <a:lnTo>
                  <a:pt x="3359" y="4875212"/>
                </a:lnTo>
                <a:lnTo>
                  <a:pt x="11758" y="4935537"/>
                </a:lnTo>
                <a:lnTo>
                  <a:pt x="23515" y="4987925"/>
                </a:lnTo>
                <a:lnTo>
                  <a:pt x="38632" y="5033962"/>
                </a:lnTo>
                <a:lnTo>
                  <a:pt x="55427" y="5075237"/>
                </a:lnTo>
                <a:lnTo>
                  <a:pt x="75583" y="5114925"/>
                </a:lnTo>
                <a:lnTo>
                  <a:pt x="95738" y="5149850"/>
                </a:lnTo>
                <a:lnTo>
                  <a:pt x="115893" y="5186362"/>
                </a:lnTo>
                <a:lnTo>
                  <a:pt x="134368" y="5226050"/>
                </a:lnTo>
                <a:lnTo>
                  <a:pt x="152844" y="5268912"/>
                </a:lnTo>
                <a:lnTo>
                  <a:pt x="167960" y="5313362"/>
                </a:lnTo>
                <a:lnTo>
                  <a:pt x="178038" y="5365750"/>
                </a:lnTo>
                <a:lnTo>
                  <a:pt x="188115" y="5426075"/>
                </a:lnTo>
                <a:lnTo>
                  <a:pt x="189795" y="5494337"/>
                </a:lnTo>
                <a:lnTo>
                  <a:pt x="188115" y="5562600"/>
                </a:lnTo>
                <a:lnTo>
                  <a:pt x="178038" y="5622925"/>
                </a:lnTo>
                <a:lnTo>
                  <a:pt x="167960" y="5675312"/>
                </a:lnTo>
                <a:lnTo>
                  <a:pt x="152844" y="5721350"/>
                </a:lnTo>
                <a:lnTo>
                  <a:pt x="134368" y="5762625"/>
                </a:lnTo>
                <a:lnTo>
                  <a:pt x="115893" y="5802312"/>
                </a:lnTo>
                <a:lnTo>
                  <a:pt x="95738" y="5840412"/>
                </a:lnTo>
                <a:lnTo>
                  <a:pt x="75583" y="5876925"/>
                </a:lnTo>
                <a:lnTo>
                  <a:pt x="55427" y="5915025"/>
                </a:lnTo>
                <a:lnTo>
                  <a:pt x="38632" y="5956300"/>
                </a:lnTo>
                <a:lnTo>
                  <a:pt x="23515" y="6003925"/>
                </a:lnTo>
                <a:lnTo>
                  <a:pt x="11758" y="6056312"/>
                </a:lnTo>
                <a:lnTo>
                  <a:pt x="3359" y="6113462"/>
                </a:lnTo>
                <a:lnTo>
                  <a:pt x="0" y="6183312"/>
                </a:lnTo>
                <a:lnTo>
                  <a:pt x="3359" y="6251575"/>
                </a:lnTo>
                <a:lnTo>
                  <a:pt x="11758" y="6311900"/>
                </a:lnTo>
                <a:lnTo>
                  <a:pt x="23515" y="6361112"/>
                </a:lnTo>
                <a:lnTo>
                  <a:pt x="38632" y="6407150"/>
                </a:lnTo>
                <a:lnTo>
                  <a:pt x="55427" y="6448425"/>
                </a:lnTo>
                <a:lnTo>
                  <a:pt x="73903" y="6488112"/>
                </a:lnTo>
                <a:lnTo>
                  <a:pt x="92379" y="6523037"/>
                </a:lnTo>
                <a:lnTo>
                  <a:pt x="112534" y="6561137"/>
                </a:lnTo>
                <a:lnTo>
                  <a:pt x="132689" y="6597650"/>
                </a:lnTo>
                <a:lnTo>
                  <a:pt x="149485" y="6640512"/>
                </a:lnTo>
                <a:lnTo>
                  <a:pt x="166281" y="6683375"/>
                </a:lnTo>
                <a:lnTo>
                  <a:pt x="176358" y="6735762"/>
                </a:lnTo>
                <a:lnTo>
                  <a:pt x="184756" y="6791325"/>
                </a:lnTo>
                <a:lnTo>
                  <a:pt x="189795" y="6858000"/>
                </a:lnTo>
                <a:lnTo>
                  <a:pt x="334173" y="6858000"/>
                </a:lnTo>
                <a:lnTo>
                  <a:pt x="334174" y="6858000"/>
                </a:lnTo>
                <a:lnTo>
                  <a:pt x="4417162" y="6858000"/>
                </a:lnTo>
                <a:close/>
              </a:path>
            </a:pathLst>
          </a:custGeom>
          <a:solidFill>
            <a:schemeClr val="accent1">
              <a:lumMod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411071" y="2117557"/>
            <a:ext cx="3234018" cy="2063608"/>
          </a:xfrm>
          <a:prstGeom prst="rect">
            <a:avLst/>
          </a:prstGeom>
        </p:spPr>
        <p:txBody>
          <a:bodyPr vert="horz" lIns="91440" tIns="45720" rIns="91440" bIns="45720" rtlCol="0" anchor="b"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spcAft>
                <a:spcPts val="600"/>
              </a:spcAft>
            </a:pPr>
            <a:r>
              <a:rPr lang="en-US" sz="6400" kern="1200" dirty="0">
                <a:solidFill>
                  <a:schemeClr val="tx1"/>
                </a:solidFill>
                <a:latin typeface="+mj-lt"/>
                <a:ea typeface="+mj-ea"/>
                <a:cs typeface="+mj-cs"/>
                <a:hlinkClick r:id="rId2"/>
              </a:rPr>
              <a:t>The ISO Process</a:t>
            </a:r>
            <a:endParaRPr lang="en-US" sz="6400" kern="1200" dirty="0">
              <a:solidFill>
                <a:schemeClr val="tx1"/>
              </a:solidFill>
              <a:latin typeface="+mj-lt"/>
              <a:ea typeface="+mj-ea"/>
              <a:cs typeface="+mj-cs"/>
            </a:endParaRPr>
          </a:p>
        </p:txBody>
      </p:sp>
      <p:pic>
        <p:nvPicPr>
          <p:cNvPr id="9" name="Picture 8" descr="Table&#10;&#10;Description automatically generated with medium confidence">
            <a:extLst>
              <a:ext uri="{FF2B5EF4-FFF2-40B4-BE49-F238E27FC236}">
                <a16:creationId xmlns:a16="http://schemas.microsoft.com/office/drawing/2014/main" id="{75A0A5B9-A661-2507-CD5E-1B13A618EDF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61715" y="643469"/>
            <a:ext cx="4540413" cy="5571062"/>
          </a:xfrm>
          <a:prstGeom prst="rect">
            <a:avLst/>
          </a:prstGeom>
        </p:spPr>
      </p:pic>
    </p:spTree>
    <p:extLst>
      <p:ext uri="{BB962C8B-B14F-4D97-AF65-F5344CB8AC3E}">
        <p14:creationId xmlns:p14="http://schemas.microsoft.com/office/powerpoint/2010/main" val="14594440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17B8307-C6D1-DE61-9632-E2B438244403}"/>
              </a:ext>
            </a:extLst>
          </p:cNvPr>
          <p:cNvSpPr>
            <a:spLocks noGrp="1"/>
          </p:cNvSpPr>
          <p:nvPr>
            <p:ph idx="1"/>
          </p:nvPr>
        </p:nvSpPr>
        <p:spPr>
          <a:xfrm>
            <a:off x="630810" y="1470581"/>
            <a:ext cx="10021148" cy="3864989"/>
          </a:xfrm>
        </p:spPr>
        <p:txBody>
          <a:bodyPr wrap="square"/>
          <a:lstStyle/>
          <a:p>
            <a:r>
              <a:rPr lang="en-GB" dirty="0"/>
              <a:t>Table of Contents </a:t>
            </a:r>
          </a:p>
          <a:p>
            <a:pPr marL="514350" indent="-514350">
              <a:buAutoNum type="arabicPeriod"/>
            </a:pPr>
            <a:r>
              <a:rPr lang="en-GB" dirty="0"/>
              <a:t>Objectives</a:t>
            </a:r>
          </a:p>
          <a:p>
            <a:pPr marL="514350" indent="-514350">
              <a:buAutoNum type="arabicPeriod"/>
            </a:pPr>
            <a:r>
              <a:rPr lang="en-GB" dirty="0"/>
              <a:t>Steps in Building an effective system</a:t>
            </a:r>
          </a:p>
          <a:p>
            <a:pPr marL="514350" indent="-514350">
              <a:buAutoNum type="arabicPeriod"/>
            </a:pPr>
            <a:r>
              <a:rPr lang="en-GB" dirty="0"/>
              <a:t>Outline of the Document Control System </a:t>
            </a:r>
          </a:p>
          <a:p>
            <a:pPr marL="1200150" lvl="1" indent="-514350">
              <a:buFont typeface="+mj-lt"/>
              <a:buAutoNum type="alphaLcPeriod"/>
            </a:pPr>
            <a:r>
              <a:rPr lang="en-GB" dirty="0">
                <a:solidFill>
                  <a:schemeClr val="bg1"/>
                </a:solidFill>
              </a:rPr>
              <a:t>Hierarchy of Documents</a:t>
            </a:r>
          </a:p>
          <a:p>
            <a:pPr marL="1200150" lvl="1" indent="-514350">
              <a:buFont typeface="+mj-lt"/>
              <a:buAutoNum type="alphaLcPeriod"/>
            </a:pPr>
            <a:r>
              <a:rPr lang="en-GB" dirty="0">
                <a:solidFill>
                  <a:schemeClr val="bg1"/>
                </a:solidFill>
              </a:rPr>
              <a:t>Document Identification and Naming Convention</a:t>
            </a:r>
          </a:p>
          <a:p>
            <a:pPr marL="1200150" lvl="1" indent="-514350">
              <a:buFont typeface="+mj-lt"/>
              <a:buAutoNum type="alphaLcPeriod"/>
            </a:pPr>
            <a:r>
              <a:rPr lang="en-GB" dirty="0">
                <a:solidFill>
                  <a:schemeClr val="bg1"/>
                </a:solidFill>
              </a:rPr>
              <a:t>Acronyms used</a:t>
            </a:r>
          </a:p>
          <a:p>
            <a:pPr marL="1200150" lvl="1" indent="-514350">
              <a:buFont typeface="+mj-lt"/>
              <a:buAutoNum type="alphaLcPeriod"/>
            </a:pPr>
            <a:r>
              <a:rPr lang="en-GB" dirty="0">
                <a:solidFill>
                  <a:schemeClr val="bg1"/>
                </a:solidFill>
              </a:rPr>
              <a:t>Document Control and Distribution </a:t>
            </a:r>
          </a:p>
        </p:txBody>
      </p:sp>
    </p:spTree>
    <p:extLst>
      <p:ext uri="{BB962C8B-B14F-4D97-AF65-F5344CB8AC3E}">
        <p14:creationId xmlns:p14="http://schemas.microsoft.com/office/powerpoint/2010/main" val="39082793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5FD0F18-690A-4C6B-A981-8859C96F33FD}"/>
              </a:ext>
            </a:extLst>
          </p:cNvPr>
          <p:cNvSpPr>
            <a:spLocks noGrp="1"/>
          </p:cNvSpPr>
          <p:nvPr>
            <p:ph idx="1"/>
          </p:nvPr>
        </p:nvSpPr>
        <p:spPr>
          <a:xfrm>
            <a:off x="594819" y="633665"/>
            <a:ext cx="11292381" cy="2160018"/>
          </a:xfrm>
        </p:spPr>
        <p:txBody>
          <a:bodyPr wrap="square"/>
          <a:lstStyle/>
          <a:p>
            <a:pPr lvl="0" algn="just">
              <a:spcBef>
                <a:spcPts val="1200"/>
              </a:spcBef>
            </a:pPr>
            <a:endParaRPr lang="en-GB" sz="3200" dirty="0"/>
          </a:p>
          <a:p>
            <a:pPr fontAlgn="base"/>
            <a:r>
              <a:rPr lang="en-GB" dirty="0"/>
              <a:t>To establish the necessary activities and responsibilities to ensure that organisations have access to relevant documents that are up to date, by defining the controls to:</a:t>
            </a:r>
          </a:p>
          <a:p>
            <a:pPr fontAlgn="base"/>
            <a:endParaRPr lang="en-GB" dirty="0"/>
          </a:p>
          <a:p>
            <a:pPr marL="457200" indent="-457200" fontAlgn="base">
              <a:buFont typeface="Wingdings" pitchFamily="2" charset="2"/>
              <a:buChar char="Ø"/>
            </a:pPr>
            <a:r>
              <a:rPr lang="en-GB" dirty="0"/>
              <a:t>create new documents deemed necessary for activities;</a:t>
            </a:r>
          </a:p>
          <a:p>
            <a:pPr marL="457200" indent="-457200" fontAlgn="base">
              <a:buFont typeface="Wingdings" pitchFamily="2" charset="2"/>
              <a:buChar char="Ø"/>
            </a:pPr>
            <a:r>
              <a:rPr lang="en-GB" dirty="0"/>
              <a:t>ensure that changes and the current version of documents are identified;</a:t>
            </a:r>
          </a:p>
          <a:p>
            <a:pPr marL="457200" indent="-457200" fontAlgn="base">
              <a:buFont typeface="Wingdings" pitchFamily="2" charset="2"/>
              <a:buChar char="Ø"/>
            </a:pPr>
            <a:r>
              <a:rPr lang="en-GB" dirty="0"/>
              <a:t>ensure that the current version of applicable documents are available at points of use; and</a:t>
            </a:r>
          </a:p>
          <a:p>
            <a:pPr marL="457200" indent="-457200" fontAlgn="base">
              <a:buFont typeface="Wingdings" pitchFamily="2" charset="2"/>
              <a:buChar char="Ø"/>
            </a:pPr>
            <a:r>
              <a:rPr lang="en-GB" dirty="0"/>
              <a:t>prevent the unintended use of obsolete documents and apply suitable identification to them, if they are retained for any purpose.</a:t>
            </a:r>
          </a:p>
          <a:p>
            <a:pPr lvl="0" algn="just">
              <a:spcBef>
                <a:spcPts val="1200"/>
              </a:spcBef>
            </a:pPr>
            <a:endParaRPr lang="en-GB" sz="3200" dirty="0"/>
          </a:p>
        </p:txBody>
      </p:sp>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5107841" y="343798"/>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Objectives of the DCS</a:t>
            </a:r>
          </a:p>
        </p:txBody>
      </p:sp>
    </p:spTree>
    <p:extLst>
      <p:ext uri="{BB962C8B-B14F-4D97-AF65-F5344CB8AC3E}">
        <p14:creationId xmlns:p14="http://schemas.microsoft.com/office/powerpoint/2010/main" val="30657961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131BAD53-4E89-4F62-BBB7-26359763E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2756DA2-40EB-4C6F-B962-5822FFB54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838200" y="609600"/>
            <a:ext cx="3739341" cy="1330839"/>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400" kern="1200" dirty="0">
                <a:solidFill>
                  <a:schemeClr val="tx1"/>
                </a:solidFill>
                <a:latin typeface="+mj-lt"/>
                <a:ea typeface="+mj-ea"/>
                <a:cs typeface="+mj-cs"/>
              </a:rPr>
              <a:t>Desired Features</a:t>
            </a:r>
          </a:p>
        </p:txBody>
      </p:sp>
      <p:sp>
        <p:nvSpPr>
          <p:cNvPr id="2" name="Content Placeholder 1">
            <a:extLst>
              <a:ext uri="{FF2B5EF4-FFF2-40B4-BE49-F238E27FC236}">
                <a16:creationId xmlns:a16="http://schemas.microsoft.com/office/drawing/2014/main" id="{25FD0F18-690A-4C6B-A981-8859C96F33FD}"/>
              </a:ext>
            </a:extLst>
          </p:cNvPr>
          <p:cNvSpPr>
            <a:spLocks noGrp="1"/>
          </p:cNvSpPr>
          <p:nvPr>
            <p:ph idx="1"/>
          </p:nvPr>
        </p:nvSpPr>
        <p:spPr>
          <a:xfrm>
            <a:off x="862366" y="2194102"/>
            <a:ext cx="3427001" cy="3908586"/>
          </a:xfrm>
        </p:spPr>
        <p:txBody>
          <a:bodyPr vert="horz" lIns="91440" tIns="45720" rIns="91440" bIns="45720" rtlCol="0">
            <a:normAutofit/>
          </a:bodyPr>
          <a:lstStyle/>
          <a:p>
            <a:pPr lvl="0" indent="-228600">
              <a:spcBef>
                <a:spcPts val="1200"/>
              </a:spcBef>
              <a:buFont typeface="Arial" panose="020B0604020202020204" pitchFamily="34" charset="0"/>
              <a:buChar char="•"/>
            </a:pPr>
            <a:endParaRPr lang="en-US" sz="2000">
              <a:solidFill>
                <a:schemeClr val="tx1"/>
              </a:solidFill>
            </a:endParaRPr>
          </a:p>
          <a:p>
            <a:pPr indent="-228600" fontAlgn="base">
              <a:buFont typeface="Arial" panose="020B0604020202020204" pitchFamily="34" charset="0"/>
              <a:buChar char="•"/>
            </a:pPr>
            <a:endParaRPr lang="en-US" sz="2000">
              <a:solidFill>
                <a:schemeClr val="tx1"/>
              </a:solidFill>
            </a:endParaRPr>
          </a:p>
          <a:p>
            <a:pPr indent="-228600" fontAlgn="base">
              <a:buFont typeface="Arial" panose="020B0604020202020204" pitchFamily="34" charset="0"/>
              <a:buChar char="•"/>
            </a:pPr>
            <a:endParaRPr lang="en-US" sz="2000">
              <a:solidFill>
                <a:schemeClr val="tx1"/>
              </a:solidFill>
            </a:endParaRPr>
          </a:p>
          <a:p>
            <a:pPr indent="-228600" fontAlgn="base">
              <a:buFont typeface="Arial" panose="020B0604020202020204" pitchFamily="34" charset="0"/>
              <a:buChar char="•"/>
            </a:pPr>
            <a:endParaRPr lang="en-US" sz="2000">
              <a:solidFill>
                <a:schemeClr val="tx1"/>
              </a:solidFill>
            </a:endParaRPr>
          </a:p>
        </p:txBody>
      </p:sp>
      <p:pic>
        <p:nvPicPr>
          <p:cNvPr id="6" name="Picture 5" descr="Chart, diagram&#10;&#10;Description automatically generated">
            <a:extLst>
              <a:ext uri="{FF2B5EF4-FFF2-40B4-BE49-F238E27FC236}">
                <a16:creationId xmlns:a16="http://schemas.microsoft.com/office/drawing/2014/main" id="{8D2B79DD-ABD2-FBFC-8629-F7ADF9EB09C4}"/>
              </a:ext>
            </a:extLst>
          </p:cNvPr>
          <p:cNvPicPr>
            <a:picLocks noChangeAspect="1"/>
          </p:cNvPicPr>
          <p:nvPr/>
        </p:nvPicPr>
        <p:blipFill>
          <a:blip r:embed="rId3"/>
          <a:stretch>
            <a:fillRect/>
          </a:stretch>
        </p:blipFill>
        <p:spPr>
          <a:xfrm>
            <a:off x="5445457" y="763384"/>
            <a:ext cx="6155141" cy="5354972"/>
          </a:xfrm>
          <a:prstGeom prst="rect">
            <a:avLst/>
          </a:prstGeom>
        </p:spPr>
      </p:pic>
      <p:sp>
        <p:nvSpPr>
          <p:cNvPr id="7" name="Oval 6">
            <a:extLst>
              <a:ext uri="{FF2B5EF4-FFF2-40B4-BE49-F238E27FC236}">
                <a16:creationId xmlns:a16="http://schemas.microsoft.com/office/drawing/2014/main" id="{94A58A37-C09D-1CCE-D32E-3674A33CE868}"/>
              </a:ext>
            </a:extLst>
          </p:cNvPr>
          <p:cNvSpPr/>
          <p:nvPr/>
        </p:nvSpPr>
        <p:spPr>
          <a:xfrm>
            <a:off x="8309810" y="3048000"/>
            <a:ext cx="433137" cy="19250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022725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FEAE179-C525-48F3-AD47-0E9E2B6F2E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1">
            <a:extLst>
              <a:ext uri="{FF2B5EF4-FFF2-40B4-BE49-F238E27FC236}">
                <a16:creationId xmlns:a16="http://schemas.microsoft.com/office/drawing/2014/main" id="{6705EAD3-E1D0-7B85-E7F0-4EEE0241AC31}"/>
              </a:ext>
            </a:extLst>
          </p:cNvPr>
          <p:cNvSpPr txBox="1">
            <a:spLocks/>
          </p:cNvSpPr>
          <p:nvPr/>
        </p:nvSpPr>
        <p:spPr>
          <a:xfrm>
            <a:off x="517889" y="4883544"/>
            <a:ext cx="3876086" cy="1556907"/>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3200">
                <a:solidFill>
                  <a:schemeClr val="tx1"/>
                </a:solidFill>
                <a:latin typeface="+mj-lt"/>
                <a:ea typeface="+mj-ea"/>
                <a:cs typeface="+mj-cs"/>
              </a:rPr>
              <a:t>Desired End-State</a:t>
            </a:r>
          </a:p>
        </p:txBody>
      </p:sp>
      <p:sp>
        <p:nvSpPr>
          <p:cNvPr id="11" name="Rectangle 10">
            <a:extLst>
              <a:ext uri="{FF2B5EF4-FFF2-40B4-BE49-F238E27FC236}">
                <a16:creationId xmlns:a16="http://schemas.microsoft.com/office/drawing/2014/main" id="{95C8260E-968F-44E8-A823-ABB431311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8658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89" y="0"/>
            <a:ext cx="11231745" cy="458818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erson sitting in a chair&#10;&#10;Description automatically generated with medium confidence">
            <a:extLst>
              <a:ext uri="{FF2B5EF4-FFF2-40B4-BE49-F238E27FC236}">
                <a16:creationId xmlns:a16="http://schemas.microsoft.com/office/drawing/2014/main" id="{05DF3A70-8354-84CD-8013-FAC7B173B415}"/>
              </a:ext>
            </a:extLst>
          </p:cNvPr>
          <p:cNvPicPr>
            <a:picLocks noChangeAspect="1"/>
          </p:cNvPicPr>
          <p:nvPr/>
        </p:nvPicPr>
        <p:blipFill rotWithShape="1">
          <a:blip r:embed="rId2"/>
          <a:srcRect t="6146" b="9078"/>
          <a:stretch/>
        </p:blipFill>
        <p:spPr>
          <a:xfrm>
            <a:off x="959205" y="364142"/>
            <a:ext cx="10369645" cy="3867993"/>
          </a:xfrm>
          <a:prstGeom prst="rect">
            <a:avLst/>
          </a:prstGeom>
        </p:spPr>
      </p:pic>
      <p:sp>
        <p:nvSpPr>
          <p:cNvPr id="15" name="Rectangle 14">
            <a:extLst>
              <a:ext uri="{FF2B5EF4-FFF2-40B4-BE49-F238E27FC236}">
                <a16:creationId xmlns:a16="http://schemas.microsoft.com/office/drawing/2014/main" id="{FE43805F-24A6-46A4-B19B-54F283473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01107" y="5661132"/>
            <a:ext cx="1463040"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a:extLst>
              <a:ext uri="{FF2B5EF4-FFF2-40B4-BE49-F238E27FC236}">
                <a16:creationId xmlns:a16="http://schemas.microsoft.com/office/drawing/2014/main" id="{6AC7D3EA-789C-BA4D-10DA-5A5FD00D4E87}"/>
              </a:ext>
            </a:extLst>
          </p:cNvPr>
          <p:cNvSpPr>
            <a:spLocks noGrp="1"/>
          </p:cNvSpPr>
          <p:nvPr>
            <p:ph idx="1"/>
          </p:nvPr>
        </p:nvSpPr>
        <p:spPr>
          <a:xfrm>
            <a:off x="5162719" y="4883544"/>
            <a:ext cx="6586915" cy="1556907"/>
          </a:xfrm>
        </p:spPr>
        <p:txBody>
          <a:bodyPr vert="horz" lIns="91440" tIns="45720" rIns="91440" bIns="45720" rtlCol="0" anchor="ctr">
            <a:normAutofit/>
          </a:bodyPr>
          <a:lstStyle/>
          <a:p>
            <a:pPr indent="-228600">
              <a:buFont typeface="Arial" panose="020B0604020202020204" pitchFamily="34" charset="0"/>
              <a:buChar char="•"/>
            </a:pPr>
            <a:r>
              <a:rPr lang="en-US" sz="1800" dirty="0">
                <a:solidFill>
                  <a:schemeClr val="tx1"/>
                </a:solidFill>
              </a:rPr>
              <a:t>This is where you really want to be if you are involved in the process</a:t>
            </a:r>
          </a:p>
        </p:txBody>
      </p:sp>
    </p:spTree>
    <p:extLst>
      <p:ext uri="{BB962C8B-B14F-4D97-AF65-F5344CB8AC3E}">
        <p14:creationId xmlns:p14="http://schemas.microsoft.com/office/powerpoint/2010/main" val="773268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5FD0F18-690A-4C6B-A981-8859C96F33FD}"/>
              </a:ext>
            </a:extLst>
          </p:cNvPr>
          <p:cNvSpPr>
            <a:spLocks noGrp="1"/>
          </p:cNvSpPr>
          <p:nvPr>
            <p:ph idx="1"/>
          </p:nvPr>
        </p:nvSpPr>
        <p:spPr>
          <a:xfrm>
            <a:off x="594819" y="1227221"/>
            <a:ext cx="11002361" cy="4251158"/>
          </a:xfrm>
        </p:spPr>
        <p:txBody>
          <a:bodyPr wrap="square"/>
          <a:lstStyle/>
          <a:p>
            <a:pPr lvl="0" algn="just">
              <a:spcBef>
                <a:spcPts val="1200"/>
              </a:spcBef>
            </a:pPr>
            <a:endParaRPr lang="en-GB" sz="3200" dirty="0"/>
          </a:p>
          <a:p>
            <a:pPr fontAlgn="base"/>
            <a:endParaRPr lang="en-GB" sz="3200" dirty="0"/>
          </a:p>
          <a:p>
            <a:pPr fontAlgn="base"/>
            <a:endParaRPr lang="en-GB" sz="3200" dirty="0"/>
          </a:p>
          <a:p>
            <a:pPr fontAlgn="base"/>
            <a:endParaRPr lang="en-GB" sz="3200" dirty="0"/>
          </a:p>
        </p:txBody>
      </p:sp>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5316388" y="343798"/>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Step-by-Step</a:t>
            </a:r>
          </a:p>
        </p:txBody>
      </p:sp>
      <p:sp>
        <p:nvSpPr>
          <p:cNvPr id="4" name="Content Placeholder 1">
            <a:extLst>
              <a:ext uri="{FF2B5EF4-FFF2-40B4-BE49-F238E27FC236}">
                <a16:creationId xmlns:a16="http://schemas.microsoft.com/office/drawing/2014/main" id="{A9A4548E-D331-C120-9B41-C05A9E38F1C5}"/>
              </a:ext>
            </a:extLst>
          </p:cNvPr>
          <p:cNvSpPr txBox="1">
            <a:spLocks/>
          </p:cNvSpPr>
          <p:nvPr/>
        </p:nvSpPr>
        <p:spPr>
          <a:xfrm>
            <a:off x="537102" y="2110644"/>
            <a:ext cx="5002615" cy="2160018"/>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base">
              <a:buFont typeface="+mj-lt"/>
              <a:buAutoNum type="arabicPeriod"/>
            </a:pPr>
            <a:r>
              <a:rPr lang="en-GB" sz="3200" dirty="0"/>
              <a:t>Have good documentation. </a:t>
            </a:r>
            <a:r>
              <a:rPr lang="en-GB" sz="2800" dirty="0">
                <a:solidFill>
                  <a:schemeClr val="bg1"/>
                </a:solidFill>
              </a:rPr>
              <a:t>Good documentation is:</a:t>
            </a:r>
          </a:p>
          <a:p>
            <a:pPr marL="1657350" lvl="2" indent="-514350" fontAlgn="base">
              <a:buFont typeface="+mj-lt"/>
              <a:buAutoNum type="alphaLcPeriod"/>
            </a:pPr>
            <a:r>
              <a:rPr lang="en-GB" sz="2400" dirty="0">
                <a:solidFill>
                  <a:schemeClr val="bg1"/>
                </a:solidFill>
              </a:rPr>
              <a:t>Clear</a:t>
            </a:r>
          </a:p>
          <a:p>
            <a:pPr marL="1657350" lvl="2" indent="-514350" fontAlgn="base">
              <a:buFont typeface="+mj-lt"/>
              <a:buAutoNum type="alphaLcPeriod"/>
            </a:pPr>
            <a:r>
              <a:rPr lang="en-GB" sz="2400" dirty="0">
                <a:solidFill>
                  <a:schemeClr val="bg1"/>
                </a:solidFill>
              </a:rPr>
              <a:t>Concise</a:t>
            </a:r>
          </a:p>
          <a:p>
            <a:pPr marL="1657350" lvl="2" indent="-514350" fontAlgn="base">
              <a:buFont typeface="+mj-lt"/>
              <a:buAutoNum type="alphaLcPeriod"/>
            </a:pPr>
            <a:r>
              <a:rPr lang="en-GB" sz="2400" dirty="0">
                <a:solidFill>
                  <a:schemeClr val="bg1"/>
                </a:solidFill>
              </a:rPr>
              <a:t>User friendly</a:t>
            </a:r>
          </a:p>
        </p:txBody>
      </p:sp>
      <p:pic>
        <p:nvPicPr>
          <p:cNvPr id="6" name="Picture 5" descr="Text&#10;&#10;Description automatically generated">
            <a:extLst>
              <a:ext uri="{FF2B5EF4-FFF2-40B4-BE49-F238E27FC236}">
                <a16:creationId xmlns:a16="http://schemas.microsoft.com/office/drawing/2014/main" id="{21BC31D1-3D3D-FF5F-BDF2-A50EA04BB635}"/>
              </a:ext>
            </a:extLst>
          </p:cNvPr>
          <p:cNvPicPr>
            <a:picLocks noChangeAspect="1"/>
          </p:cNvPicPr>
          <p:nvPr/>
        </p:nvPicPr>
        <p:blipFill rotWithShape="1">
          <a:blip r:embed="rId3"/>
          <a:srcRect l="42553"/>
          <a:stretch/>
        </p:blipFill>
        <p:spPr>
          <a:xfrm>
            <a:off x="5901906" y="1227221"/>
            <a:ext cx="4773789" cy="4341643"/>
          </a:xfrm>
          <a:prstGeom prst="rect">
            <a:avLst/>
          </a:prstGeom>
        </p:spPr>
      </p:pic>
    </p:spTree>
    <p:extLst>
      <p:ext uri="{BB962C8B-B14F-4D97-AF65-F5344CB8AC3E}">
        <p14:creationId xmlns:p14="http://schemas.microsoft.com/office/powerpoint/2010/main" val="18930720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5FD0F18-690A-4C6B-A981-8859C96F33FD}"/>
              </a:ext>
            </a:extLst>
          </p:cNvPr>
          <p:cNvSpPr>
            <a:spLocks noGrp="1"/>
          </p:cNvSpPr>
          <p:nvPr>
            <p:ph idx="1"/>
          </p:nvPr>
        </p:nvSpPr>
        <p:spPr>
          <a:xfrm>
            <a:off x="594819" y="1227221"/>
            <a:ext cx="11002361" cy="4251158"/>
          </a:xfrm>
        </p:spPr>
        <p:txBody>
          <a:bodyPr wrap="square"/>
          <a:lstStyle/>
          <a:p>
            <a:pPr lvl="0" algn="just">
              <a:spcBef>
                <a:spcPts val="1200"/>
              </a:spcBef>
            </a:pPr>
            <a:endParaRPr lang="en-GB" sz="3200" dirty="0"/>
          </a:p>
          <a:p>
            <a:pPr fontAlgn="base"/>
            <a:endParaRPr lang="en-GB" sz="3200" dirty="0"/>
          </a:p>
          <a:p>
            <a:pPr fontAlgn="base"/>
            <a:endParaRPr lang="en-GB" sz="3200" dirty="0"/>
          </a:p>
          <a:p>
            <a:pPr fontAlgn="base"/>
            <a:endParaRPr lang="en-GB" sz="3200" dirty="0"/>
          </a:p>
        </p:txBody>
      </p:sp>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5316388" y="343798"/>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Step-by-Step</a:t>
            </a:r>
          </a:p>
        </p:txBody>
      </p:sp>
      <p:sp>
        <p:nvSpPr>
          <p:cNvPr id="4" name="Content Placeholder 1">
            <a:extLst>
              <a:ext uri="{FF2B5EF4-FFF2-40B4-BE49-F238E27FC236}">
                <a16:creationId xmlns:a16="http://schemas.microsoft.com/office/drawing/2014/main" id="{A9A4548E-D331-C120-9B41-C05A9E38F1C5}"/>
              </a:ext>
            </a:extLst>
          </p:cNvPr>
          <p:cNvSpPr txBox="1">
            <a:spLocks/>
          </p:cNvSpPr>
          <p:nvPr/>
        </p:nvSpPr>
        <p:spPr>
          <a:xfrm>
            <a:off x="811388" y="2224665"/>
            <a:ext cx="5140234" cy="2160018"/>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base">
              <a:buFont typeface="+mj-lt"/>
              <a:buAutoNum type="arabicPeriod" startAt="2"/>
            </a:pPr>
            <a:r>
              <a:rPr lang="en-GB" sz="3200" dirty="0"/>
              <a:t>Have the right amount of documentation. Will it impact the customer or operations?</a:t>
            </a:r>
          </a:p>
        </p:txBody>
      </p:sp>
      <p:pic>
        <p:nvPicPr>
          <p:cNvPr id="10" name="Picture 9" descr="Graphical user interface, text&#10;&#10;Description automatically generated">
            <a:extLst>
              <a:ext uri="{FF2B5EF4-FFF2-40B4-BE49-F238E27FC236}">
                <a16:creationId xmlns:a16="http://schemas.microsoft.com/office/drawing/2014/main" id="{F9B22E7B-076D-EA1F-F960-58E9D9264C9A}"/>
              </a:ext>
            </a:extLst>
          </p:cNvPr>
          <p:cNvPicPr>
            <a:picLocks noChangeAspect="1"/>
          </p:cNvPicPr>
          <p:nvPr/>
        </p:nvPicPr>
        <p:blipFill>
          <a:blip r:embed="rId3"/>
          <a:stretch>
            <a:fillRect/>
          </a:stretch>
        </p:blipFill>
        <p:spPr>
          <a:xfrm>
            <a:off x="6014527" y="979015"/>
            <a:ext cx="5744946" cy="1719974"/>
          </a:xfrm>
          <a:prstGeom prst="rect">
            <a:avLst/>
          </a:prstGeom>
        </p:spPr>
      </p:pic>
      <p:pic>
        <p:nvPicPr>
          <p:cNvPr id="12" name="Picture 11" descr="A screenshot of a computer&#10;&#10;Description automatically generated with medium confidence">
            <a:extLst>
              <a:ext uri="{FF2B5EF4-FFF2-40B4-BE49-F238E27FC236}">
                <a16:creationId xmlns:a16="http://schemas.microsoft.com/office/drawing/2014/main" id="{55AFD4BA-1137-586F-2894-9D9DB0268D1D}"/>
              </a:ext>
            </a:extLst>
          </p:cNvPr>
          <p:cNvPicPr>
            <a:picLocks noChangeAspect="1"/>
          </p:cNvPicPr>
          <p:nvPr/>
        </p:nvPicPr>
        <p:blipFill>
          <a:blip r:embed="rId4"/>
          <a:stretch>
            <a:fillRect/>
          </a:stretch>
        </p:blipFill>
        <p:spPr>
          <a:xfrm>
            <a:off x="6027739" y="2842261"/>
            <a:ext cx="5744946" cy="2788518"/>
          </a:xfrm>
          <a:prstGeom prst="rect">
            <a:avLst/>
          </a:prstGeom>
        </p:spPr>
      </p:pic>
    </p:spTree>
    <p:extLst>
      <p:ext uri="{BB962C8B-B14F-4D97-AF65-F5344CB8AC3E}">
        <p14:creationId xmlns:p14="http://schemas.microsoft.com/office/powerpoint/2010/main" val="23810608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Text&#10;&#10;Description automatically generated">
            <a:extLst>
              <a:ext uri="{FF2B5EF4-FFF2-40B4-BE49-F238E27FC236}">
                <a16:creationId xmlns:a16="http://schemas.microsoft.com/office/drawing/2014/main" id="{25D848AA-9B47-F223-8EDB-3C4EA0BA8C4E}"/>
              </a:ext>
            </a:extLst>
          </p:cNvPr>
          <p:cNvPicPr>
            <a:picLocks noGrp="1" noChangeAspect="1"/>
          </p:cNvPicPr>
          <p:nvPr>
            <p:ph idx="1"/>
          </p:nvPr>
        </p:nvPicPr>
        <p:blipFill>
          <a:blip r:embed="rId2"/>
          <a:stretch>
            <a:fillRect/>
          </a:stretch>
        </p:blipFill>
        <p:spPr>
          <a:xfrm>
            <a:off x="1798789" y="1470025"/>
            <a:ext cx="8467423" cy="3865563"/>
          </a:xfrm>
        </p:spPr>
      </p:pic>
      <p:sp>
        <p:nvSpPr>
          <p:cNvPr id="5" name="Content Placeholder 1">
            <a:extLst>
              <a:ext uri="{FF2B5EF4-FFF2-40B4-BE49-F238E27FC236}">
                <a16:creationId xmlns:a16="http://schemas.microsoft.com/office/drawing/2014/main" id="{49AD09DD-05DA-60CC-2EF7-838E79664582}"/>
              </a:ext>
            </a:extLst>
          </p:cNvPr>
          <p:cNvSpPr txBox="1">
            <a:spLocks/>
          </p:cNvSpPr>
          <p:nvPr/>
        </p:nvSpPr>
        <p:spPr>
          <a:xfrm>
            <a:off x="5316388" y="343798"/>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Ask yourself:</a:t>
            </a:r>
          </a:p>
        </p:txBody>
      </p:sp>
    </p:spTree>
    <p:extLst>
      <p:ext uri="{BB962C8B-B14F-4D97-AF65-F5344CB8AC3E}">
        <p14:creationId xmlns:p14="http://schemas.microsoft.com/office/powerpoint/2010/main" val="15998675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5FD0F18-690A-4C6B-A981-8859C96F33FD}"/>
              </a:ext>
            </a:extLst>
          </p:cNvPr>
          <p:cNvSpPr>
            <a:spLocks noGrp="1"/>
          </p:cNvSpPr>
          <p:nvPr>
            <p:ph idx="1"/>
          </p:nvPr>
        </p:nvSpPr>
        <p:spPr>
          <a:xfrm>
            <a:off x="594819" y="1227221"/>
            <a:ext cx="11002361" cy="4251158"/>
          </a:xfrm>
        </p:spPr>
        <p:txBody>
          <a:bodyPr wrap="square"/>
          <a:lstStyle/>
          <a:p>
            <a:pPr lvl="0" algn="just">
              <a:spcBef>
                <a:spcPts val="1200"/>
              </a:spcBef>
            </a:pPr>
            <a:endParaRPr lang="en-GB" sz="3200" dirty="0"/>
          </a:p>
          <a:p>
            <a:pPr fontAlgn="base"/>
            <a:endParaRPr lang="en-GB" sz="3200" dirty="0"/>
          </a:p>
          <a:p>
            <a:pPr fontAlgn="base"/>
            <a:endParaRPr lang="en-GB" sz="3200" dirty="0"/>
          </a:p>
          <a:p>
            <a:pPr fontAlgn="base"/>
            <a:endParaRPr lang="en-GB" sz="3200" dirty="0"/>
          </a:p>
        </p:txBody>
      </p:sp>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5316388" y="343798"/>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Step-by-Step</a:t>
            </a:r>
          </a:p>
        </p:txBody>
      </p:sp>
      <p:sp>
        <p:nvSpPr>
          <p:cNvPr id="4" name="Content Placeholder 1">
            <a:extLst>
              <a:ext uri="{FF2B5EF4-FFF2-40B4-BE49-F238E27FC236}">
                <a16:creationId xmlns:a16="http://schemas.microsoft.com/office/drawing/2014/main" id="{A9A4548E-D331-C120-9B41-C05A9E38F1C5}"/>
              </a:ext>
            </a:extLst>
          </p:cNvPr>
          <p:cNvSpPr txBox="1">
            <a:spLocks/>
          </p:cNvSpPr>
          <p:nvPr/>
        </p:nvSpPr>
        <p:spPr>
          <a:xfrm>
            <a:off x="346948" y="2131071"/>
            <a:ext cx="2300782" cy="2160018"/>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base">
              <a:buFont typeface="+mj-lt"/>
              <a:buAutoNum type="arabicPeriod" startAt="3"/>
            </a:pPr>
            <a:r>
              <a:rPr lang="en-GB" sz="3200" dirty="0"/>
              <a:t>Outline of the document control system</a:t>
            </a:r>
          </a:p>
        </p:txBody>
      </p:sp>
      <p:pic>
        <p:nvPicPr>
          <p:cNvPr id="6" name="Picture 5" descr="A group of cell phones&#10;&#10;Description automatically generated with low confidence">
            <a:extLst>
              <a:ext uri="{FF2B5EF4-FFF2-40B4-BE49-F238E27FC236}">
                <a16:creationId xmlns:a16="http://schemas.microsoft.com/office/drawing/2014/main" id="{CDEC06EB-63CB-4826-A3D3-91C7B9ADE63F}"/>
              </a:ext>
            </a:extLst>
          </p:cNvPr>
          <p:cNvPicPr>
            <a:picLocks noChangeAspect="1"/>
          </p:cNvPicPr>
          <p:nvPr/>
        </p:nvPicPr>
        <p:blipFill>
          <a:blip r:embed="rId3"/>
          <a:stretch>
            <a:fillRect/>
          </a:stretch>
        </p:blipFill>
        <p:spPr>
          <a:xfrm>
            <a:off x="2828051" y="1409700"/>
            <a:ext cx="9017000" cy="3886200"/>
          </a:xfrm>
          <a:prstGeom prst="rect">
            <a:avLst/>
          </a:prstGeom>
        </p:spPr>
      </p:pic>
    </p:spTree>
    <p:extLst>
      <p:ext uri="{BB962C8B-B14F-4D97-AF65-F5344CB8AC3E}">
        <p14:creationId xmlns:p14="http://schemas.microsoft.com/office/powerpoint/2010/main" val="24127806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15">
            <a:extLst>
              <a:ext uri="{FF2B5EF4-FFF2-40B4-BE49-F238E27FC236}">
                <a16:creationId xmlns:a16="http://schemas.microsoft.com/office/drawing/2014/main" id="{50D1C5B3-B60D-4696-AE60-100D5EC8A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17">
            <a:extLst>
              <a:ext uri="{FF2B5EF4-FFF2-40B4-BE49-F238E27FC236}">
                <a16:creationId xmlns:a16="http://schemas.microsoft.com/office/drawing/2014/main" id="{73EDDF53-0851-48D4-A466-6FE0DCE91E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2" cy="1576446"/>
            <a:chOff x="0" y="0"/>
            <a:chExt cx="12192002" cy="1576446"/>
          </a:xfrm>
        </p:grpSpPr>
        <p:sp>
          <p:nvSpPr>
            <p:cNvPr id="19" name="Rectangle 18">
              <a:extLst>
                <a:ext uri="{FF2B5EF4-FFF2-40B4-BE49-F238E27FC236}">
                  <a16:creationId xmlns:a16="http://schemas.microsoft.com/office/drawing/2014/main" id="{D074D04C-85E8-4A3E-90D7-86A10AE048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9">
              <a:extLst>
                <a:ext uri="{FF2B5EF4-FFF2-40B4-BE49-F238E27FC236}">
                  <a16:creationId xmlns:a16="http://schemas.microsoft.com/office/drawing/2014/main" id="{4097020A-86B6-43BD-A2AA-66AE72CA31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5307778" y="-5307778"/>
              <a:ext cx="1576446" cy="12192002"/>
            </a:xfrm>
            <a:prstGeom prst="rect">
              <a:avLst/>
            </a:prstGeom>
            <a:gradFill>
              <a:gsLst>
                <a:gs pos="45000">
                  <a:schemeClr val="accent1">
                    <a:alpha val="0"/>
                  </a:schemeClr>
                </a:gs>
                <a:gs pos="99000">
                  <a:srgbClr val="000000">
                    <a:alpha val="74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20C6C743-32FE-4E24-AA22-45D3B1C7C0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825434" y="0"/>
              <a:ext cx="4303422" cy="1575461"/>
            </a:xfrm>
            <a:prstGeom prst="rect">
              <a:avLst/>
            </a:prstGeom>
            <a:gradFill>
              <a:gsLst>
                <a:gs pos="0">
                  <a:schemeClr val="accent1">
                    <a:alpha val="17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1">
            <a:extLst>
              <a:ext uri="{FF2B5EF4-FFF2-40B4-BE49-F238E27FC236}">
                <a16:creationId xmlns:a16="http://schemas.microsoft.com/office/drawing/2014/main" id="{AB6B0F9D-B9AE-00AC-0B1E-17AC463EF7B1}"/>
              </a:ext>
            </a:extLst>
          </p:cNvPr>
          <p:cNvSpPr txBox="1">
            <a:spLocks/>
          </p:cNvSpPr>
          <p:nvPr/>
        </p:nvSpPr>
        <p:spPr>
          <a:xfrm>
            <a:off x="1371600" y="407695"/>
            <a:ext cx="9724030" cy="834251"/>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000">
                <a:solidFill>
                  <a:srgbClr val="FFFFFF"/>
                </a:solidFill>
                <a:latin typeface="+mj-lt"/>
                <a:ea typeface="+mj-ea"/>
                <a:cs typeface="+mj-cs"/>
              </a:rPr>
              <a:t>Repurpose?</a:t>
            </a:r>
          </a:p>
        </p:txBody>
      </p:sp>
      <p:pic>
        <p:nvPicPr>
          <p:cNvPr id="7" name="Picture 6" descr="A picture containing floor, electronics, adapter&#10;&#10;Description automatically generated">
            <a:extLst>
              <a:ext uri="{FF2B5EF4-FFF2-40B4-BE49-F238E27FC236}">
                <a16:creationId xmlns:a16="http://schemas.microsoft.com/office/drawing/2014/main" id="{B7412EE3-F570-BF22-6B03-0A25ECE7073A}"/>
              </a:ext>
            </a:extLst>
          </p:cNvPr>
          <p:cNvPicPr>
            <a:picLocks noChangeAspect="1"/>
          </p:cNvPicPr>
          <p:nvPr/>
        </p:nvPicPr>
        <p:blipFill>
          <a:blip r:embed="rId2"/>
          <a:stretch>
            <a:fillRect/>
          </a:stretch>
        </p:blipFill>
        <p:spPr>
          <a:xfrm>
            <a:off x="5067043" y="2824470"/>
            <a:ext cx="3061813" cy="1752887"/>
          </a:xfrm>
          <a:prstGeom prst="rect">
            <a:avLst/>
          </a:prstGeom>
        </p:spPr>
      </p:pic>
      <p:pic>
        <p:nvPicPr>
          <p:cNvPr id="9" name="Picture 8" descr="Icon&#10;&#10;Description automatically generated">
            <a:extLst>
              <a:ext uri="{FF2B5EF4-FFF2-40B4-BE49-F238E27FC236}">
                <a16:creationId xmlns:a16="http://schemas.microsoft.com/office/drawing/2014/main" id="{EC5CFE42-2296-C5C6-9E8F-D18C65E235EC}"/>
              </a:ext>
            </a:extLst>
          </p:cNvPr>
          <p:cNvPicPr>
            <a:picLocks noChangeAspect="1"/>
          </p:cNvPicPr>
          <p:nvPr/>
        </p:nvPicPr>
        <p:blipFill>
          <a:blip r:embed="rId3"/>
          <a:stretch>
            <a:fillRect/>
          </a:stretch>
        </p:blipFill>
        <p:spPr>
          <a:xfrm>
            <a:off x="8772650" y="2649638"/>
            <a:ext cx="2396630" cy="2133001"/>
          </a:xfrm>
          <a:prstGeom prst="rect">
            <a:avLst/>
          </a:prstGeom>
        </p:spPr>
      </p:pic>
      <p:pic>
        <p:nvPicPr>
          <p:cNvPr id="5" name="Content Placeholder 4" descr="A picture containing text, electronics&#10;&#10;Description automatically generated">
            <a:extLst>
              <a:ext uri="{FF2B5EF4-FFF2-40B4-BE49-F238E27FC236}">
                <a16:creationId xmlns:a16="http://schemas.microsoft.com/office/drawing/2014/main" id="{2100339B-1734-632E-188A-E7CABC7568C5}"/>
              </a:ext>
            </a:extLst>
          </p:cNvPr>
          <p:cNvPicPr>
            <a:picLocks noChangeAspect="1"/>
          </p:cNvPicPr>
          <p:nvPr/>
        </p:nvPicPr>
        <p:blipFill>
          <a:blip r:embed="rId4"/>
          <a:stretch>
            <a:fillRect/>
          </a:stretch>
        </p:blipFill>
        <p:spPr>
          <a:xfrm>
            <a:off x="357538" y="2815953"/>
            <a:ext cx="3850065" cy="1761404"/>
          </a:xfrm>
          <a:prstGeom prst="rect">
            <a:avLst/>
          </a:prstGeom>
        </p:spPr>
      </p:pic>
      <p:cxnSp>
        <p:nvCxnSpPr>
          <p:cNvPr id="11" name="Straight Arrow Connector 10">
            <a:extLst>
              <a:ext uri="{FF2B5EF4-FFF2-40B4-BE49-F238E27FC236}">
                <a16:creationId xmlns:a16="http://schemas.microsoft.com/office/drawing/2014/main" id="{E43AF1F6-A374-2D0E-60F0-3DFC3F3501A7}"/>
              </a:ext>
            </a:extLst>
          </p:cNvPr>
          <p:cNvCxnSpPr>
            <a:stCxn id="5" idx="3"/>
            <a:endCxn id="7" idx="1"/>
          </p:cNvCxnSpPr>
          <p:nvPr/>
        </p:nvCxnSpPr>
        <p:spPr>
          <a:xfrm>
            <a:off x="4207603" y="3696655"/>
            <a:ext cx="859440" cy="4259"/>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CF8F799-2501-FAA7-1BF5-ED8F43074CD0}"/>
              </a:ext>
            </a:extLst>
          </p:cNvPr>
          <p:cNvCxnSpPr>
            <a:cxnSpLocks/>
          </p:cNvCxnSpPr>
          <p:nvPr/>
        </p:nvCxnSpPr>
        <p:spPr>
          <a:xfrm>
            <a:off x="8128856" y="3675304"/>
            <a:ext cx="1015144" cy="4083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07908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8D6E978-BB91-9AF0-91BE-AEE263B02A6D}"/>
              </a:ext>
            </a:extLst>
          </p:cNvPr>
          <p:cNvSpPr>
            <a:spLocks noGrp="1"/>
          </p:cNvSpPr>
          <p:nvPr>
            <p:ph idx="1"/>
          </p:nvPr>
        </p:nvSpPr>
        <p:spPr>
          <a:xfrm>
            <a:off x="694048" y="1983929"/>
            <a:ext cx="10803903" cy="3864989"/>
          </a:xfrm>
        </p:spPr>
        <p:txBody>
          <a:bodyPr wrap="square"/>
          <a:lstStyle/>
          <a:p>
            <a:pPr marL="457200" indent="-457200">
              <a:buFont typeface="Wingdings" pitchFamily="2" charset="2"/>
              <a:buChar char="Ø"/>
            </a:pPr>
            <a:r>
              <a:rPr lang="en-GB" dirty="0"/>
              <a:t>All documents shall be reviewed and approved prior to issue. </a:t>
            </a:r>
          </a:p>
          <a:p>
            <a:pPr marL="457200" indent="-457200">
              <a:buFont typeface="Wingdings" pitchFamily="2" charset="2"/>
              <a:buChar char="Ø"/>
            </a:pPr>
            <a:r>
              <a:rPr lang="en-GB" dirty="0"/>
              <a:t>There shall be an established procedure for reviewing and approving new documents or changes to existing documents.</a:t>
            </a:r>
          </a:p>
          <a:p>
            <a:endParaRPr lang="en-US" dirty="0"/>
          </a:p>
        </p:txBody>
      </p:sp>
      <p:sp>
        <p:nvSpPr>
          <p:cNvPr id="3" name="Content Placeholder 1">
            <a:extLst>
              <a:ext uri="{FF2B5EF4-FFF2-40B4-BE49-F238E27FC236}">
                <a16:creationId xmlns:a16="http://schemas.microsoft.com/office/drawing/2014/main" id="{671BE4A4-5039-8313-1F9D-64F14D4412C8}"/>
              </a:ext>
            </a:extLst>
          </p:cNvPr>
          <p:cNvSpPr txBox="1">
            <a:spLocks/>
          </p:cNvSpPr>
          <p:nvPr/>
        </p:nvSpPr>
        <p:spPr>
          <a:xfrm>
            <a:off x="5316388" y="343798"/>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Review and Approval</a:t>
            </a:r>
          </a:p>
        </p:txBody>
      </p:sp>
    </p:spTree>
    <p:extLst>
      <p:ext uri="{BB962C8B-B14F-4D97-AF65-F5344CB8AC3E}">
        <p14:creationId xmlns:p14="http://schemas.microsoft.com/office/powerpoint/2010/main" val="5902190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8D6E978-BB91-9AF0-91BE-AEE263B02A6D}"/>
              </a:ext>
            </a:extLst>
          </p:cNvPr>
          <p:cNvSpPr>
            <a:spLocks noGrp="1"/>
          </p:cNvSpPr>
          <p:nvPr>
            <p:ph idx="1"/>
          </p:nvPr>
        </p:nvSpPr>
        <p:spPr>
          <a:xfrm>
            <a:off x="694048" y="1983929"/>
            <a:ext cx="10803903" cy="3864989"/>
          </a:xfrm>
        </p:spPr>
        <p:txBody>
          <a:bodyPr wrap="square"/>
          <a:lstStyle/>
          <a:p>
            <a:pPr marL="457200" indent="-457200">
              <a:buFont typeface="Wingdings" pitchFamily="2" charset="2"/>
              <a:buChar char="Ø"/>
            </a:pPr>
            <a:r>
              <a:rPr lang="en-GB" dirty="0"/>
              <a:t>A manual system with electronic features may be used. </a:t>
            </a:r>
          </a:p>
          <a:p>
            <a:pPr marL="457200" indent="-457200">
              <a:buFont typeface="Wingdings" pitchFamily="2" charset="2"/>
              <a:buChar char="Ø"/>
            </a:pPr>
            <a:r>
              <a:rPr lang="en-GB" dirty="0"/>
              <a:t>There MUST be a hard-copy MASTER available in the repository.</a:t>
            </a:r>
          </a:p>
          <a:p>
            <a:pPr marL="457200" indent="-457200">
              <a:buFont typeface="Wingdings" pitchFamily="2" charset="2"/>
              <a:buChar char="Ø"/>
            </a:pPr>
            <a:r>
              <a:rPr lang="en-GB" dirty="0"/>
              <a:t>Electronic versions of that Master MUST be securely stored within a folder with appropriate access and backed up monthly.</a:t>
            </a:r>
          </a:p>
          <a:p>
            <a:pPr marL="457200" indent="-457200">
              <a:buFont typeface="Wingdings" pitchFamily="2" charset="2"/>
              <a:buChar char="Ø"/>
            </a:pPr>
            <a:r>
              <a:rPr lang="en-GB" dirty="0"/>
              <a:t>Version control maintained.</a:t>
            </a:r>
          </a:p>
          <a:p>
            <a:pPr marL="457200" indent="-457200">
              <a:buFont typeface="Wingdings" pitchFamily="2" charset="2"/>
              <a:buChar char="Ø"/>
            </a:pPr>
            <a:r>
              <a:rPr lang="en-GB" dirty="0"/>
              <a:t>Obsolete documents to be removed, archived and disposed of within legal timeframes – up to 6 years, less OSA related material (50+ sometimes).</a:t>
            </a:r>
          </a:p>
          <a:p>
            <a:pPr marL="457200" indent="-457200">
              <a:buFont typeface="Wingdings" pitchFamily="2" charset="2"/>
              <a:buChar char="Ø"/>
            </a:pPr>
            <a:endParaRPr lang="en-GB" dirty="0"/>
          </a:p>
          <a:p>
            <a:endParaRPr lang="en-US" dirty="0"/>
          </a:p>
        </p:txBody>
      </p:sp>
      <p:sp>
        <p:nvSpPr>
          <p:cNvPr id="3" name="Content Placeholder 1">
            <a:extLst>
              <a:ext uri="{FF2B5EF4-FFF2-40B4-BE49-F238E27FC236}">
                <a16:creationId xmlns:a16="http://schemas.microsoft.com/office/drawing/2014/main" id="{671BE4A4-5039-8313-1F9D-64F14D4412C8}"/>
              </a:ext>
            </a:extLst>
          </p:cNvPr>
          <p:cNvSpPr txBox="1">
            <a:spLocks/>
          </p:cNvSpPr>
          <p:nvPr/>
        </p:nvSpPr>
        <p:spPr>
          <a:xfrm>
            <a:off x="5316388" y="343798"/>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Storage and Distribution</a:t>
            </a:r>
          </a:p>
        </p:txBody>
      </p:sp>
    </p:spTree>
    <p:extLst>
      <p:ext uri="{BB962C8B-B14F-4D97-AF65-F5344CB8AC3E}">
        <p14:creationId xmlns:p14="http://schemas.microsoft.com/office/powerpoint/2010/main" val="42369941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17">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6513788" y="365125"/>
            <a:ext cx="4840010" cy="1807305"/>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400">
                <a:solidFill>
                  <a:schemeClr val="tx1"/>
                </a:solidFill>
                <a:latin typeface="+mj-lt"/>
                <a:ea typeface="+mj-ea"/>
                <a:cs typeface="+mj-cs"/>
              </a:rPr>
              <a:t>Document Identification</a:t>
            </a:r>
          </a:p>
        </p:txBody>
      </p:sp>
      <p:pic>
        <p:nvPicPr>
          <p:cNvPr id="23" name="Picture 13" descr="Pen placed on top of a signature line">
            <a:extLst>
              <a:ext uri="{FF2B5EF4-FFF2-40B4-BE49-F238E27FC236}">
                <a16:creationId xmlns:a16="http://schemas.microsoft.com/office/drawing/2014/main" id="{A6CE5E71-9097-28CF-D92B-FA558F05E420}"/>
              </a:ext>
            </a:extLst>
          </p:cNvPr>
          <p:cNvPicPr>
            <a:picLocks noChangeAspect="1"/>
          </p:cNvPicPr>
          <p:nvPr/>
        </p:nvPicPr>
        <p:blipFill rotWithShape="1">
          <a:blip r:embed="rId3"/>
          <a:srcRect l="40467" r="-1"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2" name="Content Placeholder 1">
            <a:extLst>
              <a:ext uri="{FF2B5EF4-FFF2-40B4-BE49-F238E27FC236}">
                <a16:creationId xmlns:a16="http://schemas.microsoft.com/office/drawing/2014/main" id="{25FD0F18-690A-4C6B-A981-8859C96F33FD}"/>
              </a:ext>
            </a:extLst>
          </p:cNvPr>
          <p:cNvSpPr>
            <a:spLocks noGrp="1"/>
          </p:cNvSpPr>
          <p:nvPr>
            <p:ph idx="1"/>
          </p:nvPr>
        </p:nvSpPr>
        <p:spPr>
          <a:xfrm>
            <a:off x="6513788" y="2333297"/>
            <a:ext cx="4840010" cy="3843666"/>
          </a:xfrm>
        </p:spPr>
        <p:txBody>
          <a:bodyPr vert="horz" lIns="91440" tIns="45720" rIns="91440" bIns="45720" rtlCol="0">
            <a:normAutofit/>
          </a:bodyPr>
          <a:lstStyle/>
          <a:p>
            <a:pPr lvl="0" indent="-228600">
              <a:spcBef>
                <a:spcPts val="1200"/>
              </a:spcBef>
              <a:buFont typeface="Arial" panose="020B0604020202020204" pitchFamily="34" charset="0"/>
              <a:buChar char="•"/>
            </a:pPr>
            <a:endParaRPr lang="en-US" sz="2000" dirty="0">
              <a:solidFill>
                <a:schemeClr val="tx1"/>
              </a:solidFill>
            </a:endParaRPr>
          </a:p>
          <a:p>
            <a:pPr indent="-228600" fontAlgn="base">
              <a:buFont typeface="Arial" panose="020B0604020202020204" pitchFamily="34" charset="0"/>
              <a:buChar char="•"/>
            </a:pPr>
            <a:endParaRPr lang="en-US" sz="2000" dirty="0">
              <a:solidFill>
                <a:schemeClr val="tx1"/>
              </a:solidFill>
            </a:endParaRPr>
          </a:p>
          <a:p>
            <a:pPr indent="-228600" fontAlgn="base">
              <a:buFont typeface="Arial" panose="020B0604020202020204" pitchFamily="34" charset="0"/>
              <a:buChar char="•"/>
            </a:pPr>
            <a:endParaRPr lang="en-US" sz="2000" dirty="0">
              <a:solidFill>
                <a:schemeClr val="tx1"/>
              </a:solidFill>
            </a:endParaRPr>
          </a:p>
          <a:p>
            <a:pPr indent="-228600" fontAlgn="base">
              <a:buFont typeface="Arial" panose="020B0604020202020204" pitchFamily="34" charset="0"/>
              <a:buChar char="•"/>
            </a:pPr>
            <a:endParaRPr lang="en-US" sz="2000" dirty="0">
              <a:solidFill>
                <a:schemeClr val="tx1"/>
              </a:solidFill>
            </a:endParaRPr>
          </a:p>
        </p:txBody>
      </p:sp>
      <p:sp>
        <p:nvSpPr>
          <p:cNvPr id="7" name="TextBox 6">
            <a:extLst>
              <a:ext uri="{FF2B5EF4-FFF2-40B4-BE49-F238E27FC236}">
                <a16:creationId xmlns:a16="http://schemas.microsoft.com/office/drawing/2014/main" id="{10B1E1DC-A9B0-A587-2315-2499B319EFF8}"/>
              </a:ext>
            </a:extLst>
          </p:cNvPr>
          <p:cNvSpPr txBox="1"/>
          <p:nvPr/>
        </p:nvSpPr>
        <p:spPr>
          <a:xfrm>
            <a:off x="5885793" y="3255873"/>
            <a:ext cx="6096000" cy="2062103"/>
          </a:xfrm>
          <a:prstGeom prst="rect">
            <a:avLst/>
          </a:prstGeom>
          <a:noFill/>
        </p:spPr>
        <p:txBody>
          <a:bodyPr wrap="square">
            <a:spAutoFit/>
          </a:bodyPr>
          <a:lstStyle/>
          <a:p>
            <a:r>
              <a:rPr lang="en-US" sz="3200" dirty="0"/>
              <a:t>Control of Documents relates to clause 4.2.3 of the ISO standard</a:t>
            </a:r>
          </a:p>
          <a:p>
            <a:endParaRPr lang="en-US" sz="3200" dirty="0"/>
          </a:p>
          <a:p>
            <a:r>
              <a:rPr lang="en-US" sz="3200" dirty="0">
                <a:hlinkClick r:id="rId4"/>
              </a:rPr>
              <a:t>The UK MOD JSP 747</a:t>
            </a:r>
            <a:endParaRPr lang="en-US" sz="3200" dirty="0"/>
          </a:p>
        </p:txBody>
      </p:sp>
    </p:spTree>
    <p:extLst>
      <p:ext uri="{BB962C8B-B14F-4D97-AF65-F5344CB8AC3E}">
        <p14:creationId xmlns:p14="http://schemas.microsoft.com/office/powerpoint/2010/main" val="11190718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3" name="Content Placeholder 1">
            <a:extLst>
              <a:ext uri="{FF2B5EF4-FFF2-40B4-BE49-F238E27FC236}">
                <a16:creationId xmlns:a16="http://schemas.microsoft.com/office/drawing/2014/main" id="{061D169C-ED14-F9D3-CBFE-395C248D4AFA}"/>
              </a:ext>
            </a:extLst>
          </p:cNvPr>
          <p:cNvSpPr txBox="1">
            <a:spLocks/>
          </p:cNvSpPr>
          <p:nvPr/>
        </p:nvSpPr>
        <p:spPr>
          <a:xfrm>
            <a:off x="838201" y="643467"/>
            <a:ext cx="3888526" cy="1800526"/>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400" kern="1200">
                <a:solidFill>
                  <a:schemeClr val="tx1"/>
                </a:solidFill>
                <a:latin typeface="+mj-lt"/>
                <a:ea typeface="+mj-ea"/>
                <a:cs typeface="+mj-cs"/>
              </a:rPr>
              <a:t>Example</a:t>
            </a:r>
          </a:p>
        </p:txBody>
      </p:sp>
      <p:sp>
        <p:nvSpPr>
          <p:cNvPr id="2" name="Content Placeholder 1">
            <a:extLst>
              <a:ext uri="{FF2B5EF4-FFF2-40B4-BE49-F238E27FC236}">
                <a16:creationId xmlns:a16="http://schemas.microsoft.com/office/drawing/2014/main" id="{57987439-A630-897A-4AEC-C361B248FD81}"/>
              </a:ext>
            </a:extLst>
          </p:cNvPr>
          <p:cNvSpPr>
            <a:spLocks noGrp="1"/>
          </p:cNvSpPr>
          <p:nvPr>
            <p:ph idx="1"/>
          </p:nvPr>
        </p:nvSpPr>
        <p:spPr>
          <a:xfrm>
            <a:off x="838201" y="2623381"/>
            <a:ext cx="3888528" cy="3553581"/>
          </a:xfrm>
        </p:spPr>
        <p:txBody>
          <a:bodyPr vert="horz" wrap="square" lIns="91440" tIns="45720" rIns="91440" bIns="45720" rtlCol="0">
            <a:normAutofit/>
          </a:bodyPr>
          <a:lstStyle/>
          <a:p>
            <a:pPr indent="-228600">
              <a:buFont typeface="Arial" panose="020B0604020202020204" pitchFamily="34" charset="0"/>
              <a:buChar char="•"/>
            </a:pPr>
            <a:r>
              <a:rPr lang="en-US" sz="2000" b="1" dirty="0">
                <a:solidFill>
                  <a:schemeClr val="tx1"/>
                </a:solidFill>
              </a:rPr>
              <a:t>DSA 02 </a:t>
            </a:r>
            <a:endParaRPr lang="en-US" sz="2000" dirty="0">
              <a:solidFill>
                <a:schemeClr val="tx1"/>
              </a:solidFill>
            </a:endParaRPr>
          </a:p>
          <a:p>
            <a:pPr indent="-228600">
              <a:buFont typeface="Arial" panose="020B0604020202020204" pitchFamily="34" charset="0"/>
              <a:buChar char="•"/>
            </a:pPr>
            <a:r>
              <a:rPr lang="en-US" sz="2000" b="1" dirty="0" err="1">
                <a:solidFill>
                  <a:schemeClr val="tx1"/>
                </a:solidFill>
              </a:rPr>
              <a:t>Defence</a:t>
            </a:r>
            <a:r>
              <a:rPr lang="en-US" sz="2000" b="1" dirty="0">
                <a:solidFill>
                  <a:schemeClr val="tx1"/>
                </a:solidFill>
              </a:rPr>
              <a:t> Ordnance, Munitions and Explosives (OME) Regulations </a:t>
            </a:r>
            <a:endParaRPr lang="en-US" sz="2000" dirty="0">
              <a:solidFill>
                <a:schemeClr val="tx1"/>
              </a:solidFill>
            </a:endParaRPr>
          </a:p>
          <a:p>
            <a:pPr indent="-228600">
              <a:buFont typeface="Arial" panose="020B0604020202020204" pitchFamily="34" charset="0"/>
              <a:buChar char="•"/>
            </a:pPr>
            <a:endParaRPr lang="en-US" sz="2000" dirty="0">
              <a:solidFill>
                <a:schemeClr val="tx1"/>
              </a:solidFill>
            </a:endParaRPr>
          </a:p>
        </p:txBody>
      </p:sp>
      <p:pic>
        <p:nvPicPr>
          <p:cNvPr id="5" name="Picture 4" descr="Graphical user interface, text, application&#10;&#10;Description automatically generated">
            <a:extLst>
              <a:ext uri="{FF2B5EF4-FFF2-40B4-BE49-F238E27FC236}">
                <a16:creationId xmlns:a16="http://schemas.microsoft.com/office/drawing/2014/main" id="{442733DB-981D-A5A3-EC00-C33143D753DF}"/>
              </a:ext>
            </a:extLst>
          </p:cNvPr>
          <p:cNvPicPr>
            <a:picLocks noChangeAspect="1"/>
          </p:cNvPicPr>
          <p:nvPr/>
        </p:nvPicPr>
        <p:blipFill>
          <a:blip r:embed="rId2"/>
          <a:stretch>
            <a:fillRect/>
          </a:stretch>
        </p:blipFill>
        <p:spPr>
          <a:xfrm>
            <a:off x="7144804" y="643234"/>
            <a:ext cx="4059910" cy="5599876"/>
          </a:xfrm>
          <a:prstGeom prst="rect">
            <a:avLst/>
          </a:prstGeom>
        </p:spPr>
      </p:pic>
    </p:spTree>
    <p:extLst>
      <p:ext uri="{BB962C8B-B14F-4D97-AF65-F5344CB8AC3E}">
        <p14:creationId xmlns:p14="http://schemas.microsoft.com/office/powerpoint/2010/main" val="32736808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25668AA-DEF7-6302-9C7D-6F2D2476398B}"/>
              </a:ext>
            </a:extLst>
          </p:cNvPr>
          <p:cNvSpPr>
            <a:spLocks noGrp="1"/>
          </p:cNvSpPr>
          <p:nvPr>
            <p:ph idx="1"/>
          </p:nvPr>
        </p:nvSpPr>
        <p:spPr>
          <a:xfrm>
            <a:off x="3887359" y="2465193"/>
            <a:ext cx="4101610" cy="1128240"/>
          </a:xfrm>
        </p:spPr>
        <p:txBody>
          <a:bodyPr wrap="square"/>
          <a:lstStyle/>
          <a:p>
            <a:r>
              <a:rPr lang="en-US" sz="6600" dirty="0"/>
              <a:t>Questions?</a:t>
            </a:r>
          </a:p>
        </p:txBody>
      </p:sp>
    </p:spTree>
    <p:extLst>
      <p:ext uri="{BB962C8B-B14F-4D97-AF65-F5344CB8AC3E}">
        <p14:creationId xmlns:p14="http://schemas.microsoft.com/office/powerpoint/2010/main" val="745015825"/>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2.xml><?xml version="1.0" encoding="utf-8"?>
<ds:datastoreItem xmlns:ds="http://schemas.openxmlformats.org/officeDocument/2006/customXml" ds:itemID="{59A90DE1-5030-4590-8AE5-55F67A0F02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D09DC4-48CE-45C2-9393-0A8E48C8FD95}">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690</TotalTime>
  <Words>732</Words>
  <Application>Microsoft Macintosh PowerPoint</Application>
  <PresentationFormat>Widescreen</PresentationFormat>
  <Paragraphs>110</Paragraphs>
  <Slides>26</Slides>
  <Notes>7</Notes>
  <HiddenSlides>0</HiddenSlides>
  <MMClips>0</MMClips>
  <ScaleCrop>false</ScaleCrop>
  <HeadingPairs>
    <vt:vector size="6" baseType="variant">
      <vt:variant>
        <vt:lpstr>Fonts Used</vt:lpstr>
      </vt:variant>
      <vt:variant>
        <vt:i4>4</vt:i4>
      </vt:variant>
      <vt:variant>
        <vt:lpstr>Theme</vt:lpstr>
      </vt:variant>
      <vt:variant>
        <vt:i4>20</vt:i4>
      </vt:variant>
      <vt:variant>
        <vt:lpstr>Slide Titles</vt:lpstr>
      </vt:variant>
      <vt:variant>
        <vt:i4>26</vt:i4>
      </vt:variant>
    </vt:vector>
  </HeadingPairs>
  <TitlesOfParts>
    <vt:vector size="50" baseType="lpstr">
      <vt:lpstr>Arial</vt:lpstr>
      <vt:lpstr>Calibri</vt:lpstr>
      <vt:lpstr>Calibri Light</vt:lpstr>
      <vt:lpstr>Wingdings</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Process Analysis</dc:subject>
  <dc:creator>Gareth Collett</dc:creator>
  <cp:keywords/>
  <dc:description/>
  <cp:lastModifiedBy>Gareth Collett</cp:lastModifiedBy>
  <cp:revision>37</cp:revision>
  <dcterms:created xsi:type="dcterms:W3CDTF">2021-03-09T15:35:42Z</dcterms:created>
  <dcterms:modified xsi:type="dcterms:W3CDTF">2022-09-09T07:22:11Z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