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6"/>
  </p:notesMasterIdLst>
  <p:sldIdLst>
    <p:sldId id="299" r:id="rId2"/>
    <p:sldId id="300" r:id="rId3"/>
    <p:sldId id="301" r:id="rId4"/>
    <p:sldId id="303" r:id="rId5"/>
    <p:sldId id="305" r:id="rId6"/>
    <p:sldId id="304" r:id="rId7"/>
    <p:sldId id="306" r:id="rId8"/>
    <p:sldId id="309" r:id="rId9"/>
    <p:sldId id="307" r:id="rId10"/>
    <p:sldId id="311" r:id="rId11"/>
    <p:sldId id="308" r:id="rId12"/>
    <p:sldId id="312" r:id="rId13"/>
    <p:sldId id="302" r:id="rId14"/>
    <p:sldId id="310" r:id="rId15"/>
  </p:sldIdLst>
  <p:sldSz cx="12192000" cy="6858000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46" roundtripDataSignature="AMtx7mieHmcxtL/vMFb/j/W6MHU5fS7Mf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7C32BF4-F23F-44F6-AEAA-2193A2F5C8B4}">
  <a:tblStyle styleId="{37C32BF4-F23F-44F6-AEAA-2193A2F5C8B4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AECE6"/>
          </a:solidFill>
        </a:fill>
      </a:tcStyle>
    </a:wholeTbl>
    <a:band1H>
      <a:tcTxStyle/>
      <a:tcStyle>
        <a:tcBdr/>
        <a:fill>
          <a:solidFill>
            <a:srgbClr val="F5D8C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F5D8CA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28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46" Type="http://customschemas.google.com/relationships/presentationmetadata" Target="meta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4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leen Lui" userId="7b21756be7f31f82" providerId="LiveId" clId="{8443CCAF-F6C2-4967-B0EF-6E530E5A4D29}"/>
    <pc:docChg chg="undo custSel addSld delSld modSld sldOrd">
      <pc:chgData name="Kathleen Lui" userId="7b21756be7f31f82" providerId="LiveId" clId="{8443CCAF-F6C2-4967-B0EF-6E530E5A4D29}" dt="2022-11-25T10:22:36.200" v="8169" actId="20577"/>
      <pc:docMkLst>
        <pc:docMk/>
      </pc:docMkLst>
      <pc:sldChg chg="del">
        <pc:chgData name="Kathleen Lui" userId="7b21756be7f31f82" providerId="LiveId" clId="{8443CCAF-F6C2-4967-B0EF-6E530E5A4D29}" dt="2022-11-23T06:14:48.066" v="14" actId="2696"/>
        <pc:sldMkLst>
          <pc:docMk/>
          <pc:sldMk cId="0" sldId="256"/>
        </pc:sldMkLst>
      </pc:sldChg>
      <pc:sldChg chg="del">
        <pc:chgData name="Kathleen Lui" userId="7b21756be7f31f82" providerId="LiveId" clId="{8443CCAF-F6C2-4967-B0EF-6E530E5A4D29}" dt="2022-11-23T06:21:34.042" v="315" actId="47"/>
        <pc:sldMkLst>
          <pc:docMk/>
          <pc:sldMk cId="0" sldId="257"/>
        </pc:sldMkLst>
      </pc:sldChg>
      <pc:sldChg chg="modSp del mod ord modShow">
        <pc:chgData name="Kathleen Lui" userId="7b21756be7f31f82" providerId="LiveId" clId="{8443CCAF-F6C2-4967-B0EF-6E530E5A4D29}" dt="2022-11-25T08:42:05.657" v="5705" actId="2696"/>
        <pc:sldMkLst>
          <pc:docMk/>
          <pc:sldMk cId="0" sldId="258"/>
        </pc:sldMkLst>
        <pc:spChg chg="mod">
          <ac:chgData name="Kathleen Lui" userId="7b21756be7f31f82" providerId="LiveId" clId="{8443CCAF-F6C2-4967-B0EF-6E530E5A4D29}" dt="2022-11-24T15:50:26.494" v="855" actId="20578"/>
          <ac:spMkLst>
            <pc:docMk/>
            <pc:sldMk cId="0" sldId="258"/>
            <ac:spMk id="52" creationId="{00000000-0000-0000-0000-000000000000}"/>
          </ac:spMkLst>
        </pc:spChg>
      </pc:sldChg>
      <pc:sldChg chg="del ord">
        <pc:chgData name="Kathleen Lui" userId="7b21756be7f31f82" providerId="LiveId" clId="{8443CCAF-F6C2-4967-B0EF-6E530E5A4D29}" dt="2022-11-25T10:18:45.692" v="8128" actId="2696"/>
        <pc:sldMkLst>
          <pc:docMk/>
          <pc:sldMk cId="0" sldId="259"/>
        </pc:sldMkLst>
      </pc:sldChg>
      <pc:sldChg chg="del">
        <pc:chgData name="Kathleen Lui" userId="7b21756be7f31f82" providerId="LiveId" clId="{8443CCAF-F6C2-4967-B0EF-6E530E5A4D29}" dt="2022-11-25T08:42:05.657" v="5705" actId="2696"/>
        <pc:sldMkLst>
          <pc:docMk/>
          <pc:sldMk cId="0" sldId="260"/>
        </pc:sldMkLst>
      </pc:sldChg>
      <pc:sldChg chg="modSp del mod ord">
        <pc:chgData name="Kathleen Lui" userId="7b21756be7f31f82" providerId="LiveId" clId="{8443CCAF-F6C2-4967-B0EF-6E530E5A4D29}" dt="2022-11-25T10:18:48.287" v="8129" actId="2696"/>
        <pc:sldMkLst>
          <pc:docMk/>
          <pc:sldMk cId="0" sldId="261"/>
        </pc:sldMkLst>
        <pc:spChg chg="mod">
          <ac:chgData name="Kathleen Lui" userId="7b21756be7f31f82" providerId="LiveId" clId="{8443CCAF-F6C2-4967-B0EF-6E530E5A4D29}" dt="2022-11-23T06:14:00.566" v="1" actId="27636"/>
          <ac:spMkLst>
            <pc:docMk/>
            <pc:sldMk cId="0" sldId="261"/>
            <ac:spMk id="74" creationId="{00000000-0000-0000-0000-000000000000}"/>
          </ac:spMkLst>
        </pc:spChg>
      </pc:sldChg>
      <pc:sldChg chg="del">
        <pc:chgData name="Kathleen Lui" userId="7b21756be7f31f82" providerId="LiveId" clId="{8443CCAF-F6C2-4967-B0EF-6E530E5A4D29}" dt="2022-11-25T08:41:57.565" v="5704" actId="2696"/>
        <pc:sldMkLst>
          <pc:docMk/>
          <pc:sldMk cId="0" sldId="262"/>
        </pc:sldMkLst>
      </pc:sldChg>
      <pc:sldChg chg="del ord">
        <pc:chgData name="Kathleen Lui" userId="7b21756be7f31f82" providerId="LiveId" clId="{8443CCAF-F6C2-4967-B0EF-6E530E5A4D29}" dt="2022-11-25T08:42:05.657" v="5705" actId="2696"/>
        <pc:sldMkLst>
          <pc:docMk/>
          <pc:sldMk cId="0" sldId="263"/>
        </pc:sldMkLst>
      </pc:sldChg>
      <pc:sldChg chg="del">
        <pc:chgData name="Kathleen Lui" userId="7b21756be7f31f82" providerId="LiveId" clId="{8443CCAF-F6C2-4967-B0EF-6E530E5A4D29}" dt="2022-11-25T08:41:57.565" v="5704" actId="2696"/>
        <pc:sldMkLst>
          <pc:docMk/>
          <pc:sldMk cId="0" sldId="264"/>
        </pc:sldMkLst>
      </pc:sldChg>
      <pc:sldChg chg="del">
        <pc:chgData name="Kathleen Lui" userId="7b21756be7f31f82" providerId="LiveId" clId="{8443CCAF-F6C2-4967-B0EF-6E530E5A4D29}" dt="2022-11-25T08:41:57.565" v="5704" actId="2696"/>
        <pc:sldMkLst>
          <pc:docMk/>
          <pc:sldMk cId="0" sldId="265"/>
        </pc:sldMkLst>
      </pc:sldChg>
      <pc:sldChg chg="del">
        <pc:chgData name="Kathleen Lui" userId="7b21756be7f31f82" providerId="LiveId" clId="{8443CCAF-F6C2-4967-B0EF-6E530E5A4D29}" dt="2022-11-25T08:41:57.565" v="5704" actId="2696"/>
        <pc:sldMkLst>
          <pc:docMk/>
          <pc:sldMk cId="0" sldId="266"/>
        </pc:sldMkLst>
      </pc:sldChg>
      <pc:sldChg chg="del">
        <pc:chgData name="Kathleen Lui" userId="7b21756be7f31f82" providerId="LiveId" clId="{8443CCAF-F6C2-4967-B0EF-6E530E5A4D29}" dt="2022-11-25T08:41:53.830" v="5703" actId="2696"/>
        <pc:sldMkLst>
          <pc:docMk/>
          <pc:sldMk cId="0" sldId="267"/>
        </pc:sldMkLst>
      </pc:sldChg>
      <pc:sldChg chg="del">
        <pc:chgData name="Kathleen Lui" userId="7b21756be7f31f82" providerId="LiveId" clId="{8443CCAF-F6C2-4967-B0EF-6E530E5A4D29}" dt="2022-11-25T08:41:53.830" v="5703" actId="2696"/>
        <pc:sldMkLst>
          <pc:docMk/>
          <pc:sldMk cId="0" sldId="268"/>
        </pc:sldMkLst>
      </pc:sldChg>
      <pc:sldChg chg="del">
        <pc:chgData name="Kathleen Lui" userId="7b21756be7f31f82" providerId="LiveId" clId="{8443CCAF-F6C2-4967-B0EF-6E530E5A4D29}" dt="2022-11-25T08:41:53.830" v="5703" actId="2696"/>
        <pc:sldMkLst>
          <pc:docMk/>
          <pc:sldMk cId="0" sldId="269"/>
        </pc:sldMkLst>
      </pc:sldChg>
      <pc:sldChg chg="del">
        <pc:chgData name="Kathleen Lui" userId="7b21756be7f31f82" providerId="LiveId" clId="{8443CCAF-F6C2-4967-B0EF-6E530E5A4D29}" dt="2022-11-25T08:41:53.830" v="5703" actId="2696"/>
        <pc:sldMkLst>
          <pc:docMk/>
          <pc:sldMk cId="0" sldId="270"/>
        </pc:sldMkLst>
      </pc:sldChg>
      <pc:sldChg chg="del">
        <pc:chgData name="Kathleen Lui" userId="7b21756be7f31f82" providerId="LiveId" clId="{8443CCAF-F6C2-4967-B0EF-6E530E5A4D29}" dt="2022-11-25T08:41:49.297" v="5702" actId="2696"/>
        <pc:sldMkLst>
          <pc:docMk/>
          <pc:sldMk cId="0" sldId="271"/>
        </pc:sldMkLst>
      </pc:sldChg>
      <pc:sldChg chg="addSp delSp modSp add mod">
        <pc:chgData name="Kathleen Lui" userId="7b21756be7f31f82" providerId="LiveId" clId="{8443CCAF-F6C2-4967-B0EF-6E530E5A4D29}" dt="2022-11-24T15:25:30.664" v="460" actId="120"/>
        <pc:sldMkLst>
          <pc:docMk/>
          <pc:sldMk cId="378434732" sldId="299"/>
        </pc:sldMkLst>
        <pc:spChg chg="del">
          <ac:chgData name="Kathleen Lui" userId="7b21756be7f31f82" providerId="LiveId" clId="{8443CCAF-F6C2-4967-B0EF-6E530E5A4D29}" dt="2022-11-23T06:14:03.879" v="2" actId="478"/>
          <ac:spMkLst>
            <pc:docMk/>
            <pc:sldMk cId="378434732" sldId="299"/>
            <ac:spMk id="2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14:06.270" v="3" actId="478"/>
          <ac:spMkLst>
            <pc:docMk/>
            <pc:sldMk cId="378434732" sldId="299"/>
            <ac:spMk id="3" creationId="{00000000-0000-0000-0000-000000000000}"/>
          </ac:spMkLst>
        </pc:spChg>
        <pc:spChg chg="add mod">
          <ac:chgData name="Kathleen Lui" userId="7b21756be7f31f82" providerId="LiveId" clId="{8443CCAF-F6C2-4967-B0EF-6E530E5A4D29}" dt="2022-11-24T15:25:30.664" v="460" actId="120"/>
          <ac:spMkLst>
            <pc:docMk/>
            <pc:sldMk cId="378434732" sldId="299"/>
            <ac:spMk id="5" creationId="{F809AEEB-D504-17A9-AD2E-A981FFE7AF85}"/>
          </ac:spMkLst>
        </pc:spChg>
        <pc:spChg chg="del">
          <ac:chgData name="Kathleen Lui" userId="7b21756be7f31f82" providerId="LiveId" clId="{8443CCAF-F6C2-4967-B0EF-6E530E5A4D29}" dt="2022-11-23T06:14:32.955" v="10" actId="478"/>
          <ac:spMkLst>
            <pc:docMk/>
            <pc:sldMk cId="378434732" sldId="299"/>
            <ac:spMk id="6" creationId="{00000000-0000-0000-0000-000000000000}"/>
          </ac:spMkLst>
        </pc:spChg>
        <pc:spChg chg="add mod">
          <ac:chgData name="Kathleen Lui" userId="7b21756be7f31f82" providerId="LiveId" clId="{8443CCAF-F6C2-4967-B0EF-6E530E5A4D29}" dt="2022-11-24T15:25:27.007" v="459" actId="120"/>
          <ac:spMkLst>
            <pc:docMk/>
            <pc:sldMk cId="378434732" sldId="299"/>
            <ac:spMk id="8" creationId="{FCA055FC-73F1-9BC3-E8C4-20B2AE5E5990}"/>
          </ac:spMkLst>
        </pc:spChg>
        <pc:picChg chg="del">
          <ac:chgData name="Kathleen Lui" userId="7b21756be7f31f82" providerId="LiveId" clId="{8443CCAF-F6C2-4967-B0EF-6E530E5A4D29}" dt="2022-11-23T06:14:08.805" v="4" actId="478"/>
          <ac:picMkLst>
            <pc:docMk/>
            <pc:sldMk cId="378434732" sldId="299"/>
            <ac:picMk id="9" creationId="{00000000-0000-0000-0000-000000000000}"/>
          </ac:picMkLst>
        </pc:picChg>
      </pc:sldChg>
      <pc:sldChg chg="addSp delSp modSp add mod">
        <pc:chgData name="Kathleen Lui" userId="7b21756be7f31f82" providerId="LiveId" clId="{8443CCAF-F6C2-4967-B0EF-6E530E5A4D29}" dt="2022-11-24T15:26:40.287" v="470" actId="2085"/>
        <pc:sldMkLst>
          <pc:docMk/>
          <pc:sldMk cId="132192757" sldId="300"/>
        </pc:sldMkLst>
        <pc:spChg chg="mod">
          <ac:chgData name="Kathleen Lui" userId="7b21756be7f31f82" providerId="LiveId" clId="{8443CCAF-F6C2-4967-B0EF-6E530E5A4D29}" dt="2022-11-23T06:15:06.689" v="31" actId="403"/>
          <ac:spMkLst>
            <pc:docMk/>
            <pc:sldMk cId="132192757" sldId="300"/>
            <ac:spMk id="2" creationId="{00000000-0000-0000-0000-000000000000}"/>
          </ac:spMkLst>
        </pc:spChg>
        <pc:spChg chg="add del mod">
          <ac:chgData name="Kathleen Lui" userId="7b21756be7f31f82" providerId="LiveId" clId="{8443CCAF-F6C2-4967-B0EF-6E530E5A4D29}" dt="2022-11-23T06:16:23.738" v="43"/>
          <ac:spMkLst>
            <pc:docMk/>
            <pc:sldMk cId="132192757" sldId="300"/>
            <ac:spMk id="3" creationId="{5102E197-B382-EACE-B2AA-6822555EE61C}"/>
          </ac:spMkLst>
        </pc:spChg>
        <pc:spChg chg="add del mod">
          <ac:chgData name="Kathleen Lui" userId="7b21756be7f31f82" providerId="LiveId" clId="{8443CCAF-F6C2-4967-B0EF-6E530E5A4D29}" dt="2022-11-23T06:16:23.738" v="43"/>
          <ac:spMkLst>
            <pc:docMk/>
            <pc:sldMk cId="132192757" sldId="300"/>
            <ac:spMk id="4" creationId="{50C3E525-1AEB-A33E-89BF-F1748B3CA410}"/>
          </ac:spMkLst>
        </pc:spChg>
        <pc:spChg chg="add del mod">
          <ac:chgData name="Kathleen Lui" userId="7b21756be7f31f82" providerId="LiveId" clId="{8443CCAF-F6C2-4967-B0EF-6E530E5A4D29}" dt="2022-11-23T06:16:23.738" v="43"/>
          <ac:spMkLst>
            <pc:docMk/>
            <pc:sldMk cId="132192757" sldId="300"/>
            <ac:spMk id="5" creationId="{700DF0D1-D379-BBB8-9118-5A79EF1DAC7D}"/>
          </ac:spMkLst>
        </pc:spChg>
        <pc:spChg chg="add del mod">
          <ac:chgData name="Kathleen Lui" userId="7b21756be7f31f82" providerId="LiveId" clId="{8443CCAF-F6C2-4967-B0EF-6E530E5A4D29}" dt="2022-11-23T06:16:23.738" v="43"/>
          <ac:spMkLst>
            <pc:docMk/>
            <pc:sldMk cId="132192757" sldId="300"/>
            <ac:spMk id="6" creationId="{26327119-9782-E3B0-8B9D-D780A8A16E42}"/>
          </ac:spMkLst>
        </pc:spChg>
        <pc:spChg chg="add mod">
          <ac:chgData name="Kathleen Lui" userId="7b21756be7f31f82" providerId="LiveId" clId="{8443CCAF-F6C2-4967-B0EF-6E530E5A4D29}" dt="2022-11-23T06:19:58.671" v="293" actId="208"/>
          <ac:spMkLst>
            <pc:docMk/>
            <pc:sldMk cId="132192757" sldId="300"/>
            <ac:spMk id="7" creationId="{77ED5A43-1D40-CF8F-B25C-F871DDB6E189}"/>
          </ac:spMkLst>
        </pc:spChg>
        <pc:spChg chg="add mod">
          <ac:chgData name="Kathleen Lui" userId="7b21756be7f31f82" providerId="LiveId" clId="{8443CCAF-F6C2-4967-B0EF-6E530E5A4D29}" dt="2022-11-23T06:20:07.451" v="294" actId="207"/>
          <ac:spMkLst>
            <pc:docMk/>
            <pc:sldMk cId="132192757" sldId="300"/>
            <ac:spMk id="8" creationId="{1C6575E7-B474-6FF8-2346-E652EB9EAF3E}"/>
          </ac:spMkLst>
        </pc:spChg>
        <pc:spChg chg="add mod">
          <ac:chgData name="Kathleen Lui" userId="7b21756be7f31f82" providerId="LiveId" clId="{8443CCAF-F6C2-4967-B0EF-6E530E5A4D29}" dt="2022-11-24T15:26:40.287" v="470" actId="2085"/>
          <ac:spMkLst>
            <pc:docMk/>
            <pc:sldMk cId="132192757" sldId="300"/>
            <ac:spMk id="9" creationId="{76C82A31-2C4A-735B-9875-C94179C95839}"/>
          </ac:spMkLst>
        </pc:spChg>
        <pc:spChg chg="add mod">
          <ac:chgData name="Kathleen Lui" userId="7b21756be7f31f82" providerId="LiveId" clId="{8443CCAF-F6C2-4967-B0EF-6E530E5A4D29}" dt="2022-11-23T06:20:37.218" v="313" actId="20577"/>
          <ac:spMkLst>
            <pc:docMk/>
            <pc:sldMk cId="132192757" sldId="300"/>
            <ac:spMk id="10" creationId="{FAE9C08F-E50E-1191-5094-DA09BFFF917D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44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49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54" creationId="{00000000-0000-0000-0000-000000000000}"/>
          </ac:spMkLst>
        </pc:spChg>
        <pc:spChg chg="mod topLvl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60" creationId="{00000000-0000-0000-0000-000000000000}"/>
          </ac:spMkLst>
        </pc:spChg>
        <pc:spChg chg="del topLvl">
          <ac:chgData name="Kathleen Lui" userId="7b21756be7f31f82" providerId="LiveId" clId="{8443CCAF-F6C2-4967-B0EF-6E530E5A4D29}" dt="2022-11-23T06:15:20.837" v="33" actId="478"/>
          <ac:spMkLst>
            <pc:docMk/>
            <pc:sldMk cId="132192757" sldId="300"/>
            <ac:spMk id="61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08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09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10" creationId="{00000000-0000-0000-0000-000000000000}"/>
          </ac:spMkLst>
        </pc:spChg>
        <pc:spChg chg="mod topLvl">
          <ac:chgData name="Kathleen Lui" userId="7b21756be7f31f82" providerId="LiveId" clId="{8443CCAF-F6C2-4967-B0EF-6E530E5A4D29}" dt="2022-11-24T15:25:51.110" v="463" actId="20577"/>
          <ac:spMkLst>
            <pc:docMk/>
            <pc:sldMk cId="132192757" sldId="300"/>
            <ac:spMk id="112" creationId="{00000000-0000-0000-0000-000000000000}"/>
          </ac:spMkLst>
        </pc:spChg>
        <pc:spChg chg="del topLvl">
          <ac:chgData name="Kathleen Lui" userId="7b21756be7f31f82" providerId="LiveId" clId="{8443CCAF-F6C2-4967-B0EF-6E530E5A4D29}" dt="2022-11-23T06:15:34.950" v="35" actId="478"/>
          <ac:spMkLst>
            <pc:docMk/>
            <pc:sldMk cId="132192757" sldId="300"/>
            <ac:spMk id="113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15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16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17" creationId="{00000000-0000-0000-0000-000000000000}"/>
          </ac:spMkLst>
        </pc:spChg>
        <pc:spChg chg="mod topLvl">
          <ac:chgData name="Kathleen Lui" userId="7b21756be7f31f82" providerId="LiveId" clId="{8443CCAF-F6C2-4967-B0EF-6E530E5A4D29}" dt="2022-11-24T15:26:07.180" v="467" actId="20577"/>
          <ac:spMkLst>
            <pc:docMk/>
            <pc:sldMk cId="132192757" sldId="300"/>
            <ac:spMk id="119" creationId="{00000000-0000-0000-0000-000000000000}"/>
          </ac:spMkLst>
        </pc:spChg>
        <pc:spChg chg="del topLvl">
          <ac:chgData name="Kathleen Lui" userId="7b21756be7f31f82" providerId="LiveId" clId="{8443CCAF-F6C2-4967-B0EF-6E530E5A4D29}" dt="2022-11-23T06:15:44.555" v="37" actId="478"/>
          <ac:spMkLst>
            <pc:docMk/>
            <pc:sldMk cId="132192757" sldId="300"/>
            <ac:spMk id="120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22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23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24" creationId="{00000000-0000-0000-0000-000000000000}"/>
          </ac:spMkLst>
        </pc:spChg>
        <pc:spChg chg="mod topLvl">
          <ac:chgData name="Kathleen Lui" userId="7b21756be7f31f82" providerId="LiveId" clId="{8443CCAF-F6C2-4967-B0EF-6E530E5A4D29}" dt="2022-11-23T06:20:33.044" v="304" actId="20577"/>
          <ac:spMkLst>
            <pc:docMk/>
            <pc:sldMk cId="132192757" sldId="300"/>
            <ac:spMk id="126" creationId="{00000000-0000-0000-0000-000000000000}"/>
          </ac:spMkLst>
        </pc:spChg>
        <pc:spChg chg="del topLvl">
          <ac:chgData name="Kathleen Lui" userId="7b21756be7f31f82" providerId="LiveId" clId="{8443CCAF-F6C2-4967-B0EF-6E530E5A4D29}" dt="2022-11-23T06:15:53.356" v="39" actId="478"/>
          <ac:spMkLst>
            <pc:docMk/>
            <pc:sldMk cId="132192757" sldId="300"/>
            <ac:spMk id="127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29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30" creationId="{00000000-0000-0000-0000-000000000000}"/>
          </ac:spMkLst>
        </pc:spChg>
        <pc:spChg chg="mod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31" creationId="{00000000-0000-0000-0000-000000000000}"/>
          </ac:spMkLst>
        </pc:spChg>
        <pc:spChg chg="mod topLvl">
          <ac:chgData name="Kathleen Lui" userId="7b21756be7f31f82" providerId="LiveId" clId="{8443CCAF-F6C2-4967-B0EF-6E530E5A4D29}" dt="2022-11-23T06:19:10.893" v="287" actId="1076"/>
          <ac:spMkLst>
            <pc:docMk/>
            <pc:sldMk cId="132192757" sldId="300"/>
            <ac:spMk id="133" creationId="{00000000-0000-0000-0000-000000000000}"/>
          </ac:spMkLst>
        </pc:spChg>
        <pc:spChg chg="del topLvl">
          <ac:chgData name="Kathleen Lui" userId="7b21756be7f31f82" providerId="LiveId" clId="{8443CCAF-F6C2-4967-B0EF-6E530E5A4D29}" dt="2022-11-23T06:16:07.104" v="41" actId="478"/>
          <ac:spMkLst>
            <pc:docMk/>
            <pc:sldMk cId="132192757" sldId="300"/>
            <ac:spMk id="134" creationId="{00000000-0000-0000-0000-000000000000}"/>
          </ac:spMkLst>
        </pc:spChg>
        <pc:grpChg chg="del">
          <ac:chgData name="Kathleen Lui" userId="7b21756be7f31f82" providerId="LiveId" clId="{8443CCAF-F6C2-4967-B0EF-6E530E5A4D29}" dt="2022-11-23T06:15:20.837" v="33" actId="478"/>
          <ac:grpSpMkLst>
            <pc:docMk/>
            <pc:sldMk cId="132192757" sldId="300"/>
            <ac:grpSpMk id="59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15:34.950" v="35" actId="478"/>
          <ac:grpSpMkLst>
            <pc:docMk/>
            <pc:sldMk cId="132192757" sldId="300"/>
            <ac:grpSpMk id="111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15:44.555" v="37" actId="478"/>
          <ac:grpSpMkLst>
            <pc:docMk/>
            <pc:sldMk cId="132192757" sldId="300"/>
            <ac:grpSpMk id="118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15:53.356" v="39" actId="478"/>
          <ac:grpSpMkLst>
            <pc:docMk/>
            <pc:sldMk cId="132192757" sldId="300"/>
            <ac:grpSpMk id="125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16:07.104" v="41" actId="478"/>
          <ac:grpSpMkLst>
            <pc:docMk/>
            <pc:sldMk cId="132192757" sldId="300"/>
            <ac:grpSpMk id="132" creationId="{00000000-0000-0000-0000-000000000000}"/>
          </ac:grpSpMkLst>
        </pc:grpChg>
        <pc:picChg chg="del">
          <ac:chgData name="Kathleen Lui" userId="7b21756be7f31f82" providerId="LiveId" clId="{8443CCAF-F6C2-4967-B0EF-6E530E5A4D29}" dt="2022-11-23T06:22:42.841" v="320"/>
          <ac:picMkLst>
            <pc:docMk/>
            <pc:sldMk cId="132192757" sldId="300"/>
            <ac:picMk id="11" creationId="{D87AE421-FF30-A53D-54F2-E1A4757A4E06}"/>
          </ac:picMkLst>
        </pc:picChg>
      </pc:sldChg>
      <pc:sldChg chg="new del">
        <pc:chgData name="Kathleen Lui" userId="7b21756be7f31f82" providerId="LiveId" clId="{8443CCAF-F6C2-4967-B0EF-6E530E5A4D29}" dt="2022-11-23T06:22:33.349" v="319" actId="47"/>
        <pc:sldMkLst>
          <pc:docMk/>
          <pc:sldMk cId="545300640" sldId="301"/>
        </pc:sldMkLst>
      </pc:sldChg>
      <pc:sldChg chg="new del">
        <pc:chgData name="Kathleen Lui" userId="7b21756be7f31f82" providerId="LiveId" clId="{8443CCAF-F6C2-4967-B0EF-6E530E5A4D29}" dt="2022-11-23T06:21:54.301" v="317" actId="47"/>
        <pc:sldMkLst>
          <pc:docMk/>
          <pc:sldMk cId="3288210659" sldId="301"/>
        </pc:sldMkLst>
      </pc:sldChg>
      <pc:sldChg chg="addSp delSp modSp add mod">
        <pc:chgData name="Kathleen Lui" userId="7b21756be7f31f82" providerId="LiveId" clId="{8443CCAF-F6C2-4967-B0EF-6E530E5A4D29}" dt="2022-11-24T16:37:05.234" v="1242" actId="403"/>
        <pc:sldMkLst>
          <pc:docMk/>
          <pc:sldMk cId="3321132851" sldId="301"/>
        </pc:sldMkLst>
        <pc:spChg chg="mod">
          <ac:chgData name="Kathleen Lui" userId="7b21756be7f31f82" providerId="LiveId" clId="{8443CCAF-F6C2-4967-B0EF-6E530E5A4D29}" dt="2022-11-23T06:23:44.191" v="401" actId="120"/>
          <ac:spMkLst>
            <pc:docMk/>
            <pc:sldMk cId="3321132851" sldId="301"/>
            <ac:spMk id="2" creationId="{00000000-0000-0000-0000-000000000000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3" creationId="{243050EF-60D4-F7A6-CE90-672E662DF6B7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4" creationId="{C5D7D5D4-2669-C61A-0D84-98C1358B750E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5" creationId="{1B7169FF-DBAF-5F71-D8EC-C8C522719311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6" creationId="{0E51AA2C-6630-7367-C3A7-DA6B4AA95B5D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7" creationId="{366F0027-0792-DBF6-7B51-F1C2FE9E085C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8" creationId="{F6421819-BD5B-9AD7-DF38-31792D56BF05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9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0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1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2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13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4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5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6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7" creationId="{00000000-0000-0000-0000-000000000000}"/>
          </ac:spMkLst>
        </pc:spChg>
        <pc:spChg chg="del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18" creationId="{00000000-0000-0000-0000-000000000000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31" creationId="{A5BDD713-A4CB-B015-AC01-7F56F7FE8FFA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32" creationId="{DAC7C50F-6D1C-62F8-4AAB-1ADFEE4FCD84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33" creationId="{88C572FF-67EC-420E-D929-8BE93B400182}"/>
          </ac:spMkLst>
        </pc:spChg>
        <pc:spChg chg="mod">
          <ac:chgData name="Kathleen Lui" userId="7b21756be7f31f82" providerId="LiveId" clId="{8443CCAF-F6C2-4967-B0EF-6E530E5A4D29}" dt="2022-11-23T06:23:00.265" v="323" actId="571"/>
          <ac:spMkLst>
            <pc:docMk/>
            <pc:sldMk cId="3321132851" sldId="301"/>
            <ac:spMk id="35" creationId="{F2572484-345D-7EFB-0A99-82D20D89F610}"/>
          </ac:spMkLst>
        </pc:spChg>
        <pc:spChg chg="mod">
          <ac:chgData name="Kathleen Lui" userId="7b21756be7f31f82" providerId="LiveId" clId="{8443CCAF-F6C2-4967-B0EF-6E530E5A4D29}" dt="2022-11-23T06:23:00.265" v="323" actId="571"/>
          <ac:spMkLst>
            <pc:docMk/>
            <pc:sldMk cId="3321132851" sldId="301"/>
            <ac:spMk id="36" creationId="{62F6901B-3AD4-B453-C290-AD2DCA12A857}"/>
          </ac:spMkLst>
        </pc:spChg>
        <pc:spChg chg="mod">
          <ac:chgData name="Kathleen Lui" userId="7b21756be7f31f82" providerId="LiveId" clId="{8443CCAF-F6C2-4967-B0EF-6E530E5A4D29}" dt="2022-11-23T06:23:00.265" v="323" actId="571"/>
          <ac:spMkLst>
            <pc:docMk/>
            <pc:sldMk cId="3321132851" sldId="301"/>
            <ac:spMk id="38" creationId="{EB1C4E48-B771-26EE-3800-DEB390303A28}"/>
          </ac:spMkLst>
        </pc:spChg>
        <pc:spChg chg="mod">
          <ac:chgData name="Kathleen Lui" userId="7b21756be7f31f82" providerId="LiveId" clId="{8443CCAF-F6C2-4967-B0EF-6E530E5A4D29}" dt="2022-11-23T06:23:00.265" v="323" actId="571"/>
          <ac:spMkLst>
            <pc:docMk/>
            <pc:sldMk cId="3321132851" sldId="301"/>
            <ac:spMk id="39" creationId="{23E83611-AED2-1050-DAD1-A934AE97EA2A}"/>
          </ac:spMkLst>
        </pc:spChg>
        <pc:spChg chg="mod">
          <ac:chgData name="Kathleen Lui" userId="7b21756be7f31f82" providerId="LiveId" clId="{8443CCAF-F6C2-4967-B0EF-6E530E5A4D29}" dt="2022-11-23T06:23:00.265" v="323" actId="571"/>
          <ac:spMkLst>
            <pc:docMk/>
            <pc:sldMk cId="3321132851" sldId="301"/>
            <ac:spMk id="41" creationId="{AF205DE8-522D-AA1E-B918-B7EA97717D97}"/>
          </ac:spMkLst>
        </pc:spChg>
        <pc:spChg chg="mod">
          <ac:chgData name="Kathleen Lui" userId="7b21756be7f31f82" providerId="LiveId" clId="{8443CCAF-F6C2-4967-B0EF-6E530E5A4D29}" dt="2022-11-23T06:23:00.265" v="323" actId="571"/>
          <ac:spMkLst>
            <pc:docMk/>
            <pc:sldMk cId="3321132851" sldId="301"/>
            <ac:spMk id="42" creationId="{2809A503-1FE6-4F14-62CE-2F5EBE3C4549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43" creationId="{9CB0436D-C696-1ED1-EA3B-2DB97D896A38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44" creationId="{62DDDF59-C256-FF66-75A0-DC460D700DEF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45" creationId="{B5D8E8C2-7D00-5A85-F956-1FC16F306A23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46" creationId="{4C7F9DEE-0B11-B1AD-02E9-7F914CF98939}"/>
          </ac:spMkLst>
        </pc:spChg>
        <pc:spChg chg="add del mod">
          <ac:chgData name="Kathleen Lui" userId="7b21756be7f31f82" providerId="LiveId" clId="{8443CCAF-F6C2-4967-B0EF-6E530E5A4D29}" dt="2022-11-23T06:23:09.818" v="327" actId="478"/>
          <ac:spMkLst>
            <pc:docMk/>
            <pc:sldMk cId="3321132851" sldId="301"/>
            <ac:spMk id="47" creationId="{2E69A643-3709-30F9-7DA9-0975EDE68C3D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49" creationId="{3D1C4F1C-1794-3F13-AF49-36CDFCBC3981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50" creationId="{2D5EBF00-ABB8-E688-57F4-00F339116DAB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51" creationId="{55EE987B-687A-EE8A-B1A7-3C5AD8F1EF80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52" creationId="{9DF1ED3F-660C-3453-8893-0C536F124036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53" creationId="{66693529-F4F7-50B0-F08F-06C9F2F1221F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54" creationId="{56E31D1A-1525-F72A-6CED-35E24B26E2A6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56" creationId="{7C694752-BA29-A554-92AB-835ADD3B2D18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57" creationId="{A0F821C4-52FE-4446-C8CE-960B44DFF8C9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59" creationId="{E54FF9AB-20A9-ECC2-62DB-EBBB4F156872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60" creationId="{FD7AAB6F-0A09-7F7C-0B7C-BF5748CCA196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62" creationId="{164AD3E8-6FCD-60B8-B3AC-DBD19AB1D328}"/>
          </ac:spMkLst>
        </pc:spChg>
        <pc:spChg chg="mod">
          <ac:chgData name="Kathleen Lui" userId="7b21756be7f31f82" providerId="LiveId" clId="{8443CCAF-F6C2-4967-B0EF-6E530E5A4D29}" dt="2022-11-23T06:23:00.890" v="324" actId="571"/>
          <ac:spMkLst>
            <pc:docMk/>
            <pc:sldMk cId="3321132851" sldId="301"/>
            <ac:spMk id="63" creationId="{B5C33A42-AE65-4995-2E10-1B8753F3FCD2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64" creationId="{B77A75C4-CF00-5BB1-A9D9-4B1EFFD03E6D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65" creationId="{859861A0-1D7E-4B7C-CC91-F3491FA7199A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66" creationId="{CA28AEBD-A721-EB3D-5E9F-610A4D32B5D3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67" creationId="{2FF67B2C-DA70-BAA3-E81A-B3AECC86E1D5}"/>
          </ac:spMkLst>
        </pc:spChg>
        <pc:spChg chg="add del mod">
          <ac:chgData name="Kathleen Lui" userId="7b21756be7f31f82" providerId="LiveId" clId="{8443CCAF-F6C2-4967-B0EF-6E530E5A4D29}" dt="2022-11-23T06:23:02.391" v="325" actId="478"/>
          <ac:spMkLst>
            <pc:docMk/>
            <pc:sldMk cId="3321132851" sldId="301"/>
            <ac:spMk id="68" creationId="{587B39D4-7DD0-16A4-B157-9F97744FA042}"/>
          </ac:spMkLst>
        </pc:spChg>
        <pc:spChg chg="add mod">
          <ac:chgData name="Kathleen Lui" userId="7b21756be7f31f82" providerId="LiveId" clId="{8443CCAF-F6C2-4967-B0EF-6E530E5A4D29}" dt="2022-11-24T16:37:05.234" v="1242" actId="403"/>
          <ac:spMkLst>
            <pc:docMk/>
            <pc:sldMk cId="3321132851" sldId="301"/>
            <ac:spMk id="69" creationId="{FEF45F83-970B-ED2E-D3C2-56AFCEDE8454}"/>
          </ac:spMkLst>
        </pc:spChg>
        <pc:grpChg chg="del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19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22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25" creationId="{00000000-0000-0000-0000-000000000000}"/>
          </ac:grpSpMkLst>
        </pc:grpChg>
        <pc:grpChg chg="del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28" creationId="{00000000-0000-0000-0000-000000000000}"/>
          </ac:grpSpMkLst>
        </pc:grpChg>
        <pc:grpChg chg="add del mod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34" creationId="{3A81A2AD-BC1C-76A0-63DE-11F5007F52D6}"/>
          </ac:grpSpMkLst>
        </pc:grpChg>
        <pc:grpChg chg="add del mod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37" creationId="{D96A9215-3A13-594D-6620-855A9B1E32BD}"/>
          </ac:grpSpMkLst>
        </pc:grpChg>
        <pc:grpChg chg="add del mod">
          <ac:chgData name="Kathleen Lui" userId="7b21756be7f31f82" providerId="LiveId" clId="{8443CCAF-F6C2-4967-B0EF-6E530E5A4D29}" dt="2022-11-23T06:23:09.818" v="327" actId="478"/>
          <ac:grpSpMkLst>
            <pc:docMk/>
            <pc:sldMk cId="3321132851" sldId="301"/>
            <ac:grpSpMk id="40" creationId="{988C992E-DBB8-0AFF-22B9-5DDF26C505AF}"/>
          </ac:grpSpMkLst>
        </pc:grpChg>
        <pc:grpChg chg="add del mod">
          <ac:chgData name="Kathleen Lui" userId="7b21756be7f31f82" providerId="LiveId" clId="{8443CCAF-F6C2-4967-B0EF-6E530E5A4D29}" dt="2022-11-23T06:23:02.391" v="325" actId="478"/>
          <ac:grpSpMkLst>
            <pc:docMk/>
            <pc:sldMk cId="3321132851" sldId="301"/>
            <ac:grpSpMk id="48" creationId="{C652D6F3-4796-9397-15AD-E06C07AC159C}"/>
          </ac:grpSpMkLst>
        </pc:grpChg>
        <pc:grpChg chg="add del mod">
          <ac:chgData name="Kathleen Lui" userId="7b21756be7f31f82" providerId="LiveId" clId="{8443CCAF-F6C2-4967-B0EF-6E530E5A4D29}" dt="2022-11-23T06:23:02.391" v="325" actId="478"/>
          <ac:grpSpMkLst>
            <pc:docMk/>
            <pc:sldMk cId="3321132851" sldId="301"/>
            <ac:grpSpMk id="55" creationId="{274A99F6-028E-F1C2-74A6-234BE759F2E1}"/>
          </ac:grpSpMkLst>
        </pc:grpChg>
        <pc:grpChg chg="add del mod">
          <ac:chgData name="Kathleen Lui" userId="7b21756be7f31f82" providerId="LiveId" clId="{8443CCAF-F6C2-4967-B0EF-6E530E5A4D29}" dt="2022-11-23T06:23:02.391" v="325" actId="478"/>
          <ac:grpSpMkLst>
            <pc:docMk/>
            <pc:sldMk cId="3321132851" sldId="301"/>
            <ac:grpSpMk id="58" creationId="{41B09874-1045-A8EF-6D00-125DF29A3D2D}"/>
          </ac:grpSpMkLst>
        </pc:grpChg>
        <pc:grpChg chg="add del mod">
          <ac:chgData name="Kathleen Lui" userId="7b21756be7f31f82" providerId="LiveId" clId="{8443CCAF-F6C2-4967-B0EF-6E530E5A4D29}" dt="2022-11-23T06:23:02.391" v="325" actId="478"/>
          <ac:grpSpMkLst>
            <pc:docMk/>
            <pc:sldMk cId="3321132851" sldId="301"/>
            <ac:grpSpMk id="61" creationId="{EE0AC71E-4E9A-AA25-71B8-0BA2825AC05E}"/>
          </ac:grpSpMkLst>
        </pc:grpChg>
        <pc:picChg chg="add mod">
          <ac:chgData name="Kathleen Lui" userId="7b21756be7f31f82" providerId="LiveId" clId="{8443CCAF-F6C2-4967-B0EF-6E530E5A4D29}" dt="2022-11-24T16:36:55.628" v="1241" actId="1076"/>
          <ac:picMkLst>
            <pc:docMk/>
            <pc:sldMk cId="3321132851" sldId="301"/>
            <ac:picMk id="70" creationId="{13D161DF-A7DE-5F49-70BA-3EE7F02228CE}"/>
          </ac:picMkLst>
        </pc:picChg>
        <pc:picChg chg="add mod">
          <ac:chgData name="Kathleen Lui" userId="7b21756be7f31f82" providerId="LiveId" clId="{8443CCAF-F6C2-4967-B0EF-6E530E5A4D29}" dt="2022-11-24T16:36:50.954" v="1239" actId="14100"/>
          <ac:picMkLst>
            <pc:docMk/>
            <pc:sldMk cId="3321132851" sldId="301"/>
            <ac:picMk id="71" creationId="{D35B63C4-A5C7-F305-3254-35083AD3E9F0}"/>
          </ac:picMkLst>
        </pc:picChg>
      </pc:sldChg>
      <pc:sldChg chg="addSp delSp modSp add mod ord">
        <pc:chgData name="Kathleen Lui" userId="7b21756be7f31f82" providerId="LiveId" clId="{8443CCAF-F6C2-4967-B0EF-6E530E5A4D29}" dt="2022-11-25T09:17:32.335" v="6849" actId="114"/>
        <pc:sldMkLst>
          <pc:docMk/>
          <pc:sldMk cId="2832019763" sldId="302"/>
        </pc:sldMkLst>
        <pc:spChg chg="mod">
          <ac:chgData name="Kathleen Lui" userId="7b21756be7f31f82" providerId="LiveId" clId="{8443CCAF-F6C2-4967-B0EF-6E530E5A4D29}" dt="2022-11-24T15:48:28.218" v="825" actId="20577"/>
          <ac:spMkLst>
            <pc:docMk/>
            <pc:sldMk cId="2832019763" sldId="302"/>
            <ac:spMk id="2" creationId="{00000000-0000-0000-0000-000000000000}"/>
          </ac:spMkLst>
        </pc:spChg>
        <pc:spChg chg="add del mod">
          <ac:chgData name="Kathleen Lui" userId="7b21756be7f31f82" providerId="LiveId" clId="{8443CCAF-F6C2-4967-B0EF-6E530E5A4D29}" dt="2022-11-24T15:48:39.651" v="830"/>
          <ac:spMkLst>
            <pc:docMk/>
            <pc:sldMk cId="2832019763" sldId="302"/>
            <ac:spMk id="3" creationId="{CCD8845C-FD6D-F695-2140-F8E1C3643B6F}"/>
          </ac:spMkLst>
        </pc:spChg>
        <pc:spChg chg="add del mod">
          <ac:chgData name="Kathleen Lui" userId="7b21756be7f31f82" providerId="LiveId" clId="{8443CCAF-F6C2-4967-B0EF-6E530E5A4D29}" dt="2022-11-24T15:48:39.636" v="828"/>
          <ac:spMkLst>
            <pc:docMk/>
            <pc:sldMk cId="2832019763" sldId="302"/>
            <ac:spMk id="5" creationId="{89D4927C-E12B-24C3-3486-658824BF3C24}"/>
          </ac:spMkLst>
        </pc:spChg>
        <pc:spChg chg="add mod">
          <ac:chgData name="Kathleen Lui" userId="7b21756be7f31f82" providerId="LiveId" clId="{8443CCAF-F6C2-4967-B0EF-6E530E5A4D29}" dt="2022-11-25T09:17:32.335" v="6849" actId="114"/>
          <ac:spMkLst>
            <pc:docMk/>
            <pc:sldMk cId="2832019763" sldId="302"/>
            <ac:spMk id="6" creationId="{E287E76A-4B9A-32A2-3DFB-513D69FBE216}"/>
          </ac:spMkLst>
        </pc:spChg>
        <pc:spChg chg="del">
          <ac:chgData name="Kathleen Lui" userId="7b21756be7f31f82" providerId="LiveId" clId="{8443CCAF-F6C2-4967-B0EF-6E530E5A4D29}" dt="2022-11-24T15:48:20.636" v="804" actId="478"/>
          <ac:spMkLst>
            <pc:docMk/>
            <pc:sldMk cId="2832019763" sldId="302"/>
            <ac:spMk id="69" creationId="{FEF45F83-970B-ED2E-D3C2-56AFCEDE8454}"/>
          </ac:spMkLst>
        </pc:spChg>
        <pc:graphicFrameChg chg="add del mod">
          <ac:chgData name="Kathleen Lui" userId="7b21756be7f31f82" providerId="LiveId" clId="{8443CCAF-F6C2-4967-B0EF-6E530E5A4D29}" dt="2022-11-24T15:48:39.636" v="828"/>
          <ac:graphicFrameMkLst>
            <pc:docMk/>
            <pc:sldMk cId="2832019763" sldId="302"/>
            <ac:graphicFrameMk id="4" creationId="{850CC132-4DDD-6D52-DD80-E2102A9FA91D}"/>
          </ac:graphicFrameMkLst>
        </pc:graphicFrameChg>
      </pc:sldChg>
      <pc:sldChg chg="addSp delSp modSp add mod">
        <pc:chgData name="Kathleen Lui" userId="7b21756be7f31f82" providerId="LiveId" clId="{8443CCAF-F6C2-4967-B0EF-6E530E5A4D29}" dt="2022-11-25T10:18:24.433" v="8127" actId="20577"/>
        <pc:sldMkLst>
          <pc:docMk/>
          <pc:sldMk cId="964193268" sldId="303"/>
        </pc:sldMkLst>
        <pc:spChg chg="mod">
          <ac:chgData name="Kathleen Lui" userId="7b21756be7f31f82" providerId="LiveId" clId="{8443CCAF-F6C2-4967-B0EF-6E530E5A4D29}" dt="2022-11-24T16:38:11.059" v="1277" actId="20577"/>
          <ac:spMkLst>
            <pc:docMk/>
            <pc:sldMk cId="964193268" sldId="303"/>
            <ac:spMk id="2" creationId="{00000000-0000-0000-0000-000000000000}"/>
          </ac:spMkLst>
        </pc:spChg>
        <pc:spChg chg="add mod">
          <ac:chgData name="Kathleen Lui" userId="7b21756be7f31f82" providerId="LiveId" clId="{8443CCAF-F6C2-4967-B0EF-6E530E5A4D29}" dt="2022-11-25T10:18:24.433" v="8127" actId="20577"/>
          <ac:spMkLst>
            <pc:docMk/>
            <pc:sldMk cId="964193268" sldId="303"/>
            <ac:spMk id="3" creationId="{5E602BE8-44D0-207B-7435-450DD97F6D2C}"/>
          </ac:spMkLst>
        </pc:spChg>
        <pc:spChg chg="del mod">
          <ac:chgData name="Kathleen Lui" userId="7b21756be7f31f82" providerId="LiveId" clId="{8443CCAF-F6C2-4967-B0EF-6E530E5A4D29}" dt="2022-11-24T16:38:24.392" v="1292"/>
          <ac:spMkLst>
            <pc:docMk/>
            <pc:sldMk cId="964193268" sldId="303"/>
            <ac:spMk id="69" creationId="{FEF45F83-970B-ED2E-D3C2-56AFCEDE8454}"/>
          </ac:spMkLst>
        </pc:spChg>
        <pc:picChg chg="add mod">
          <ac:chgData name="Kathleen Lui" userId="7b21756be7f31f82" providerId="LiveId" clId="{8443CCAF-F6C2-4967-B0EF-6E530E5A4D29}" dt="2022-11-24T18:19:03.948" v="3179" actId="1076"/>
          <ac:picMkLst>
            <pc:docMk/>
            <pc:sldMk cId="964193268" sldId="303"/>
            <ac:picMk id="4" creationId="{FF35A598-A9EB-A4D0-1799-C2EE4963248B}"/>
          </ac:picMkLst>
        </pc:picChg>
        <pc:picChg chg="add mod">
          <ac:chgData name="Kathleen Lui" userId="7b21756be7f31f82" providerId="LiveId" clId="{8443CCAF-F6C2-4967-B0EF-6E530E5A4D29}" dt="2022-11-24T18:19:06.301" v="3180" actId="14100"/>
          <ac:picMkLst>
            <pc:docMk/>
            <pc:sldMk cId="964193268" sldId="303"/>
            <ac:picMk id="5" creationId="{51974376-5F83-69DA-4B6B-A6254D7A4ECC}"/>
          </ac:picMkLst>
        </pc:picChg>
        <pc:picChg chg="del">
          <ac:chgData name="Kathleen Lui" userId="7b21756be7f31f82" providerId="LiveId" clId="{8443CCAF-F6C2-4967-B0EF-6E530E5A4D29}" dt="2022-11-24T16:37:49.981" v="1251" actId="478"/>
          <ac:picMkLst>
            <pc:docMk/>
            <pc:sldMk cId="964193268" sldId="303"/>
            <ac:picMk id="70" creationId="{13D161DF-A7DE-5F49-70BA-3EE7F02228CE}"/>
          </ac:picMkLst>
        </pc:picChg>
        <pc:picChg chg="del">
          <ac:chgData name="Kathleen Lui" userId="7b21756be7f31f82" providerId="LiveId" clId="{8443CCAF-F6C2-4967-B0EF-6E530E5A4D29}" dt="2022-11-24T16:37:50.246" v="1252" actId="478"/>
          <ac:picMkLst>
            <pc:docMk/>
            <pc:sldMk cId="964193268" sldId="303"/>
            <ac:picMk id="71" creationId="{D35B63C4-A5C7-F305-3254-35083AD3E9F0}"/>
          </ac:picMkLst>
        </pc:picChg>
      </pc:sldChg>
      <pc:sldChg chg="addSp modSp add mod modAnim">
        <pc:chgData name="Kathleen Lui" userId="7b21756be7f31f82" providerId="LiveId" clId="{8443CCAF-F6C2-4967-B0EF-6E530E5A4D29}" dt="2022-11-25T10:20:04.262" v="8132"/>
        <pc:sldMkLst>
          <pc:docMk/>
          <pc:sldMk cId="3929828484" sldId="304"/>
        </pc:sldMkLst>
        <pc:spChg chg="mod">
          <ac:chgData name="Kathleen Lui" userId="7b21756be7f31f82" providerId="LiveId" clId="{8443CCAF-F6C2-4967-B0EF-6E530E5A4D29}" dt="2022-11-24T17:18:28.924" v="1793" actId="1076"/>
          <ac:spMkLst>
            <pc:docMk/>
            <pc:sldMk cId="3929828484" sldId="304"/>
            <ac:spMk id="3" creationId="{5E602BE8-44D0-207B-7435-450DD97F6D2C}"/>
          </ac:spMkLst>
        </pc:spChg>
        <pc:spChg chg="add mod">
          <ac:chgData name="Kathleen Lui" userId="7b21756be7f31f82" providerId="LiveId" clId="{8443CCAF-F6C2-4967-B0EF-6E530E5A4D29}" dt="2022-11-24T17:19:07.854" v="1801" actId="1076"/>
          <ac:spMkLst>
            <pc:docMk/>
            <pc:sldMk cId="3929828484" sldId="304"/>
            <ac:spMk id="4" creationId="{A92EED9B-2884-B8AA-F4E7-2AA5ABF654F4}"/>
          </ac:spMkLst>
        </pc:spChg>
        <pc:spChg chg="add mod">
          <ac:chgData name="Kathleen Lui" userId="7b21756be7f31f82" providerId="LiveId" clId="{8443CCAF-F6C2-4967-B0EF-6E530E5A4D29}" dt="2022-11-24T17:45:00.124" v="2383" actId="14100"/>
          <ac:spMkLst>
            <pc:docMk/>
            <pc:sldMk cId="3929828484" sldId="304"/>
            <ac:spMk id="6" creationId="{5F05802E-7089-FA82-75E9-62E76DBC8502}"/>
          </ac:spMkLst>
        </pc:spChg>
        <pc:spChg chg="add mod">
          <ac:chgData name="Kathleen Lui" userId="7b21756be7f31f82" providerId="LiveId" clId="{8443CCAF-F6C2-4967-B0EF-6E530E5A4D29}" dt="2022-11-24T17:14:21.208" v="1752" actId="14100"/>
          <ac:spMkLst>
            <pc:docMk/>
            <pc:sldMk cId="3929828484" sldId="304"/>
            <ac:spMk id="7" creationId="{AB475C2C-0538-AB78-E23B-55A0256DB2C7}"/>
          </ac:spMkLst>
        </pc:spChg>
        <pc:spChg chg="add mod">
          <ac:chgData name="Kathleen Lui" userId="7b21756be7f31f82" providerId="LiveId" clId="{8443CCAF-F6C2-4967-B0EF-6E530E5A4D29}" dt="2022-11-24T17:14:23.802" v="1753" actId="14100"/>
          <ac:spMkLst>
            <pc:docMk/>
            <pc:sldMk cId="3929828484" sldId="304"/>
            <ac:spMk id="8" creationId="{0EB0968D-C5F0-F74C-6F64-09477408B71B}"/>
          </ac:spMkLst>
        </pc:spChg>
        <pc:spChg chg="add mod">
          <ac:chgData name="Kathleen Lui" userId="7b21756be7f31f82" providerId="LiveId" clId="{8443CCAF-F6C2-4967-B0EF-6E530E5A4D29}" dt="2022-11-24T17:14:28.023" v="1755" actId="14100"/>
          <ac:spMkLst>
            <pc:docMk/>
            <pc:sldMk cId="3929828484" sldId="304"/>
            <ac:spMk id="9" creationId="{3CBE7CA0-0E6B-50AB-CE54-B00FB889F647}"/>
          </ac:spMkLst>
        </pc:spChg>
        <pc:spChg chg="add mod">
          <ac:chgData name="Kathleen Lui" userId="7b21756be7f31f82" providerId="LiveId" clId="{8443CCAF-F6C2-4967-B0EF-6E530E5A4D29}" dt="2022-11-24T17:26:55.794" v="2066" actId="1076"/>
          <ac:spMkLst>
            <pc:docMk/>
            <pc:sldMk cId="3929828484" sldId="304"/>
            <ac:spMk id="17" creationId="{88EA4D67-1F1D-F8FD-6821-E4D3FA37955E}"/>
          </ac:spMkLst>
        </pc:spChg>
        <pc:spChg chg="add mod">
          <ac:chgData name="Kathleen Lui" userId="7b21756be7f31f82" providerId="LiveId" clId="{8443CCAF-F6C2-4967-B0EF-6E530E5A4D29}" dt="2022-11-24T17:18:19.831" v="1788" actId="1076"/>
          <ac:spMkLst>
            <pc:docMk/>
            <pc:sldMk cId="3929828484" sldId="304"/>
            <ac:spMk id="18" creationId="{56C9FE8D-EA09-3F53-1A90-22F8F3AB29D7}"/>
          </ac:spMkLst>
        </pc:spChg>
        <pc:spChg chg="add mod">
          <ac:chgData name="Kathleen Lui" userId="7b21756be7f31f82" providerId="LiveId" clId="{8443CCAF-F6C2-4967-B0EF-6E530E5A4D29}" dt="2022-11-24T17:18:24.927" v="1790" actId="1076"/>
          <ac:spMkLst>
            <pc:docMk/>
            <pc:sldMk cId="3929828484" sldId="304"/>
            <ac:spMk id="19" creationId="{5572818F-6C0F-BCF5-AF7F-59A4F28BD276}"/>
          </ac:spMkLst>
        </pc:spChg>
        <pc:spChg chg="add mod">
          <ac:chgData name="Kathleen Lui" userId="7b21756be7f31f82" providerId="LiveId" clId="{8443CCAF-F6C2-4967-B0EF-6E530E5A4D29}" dt="2022-11-24T17:18:34.103" v="1794" actId="1076"/>
          <ac:spMkLst>
            <pc:docMk/>
            <pc:sldMk cId="3929828484" sldId="304"/>
            <ac:spMk id="20" creationId="{6F2FCC10-93F9-89C9-5A4C-15F71616454C}"/>
          </ac:spMkLst>
        </pc:spChg>
        <pc:spChg chg="add mod">
          <ac:chgData name="Kathleen Lui" userId="7b21756be7f31f82" providerId="LiveId" clId="{8443CCAF-F6C2-4967-B0EF-6E530E5A4D29}" dt="2022-11-24T18:04:15.979" v="2693" actId="1076"/>
          <ac:spMkLst>
            <pc:docMk/>
            <pc:sldMk cId="3929828484" sldId="304"/>
            <ac:spMk id="21" creationId="{3026E10C-3337-EAB9-5135-F9E5E0CE2541}"/>
          </ac:spMkLst>
        </pc:spChg>
        <pc:picChg chg="add mod">
          <ac:chgData name="Kathleen Lui" userId="7b21756be7f31f82" providerId="LiveId" clId="{8443CCAF-F6C2-4967-B0EF-6E530E5A4D29}" dt="2022-11-24T17:36:56.379" v="2106" actId="14100"/>
          <ac:picMkLst>
            <pc:docMk/>
            <pc:sldMk cId="3929828484" sldId="304"/>
            <ac:picMk id="10" creationId="{D8F5F247-37E1-350F-C0D3-0B05CE437BA2}"/>
          </ac:picMkLst>
        </pc:picChg>
        <pc:picChg chg="add mod">
          <ac:chgData name="Kathleen Lui" userId="7b21756be7f31f82" providerId="LiveId" clId="{8443CCAF-F6C2-4967-B0EF-6E530E5A4D29}" dt="2022-11-24T18:24:37.500" v="3452" actId="1076"/>
          <ac:picMkLst>
            <pc:docMk/>
            <pc:sldMk cId="3929828484" sldId="304"/>
            <ac:picMk id="2050" creationId="{81677D73-DC59-288B-6AD6-78C0B9F0F26B}"/>
          </ac:picMkLst>
        </pc:picChg>
        <pc:cxnChg chg="add mod">
          <ac:chgData name="Kathleen Lui" userId="7b21756be7f31f82" providerId="LiveId" clId="{8443CCAF-F6C2-4967-B0EF-6E530E5A4D29}" dt="2022-11-24T17:45:00.124" v="2383" actId="14100"/>
          <ac:cxnSpMkLst>
            <pc:docMk/>
            <pc:sldMk cId="3929828484" sldId="304"/>
            <ac:cxnSpMk id="5" creationId="{443DEF5B-85AE-9A14-4BA6-A80028AF2BC8}"/>
          </ac:cxnSpMkLst>
        </pc:cxnChg>
      </pc:sldChg>
      <pc:sldChg chg="addSp delSp modSp add mod ord delAnim modAnim">
        <pc:chgData name="Kathleen Lui" userId="7b21756be7f31f82" providerId="LiveId" clId="{8443CCAF-F6C2-4967-B0EF-6E530E5A4D29}" dt="2022-11-25T10:20:13.093" v="8133"/>
        <pc:sldMkLst>
          <pc:docMk/>
          <pc:sldMk cId="1062409426" sldId="305"/>
        </pc:sldMkLst>
        <pc:spChg chg="del">
          <ac:chgData name="Kathleen Lui" userId="7b21756be7f31f82" providerId="LiveId" clId="{8443CCAF-F6C2-4967-B0EF-6E530E5A4D29}" dt="2022-11-24T17:35:46.368" v="2068" actId="478"/>
          <ac:spMkLst>
            <pc:docMk/>
            <pc:sldMk cId="1062409426" sldId="305"/>
            <ac:spMk id="4" creationId="{A92EED9B-2884-B8AA-F4E7-2AA5ABF654F4}"/>
          </ac:spMkLst>
        </pc:spChg>
        <pc:spChg chg="mod">
          <ac:chgData name="Kathleen Lui" userId="7b21756be7f31f82" providerId="LiveId" clId="{8443CCAF-F6C2-4967-B0EF-6E530E5A4D29}" dt="2022-11-24T17:53:52.656" v="2691" actId="1076"/>
          <ac:spMkLst>
            <pc:docMk/>
            <pc:sldMk cId="1062409426" sldId="305"/>
            <ac:spMk id="6" creationId="{5F05802E-7089-FA82-75E9-62E76DBC8502}"/>
          </ac:spMkLst>
        </pc:spChg>
        <pc:spChg chg="mod">
          <ac:chgData name="Kathleen Lui" userId="7b21756be7f31f82" providerId="LiveId" clId="{8443CCAF-F6C2-4967-B0EF-6E530E5A4D29}" dt="2022-11-24T17:53:52.656" v="2691" actId="1076"/>
          <ac:spMkLst>
            <pc:docMk/>
            <pc:sldMk cId="1062409426" sldId="305"/>
            <ac:spMk id="7" creationId="{AB475C2C-0538-AB78-E23B-55A0256DB2C7}"/>
          </ac:spMkLst>
        </pc:spChg>
        <pc:spChg chg="mod">
          <ac:chgData name="Kathleen Lui" userId="7b21756be7f31f82" providerId="LiveId" clId="{8443CCAF-F6C2-4967-B0EF-6E530E5A4D29}" dt="2022-11-24T17:53:52.656" v="2691" actId="1076"/>
          <ac:spMkLst>
            <pc:docMk/>
            <pc:sldMk cId="1062409426" sldId="305"/>
            <ac:spMk id="8" creationId="{0EB0968D-C5F0-F74C-6F64-09477408B71B}"/>
          </ac:spMkLst>
        </pc:spChg>
        <pc:spChg chg="mod">
          <ac:chgData name="Kathleen Lui" userId="7b21756be7f31f82" providerId="LiveId" clId="{8443CCAF-F6C2-4967-B0EF-6E530E5A4D29}" dt="2022-11-24T17:53:52.656" v="2691" actId="1076"/>
          <ac:spMkLst>
            <pc:docMk/>
            <pc:sldMk cId="1062409426" sldId="305"/>
            <ac:spMk id="9" creationId="{3CBE7CA0-0E6B-50AB-CE54-B00FB889F647}"/>
          </ac:spMkLst>
        </pc:spChg>
        <pc:spChg chg="add mod">
          <ac:chgData name="Kathleen Lui" userId="7b21756be7f31f82" providerId="LiveId" clId="{8443CCAF-F6C2-4967-B0EF-6E530E5A4D29}" dt="2022-11-24T17:44:44.290" v="2365" actId="404"/>
          <ac:spMkLst>
            <pc:docMk/>
            <pc:sldMk cId="1062409426" sldId="305"/>
            <ac:spMk id="12" creationId="{809130B5-BA55-C614-6416-4700F4638668}"/>
          </ac:spMkLst>
        </pc:spChg>
        <pc:spChg chg="add mod">
          <ac:chgData name="Kathleen Lui" userId="7b21756be7f31f82" providerId="LiveId" clId="{8443CCAF-F6C2-4967-B0EF-6E530E5A4D29}" dt="2022-11-24T18:04:50.164" v="2695" actId="2711"/>
          <ac:spMkLst>
            <pc:docMk/>
            <pc:sldMk cId="1062409426" sldId="305"/>
            <ac:spMk id="13" creationId="{FDE7B908-635E-D43B-52DE-C6E15951FF59}"/>
          </ac:spMkLst>
        </pc:spChg>
        <pc:spChg chg="add del mod">
          <ac:chgData name="Kathleen Lui" userId="7b21756be7f31f82" providerId="LiveId" clId="{8443CCAF-F6C2-4967-B0EF-6E530E5A4D29}" dt="2022-11-24T17:36:06.001" v="2080" actId="478"/>
          <ac:spMkLst>
            <pc:docMk/>
            <pc:sldMk cId="1062409426" sldId="305"/>
            <ac:spMk id="14" creationId="{A911521C-E9BA-E1C1-B9A3-1D4D46AF5F70}"/>
          </ac:spMkLst>
        </pc:spChg>
        <pc:spChg chg="del mod">
          <ac:chgData name="Kathleen Lui" userId="7b21756be7f31f82" providerId="LiveId" clId="{8443CCAF-F6C2-4967-B0EF-6E530E5A4D29}" dt="2022-11-24T17:35:48.540" v="2071" actId="478"/>
          <ac:spMkLst>
            <pc:docMk/>
            <pc:sldMk cId="1062409426" sldId="305"/>
            <ac:spMk id="17" creationId="{88EA4D67-1F1D-F8FD-6821-E4D3FA37955E}"/>
          </ac:spMkLst>
        </pc:spChg>
        <pc:spChg chg="del">
          <ac:chgData name="Kathleen Lui" userId="7b21756be7f31f82" providerId="LiveId" clId="{8443CCAF-F6C2-4967-B0EF-6E530E5A4D29}" dt="2022-11-24T17:36:45.828" v="2101" actId="478"/>
          <ac:spMkLst>
            <pc:docMk/>
            <pc:sldMk cId="1062409426" sldId="305"/>
            <ac:spMk id="18" creationId="{56C9FE8D-EA09-3F53-1A90-22F8F3AB29D7}"/>
          </ac:spMkLst>
        </pc:spChg>
        <pc:spChg chg="del">
          <ac:chgData name="Kathleen Lui" userId="7b21756be7f31f82" providerId="LiveId" clId="{8443CCAF-F6C2-4967-B0EF-6E530E5A4D29}" dt="2022-11-24T17:36:46.453" v="2102" actId="478"/>
          <ac:spMkLst>
            <pc:docMk/>
            <pc:sldMk cId="1062409426" sldId="305"/>
            <ac:spMk id="19" creationId="{5572818F-6C0F-BCF5-AF7F-59A4F28BD276}"/>
          </ac:spMkLst>
        </pc:spChg>
        <pc:spChg chg="del">
          <ac:chgData name="Kathleen Lui" userId="7b21756be7f31f82" providerId="LiveId" clId="{8443CCAF-F6C2-4967-B0EF-6E530E5A4D29}" dt="2022-11-24T17:36:47.360" v="2103" actId="478"/>
          <ac:spMkLst>
            <pc:docMk/>
            <pc:sldMk cId="1062409426" sldId="305"/>
            <ac:spMk id="20" creationId="{6F2FCC10-93F9-89C9-5A4C-15F71616454C}"/>
          </ac:spMkLst>
        </pc:spChg>
        <pc:spChg chg="mod">
          <ac:chgData name="Kathleen Lui" userId="7b21756be7f31f82" providerId="LiveId" clId="{8443CCAF-F6C2-4967-B0EF-6E530E5A4D29}" dt="2022-11-24T18:04:22.090" v="2694" actId="1076"/>
          <ac:spMkLst>
            <pc:docMk/>
            <pc:sldMk cId="1062409426" sldId="305"/>
            <ac:spMk id="21" creationId="{3026E10C-3337-EAB9-5135-F9E5E0CE2541}"/>
          </ac:spMkLst>
        </pc:spChg>
        <pc:spChg chg="add mod">
          <ac:chgData name="Kathleen Lui" userId="7b21756be7f31f82" providerId="LiveId" clId="{8443CCAF-F6C2-4967-B0EF-6E530E5A4D29}" dt="2022-11-24T17:53:55.579" v="2692" actId="1076"/>
          <ac:spMkLst>
            <pc:docMk/>
            <pc:sldMk cId="1062409426" sldId="305"/>
            <ac:spMk id="22" creationId="{8CBEE979-9144-E81F-6BC5-208FC13AF472}"/>
          </ac:spMkLst>
        </pc:spChg>
        <pc:picChg chg="del">
          <ac:chgData name="Kathleen Lui" userId="7b21756be7f31f82" providerId="LiveId" clId="{8443CCAF-F6C2-4967-B0EF-6E530E5A4D29}" dt="2022-11-24T17:35:46.930" v="2069" actId="478"/>
          <ac:picMkLst>
            <pc:docMk/>
            <pc:sldMk cId="1062409426" sldId="305"/>
            <ac:picMk id="10" creationId="{D8F5F247-37E1-350F-C0D3-0B05CE437BA2}"/>
          </ac:picMkLst>
        </pc:picChg>
        <pc:picChg chg="add mod">
          <ac:chgData name="Kathleen Lui" userId="7b21756be7f31f82" providerId="LiveId" clId="{8443CCAF-F6C2-4967-B0EF-6E530E5A4D29}" dt="2022-11-24T17:36:04.423" v="2079" actId="1076"/>
          <ac:picMkLst>
            <pc:docMk/>
            <pc:sldMk cId="1062409426" sldId="305"/>
            <ac:picMk id="11" creationId="{154291AE-CD75-0E19-B3AD-D47B9018FC89}"/>
          </ac:picMkLst>
        </pc:picChg>
        <pc:picChg chg="add mod">
          <ac:chgData name="Kathleen Lui" userId="7b21756be7f31f82" providerId="LiveId" clId="{8443CCAF-F6C2-4967-B0EF-6E530E5A4D29}" dt="2022-11-24T18:24:29.296" v="3448" actId="1076"/>
          <ac:picMkLst>
            <pc:docMk/>
            <pc:sldMk cId="1062409426" sldId="305"/>
            <ac:picMk id="23" creationId="{F6AB80F6-9715-37A3-E6B5-DAB84F5BA0A5}"/>
          </ac:picMkLst>
        </pc:picChg>
        <pc:cxnChg chg="mod">
          <ac:chgData name="Kathleen Lui" userId="7b21756be7f31f82" providerId="LiveId" clId="{8443CCAF-F6C2-4967-B0EF-6E530E5A4D29}" dt="2022-11-24T17:53:52.656" v="2691" actId="1076"/>
          <ac:cxnSpMkLst>
            <pc:docMk/>
            <pc:sldMk cId="1062409426" sldId="305"/>
            <ac:cxnSpMk id="5" creationId="{443DEF5B-85AE-9A14-4BA6-A80028AF2BC8}"/>
          </ac:cxnSpMkLst>
        </pc:cxnChg>
      </pc:sldChg>
      <pc:sldChg chg="addSp delSp modSp add mod ord">
        <pc:chgData name="Kathleen Lui" userId="7b21756be7f31f82" providerId="LiveId" clId="{8443CCAF-F6C2-4967-B0EF-6E530E5A4D29}" dt="2022-11-25T08:11:33.949" v="4635" actId="20577"/>
        <pc:sldMkLst>
          <pc:docMk/>
          <pc:sldMk cId="4019862363" sldId="306"/>
        </pc:sldMkLst>
        <pc:spChg chg="mod">
          <ac:chgData name="Kathleen Lui" userId="7b21756be7f31f82" providerId="LiveId" clId="{8443CCAF-F6C2-4967-B0EF-6E530E5A4D29}" dt="2022-11-24T18:20:28.522" v="3264" actId="20577"/>
          <ac:spMkLst>
            <pc:docMk/>
            <pc:sldMk cId="4019862363" sldId="306"/>
            <ac:spMk id="2" creationId="{00000000-0000-0000-0000-000000000000}"/>
          </ac:spMkLst>
        </pc:spChg>
        <pc:spChg chg="del mod">
          <ac:chgData name="Kathleen Lui" userId="7b21756be7f31f82" providerId="LiveId" clId="{8443CCAF-F6C2-4967-B0EF-6E530E5A4D29}" dt="2022-11-24T18:20:38.652" v="3267" actId="478"/>
          <ac:spMkLst>
            <pc:docMk/>
            <pc:sldMk cId="4019862363" sldId="306"/>
            <ac:spMk id="3" creationId="{5E602BE8-44D0-207B-7435-450DD97F6D2C}"/>
          </ac:spMkLst>
        </pc:spChg>
        <pc:graphicFrameChg chg="add mod modGraphic">
          <ac:chgData name="Kathleen Lui" userId="7b21756be7f31f82" providerId="LiveId" clId="{8443CCAF-F6C2-4967-B0EF-6E530E5A4D29}" dt="2022-11-25T08:11:33.949" v="4635" actId="20577"/>
          <ac:graphicFrameMkLst>
            <pc:docMk/>
            <pc:sldMk cId="4019862363" sldId="306"/>
            <ac:graphicFrameMk id="6" creationId="{D80F7CEF-C1DA-20A5-7C14-A839A1D41480}"/>
          </ac:graphicFrameMkLst>
        </pc:graphicFrameChg>
        <pc:picChg chg="del">
          <ac:chgData name="Kathleen Lui" userId="7b21756be7f31f82" providerId="LiveId" clId="{8443CCAF-F6C2-4967-B0EF-6E530E5A4D29}" dt="2022-11-24T18:19:40.095" v="3185" actId="478"/>
          <ac:picMkLst>
            <pc:docMk/>
            <pc:sldMk cId="4019862363" sldId="306"/>
            <ac:picMk id="4" creationId="{FF35A598-A9EB-A4D0-1799-C2EE4963248B}"/>
          </ac:picMkLst>
        </pc:picChg>
        <pc:picChg chg="del">
          <ac:chgData name="Kathleen Lui" userId="7b21756be7f31f82" providerId="LiveId" clId="{8443CCAF-F6C2-4967-B0EF-6E530E5A4D29}" dt="2022-11-24T18:19:39.845" v="3184" actId="478"/>
          <ac:picMkLst>
            <pc:docMk/>
            <pc:sldMk cId="4019862363" sldId="306"/>
            <ac:picMk id="5" creationId="{51974376-5F83-69DA-4B6B-A6254D7A4ECC}"/>
          </ac:picMkLst>
        </pc:picChg>
      </pc:sldChg>
      <pc:sldChg chg="modSp add mod">
        <pc:chgData name="Kathleen Lui" userId="7b21756be7f31f82" providerId="LiveId" clId="{8443CCAF-F6C2-4967-B0EF-6E530E5A4D29}" dt="2022-11-25T09:21:10.341" v="6878" actId="113"/>
        <pc:sldMkLst>
          <pc:docMk/>
          <pc:sldMk cId="3790273587" sldId="307"/>
        </pc:sldMkLst>
        <pc:spChg chg="mod">
          <ac:chgData name="Kathleen Lui" userId="7b21756be7f31f82" providerId="LiveId" clId="{8443CCAF-F6C2-4967-B0EF-6E530E5A4D29}" dt="2022-11-24T18:22:23.351" v="3380" actId="404"/>
          <ac:spMkLst>
            <pc:docMk/>
            <pc:sldMk cId="3790273587" sldId="307"/>
            <ac:spMk id="2" creationId="{00000000-0000-0000-0000-000000000000}"/>
          </ac:spMkLst>
        </pc:spChg>
        <pc:graphicFrameChg chg="mod modGraphic">
          <ac:chgData name="Kathleen Lui" userId="7b21756be7f31f82" providerId="LiveId" clId="{8443CCAF-F6C2-4967-B0EF-6E530E5A4D29}" dt="2022-11-25T09:21:10.341" v="6878" actId="113"/>
          <ac:graphicFrameMkLst>
            <pc:docMk/>
            <pc:sldMk cId="3790273587" sldId="307"/>
            <ac:graphicFrameMk id="6" creationId="{D80F7CEF-C1DA-20A5-7C14-A839A1D41480}"/>
          </ac:graphicFrameMkLst>
        </pc:graphicFrameChg>
      </pc:sldChg>
      <pc:sldChg chg="addSp delSp modSp add mod">
        <pc:chgData name="Kathleen Lui" userId="7b21756be7f31f82" providerId="LiveId" clId="{8443CCAF-F6C2-4967-B0EF-6E530E5A4D29}" dt="2022-11-25T10:22:36.200" v="8169" actId="20577"/>
        <pc:sldMkLst>
          <pc:docMk/>
          <pc:sldMk cId="1619785410" sldId="308"/>
        </pc:sldMkLst>
        <pc:spChg chg="mod">
          <ac:chgData name="Kathleen Lui" userId="7b21756be7f31f82" providerId="LiveId" clId="{8443CCAF-F6C2-4967-B0EF-6E530E5A4D29}" dt="2022-11-24T18:23:27.105" v="3442" actId="20577"/>
          <ac:spMkLst>
            <pc:docMk/>
            <pc:sldMk cId="1619785410" sldId="308"/>
            <ac:spMk id="2" creationId="{00000000-0000-0000-0000-000000000000}"/>
          </ac:spMkLst>
        </pc:spChg>
        <pc:spChg chg="add mod">
          <ac:chgData name="Kathleen Lui" userId="7b21756be7f31f82" providerId="LiveId" clId="{8443CCAF-F6C2-4967-B0EF-6E530E5A4D29}" dt="2022-11-25T10:22:36.200" v="8169" actId="20577"/>
          <ac:spMkLst>
            <pc:docMk/>
            <pc:sldMk cId="1619785410" sldId="308"/>
            <ac:spMk id="3" creationId="{8450D5C5-32D0-A122-D4A5-673393270CB1}"/>
          </ac:spMkLst>
        </pc:spChg>
        <pc:graphicFrameChg chg="del">
          <ac:chgData name="Kathleen Lui" userId="7b21756be7f31f82" providerId="LiveId" clId="{8443CCAF-F6C2-4967-B0EF-6E530E5A4D29}" dt="2022-11-24T18:23:11.177" v="3415" actId="478"/>
          <ac:graphicFrameMkLst>
            <pc:docMk/>
            <pc:sldMk cId="1619785410" sldId="308"/>
            <ac:graphicFrameMk id="6" creationId="{D80F7CEF-C1DA-20A5-7C14-A839A1D41480}"/>
          </ac:graphicFrameMkLst>
        </pc:graphicFrameChg>
        <pc:picChg chg="add mod">
          <ac:chgData name="Kathleen Lui" userId="7b21756be7f31f82" providerId="LiveId" clId="{8443CCAF-F6C2-4967-B0EF-6E530E5A4D29}" dt="2022-11-25T10:15:09.087" v="8031" actId="14100"/>
          <ac:picMkLst>
            <pc:docMk/>
            <pc:sldMk cId="1619785410" sldId="308"/>
            <ac:picMk id="4" creationId="{DF34F688-F6C0-E133-7344-4D10986AE5EF}"/>
          </ac:picMkLst>
        </pc:picChg>
        <pc:picChg chg="add mod">
          <ac:chgData name="Kathleen Lui" userId="7b21756be7f31f82" providerId="LiveId" clId="{8443CCAF-F6C2-4967-B0EF-6E530E5A4D29}" dt="2022-11-25T10:16:29.229" v="8034" actId="14100"/>
          <ac:picMkLst>
            <pc:docMk/>
            <pc:sldMk cId="1619785410" sldId="308"/>
            <ac:picMk id="5" creationId="{2F1DC56D-F986-506A-85C1-67847A0FF420}"/>
          </ac:picMkLst>
        </pc:picChg>
      </pc:sldChg>
      <pc:sldChg chg="addSp delSp modSp add mod">
        <pc:chgData name="Kathleen Lui" userId="7b21756be7f31f82" providerId="LiveId" clId="{8443CCAF-F6C2-4967-B0EF-6E530E5A4D29}" dt="2022-11-25T09:20:39.422" v="6872" actId="14100"/>
        <pc:sldMkLst>
          <pc:docMk/>
          <pc:sldMk cId="1446082674" sldId="309"/>
        </pc:sldMkLst>
        <pc:spChg chg="add mod">
          <ac:chgData name="Kathleen Lui" userId="7b21756be7f31f82" providerId="LiveId" clId="{8443CCAF-F6C2-4967-B0EF-6E530E5A4D29}" dt="2022-11-25T08:42:25.012" v="5706" actId="113"/>
          <ac:spMkLst>
            <pc:docMk/>
            <pc:sldMk cId="1446082674" sldId="309"/>
            <ac:spMk id="3" creationId="{B2C8F20E-282C-9ADD-AD8F-6A6EDF55B4D3}"/>
          </ac:spMkLst>
        </pc:spChg>
        <pc:spChg chg="add mod">
          <ac:chgData name="Kathleen Lui" userId="7b21756be7f31f82" providerId="LiveId" clId="{8443CCAF-F6C2-4967-B0EF-6E530E5A4D29}" dt="2022-11-25T08:42:27.154" v="5707" actId="113"/>
          <ac:spMkLst>
            <pc:docMk/>
            <pc:sldMk cId="1446082674" sldId="309"/>
            <ac:spMk id="4" creationId="{465814E3-AC9F-6C3E-42CF-7F981FB7EA2B}"/>
          </ac:spMkLst>
        </pc:spChg>
        <pc:spChg chg="add del mod">
          <ac:chgData name="Kathleen Lui" userId="7b21756be7f31f82" providerId="LiveId" clId="{8443CCAF-F6C2-4967-B0EF-6E530E5A4D29}" dt="2022-11-25T08:08:10.665" v="4513" actId="478"/>
          <ac:spMkLst>
            <pc:docMk/>
            <pc:sldMk cId="1446082674" sldId="309"/>
            <ac:spMk id="5" creationId="{E2332AB4-84D8-DBCC-AA1E-9B65241173ED}"/>
          </ac:spMkLst>
        </pc:spChg>
        <pc:spChg chg="add mod">
          <ac:chgData name="Kathleen Lui" userId="7b21756be7f31f82" providerId="LiveId" clId="{8443CCAF-F6C2-4967-B0EF-6E530E5A4D29}" dt="2022-11-25T08:09:51.709" v="4522" actId="1076"/>
          <ac:spMkLst>
            <pc:docMk/>
            <pc:sldMk cId="1446082674" sldId="309"/>
            <ac:spMk id="7" creationId="{BE57D238-46AD-328B-52D9-D987B39CE70A}"/>
          </ac:spMkLst>
        </pc:spChg>
        <pc:graphicFrameChg chg="del">
          <ac:chgData name="Kathleen Lui" userId="7b21756be7f31f82" providerId="LiveId" clId="{8443CCAF-F6C2-4967-B0EF-6E530E5A4D29}" dt="2022-11-25T06:53:44.309" v="3633" actId="478"/>
          <ac:graphicFrameMkLst>
            <pc:docMk/>
            <pc:sldMk cId="1446082674" sldId="309"/>
            <ac:graphicFrameMk id="6" creationId="{D80F7CEF-C1DA-20A5-7C14-A839A1D41480}"/>
          </ac:graphicFrameMkLst>
        </pc:graphicFrameChg>
        <pc:picChg chg="add mod">
          <ac:chgData name="Kathleen Lui" userId="7b21756be7f31f82" providerId="LiveId" clId="{8443CCAF-F6C2-4967-B0EF-6E530E5A4D29}" dt="2022-11-25T09:19:43.458" v="6869" actId="14100"/>
          <ac:picMkLst>
            <pc:docMk/>
            <pc:sldMk cId="1446082674" sldId="309"/>
            <ac:picMk id="8" creationId="{A279090E-31FB-C75C-C334-AF019E50AA18}"/>
          </ac:picMkLst>
        </pc:picChg>
        <pc:picChg chg="add mod">
          <ac:chgData name="Kathleen Lui" userId="7b21756be7f31f82" providerId="LiveId" clId="{8443CCAF-F6C2-4967-B0EF-6E530E5A4D29}" dt="2022-11-25T09:20:39.422" v="6872" actId="14100"/>
          <ac:picMkLst>
            <pc:docMk/>
            <pc:sldMk cId="1446082674" sldId="309"/>
            <ac:picMk id="9" creationId="{43C03026-6350-73AF-54C1-6E26442CB55A}"/>
          </ac:picMkLst>
        </pc:picChg>
      </pc:sldChg>
      <pc:sldChg chg="add del">
        <pc:chgData name="Kathleen Lui" userId="7b21756be7f31f82" providerId="LiveId" clId="{8443CCAF-F6C2-4967-B0EF-6E530E5A4D29}" dt="2022-11-24T18:23:35.985" v="3444" actId="2696"/>
        <pc:sldMkLst>
          <pc:docMk/>
          <pc:sldMk cId="3132968601" sldId="309"/>
        </pc:sldMkLst>
      </pc:sldChg>
      <pc:sldChg chg="modSp add mod">
        <pc:chgData name="Kathleen Lui" userId="7b21756be7f31f82" providerId="LiveId" clId="{8443CCAF-F6C2-4967-B0EF-6E530E5A4D29}" dt="2022-11-25T09:18:25.621" v="6866" actId="20577"/>
        <pc:sldMkLst>
          <pc:docMk/>
          <pc:sldMk cId="668517078" sldId="310"/>
        </pc:sldMkLst>
        <pc:spChg chg="mod">
          <ac:chgData name="Kathleen Lui" userId="7b21756be7f31f82" providerId="LiveId" clId="{8443CCAF-F6C2-4967-B0EF-6E530E5A4D29}" dt="2022-11-25T09:18:25.621" v="6866" actId="20577"/>
          <ac:spMkLst>
            <pc:docMk/>
            <pc:sldMk cId="668517078" sldId="310"/>
            <ac:spMk id="6" creationId="{E287E76A-4B9A-32A2-3DFB-513D69FBE216}"/>
          </ac:spMkLst>
        </pc:spChg>
      </pc:sldChg>
      <pc:sldChg chg="addSp delSp modSp add mod">
        <pc:chgData name="Kathleen Lui" userId="7b21756be7f31f82" providerId="LiveId" clId="{8443CCAF-F6C2-4967-B0EF-6E530E5A4D29}" dt="2022-11-25T09:27:13.043" v="7126" actId="1076"/>
        <pc:sldMkLst>
          <pc:docMk/>
          <pc:sldMk cId="595916236" sldId="311"/>
        </pc:sldMkLst>
        <pc:spChg chg="add mod">
          <ac:chgData name="Kathleen Lui" userId="7b21756be7f31f82" providerId="LiveId" clId="{8443CCAF-F6C2-4967-B0EF-6E530E5A4D29}" dt="2022-11-25T09:26:33.668" v="7085" actId="1076"/>
          <ac:spMkLst>
            <pc:docMk/>
            <pc:sldMk cId="595916236" sldId="311"/>
            <ac:spMk id="7" creationId="{C437291C-0540-82DB-12D8-AF3BA330443F}"/>
          </ac:spMkLst>
        </pc:spChg>
        <pc:spChg chg="add mod">
          <ac:chgData name="Kathleen Lui" userId="7b21756be7f31f82" providerId="LiveId" clId="{8443CCAF-F6C2-4967-B0EF-6E530E5A4D29}" dt="2022-11-25T09:27:13.043" v="7126" actId="1076"/>
          <ac:spMkLst>
            <pc:docMk/>
            <pc:sldMk cId="595916236" sldId="311"/>
            <ac:spMk id="8" creationId="{6EF9C77A-2030-4A63-08DF-9C636BA8FBB7}"/>
          </ac:spMkLst>
        </pc:spChg>
        <pc:graphicFrameChg chg="add mod modGraphic">
          <ac:chgData name="Kathleen Lui" userId="7b21756be7f31f82" providerId="LiveId" clId="{8443CCAF-F6C2-4967-B0EF-6E530E5A4D29}" dt="2022-11-25T09:25:53.790" v="7050" actId="20577"/>
          <ac:graphicFrameMkLst>
            <pc:docMk/>
            <pc:sldMk cId="595916236" sldId="311"/>
            <ac:graphicFrameMk id="5" creationId="{232C5573-69F3-F1FB-DF34-8092B68F1BE5}"/>
          </ac:graphicFrameMkLst>
        </pc:graphicFrameChg>
        <pc:graphicFrameChg chg="del">
          <ac:chgData name="Kathleen Lui" userId="7b21756be7f31f82" providerId="LiveId" clId="{8443CCAF-F6C2-4967-B0EF-6E530E5A4D29}" dt="2022-11-25T09:21:46.154" v="6880" actId="478"/>
          <ac:graphicFrameMkLst>
            <pc:docMk/>
            <pc:sldMk cId="595916236" sldId="311"/>
            <ac:graphicFrameMk id="6" creationId="{D80F7CEF-C1DA-20A5-7C14-A839A1D41480}"/>
          </ac:graphicFrameMkLst>
        </pc:graphicFrameChg>
        <pc:picChg chg="add mod">
          <ac:chgData name="Kathleen Lui" userId="7b21756be7f31f82" providerId="LiveId" clId="{8443CCAF-F6C2-4967-B0EF-6E530E5A4D29}" dt="2022-11-25T09:21:57.425" v="6882" actId="1076"/>
          <ac:picMkLst>
            <pc:docMk/>
            <pc:sldMk cId="595916236" sldId="311"/>
            <ac:picMk id="3" creationId="{BFE95849-226A-C625-CED6-849AE2785FF1}"/>
          </ac:picMkLst>
        </pc:picChg>
        <pc:picChg chg="add mod">
          <ac:chgData name="Kathleen Lui" userId="7b21756be7f31f82" providerId="LiveId" clId="{8443CCAF-F6C2-4967-B0EF-6E530E5A4D29}" dt="2022-11-25T09:22:24.936" v="6885" actId="14100"/>
          <ac:picMkLst>
            <pc:docMk/>
            <pc:sldMk cId="595916236" sldId="311"/>
            <ac:picMk id="4" creationId="{E814AB76-37CE-1D1E-33FA-57D474E68C37}"/>
          </ac:picMkLst>
        </pc:picChg>
      </pc:sldChg>
      <pc:sldChg chg="addSp delSp modSp new mod modClrScheme chgLayout">
        <pc:chgData name="Kathleen Lui" userId="7b21756be7f31f82" providerId="LiveId" clId="{8443CCAF-F6C2-4967-B0EF-6E530E5A4D29}" dt="2022-11-25T10:17:50.955" v="8123" actId="1076"/>
        <pc:sldMkLst>
          <pc:docMk/>
          <pc:sldMk cId="1117633645" sldId="312"/>
        </pc:sldMkLst>
        <pc:spChg chg="del">
          <ac:chgData name="Kathleen Lui" userId="7b21756be7f31f82" providerId="LiveId" clId="{8443CCAF-F6C2-4967-B0EF-6E530E5A4D29}" dt="2022-11-25T10:16:49.242" v="8036" actId="700"/>
          <ac:spMkLst>
            <pc:docMk/>
            <pc:sldMk cId="1117633645" sldId="312"/>
            <ac:spMk id="2" creationId="{4D70D75F-5580-7AF9-D0DB-90AECCEC0010}"/>
          </ac:spMkLst>
        </pc:spChg>
        <pc:spChg chg="add del mod">
          <ac:chgData name="Kathleen Lui" userId="7b21756be7f31f82" providerId="LiveId" clId="{8443CCAF-F6C2-4967-B0EF-6E530E5A4D29}" dt="2022-11-25T10:16:51.602" v="8037" actId="478"/>
          <ac:spMkLst>
            <pc:docMk/>
            <pc:sldMk cId="1117633645" sldId="312"/>
            <ac:spMk id="3" creationId="{40113839-228D-7966-46E2-E45541D6F2C8}"/>
          </ac:spMkLst>
        </pc:spChg>
        <pc:spChg chg="add mod">
          <ac:chgData name="Kathleen Lui" userId="7b21756be7f31f82" providerId="LiveId" clId="{8443CCAF-F6C2-4967-B0EF-6E530E5A4D29}" dt="2022-11-25T10:17:50.955" v="8123" actId="1076"/>
          <ac:spMkLst>
            <pc:docMk/>
            <pc:sldMk cId="1117633645" sldId="312"/>
            <ac:spMk id="4" creationId="{4B7270CB-FC2A-F52A-C7D2-3AB05110E790}"/>
          </ac:spMkLst>
        </pc:spChg>
      </pc:sldChg>
      <pc:sldMasterChg chg="delSldLayout">
        <pc:chgData name="Kathleen Lui" userId="7b21756be7f31f82" providerId="LiveId" clId="{8443CCAF-F6C2-4967-B0EF-6E530E5A4D29}" dt="2022-11-25T10:18:48.287" v="8129" actId="2696"/>
        <pc:sldMasterMkLst>
          <pc:docMk/>
          <pc:sldMasterMk cId="0" sldId="2147483648"/>
        </pc:sldMasterMkLst>
        <pc:sldLayoutChg chg="del">
          <pc:chgData name="Kathleen Lui" userId="7b21756be7f31f82" providerId="LiveId" clId="{8443CCAF-F6C2-4967-B0EF-6E530E5A4D29}" dt="2022-11-23T06:14:48.066" v="14" actId="2696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Kathleen Lui" userId="7b21756be7f31f82" providerId="LiveId" clId="{8443CCAF-F6C2-4967-B0EF-6E530E5A4D29}" dt="2022-11-25T08:41:57.565" v="5704" actId="2696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Kathleen Lui" userId="7b21756be7f31f82" providerId="LiveId" clId="{8443CCAF-F6C2-4967-B0EF-6E530E5A4D29}" dt="2022-11-25T10:18:48.287" v="8129" actId="2696"/>
          <pc:sldLayoutMkLst>
            <pc:docMk/>
            <pc:sldMasterMk cId="0" sldId="2147483648"/>
            <pc:sldLayoutMk cId="0" sldId="214748365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EEA119-02D7-4121-BB25-2918DDAA6E68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HK" altLang="en-US"/>
        </a:p>
      </dgm:t>
    </dgm:pt>
    <dgm:pt modelId="{864C90B9-9012-4CE6-8813-FE1FDA9D34AF}">
      <dgm:prSet phldrT="[文字]"/>
      <dgm:spPr/>
      <dgm:t>
        <a:bodyPr/>
        <a:lstStyle/>
        <a:p>
          <a:r>
            <a:rPr lang="en-US" altLang="zh-HK" dirty="0"/>
            <a:t>Unbiased AI Tool</a:t>
          </a:r>
          <a:endParaRPr lang="zh-HK" altLang="en-US" dirty="0"/>
        </a:p>
      </dgm:t>
    </dgm:pt>
    <dgm:pt modelId="{E5F0B864-706E-4B88-AB0D-D2705B7358DD}" type="parTrans" cxnId="{F6CDF16B-E04E-419F-91C8-9D2B40273878}">
      <dgm:prSet/>
      <dgm:spPr/>
      <dgm:t>
        <a:bodyPr/>
        <a:lstStyle/>
        <a:p>
          <a:endParaRPr lang="zh-HK" altLang="en-US"/>
        </a:p>
      </dgm:t>
    </dgm:pt>
    <dgm:pt modelId="{52751003-F91A-4E1E-984B-223F59CA59A5}" type="sibTrans" cxnId="{F6CDF16B-E04E-419F-91C8-9D2B40273878}">
      <dgm:prSet/>
      <dgm:spPr/>
      <dgm:t>
        <a:bodyPr/>
        <a:lstStyle/>
        <a:p>
          <a:endParaRPr lang="zh-HK" altLang="en-US"/>
        </a:p>
      </dgm:t>
    </dgm:pt>
    <dgm:pt modelId="{5CCBCA2C-70E6-4069-8E4C-E584B9CE66A9}">
      <dgm:prSet phldrT="[文字]"/>
      <dgm:spPr/>
      <dgm:t>
        <a:bodyPr/>
        <a:lstStyle/>
        <a:p>
          <a:r>
            <a:rPr lang="en-US" altLang="zh-HK" dirty="0"/>
            <a:t>Management by AI expert </a:t>
          </a:r>
          <a:endParaRPr lang="zh-HK" altLang="en-US" dirty="0"/>
        </a:p>
      </dgm:t>
    </dgm:pt>
    <dgm:pt modelId="{60D906E1-8FF9-426A-9570-A0ACA9D57203}" type="parTrans" cxnId="{D12EE6E9-9ACF-45AA-81DC-848C3B91D956}">
      <dgm:prSet/>
      <dgm:spPr/>
      <dgm:t>
        <a:bodyPr/>
        <a:lstStyle/>
        <a:p>
          <a:endParaRPr lang="zh-HK" altLang="en-US"/>
        </a:p>
      </dgm:t>
    </dgm:pt>
    <dgm:pt modelId="{938F6B31-814F-4304-8C9A-88790C2BA0E2}" type="sibTrans" cxnId="{D12EE6E9-9ACF-45AA-81DC-848C3B91D956}">
      <dgm:prSet/>
      <dgm:spPr/>
      <dgm:t>
        <a:bodyPr/>
        <a:lstStyle/>
        <a:p>
          <a:endParaRPr lang="zh-HK" altLang="en-US"/>
        </a:p>
      </dgm:t>
    </dgm:pt>
    <dgm:pt modelId="{FE2D9F6A-9956-4A44-9B21-F99320021667}">
      <dgm:prSet phldrT="[文字]"/>
      <dgm:spPr/>
      <dgm:t>
        <a:bodyPr/>
        <a:lstStyle/>
        <a:p>
          <a:r>
            <a:rPr lang="en-US" altLang="zh-HK" dirty="0"/>
            <a:t>Engagement with hiring managers</a:t>
          </a:r>
          <a:endParaRPr lang="zh-HK" altLang="en-US" dirty="0"/>
        </a:p>
      </dgm:t>
    </dgm:pt>
    <dgm:pt modelId="{FE943324-C68B-4960-A01A-E5045EBF141E}" type="parTrans" cxnId="{774B6B8B-5B75-4D77-A8CD-E494A2361C50}">
      <dgm:prSet/>
      <dgm:spPr/>
      <dgm:t>
        <a:bodyPr/>
        <a:lstStyle/>
        <a:p>
          <a:endParaRPr lang="zh-HK" altLang="en-US"/>
        </a:p>
      </dgm:t>
    </dgm:pt>
    <dgm:pt modelId="{E29A0035-1BD0-4FAA-BD3B-C597223E4868}" type="sibTrans" cxnId="{774B6B8B-5B75-4D77-A8CD-E494A2361C50}">
      <dgm:prSet/>
      <dgm:spPr/>
      <dgm:t>
        <a:bodyPr/>
        <a:lstStyle/>
        <a:p>
          <a:endParaRPr lang="zh-HK" altLang="en-US"/>
        </a:p>
      </dgm:t>
    </dgm:pt>
    <dgm:pt modelId="{1030A717-5EBD-41CE-AD77-BD79074BAF41}">
      <dgm:prSet phldrT="[文字]"/>
      <dgm:spPr/>
      <dgm:t>
        <a:bodyPr/>
        <a:lstStyle/>
        <a:p>
          <a:r>
            <a:rPr lang="en-US" altLang="zh-HK" dirty="0"/>
            <a:t>Clear recruitment goal</a:t>
          </a:r>
          <a:endParaRPr lang="zh-HK" altLang="en-US" dirty="0"/>
        </a:p>
      </dgm:t>
    </dgm:pt>
    <dgm:pt modelId="{FFE2CC2D-2189-4225-BD8A-19FFEE3D190C}" type="parTrans" cxnId="{C3D2560D-7B71-4901-AB3C-9512B4064E95}">
      <dgm:prSet/>
      <dgm:spPr/>
      <dgm:t>
        <a:bodyPr/>
        <a:lstStyle/>
        <a:p>
          <a:endParaRPr lang="zh-HK" altLang="en-US"/>
        </a:p>
      </dgm:t>
    </dgm:pt>
    <dgm:pt modelId="{29833ECF-2474-4DF5-B617-5EA4C2EC6CA4}" type="sibTrans" cxnId="{C3D2560D-7B71-4901-AB3C-9512B4064E95}">
      <dgm:prSet/>
      <dgm:spPr/>
      <dgm:t>
        <a:bodyPr/>
        <a:lstStyle/>
        <a:p>
          <a:endParaRPr lang="zh-HK" altLang="en-US"/>
        </a:p>
      </dgm:t>
    </dgm:pt>
    <dgm:pt modelId="{F7610EE4-057C-45C7-AA69-1BC40A5D3326}">
      <dgm:prSet phldrT="[文字]"/>
      <dgm:spPr/>
      <dgm:t>
        <a:bodyPr/>
        <a:lstStyle/>
        <a:p>
          <a:r>
            <a:rPr lang="en-US" altLang="zh-HK" dirty="0"/>
            <a:t>User-friendly AI Tool</a:t>
          </a:r>
          <a:endParaRPr lang="zh-HK" altLang="en-US" dirty="0"/>
        </a:p>
      </dgm:t>
    </dgm:pt>
    <dgm:pt modelId="{898CEF1A-2F7B-4F07-BE63-7F37FD240C6B}" type="parTrans" cxnId="{DA1D94AD-6749-4962-9CCF-4B359BFA8FA6}">
      <dgm:prSet/>
      <dgm:spPr/>
      <dgm:t>
        <a:bodyPr/>
        <a:lstStyle/>
        <a:p>
          <a:endParaRPr lang="zh-HK" altLang="en-US"/>
        </a:p>
      </dgm:t>
    </dgm:pt>
    <dgm:pt modelId="{FCF753B2-C27E-4136-9C38-2E5FCF1D2F05}" type="sibTrans" cxnId="{DA1D94AD-6749-4962-9CCF-4B359BFA8FA6}">
      <dgm:prSet/>
      <dgm:spPr/>
      <dgm:t>
        <a:bodyPr/>
        <a:lstStyle/>
        <a:p>
          <a:endParaRPr lang="zh-HK" altLang="en-US"/>
        </a:p>
      </dgm:t>
    </dgm:pt>
    <dgm:pt modelId="{3123A043-72B2-4234-924D-93F24C818A72}" type="pres">
      <dgm:prSet presAssocID="{E6EEA119-02D7-4121-BB25-2918DDAA6E68}" presName="cycle" presStyleCnt="0">
        <dgm:presLayoutVars>
          <dgm:dir/>
          <dgm:resizeHandles val="exact"/>
        </dgm:presLayoutVars>
      </dgm:prSet>
      <dgm:spPr/>
    </dgm:pt>
    <dgm:pt modelId="{3F7D43D3-37BF-4B8C-9323-D13069073F3D}" type="pres">
      <dgm:prSet presAssocID="{864C90B9-9012-4CE6-8813-FE1FDA9D34AF}" presName="node" presStyleLbl="node1" presStyleIdx="0" presStyleCnt="5">
        <dgm:presLayoutVars>
          <dgm:bulletEnabled val="1"/>
        </dgm:presLayoutVars>
      </dgm:prSet>
      <dgm:spPr/>
    </dgm:pt>
    <dgm:pt modelId="{73F4BBEB-79FA-4BFD-8DEA-BFFCBA5CB6E7}" type="pres">
      <dgm:prSet presAssocID="{864C90B9-9012-4CE6-8813-FE1FDA9D34AF}" presName="spNode" presStyleCnt="0"/>
      <dgm:spPr/>
    </dgm:pt>
    <dgm:pt modelId="{721DA6F4-6240-4AD2-83DE-F4367C052639}" type="pres">
      <dgm:prSet presAssocID="{52751003-F91A-4E1E-984B-223F59CA59A5}" presName="sibTrans" presStyleLbl="sibTrans1D1" presStyleIdx="0" presStyleCnt="5"/>
      <dgm:spPr/>
    </dgm:pt>
    <dgm:pt modelId="{DF543D75-4767-4D6D-AC2A-D2544B74CB07}" type="pres">
      <dgm:prSet presAssocID="{5CCBCA2C-70E6-4069-8E4C-E584B9CE66A9}" presName="node" presStyleLbl="node1" presStyleIdx="1" presStyleCnt="5">
        <dgm:presLayoutVars>
          <dgm:bulletEnabled val="1"/>
        </dgm:presLayoutVars>
      </dgm:prSet>
      <dgm:spPr/>
    </dgm:pt>
    <dgm:pt modelId="{5F42C2DE-F7B8-4DEC-A7AB-5903ED1766C2}" type="pres">
      <dgm:prSet presAssocID="{5CCBCA2C-70E6-4069-8E4C-E584B9CE66A9}" presName="spNode" presStyleCnt="0"/>
      <dgm:spPr/>
    </dgm:pt>
    <dgm:pt modelId="{A3003DA2-972C-4F33-9FD3-BA55129366CF}" type="pres">
      <dgm:prSet presAssocID="{938F6B31-814F-4304-8C9A-88790C2BA0E2}" presName="sibTrans" presStyleLbl="sibTrans1D1" presStyleIdx="1" presStyleCnt="5"/>
      <dgm:spPr/>
    </dgm:pt>
    <dgm:pt modelId="{A9FCE9D7-DD51-4AB3-B610-0270B993BE18}" type="pres">
      <dgm:prSet presAssocID="{FE2D9F6A-9956-4A44-9B21-F99320021667}" presName="node" presStyleLbl="node1" presStyleIdx="2" presStyleCnt="5">
        <dgm:presLayoutVars>
          <dgm:bulletEnabled val="1"/>
        </dgm:presLayoutVars>
      </dgm:prSet>
      <dgm:spPr/>
    </dgm:pt>
    <dgm:pt modelId="{82D6C6F5-DA6B-4B9D-B7BD-C500CB5AF1E3}" type="pres">
      <dgm:prSet presAssocID="{FE2D9F6A-9956-4A44-9B21-F99320021667}" presName="spNode" presStyleCnt="0"/>
      <dgm:spPr/>
    </dgm:pt>
    <dgm:pt modelId="{33715252-404D-4468-8F19-539A1F029B1A}" type="pres">
      <dgm:prSet presAssocID="{E29A0035-1BD0-4FAA-BD3B-C597223E4868}" presName="sibTrans" presStyleLbl="sibTrans1D1" presStyleIdx="2" presStyleCnt="5"/>
      <dgm:spPr/>
    </dgm:pt>
    <dgm:pt modelId="{0B0C8F3E-7228-4F96-8CC4-773DFFF852D9}" type="pres">
      <dgm:prSet presAssocID="{1030A717-5EBD-41CE-AD77-BD79074BAF41}" presName="node" presStyleLbl="node1" presStyleIdx="3" presStyleCnt="5">
        <dgm:presLayoutVars>
          <dgm:bulletEnabled val="1"/>
        </dgm:presLayoutVars>
      </dgm:prSet>
      <dgm:spPr/>
    </dgm:pt>
    <dgm:pt modelId="{1FB8A86D-56D5-44B5-BB6E-4AF5D6C52EDE}" type="pres">
      <dgm:prSet presAssocID="{1030A717-5EBD-41CE-AD77-BD79074BAF41}" presName="spNode" presStyleCnt="0"/>
      <dgm:spPr/>
    </dgm:pt>
    <dgm:pt modelId="{CBC76960-51FD-4080-8CD9-8DCED62A5DDF}" type="pres">
      <dgm:prSet presAssocID="{29833ECF-2474-4DF5-B617-5EA4C2EC6CA4}" presName="sibTrans" presStyleLbl="sibTrans1D1" presStyleIdx="3" presStyleCnt="5"/>
      <dgm:spPr/>
    </dgm:pt>
    <dgm:pt modelId="{276D4FF2-77A8-4A47-8250-AE1DF398AA65}" type="pres">
      <dgm:prSet presAssocID="{F7610EE4-057C-45C7-AA69-1BC40A5D3326}" presName="node" presStyleLbl="node1" presStyleIdx="4" presStyleCnt="5">
        <dgm:presLayoutVars>
          <dgm:bulletEnabled val="1"/>
        </dgm:presLayoutVars>
      </dgm:prSet>
      <dgm:spPr/>
    </dgm:pt>
    <dgm:pt modelId="{609BF679-239E-433B-863D-BD3E14C2617A}" type="pres">
      <dgm:prSet presAssocID="{F7610EE4-057C-45C7-AA69-1BC40A5D3326}" presName="spNode" presStyleCnt="0"/>
      <dgm:spPr/>
    </dgm:pt>
    <dgm:pt modelId="{0434561D-97A6-45F2-A2E5-AA9311BF9EC9}" type="pres">
      <dgm:prSet presAssocID="{FCF753B2-C27E-4136-9C38-2E5FCF1D2F05}" presName="sibTrans" presStyleLbl="sibTrans1D1" presStyleIdx="4" presStyleCnt="5"/>
      <dgm:spPr/>
    </dgm:pt>
  </dgm:ptLst>
  <dgm:cxnLst>
    <dgm:cxn modelId="{C3D2560D-7B71-4901-AB3C-9512B4064E95}" srcId="{E6EEA119-02D7-4121-BB25-2918DDAA6E68}" destId="{1030A717-5EBD-41CE-AD77-BD79074BAF41}" srcOrd="3" destOrd="0" parTransId="{FFE2CC2D-2189-4225-BD8A-19FFEE3D190C}" sibTransId="{29833ECF-2474-4DF5-B617-5EA4C2EC6CA4}"/>
    <dgm:cxn modelId="{2341362C-1259-48F4-8D09-1298CD4F16C1}" type="presOf" srcId="{FE2D9F6A-9956-4A44-9B21-F99320021667}" destId="{A9FCE9D7-DD51-4AB3-B610-0270B993BE18}" srcOrd="0" destOrd="0" presId="urn:microsoft.com/office/officeart/2005/8/layout/cycle6"/>
    <dgm:cxn modelId="{17DFD531-4749-4CB4-9B8E-6658BDEBC0DF}" type="presOf" srcId="{1030A717-5EBD-41CE-AD77-BD79074BAF41}" destId="{0B0C8F3E-7228-4F96-8CC4-773DFFF852D9}" srcOrd="0" destOrd="0" presId="urn:microsoft.com/office/officeart/2005/8/layout/cycle6"/>
    <dgm:cxn modelId="{DCA0C761-9072-4F88-A0F4-D756A9E2C7D6}" type="presOf" srcId="{E29A0035-1BD0-4FAA-BD3B-C597223E4868}" destId="{33715252-404D-4468-8F19-539A1F029B1A}" srcOrd="0" destOrd="0" presId="urn:microsoft.com/office/officeart/2005/8/layout/cycle6"/>
    <dgm:cxn modelId="{A7DD1F45-6D22-4201-B23C-BAE6F4B902C3}" type="presOf" srcId="{5CCBCA2C-70E6-4069-8E4C-E584B9CE66A9}" destId="{DF543D75-4767-4D6D-AC2A-D2544B74CB07}" srcOrd="0" destOrd="0" presId="urn:microsoft.com/office/officeart/2005/8/layout/cycle6"/>
    <dgm:cxn modelId="{F6CDF16B-E04E-419F-91C8-9D2B40273878}" srcId="{E6EEA119-02D7-4121-BB25-2918DDAA6E68}" destId="{864C90B9-9012-4CE6-8813-FE1FDA9D34AF}" srcOrd="0" destOrd="0" parTransId="{E5F0B864-706E-4B88-AB0D-D2705B7358DD}" sibTransId="{52751003-F91A-4E1E-984B-223F59CA59A5}"/>
    <dgm:cxn modelId="{D1755D6D-95BE-4998-AE6F-0458E5957F56}" type="presOf" srcId="{E6EEA119-02D7-4121-BB25-2918DDAA6E68}" destId="{3123A043-72B2-4234-924D-93F24C818A72}" srcOrd="0" destOrd="0" presId="urn:microsoft.com/office/officeart/2005/8/layout/cycle6"/>
    <dgm:cxn modelId="{5320E24F-2794-46C3-AA33-1F14CC246B78}" type="presOf" srcId="{938F6B31-814F-4304-8C9A-88790C2BA0E2}" destId="{A3003DA2-972C-4F33-9FD3-BA55129366CF}" srcOrd="0" destOrd="0" presId="urn:microsoft.com/office/officeart/2005/8/layout/cycle6"/>
    <dgm:cxn modelId="{74523774-42DF-4353-B203-A9A652B62AD3}" type="presOf" srcId="{F7610EE4-057C-45C7-AA69-1BC40A5D3326}" destId="{276D4FF2-77A8-4A47-8250-AE1DF398AA65}" srcOrd="0" destOrd="0" presId="urn:microsoft.com/office/officeart/2005/8/layout/cycle6"/>
    <dgm:cxn modelId="{774B6B8B-5B75-4D77-A8CD-E494A2361C50}" srcId="{E6EEA119-02D7-4121-BB25-2918DDAA6E68}" destId="{FE2D9F6A-9956-4A44-9B21-F99320021667}" srcOrd="2" destOrd="0" parTransId="{FE943324-C68B-4960-A01A-E5045EBF141E}" sibTransId="{E29A0035-1BD0-4FAA-BD3B-C597223E4868}"/>
    <dgm:cxn modelId="{61C6168E-B94D-4C4D-8988-C9512AB2FC05}" type="presOf" srcId="{864C90B9-9012-4CE6-8813-FE1FDA9D34AF}" destId="{3F7D43D3-37BF-4B8C-9323-D13069073F3D}" srcOrd="0" destOrd="0" presId="urn:microsoft.com/office/officeart/2005/8/layout/cycle6"/>
    <dgm:cxn modelId="{DA1D94AD-6749-4962-9CCF-4B359BFA8FA6}" srcId="{E6EEA119-02D7-4121-BB25-2918DDAA6E68}" destId="{F7610EE4-057C-45C7-AA69-1BC40A5D3326}" srcOrd="4" destOrd="0" parTransId="{898CEF1A-2F7B-4F07-BE63-7F37FD240C6B}" sibTransId="{FCF753B2-C27E-4136-9C38-2E5FCF1D2F05}"/>
    <dgm:cxn modelId="{25E4E1D5-FA55-4682-ABAF-ED62C210F848}" type="presOf" srcId="{52751003-F91A-4E1E-984B-223F59CA59A5}" destId="{721DA6F4-6240-4AD2-83DE-F4367C052639}" srcOrd="0" destOrd="0" presId="urn:microsoft.com/office/officeart/2005/8/layout/cycle6"/>
    <dgm:cxn modelId="{D12EE6E9-9ACF-45AA-81DC-848C3B91D956}" srcId="{E6EEA119-02D7-4121-BB25-2918DDAA6E68}" destId="{5CCBCA2C-70E6-4069-8E4C-E584B9CE66A9}" srcOrd="1" destOrd="0" parTransId="{60D906E1-8FF9-426A-9570-A0ACA9D57203}" sibTransId="{938F6B31-814F-4304-8C9A-88790C2BA0E2}"/>
    <dgm:cxn modelId="{ED45F3F5-53A9-4535-8B8F-15D02655A0E4}" type="presOf" srcId="{FCF753B2-C27E-4136-9C38-2E5FCF1D2F05}" destId="{0434561D-97A6-45F2-A2E5-AA9311BF9EC9}" srcOrd="0" destOrd="0" presId="urn:microsoft.com/office/officeart/2005/8/layout/cycle6"/>
    <dgm:cxn modelId="{0301F6FE-93BC-4960-9F89-BA526B710B73}" type="presOf" srcId="{29833ECF-2474-4DF5-B617-5EA4C2EC6CA4}" destId="{CBC76960-51FD-4080-8CD9-8DCED62A5DDF}" srcOrd="0" destOrd="0" presId="urn:microsoft.com/office/officeart/2005/8/layout/cycle6"/>
    <dgm:cxn modelId="{8D9EA153-B17A-4432-B289-2E763C187DD6}" type="presParOf" srcId="{3123A043-72B2-4234-924D-93F24C818A72}" destId="{3F7D43D3-37BF-4B8C-9323-D13069073F3D}" srcOrd="0" destOrd="0" presId="urn:microsoft.com/office/officeart/2005/8/layout/cycle6"/>
    <dgm:cxn modelId="{4B2D9D25-64F8-4722-8490-0B2D70257811}" type="presParOf" srcId="{3123A043-72B2-4234-924D-93F24C818A72}" destId="{73F4BBEB-79FA-4BFD-8DEA-BFFCBA5CB6E7}" srcOrd="1" destOrd="0" presId="urn:microsoft.com/office/officeart/2005/8/layout/cycle6"/>
    <dgm:cxn modelId="{652A10FE-DA38-4A4D-B36D-B07357CB8FB6}" type="presParOf" srcId="{3123A043-72B2-4234-924D-93F24C818A72}" destId="{721DA6F4-6240-4AD2-83DE-F4367C052639}" srcOrd="2" destOrd="0" presId="urn:microsoft.com/office/officeart/2005/8/layout/cycle6"/>
    <dgm:cxn modelId="{56583002-E6B2-411A-81CA-88C2A63F1EB7}" type="presParOf" srcId="{3123A043-72B2-4234-924D-93F24C818A72}" destId="{DF543D75-4767-4D6D-AC2A-D2544B74CB07}" srcOrd="3" destOrd="0" presId="urn:microsoft.com/office/officeart/2005/8/layout/cycle6"/>
    <dgm:cxn modelId="{8E2C6BFF-6A86-4FE0-B054-2F5355677998}" type="presParOf" srcId="{3123A043-72B2-4234-924D-93F24C818A72}" destId="{5F42C2DE-F7B8-4DEC-A7AB-5903ED1766C2}" srcOrd="4" destOrd="0" presId="urn:microsoft.com/office/officeart/2005/8/layout/cycle6"/>
    <dgm:cxn modelId="{7D1009D8-08CE-469E-BA33-2C7A125871B8}" type="presParOf" srcId="{3123A043-72B2-4234-924D-93F24C818A72}" destId="{A3003DA2-972C-4F33-9FD3-BA55129366CF}" srcOrd="5" destOrd="0" presId="urn:microsoft.com/office/officeart/2005/8/layout/cycle6"/>
    <dgm:cxn modelId="{EDDE8343-99C8-4711-93FC-87F55F56891C}" type="presParOf" srcId="{3123A043-72B2-4234-924D-93F24C818A72}" destId="{A9FCE9D7-DD51-4AB3-B610-0270B993BE18}" srcOrd="6" destOrd="0" presId="urn:microsoft.com/office/officeart/2005/8/layout/cycle6"/>
    <dgm:cxn modelId="{7E44B0C8-9291-4F74-95DC-772EA08B33FA}" type="presParOf" srcId="{3123A043-72B2-4234-924D-93F24C818A72}" destId="{82D6C6F5-DA6B-4B9D-B7BD-C500CB5AF1E3}" srcOrd="7" destOrd="0" presId="urn:microsoft.com/office/officeart/2005/8/layout/cycle6"/>
    <dgm:cxn modelId="{44ABFDD3-A7D9-46BE-A4F0-43C353BDB1A2}" type="presParOf" srcId="{3123A043-72B2-4234-924D-93F24C818A72}" destId="{33715252-404D-4468-8F19-539A1F029B1A}" srcOrd="8" destOrd="0" presId="urn:microsoft.com/office/officeart/2005/8/layout/cycle6"/>
    <dgm:cxn modelId="{F755B462-E625-4053-AEED-4BDFA78659BC}" type="presParOf" srcId="{3123A043-72B2-4234-924D-93F24C818A72}" destId="{0B0C8F3E-7228-4F96-8CC4-773DFFF852D9}" srcOrd="9" destOrd="0" presId="urn:microsoft.com/office/officeart/2005/8/layout/cycle6"/>
    <dgm:cxn modelId="{3EAB2653-AFD1-434F-A587-A65FE2028F02}" type="presParOf" srcId="{3123A043-72B2-4234-924D-93F24C818A72}" destId="{1FB8A86D-56D5-44B5-BB6E-4AF5D6C52EDE}" srcOrd="10" destOrd="0" presId="urn:microsoft.com/office/officeart/2005/8/layout/cycle6"/>
    <dgm:cxn modelId="{D042F64B-9969-470A-8313-729877075CF6}" type="presParOf" srcId="{3123A043-72B2-4234-924D-93F24C818A72}" destId="{CBC76960-51FD-4080-8CD9-8DCED62A5DDF}" srcOrd="11" destOrd="0" presId="urn:microsoft.com/office/officeart/2005/8/layout/cycle6"/>
    <dgm:cxn modelId="{68D3629A-BC7A-4BA3-96A6-4BEAAF7176F7}" type="presParOf" srcId="{3123A043-72B2-4234-924D-93F24C818A72}" destId="{276D4FF2-77A8-4A47-8250-AE1DF398AA65}" srcOrd="12" destOrd="0" presId="urn:microsoft.com/office/officeart/2005/8/layout/cycle6"/>
    <dgm:cxn modelId="{D2E6BE27-07FB-46CE-88BF-37D0CCC26139}" type="presParOf" srcId="{3123A043-72B2-4234-924D-93F24C818A72}" destId="{609BF679-239E-433B-863D-BD3E14C2617A}" srcOrd="13" destOrd="0" presId="urn:microsoft.com/office/officeart/2005/8/layout/cycle6"/>
    <dgm:cxn modelId="{B39826A1-AF00-41A9-8264-1176238C9FC7}" type="presParOf" srcId="{3123A043-72B2-4234-924D-93F24C818A72}" destId="{0434561D-97A6-45F2-A2E5-AA9311BF9EC9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D43D3-37BF-4B8C-9323-D13069073F3D}">
      <dsp:nvSpPr>
        <dsp:cNvPr id="0" name=""/>
        <dsp:cNvSpPr/>
      </dsp:nvSpPr>
      <dsp:spPr>
        <a:xfrm>
          <a:off x="2182893" y="2675"/>
          <a:ext cx="1384137" cy="899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500" kern="1200" dirty="0"/>
            <a:t>Unbiased AI Tool</a:t>
          </a:r>
          <a:endParaRPr lang="zh-HK" altLang="en-US" sz="1500" kern="1200" dirty="0"/>
        </a:p>
      </dsp:txBody>
      <dsp:txXfrm>
        <a:off x="2226812" y="46594"/>
        <a:ext cx="1296299" cy="811851"/>
      </dsp:txXfrm>
    </dsp:sp>
    <dsp:sp modelId="{721DA6F4-6240-4AD2-83DE-F4367C052639}">
      <dsp:nvSpPr>
        <dsp:cNvPr id="0" name=""/>
        <dsp:cNvSpPr/>
      </dsp:nvSpPr>
      <dsp:spPr>
        <a:xfrm>
          <a:off x="1078467" y="452520"/>
          <a:ext cx="3592990" cy="3592990"/>
        </a:xfrm>
        <a:custGeom>
          <a:avLst/>
          <a:gdLst/>
          <a:ahLst/>
          <a:cxnLst/>
          <a:rect l="0" t="0" r="0" b="0"/>
          <a:pathLst>
            <a:path>
              <a:moveTo>
                <a:pt x="2498059" y="142650"/>
              </a:moveTo>
              <a:arcTo wR="1796495" hR="1796495" stAng="17579206" swAng="196014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543D75-4767-4D6D-AC2A-D2544B74CB07}">
      <dsp:nvSpPr>
        <dsp:cNvPr id="0" name=""/>
        <dsp:cNvSpPr/>
      </dsp:nvSpPr>
      <dsp:spPr>
        <a:xfrm>
          <a:off x="3891462" y="1244023"/>
          <a:ext cx="1384137" cy="899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500" kern="1200" dirty="0"/>
            <a:t>Management by AI expert </a:t>
          </a:r>
          <a:endParaRPr lang="zh-HK" altLang="en-US" sz="1500" kern="1200" dirty="0"/>
        </a:p>
      </dsp:txBody>
      <dsp:txXfrm>
        <a:off x="3935381" y="1287942"/>
        <a:ext cx="1296299" cy="811851"/>
      </dsp:txXfrm>
    </dsp:sp>
    <dsp:sp modelId="{A3003DA2-972C-4F33-9FD3-BA55129366CF}">
      <dsp:nvSpPr>
        <dsp:cNvPr id="0" name=""/>
        <dsp:cNvSpPr/>
      </dsp:nvSpPr>
      <dsp:spPr>
        <a:xfrm>
          <a:off x="1078467" y="452520"/>
          <a:ext cx="3592990" cy="3592990"/>
        </a:xfrm>
        <a:custGeom>
          <a:avLst/>
          <a:gdLst/>
          <a:ahLst/>
          <a:cxnLst/>
          <a:rect l="0" t="0" r="0" b="0"/>
          <a:pathLst>
            <a:path>
              <a:moveTo>
                <a:pt x="3590538" y="1702670"/>
              </a:moveTo>
              <a:arcTo wR="1796495" hR="1796495" stAng="21420377" swAng="219523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FCE9D7-DD51-4AB3-B610-0270B993BE18}">
      <dsp:nvSpPr>
        <dsp:cNvPr id="0" name=""/>
        <dsp:cNvSpPr/>
      </dsp:nvSpPr>
      <dsp:spPr>
        <a:xfrm>
          <a:off x="3238847" y="3252566"/>
          <a:ext cx="1384137" cy="899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500" kern="1200" dirty="0"/>
            <a:t>Engagement with hiring managers</a:t>
          </a:r>
          <a:endParaRPr lang="zh-HK" altLang="en-US" sz="1500" kern="1200" dirty="0"/>
        </a:p>
      </dsp:txBody>
      <dsp:txXfrm>
        <a:off x="3282766" y="3296485"/>
        <a:ext cx="1296299" cy="811851"/>
      </dsp:txXfrm>
    </dsp:sp>
    <dsp:sp modelId="{33715252-404D-4468-8F19-539A1F029B1A}">
      <dsp:nvSpPr>
        <dsp:cNvPr id="0" name=""/>
        <dsp:cNvSpPr/>
      </dsp:nvSpPr>
      <dsp:spPr>
        <a:xfrm>
          <a:off x="1078467" y="452520"/>
          <a:ext cx="3592990" cy="3592990"/>
        </a:xfrm>
        <a:custGeom>
          <a:avLst/>
          <a:gdLst/>
          <a:ahLst/>
          <a:cxnLst/>
          <a:rect l="0" t="0" r="0" b="0"/>
          <a:pathLst>
            <a:path>
              <a:moveTo>
                <a:pt x="2153250" y="3557211"/>
              </a:moveTo>
              <a:arcTo wR="1796495" hR="1796495" stAng="4712750" swAng="137449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0C8F3E-7228-4F96-8CC4-773DFFF852D9}">
      <dsp:nvSpPr>
        <dsp:cNvPr id="0" name=""/>
        <dsp:cNvSpPr/>
      </dsp:nvSpPr>
      <dsp:spPr>
        <a:xfrm>
          <a:off x="1126940" y="3252566"/>
          <a:ext cx="1384137" cy="899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500" kern="1200" dirty="0"/>
            <a:t>Clear recruitment goal</a:t>
          </a:r>
          <a:endParaRPr lang="zh-HK" altLang="en-US" sz="1500" kern="1200" dirty="0"/>
        </a:p>
      </dsp:txBody>
      <dsp:txXfrm>
        <a:off x="1170859" y="3296485"/>
        <a:ext cx="1296299" cy="811851"/>
      </dsp:txXfrm>
    </dsp:sp>
    <dsp:sp modelId="{CBC76960-51FD-4080-8CD9-8DCED62A5DDF}">
      <dsp:nvSpPr>
        <dsp:cNvPr id="0" name=""/>
        <dsp:cNvSpPr/>
      </dsp:nvSpPr>
      <dsp:spPr>
        <a:xfrm>
          <a:off x="1078467" y="452520"/>
          <a:ext cx="3592990" cy="3592990"/>
        </a:xfrm>
        <a:custGeom>
          <a:avLst/>
          <a:gdLst/>
          <a:ahLst/>
          <a:cxnLst/>
          <a:rect l="0" t="0" r="0" b="0"/>
          <a:pathLst>
            <a:path>
              <a:moveTo>
                <a:pt x="300043" y="2790490"/>
              </a:moveTo>
              <a:arcTo wR="1796495" hR="1796495" stAng="8784391" swAng="219523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6D4FF2-77A8-4A47-8250-AE1DF398AA65}">
      <dsp:nvSpPr>
        <dsp:cNvPr id="0" name=""/>
        <dsp:cNvSpPr/>
      </dsp:nvSpPr>
      <dsp:spPr>
        <a:xfrm>
          <a:off x="474325" y="1244023"/>
          <a:ext cx="1384137" cy="899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HK" sz="1500" kern="1200" dirty="0"/>
            <a:t>User-friendly AI Tool</a:t>
          </a:r>
          <a:endParaRPr lang="zh-HK" altLang="en-US" sz="1500" kern="1200" dirty="0"/>
        </a:p>
      </dsp:txBody>
      <dsp:txXfrm>
        <a:off x="518244" y="1287942"/>
        <a:ext cx="1296299" cy="811851"/>
      </dsp:txXfrm>
    </dsp:sp>
    <dsp:sp modelId="{0434561D-97A6-45F2-A2E5-AA9311BF9EC9}">
      <dsp:nvSpPr>
        <dsp:cNvPr id="0" name=""/>
        <dsp:cNvSpPr/>
      </dsp:nvSpPr>
      <dsp:spPr>
        <a:xfrm>
          <a:off x="1078467" y="452520"/>
          <a:ext cx="3592990" cy="3592990"/>
        </a:xfrm>
        <a:custGeom>
          <a:avLst/>
          <a:gdLst/>
          <a:ahLst/>
          <a:cxnLst/>
          <a:rect l="0" t="0" r="0" b="0"/>
          <a:pathLst>
            <a:path>
              <a:moveTo>
                <a:pt x="313194" y="782979"/>
              </a:moveTo>
              <a:arcTo wR="1796495" hR="1796495" stAng="12860649" swAng="196014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>
  <p:cSld name="Title and Conten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g19d6dfecdc2_1_154"/>
          <p:cNvSpPr txBox="1">
            <a:spLocks noGrp="1"/>
          </p:cNvSpPr>
          <p:nvPr>
            <p:ph type="title"/>
          </p:nvPr>
        </p:nvSpPr>
        <p:spPr>
          <a:xfrm>
            <a:off x="0" y="836712"/>
            <a:ext cx="12192000" cy="71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Arial"/>
              <a:buNone/>
              <a:defRPr sz="4800" b="1" i="0" u="none" strike="noStrike" cap="none">
                <a:solidFill>
                  <a:srgbClr val="3F3F3F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1900"/>
              <a:buNone/>
              <a:defRPr sz="2400"/>
            </a:lvl9pPr>
          </a:lstStyle>
          <a:p>
            <a:endParaRPr/>
          </a:p>
        </p:txBody>
      </p:sp>
      <p:sp>
        <p:nvSpPr>
          <p:cNvPr id="12" name="Google Shape;12;g19d6dfecdc2_1_154"/>
          <p:cNvSpPr txBox="1">
            <a:spLocks noGrp="1"/>
          </p:cNvSpPr>
          <p:nvPr>
            <p:ph type="body" idx="1"/>
          </p:nvPr>
        </p:nvSpPr>
        <p:spPr>
          <a:xfrm>
            <a:off x="0" y="1604797"/>
            <a:ext cx="12192000" cy="5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4000" tIns="60925" rIns="121900" bIns="60925" anchor="ctr" anchorCtr="0">
            <a:noAutofit/>
          </a:bodyPr>
          <a:lstStyle>
            <a:lvl1pPr marL="457200" marR="0" lvl="0" indent="-228600" algn="ctr" rtl="0"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463550" algn="l" rtl="0">
              <a:spcBef>
                <a:spcPts val="700"/>
              </a:spcBef>
              <a:spcAft>
                <a:spcPts val="0"/>
              </a:spcAft>
              <a:buClr>
                <a:schemeClr val="dk1"/>
              </a:buClr>
              <a:buSzPts val="3700"/>
              <a:buFont typeface="Arial"/>
              <a:buChar char="–"/>
              <a:defRPr sz="3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43180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400050" algn="l" rtl="0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Char char="–"/>
              <a:defRPr sz="2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400050" algn="l" rtl="0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Char char="»"/>
              <a:defRPr sz="2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400050" algn="l" rtl="0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Char char="•"/>
              <a:defRPr sz="2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400050" algn="l" rtl="0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Char char="•"/>
              <a:defRPr sz="2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400050" algn="l" rtl="0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Char char="•"/>
              <a:defRPr sz="2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400050" algn="l" rtl="0"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700"/>
              <a:buFont typeface="Arial"/>
              <a:buChar char="•"/>
              <a:defRPr sz="2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_Title and Content">
  <p:cSld name="2_Title and Content">
    <p:bg>
      <p:bgPr>
        <a:solidFill>
          <a:srgbClr val="FDF1D2">
            <a:alpha val="49803"/>
          </a:srgbClr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19d6dfecdc2_1_157"/>
          <p:cNvSpPr/>
          <p:nvPr/>
        </p:nvSpPr>
        <p:spPr>
          <a:xfrm rot="10800000">
            <a:off x="4298250" y="4451045"/>
            <a:ext cx="3597750" cy="2406953"/>
          </a:xfrm>
          <a:custGeom>
            <a:avLst/>
            <a:gdLst/>
            <a:ahLst/>
            <a:cxnLst/>
            <a:rect l="l" t="t" r="r" b="b"/>
            <a:pathLst>
              <a:path w="2700000" h="1806344" extrusionOk="0">
                <a:moveTo>
                  <a:pt x="456344" y="0"/>
                </a:moveTo>
                <a:lnTo>
                  <a:pt x="2243656" y="0"/>
                </a:lnTo>
                <a:lnTo>
                  <a:pt x="2700000" y="456344"/>
                </a:lnTo>
                <a:lnTo>
                  <a:pt x="1350000" y="1806344"/>
                </a:lnTo>
                <a:lnTo>
                  <a:pt x="0" y="45634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Google Shape;15;g19d6dfecdc2_1_157"/>
          <p:cNvSpPr/>
          <p:nvPr/>
        </p:nvSpPr>
        <p:spPr>
          <a:xfrm rot="10800000">
            <a:off x="4995944" y="13"/>
            <a:ext cx="2200200" cy="1083000"/>
          </a:xfrm>
          <a:prstGeom prst="triangle">
            <a:avLst>
              <a:gd name="adj" fmla="val 50000"/>
            </a:avLst>
          </a:prstGeom>
          <a:noFill/>
          <a:ln w="381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g19d6dfecdc2_1_157"/>
          <p:cNvSpPr/>
          <p:nvPr/>
        </p:nvSpPr>
        <p:spPr>
          <a:xfrm rot="10800000">
            <a:off x="5388936" y="133225"/>
            <a:ext cx="1414200" cy="7392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121900" tIns="60925" rIns="121900" bIns="6092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g19d6dfecdc2_1_157"/>
          <p:cNvSpPr>
            <a:spLocks noGrp="1"/>
          </p:cNvSpPr>
          <p:nvPr>
            <p:ph type="pic" idx="2"/>
          </p:nvPr>
        </p:nvSpPr>
        <p:spPr>
          <a:xfrm>
            <a:off x="4416000" y="4573651"/>
            <a:ext cx="3360000" cy="2284200"/>
          </a:xfrm>
          <a:prstGeom prst="rect">
            <a:avLst/>
          </a:prstGeom>
          <a:solidFill>
            <a:srgbClr val="F2F2F2"/>
          </a:solidFill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 hasCustomPrompt="1"/>
          </p:nvPr>
        </p:nvSpPr>
        <p:spPr>
          <a:xfrm>
            <a:off x="0" y="836712"/>
            <a:ext cx="12192000" cy="711077"/>
          </a:xfrm>
          <a:prstGeom prst="rect">
            <a:avLst/>
          </a:prstGeom>
        </p:spPr>
        <p:txBody>
          <a:bodyPr anchor="ctr"/>
          <a:lstStyle>
            <a:lvl1pPr>
              <a:buFontTx/>
              <a:buNone/>
              <a:defRPr sz="48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>
                <a:ea typeface="맑은 고딕" pitchFamily="50" charset="-127"/>
              </a:rPr>
              <a:t>FREE PPT TEMPLATES</a:t>
            </a:r>
            <a:endParaRPr lang="ko-KR" altLang="en-US" dirty="0"/>
          </a:p>
        </p:txBody>
      </p:sp>
      <p:sp>
        <p:nvSpPr>
          <p:cNvPr id="4" name="Text Placeholder 9">
            <a:extLst>
              <a:ext uri="{FF2B5EF4-FFF2-40B4-BE49-F238E27FC236}">
                <a16:creationId xmlns:a16="http://schemas.microsoft.com/office/drawing/2014/main" id="{B3F0AB86-7940-4230-BC06-4EF20DC497B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" y="1604797"/>
            <a:ext cx="12191999" cy="576000"/>
          </a:xfrm>
          <a:prstGeom prst="rect">
            <a:avLst/>
          </a:prstGeom>
        </p:spPr>
        <p:txBody>
          <a:bodyPr lIns="108000" anchor="ctr"/>
          <a:lstStyle>
            <a:lvl1pPr marL="0" indent="0" algn="ctr">
              <a:buNone/>
              <a:defRPr sz="1600" b="1" baseline="0">
                <a:solidFill>
                  <a:schemeClr val="tx1"/>
                </a:solidFill>
                <a:effectLst/>
                <a:latin typeface="+mn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INSTERT THE TITLE</a:t>
            </a:r>
          </a:p>
          <a:p>
            <a:pPr lvl="0"/>
            <a:r>
              <a:rPr lang="en-US" altLang="ko-KR" dirty="0"/>
              <a:t>OF YOUR PRESENTATION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486337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159563" y="0"/>
            <a:ext cx="10032437" cy="1179288"/>
          </a:xfrm>
          <a:prstGeom prst="rect">
            <a:avLst/>
          </a:prstGeom>
        </p:spPr>
        <p:txBody>
          <a:bodyPr anchor="ctr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Free PPT _ Click to add title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7911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 hasCustomPrompt="1"/>
          </p:nvPr>
        </p:nvSpPr>
        <p:spPr>
          <a:xfrm>
            <a:off x="0" y="0"/>
            <a:ext cx="12192000" cy="1179288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r>
              <a:rPr lang="en-US" altLang="ko-KR" dirty="0"/>
              <a:t> Free PPT _ Click to add title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30891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4" r:id="rId3"/>
    <p:sldLayoutId id="2147483655" r:id="rId4"/>
    <p:sldLayoutId id="2147483656" r:id="rId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cruiter.com/recruiting/challenges-of-using-ai-in-recruiting-and-how-to-work-around-them/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blogs.microsoft.com/startups/using-ai-and-data-science-to-eliminate-bias-in-hiring/" TargetMode="External"/><Relationship Id="rId2" Type="http://schemas.openxmlformats.org/officeDocument/2006/relationships/hyperlink" Target="https://www.reuters.com/article/us-amazon-com-jobs-automation-insight-idUSKCN1MK08G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>
            <a:extLst>
              <a:ext uri="{FF2B5EF4-FFF2-40B4-BE49-F238E27FC236}">
                <a16:creationId xmlns:a16="http://schemas.microsoft.com/office/drawing/2014/main" id="{F809AEEB-D504-17A9-AD2E-A981FFE7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42" y="1927575"/>
            <a:ext cx="12192000" cy="711077"/>
          </a:xfrm>
        </p:spPr>
        <p:txBody>
          <a:bodyPr/>
          <a:lstStyle/>
          <a:p>
            <a:r>
              <a:rPr lang="en-US" altLang="zh-HK" sz="4800" dirty="0">
                <a:latin typeface="+mn-lt"/>
              </a:rPr>
              <a:t>Artificial Intelligence (AI) in </a:t>
            </a:r>
            <a:br>
              <a:rPr lang="en-US" altLang="zh-HK" sz="4800" dirty="0">
                <a:latin typeface="+mn-lt"/>
              </a:rPr>
            </a:br>
            <a:r>
              <a:rPr lang="en-US" altLang="zh-HK" sz="4800" dirty="0">
                <a:latin typeface="+mn-lt"/>
              </a:rPr>
              <a:t>Human Resources</a:t>
            </a:r>
            <a:br>
              <a:rPr lang="en-US" altLang="zh-HK" sz="4800" dirty="0">
                <a:latin typeface="+mn-lt"/>
              </a:rPr>
            </a:br>
            <a:r>
              <a:rPr lang="en-US" altLang="zh-HK" sz="4800" dirty="0">
                <a:latin typeface="+mn-lt"/>
              </a:rPr>
              <a:t>Topic: Artificial Intelligence (AI) </a:t>
            </a:r>
            <a:endParaRPr lang="zh-HK" altLang="en-US" dirty="0">
              <a:latin typeface="+mn-lt"/>
            </a:endParaRPr>
          </a:p>
        </p:txBody>
      </p:sp>
      <p:sp>
        <p:nvSpPr>
          <p:cNvPr id="8" name="文字版面配置區 7">
            <a:extLst>
              <a:ext uri="{FF2B5EF4-FFF2-40B4-BE49-F238E27FC236}">
                <a16:creationId xmlns:a16="http://schemas.microsoft.com/office/drawing/2014/main" id="{FCA055FC-73F1-9BC3-E8C4-20B2AE5E599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4342" y="3429000"/>
            <a:ext cx="12191999" cy="576000"/>
          </a:xfrm>
        </p:spPr>
        <p:txBody>
          <a:bodyPr/>
          <a:lstStyle/>
          <a:p>
            <a:pPr algn="l"/>
            <a:r>
              <a:rPr lang="en-US" altLang="zh-HK" dirty="0"/>
              <a:t>LEUNG HON TO (2133985)</a:t>
            </a:r>
          </a:p>
        </p:txBody>
      </p:sp>
    </p:spTree>
    <p:extLst>
      <p:ext uri="{BB962C8B-B14F-4D97-AF65-F5344CB8AC3E}">
        <p14:creationId xmlns:p14="http://schemas.microsoft.com/office/powerpoint/2010/main" val="378434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ko-KR" sz="4400" dirty="0">
                <a:solidFill>
                  <a:schemeClr val="accent5"/>
                </a:solidFill>
              </a:rPr>
              <a:t>Agenda </a:t>
            </a:r>
            <a:endParaRPr lang="ko-KR" altLang="en-US" sz="4400" dirty="0"/>
          </a:p>
        </p:txBody>
      </p:sp>
      <p:sp>
        <p:nvSpPr>
          <p:cNvPr id="49" name="Pentagon 48"/>
          <p:cNvSpPr/>
          <p:nvPr/>
        </p:nvSpPr>
        <p:spPr>
          <a:xfrm>
            <a:off x="2772571" y="1041164"/>
            <a:ext cx="1488245" cy="768000"/>
          </a:xfrm>
          <a:prstGeom prst="homePlate">
            <a:avLst>
              <a:gd name="adj" fmla="val 5491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44" name="Rectangle 2"/>
          <p:cNvSpPr/>
          <p:nvPr/>
        </p:nvSpPr>
        <p:spPr>
          <a:xfrm>
            <a:off x="3966456" y="1041164"/>
            <a:ext cx="7505544" cy="768000"/>
          </a:xfrm>
          <a:custGeom>
            <a:avLst/>
            <a:gdLst/>
            <a:ahLst/>
            <a:cxnLst/>
            <a:rect l="l" t="t" r="r" b="b"/>
            <a:pathLst>
              <a:path w="6460280" h="792000">
                <a:moveTo>
                  <a:pt x="0" y="0"/>
                </a:moveTo>
                <a:lnTo>
                  <a:pt x="6460280" y="0"/>
                </a:lnTo>
                <a:lnTo>
                  <a:pt x="6460280" y="792000"/>
                </a:lnTo>
                <a:lnTo>
                  <a:pt x="0" y="792000"/>
                </a:lnTo>
                <a:lnTo>
                  <a:pt x="396000" y="39600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54" name="TextBox 53"/>
          <p:cNvSpPr txBox="1"/>
          <p:nvPr/>
        </p:nvSpPr>
        <p:spPr>
          <a:xfrm>
            <a:off x="2881469" y="1249085"/>
            <a:ext cx="806185" cy="369332"/>
          </a:xfrm>
          <a:prstGeom prst="rect">
            <a:avLst/>
          </a:prstGeom>
          <a:noFill/>
        </p:spPr>
        <p:txBody>
          <a:bodyPr wrap="square" tIns="0" bIns="0" rtlCol="0" anchor="ctr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latin typeface="+mn-lt"/>
                <a:cs typeface="Arial" pitchFamily="34" charset="0"/>
              </a:rPr>
              <a:t>01</a:t>
            </a:r>
          </a:p>
        </p:txBody>
      </p:sp>
      <p:sp>
        <p:nvSpPr>
          <p:cNvPr id="60" name="TextBox 10"/>
          <p:cNvSpPr txBox="1"/>
          <p:nvPr/>
        </p:nvSpPr>
        <p:spPr bwMode="auto">
          <a:xfrm>
            <a:off x="4628131" y="1111131"/>
            <a:ext cx="6460424" cy="424732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altLang="zh-HK" sz="2400" dirty="0"/>
              <a:t>Background of Artificial Intelligence (AI) </a:t>
            </a:r>
          </a:p>
        </p:txBody>
      </p:sp>
      <p:sp>
        <p:nvSpPr>
          <p:cNvPr id="108" name="Pentagon 107"/>
          <p:cNvSpPr/>
          <p:nvPr/>
        </p:nvSpPr>
        <p:spPr>
          <a:xfrm>
            <a:off x="2772571" y="1971665"/>
            <a:ext cx="1488245" cy="768000"/>
          </a:xfrm>
          <a:prstGeom prst="homePlate">
            <a:avLst>
              <a:gd name="adj" fmla="val 5491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09" name="Rectangle 2"/>
          <p:cNvSpPr/>
          <p:nvPr/>
        </p:nvSpPr>
        <p:spPr>
          <a:xfrm>
            <a:off x="3966456" y="1971665"/>
            <a:ext cx="7505544" cy="768000"/>
          </a:xfrm>
          <a:custGeom>
            <a:avLst/>
            <a:gdLst/>
            <a:ahLst/>
            <a:cxnLst/>
            <a:rect l="l" t="t" r="r" b="b"/>
            <a:pathLst>
              <a:path w="6460280" h="792000">
                <a:moveTo>
                  <a:pt x="0" y="0"/>
                </a:moveTo>
                <a:lnTo>
                  <a:pt x="6460280" y="0"/>
                </a:lnTo>
                <a:lnTo>
                  <a:pt x="6460280" y="792000"/>
                </a:lnTo>
                <a:lnTo>
                  <a:pt x="0" y="792000"/>
                </a:lnTo>
                <a:lnTo>
                  <a:pt x="396000" y="39600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10" name="TextBox 109"/>
          <p:cNvSpPr txBox="1"/>
          <p:nvPr/>
        </p:nvSpPr>
        <p:spPr>
          <a:xfrm>
            <a:off x="2881469" y="2179586"/>
            <a:ext cx="806185" cy="369332"/>
          </a:xfrm>
          <a:prstGeom prst="rect">
            <a:avLst/>
          </a:prstGeom>
          <a:noFill/>
        </p:spPr>
        <p:txBody>
          <a:bodyPr wrap="square" tIns="0" bIns="0" rtlCol="0" anchor="ctr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latin typeface="+mn-lt"/>
                <a:cs typeface="Arial" pitchFamily="34" charset="0"/>
              </a:rPr>
              <a:t>02</a:t>
            </a:r>
          </a:p>
        </p:txBody>
      </p:sp>
      <p:sp>
        <p:nvSpPr>
          <p:cNvPr id="112" name="TextBox 10"/>
          <p:cNvSpPr txBox="1"/>
          <p:nvPr/>
        </p:nvSpPr>
        <p:spPr bwMode="auto">
          <a:xfrm>
            <a:off x="4628131" y="2041633"/>
            <a:ext cx="6460424" cy="424732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altLang="zh-HK" sz="2400" dirty="0"/>
              <a:t>Adoption of AI in HRM </a:t>
            </a:r>
          </a:p>
        </p:txBody>
      </p:sp>
      <p:sp>
        <p:nvSpPr>
          <p:cNvPr id="115" name="Pentagon 114"/>
          <p:cNvSpPr/>
          <p:nvPr/>
        </p:nvSpPr>
        <p:spPr>
          <a:xfrm>
            <a:off x="2772571" y="2902167"/>
            <a:ext cx="1488245" cy="768000"/>
          </a:xfrm>
          <a:prstGeom prst="homePlate">
            <a:avLst>
              <a:gd name="adj" fmla="val 54918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16" name="Rectangle 2"/>
          <p:cNvSpPr/>
          <p:nvPr/>
        </p:nvSpPr>
        <p:spPr>
          <a:xfrm>
            <a:off x="3966456" y="2902167"/>
            <a:ext cx="7505544" cy="768000"/>
          </a:xfrm>
          <a:custGeom>
            <a:avLst/>
            <a:gdLst/>
            <a:ahLst/>
            <a:cxnLst/>
            <a:rect l="l" t="t" r="r" b="b"/>
            <a:pathLst>
              <a:path w="6460280" h="792000">
                <a:moveTo>
                  <a:pt x="0" y="0"/>
                </a:moveTo>
                <a:lnTo>
                  <a:pt x="6460280" y="0"/>
                </a:lnTo>
                <a:lnTo>
                  <a:pt x="6460280" y="792000"/>
                </a:lnTo>
                <a:lnTo>
                  <a:pt x="0" y="792000"/>
                </a:lnTo>
                <a:lnTo>
                  <a:pt x="396000" y="39600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17" name="TextBox 116"/>
          <p:cNvSpPr txBox="1"/>
          <p:nvPr/>
        </p:nvSpPr>
        <p:spPr>
          <a:xfrm>
            <a:off x="2881469" y="3110087"/>
            <a:ext cx="806185" cy="369332"/>
          </a:xfrm>
          <a:prstGeom prst="rect">
            <a:avLst/>
          </a:prstGeom>
          <a:noFill/>
        </p:spPr>
        <p:txBody>
          <a:bodyPr wrap="square" tIns="0" bIns="0" rtlCol="0" anchor="ctr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latin typeface="+mn-lt"/>
                <a:cs typeface="Arial" pitchFamily="34" charset="0"/>
              </a:rPr>
              <a:t>03</a:t>
            </a:r>
          </a:p>
        </p:txBody>
      </p:sp>
      <p:sp>
        <p:nvSpPr>
          <p:cNvPr id="119" name="TextBox 10"/>
          <p:cNvSpPr txBox="1"/>
          <p:nvPr/>
        </p:nvSpPr>
        <p:spPr bwMode="auto">
          <a:xfrm>
            <a:off x="4628131" y="2972134"/>
            <a:ext cx="6460424" cy="424732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altLang="zh-HK" sz="2400" dirty="0"/>
              <a:t>Key Learnings and Impacts of AI in HRM  </a:t>
            </a:r>
          </a:p>
        </p:txBody>
      </p:sp>
      <p:sp>
        <p:nvSpPr>
          <p:cNvPr id="122" name="Pentagon 121"/>
          <p:cNvSpPr/>
          <p:nvPr/>
        </p:nvSpPr>
        <p:spPr>
          <a:xfrm>
            <a:off x="2772571" y="3832668"/>
            <a:ext cx="1488245" cy="768000"/>
          </a:xfrm>
          <a:prstGeom prst="homePlate">
            <a:avLst>
              <a:gd name="adj" fmla="val 54918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23" name="Rectangle 2"/>
          <p:cNvSpPr/>
          <p:nvPr/>
        </p:nvSpPr>
        <p:spPr>
          <a:xfrm>
            <a:off x="3966456" y="3832668"/>
            <a:ext cx="7505544" cy="768000"/>
          </a:xfrm>
          <a:custGeom>
            <a:avLst/>
            <a:gdLst/>
            <a:ahLst/>
            <a:cxnLst/>
            <a:rect l="l" t="t" r="r" b="b"/>
            <a:pathLst>
              <a:path w="6460280" h="792000">
                <a:moveTo>
                  <a:pt x="0" y="0"/>
                </a:moveTo>
                <a:lnTo>
                  <a:pt x="6460280" y="0"/>
                </a:lnTo>
                <a:lnTo>
                  <a:pt x="6460280" y="792000"/>
                </a:lnTo>
                <a:lnTo>
                  <a:pt x="0" y="792000"/>
                </a:lnTo>
                <a:lnTo>
                  <a:pt x="396000" y="39600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24" name="TextBox 123"/>
          <p:cNvSpPr txBox="1"/>
          <p:nvPr/>
        </p:nvSpPr>
        <p:spPr>
          <a:xfrm>
            <a:off x="2881469" y="4040589"/>
            <a:ext cx="806185" cy="369332"/>
          </a:xfrm>
          <a:prstGeom prst="rect">
            <a:avLst/>
          </a:prstGeom>
          <a:noFill/>
        </p:spPr>
        <p:txBody>
          <a:bodyPr wrap="square" tIns="0" bIns="0" rtlCol="0" anchor="ctr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latin typeface="+mn-lt"/>
                <a:cs typeface="Arial" pitchFamily="34" charset="0"/>
              </a:rPr>
              <a:t>04</a:t>
            </a:r>
          </a:p>
        </p:txBody>
      </p:sp>
      <p:sp>
        <p:nvSpPr>
          <p:cNvPr id="126" name="TextBox 10"/>
          <p:cNvSpPr txBox="1"/>
          <p:nvPr/>
        </p:nvSpPr>
        <p:spPr bwMode="auto">
          <a:xfrm>
            <a:off x="4628131" y="3902635"/>
            <a:ext cx="6460424" cy="757130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altLang="zh-HK" sz="2400" dirty="0"/>
              <a:t>Key Challenges and Recommendations for </a:t>
            </a:r>
          </a:p>
          <a:p>
            <a:pPr marL="1143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</a:pPr>
            <a:r>
              <a:rPr lang="en-US" altLang="zh-HK" sz="2400" dirty="0"/>
              <a:t>HR leaders </a:t>
            </a:r>
          </a:p>
        </p:txBody>
      </p:sp>
      <p:sp>
        <p:nvSpPr>
          <p:cNvPr id="129" name="Pentagon 128"/>
          <p:cNvSpPr/>
          <p:nvPr/>
        </p:nvSpPr>
        <p:spPr>
          <a:xfrm>
            <a:off x="2772571" y="4763167"/>
            <a:ext cx="1488245" cy="768000"/>
          </a:xfrm>
          <a:prstGeom prst="homePlate">
            <a:avLst>
              <a:gd name="adj" fmla="val 54918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30" name="Rectangle 2"/>
          <p:cNvSpPr/>
          <p:nvPr/>
        </p:nvSpPr>
        <p:spPr>
          <a:xfrm>
            <a:off x="3966456" y="4763167"/>
            <a:ext cx="7505544" cy="768000"/>
          </a:xfrm>
          <a:custGeom>
            <a:avLst/>
            <a:gdLst/>
            <a:ahLst/>
            <a:cxnLst/>
            <a:rect l="l" t="t" r="r" b="b"/>
            <a:pathLst>
              <a:path w="6460280" h="792000">
                <a:moveTo>
                  <a:pt x="0" y="0"/>
                </a:moveTo>
                <a:lnTo>
                  <a:pt x="6460280" y="0"/>
                </a:lnTo>
                <a:lnTo>
                  <a:pt x="6460280" y="792000"/>
                </a:lnTo>
                <a:lnTo>
                  <a:pt x="0" y="792000"/>
                </a:lnTo>
                <a:lnTo>
                  <a:pt x="396000" y="39600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131" name="TextBox 130"/>
          <p:cNvSpPr txBox="1"/>
          <p:nvPr/>
        </p:nvSpPr>
        <p:spPr>
          <a:xfrm>
            <a:off x="2881469" y="4971087"/>
            <a:ext cx="806185" cy="369332"/>
          </a:xfrm>
          <a:prstGeom prst="rect">
            <a:avLst/>
          </a:prstGeom>
          <a:noFill/>
        </p:spPr>
        <p:txBody>
          <a:bodyPr wrap="square" tIns="0" bIns="0" rtlCol="0" anchor="ctr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latin typeface="+mn-lt"/>
                <a:cs typeface="Arial" pitchFamily="34" charset="0"/>
              </a:rPr>
              <a:t>05</a:t>
            </a:r>
          </a:p>
        </p:txBody>
      </p:sp>
      <p:sp>
        <p:nvSpPr>
          <p:cNvPr id="133" name="TextBox 10"/>
          <p:cNvSpPr txBox="1"/>
          <p:nvPr/>
        </p:nvSpPr>
        <p:spPr bwMode="auto">
          <a:xfrm>
            <a:off x="4628131" y="4833134"/>
            <a:ext cx="6460424" cy="424732"/>
          </a:xfrm>
          <a:prstGeom prst="rect">
            <a:avLst/>
          </a:prstGeom>
          <a:noFill/>
          <a:effectLst/>
        </p:spPr>
        <p:txBody>
          <a:bodyPr wrap="square">
            <a:sp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</a:pPr>
            <a:r>
              <a:rPr lang="en-US" altLang="zh-HK" sz="2400" dirty="0"/>
              <a:t>Conclusion </a:t>
            </a:r>
          </a:p>
        </p:txBody>
      </p:sp>
      <p:sp>
        <p:nvSpPr>
          <p:cNvPr id="7" name="Pentagon 128">
            <a:extLst>
              <a:ext uri="{FF2B5EF4-FFF2-40B4-BE49-F238E27FC236}">
                <a16:creationId xmlns:a16="http://schemas.microsoft.com/office/drawing/2014/main" id="{77ED5A43-1D40-CF8F-B25C-F871DDB6E189}"/>
              </a:ext>
            </a:extLst>
          </p:cNvPr>
          <p:cNvSpPr/>
          <p:nvPr/>
        </p:nvSpPr>
        <p:spPr>
          <a:xfrm>
            <a:off x="2772571" y="5747236"/>
            <a:ext cx="1488245" cy="768000"/>
          </a:xfrm>
          <a:prstGeom prst="homePlate">
            <a:avLst>
              <a:gd name="adj" fmla="val 54918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1C6575E7-B474-6FF8-2346-E652EB9EAF3E}"/>
              </a:ext>
            </a:extLst>
          </p:cNvPr>
          <p:cNvSpPr/>
          <p:nvPr/>
        </p:nvSpPr>
        <p:spPr>
          <a:xfrm>
            <a:off x="3966456" y="5747236"/>
            <a:ext cx="7505544" cy="768000"/>
          </a:xfrm>
          <a:custGeom>
            <a:avLst/>
            <a:gdLst/>
            <a:ahLst/>
            <a:cxnLst/>
            <a:rect l="l" t="t" r="r" b="b"/>
            <a:pathLst>
              <a:path w="6460280" h="792000">
                <a:moveTo>
                  <a:pt x="0" y="0"/>
                </a:moveTo>
                <a:lnTo>
                  <a:pt x="6460280" y="0"/>
                </a:lnTo>
                <a:lnTo>
                  <a:pt x="6460280" y="792000"/>
                </a:lnTo>
                <a:lnTo>
                  <a:pt x="0" y="792000"/>
                </a:lnTo>
                <a:lnTo>
                  <a:pt x="396000" y="396000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400" dirty="0"/>
          </a:p>
        </p:txBody>
      </p:sp>
      <p:sp>
        <p:nvSpPr>
          <p:cNvPr id="9" name="TextBox 130">
            <a:extLst>
              <a:ext uri="{FF2B5EF4-FFF2-40B4-BE49-F238E27FC236}">
                <a16:creationId xmlns:a16="http://schemas.microsoft.com/office/drawing/2014/main" id="{76C82A31-2C4A-735B-9875-C94179C95839}"/>
              </a:ext>
            </a:extLst>
          </p:cNvPr>
          <p:cNvSpPr txBox="1"/>
          <p:nvPr/>
        </p:nvSpPr>
        <p:spPr>
          <a:xfrm>
            <a:off x="2881469" y="5955156"/>
            <a:ext cx="806185" cy="369332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txBody>
          <a:bodyPr wrap="square" tIns="0" bIns="0" rtlCol="0" anchor="ctr">
            <a:spAutoFit/>
          </a:bodyPr>
          <a:lstStyle/>
          <a:p>
            <a:r>
              <a:rPr lang="en-US" altLang="ko-KR" sz="2400" b="1" dirty="0">
                <a:solidFill>
                  <a:schemeClr val="bg1"/>
                </a:solidFill>
                <a:latin typeface="+mn-lt"/>
                <a:cs typeface="Arial" pitchFamily="34" charset="0"/>
              </a:rPr>
              <a:t>06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FAE9C08F-E50E-1191-5094-DA09BFFF917D}"/>
              </a:ext>
            </a:extLst>
          </p:cNvPr>
          <p:cNvSpPr txBox="1"/>
          <p:nvPr/>
        </p:nvSpPr>
        <p:spPr bwMode="auto">
          <a:xfrm>
            <a:off x="4628131" y="5817203"/>
            <a:ext cx="6460424" cy="424732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</a:pPr>
            <a:r>
              <a:rPr lang="en-US" altLang="zh-HK" sz="24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32192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1. Background</a:t>
            </a:r>
            <a:r>
              <a:rPr lang="zh-TW" altLang="en-US" sz="4400" dirty="0"/>
              <a:t> </a:t>
            </a:r>
            <a:r>
              <a:rPr lang="en-US" altLang="zh-TW" sz="4400" dirty="0"/>
              <a:t>of</a:t>
            </a:r>
            <a:r>
              <a:rPr lang="zh-TW" altLang="en-US" sz="4400" dirty="0"/>
              <a:t> </a:t>
            </a:r>
            <a:r>
              <a:rPr lang="en-US" altLang="zh-TW" sz="4400" dirty="0"/>
              <a:t>Artificial</a:t>
            </a:r>
            <a:r>
              <a:rPr lang="zh-TW" altLang="en-US" sz="4400" dirty="0"/>
              <a:t> </a:t>
            </a:r>
            <a:r>
              <a:rPr lang="en-US" altLang="zh-TW" sz="4400" dirty="0"/>
              <a:t>Intelligence (AI)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69" name="文字方塊 68">
            <a:extLst>
              <a:ext uri="{FF2B5EF4-FFF2-40B4-BE49-F238E27FC236}">
                <a16:creationId xmlns:a16="http://schemas.microsoft.com/office/drawing/2014/main" id="{FEF45F83-970B-ED2E-D3C2-56AFCEDE8454}"/>
              </a:ext>
            </a:extLst>
          </p:cNvPr>
          <p:cNvSpPr txBox="1"/>
          <p:nvPr/>
        </p:nvSpPr>
        <p:spPr>
          <a:xfrm>
            <a:off x="628650" y="1428452"/>
            <a:ext cx="645795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1800" dirty="0"/>
              <a:t>Introduction of Artificial Intelligence (AI):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AI has the capability of machine that imitate intelligent human behavior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It refers to systems that perform tasks like human do and improve themselves based on the information they collect (Dobrev, 2012)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altLang="zh-HK" sz="1800" dirty="0"/>
          </a:p>
          <a:p>
            <a:r>
              <a:rPr lang="en-US" altLang="zh-HK" sz="1800" dirty="0"/>
              <a:t>AI in Recruitment in HRM: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Possible AI application in recruitment includes: AI-powered interview, background checking by bots, New employee onboarding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Help recruiters to scan through large volume of CVs by Applicant Tracking System (ATS)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Recruiters can work faster and more efficiently </a:t>
            </a:r>
          </a:p>
          <a:p>
            <a:endParaRPr lang="en-US" altLang="zh-HK" sz="1800" dirty="0"/>
          </a:p>
          <a:p>
            <a:endParaRPr lang="en-US" altLang="zh-HK" sz="1800" dirty="0"/>
          </a:p>
          <a:p>
            <a:endParaRPr lang="en-US" altLang="zh-HK" sz="1800" dirty="0"/>
          </a:p>
          <a:p>
            <a:endParaRPr lang="en-US" altLang="zh-HK" sz="1600" dirty="0"/>
          </a:p>
          <a:p>
            <a:endParaRPr lang="zh-HK" altLang="en-US" sz="2800" dirty="0"/>
          </a:p>
        </p:txBody>
      </p:sp>
      <p:pic>
        <p:nvPicPr>
          <p:cNvPr id="70" name="圖片 69">
            <a:extLst>
              <a:ext uri="{FF2B5EF4-FFF2-40B4-BE49-F238E27FC236}">
                <a16:creationId xmlns:a16="http://schemas.microsoft.com/office/drawing/2014/main" id="{13D161DF-A7DE-5F49-70BA-3EE7F0222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150" y="1119641"/>
            <a:ext cx="4269958" cy="2444084"/>
          </a:xfrm>
          <a:prstGeom prst="rect">
            <a:avLst/>
          </a:prstGeom>
        </p:spPr>
      </p:pic>
      <p:pic>
        <p:nvPicPr>
          <p:cNvPr id="71" name="圖片 70">
            <a:extLst>
              <a:ext uri="{FF2B5EF4-FFF2-40B4-BE49-F238E27FC236}">
                <a16:creationId xmlns:a16="http://schemas.microsoft.com/office/drawing/2014/main" id="{D35B63C4-A5C7-F305-3254-35083AD3E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8905" y="3782941"/>
            <a:ext cx="4204448" cy="235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132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2. Adoption of AI in HRM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E602BE8-44D0-207B-7435-450DD97F6D2C}"/>
              </a:ext>
            </a:extLst>
          </p:cNvPr>
          <p:cNvSpPr txBox="1"/>
          <p:nvPr/>
        </p:nvSpPr>
        <p:spPr>
          <a:xfrm>
            <a:off x="504825" y="1600200"/>
            <a:ext cx="847725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1800" dirty="0"/>
              <a:t>Background of Microsoft: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An American multinational technology corporation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Founded in 1975 in Albuquerque, New Mexico, 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It produces computer software, electronics, computers</a:t>
            </a:r>
          </a:p>
          <a:p>
            <a:endParaRPr lang="en-US" altLang="zh-HK" sz="1800" dirty="0"/>
          </a:p>
          <a:p>
            <a:r>
              <a:rPr lang="en-US" altLang="zh-HK" sz="1800" dirty="0"/>
              <a:t>Challenge in recruitment in Microsoft: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1800" dirty="0"/>
              <a:t>Attract the right candidates and engage with qualified candidates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1800" dirty="0"/>
              <a:t>Speed up the hiring process to become more efficient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1800" dirty="0"/>
              <a:t>Recruit fairly and build a strong employer brand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HK" sz="1800" dirty="0"/>
              <a:t>Ensure good candidate experience </a:t>
            </a:r>
          </a:p>
          <a:p>
            <a:endParaRPr lang="en-US" altLang="zh-HK" sz="2000" dirty="0"/>
          </a:p>
          <a:p>
            <a:endParaRPr lang="en-US" altLang="zh-HK" sz="2000" dirty="0"/>
          </a:p>
          <a:p>
            <a:endParaRPr lang="en-US" altLang="zh-HK" sz="2000" dirty="0"/>
          </a:p>
          <a:p>
            <a:endParaRPr lang="en-US" altLang="zh-HK" dirty="0"/>
          </a:p>
          <a:p>
            <a:r>
              <a:rPr lang="en-US" altLang="zh-HK" dirty="0"/>
              <a:t> </a:t>
            </a:r>
            <a:endParaRPr lang="zh-HK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FF35A598-A9EB-A4D0-1799-C2EE496324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7515" y="3329396"/>
            <a:ext cx="3737811" cy="2487343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51974376-5F83-69DA-4B6B-A6254D7A4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7515" y="290539"/>
            <a:ext cx="3737811" cy="279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19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2. Adoption of AI in HRM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E602BE8-44D0-207B-7435-450DD97F6D2C}"/>
              </a:ext>
            </a:extLst>
          </p:cNvPr>
          <p:cNvSpPr txBox="1"/>
          <p:nvPr/>
        </p:nvSpPr>
        <p:spPr>
          <a:xfrm>
            <a:off x="2924175" y="1828800"/>
            <a:ext cx="8477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HK" sz="2000" dirty="0">
              <a:latin typeface="+mn-lt"/>
            </a:endParaRPr>
          </a:p>
          <a:p>
            <a:endParaRPr lang="en-US" altLang="zh-HK" dirty="0">
              <a:latin typeface="+mn-lt"/>
            </a:endParaRPr>
          </a:p>
          <a:p>
            <a:r>
              <a:rPr lang="en-US" altLang="zh-HK" dirty="0">
                <a:latin typeface="+mn-lt"/>
              </a:rPr>
              <a:t> </a:t>
            </a:r>
            <a:endParaRPr lang="zh-HK" altLang="en-US" dirty="0">
              <a:latin typeface="+mn-lt"/>
            </a:endParaRPr>
          </a:p>
        </p:txBody>
      </p:sp>
      <p:cxnSp>
        <p:nvCxnSpPr>
          <p:cNvPr id="5" name="Google Shape;307;p30">
            <a:extLst>
              <a:ext uri="{FF2B5EF4-FFF2-40B4-BE49-F238E27FC236}">
                <a16:creationId xmlns:a16="http://schemas.microsoft.com/office/drawing/2014/main" id="{443DEF5B-85AE-9A14-4BA6-A80028AF2BC8}"/>
              </a:ext>
            </a:extLst>
          </p:cNvPr>
          <p:cNvCxnSpPr>
            <a:cxnSpLocks/>
            <a:stCxn id="6" idx="1"/>
          </p:cNvCxnSpPr>
          <p:nvPr/>
        </p:nvCxnSpPr>
        <p:spPr>
          <a:xfrm>
            <a:off x="4509926" y="2344891"/>
            <a:ext cx="7577299" cy="94994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6" name="Google Shape;308;p30">
            <a:extLst>
              <a:ext uri="{FF2B5EF4-FFF2-40B4-BE49-F238E27FC236}">
                <a16:creationId xmlns:a16="http://schemas.microsoft.com/office/drawing/2014/main" id="{5F05802E-7089-FA82-75E9-62E76DBC8502}"/>
              </a:ext>
            </a:extLst>
          </p:cNvPr>
          <p:cNvSpPr/>
          <p:nvPr/>
        </p:nvSpPr>
        <p:spPr>
          <a:xfrm>
            <a:off x="4509926" y="2019300"/>
            <a:ext cx="1590874" cy="651181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+mn-lt"/>
              </a:rPr>
              <a:t>Pre-screenning</a:t>
            </a:r>
            <a:endParaRPr sz="1600" dirty="0">
              <a:latin typeface="+mn-lt"/>
            </a:endParaRPr>
          </a:p>
        </p:txBody>
      </p:sp>
      <p:sp>
        <p:nvSpPr>
          <p:cNvPr id="7" name="Google Shape;309;p30">
            <a:extLst>
              <a:ext uri="{FF2B5EF4-FFF2-40B4-BE49-F238E27FC236}">
                <a16:creationId xmlns:a16="http://schemas.microsoft.com/office/drawing/2014/main" id="{AB475C2C-0538-AB78-E23B-55A0256DB2C7}"/>
              </a:ext>
            </a:extLst>
          </p:cNvPr>
          <p:cNvSpPr/>
          <p:nvPr/>
        </p:nvSpPr>
        <p:spPr>
          <a:xfrm>
            <a:off x="6781801" y="2029987"/>
            <a:ext cx="1229470" cy="65118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+mn-lt"/>
              </a:rPr>
              <a:t>Application</a:t>
            </a:r>
            <a:endParaRPr sz="1600" dirty="0">
              <a:latin typeface="+mn-lt"/>
            </a:endParaRPr>
          </a:p>
        </p:txBody>
      </p:sp>
      <p:sp>
        <p:nvSpPr>
          <p:cNvPr id="8" name="Google Shape;310;p30">
            <a:extLst>
              <a:ext uri="{FF2B5EF4-FFF2-40B4-BE49-F238E27FC236}">
                <a16:creationId xmlns:a16="http://schemas.microsoft.com/office/drawing/2014/main" id="{0EB0968D-C5F0-F74C-6F64-09477408B71B}"/>
              </a:ext>
            </a:extLst>
          </p:cNvPr>
          <p:cNvSpPr/>
          <p:nvPr/>
        </p:nvSpPr>
        <p:spPr>
          <a:xfrm>
            <a:off x="8681790" y="2029988"/>
            <a:ext cx="1229470" cy="63213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+mn-lt"/>
              </a:rPr>
              <a:t>Interview </a:t>
            </a:r>
            <a:endParaRPr sz="1600" dirty="0">
              <a:latin typeface="+mn-lt"/>
            </a:endParaRPr>
          </a:p>
        </p:txBody>
      </p:sp>
      <p:sp>
        <p:nvSpPr>
          <p:cNvPr id="9" name="Google Shape;311;p30">
            <a:extLst>
              <a:ext uri="{FF2B5EF4-FFF2-40B4-BE49-F238E27FC236}">
                <a16:creationId xmlns:a16="http://schemas.microsoft.com/office/drawing/2014/main" id="{3CBE7CA0-0E6B-50AB-CE54-B00FB889F647}"/>
              </a:ext>
            </a:extLst>
          </p:cNvPr>
          <p:cNvSpPr/>
          <p:nvPr/>
        </p:nvSpPr>
        <p:spPr>
          <a:xfrm>
            <a:off x="10617916" y="2027667"/>
            <a:ext cx="1131831" cy="63213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+mn-lt"/>
              </a:rPr>
              <a:t>Hire</a:t>
            </a:r>
            <a:endParaRPr sz="1600">
              <a:latin typeface="+mn-lt"/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3026E10C-3337-EAB9-5135-F9E5E0CE2541}"/>
              </a:ext>
            </a:extLst>
          </p:cNvPr>
          <p:cNvSpPr txBox="1"/>
          <p:nvPr/>
        </p:nvSpPr>
        <p:spPr>
          <a:xfrm>
            <a:off x="4354234" y="1308317"/>
            <a:ext cx="3042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b="1" dirty="0"/>
              <a:t>AI Recruitment in Microsoft </a:t>
            </a:r>
            <a:endParaRPr lang="zh-HK" altLang="en-US" b="1" dirty="0"/>
          </a:p>
        </p:txBody>
      </p:sp>
      <p:pic>
        <p:nvPicPr>
          <p:cNvPr id="11" name="Google Shape;289;p29">
            <a:extLst>
              <a:ext uri="{FF2B5EF4-FFF2-40B4-BE49-F238E27FC236}">
                <a16:creationId xmlns:a16="http://schemas.microsoft.com/office/drawing/2014/main" id="{154291AE-CD75-0E19-B3AD-D47B9018FC89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89765" y="2994360"/>
            <a:ext cx="3434361" cy="2215727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Google Shape;290;p29">
            <a:extLst>
              <a:ext uri="{FF2B5EF4-FFF2-40B4-BE49-F238E27FC236}">
                <a16:creationId xmlns:a16="http://schemas.microsoft.com/office/drawing/2014/main" id="{809130B5-BA55-C614-6416-4700F4638668}"/>
              </a:ext>
            </a:extLst>
          </p:cNvPr>
          <p:cNvSpPr/>
          <p:nvPr/>
        </p:nvSpPr>
        <p:spPr>
          <a:xfrm>
            <a:off x="711190" y="1641652"/>
            <a:ext cx="2901461" cy="1179288"/>
          </a:xfrm>
          <a:prstGeom prst="roundRect">
            <a:avLst>
              <a:gd name="adj" fmla="val 16667"/>
            </a:avLst>
          </a:prstGeom>
          <a:solidFill>
            <a:srgbClr val="FFF2CC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AI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Pre-screnning Chatbot  </a:t>
            </a:r>
            <a:endParaRPr sz="2000" dirty="0"/>
          </a:p>
        </p:txBody>
      </p:sp>
      <p:sp>
        <p:nvSpPr>
          <p:cNvPr id="13" name="Google Shape;297;p29">
            <a:extLst>
              <a:ext uri="{FF2B5EF4-FFF2-40B4-BE49-F238E27FC236}">
                <a16:creationId xmlns:a16="http://schemas.microsoft.com/office/drawing/2014/main" id="{FDE7B908-635E-D43B-52DE-C6E15951FF59}"/>
              </a:ext>
            </a:extLst>
          </p:cNvPr>
          <p:cNvSpPr txBox="1"/>
          <p:nvPr/>
        </p:nvSpPr>
        <p:spPr>
          <a:xfrm>
            <a:off x="4247032" y="2914979"/>
            <a:ext cx="6816915" cy="323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82600" lvl="0" indent="-342900" algn="l" rtl="0"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" sz="1800" dirty="0">
                <a:latin typeface="+mn-lt"/>
                <a:ea typeface="Calibri"/>
                <a:cs typeface="Calibri"/>
                <a:sym typeface="Calibri"/>
              </a:rPr>
              <a:t>Chatbot can speak, listen and understand the candidates</a:t>
            </a:r>
          </a:p>
          <a:p>
            <a:pPr marL="482600" lvl="0" indent="-342900" algn="l" rtl="0"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" sz="1800" dirty="0">
                <a:latin typeface="+mn-lt"/>
                <a:ea typeface="Calibri"/>
                <a:cs typeface="Calibri"/>
                <a:sym typeface="Calibri"/>
              </a:rPr>
              <a:t>Use Azure LUIS natural language service</a:t>
            </a:r>
          </a:p>
          <a:p>
            <a:pPr marL="482600" lvl="0" indent="-342900" algn="l" rtl="0"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" sz="1800" dirty="0">
                <a:latin typeface="+mn-lt"/>
                <a:ea typeface="Calibri"/>
                <a:cs typeface="Calibri"/>
                <a:sym typeface="Calibri"/>
              </a:rPr>
              <a:t>Real-time response to candidate inquiries at any time (e.g. job requirement, job description, work hours, salary)</a:t>
            </a:r>
          </a:p>
          <a:p>
            <a:pPr marL="482600" indent="-342900">
              <a:buSzPts val="1400"/>
              <a:buFont typeface="Arial" panose="020B0604020202020204" pitchFamily="34" charset="0"/>
              <a:buChar char="•"/>
            </a:pPr>
            <a:r>
              <a:rPr lang="en-US" altLang="zh-HK" sz="1800" dirty="0">
                <a:latin typeface="+mn-lt"/>
                <a:ea typeface="Calibri"/>
                <a:cs typeface="Calibri"/>
                <a:sym typeface="Calibri"/>
              </a:rPr>
              <a:t>Each candidate who applies for the role will interact with the chatbot and answer these pre-screening questions (Ruth Yakubu, 2021) </a:t>
            </a:r>
            <a:endParaRPr lang="en" sz="1800" dirty="0">
              <a:latin typeface="+mn-lt"/>
              <a:ea typeface="Calibri"/>
              <a:cs typeface="Calibri"/>
              <a:sym typeface="Calibri"/>
            </a:endParaRPr>
          </a:p>
          <a:p>
            <a:pPr marL="482600" lvl="0" indent="-342900" algn="l" rtl="0"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" sz="1800" dirty="0">
                <a:latin typeface="+mn-lt"/>
                <a:ea typeface="Calibri"/>
                <a:cs typeface="Calibri"/>
                <a:sym typeface="Calibri"/>
              </a:rPr>
              <a:t>Recommend jobs through skills matching algorithm </a:t>
            </a:r>
          </a:p>
          <a:p>
            <a:pPr marL="482600" lvl="0" indent="-342900" algn="l" rtl="0">
              <a:spcBef>
                <a:spcPts val="0"/>
              </a:spcBef>
              <a:spcAft>
                <a:spcPts val="0"/>
              </a:spcAft>
              <a:buSzPts val="1400"/>
              <a:buFont typeface="Arial" panose="020B0604020202020204" pitchFamily="34" charset="0"/>
              <a:buChar char="•"/>
            </a:pPr>
            <a:r>
              <a:rPr lang="en" sz="1800" dirty="0">
                <a:latin typeface="+mn-lt"/>
                <a:ea typeface="Calibri"/>
                <a:cs typeface="Calibri"/>
                <a:sym typeface="Calibri"/>
              </a:rPr>
              <a:t>Chatbot integrates with multiple channels (e.g. Company’s career page, MS Teams, Applicant Tracking Systems (ATS), HR system) </a:t>
            </a:r>
            <a:endParaRPr sz="1800" dirty="0">
              <a:latin typeface="+mn-lt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317;p30">
            <a:extLst>
              <a:ext uri="{FF2B5EF4-FFF2-40B4-BE49-F238E27FC236}">
                <a16:creationId xmlns:a16="http://schemas.microsoft.com/office/drawing/2014/main" id="{8CBEE979-9144-E81F-6BC5-208FC13AF472}"/>
              </a:ext>
            </a:extLst>
          </p:cNvPr>
          <p:cNvSpPr/>
          <p:nvPr/>
        </p:nvSpPr>
        <p:spPr>
          <a:xfrm>
            <a:off x="5832445" y="1642880"/>
            <a:ext cx="557674" cy="613933"/>
          </a:xfrm>
          <a:prstGeom prst="star5">
            <a:avLst>
              <a:gd name="adj" fmla="val 16803"/>
              <a:gd name="hf" fmla="val 105146"/>
              <a:gd name="vf" fmla="val 110557"/>
            </a:avLst>
          </a:prstGeom>
          <a:solidFill>
            <a:srgbClr val="FFFF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3" name="圖片 22">
            <a:extLst>
              <a:ext uri="{FF2B5EF4-FFF2-40B4-BE49-F238E27FC236}">
                <a16:creationId xmlns:a16="http://schemas.microsoft.com/office/drawing/2014/main" id="{F6AB80F6-9715-37A3-E6B5-DAB84F5BA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2869" y="238660"/>
            <a:ext cx="2215222" cy="110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409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2. Adoption of AI in HRM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5E602BE8-44D0-207B-7435-450DD97F6D2C}"/>
              </a:ext>
            </a:extLst>
          </p:cNvPr>
          <p:cNvSpPr txBox="1"/>
          <p:nvPr/>
        </p:nvSpPr>
        <p:spPr>
          <a:xfrm>
            <a:off x="2924175" y="1828800"/>
            <a:ext cx="8477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HK" sz="2000" dirty="0">
              <a:latin typeface="+mn-lt"/>
            </a:endParaRPr>
          </a:p>
          <a:p>
            <a:endParaRPr lang="en-US" altLang="zh-HK" dirty="0">
              <a:latin typeface="+mn-lt"/>
            </a:endParaRPr>
          </a:p>
          <a:p>
            <a:r>
              <a:rPr lang="en-US" altLang="zh-HK" dirty="0">
                <a:latin typeface="+mn-lt"/>
              </a:rPr>
              <a:t> </a:t>
            </a:r>
            <a:endParaRPr lang="zh-HK" altLang="en-US" dirty="0">
              <a:latin typeface="+mn-lt"/>
            </a:endParaRPr>
          </a:p>
        </p:txBody>
      </p:sp>
      <p:sp>
        <p:nvSpPr>
          <p:cNvPr id="4" name="Google Shape;306;p30">
            <a:extLst>
              <a:ext uri="{FF2B5EF4-FFF2-40B4-BE49-F238E27FC236}">
                <a16:creationId xmlns:a16="http://schemas.microsoft.com/office/drawing/2014/main" id="{A92EED9B-2884-B8AA-F4E7-2AA5ABF654F4}"/>
              </a:ext>
            </a:extLst>
          </p:cNvPr>
          <p:cNvSpPr/>
          <p:nvPr/>
        </p:nvSpPr>
        <p:spPr>
          <a:xfrm>
            <a:off x="751034" y="1609239"/>
            <a:ext cx="2156659" cy="1153562"/>
          </a:xfrm>
          <a:prstGeom prst="roundRect">
            <a:avLst>
              <a:gd name="adj" fmla="val 16667"/>
            </a:avLst>
          </a:prstGeom>
          <a:solidFill>
            <a:srgbClr val="FFF2CC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+mn-lt"/>
              </a:rPr>
              <a:t>AI Candidate Screening </a:t>
            </a:r>
            <a:endParaRPr sz="2400" dirty="0">
              <a:latin typeface="+mn-lt"/>
            </a:endParaRPr>
          </a:p>
        </p:txBody>
      </p:sp>
      <p:cxnSp>
        <p:nvCxnSpPr>
          <p:cNvPr id="5" name="Google Shape;307;p30">
            <a:extLst>
              <a:ext uri="{FF2B5EF4-FFF2-40B4-BE49-F238E27FC236}">
                <a16:creationId xmlns:a16="http://schemas.microsoft.com/office/drawing/2014/main" id="{443DEF5B-85AE-9A14-4BA6-A80028AF2BC8}"/>
              </a:ext>
            </a:extLst>
          </p:cNvPr>
          <p:cNvCxnSpPr>
            <a:cxnSpLocks/>
            <a:stCxn id="6" idx="1"/>
          </p:cNvCxnSpPr>
          <p:nvPr/>
        </p:nvCxnSpPr>
        <p:spPr>
          <a:xfrm>
            <a:off x="3920036" y="2344891"/>
            <a:ext cx="7481389" cy="94994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6" name="Google Shape;308;p30">
            <a:extLst>
              <a:ext uri="{FF2B5EF4-FFF2-40B4-BE49-F238E27FC236}">
                <a16:creationId xmlns:a16="http://schemas.microsoft.com/office/drawing/2014/main" id="{5F05802E-7089-FA82-75E9-62E76DBC8502}"/>
              </a:ext>
            </a:extLst>
          </p:cNvPr>
          <p:cNvSpPr/>
          <p:nvPr/>
        </p:nvSpPr>
        <p:spPr>
          <a:xfrm>
            <a:off x="3920036" y="2019300"/>
            <a:ext cx="1494964" cy="651181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+mn-lt"/>
              </a:rPr>
              <a:t>Pre-screening</a:t>
            </a:r>
            <a:endParaRPr sz="1600" dirty="0">
              <a:latin typeface="+mn-lt"/>
            </a:endParaRPr>
          </a:p>
        </p:txBody>
      </p:sp>
      <p:sp>
        <p:nvSpPr>
          <p:cNvPr id="7" name="Google Shape;309;p30">
            <a:extLst>
              <a:ext uri="{FF2B5EF4-FFF2-40B4-BE49-F238E27FC236}">
                <a16:creationId xmlns:a16="http://schemas.microsoft.com/office/drawing/2014/main" id="{AB475C2C-0538-AB78-E23B-55A0256DB2C7}"/>
              </a:ext>
            </a:extLst>
          </p:cNvPr>
          <p:cNvSpPr/>
          <p:nvPr/>
        </p:nvSpPr>
        <p:spPr>
          <a:xfrm>
            <a:off x="6096001" y="2029987"/>
            <a:ext cx="1229470" cy="65118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+mn-lt"/>
              </a:rPr>
              <a:t>Application</a:t>
            </a:r>
            <a:endParaRPr sz="1600" dirty="0">
              <a:latin typeface="+mn-lt"/>
            </a:endParaRPr>
          </a:p>
        </p:txBody>
      </p:sp>
      <p:sp>
        <p:nvSpPr>
          <p:cNvPr id="8" name="Google Shape;310;p30">
            <a:extLst>
              <a:ext uri="{FF2B5EF4-FFF2-40B4-BE49-F238E27FC236}">
                <a16:creationId xmlns:a16="http://schemas.microsoft.com/office/drawing/2014/main" id="{0EB0968D-C5F0-F74C-6F64-09477408B71B}"/>
              </a:ext>
            </a:extLst>
          </p:cNvPr>
          <p:cNvSpPr/>
          <p:nvPr/>
        </p:nvSpPr>
        <p:spPr>
          <a:xfrm>
            <a:off x="7995990" y="2029988"/>
            <a:ext cx="1229470" cy="63213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latin typeface="+mn-lt"/>
              </a:rPr>
              <a:t>Interview </a:t>
            </a:r>
            <a:endParaRPr sz="1600" dirty="0">
              <a:latin typeface="+mn-lt"/>
            </a:endParaRPr>
          </a:p>
        </p:txBody>
      </p:sp>
      <p:sp>
        <p:nvSpPr>
          <p:cNvPr id="9" name="Google Shape;311;p30">
            <a:extLst>
              <a:ext uri="{FF2B5EF4-FFF2-40B4-BE49-F238E27FC236}">
                <a16:creationId xmlns:a16="http://schemas.microsoft.com/office/drawing/2014/main" id="{3CBE7CA0-0E6B-50AB-CE54-B00FB889F647}"/>
              </a:ext>
            </a:extLst>
          </p:cNvPr>
          <p:cNvSpPr/>
          <p:nvPr/>
        </p:nvSpPr>
        <p:spPr>
          <a:xfrm>
            <a:off x="9932116" y="2027667"/>
            <a:ext cx="1131831" cy="63213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+mn-lt"/>
              </a:rPr>
              <a:t>Hire</a:t>
            </a:r>
            <a:endParaRPr sz="1600">
              <a:latin typeface="+mn-lt"/>
            </a:endParaRPr>
          </a:p>
        </p:txBody>
      </p:sp>
      <p:pic>
        <p:nvPicPr>
          <p:cNvPr id="10" name="Google Shape;314;p30">
            <a:extLst>
              <a:ext uri="{FF2B5EF4-FFF2-40B4-BE49-F238E27FC236}">
                <a16:creationId xmlns:a16="http://schemas.microsoft.com/office/drawing/2014/main" id="{D8F5F247-37E1-350F-C0D3-0B05CE437BA2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479595" y="3020960"/>
            <a:ext cx="2797005" cy="177011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文字方塊 16">
            <a:extLst>
              <a:ext uri="{FF2B5EF4-FFF2-40B4-BE49-F238E27FC236}">
                <a16:creationId xmlns:a16="http://schemas.microsoft.com/office/drawing/2014/main" id="{88EA4D67-1F1D-F8FD-6821-E4D3FA37955E}"/>
              </a:ext>
            </a:extLst>
          </p:cNvPr>
          <p:cNvSpPr txBox="1"/>
          <p:nvPr/>
        </p:nvSpPr>
        <p:spPr>
          <a:xfrm>
            <a:off x="3824419" y="2869348"/>
            <a:ext cx="803575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HK" sz="1800" dirty="0"/>
              <a:t>Application: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Screen large volume of CV efficiently based on the job requisition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Analyze applicants with objective criteria and mitigating bias in screening process (Clemente, 2021)</a:t>
            </a:r>
          </a:p>
          <a:p>
            <a:endParaRPr lang="en-US" altLang="zh-HK" sz="1800" dirty="0"/>
          </a:p>
          <a:p>
            <a:r>
              <a:rPr lang="en-US" altLang="zh-HK" sz="1800" dirty="0"/>
              <a:t>Interview: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Predict the future performance about the candidate collected in the job application process</a:t>
            </a:r>
          </a:p>
          <a:p>
            <a:endParaRPr lang="en-US" altLang="zh-HK" sz="1800" dirty="0"/>
          </a:p>
          <a:p>
            <a:r>
              <a:rPr lang="en-US" altLang="zh-HK" sz="1800" dirty="0"/>
              <a:t>Hire: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Prioritize the candidates by AI algorithmic ranking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sz="1800" dirty="0"/>
              <a:t>Hiring manager make final recruitment decisions accordingly (Reuters, 2018) </a:t>
            </a:r>
          </a:p>
        </p:txBody>
      </p:sp>
      <p:sp>
        <p:nvSpPr>
          <p:cNvPr id="18" name="Google Shape;317;p30">
            <a:extLst>
              <a:ext uri="{FF2B5EF4-FFF2-40B4-BE49-F238E27FC236}">
                <a16:creationId xmlns:a16="http://schemas.microsoft.com/office/drawing/2014/main" id="{56C9FE8D-EA09-3F53-1A90-22F8F3AB29D7}"/>
              </a:ext>
            </a:extLst>
          </p:cNvPr>
          <p:cNvSpPr/>
          <p:nvPr/>
        </p:nvSpPr>
        <p:spPr>
          <a:xfrm>
            <a:off x="7010497" y="1655379"/>
            <a:ext cx="557674" cy="613933"/>
          </a:xfrm>
          <a:prstGeom prst="star5">
            <a:avLst>
              <a:gd name="adj" fmla="val 16803"/>
              <a:gd name="hf" fmla="val 105146"/>
              <a:gd name="vf" fmla="val 110557"/>
            </a:avLst>
          </a:prstGeom>
          <a:solidFill>
            <a:srgbClr val="FFFF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317;p30">
            <a:extLst>
              <a:ext uri="{FF2B5EF4-FFF2-40B4-BE49-F238E27FC236}">
                <a16:creationId xmlns:a16="http://schemas.microsoft.com/office/drawing/2014/main" id="{5572818F-6C0F-BCF5-AF7F-59A4F28BD276}"/>
              </a:ext>
            </a:extLst>
          </p:cNvPr>
          <p:cNvSpPr/>
          <p:nvPr/>
        </p:nvSpPr>
        <p:spPr>
          <a:xfrm>
            <a:off x="8943648" y="1615811"/>
            <a:ext cx="557674" cy="613933"/>
          </a:xfrm>
          <a:prstGeom prst="star5">
            <a:avLst>
              <a:gd name="adj" fmla="val 16803"/>
              <a:gd name="hf" fmla="val 105146"/>
              <a:gd name="vf" fmla="val 110557"/>
            </a:avLst>
          </a:prstGeom>
          <a:solidFill>
            <a:srgbClr val="FFFF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317;p30">
            <a:extLst>
              <a:ext uri="{FF2B5EF4-FFF2-40B4-BE49-F238E27FC236}">
                <a16:creationId xmlns:a16="http://schemas.microsoft.com/office/drawing/2014/main" id="{6F2FCC10-93F9-89C9-5A4C-15F71616454C}"/>
              </a:ext>
            </a:extLst>
          </p:cNvPr>
          <p:cNvSpPr/>
          <p:nvPr/>
        </p:nvSpPr>
        <p:spPr>
          <a:xfrm>
            <a:off x="10725595" y="1644247"/>
            <a:ext cx="557674" cy="613933"/>
          </a:xfrm>
          <a:prstGeom prst="star5">
            <a:avLst>
              <a:gd name="adj" fmla="val 16803"/>
              <a:gd name="hf" fmla="val 105146"/>
              <a:gd name="vf" fmla="val 110557"/>
            </a:avLst>
          </a:prstGeom>
          <a:solidFill>
            <a:srgbClr val="FFFF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3026E10C-3337-EAB9-5135-F9E5E0CE2541}"/>
              </a:ext>
            </a:extLst>
          </p:cNvPr>
          <p:cNvSpPr txBox="1"/>
          <p:nvPr/>
        </p:nvSpPr>
        <p:spPr>
          <a:xfrm>
            <a:off x="3822189" y="1512116"/>
            <a:ext cx="30423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b="1" dirty="0"/>
              <a:t>AI Recruitment in Microsoft </a:t>
            </a:r>
            <a:endParaRPr lang="zh-HK" altLang="en-US" b="1" dirty="0"/>
          </a:p>
        </p:txBody>
      </p:sp>
      <p:pic>
        <p:nvPicPr>
          <p:cNvPr id="2050" name="Picture 2" descr="100+ Free Microsoft &amp; Xbox Images - Pixabay">
            <a:extLst>
              <a:ext uri="{FF2B5EF4-FFF2-40B4-BE49-F238E27FC236}">
                <a16:creationId xmlns:a16="http://schemas.microsoft.com/office/drawing/2014/main" id="{81677D73-DC59-288B-6AD6-78C0B9F0F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5975" y="178574"/>
            <a:ext cx="2305050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828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3. Key Learnings and Impacts of AI in HRM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graphicFrame>
        <p:nvGraphicFramePr>
          <p:cNvPr id="6" name="表格 6">
            <a:extLst>
              <a:ext uri="{FF2B5EF4-FFF2-40B4-BE49-F238E27FC236}">
                <a16:creationId xmlns:a16="http://schemas.microsoft.com/office/drawing/2014/main" id="{D80F7CEF-C1DA-20A5-7C14-A839A1D414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133869"/>
              </p:ext>
            </p:extLst>
          </p:nvPr>
        </p:nvGraphicFramePr>
        <p:xfrm>
          <a:off x="736600" y="1405465"/>
          <a:ext cx="10788651" cy="3976160"/>
        </p:xfrm>
        <a:graphic>
          <a:graphicData uri="http://schemas.openxmlformats.org/drawingml/2006/table">
            <a:tbl>
              <a:tblPr firstRow="1" bandRow="1">
                <a:tableStyleId>{37C32BF4-F23F-44F6-AEAA-2193A2F5C8B4}</a:tableStyleId>
              </a:tblPr>
              <a:tblGrid>
                <a:gridCol w="2406650">
                  <a:extLst>
                    <a:ext uri="{9D8B030D-6E8A-4147-A177-3AD203B41FA5}">
                      <a16:colId xmlns:a16="http://schemas.microsoft.com/office/drawing/2014/main" val="898910540"/>
                    </a:ext>
                  </a:extLst>
                </a:gridCol>
                <a:gridCol w="4191000">
                  <a:extLst>
                    <a:ext uri="{9D8B030D-6E8A-4147-A177-3AD203B41FA5}">
                      <a16:colId xmlns:a16="http://schemas.microsoft.com/office/drawing/2014/main" val="253113237"/>
                    </a:ext>
                  </a:extLst>
                </a:gridCol>
                <a:gridCol w="4191001">
                  <a:extLst>
                    <a:ext uri="{9D8B030D-6E8A-4147-A177-3AD203B41FA5}">
                      <a16:colId xmlns:a16="http://schemas.microsoft.com/office/drawing/2014/main" val="2532877864"/>
                    </a:ext>
                  </a:extLst>
                </a:gridCol>
              </a:tblGrid>
              <a:tr h="623360"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800" dirty="0">
                          <a:latin typeface="+mn-lt"/>
                        </a:rPr>
                        <a:t>AI Recruitment </a:t>
                      </a:r>
                      <a:endParaRPr lang="zh-HK" altLang="en-US" sz="18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800" dirty="0">
                          <a:latin typeface="+mn-lt"/>
                        </a:rPr>
                        <a:t>Positive Impacts</a:t>
                      </a:r>
                      <a:endParaRPr lang="zh-HK" altLang="en-US" sz="18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800" dirty="0">
                          <a:latin typeface="+mn-lt"/>
                        </a:rPr>
                        <a:t>Negative Impacts </a:t>
                      </a:r>
                      <a:endParaRPr lang="zh-HK" altLang="en-US" sz="18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058068"/>
                  </a:ext>
                </a:extLst>
              </a:tr>
              <a:tr h="931686"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800" b="1" dirty="0"/>
                        <a:t>AI Pre-Screening Chatbot </a:t>
                      </a:r>
                      <a:endParaRPr lang="zh-HK" altLang="en-US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Improve job matching  vs. traditional keyword search</a:t>
                      </a: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Shorten time-to-hire </a:t>
                      </a: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Higher conversion from job searching to applying </a:t>
                      </a: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Attract candidates to apply</a:t>
                      </a:r>
                      <a:endParaRPr lang="zh-HK" alt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AI may miss out some talents due to limited keywords (Candidate’s writing styles are different)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8370405"/>
                  </a:ext>
                </a:extLst>
              </a:tr>
              <a:tr h="931686"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1800" b="1" dirty="0"/>
                        <a:t>AI Candidate </a:t>
                      </a:r>
                    </a:p>
                    <a:p>
                      <a:pPr algn="ctr"/>
                      <a:r>
                        <a:rPr lang="en-US" altLang="zh-HK" sz="1800" b="1" dirty="0"/>
                        <a:t>Screening </a:t>
                      </a:r>
                      <a:endParaRPr lang="zh-HK" altLang="en-US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Time saving in CV screening </a:t>
                      </a: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Mitigate bias in the screening process</a:t>
                      </a: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Accurate hiring with objective criteria </a:t>
                      </a: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Achieve Diversity, Equity and </a:t>
                      </a:r>
                      <a:r>
                        <a:rPr lang="en-US" altLang="zh-HK" sz="1600"/>
                        <a:t>Inclusion goal (DE&amp;I Goal)</a:t>
                      </a:r>
                      <a:endParaRPr lang="en-US" altLang="zh-HK" sz="1600" dirty="0"/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Prioritize candidates with data support</a:t>
                      </a:r>
                    </a:p>
                    <a:p>
                      <a:endParaRPr lang="zh-HK" alt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Char char="●"/>
                      </a:pPr>
                      <a:r>
                        <a:rPr lang="en-US" altLang="zh-HK" sz="1600" dirty="0"/>
                        <a:t>AI bias in screening (e.g. Discrimination based on historical data) </a:t>
                      </a:r>
                    </a:p>
                    <a:p>
                      <a:pPr marL="457200" marR="0" lvl="0" indent="-3048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Char char="●"/>
                        <a:tabLst/>
                        <a:defRPr/>
                      </a:pPr>
                      <a:r>
                        <a:rPr lang="en-US" altLang="zh-HK" sz="1600" dirty="0"/>
                        <a:t>Ignore the hiring manager’s preference and experience  </a:t>
                      </a:r>
                      <a:endParaRPr lang="zh-HK" alt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69444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9862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3. Key Learnings and Impacts of AI in HRM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3" name="矩形: 圓角 2">
            <a:extLst>
              <a:ext uri="{FF2B5EF4-FFF2-40B4-BE49-F238E27FC236}">
                <a16:creationId xmlns:a16="http://schemas.microsoft.com/office/drawing/2014/main" id="{B2C8F20E-282C-9ADD-AD8F-6A6EDF55B4D3}"/>
              </a:ext>
            </a:extLst>
          </p:cNvPr>
          <p:cNvSpPr/>
          <p:nvPr/>
        </p:nvSpPr>
        <p:spPr>
          <a:xfrm>
            <a:off x="771525" y="2100262"/>
            <a:ext cx="3228975" cy="359092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b="1" u="sng" dirty="0">
                <a:solidFill>
                  <a:schemeClr val="tx1"/>
                </a:solidFill>
              </a:rPr>
              <a:t>AI Tools should align with the recruitment goal</a:t>
            </a:r>
          </a:p>
          <a:p>
            <a:pPr algn="ctr"/>
            <a:endParaRPr lang="en-US" altLang="zh-HK" u="sn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Clear recruitment goal by hiring manager and HR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Update the recruitment system time to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The need of AI expert to manage the AI tool 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DE&amp;I goals in recruitment should be taken into account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HK" altLang="en-US" dirty="0">
              <a:solidFill>
                <a:schemeClr val="tx1"/>
              </a:solidFill>
            </a:endParaRPr>
          </a:p>
        </p:txBody>
      </p:sp>
      <p:sp>
        <p:nvSpPr>
          <p:cNvPr id="4" name="矩形: 圓角 3">
            <a:extLst>
              <a:ext uri="{FF2B5EF4-FFF2-40B4-BE49-F238E27FC236}">
                <a16:creationId xmlns:a16="http://schemas.microsoft.com/office/drawing/2014/main" id="{465814E3-AC9F-6C3E-42CF-7F981FB7EA2B}"/>
              </a:ext>
            </a:extLst>
          </p:cNvPr>
          <p:cNvSpPr/>
          <p:nvPr/>
        </p:nvSpPr>
        <p:spPr>
          <a:xfrm>
            <a:off x="4481512" y="2100261"/>
            <a:ext cx="3228975" cy="359092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HK" b="1" u="sng" dirty="0">
                <a:solidFill>
                  <a:schemeClr val="tx1"/>
                </a:solidFill>
              </a:rPr>
              <a:t>AI Tools should be user-friendly during the recruitment  </a:t>
            </a:r>
          </a:p>
          <a:p>
            <a:pPr algn="ctr"/>
            <a:endParaRPr lang="en-US" altLang="zh-HK" u="sng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Improve candidate’s experience in recruitment.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HR can process the recruitment efficiently with suitable information required.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HK" dirty="0">
                <a:solidFill>
                  <a:schemeClr val="tx1"/>
                </a:solidFill>
              </a:rPr>
              <a:t>Hiring manager find the analysis by AI useful and hire the right talents. </a:t>
            </a:r>
            <a:endParaRPr lang="zh-HK" altLang="en-US" dirty="0">
              <a:solidFill>
                <a:schemeClr val="tx1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E57D238-46AD-328B-52D9-D987B39CE70A}"/>
              </a:ext>
            </a:extLst>
          </p:cNvPr>
          <p:cNvSpPr txBox="1"/>
          <p:nvPr/>
        </p:nvSpPr>
        <p:spPr>
          <a:xfrm>
            <a:off x="857250" y="1455150"/>
            <a:ext cx="4410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1800" b="1" dirty="0"/>
              <a:t>Key Learnings: </a:t>
            </a:r>
            <a:endParaRPr lang="zh-HK" altLang="en-US" sz="1800" b="1" dirty="0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A279090E-31FB-C75C-C334-AF019E50AA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1499" y="1296178"/>
            <a:ext cx="3487154" cy="2092292"/>
          </a:xfrm>
          <a:prstGeom prst="rect">
            <a:avLst/>
          </a:prstGeom>
        </p:spPr>
      </p:pic>
      <p:pic>
        <p:nvPicPr>
          <p:cNvPr id="9" name="圖片 8">
            <a:extLst>
              <a:ext uri="{FF2B5EF4-FFF2-40B4-BE49-F238E27FC236}">
                <a16:creationId xmlns:a16="http://schemas.microsoft.com/office/drawing/2014/main" id="{43C03026-6350-73AF-54C1-6E26442CB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1499" y="3742547"/>
            <a:ext cx="3262708" cy="2369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082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3600" dirty="0"/>
              <a:t>4. Key Challenges and Recommendations for HR Leaders</a:t>
            </a:r>
            <a:endParaRPr lang="ko-KR" altLang="en-US" sz="3600" dirty="0">
              <a:solidFill>
                <a:schemeClr val="accent5"/>
              </a:solidFill>
            </a:endParaRPr>
          </a:p>
        </p:txBody>
      </p:sp>
      <p:graphicFrame>
        <p:nvGraphicFramePr>
          <p:cNvPr id="6" name="表格 6">
            <a:extLst>
              <a:ext uri="{FF2B5EF4-FFF2-40B4-BE49-F238E27FC236}">
                <a16:creationId xmlns:a16="http://schemas.microsoft.com/office/drawing/2014/main" id="{D80F7CEF-C1DA-20A5-7C14-A839A1D414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0071361"/>
              </p:ext>
            </p:extLst>
          </p:nvPr>
        </p:nvGraphicFramePr>
        <p:xfrm>
          <a:off x="736599" y="1405464"/>
          <a:ext cx="10455276" cy="4997062"/>
        </p:xfrm>
        <a:graphic>
          <a:graphicData uri="http://schemas.openxmlformats.org/drawingml/2006/table">
            <a:tbl>
              <a:tblPr firstRow="1" bandRow="1">
                <a:tableStyleId>{37C32BF4-F23F-44F6-AEAA-2193A2F5C8B4}</a:tableStyleId>
              </a:tblPr>
              <a:tblGrid>
                <a:gridCol w="5227638">
                  <a:extLst>
                    <a:ext uri="{9D8B030D-6E8A-4147-A177-3AD203B41FA5}">
                      <a16:colId xmlns:a16="http://schemas.microsoft.com/office/drawing/2014/main" val="253113237"/>
                    </a:ext>
                  </a:extLst>
                </a:gridCol>
                <a:gridCol w="5227638">
                  <a:extLst>
                    <a:ext uri="{9D8B030D-6E8A-4147-A177-3AD203B41FA5}">
                      <a16:colId xmlns:a16="http://schemas.microsoft.com/office/drawing/2014/main" val="2532877864"/>
                    </a:ext>
                  </a:extLst>
                </a:gridCol>
              </a:tblGrid>
              <a:tr h="760342"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2400" dirty="0">
                          <a:latin typeface="+mn-lt"/>
                        </a:rPr>
                        <a:t>Challenges </a:t>
                      </a:r>
                      <a:endParaRPr lang="zh-HK" altLang="en-US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HK" sz="2400" dirty="0">
                          <a:latin typeface="+mn-lt"/>
                        </a:rPr>
                        <a:t>Recommendations</a:t>
                      </a:r>
                      <a:endParaRPr lang="zh-HK" altLang="en-US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058068"/>
                  </a:ext>
                </a:extLst>
              </a:tr>
              <a:tr h="1136422">
                <a:tc>
                  <a:txBody>
                    <a:bodyPr/>
                    <a:lstStyle/>
                    <a:p>
                      <a:r>
                        <a:rPr lang="en-US" altLang="zh-HK" b="1" dirty="0"/>
                        <a:t>AI’s bias in screening and overlooking due to limited keywords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AI tools has not been trained well with sufficient keywords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AI screening may miss out some potential good candidates due to its limitation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Company may not even aware this problem when no AI tool assessment  (Black and van </a:t>
                      </a:r>
                      <a:r>
                        <a:rPr lang="en-US" altLang="zh-HK" dirty="0" err="1"/>
                        <a:t>Esch</a:t>
                      </a:r>
                      <a:r>
                        <a:rPr lang="en-US" altLang="zh-HK" dirty="0"/>
                        <a:t>, 2020) </a:t>
                      </a:r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Determining the right data set for the AI tool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Periodically feed unbiased and clean data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Review and correct the possible error by the AI experts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Auditing the AI system to find out the possible overlooking problems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Regular machine learning to make AI tools understand human communication styles </a:t>
                      </a:r>
                    </a:p>
                    <a:p>
                      <a:endParaRPr lang="en-US" altLang="zh-HK" dirty="0"/>
                    </a:p>
                    <a:p>
                      <a:endParaRPr lang="en-US" altLang="zh-HK" dirty="0"/>
                    </a:p>
                    <a:p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8370405"/>
                  </a:ext>
                </a:extLst>
              </a:tr>
              <a:tr h="1136422">
                <a:tc>
                  <a:txBody>
                    <a:bodyPr/>
                    <a:lstStyle/>
                    <a:p>
                      <a:r>
                        <a:rPr lang="en-US" altLang="zh-HK" b="1" dirty="0"/>
                        <a:t>AI’s recruitment result may not match with hiring managers’ expectation  (Johansson and </a:t>
                      </a:r>
                      <a:r>
                        <a:rPr lang="en-US" altLang="zh-HK" b="1" dirty="0" err="1"/>
                        <a:t>Herranen</a:t>
                      </a:r>
                      <a:r>
                        <a:rPr lang="en-US" altLang="zh-HK" b="1" dirty="0"/>
                        <a:t>, 2019)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AI tool may not capture well about the recruitment requirement due to lack of communication with hiring managers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Lack of hiring manager’s engagement in different phase of recruitment may lead to the candidate mismatch problem during the final decision phase (Upadhyay and Khandelwal, 2018) </a:t>
                      </a:r>
                    </a:p>
                    <a:p>
                      <a:endParaRPr lang="en-US" altLang="zh-HK" dirty="0"/>
                    </a:p>
                    <a:p>
                      <a:endParaRPr lang="zh-HK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Balance the AI and human intelligence during the recruitment process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Engage hiring managers in different phase of recruitment to make the alignment with managers’ expectation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zh-HK" dirty="0"/>
                        <a:t>Engage hiring managers to provide input to the AI recruitment in order to make the AI perform what they want (Recruiter, 2022)</a:t>
                      </a:r>
                    </a:p>
                    <a:p>
                      <a:endParaRPr lang="en-US" altLang="zh-HK" dirty="0"/>
                    </a:p>
                    <a:p>
                      <a:endParaRPr lang="zh-HK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69444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0273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3600" dirty="0"/>
              <a:t>4. Key Challenges and Recommendations for HR Leaders</a:t>
            </a:r>
            <a:endParaRPr lang="ko-KR" altLang="en-US" sz="3600" dirty="0">
              <a:solidFill>
                <a:schemeClr val="accent5"/>
              </a:solidFill>
            </a:endParaRPr>
          </a:p>
        </p:txBody>
      </p:sp>
      <p:pic>
        <p:nvPicPr>
          <p:cNvPr id="3" name="圖片 2">
            <a:extLst>
              <a:ext uri="{FF2B5EF4-FFF2-40B4-BE49-F238E27FC236}">
                <a16:creationId xmlns:a16="http://schemas.microsoft.com/office/drawing/2014/main" id="{BFE95849-226A-C625-CED6-849AE2785F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3214" y="1284146"/>
            <a:ext cx="3737811" cy="2799750"/>
          </a:xfrm>
          <a:prstGeom prst="rect">
            <a:avLst/>
          </a:prstGeom>
        </p:spPr>
      </p:pic>
      <p:pic>
        <p:nvPicPr>
          <p:cNvPr id="4" name="圖片 3">
            <a:extLst>
              <a:ext uri="{FF2B5EF4-FFF2-40B4-BE49-F238E27FC236}">
                <a16:creationId xmlns:a16="http://schemas.microsoft.com/office/drawing/2014/main" id="{E814AB76-37CE-1D1E-33FA-57D474E68C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3214" y="4311566"/>
            <a:ext cx="3737811" cy="2022094"/>
          </a:xfrm>
          <a:prstGeom prst="rect">
            <a:avLst/>
          </a:prstGeom>
        </p:spPr>
      </p:pic>
      <p:graphicFrame>
        <p:nvGraphicFramePr>
          <p:cNvPr id="5" name="資料庫圖表 4">
            <a:extLst>
              <a:ext uri="{FF2B5EF4-FFF2-40B4-BE49-F238E27FC236}">
                <a16:creationId xmlns:a16="http://schemas.microsoft.com/office/drawing/2014/main" id="{232C5573-69F3-F1FB-DF34-8092B68F1B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5609406"/>
              </p:ext>
            </p:extLst>
          </p:nvPr>
        </p:nvGraphicFramePr>
        <p:xfrm>
          <a:off x="1327150" y="1628775"/>
          <a:ext cx="5749925" cy="4214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文字方塊 6">
            <a:extLst>
              <a:ext uri="{FF2B5EF4-FFF2-40B4-BE49-F238E27FC236}">
                <a16:creationId xmlns:a16="http://schemas.microsoft.com/office/drawing/2014/main" id="{C437291C-0540-82DB-12D8-AF3BA330443F}"/>
              </a:ext>
            </a:extLst>
          </p:cNvPr>
          <p:cNvSpPr txBox="1"/>
          <p:nvPr/>
        </p:nvSpPr>
        <p:spPr>
          <a:xfrm>
            <a:off x="3267075" y="3429000"/>
            <a:ext cx="19431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2000" b="1" dirty="0"/>
              <a:t>Successful AI Recruitment </a:t>
            </a:r>
            <a:endParaRPr lang="zh-HK" altLang="en-US" sz="2000" b="1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EF9C77A-2030-4A63-08DF-9C636BA8FBB7}"/>
              </a:ext>
            </a:extLst>
          </p:cNvPr>
          <p:cNvSpPr txBox="1"/>
          <p:nvPr/>
        </p:nvSpPr>
        <p:spPr>
          <a:xfrm>
            <a:off x="2209799" y="1181100"/>
            <a:ext cx="4638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HK" sz="1800" b="1" dirty="0"/>
              <a:t>Recommendations to HR Leaders:</a:t>
            </a:r>
            <a:endParaRPr lang="zh-HK" alt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595916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3600" dirty="0"/>
              <a:t>5. Conclusion</a:t>
            </a:r>
            <a:endParaRPr lang="ko-KR" altLang="en-US" sz="3600" dirty="0">
              <a:solidFill>
                <a:schemeClr val="accent5"/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450D5C5-32D0-A122-D4A5-673393270CB1}"/>
              </a:ext>
            </a:extLst>
          </p:cNvPr>
          <p:cNvSpPr txBox="1"/>
          <p:nvPr/>
        </p:nvSpPr>
        <p:spPr>
          <a:xfrm>
            <a:off x="876301" y="1284146"/>
            <a:ext cx="575310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altLang="zh-HK" sz="1800" dirty="0"/>
              <a:t>HR leaders need to utilize AI to assist their recruitment process and enhance the overall work efficiency. </a:t>
            </a:r>
          </a:p>
          <a:p>
            <a:pPr marL="342900" indent="-342900">
              <a:buFont typeface="+mj-lt"/>
              <a:buAutoNum type="arabicPeriod"/>
            </a:pPr>
            <a:endParaRPr lang="en-US" altLang="zh-HK" sz="1800" dirty="0"/>
          </a:p>
          <a:p>
            <a:pPr marL="342900" indent="-342900">
              <a:buFont typeface="+mj-lt"/>
              <a:buAutoNum type="arabicPeriod"/>
            </a:pPr>
            <a:r>
              <a:rPr lang="en-US" altLang="zh-HK" sz="1800" dirty="0"/>
              <a:t>AI recruitment provides good candidate experience which can attract talents and  improve company image externally.</a:t>
            </a:r>
          </a:p>
          <a:p>
            <a:pPr marL="342900" indent="-342900">
              <a:buFont typeface="+mj-lt"/>
              <a:buAutoNum type="arabicPeriod"/>
            </a:pPr>
            <a:endParaRPr lang="en-US" altLang="zh-HK" sz="1800" dirty="0"/>
          </a:p>
          <a:p>
            <a:pPr marL="342900" indent="-342900">
              <a:buFont typeface="+mj-lt"/>
              <a:buAutoNum type="arabicPeriod"/>
            </a:pPr>
            <a:r>
              <a:rPr lang="en-US" altLang="zh-HK" sz="1800" dirty="0"/>
              <a:t>Although there are challenges in AI in both technical aspect and the adaptability by the users, this is a future trend in all business and HR leaders should embrace it.</a:t>
            </a:r>
          </a:p>
          <a:p>
            <a:pPr marL="342900" indent="-342900">
              <a:buFont typeface="+mj-lt"/>
              <a:buAutoNum type="arabicPeriod"/>
            </a:pPr>
            <a:endParaRPr lang="en-US" altLang="zh-HK" sz="1800" dirty="0"/>
          </a:p>
          <a:p>
            <a:pPr marL="342900" indent="-342900">
              <a:buFont typeface="+mj-lt"/>
              <a:buAutoNum type="arabicPeriod"/>
            </a:pPr>
            <a:r>
              <a:rPr lang="en-US" altLang="zh-HK" sz="1800" dirty="0"/>
              <a:t>Take a good advantage from Artificial intelligence and also make use of human intelligence to make decisions.</a:t>
            </a:r>
          </a:p>
          <a:p>
            <a:endParaRPr lang="zh-HK" altLang="en-US" dirty="0"/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DF34F688-F6C0-E133-7344-4D10986AE5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5038" y="694501"/>
            <a:ext cx="4374555" cy="2449751"/>
          </a:xfrm>
          <a:prstGeom prst="rect">
            <a:avLst/>
          </a:prstGeom>
        </p:spPr>
      </p:pic>
      <p:pic>
        <p:nvPicPr>
          <p:cNvPr id="5" name="圖片 4">
            <a:extLst>
              <a:ext uri="{FF2B5EF4-FFF2-40B4-BE49-F238E27FC236}">
                <a16:creationId xmlns:a16="http://schemas.microsoft.com/office/drawing/2014/main" id="{2F1DC56D-F986-506A-85C1-67847A0FF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037" y="3428999"/>
            <a:ext cx="4374555" cy="2449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7854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B7270CB-FC2A-F52A-C7D2-3AB05110E790}"/>
              </a:ext>
            </a:extLst>
          </p:cNvPr>
          <p:cNvSpPr txBox="1"/>
          <p:nvPr/>
        </p:nvSpPr>
        <p:spPr>
          <a:xfrm>
            <a:off x="1352550" y="1524000"/>
            <a:ext cx="94869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HK" sz="6000" dirty="0"/>
              <a:t>The End</a:t>
            </a:r>
          </a:p>
          <a:p>
            <a:pPr algn="ctr"/>
            <a:r>
              <a:rPr lang="en-US" altLang="zh-HK" sz="6000" dirty="0"/>
              <a:t>Thank You </a:t>
            </a:r>
          </a:p>
          <a:p>
            <a:pPr algn="ctr"/>
            <a:r>
              <a:rPr lang="en-US" altLang="zh-HK" sz="6000" dirty="0"/>
              <a:t>Q&amp;A </a:t>
            </a:r>
          </a:p>
        </p:txBody>
      </p:sp>
    </p:spTree>
    <p:extLst>
      <p:ext uri="{BB962C8B-B14F-4D97-AF65-F5344CB8AC3E}">
        <p14:creationId xmlns:p14="http://schemas.microsoft.com/office/powerpoint/2010/main" val="1117633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6. References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287E76A-4B9A-32A2-3DFB-513D69FBE216}"/>
              </a:ext>
            </a:extLst>
          </p:cNvPr>
          <p:cNvSpPr txBox="1"/>
          <p:nvPr/>
        </p:nvSpPr>
        <p:spPr>
          <a:xfrm>
            <a:off x="647700" y="1284146"/>
            <a:ext cx="955507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HK" sz="1800" dirty="0"/>
          </a:p>
          <a:p>
            <a:r>
              <a:rPr lang="en-US" altLang="zh-HK" sz="1800" dirty="0"/>
              <a:t>Black, J. S. and van </a:t>
            </a:r>
            <a:r>
              <a:rPr lang="en-US" altLang="zh-HK" sz="1800" dirty="0" err="1"/>
              <a:t>Esch</a:t>
            </a:r>
            <a:r>
              <a:rPr lang="en-US" altLang="zh-HK" sz="1800" dirty="0"/>
              <a:t>, P. (2020)  </a:t>
            </a:r>
            <a:r>
              <a:rPr lang="en-US" altLang="zh-HK" sz="1800" i="1" dirty="0"/>
              <a:t>AI-enabled recruiting: What is it and how should a manager use it? </a:t>
            </a:r>
            <a:r>
              <a:rPr lang="en-US" altLang="zh-HK" sz="1800" dirty="0"/>
              <a:t>Business Horizons, 63(2), pp. 215-226.</a:t>
            </a:r>
          </a:p>
          <a:p>
            <a:endParaRPr lang="en-US" altLang="zh-HK" sz="1800" dirty="0"/>
          </a:p>
          <a:p>
            <a:r>
              <a:rPr lang="en-US" altLang="zh-HK" sz="1800" dirty="0"/>
              <a:t>Clemente, J. (2021) </a:t>
            </a:r>
            <a:r>
              <a:rPr lang="en-US" altLang="zh-HK" sz="1800" i="1" dirty="0"/>
              <a:t>Building an AI framework for fair hiring: A U.S. employer puts antibias first. </a:t>
            </a:r>
            <a:r>
              <a:rPr lang="en-US" altLang="zh-HK" sz="1800" dirty="0"/>
              <a:t>Available at: https://docs.google.com/presentation/d/13Ai5n8ZZTD56GgOZUhnDiqDPzWkvKzHPwE_HXXtWNcw/edit#slide=id.g404164748176a00_193 (Accessed: 17 Nov 2022). </a:t>
            </a:r>
          </a:p>
          <a:p>
            <a:endParaRPr lang="en-US" altLang="zh-HK" sz="1800" dirty="0"/>
          </a:p>
          <a:p>
            <a:r>
              <a:rPr lang="en-US" altLang="zh-HK" sz="1800" dirty="0"/>
              <a:t>Dobrev, D. (2012</a:t>
            </a:r>
            <a:r>
              <a:rPr lang="en-US" altLang="zh-HK" sz="1800" i="1" dirty="0"/>
              <a:t>) A definition of artificial intelligence</a:t>
            </a:r>
            <a:r>
              <a:rPr lang="en-US" altLang="zh-HK" sz="1800" dirty="0"/>
              <a:t>. </a:t>
            </a:r>
            <a:r>
              <a:rPr lang="en-US" altLang="zh-HK" sz="1800" dirty="0" err="1"/>
              <a:t>arXiv</a:t>
            </a:r>
            <a:r>
              <a:rPr lang="en-US" altLang="zh-HK" sz="1800" dirty="0"/>
              <a:t> preprint arXiv:1210.1568.</a:t>
            </a:r>
          </a:p>
          <a:p>
            <a:endParaRPr lang="en-US" altLang="zh-HK" sz="1800" dirty="0"/>
          </a:p>
          <a:p>
            <a:r>
              <a:rPr lang="en-US" altLang="zh-HK" sz="1800" dirty="0"/>
              <a:t>Johansson, J. and </a:t>
            </a:r>
            <a:r>
              <a:rPr lang="en-US" altLang="zh-HK" sz="1800" dirty="0" err="1"/>
              <a:t>Herranen</a:t>
            </a:r>
            <a:r>
              <a:rPr lang="en-US" altLang="zh-HK" sz="1800" dirty="0"/>
              <a:t>, S. (2019) </a:t>
            </a:r>
            <a:r>
              <a:rPr lang="en-US" altLang="zh-HK" sz="1800" i="1" dirty="0"/>
              <a:t>The application of artificial intelligence (AI) in human resource management: Current state of AI and its impact on the traditional recruitment process.</a:t>
            </a:r>
          </a:p>
          <a:p>
            <a:endParaRPr lang="en-US" altLang="zh-HK" sz="1800" dirty="0"/>
          </a:p>
          <a:p>
            <a:r>
              <a:rPr lang="en-US" altLang="zh-HK" sz="1800" dirty="0"/>
              <a:t>Recruiter (2022) </a:t>
            </a:r>
            <a:r>
              <a:rPr lang="en-US" altLang="zh-HK" sz="1800" i="1" dirty="0"/>
              <a:t>Challenges of Using AI in Recruiting and How to Work Around Them. </a:t>
            </a:r>
            <a:r>
              <a:rPr lang="en-US" altLang="zh-HK" sz="1800" dirty="0"/>
              <a:t>Available at: </a:t>
            </a:r>
            <a:r>
              <a:rPr lang="en-US" altLang="zh-HK" sz="1800" dirty="0">
                <a:hlinkClick r:id="rId2"/>
              </a:rPr>
              <a:t>https://www.recruiter.com/recruiting/challenges-of-using-ai-in-recruiting-and-how-to-work-around-them/</a:t>
            </a:r>
            <a:r>
              <a:rPr lang="en-US" altLang="zh-HK" sz="1800" dirty="0"/>
              <a:t> (Accessed: 25 Nov 2022). </a:t>
            </a:r>
          </a:p>
          <a:p>
            <a:endParaRPr lang="en-US" altLang="zh-HK" sz="1800" dirty="0"/>
          </a:p>
          <a:p>
            <a:endParaRPr lang="en-US" altLang="zh-HK" sz="1800" dirty="0"/>
          </a:p>
          <a:p>
            <a:endParaRPr lang="en-US" altLang="zh-HK" sz="1800" dirty="0"/>
          </a:p>
        </p:txBody>
      </p:sp>
    </p:spTree>
    <p:extLst>
      <p:ext uri="{BB962C8B-B14F-4D97-AF65-F5344CB8AC3E}">
        <p14:creationId xmlns:p14="http://schemas.microsoft.com/office/powerpoint/2010/main" val="2832019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04858"/>
            <a:ext cx="12192000" cy="1179288"/>
          </a:xfrm>
        </p:spPr>
        <p:txBody>
          <a:bodyPr/>
          <a:lstStyle/>
          <a:p>
            <a:pPr algn="l"/>
            <a:r>
              <a:rPr lang="en-US" altLang="ko-KR" sz="4400" dirty="0"/>
              <a:t>6. References </a:t>
            </a:r>
            <a:endParaRPr lang="ko-KR" altLang="en-US" sz="4400" dirty="0">
              <a:solidFill>
                <a:schemeClr val="accent5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287E76A-4B9A-32A2-3DFB-513D69FBE216}"/>
              </a:ext>
            </a:extLst>
          </p:cNvPr>
          <p:cNvSpPr txBox="1"/>
          <p:nvPr/>
        </p:nvSpPr>
        <p:spPr>
          <a:xfrm>
            <a:off x="647700" y="1284146"/>
            <a:ext cx="955507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HK" sz="1800" dirty="0"/>
          </a:p>
          <a:p>
            <a:r>
              <a:rPr lang="en-US" altLang="zh-HK" sz="1800" dirty="0"/>
              <a:t>Reuters (2018) </a:t>
            </a:r>
            <a:r>
              <a:rPr lang="en-US" altLang="zh-HK" sz="1800" i="1" dirty="0"/>
              <a:t>Amazon scraps secret AI recruiting tool that showed bias against women. </a:t>
            </a:r>
            <a:r>
              <a:rPr lang="en-US" altLang="zh-HK" sz="1800" dirty="0"/>
              <a:t>Available at: </a:t>
            </a:r>
            <a:r>
              <a:rPr lang="en-US" altLang="zh-HK" sz="1800" dirty="0">
                <a:hlinkClick r:id="rId2"/>
              </a:rPr>
              <a:t>https://www.reuters.com/article/us-amazon-com-jobs-automation-insight-idUSKCN1MK08G</a:t>
            </a:r>
            <a:r>
              <a:rPr lang="en-US" altLang="zh-HK" sz="1800" dirty="0"/>
              <a:t> (Accessed: 25 Nov 2022). </a:t>
            </a:r>
          </a:p>
          <a:p>
            <a:endParaRPr lang="en-US" altLang="zh-HK" sz="1800" dirty="0"/>
          </a:p>
          <a:p>
            <a:r>
              <a:rPr lang="en-US" altLang="zh-HK" sz="1800" dirty="0"/>
              <a:t>Ruth Yakubu (2021) </a:t>
            </a:r>
            <a:r>
              <a:rPr lang="en-US" altLang="zh-HK" sz="1800" i="1" dirty="0"/>
              <a:t>Using AI and Data Science to eliminate bias in hiring. </a:t>
            </a:r>
            <a:r>
              <a:rPr lang="en-US" altLang="zh-HK" sz="1800" dirty="0"/>
              <a:t>Available at: </a:t>
            </a:r>
          </a:p>
          <a:p>
            <a:r>
              <a:rPr lang="en-US" altLang="zh-HK" sz="1800" dirty="0">
                <a:hlinkClick r:id="rId3"/>
              </a:rPr>
              <a:t>https://devblogs.microsoft.com/startups/using-ai-and-data-science-to-eliminate-bias-in-hiring/</a:t>
            </a:r>
            <a:r>
              <a:rPr lang="en-US" altLang="zh-HK" sz="1800" dirty="0"/>
              <a:t> (Accessed: 25 Nov 2022). </a:t>
            </a:r>
          </a:p>
          <a:p>
            <a:endParaRPr lang="en-US" altLang="zh-HK" sz="1800" dirty="0"/>
          </a:p>
          <a:p>
            <a:r>
              <a:rPr lang="en-US" altLang="zh-HK" sz="1800" dirty="0"/>
              <a:t>Upadhyay, A. K. and Khandelwal, K. (2018) </a:t>
            </a:r>
            <a:r>
              <a:rPr lang="en-US" altLang="zh-HK" sz="1800" i="1" dirty="0"/>
              <a:t>Applying artificial intelligence: implications for recruitment.</a:t>
            </a:r>
            <a:r>
              <a:rPr lang="en-US" altLang="zh-HK" sz="1800" dirty="0"/>
              <a:t> Strategic HR Review.</a:t>
            </a:r>
          </a:p>
        </p:txBody>
      </p:sp>
    </p:spTree>
    <p:extLst>
      <p:ext uri="{BB962C8B-B14F-4D97-AF65-F5344CB8AC3E}">
        <p14:creationId xmlns:p14="http://schemas.microsoft.com/office/powerpoint/2010/main" val="66851707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06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E62949"/>
      </a:accent1>
      <a:accent2>
        <a:srgbClr val="F07624"/>
      </a:accent2>
      <a:accent3>
        <a:srgbClr val="F4BD2D"/>
      </a:accent3>
      <a:accent4>
        <a:srgbClr val="1ED4DE"/>
      </a:accent4>
      <a:accent5>
        <a:srgbClr val="1C7DE1"/>
      </a:accent5>
      <a:accent6>
        <a:srgbClr val="CBCBCB"/>
      </a:accent6>
      <a:hlink>
        <a:srgbClr val="3F3F3F"/>
      </a:hlink>
      <a:folHlink>
        <a:srgbClr val="3F3F3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1292</Words>
  <Application>Microsoft Office PowerPoint</Application>
  <PresentationFormat>宽屏</PresentationFormat>
  <Paragraphs>171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17" baseType="lpstr">
      <vt:lpstr>Arial</vt:lpstr>
      <vt:lpstr>Calibri</vt:lpstr>
      <vt:lpstr>Cover and End Slide Master</vt:lpstr>
      <vt:lpstr>Artificial Intelligence (AI) in  Human Resources Topic: Artificial Intelligence (AI) </vt:lpstr>
      <vt:lpstr>Agenda </vt:lpstr>
      <vt:lpstr>1. Background of Artificial Intelligence (AI) </vt:lpstr>
      <vt:lpstr>2. Adoption of AI in HRM </vt:lpstr>
      <vt:lpstr>2. Adoption of AI in HRM </vt:lpstr>
      <vt:lpstr>2. Adoption of AI in HRM </vt:lpstr>
      <vt:lpstr>3. Key Learnings and Impacts of AI in HRM </vt:lpstr>
      <vt:lpstr>3. Key Learnings and Impacts of AI in HRM </vt:lpstr>
      <vt:lpstr>4. Key Challenges and Recommendations for HR Leaders</vt:lpstr>
      <vt:lpstr>4. Key Challenges and Recommendations for HR Leaders</vt:lpstr>
      <vt:lpstr>5. Conclusion</vt:lpstr>
      <vt:lpstr>PowerPoint 演示文稿</vt:lpstr>
      <vt:lpstr>6. References </vt:lpstr>
      <vt:lpstr>6.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(AI) in  Human Resources Topic: Artificial Intelligence (AI) </dc:title>
  <dc:creator>Leung, To</dc:creator>
  <cp:lastModifiedBy>Leung, To</cp:lastModifiedBy>
  <cp:revision>4</cp:revision>
  <dcterms:created xsi:type="dcterms:W3CDTF">2022-11-16T15:22:09Z</dcterms:created>
  <dcterms:modified xsi:type="dcterms:W3CDTF">2022-11-25T11:45:38Z</dcterms:modified>
</cp:coreProperties>
</file>