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Masters/slideMaster3.xml" ContentType="application/vnd.openxmlformats-officedocument.presentationml.slideMaster+xml"/>
  <Override PartName="/ppt/slideMasters/slideMaster4.xml" ContentType="application/vnd.openxmlformats-officedocument.presentationml.slideMaster+xml"/>
  <Override PartName="/ppt/slideMasters/slideMaster5.xml" ContentType="application/vnd.openxmlformats-officedocument.presentationml.slideMaster+xml"/>
  <Override PartName="/ppt/slideMasters/slideMaster6.xml" ContentType="application/vnd.openxmlformats-officedocument.presentationml.slideMaster+xml"/>
  <Override PartName="/ppt/slideMasters/slideMaster7.xml" ContentType="application/vnd.openxmlformats-officedocument.presentationml.slideMaster+xml"/>
  <Override PartName="/ppt/slideMasters/slideMaster8.xml" ContentType="application/vnd.openxmlformats-officedocument.presentationml.slideMaster+xml"/>
  <Override PartName="/ppt/slideMasters/slideMaster9.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theme/theme2.xml" ContentType="application/vnd.openxmlformats-officedocument.theme+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theme/theme3.xml" ContentType="application/vnd.openxmlformats-officedocument.theme+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theme/theme4.xml" ContentType="application/vnd.openxmlformats-officedocument.theme+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theme/theme5.xml" ContentType="application/vnd.openxmlformats-officedocument.theme+xml"/>
  <Override PartName="/ppt/slideLayouts/slideLayout24.xml" ContentType="application/vnd.openxmlformats-officedocument.presentationml.slideLayout+xml"/>
  <Override PartName="/ppt/slideLayouts/slideLayout25.xml" ContentType="application/vnd.openxmlformats-officedocument.presentationml.slideLayout+xml"/>
  <Override PartName="/ppt/theme/theme6.xml" ContentType="application/vnd.openxmlformats-officedocument.theme+xml"/>
  <Override PartName="/ppt/slideLayouts/slideLayout26.xml" ContentType="application/vnd.openxmlformats-officedocument.presentationml.slideLayout+xml"/>
  <Override PartName="/ppt/slideLayouts/slideLayout27.xml" ContentType="application/vnd.openxmlformats-officedocument.presentationml.slideLayout+xml"/>
  <Override PartName="/ppt/slideLayouts/slideLayout28.xml" ContentType="application/vnd.openxmlformats-officedocument.presentationml.slideLayout+xml"/>
  <Override PartName="/ppt/theme/theme7.xml" ContentType="application/vnd.openxmlformats-officedocument.theme+xml"/>
  <Override PartName="/ppt/slideLayouts/slideLayout29.xml" ContentType="application/vnd.openxmlformats-officedocument.presentationml.slideLayout+xml"/>
  <Override PartName="/ppt/slideLayouts/slideLayout30.xml" ContentType="application/vnd.openxmlformats-officedocument.presentationml.slideLayout+xml"/>
  <Override PartName="/ppt/slideLayouts/slideLayout31.xml" ContentType="application/vnd.openxmlformats-officedocument.presentationml.slideLayout+xml"/>
  <Override PartName="/ppt/theme/theme8.xml" ContentType="application/vnd.openxmlformats-officedocument.theme+xml"/>
  <Override PartName="/ppt/slideLayouts/slideLayout32.xml" ContentType="application/vnd.openxmlformats-officedocument.presentationml.slideLayout+xml"/>
  <Override PartName="/ppt/slideLayouts/slideLayout33.xml" ContentType="application/vnd.openxmlformats-officedocument.presentationml.slideLayout+xml"/>
  <Override PartName="/ppt/slideLayouts/slideLayout34.xml" ContentType="application/vnd.openxmlformats-officedocument.presentationml.slideLayout+xml"/>
  <Override PartName="/ppt/slideLayouts/slideLayout35.xml" ContentType="application/vnd.openxmlformats-officedocument.presentationml.slideLayout+xml"/>
  <Override PartName="/ppt/slideLayouts/slideLayout36.xml" ContentType="application/vnd.openxmlformats-officedocument.presentationml.slideLayout+xml"/>
  <Override PartName="/ppt/slideLayouts/slideLayout37.xml" ContentType="application/vnd.openxmlformats-officedocument.presentationml.slideLayout+xml"/>
  <Override PartName="/ppt/slideLayouts/slideLayout38.xml" ContentType="application/vnd.openxmlformats-officedocument.presentationml.slideLayout+xml"/>
  <Override PartName="/ppt/slideLayouts/slideLayout39.xml" ContentType="application/vnd.openxmlformats-officedocument.presentationml.slideLayout+xml"/>
  <Override PartName="/ppt/theme/theme9.xml" ContentType="application/vnd.openxmlformats-officedocument.theme+xml"/>
  <Override PartName="/ppt/theme/theme10.xml" ContentType="application/vnd.openxmlformats-officedocument.theme+xml"/>
  <Override PartName="/ppt/notesSlides/notesSlide1.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 Id="rId4" Type="http://schemas.openxmlformats.org/officeDocument/2006/relationships/custom-properties" Target="docProps/custom.xml"/></Relationships>
</file>

<file path=ppt/presentation.xml><?xml version="1.0" encoding="utf-8"?>
<p:presentation xmlns:a="http://schemas.openxmlformats.org/drawingml/2006/main" xmlns:r="http://schemas.openxmlformats.org/officeDocument/2006/relationships" xmlns:p="http://schemas.openxmlformats.org/presentationml/2006/main" autoCompressPictures="0">
  <p:sldMasterIdLst>
    <p:sldMasterId id="2147483694" r:id="rId4"/>
    <p:sldMasterId id="2147483699" r:id="rId5"/>
    <p:sldMasterId id="2147483706" r:id="rId6"/>
    <p:sldMasterId id="2147483713" r:id="rId7"/>
    <p:sldMasterId id="2147483716" r:id="rId8"/>
    <p:sldMasterId id="2147483724" r:id="rId9"/>
    <p:sldMasterId id="2147483727" r:id="rId10"/>
    <p:sldMasterId id="2147483731" r:id="rId11"/>
    <p:sldMasterId id="2147483735" r:id="rId12"/>
  </p:sldMasterIdLst>
  <p:notesMasterIdLst>
    <p:notesMasterId r:id="rId48"/>
  </p:notesMasterIdLst>
  <p:sldIdLst>
    <p:sldId id="316" r:id="rId13"/>
    <p:sldId id="256" r:id="rId14"/>
    <p:sldId id="288" r:id="rId15"/>
    <p:sldId id="289" r:id="rId16"/>
    <p:sldId id="291" r:id="rId17"/>
    <p:sldId id="292" r:id="rId18"/>
    <p:sldId id="293" r:id="rId19"/>
    <p:sldId id="294" r:id="rId20"/>
    <p:sldId id="259" r:id="rId21"/>
    <p:sldId id="257" r:id="rId22"/>
    <p:sldId id="260" r:id="rId23"/>
    <p:sldId id="262" r:id="rId24"/>
    <p:sldId id="303" r:id="rId25"/>
    <p:sldId id="263" r:id="rId26"/>
    <p:sldId id="304" r:id="rId27"/>
    <p:sldId id="284" r:id="rId28"/>
    <p:sldId id="305" r:id="rId29"/>
    <p:sldId id="285" r:id="rId30"/>
    <p:sldId id="306" r:id="rId31"/>
    <p:sldId id="283" r:id="rId32"/>
    <p:sldId id="307" r:id="rId33"/>
    <p:sldId id="298" r:id="rId34"/>
    <p:sldId id="308" r:id="rId35"/>
    <p:sldId id="299" r:id="rId36"/>
    <p:sldId id="309" r:id="rId37"/>
    <p:sldId id="300" r:id="rId38"/>
    <p:sldId id="310" r:id="rId39"/>
    <p:sldId id="301" r:id="rId40"/>
    <p:sldId id="311" r:id="rId41"/>
    <p:sldId id="302" r:id="rId42"/>
    <p:sldId id="312" r:id="rId43"/>
    <p:sldId id="277" r:id="rId44"/>
    <p:sldId id="313" r:id="rId45"/>
    <p:sldId id="282" r:id="rId46"/>
    <p:sldId id="296" r:id="rId47"/>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useTimings="0">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FBA72D44-BE10-4A4C-9AA3-86BB7ECE9DAC}" v="2" dt="2025-12-12T17:52:19.862"/>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vertBarState="minimized" horzBarState="maximized">
    <p:restoredLeft sz="0" autoAdjust="0"/>
    <p:restoredTop sz="56404" autoAdjust="0"/>
  </p:normalViewPr>
  <p:slideViewPr>
    <p:cSldViewPr snapToGrid="0">
      <p:cViewPr varScale="1">
        <p:scale>
          <a:sx n="103" d="100"/>
          <a:sy n="103" d="100"/>
        </p:scale>
        <p:origin x="354" y="108"/>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xml"/><Relationship Id="rId18" Type="http://schemas.openxmlformats.org/officeDocument/2006/relationships/slide" Target="slides/slide6.xml"/><Relationship Id="rId26" Type="http://schemas.openxmlformats.org/officeDocument/2006/relationships/slide" Target="slides/slide14.xml"/><Relationship Id="rId39" Type="http://schemas.openxmlformats.org/officeDocument/2006/relationships/slide" Target="slides/slide27.xml"/><Relationship Id="rId21" Type="http://schemas.openxmlformats.org/officeDocument/2006/relationships/slide" Target="slides/slide9.xml"/><Relationship Id="rId34" Type="http://schemas.openxmlformats.org/officeDocument/2006/relationships/slide" Target="slides/slide22.xml"/><Relationship Id="rId42" Type="http://schemas.openxmlformats.org/officeDocument/2006/relationships/slide" Target="slides/slide30.xml"/><Relationship Id="rId47" Type="http://schemas.openxmlformats.org/officeDocument/2006/relationships/slide" Target="slides/slide35.xml"/><Relationship Id="rId50" Type="http://schemas.openxmlformats.org/officeDocument/2006/relationships/viewProps" Target="viewProps.xml"/><Relationship Id="rId7" Type="http://schemas.openxmlformats.org/officeDocument/2006/relationships/slideMaster" Target="slideMasters/slideMaster4.xml"/><Relationship Id="rId2" Type="http://schemas.openxmlformats.org/officeDocument/2006/relationships/customXml" Target="../customXml/item2.xml"/><Relationship Id="rId16" Type="http://schemas.openxmlformats.org/officeDocument/2006/relationships/slide" Target="slides/slide4.xml"/><Relationship Id="rId29" Type="http://schemas.openxmlformats.org/officeDocument/2006/relationships/slide" Target="slides/slide17.xml"/><Relationship Id="rId11" Type="http://schemas.openxmlformats.org/officeDocument/2006/relationships/slideMaster" Target="slideMasters/slideMaster8.xml"/><Relationship Id="rId24" Type="http://schemas.openxmlformats.org/officeDocument/2006/relationships/slide" Target="slides/slide12.xml"/><Relationship Id="rId32" Type="http://schemas.openxmlformats.org/officeDocument/2006/relationships/slide" Target="slides/slide20.xml"/><Relationship Id="rId37" Type="http://schemas.openxmlformats.org/officeDocument/2006/relationships/slide" Target="slides/slide25.xml"/><Relationship Id="rId40" Type="http://schemas.openxmlformats.org/officeDocument/2006/relationships/slide" Target="slides/slide28.xml"/><Relationship Id="rId45" Type="http://schemas.openxmlformats.org/officeDocument/2006/relationships/slide" Target="slides/slide33.xml"/><Relationship Id="rId53" Type="http://schemas.microsoft.com/office/2016/11/relationships/changesInfo" Target="changesInfos/changesInfo1.xml"/><Relationship Id="rId5" Type="http://schemas.openxmlformats.org/officeDocument/2006/relationships/slideMaster" Target="slideMasters/slideMaster2.xml"/><Relationship Id="rId10" Type="http://schemas.openxmlformats.org/officeDocument/2006/relationships/slideMaster" Target="slideMasters/slideMaster7.xml"/><Relationship Id="rId19" Type="http://schemas.openxmlformats.org/officeDocument/2006/relationships/slide" Target="slides/slide7.xml"/><Relationship Id="rId31" Type="http://schemas.openxmlformats.org/officeDocument/2006/relationships/slide" Target="slides/slide19.xml"/><Relationship Id="rId44" Type="http://schemas.openxmlformats.org/officeDocument/2006/relationships/slide" Target="slides/slide32.xml"/><Relationship Id="rId52" Type="http://schemas.openxmlformats.org/officeDocument/2006/relationships/tableStyles" Target="tableStyles.xml"/><Relationship Id="rId4" Type="http://schemas.openxmlformats.org/officeDocument/2006/relationships/slideMaster" Target="slideMasters/slideMaster1.xml"/><Relationship Id="rId9" Type="http://schemas.openxmlformats.org/officeDocument/2006/relationships/slideMaster" Target="slideMasters/slideMaster6.xml"/><Relationship Id="rId14" Type="http://schemas.openxmlformats.org/officeDocument/2006/relationships/slide" Target="slides/slide2.xml"/><Relationship Id="rId22" Type="http://schemas.openxmlformats.org/officeDocument/2006/relationships/slide" Target="slides/slide10.xml"/><Relationship Id="rId27" Type="http://schemas.openxmlformats.org/officeDocument/2006/relationships/slide" Target="slides/slide15.xml"/><Relationship Id="rId30" Type="http://schemas.openxmlformats.org/officeDocument/2006/relationships/slide" Target="slides/slide18.xml"/><Relationship Id="rId35" Type="http://schemas.openxmlformats.org/officeDocument/2006/relationships/slide" Target="slides/slide23.xml"/><Relationship Id="rId43" Type="http://schemas.openxmlformats.org/officeDocument/2006/relationships/slide" Target="slides/slide31.xml"/><Relationship Id="rId48" Type="http://schemas.openxmlformats.org/officeDocument/2006/relationships/notesMaster" Target="notesMasters/notesMaster1.xml"/><Relationship Id="rId8" Type="http://schemas.openxmlformats.org/officeDocument/2006/relationships/slideMaster" Target="slideMasters/slideMaster5.xml"/><Relationship Id="rId51" Type="http://schemas.openxmlformats.org/officeDocument/2006/relationships/theme" Target="theme/theme1.xml"/><Relationship Id="rId3" Type="http://schemas.openxmlformats.org/officeDocument/2006/relationships/customXml" Target="../customXml/item3.xml"/><Relationship Id="rId12" Type="http://schemas.openxmlformats.org/officeDocument/2006/relationships/slideMaster" Target="slideMasters/slideMaster9.xml"/><Relationship Id="rId17" Type="http://schemas.openxmlformats.org/officeDocument/2006/relationships/slide" Target="slides/slide5.xml"/><Relationship Id="rId25" Type="http://schemas.openxmlformats.org/officeDocument/2006/relationships/slide" Target="slides/slide13.xml"/><Relationship Id="rId33" Type="http://schemas.openxmlformats.org/officeDocument/2006/relationships/slide" Target="slides/slide21.xml"/><Relationship Id="rId38" Type="http://schemas.openxmlformats.org/officeDocument/2006/relationships/slide" Target="slides/slide26.xml"/><Relationship Id="rId46" Type="http://schemas.openxmlformats.org/officeDocument/2006/relationships/slide" Target="slides/slide34.xml"/><Relationship Id="rId20" Type="http://schemas.openxmlformats.org/officeDocument/2006/relationships/slide" Target="slides/slide8.xml"/><Relationship Id="rId41" Type="http://schemas.openxmlformats.org/officeDocument/2006/relationships/slide" Target="slides/slide29.xml"/><Relationship Id="rId54" Type="http://schemas.microsoft.com/office/2015/10/relationships/revisionInfo" Target="revisionInfo.xml"/><Relationship Id="rId1" Type="http://schemas.openxmlformats.org/officeDocument/2006/relationships/customXml" Target="../customXml/item1.xml"/><Relationship Id="rId6" Type="http://schemas.openxmlformats.org/officeDocument/2006/relationships/slideMaster" Target="slideMasters/slideMaster3.xml"/><Relationship Id="rId15" Type="http://schemas.openxmlformats.org/officeDocument/2006/relationships/slide" Target="slides/slide3.xml"/><Relationship Id="rId23" Type="http://schemas.openxmlformats.org/officeDocument/2006/relationships/slide" Target="slides/slide11.xml"/><Relationship Id="rId28" Type="http://schemas.openxmlformats.org/officeDocument/2006/relationships/slide" Target="slides/slide16.xml"/><Relationship Id="rId36" Type="http://schemas.openxmlformats.org/officeDocument/2006/relationships/slide" Target="slides/slide24.xml"/><Relationship Id="rId49" Type="http://schemas.openxmlformats.org/officeDocument/2006/relationships/presProps" Target="presProp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Cindy Hunt" userId="861b56f6-9294-4fe7-8581-72715adbb7f5" providerId="ADAL" clId="{17F0E9AA-7CD0-45C4-A3D1-4B7F04F39368}"/>
    <pc:docChg chg="custSel delSld modSld">
      <pc:chgData name="Cindy Hunt" userId="861b56f6-9294-4fe7-8581-72715adbb7f5" providerId="ADAL" clId="{17F0E9AA-7CD0-45C4-A3D1-4B7F04F39368}" dt="2025-12-12T17:54:31.478" v="56" actId="207"/>
      <pc:docMkLst>
        <pc:docMk/>
      </pc:docMkLst>
      <pc:sldChg chg="modSp mod">
        <pc:chgData name="Cindy Hunt" userId="861b56f6-9294-4fe7-8581-72715adbb7f5" providerId="ADAL" clId="{17F0E9AA-7CD0-45C4-A3D1-4B7F04F39368}" dt="2025-12-04T14:36:01.489" v="2" actId="113"/>
        <pc:sldMkLst>
          <pc:docMk/>
          <pc:sldMk cId="3150126884" sldId="256"/>
        </pc:sldMkLst>
        <pc:spChg chg="mod">
          <ac:chgData name="Cindy Hunt" userId="861b56f6-9294-4fe7-8581-72715adbb7f5" providerId="ADAL" clId="{17F0E9AA-7CD0-45C4-A3D1-4B7F04F39368}" dt="2025-12-04T14:36:01.489" v="2" actId="113"/>
          <ac:spMkLst>
            <pc:docMk/>
            <pc:sldMk cId="3150126884" sldId="256"/>
            <ac:spMk id="3" creationId="{119CD072-88D9-4739-B739-5F1CE2F0C256}"/>
          </ac:spMkLst>
        </pc:spChg>
      </pc:sldChg>
      <pc:sldChg chg="addSp delSp modSp mod">
        <pc:chgData name="Cindy Hunt" userId="861b56f6-9294-4fe7-8581-72715adbb7f5" providerId="ADAL" clId="{17F0E9AA-7CD0-45C4-A3D1-4B7F04F39368}" dt="2025-12-12T17:54:31.478" v="56" actId="207"/>
        <pc:sldMkLst>
          <pc:docMk/>
          <pc:sldMk cId="3454751679" sldId="259"/>
        </pc:sldMkLst>
        <pc:spChg chg="mod">
          <ac:chgData name="Cindy Hunt" userId="861b56f6-9294-4fe7-8581-72715adbb7f5" providerId="ADAL" clId="{17F0E9AA-7CD0-45C4-A3D1-4B7F04F39368}" dt="2025-12-12T17:54:11.786" v="55" actId="20577"/>
          <ac:spMkLst>
            <pc:docMk/>
            <pc:sldMk cId="3454751679" sldId="259"/>
            <ac:spMk id="3" creationId="{9CA99F45-AD4D-4C31-B43D-72F0ABBE1002}"/>
          </ac:spMkLst>
        </pc:spChg>
        <pc:spChg chg="mod">
          <ac:chgData name="Cindy Hunt" userId="861b56f6-9294-4fe7-8581-72715adbb7f5" providerId="ADAL" clId="{17F0E9AA-7CD0-45C4-A3D1-4B7F04F39368}" dt="2025-12-12T17:54:31.478" v="56" actId="207"/>
          <ac:spMkLst>
            <pc:docMk/>
            <pc:sldMk cId="3454751679" sldId="259"/>
            <ac:spMk id="5" creationId="{B589875F-B743-DFA8-2B1F-A18E1D867E9F}"/>
          </ac:spMkLst>
        </pc:spChg>
        <pc:graphicFrameChg chg="add del mod modGraphic">
          <ac:chgData name="Cindy Hunt" userId="861b56f6-9294-4fe7-8581-72715adbb7f5" providerId="ADAL" clId="{17F0E9AA-7CD0-45C4-A3D1-4B7F04F39368}" dt="2025-12-12T17:51:25.386" v="23" actId="478"/>
          <ac:graphicFrameMkLst>
            <pc:docMk/>
            <pc:sldMk cId="3454751679" sldId="259"/>
            <ac:graphicFrameMk id="4" creationId="{51BF64C1-BF54-0CD5-7515-8A2DB30C2AD2}"/>
          </ac:graphicFrameMkLst>
        </pc:graphicFrameChg>
      </pc:sldChg>
      <pc:sldChg chg="modSp mod">
        <pc:chgData name="Cindy Hunt" userId="861b56f6-9294-4fe7-8581-72715adbb7f5" providerId="ADAL" clId="{17F0E9AA-7CD0-45C4-A3D1-4B7F04F39368}" dt="2025-12-04T14:39:23.795" v="16" actId="20577"/>
        <pc:sldMkLst>
          <pc:docMk/>
          <pc:sldMk cId="286286085" sldId="291"/>
        </pc:sldMkLst>
        <pc:spChg chg="mod">
          <ac:chgData name="Cindy Hunt" userId="861b56f6-9294-4fe7-8581-72715adbb7f5" providerId="ADAL" clId="{17F0E9AA-7CD0-45C4-A3D1-4B7F04F39368}" dt="2025-12-04T14:39:07.654" v="10" actId="20577"/>
          <ac:spMkLst>
            <pc:docMk/>
            <pc:sldMk cId="286286085" sldId="291"/>
            <ac:spMk id="3" creationId="{4C2AC379-6587-4B17-8273-7B1E72B56DFA}"/>
          </ac:spMkLst>
        </pc:spChg>
        <pc:spChg chg="mod">
          <ac:chgData name="Cindy Hunt" userId="861b56f6-9294-4fe7-8581-72715adbb7f5" providerId="ADAL" clId="{17F0E9AA-7CD0-45C4-A3D1-4B7F04F39368}" dt="2025-12-04T14:39:23.795" v="16" actId="20577"/>
          <ac:spMkLst>
            <pc:docMk/>
            <pc:sldMk cId="286286085" sldId="291"/>
            <ac:spMk id="7" creationId="{B03EF128-D911-CF9F-9FF7-38A9A7A0DAF3}"/>
          </ac:spMkLst>
        </pc:spChg>
      </pc:sldChg>
      <pc:sldMasterChg chg="delSldLayout">
        <pc:chgData name="Cindy Hunt" userId="861b56f6-9294-4fe7-8581-72715adbb7f5" providerId="ADAL" clId="{17F0E9AA-7CD0-45C4-A3D1-4B7F04F39368}" dt="2025-12-04T14:35:46.018" v="0" actId="2696"/>
        <pc:sldMasterMkLst>
          <pc:docMk/>
          <pc:sldMasterMk cId="1138579031" sldId="2147483706"/>
        </pc:sldMasterMkLst>
      </pc:sldMasterChg>
    </pc:docChg>
  </pc:docChgLst>
</pc:chgInfo>
</file>

<file path=ppt/notesMasters/_rels/notesMaster1.xml.rels><?xml version="1.0" encoding="UTF-8" standalone="yes"?>
<Relationships xmlns="http://schemas.openxmlformats.org/package/2006/relationships"><Relationship Id="rId1" Type="http://schemas.openxmlformats.org/officeDocument/2006/relationships/theme" Target="../theme/theme10.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C5C62FAA-D5AF-4B93-83A1-FFE1F14347AA}" type="datetimeFigureOut">
              <a:rPr lang="en-GB" smtClean="0"/>
              <a:t>12/12/2025</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0BDC70A1-95F7-4B3B-BED1-2C3B9E025F99}" type="slidenum">
              <a:rPr lang="en-GB" smtClean="0"/>
              <a:t>‹#›</a:t>
            </a:fld>
            <a:endParaRPr lang="en-GB"/>
          </a:p>
        </p:txBody>
      </p:sp>
    </p:spTree>
    <p:extLst>
      <p:ext uri="{BB962C8B-B14F-4D97-AF65-F5344CB8AC3E}">
        <p14:creationId xmlns:p14="http://schemas.microsoft.com/office/powerpoint/2010/main" val="1511501568"/>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0BDC70A1-95F7-4B3B-BED1-2C3B9E025F99}" type="slidenum">
              <a:rPr lang="en-GB" smtClean="0"/>
              <a:t>2</a:t>
            </a:fld>
            <a:endParaRPr lang="en-GB"/>
          </a:p>
        </p:txBody>
      </p:sp>
    </p:spTree>
    <p:extLst>
      <p:ext uri="{BB962C8B-B14F-4D97-AF65-F5344CB8AC3E}">
        <p14:creationId xmlns:p14="http://schemas.microsoft.com/office/powerpoint/2010/main" val="2043036901"/>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11.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Master" Target="../slideMasters/slideMaster3.xml"/></Relationships>
</file>

<file path=ppt/slideLayouts/_rels/slideLayout12.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Master" Target="../slideMasters/slideMaster3.xml"/></Relationships>
</file>

<file path=ppt/slideLayouts/_rels/slideLayout13.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Master" Target="../slideMasters/slideMaster3.xml"/></Relationships>
</file>

<file path=ppt/slideLayouts/_rels/slideLayout14.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Master" Target="../slideMasters/slideMaster3.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18.xml.rels><?xml version="1.0" encoding="UTF-8" standalone="yes"?>
<Relationships xmlns="http://schemas.openxmlformats.org/package/2006/relationships"><Relationship Id="rId2" Type="http://schemas.openxmlformats.org/officeDocument/2006/relationships/image" Target="../media/image10.png"/><Relationship Id="rId1" Type="http://schemas.openxmlformats.org/officeDocument/2006/relationships/slideMaster" Target="../slideMasters/slideMaster5.xml"/></Relationships>
</file>

<file path=ppt/slideLayouts/_rels/slideLayout19.xml.rels><?xml version="1.0" encoding="UTF-8" standalone="yes"?>
<Relationships xmlns="http://schemas.openxmlformats.org/package/2006/relationships"><Relationship Id="rId2" Type="http://schemas.openxmlformats.org/officeDocument/2006/relationships/image" Target="../media/image11.png"/><Relationship Id="rId1" Type="http://schemas.openxmlformats.org/officeDocument/2006/relationships/slideMaster" Target="../slideMasters/slideMaster5.xml"/></Relationships>
</file>

<file path=ppt/slideLayouts/_rels/slideLayout20.xml.rels><?xml version="1.0" encoding="UTF-8" standalone="yes"?>
<Relationships xmlns="http://schemas.openxmlformats.org/package/2006/relationships"><Relationship Id="rId2" Type="http://schemas.openxmlformats.org/officeDocument/2006/relationships/image" Target="../media/image12.png"/><Relationship Id="rId1" Type="http://schemas.openxmlformats.org/officeDocument/2006/relationships/slideMaster" Target="../slideMasters/slideMaster5.xml"/></Relationships>
</file>

<file path=ppt/slideLayouts/_rels/slideLayout21.xml.rels><?xml version="1.0" encoding="UTF-8" standalone="yes"?>
<Relationships xmlns="http://schemas.openxmlformats.org/package/2006/relationships"><Relationship Id="rId2" Type="http://schemas.openxmlformats.org/officeDocument/2006/relationships/image" Target="../media/image13.png"/><Relationship Id="rId1" Type="http://schemas.openxmlformats.org/officeDocument/2006/relationships/slideMaster" Target="../slideMasters/slideMaster5.xml"/></Relationships>
</file>

<file path=ppt/slideLayouts/_rels/slideLayout22.xml.rels><?xml version="1.0" encoding="UTF-8" standalone="yes"?>
<Relationships xmlns="http://schemas.openxmlformats.org/package/2006/relationships"><Relationship Id="rId2" Type="http://schemas.openxmlformats.org/officeDocument/2006/relationships/image" Target="../media/image14.png"/><Relationship Id="rId1" Type="http://schemas.openxmlformats.org/officeDocument/2006/relationships/slideMaster" Target="../slideMasters/slideMaster5.xml"/></Relationships>
</file>

<file path=ppt/slideLayouts/_rels/slideLayout23.xml.rels><?xml version="1.0" encoding="UTF-8" standalone="yes"?>
<Relationships xmlns="http://schemas.openxmlformats.org/package/2006/relationships"><Relationship Id="rId2" Type="http://schemas.openxmlformats.org/officeDocument/2006/relationships/image" Target="../media/image15.png"/><Relationship Id="rId1" Type="http://schemas.openxmlformats.org/officeDocument/2006/relationships/slideMaster" Target="../slideMasters/slideMaster5.xml"/></Relationships>
</file>

<file path=ppt/slideLayouts/_rels/slideLayout24.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25.xml.rels><?xml version="1.0" encoding="UTF-8" standalone="yes"?>
<Relationships xmlns="http://schemas.openxmlformats.org/package/2006/relationships"><Relationship Id="rId2" Type="http://schemas.openxmlformats.org/officeDocument/2006/relationships/image" Target="../media/image17.png"/><Relationship Id="rId1" Type="http://schemas.openxmlformats.org/officeDocument/2006/relationships/slideMaster" Target="../slideMasters/slideMaster6.xml"/></Relationships>
</file>

<file path=ppt/slideLayouts/_rels/slideLayout26.xml.rels><?xml version="1.0" encoding="UTF-8" standalone="yes"?>
<Relationships xmlns="http://schemas.openxmlformats.org/package/2006/relationships"><Relationship Id="rId1" Type="http://schemas.openxmlformats.org/officeDocument/2006/relationships/slideMaster" Target="../slideMasters/slideMaster7.xml"/></Relationships>
</file>

<file path=ppt/slideLayouts/_rels/slideLayout27.xml.rels><?xml version="1.0" encoding="UTF-8" standalone="yes"?>
<Relationships xmlns="http://schemas.openxmlformats.org/package/2006/relationships"><Relationship Id="rId2" Type="http://schemas.openxmlformats.org/officeDocument/2006/relationships/image" Target="../media/image19.png"/><Relationship Id="rId1" Type="http://schemas.openxmlformats.org/officeDocument/2006/relationships/slideMaster" Target="../slideMasters/slideMaster7.xml"/></Relationships>
</file>

<file path=ppt/slideLayouts/_rels/slideLayout28.xml.rels><?xml version="1.0" encoding="UTF-8" standalone="yes"?>
<Relationships xmlns="http://schemas.openxmlformats.org/package/2006/relationships"><Relationship Id="rId2" Type="http://schemas.openxmlformats.org/officeDocument/2006/relationships/image" Target="../media/image20.png"/><Relationship Id="rId1" Type="http://schemas.openxmlformats.org/officeDocument/2006/relationships/slideMaster" Target="../slideMasters/slideMaster7.xml"/></Relationships>
</file>

<file path=ppt/slideLayouts/_rels/slideLayout29.xml.rels><?xml version="1.0" encoding="UTF-8" standalone="yes"?>
<Relationships xmlns="http://schemas.openxmlformats.org/package/2006/relationships"><Relationship Id="rId1" Type="http://schemas.openxmlformats.org/officeDocument/2006/relationships/slideMaster" Target="../slideMasters/slideMaster8.xml"/></Relationships>
</file>

<file path=ppt/slideLayouts/_rels/slideLayout30.xml.rels><?xml version="1.0" encoding="UTF-8" standalone="yes"?>
<Relationships xmlns="http://schemas.openxmlformats.org/package/2006/relationships"><Relationship Id="rId2" Type="http://schemas.openxmlformats.org/officeDocument/2006/relationships/image" Target="../media/image22.png"/><Relationship Id="rId1" Type="http://schemas.openxmlformats.org/officeDocument/2006/relationships/slideMaster" Target="../slideMasters/slideMaster8.xml"/></Relationships>
</file>

<file path=ppt/slideLayouts/_rels/slideLayout31.xml.rels><?xml version="1.0" encoding="UTF-8" standalone="yes"?>
<Relationships xmlns="http://schemas.openxmlformats.org/package/2006/relationships"><Relationship Id="rId2" Type="http://schemas.openxmlformats.org/officeDocument/2006/relationships/image" Target="../media/image23.png"/><Relationship Id="rId1" Type="http://schemas.openxmlformats.org/officeDocument/2006/relationships/slideMaster" Target="../slideMasters/slideMaster8.xml"/></Relationships>
</file>

<file path=ppt/slideLayouts/_rels/slideLayout32.xml.rels><?xml version="1.0" encoding="UTF-8" standalone="yes"?>
<Relationships xmlns="http://schemas.openxmlformats.org/package/2006/relationships"><Relationship Id="rId2" Type="http://schemas.openxmlformats.org/officeDocument/2006/relationships/image" Target="../media/image24.png"/><Relationship Id="rId1" Type="http://schemas.openxmlformats.org/officeDocument/2006/relationships/slideMaster" Target="../slideMasters/slideMaster9.xml"/></Relationships>
</file>

<file path=ppt/slideLayouts/_rels/slideLayout33.xml.rels><?xml version="1.0" encoding="UTF-8" standalone="yes"?>
<Relationships xmlns="http://schemas.openxmlformats.org/package/2006/relationships"><Relationship Id="rId2" Type="http://schemas.openxmlformats.org/officeDocument/2006/relationships/image" Target="../media/image25.png"/><Relationship Id="rId1" Type="http://schemas.openxmlformats.org/officeDocument/2006/relationships/slideMaster" Target="../slideMasters/slideMaster9.xml"/></Relationships>
</file>

<file path=ppt/slideLayouts/_rels/slideLayout34.xml.rels><?xml version="1.0" encoding="UTF-8" standalone="yes"?>
<Relationships xmlns="http://schemas.openxmlformats.org/package/2006/relationships"><Relationship Id="rId2" Type="http://schemas.openxmlformats.org/officeDocument/2006/relationships/image" Target="../media/image26.png"/><Relationship Id="rId1" Type="http://schemas.openxmlformats.org/officeDocument/2006/relationships/slideMaster" Target="../slideMasters/slideMaster9.xml"/></Relationships>
</file>

<file path=ppt/slideLayouts/_rels/slideLayout35.xml.rels><?xml version="1.0" encoding="UTF-8" standalone="yes"?>
<Relationships xmlns="http://schemas.openxmlformats.org/package/2006/relationships"><Relationship Id="rId2" Type="http://schemas.openxmlformats.org/officeDocument/2006/relationships/image" Target="../media/image26.png"/><Relationship Id="rId1" Type="http://schemas.openxmlformats.org/officeDocument/2006/relationships/slideMaster" Target="../slideMasters/slideMaster9.xml"/></Relationships>
</file>

<file path=ppt/slideLayouts/_rels/slideLayout36.xml.rels><?xml version="1.0" encoding="UTF-8" standalone="yes"?>
<Relationships xmlns="http://schemas.openxmlformats.org/package/2006/relationships"><Relationship Id="rId2" Type="http://schemas.openxmlformats.org/officeDocument/2006/relationships/image" Target="../media/image27.png"/><Relationship Id="rId1" Type="http://schemas.openxmlformats.org/officeDocument/2006/relationships/slideMaster" Target="../slideMasters/slideMaster9.xml"/></Relationships>
</file>

<file path=ppt/slideLayouts/_rels/slideLayout37.xml.rels><?xml version="1.0" encoding="UTF-8" standalone="yes"?>
<Relationships xmlns="http://schemas.openxmlformats.org/package/2006/relationships"><Relationship Id="rId2" Type="http://schemas.openxmlformats.org/officeDocument/2006/relationships/image" Target="../media/image28.png"/><Relationship Id="rId1" Type="http://schemas.openxmlformats.org/officeDocument/2006/relationships/slideMaster" Target="../slideMasters/slideMaster9.xml"/></Relationships>
</file>

<file path=ppt/slideLayouts/_rels/slideLayout38.xml.rels><?xml version="1.0" encoding="UTF-8" standalone="yes"?>
<Relationships xmlns="http://schemas.openxmlformats.org/package/2006/relationships"><Relationship Id="rId2" Type="http://schemas.openxmlformats.org/officeDocument/2006/relationships/image" Target="../media/image29.png"/><Relationship Id="rId1" Type="http://schemas.openxmlformats.org/officeDocument/2006/relationships/slideMaster" Target="../slideMasters/slideMaster9.xml"/></Relationships>
</file>

<file path=ppt/slideLayouts/_rels/slideLayout39.xml.rels><?xml version="1.0" encoding="UTF-8" standalone="yes"?>
<Relationships xmlns="http://schemas.openxmlformats.org/package/2006/relationships"><Relationship Id="rId2" Type="http://schemas.openxmlformats.org/officeDocument/2006/relationships/image" Target="../media/image30.png"/><Relationship Id="rId1" Type="http://schemas.openxmlformats.org/officeDocument/2006/relationships/slideMaster" Target="../slideMasters/slideMaster9.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name="Title Slide">
    <p:spTree>
      <p:nvGrpSpPr>
        <p:cNvPr id="1" name=""/>
        <p:cNvGrpSpPr/>
        <p:nvPr/>
      </p:nvGrpSpPr>
      <p:grpSpPr>
        <a:xfrm>
          <a:off x="0" y="0"/>
          <a:ext cx="0" cy="0"/>
          <a:chOff x="0" y="0"/>
          <a:chExt cx="0" cy="0"/>
        </a:xfrm>
      </p:grpSpPr>
    </p:spTree>
    <p:extLst>
      <p:ext uri="{BB962C8B-B14F-4D97-AF65-F5344CB8AC3E}">
        <p14:creationId xmlns:p14="http://schemas.microsoft.com/office/powerpoint/2010/main" val="1519627423"/>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twoObj">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6332269-9D8C-5DB7-1597-3200295EBC63}"/>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B3459D83-333B-470C-1E68-6127D0CA6959}"/>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F8A4D683-F657-BC74-E536-B4D8A7A12CE8}"/>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60C94F88-7CC2-29CF-994D-802EAB8C176A}"/>
              </a:ext>
            </a:extLst>
          </p:cNvPr>
          <p:cNvSpPr>
            <a:spLocks noGrp="1"/>
          </p:cNvSpPr>
          <p:nvPr>
            <p:ph type="dt" sz="half" idx="10"/>
          </p:nvPr>
        </p:nvSpPr>
        <p:spPr/>
        <p:txBody>
          <a:bodyPr/>
          <a:lstStyle/>
          <a:p>
            <a:fld id="{B61BEF0D-F0BB-DE4B-95CE-6DB70DBA9567}" type="datetimeFigureOut">
              <a:rPr lang="en-US" smtClean="0"/>
              <a:pPr/>
              <a:t>12/12/2025</a:t>
            </a:fld>
            <a:endParaRPr lang="en-US" dirty="0"/>
          </a:p>
        </p:txBody>
      </p:sp>
      <p:sp>
        <p:nvSpPr>
          <p:cNvPr id="6" name="Footer Placeholder 5">
            <a:extLst>
              <a:ext uri="{FF2B5EF4-FFF2-40B4-BE49-F238E27FC236}">
                <a16:creationId xmlns:a16="http://schemas.microsoft.com/office/drawing/2014/main" id="{CF0727CF-E733-61F8-FF6C-B6505203FEF6}"/>
              </a:ext>
            </a:extLst>
          </p:cNvPr>
          <p:cNvSpPr>
            <a:spLocks noGrp="1"/>
          </p:cNvSpPr>
          <p:nvPr>
            <p:ph type="ftr" sz="quarter" idx="11"/>
          </p:nvPr>
        </p:nvSpPr>
        <p:spPr/>
        <p:txBody>
          <a:bodyPr/>
          <a:lstStyle/>
          <a:p>
            <a:endParaRPr lang="en-US" dirty="0"/>
          </a:p>
        </p:txBody>
      </p:sp>
      <p:sp>
        <p:nvSpPr>
          <p:cNvPr id="7" name="Slide Number Placeholder 6">
            <a:extLst>
              <a:ext uri="{FF2B5EF4-FFF2-40B4-BE49-F238E27FC236}">
                <a16:creationId xmlns:a16="http://schemas.microsoft.com/office/drawing/2014/main" id="{C4D2640E-3CAD-75A1-5FF0-63DCBE517AB3}"/>
              </a:ext>
            </a:extLst>
          </p:cNvPr>
          <p:cNvSpPr>
            <a:spLocks noGrp="1"/>
          </p:cNvSpPr>
          <p:nvPr>
            <p:ph type="sldNum" sz="quarter" idx="12"/>
          </p:nvPr>
        </p:nvSpPr>
        <p:spPr/>
        <p:txBody>
          <a:body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4231511447"/>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obj">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79E9578-A5C8-1F3F-CAA6-DABB1B7CFEDD}"/>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D7082E8D-2413-491B-2A74-0D741F1E408A}"/>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4C4F6D03-2E45-A25C-78BC-CEAA18CAA3C8}"/>
              </a:ext>
            </a:extLst>
          </p:cNvPr>
          <p:cNvSpPr>
            <a:spLocks noGrp="1"/>
          </p:cNvSpPr>
          <p:nvPr>
            <p:ph type="dt" sz="half" idx="10"/>
          </p:nvPr>
        </p:nvSpPr>
        <p:spPr/>
        <p:txBody>
          <a:bodyPr/>
          <a:lstStyle/>
          <a:p>
            <a:fld id="{B61BEF0D-F0BB-DE4B-95CE-6DB70DBA9567}" type="datetimeFigureOut">
              <a:rPr lang="en-US" smtClean="0"/>
              <a:pPr/>
              <a:t>12/12/2025</a:t>
            </a:fld>
            <a:endParaRPr lang="en-US" dirty="0"/>
          </a:p>
        </p:txBody>
      </p:sp>
      <p:sp>
        <p:nvSpPr>
          <p:cNvPr id="5" name="Footer Placeholder 4">
            <a:extLst>
              <a:ext uri="{FF2B5EF4-FFF2-40B4-BE49-F238E27FC236}">
                <a16:creationId xmlns:a16="http://schemas.microsoft.com/office/drawing/2014/main" id="{2D983163-9603-B73F-88BD-07D04231D0FD}"/>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BF55EE22-9B25-651C-5B95-5A1D40E8FF38}"/>
              </a:ext>
            </a:extLst>
          </p:cNvPr>
          <p:cNvSpPr>
            <a:spLocks noGrp="1"/>
          </p:cNvSpPr>
          <p:nvPr>
            <p:ph type="sldNum" sz="quarter" idx="12"/>
          </p:nvPr>
        </p:nvSpPr>
        <p:spPr/>
        <p:txBody>
          <a:body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3410671943"/>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2258730-AE93-FF0E-710A-F58BDEA4B57A}"/>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p>
        </p:txBody>
      </p:sp>
      <p:sp>
        <p:nvSpPr>
          <p:cNvPr id="3" name="Subtitle 2">
            <a:extLst>
              <a:ext uri="{FF2B5EF4-FFF2-40B4-BE49-F238E27FC236}">
                <a16:creationId xmlns:a16="http://schemas.microsoft.com/office/drawing/2014/main" id="{55C8CAC4-FE14-692D-39DD-E8D37A7D6F96}"/>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Tree>
    <p:extLst>
      <p:ext uri="{BB962C8B-B14F-4D97-AF65-F5344CB8AC3E}">
        <p14:creationId xmlns:p14="http://schemas.microsoft.com/office/powerpoint/2010/main" val="4057995140"/>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22592FF-730A-3ACC-F2C1-FD23CD86FDAD}"/>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E3D8554D-302E-6091-A417-1F656929E894}"/>
              </a:ext>
            </a:extLst>
          </p:cNvPr>
          <p:cNvSpPr>
            <a:spLocks noGrp="1"/>
          </p:cNvSpPr>
          <p:nvPr>
            <p:ph idx="1"/>
          </p:nvPr>
        </p:nvSpPr>
        <p:spPr>
          <a:xfrm>
            <a:off x="838200" y="1825626"/>
            <a:ext cx="10515600" cy="3640897"/>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3038735895"/>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FFDA8D8-3E08-E825-EEC7-DA6D9D83E5E2}"/>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E48770BF-58AF-3C36-FB4C-29139C11C436}"/>
              </a:ext>
            </a:extLst>
          </p:cNvPr>
          <p:cNvSpPr>
            <a:spLocks noGrp="1"/>
          </p:cNvSpPr>
          <p:nvPr>
            <p:ph sz="half" idx="1"/>
          </p:nvPr>
        </p:nvSpPr>
        <p:spPr>
          <a:xfrm>
            <a:off x="838200" y="1825625"/>
            <a:ext cx="5156200" cy="380986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a:extLst>
              <a:ext uri="{FF2B5EF4-FFF2-40B4-BE49-F238E27FC236}">
                <a16:creationId xmlns:a16="http://schemas.microsoft.com/office/drawing/2014/main" id="{CB631763-20BB-AD5E-505E-1B10D5D9BDBA}"/>
              </a:ext>
            </a:extLst>
          </p:cNvPr>
          <p:cNvSpPr>
            <a:spLocks noGrp="1"/>
          </p:cNvSpPr>
          <p:nvPr>
            <p:ph sz="half" idx="2"/>
          </p:nvPr>
        </p:nvSpPr>
        <p:spPr>
          <a:xfrm>
            <a:off x="6197600" y="1825625"/>
            <a:ext cx="5156200" cy="380986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89768141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FABAB3A-AB48-2E71-E045-5905840D90D8}"/>
              </a:ext>
            </a:extLst>
          </p:cNvPr>
          <p:cNvSpPr>
            <a:spLocks noGrp="1"/>
          </p:cNvSpPr>
          <p:nvPr>
            <p:ph type="title"/>
          </p:nvPr>
        </p:nvSpPr>
        <p:spPr>
          <a:xfrm>
            <a:off x="840317" y="365126"/>
            <a:ext cx="10515600" cy="1325563"/>
          </a:xfrm>
        </p:spPr>
        <p:txBody>
          <a:bodyPr/>
          <a:lstStyle/>
          <a:p>
            <a:r>
              <a:rPr lang="en-US"/>
              <a:t>Click to edit Master title style</a:t>
            </a:r>
          </a:p>
        </p:txBody>
      </p:sp>
      <p:sp>
        <p:nvSpPr>
          <p:cNvPr id="3" name="Text Placeholder 2">
            <a:extLst>
              <a:ext uri="{FF2B5EF4-FFF2-40B4-BE49-F238E27FC236}">
                <a16:creationId xmlns:a16="http://schemas.microsoft.com/office/drawing/2014/main" id="{14D3FA62-806F-8FBE-B4E4-05253FC077EE}"/>
              </a:ext>
            </a:extLst>
          </p:cNvPr>
          <p:cNvSpPr>
            <a:spLocks noGrp="1"/>
          </p:cNvSpPr>
          <p:nvPr>
            <p:ph type="body" idx="1"/>
          </p:nvPr>
        </p:nvSpPr>
        <p:spPr>
          <a:xfrm>
            <a:off x="840318" y="1681163"/>
            <a:ext cx="5158316"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FB42DAB3-9F42-9E68-2677-7F1BCD9DBCC1}"/>
              </a:ext>
            </a:extLst>
          </p:cNvPr>
          <p:cNvSpPr>
            <a:spLocks noGrp="1"/>
          </p:cNvSpPr>
          <p:nvPr>
            <p:ph sz="half" idx="2"/>
          </p:nvPr>
        </p:nvSpPr>
        <p:spPr>
          <a:xfrm>
            <a:off x="840318" y="2505075"/>
            <a:ext cx="5158316" cy="3080716"/>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a:extLst>
              <a:ext uri="{FF2B5EF4-FFF2-40B4-BE49-F238E27FC236}">
                <a16:creationId xmlns:a16="http://schemas.microsoft.com/office/drawing/2014/main" id="{FD676026-1C42-780C-0DA1-36F0677FB4C8}"/>
              </a:ext>
            </a:extLst>
          </p:cNvPr>
          <p:cNvSpPr>
            <a:spLocks noGrp="1"/>
          </p:cNvSpPr>
          <p:nvPr>
            <p:ph type="body" sz="quarter" idx="3"/>
          </p:nvPr>
        </p:nvSpPr>
        <p:spPr>
          <a:xfrm>
            <a:off x="6172200" y="1681163"/>
            <a:ext cx="518371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F1FD8196-3603-CBCC-3637-B437E1B8CB5D}"/>
              </a:ext>
            </a:extLst>
          </p:cNvPr>
          <p:cNvSpPr>
            <a:spLocks noGrp="1"/>
          </p:cNvSpPr>
          <p:nvPr>
            <p:ph sz="quarter" idx="4"/>
          </p:nvPr>
        </p:nvSpPr>
        <p:spPr>
          <a:xfrm>
            <a:off x="6172200" y="2505075"/>
            <a:ext cx="5183717" cy="3080716"/>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1473000516"/>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E32A9CC-E3FD-E6D5-35FF-D4EBDDABB6CE}"/>
              </a:ext>
            </a:extLst>
          </p:cNvPr>
          <p:cNvSpPr>
            <a:spLocks noGrp="1"/>
          </p:cNvSpPr>
          <p:nvPr>
            <p:ph type="title"/>
          </p:nvPr>
        </p:nvSpPr>
        <p:spPr>
          <a:xfrm>
            <a:off x="840318" y="457200"/>
            <a:ext cx="3932767" cy="1600200"/>
          </a:xfrm>
        </p:spPr>
        <p:txBody>
          <a:bodyPr anchor="b"/>
          <a:lstStyle>
            <a:lvl1pPr>
              <a:defRPr sz="3200"/>
            </a:lvl1pPr>
          </a:lstStyle>
          <a:p>
            <a:r>
              <a:rPr lang="en-US"/>
              <a:t>Click to edit Master title style</a:t>
            </a:r>
          </a:p>
        </p:txBody>
      </p:sp>
      <p:sp>
        <p:nvSpPr>
          <p:cNvPr id="3" name="Content Placeholder 2">
            <a:extLst>
              <a:ext uri="{FF2B5EF4-FFF2-40B4-BE49-F238E27FC236}">
                <a16:creationId xmlns:a16="http://schemas.microsoft.com/office/drawing/2014/main" id="{09F3A581-13D0-8570-8E69-9821B85D70E3}"/>
              </a:ext>
            </a:extLst>
          </p:cNvPr>
          <p:cNvSpPr>
            <a:spLocks noGrp="1"/>
          </p:cNvSpPr>
          <p:nvPr>
            <p:ph idx="1"/>
          </p:nvPr>
        </p:nvSpPr>
        <p:spPr>
          <a:xfrm>
            <a:off x="5183717" y="457201"/>
            <a:ext cx="6172200" cy="5403850"/>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a:extLst>
              <a:ext uri="{FF2B5EF4-FFF2-40B4-BE49-F238E27FC236}">
                <a16:creationId xmlns:a16="http://schemas.microsoft.com/office/drawing/2014/main" id="{F0F2BCBE-6ED5-3286-7E74-9AE28B2A2E71}"/>
              </a:ext>
            </a:extLst>
          </p:cNvPr>
          <p:cNvSpPr>
            <a:spLocks noGrp="1"/>
          </p:cNvSpPr>
          <p:nvPr>
            <p:ph type="body" sz="half" idx="2"/>
          </p:nvPr>
        </p:nvSpPr>
        <p:spPr>
          <a:xfrm>
            <a:off x="840318" y="2057400"/>
            <a:ext cx="393276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Tree>
    <p:extLst>
      <p:ext uri="{BB962C8B-B14F-4D97-AF65-F5344CB8AC3E}">
        <p14:creationId xmlns:p14="http://schemas.microsoft.com/office/powerpoint/2010/main" val="203238386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3D3CEE0-7BAA-340E-518E-5EC828F3BBEB}"/>
              </a:ext>
            </a:extLst>
          </p:cNvPr>
          <p:cNvSpPr>
            <a:spLocks noGrp="1"/>
          </p:cNvSpPr>
          <p:nvPr>
            <p:ph type="title"/>
          </p:nvPr>
        </p:nvSpPr>
        <p:spPr>
          <a:xfrm>
            <a:off x="840318" y="457200"/>
            <a:ext cx="3932767" cy="1600200"/>
          </a:xfrm>
        </p:spPr>
        <p:txBody>
          <a:bodyPr anchor="b"/>
          <a:lstStyle>
            <a:lvl1pPr>
              <a:defRPr sz="3200"/>
            </a:lvl1pPr>
          </a:lstStyle>
          <a:p>
            <a:r>
              <a:rPr lang="en-US"/>
              <a:t>Click to edit Master title style</a:t>
            </a:r>
          </a:p>
        </p:txBody>
      </p:sp>
      <p:sp>
        <p:nvSpPr>
          <p:cNvPr id="3" name="Picture Placeholder 2">
            <a:extLst>
              <a:ext uri="{FF2B5EF4-FFF2-40B4-BE49-F238E27FC236}">
                <a16:creationId xmlns:a16="http://schemas.microsoft.com/office/drawing/2014/main" id="{22AE6492-A546-CC16-D9B7-B3125889A403}"/>
              </a:ext>
            </a:extLst>
          </p:cNvPr>
          <p:cNvSpPr>
            <a:spLocks noGrp="1"/>
          </p:cNvSpPr>
          <p:nvPr>
            <p:ph type="pic" idx="1"/>
          </p:nvPr>
        </p:nvSpPr>
        <p:spPr>
          <a:xfrm>
            <a:off x="5183717" y="457200"/>
            <a:ext cx="6172200" cy="5403851"/>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p>
        </p:txBody>
      </p:sp>
      <p:sp>
        <p:nvSpPr>
          <p:cNvPr id="4" name="Text Placeholder 3">
            <a:extLst>
              <a:ext uri="{FF2B5EF4-FFF2-40B4-BE49-F238E27FC236}">
                <a16:creationId xmlns:a16="http://schemas.microsoft.com/office/drawing/2014/main" id="{EDA98CA9-D03F-6D93-BD5E-2BAE75F09913}"/>
              </a:ext>
            </a:extLst>
          </p:cNvPr>
          <p:cNvSpPr>
            <a:spLocks noGrp="1"/>
          </p:cNvSpPr>
          <p:nvPr>
            <p:ph type="body" sz="half" idx="2"/>
          </p:nvPr>
        </p:nvSpPr>
        <p:spPr>
          <a:xfrm>
            <a:off x="840318" y="2057400"/>
            <a:ext cx="393276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Tree>
    <p:extLst>
      <p:ext uri="{BB962C8B-B14F-4D97-AF65-F5344CB8AC3E}">
        <p14:creationId xmlns:p14="http://schemas.microsoft.com/office/powerpoint/2010/main" val="2544025412"/>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Custom Layout">
    <p:spTree>
      <p:nvGrpSpPr>
        <p:cNvPr id="1" name=""/>
        <p:cNvGrpSpPr/>
        <p:nvPr/>
      </p:nvGrpSpPr>
      <p:grpSpPr>
        <a:xfrm>
          <a:off x="0" y="0"/>
          <a:ext cx="0" cy="0"/>
          <a:chOff x="0" y="0"/>
          <a:chExt cx="0" cy="0"/>
        </a:xfrm>
      </p:grpSpPr>
      <p:sp>
        <p:nvSpPr>
          <p:cNvPr id="2" name="Text Placeholder 2">
            <a:extLst>
              <a:ext uri="{FF2B5EF4-FFF2-40B4-BE49-F238E27FC236}">
                <a16:creationId xmlns:a16="http://schemas.microsoft.com/office/drawing/2014/main" id="{3A69AF18-C38F-3FB4-21F4-AE29689A4739}"/>
              </a:ext>
            </a:extLst>
          </p:cNvPr>
          <p:cNvSpPr>
            <a:spLocks noGrp="1"/>
          </p:cNvSpPr>
          <p:nvPr>
            <p:ph idx="1"/>
          </p:nvPr>
        </p:nvSpPr>
        <p:spPr>
          <a:xfrm>
            <a:off x="630810" y="1470582"/>
            <a:ext cx="5213809" cy="3751868"/>
          </a:xfrm>
          <a:prstGeom prst="rect">
            <a:avLst/>
          </a:prstGeom>
        </p:spPr>
        <p:txBody>
          <a:bodyPr vert="horz" wrap="none" lIns="0" tIns="0" rIns="0" bIns="0" rtlCol="0" anchor="t" anchorCtr="0">
            <a:noAutofit/>
          </a:bodyPr>
          <a:lstStyle>
            <a:lvl1pPr>
              <a:defRPr>
                <a:solidFill>
                  <a:schemeClr val="bg1"/>
                </a:solidFill>
              </a:defRPr>
            </a:lvl1pPr>
          </a:lstStyle>
          <a:p>
            <a:pPr lvl="0"/>
            <a:r>
              <a:rPr lang="en-US"/>
              <a:t>Click to edit Master text styles</a:t>
            </a:r>
          </a:p>
        </p:txBody>
      </p:sp>
    </p:spTree>
    <p:extLst>
      <p:ext uri="{BB962C8B-B14F-4D97-AF65-F5344CB8AC3E}">
        <p14:creationId xmlns:p14="http://schemas.microsoft.com/office/powerpoint/2010/main" val="1663922406"/>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1_Custom Layout">
    <p:spTree>
      <p:nvGrpSpPr>
        <p:cNvPr id="1" name=""/>
        <p:cNvGrpSpPr/>
        <p:nvPr/>
      </p:nvGrpSpPr>
      <p:grpSpPr>
        <a:xfrm>
          <a:off x="0" y="0"/>
          <a:ext cx="0" cy="0"/>
          <a:chOff x="0" y="0"/>
          <a:chExt cx="0" cy="0"/>
        </a:xfrm>
      </p:grpSpPr>
      <p:pic>
        <p:nvPicPr>
          <p:cNvPr id="5" name="Picture 4" descr="A close-up of a blue and yellow banner&#10;&#10;Description automatically generated">
            <a:extLst>
              <a:ext uri="{FF2B5EF4-FFF2-40B4-BE49-F238E27FC236}">
                <a16:creationId xmlns:a16="http://schemas.microsoft.com/office/drawing/2014/main" id="{DA7057D0-FC8F-3847-733D-20DDF758B554}"/>
              </a:ext>
            </a:extLst>
          </p:cNvPr>
          <p:cNvPicPr>
            <a:picLocks noChangeAspect="1"/>
          </p:cNvPicPr>
          <p:nvPr/>
        </p:nvPicPr>
        <p:blipFill>
          <a:blip r:embed="rId2"/>
          <a:stretch>
            <a:fillRect/>
          </a:stretch>
        </p:blipFill>
        <p:spPr>
          <a:xfrm>
            <a:off x="0" y="0"/>
            <a:ext cx="12192000" cy="6858000"/>
          </a:xfrm>
          <a:prstGeom prst="rect">
            <a:avLst/>
          </a:prstGeom>
        </p:spPr>
      </p:pic>
    </p:spTree>
    <p:extLst>
      <p:ext uri="{BB962C8B-B14F-4D97-AF65-F5344CB8AC3E}">
        <p14:creationId xmlns:p14="http://schemas.microsoft.com/office/powerpoint/2010/main" val="2373451341"/>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2_Custom Layout">
    <p:spTree>
      <p:nvGrpSpPr>
        <p:cNvPr id="1" name=""/>
        <p:cNvGrpSpPr/>
        <p:nvPr/>
      </p:nvGrpSpPr>
      <p:grpSpPr>
        <a:xfrm>
          <a:off x="0" y="0"/>
          <a:ext cx="0" cy="0"/>
          <a:chOff x="0" y="0"/>
          <a:chExt cx="0" cy="0"/>
        </a:xfrm>
      </p:grpSpPr>
      <p:pic>
        <p:nvPicPr>
          <p:cNvPr id="3" name="Picture 2" descr="A blue background with a blue background&#10;&#10;Description automatically generated">
            <a:extLst>
              <a:ext uri="{FF2B5EF4-FFF2-40B4-BE49-F238E27FC236}">
                <a16:creationId xmlns:a16="http://schemas.microsoft.com/office/drawing/2014/main" id="{69C8BF3C-607A-57A8-722A-506D472D1DFB}"/>
              </a:ext>
            </a:extLst>
          </p:cNvPr>
          <p:cNvPicPr>
            <a:picLocks noChangeAspect="1"/>
          </p:cNvPicPr>
          <p:nvPr/>
        </p:nvPicPr>
        <p:blipFill>
          <a:blip r:embed="rId2"/>
          <a:stretch>
            <a:fillRect/>
          </a:stretch>
        </p:blipFill>
        <p:spPr>
          <a:xfrm>
            <a:off x="0" y="0"/>
            <a:ext cx="12192000" cy="6858000"/>
          </a:xfrm>
          <a:prstGeom prst="rect">
            <a:avLst/>
          </a:prstGeom>
        </p:spPr>
      </p:pic>
      <p:sp>
        <p:nvSpPr>
          <p:cNvPr id="4" name="Text Placeholder 2">
            <a:extLst>
              <a:ext uri="{FF2B5EF4-FFF2-40B4-BE49-F238E27FC236}">
                <a16:creationId xmlns:a16="http://schemas.microsoft.com/office/drawing/2014/main" id="{CEE8E5BF-F8FD-1004-2D0C-A2318DDFCDEB}"/>
              </a:ext>
            </a:extLst>
          </p:cNvPr>
          <p:cNvSpPr>
            <a:spLocks noGrp="1"/>
          </p:cNvSpPr>
          <p:nvPr>
            <p:ph idx="1"/>
          </p:nvPr>
        </p:nvSpPr>
        <p:spPr>
          <a:xfrm>
            <a:off x="630810" y="1470581"/>
            <a:ext cx="4865529" cy="4502835"/>
          </a:xfrm>
          <a:prstGeom prst="rect">
            <a:avLst/>
          </a:prstGeom>
        </p:spPr>
        <p:txBody>
          <a:bodyPr vert="horz" wrap="none" lIns="0" tIns="0" rIns="0" bIns="0" rtlCol="0" anchor="t" anchorCtr="0">
            <a:noAutofit/>
          </a:bodyPr>
          <a:lstStyle>
            <a:lvl1pPr>
              <a:defRPr>
                <a:solidFill>
                  <a:schemeClr val="bg1"/>
                </a:solidFill>
              </a:defRPr>
            </a:lvl1pPr>
          </a:lstStyle>
          <a:p>
            <a:pPr lvl="0"/>
            <a:r>
              <a:rPr lang="en-US"/>
              <a:t>Click to edit Master text styles</a:t>
            </a:r>
          </a:p>
        </p:txBody>
      </p:sp>
      <p:sp>
        <p:nvSpPr>
          <p:cNvPr id="6" name="Text Placeholder 2">
            <a:extLst>
              <a:ext uri="{FF2B5EF4-FFF2-40B4-BE49-F238E27FC236}">
                <a16:creationId xmlns:a16="http://schemas.microsoft.com/office/drawing/2014/main" id="{D064EFEB-B375-BC6B-33CA-D988E61B1FC5}"/>
              </a:ext>
            </a:extLst>
          </p:cNvPr>
          <p:cNvSpPr>
            <a:spLocks noGrp="1"/>
          </p:cNvSpPr>
          <p:nvPr>
            <p:ph idx="10"/>
          </p:nvPr>
        </p:nvSpPr>
        <p:spPr>
          <a:xfrm>
            <a:off x="6723497" y="1470581"/>
            <a:ext cx="4865529" cy="4502835"/>
          </a:xfrm>
          <a:prstGeom prst="rect">
            <a:avLst/>
          </a:prstGeom>
        </p:spPr>
        <p:txBody>
          <a:bodyPr vert="horz" wrap="none" lIns="0" tIns="0" rIns="0" bIns="0" rtlCol="0" anchor="t" anchorCtr="0">
            <a:noAutofit/>
          </a:bodyPr>
          <a:lstStyle>
            <a:lvl1pPr>
              <a:defRPr>
                <a:solidFill>
                  <a:schemeClr val="bg1"/>
                </a:solidFill>
              </a:defRPr>
            </a:lvl1pPr>
          </a:lstStyle>
          <a:p>
            <a:pPr lvl="0"/>
            <a:r>
              <a:rPr lang="en-US"/>
              <a:t>Click to edit Master text styles</a:t>
            </a:r>
          </a:p>
        </p:txBody>
      </p:sp>
    </p:spTree>
    <p:extLst>
      <p:ext uri="{BB962C8B-B14F-4D97-AF65-F5344CB8AC3E}">
        <p14:creationId xmlns:p14="http://schemas.microsoft.com/office/powerpoint/2010/main" val="3529322619"/>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3_Custom Layout">
    <p:spTree>
      <p:nvGrpSpPr>
        <p:cNvPr id="1" name=""/>
        <p:cNvGrpSpPr/>
        <p:nvPr/>
      </p:nvGrpSpPr>
      <p:grpSpPr>
        <a:xfrm>
          <a:off x="0" y="0"/>
          <a:ext cx="0" cy="0"/>
          <a:chOff x="0" y="0"/>
          <a:chExt cx="0" cy="0"/>
        </a:xfrm>
      </p:grpSpPr>
      <p:pic>
        <p:nvPicPr>
          <p:cNvPr id="4" name="Picture 3" descr="A blue background with a logo&#10;&#10;Description automatically generated">
            <a:extLst>
              <a:ext uri="{FF2B5EF4-FFF2-40B4-BE49-F238E27FC236}">
                <a16:creationId xmlns:a16="http://schemas.microsoft.com/office/drawing/2014/main" id="{51A1BA08-5390-B75E-C2D0-6DD9A81611AD}"/>
              </a:ext>
            </a:extLst>
          </p:cNvPr>
          <p:cNvPicPr>
            <a:picLocks noChangeAspect="1"/>
          </p:cNvPicPr>
          <p:nvPr/>
        </p:nvPicPr>
        <p:blipFill>
          <a:blip r:embed="rId2"/>
          <a:stretch>
            <a:fillRect/>
          </a:stretch>
        </p:blipFill>
        <p:spPr>
          <a:xfrm>
            <a:off x="0" y="0"/>
            <a:ext cx="12192000" cy="6858000"/>
          </a:xfrm>
          <a:prstGeom prst="rect">
            <a:avLst/>
          </a:prstGeom>
        </p:spPr>
      </p:pic>
      <p:sp>
        <p:nvSpPr>
          <p:cNvPr id="3" name="Text Placeholder 2">
            <a:extLst>
              <a:ext uri="{FF2B5EF4-FFF2-40B4-BE49-F238E27FC236}">
                <a16:creationId xmlns:a16="http://schemas.microsoft.com/office/drawing/2014/main" id="{ED6D3499-4F82-EB48-9C14-EEBFDE131237}"/>
              </a:ext>
            </a:extLst>
          </p:cNvPr>
          <p:cNvSpPr>
            <a:spLocks noGrp="1"/>
          </p:cNvSpPr>
          <p:nvPr>
            <p:ph idx="1"/>
          </p:nvPr>
        </p:nvSpPr>
        <p:spPr>
          <a:xfrm>
            <a:off x="630810" y="1470581"/>
            <a:ext cx="10803903" cy="1799393"/>
          </a:xfrm>
          <a:prstGeom prst="rect">
            <a:avLst/>
          </a:prstGeom>
        </p:spPr>
        <p:txBody>
          <a:bodyPr vert="horz" wrap="none" lIns="0" tIns="0" rIns="0" bIns="0" rtlCol="0" anchor="t" anchorCtr="0">
            <a:noAutofit/>
          </a:bodyPr>
          <a:lstStyle/>
          <a:p>
            <a:pPr lvl="0"/>
            <a:r>
              <a:rPr lang="en-US"/>
              <a:t>Click to edit Master text styles</a:t>
            </a:r>
          </a:p>
        </p:txBody>
      </p:sp>
    </p:spTree>
    <p:extLst>
      <p:ext uri="{BB962C8B-B14F-4D97-AF65-F5344CB8AC3E}">
        <p14:creationId xmlns:p14="http://schemas.microsoft.com/office/powerpoint/2010/main" val="3595310919"/>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4_Custom Layout">
    <p:spTree>
      <p:nvGrpSpPr>
        <p:cNvPr id="1" name=""/>
        <p:cNvGrpSpPr/>
        <p:nvPr/>
      </p:nvGrpSpPr>
      <p:grpSpPr>
        <a:xfrm>
          <a:off x="0" y="0"/>
          <a:ext cx="0" cy="0"/>
          <a:chOff x="0" y="0"/>
          <a:chExt cx="0" cy="0"/>
        </a:xfrm>
      </p:grpSpPr>
      <p:pic>
        <p:nvPicPr>
          <p:cNvPr id="4" name="Picture 3" descr="A blue background with yellow text&#10;&#10;Description automatically generated">
            <a:extLst>
              <a:ext uri="{FF2B5EF4-FFF2-40B4-BE49-F238E27FC236}">
                <a16:creationId xmlns:a16="http://schemas.microsoft.com/office/drawing/2014/main" id="{0BEAED2B-9FEC-B78D-03CD-086B9CE00DD0}"/>
              </a:ext>
            </a:extLst>
          </p:cNvPr>
          <p:cNvPicPr>
            <a:picLocks noChangeAspect="1"/>
          </p:cNvPicPr>
          <p:nvPr/>
        </p:nvPicPr>
        <p:blipFill>
          <a:blip r:embed="rId2"/>
          <a:stretch>
            <a:fillRect/>
          </a:stretch>
        </p:blipFill>
        <p:spPr>
          <a:xfrm>
            <a:off x="0" y="0"/>
            <a:ext cx="12192000" cy="6858000"/>
          </a:xfrm>
          <a:prstGeom prst="rect">
            <a:avLst/>
          </a:prstGeom>
        </p:spPr>
      </p:pic>
      <p:sp>
        <p:nvSpPr>
          <p:cNvPr id="3" name="Text Placeholder 2">
            <a:extLst>
              <a:ext uri="{FF2B5EF4-FFF2-40B4-BE49-F238E27FC236}">
                <a16:creationId xmlns:a16="http://schemas.microsoft.com/office/drawing/2014/main" id="{ED6D3499-4F82-EB48-9C14-EEBFDE131237}"/>
              </a:ext>
            </a:extLst>
          </p:cNvPr>
          <p:cNvSpPr>
            <a:spLocks noGrp="1"/>
          </p:cNvSpPr>
          <p:nvPr>
            <p:ph idx="1"/>
          </p:nvPr>
        </p:nvSpPr>
        <p:spPr>
          <a:xfrm>
            <a:off x="630810" y="1470581"/>
            <a:ext cx="10803903" cy="3747462"/>
          </a:xfrm>
          <a:prstGeom prst="rect">
            <a:avLst/>
          </a:prstGeom>
        </p:spPr>
        <p:txBody>
          <a:bodyPr vert="horz" wrap="none" lIns="0" tIns="0" rIns="0" bIns="0" rtlCol="0" anchor="t" anchorCtr="0">
            <a:noAutofit/>
          </a:bodyPr>
          <a:lstStyle/>
          <a:p>
            <a:pPr lvl="0"/>
            <a:r>
              <a:rPr lang="en-US"/>
              <a:t>Click to edit Master text styles</a:t>
            </a:r>
          </a:p>
        </p:txBody>
      </p:sp>
    </p:spTree>
    <p:extLst>
      <p:ext uri="{BB962C8B-B14F-4D97-AF65-F5344CB8AC3E}">
        <p14:creationId xmlns:p14="http://schemas.microsoft.com/office/powerpoint/2010/main" val="2961940432"/>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Title Slide">
    <p:spTree>
      <p:nvGrpSpPr>
        <p:cNvPr id="1" name=""/>
        <p:cNvGrpSpPr/>
        <p:nvPr/>
      </p:nvGrpSpPr>
      <p:grpSpPr>
        <a:xfrm>
          <a:off x="0" y="0"/>
          <a:ext cx="0" cy="0"/>
          <a:chOff x="0" y="0"/>
          <a:chExt cx="0" cy="0"/>
        </a:xfrm>
      </p:grpSpPr>
    </p:spTree>
    <p:extLst>
      <p:ext uri="{BB962C8B-B14F-4D97-AF65-F5344CB8AC3E}">
        <p14:creationId xmlns:p14="http://schemas.microsoft.com/office/powerpoint/2010/main" val="2560322969"/>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title" preserve="1">
  <p:cSld name="1_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8123FF6-4048-9A7C-6027-893A5EFFA71A}"/>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7404399E-4427-2CA4-441D-FC417620DFAE}"/>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6826D69B-285E-48F4-123F-63837F39EAFE}"/>
              </a:ext>
            </a:extLst>
          </p:cNvPr>
          <p:cNvSpPr>
            <a:spLocks noGrp="1"/>
          </p:cNvSpPr>
          <p:nvPr>
            <p:ph type="dt" sz="half" idx="10"/>
          </p:nvPr>
        </p:nvSpPr>
        <p:spPr/>
        <p:txBody>
          <a:bodyPr/>
          <a:lstStyle/>
          <a:p>
            <a:fld id="{99A1C846-AB29-4590-A849-EE7631694EDB}" type="datetimeFigureOut">
              <a:rPr lang="en-GB" smtClean="0"/>
              <a:t>12/12/2025</a:t>
            </a:fld>
            <a:endParaRPr lang="en-GB"/>
          </a:p>
        </p:txBody>
      </p:sp>
      <p:sp>
        <p:nvSpPr>
          <p:cNvPr id="5" name="Footer Placeholder 4">
            <a:extLst>
              <a:ext uri="{FF2B5EF4-FFF2-40B4-BE49-F238E27FC236}">
                <a16:creationId xmlns:a16="http://schemas.microsoft.com/office/drawing/2014/main" id="{4CE285C9-181E-C65C-ED02-DD6E9CDFA0B0}"/>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38E5B805-B8B9-44D9-70FF-B64409B8BC25}"/>
              </a:ext>
            </a:extLst>
          </p:cNvPr>
          <p:cNvSpPr>
            <a:spLocks noGrp="1"/>
          </p:cNvSpPr>
          <p:nvPr>
            <p:ph type="sldNum" sz="quarter" idx="12"/>
          </p:nvPr>
        </p:nvSpPr>
        <p:spPr/>
        <p:txBody>
          <a:bodyPr/>
          <a:lstStyle/>
          <a:p>
            <a:fld id="{EAE1DE72-575F-45CB-9CB5-FA4D0F6395D9}" type="slidenum">
              <a:rPr lang="en-GB" smtClean="0"/>
              <a:t>‹#›</a:t>
            </a:fld>
            <a:endParaRPr lang="en-GB"/>
          </a:p>
        </p:txBody>
      </p:sp>
    </p:spTree>
    <p:extLst>
      <p:ext uri="{BB962C8B-B14F-4D97-AF65-F5344CB8AC3E}">
        <p14:creationId xmlns:p14="http://schemas.microsoft.com/office/powerpoint/2010/main" val="4019306791"/>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ext Placeholder 2">
            <a:extLst>
              <a:ext uri="{FF2B5EF4-FFF2-40B4-BE49-F238E27FC236}">
                <a16:creationId xmlns:a16="http://schemas.microsoft.com/office/drawing/2014/main" id="{670920AB-AA6F-3D43-B3EC-0910E10972C9}"/>
              </a:ext>
            </a:extLst>
          </p:cNvPr>
          <p:cNvSpPr>
            <a:spLocks noGrp="1"/>
          </p:cNvSpPr>
          <p:nvPr>
            <p:ph idx="1"/>
          </p:nvPr>
        </p:nvSpPr>
        <p:spPr>
          <a:xfrm>
            <a:off x="630810" y="1470581"/>
            <a:ext cx="4535079" cy="3864989"/>
          </a:xfrm>
          <a:prstGeom prst="rect">
            <a:avLst/>
          </a:prstGeom>
        </p:spPr>
        <p:txBody>
          <a:bodyPr vert="horz" wrap="none" lIns="0" tIns="0" rIns="0" bIns="0" rtlCol="0" anchor="t" anchorCtr="0">
            <a:noAutofit/>
          </a:bodyPr>
          <a:lstStyle/>
          <a:p>
            <a:pPr lvl="0"/>
            <a:r>
              <a:rPr lang="en-US"/>
              <a:t>Click to edit Master text styles</a:t>
            </a:r>
          </a:p>
        </p:txBody>
      </p:sp>
      <p:sp>
        <p:nvSpPr>
          <p:cNvPr id="4" name="Text Placeholder 2">
            <a:extLst>
              <a:ext uri="{FF2B5EF4-FFF2-40B4-BE49-F238E27FC236}">
                <a16:creationId xmlns:a16="http://schemas.microsoft.com/office/drawing/2014/main" id="{C4FD0158-1FCA-E74C-B123-8A32383F3E85}"/>
              </a:ext>
            </a:extLst>
          </p:cNvPr>
          <p:cNvSpPr>
            <a:spLocks noGrp="1"/>
          </p:cNvSpPr>
          <p:nvPr>
            <p:ph idx="10"/>
          </p:nvPr>
        </p:nvSpPr>
        <p:spPr>
          <a:xfrm>
            <a:off x="7026111" y="1470581"/>
            <a:ext cx="4535079" cy="3864989"/>
          </a:xfrm>
          <a:prstGeom prst="rect">
            <a:avLst/>
          </a:prstGeom>
        </p:spPr>
        <p:txBody>
          <a:bodyPr vert="horz" wrap="none" lIns="0" tIns="0" rIns="0" bIns="0" rtlCol="0" anchor="t" anchorCtr="0">
            <a:noAutofit/>
          </a:bodyPr>
          <a:lstStyle>
            <a:lvl1pPr>
              <a:defRPr>
                <a:solidFill>
                  <a:schemeClr val="tx1"/>
                </a:solidFill>
              </a:defRPr>
            </a:lvl1pPr>
          </a:lstStyle>
          <a:p>
            <a:pPr lvl="0"/>
            <a:r>
              <a:rPr lang="en-US"/>
              <a:t>Click to edit Master text styles</a:t>
            </a:r>
          </a:p>
        </p:txBody>
      </p:sp>
    </p:spTree>
    <p:extLst>
      <p:ext uri="{BB962C8B-B14F-4D97-AF65-F5344CB8AC3E}">
        <p14:creationId xmlns:p14="http://schemas.microsoft.com/office/powerpoint/2010/main" val="308414603"/>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preserve="1" userDrawn="1">
  <p:cSld name="1_Custom Layout">
    <p:spTree>
      <p:nvGrpSpPr>
        <p:cNvPr id="1" name=""/>
        <p:cNvGrpSpPr/>
        <p:nvPr/>
      </p:nvGrpSpPr>
      <p:grpSpPr>
        <a:xfrm>
          <a:off x="0" y="0"/>
          <a:ext cx="0" cy="0"/>
          <a:chOff x="0" y="0"/>
          <a:chExt cx="0" cy="0"/>
        </a:xfrm>
      </p:grpSpPr>
      <p:pic>
        <p:nvPicPr>
          <p:cNvPr id="5" name="Picture 4" descr="A building with a castle and a lawn&#10;&#10;Description automatically generated with medium confidence">
            <a:extLst>
              <a:ext uri="{FF2B5EF4-FFF2-40B4-BE49-F238E27FC236}">
                <a16:creationId xmlns:a16="http://schemas.microsoft.com/office/drawing/2014/main" id="{1C817A1A-66FC-0D73-CAE6-0ACB41F8C61A}"/>
              </a:ext>
            </a:extLst>
          </p:cNvPr>
          <p:cNvPicPr>
            <a:picLocks noChangeAspect="1"/>
          </p:cNvPicPr>
          <p:nvPr userDrawn="1"/>
        </p:nvPicPr>
        <p:blipFill>
          <a:blip r:embed="rId2"/>
          <a:stretch>
            <a:fillRect/>
          </a:stretch>
        </p:blipFill>
        <p:spPr>
          <a:xfrm>
            <a:off x="0" y="0"/>
            <a:ext cx="12192000" cy="6858000"/>
          </a:xfrm>
          <a:prstGeom prst="rect">
            <a:avLst/>
          </a:prstGeom>
        </p:spPr>
      </p:pic>
      <p:sp>
        <p:nvSpPr>
          <p:cNvPr id="3" name="Text Placeholder 2">
            <a:extLst>
              <a:ext uri="{FF2B5EF4-FFF2-40B4-BE49-F238E27FC236}">
                <a16:creationId xmlns:a16="http://schemas.microsoft.com/office/drawing/2014/main" id="{670920AB-AA6F-3D43-B3EC-0910E10972C9}"/>
              </a:ext>
            </a:extLst>
          </p:cNvPr>
          <p:cNvSpPr>
            <a:spLocks noGrp="1"/>
          </p:cNvSpPr>
          <p:nvPr>
            <p:ph idx="1"/>
          </p:nvPr>
        </p:nvSpPr>
        <p:spPr>
          <a:xfrm>
            <a:off x="630810" y="1470581"/>
            <a:ext cx="4535079" cy="3864989"/>
          </a:xfrm>
          <a:prstGeom prst="rect">
            <a:avLst/>
          </a:prstGeom>
        </p:spPr>
        <p:txBody>
          <a:bodyPr vert="horz" wrap="none" lIns="0" tIns="0" rIns="0" bIns="0" rtlCol="0" anchor="t" anchorCtr="0">
            <a:noAutofit/>
          </a:bodyPr>
          <a:lstStyle/>
          <a:p>
            <a:pPr lvl="0"/>
            <a:r>
              <a:rPr lang="en-US"/>
              <a:t>Click to edit Master text styles</a:t>
            </a:r>
          </a:p>
        </p:txBody>
      </p:sp>
    </p:spTree>
    <p:extLst>
      <p:ext uri="{BB962C8B-B14F-4D97-AF65-F5344CB8AC3E}">
        <p14:creationId xmlns:p14="http://schemas.microsoft.com/office/powerpoint/2010/main" val="463319698"/>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preserve="1" userDrawn="1">
  <p:cSld name="6_Custom Layout">
    <p:spTree>
      <p:nvGrpSpPr>
        <p:cNvPr id="1" name=""/>
        <p:cNvGrpSpPr/>
        <p:nvPr/>
      </p:nvGrpSpPr>
      <p:grpSpPr>
        <a:xfrm>
          <a:off x="0" y="0"/>
          <a:ext cx="0" cy="0"/>
          <a:chOff x="0" y="0"/>
          <a:chExt cx="0" cy="0"/>
        </a:xfrm>
      </p:grpSpPr>
      <p:pic>
        <p:nvPicPr>
          <p:cNvPr id="7" name="Picture 6" descr="A collage of a building and a blue background&#10;&#10;Description automatically generated">
            <a:extLst>
              <a:ext uri="{FF2B5EF4-FFF2-40B4-BE49-F238E27FC236}">
                <a16:creationId xmlns:a16="http://schemas.microsoft.com/office/drawing/2014/main" id="{4D30E6F1-26E9-F12A-7CD6-2618AF1BD9A6}"/>
              </a:ext>
            </a:extLst>
          </p:cNvPr>
          <p:cNvPicPr>
            <a:picLocks noChangeAspect="1"/>
          </p:cNvPicPr>
          <p:nvPr userDrawn="1"/>
        </p:nvPicPr>
        <p:blipFill>
          <a:blip r:embed="rId2"/>
          <a:stretch>
            <a:fillRect/>
          </a:stretch>
        </p:blipFill>
        <p:spPr>
          <a:xfrm>
            <a:off x="0" y="0"/>
            <a:ext cx="12192000" cy="6858000"/>
          </a:xfrm>
          <a:prstGeom prst="rect">
            <a:avLst/>
          </a:prstGeom>
        </p:spPr>
      </p:pic>
      <p:sp>
        <p:nvSpPr>
          <p:cNvPr id="3" name="Text Placeholder 2">
            <a:extLst>
              <a:ext uri="{FF2B5EF4-FFF2-40B4-BE49-F238E27FC236}">
                <a16:creationId xmlns:a16="http://schemas.microsoft.com/office/drawing/2014/main" id="{670920AB-AA6F-3D43-B3EC-0910E10972C9}"/>
              </a:ext>
            </a:extLst>
          </p:cNvPr>
          <p:cNvSpPr>
            <a:spLocks noGrp="1"/>
          </p:cNvSpPr>
          <p:nvPr>
            <p:ph idx="1"/>
          </p:nvPr>
        </p:nvSpPr>
        <p:spPr>
          <a:xfrm>
            <a:off x="630810" y="1470581"/>
            <a:ext cx="4535079" cy="3864989"/>
          </a:xfrm>
          <a:prstGeom prst="rect">
            <a:avLst/>
          </a:prstGeom>
        </p:spPr>
        <p:txBody>
          <a:bodyPr vert="horz" wrap="none" lIns="0" tIns="0" rIns="0" bIns="0" rtlCol="0" anchor="t" anchorCtr="0">
            <a:noAutofit/>
          </a:bodyPr>
          <a:lstStyle/>
          <a:p>
            <a:pPr lvl="0"/>
            <a:r>
              <a:rPr lang="en-US"/>
              <a:t>Click to edit Master text styles</a:t>
            </a:r>
          </a:p>
        </p:txBody>
      </p:sp>
    </p:spTree>
    <p:extLst>
      <p:ext uri="{BB962C8B-B14F-4D97-AF65-F5344CB8AC3E}">
        <p14:creationId xmlns:p14="http://schemas.microsoft.com/office/powerpoint/2010/main" val="574899818"/>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preserve="1" userDrawn="1">
  <p:cSld name="2_Custom Layout">
    <p:spTree>
      <p:nvGrpSpPr>
        <p:cNvPr id="1" name=""/>
        <p:cNvGrpSpPr/>
        <p:nvPr/>
      </p:nvGrpSpPr>
      <p:grpSpPr>
        <a:xfrm>
          <a:off x="0" y="0"/>
          <a:ext cx="0" cy="0"/>
          <a:chOff x="0" y="0"/>
          <a:chExt cx="0" cy="0"/>
        </a:xfrm>
      </p:grpSpPr>
      <p:pic>
        <p:nvPicPr>
          <p:cNvPr id="4" name="Picture 3" descr="A person walking in front of a building&#10;&#10;Description automatically generated">
            <a:extLst>
              <a:ext uri="{FF2B5EF4-FFF2-40B4-BE49-F238E27FC236}">
                <a16:creationId xmlns:a16="http://schemas.microsoft.com/office/drawing/2014/main" id="{4BDD6A68-7D05-A905-FEEF-FE5BD34B57B1}"/>
              </a:ext>
            </a:extLst>
          </p:cNvPr>
          <p:cNvPicPr>
            <a:picLocks noChangeAspect="1"/>
          </p:cNvPicPr>
          <p:nvPr userDrawn="1"/>
        </p:nvPicPr>
        <p:blipFill>
          <a:blip r:embed="rId2"/>
          <a:stretch>
            <a:fillRect/>
          </a:stretch>
        </p:blipFill>
        <p:spPr>
          <a:xfrm>
            <a:off x="0" y="0"/>
            <a:ext cx="12225130" cy="6876636"/>
          </a:xfrm>
          <a:prstGeom prst="rect">
            <a:avLst/>
          </a:prstGeom>
        </p:spPr>
      </p:pic>
      <p:sp>
        <p:nvSpPr>
          <p:cNvPr id="3" name="Text Placeholder 2">
            <a:extLst>
              <a:ext uri="{FF2B5EF4-FFF2-40B4-BE49-F238E27FC236}">
                <a16:creationId xmlns:a16="http://schemas.microsoft.com/office/drawing/2014/main" id="{670920AB-AA6F-3D43-B3EC-0910E10972C9}"/>
              </a:ext>
            </a:extLst>
          </p:cNvPr>
          <p:cNvSpPr>
            <a:spLocks noGrp="1"/>
          </p:cNvSpPr>
          <p:nvPr>
            <p:ph idx="1"/>
          </p:nvPr>
        </p:nvSpPr>
        <p:spPr>
          <a:xfrm>
            <a:off x="630810" y="1470581"/>
            <a:ext cx="4535079" cy="3864989"/>
          </a:xfrm>
          <a:prstGeom prst="rect">
            <a:avLst/>
          </a:prstGeom>
        </p:spPr>
        <p:txBody>
          <a:bodyPr vert="horz" wrap="none" lIns="0" tIns="0" rIns="0" bIns="0" rtlCol="0" anchor="t" anchorCtr="0">
            <a:noAutofit/>
          </a:bodyPr>
          <a:lstStyle/>
          <a:p>
            <a:pPr lvl="0"/>
            <a:r>
              <a:rPr lang="en-US"/>
              <a:t>Click to edit Master text styles</a:t>
            </a:r>
          </a:p>
        </p:txBody>
      </p:sp>
    </p:spTree>
    <p:extLst>
      <p:ext uri="{BB962C8B-B14F-4D97-AF65-F5344CB8AC3E}">
        <p14:creationId xmlns:p14="http://schemas.microsoft.com/office/powerpoint/2010/main" val="1168520780"/>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preserve="1" userDrawn="1">
  <p:cSld name="3_Custom Layout">
    <p:spTree>
      <p:nvGrpSpPr>
        <p:cNvPr id="1" name=""/>
        <p:cNvGrpSpPr/>
        <p:nvPr/>
      </p:nvGrpSpPr>
      <p:grpSpPr>
        <a:xfrm>
          <a:off x="0" y="0"/>
          <a:ext cx="0" cy="0"/>
          <a:chOff x="0" y="0"/>
          <a:chExt cx="0" cy="0"/>
        </a:xfrm>
      </p:grpSpPr>
      <p:pic>
        <p:nvPicPr>
          <p:cNvPr id="5" name="Picture 4" descr="A close-up of a sign&#10;&#10;Description automatically generated">
            <a:extLst>
              <a:ext uri="{FF2B5EF4-FFF2-40B4-BE49-F238E27FC236}">
                <a16:creationId xmlns:a16="http://schemas.microsoft.com/office/drawing/2014/main" id="{3E77CE5E-641B-461F-2079-9D6FE68EF013}"/>
              </a:ext>
            </a:extLst>
          </p:cNvPr>
          <p:cNvPicPr>
            <a:picLocks noChangeAspect="1"/>
          </p:cNvPicPr>
          <p:nvPr userDrawn="1"/>
        </p:nvPicPr>
        <p:blipFill>
          <a:blip r:embed="rId2"/>
          <a:stretch>
            <a:fillRect/>
          </a:stretch>
        </p:blipFill>
        <p:spPr>
          <a:xfrm>
            <a:off x="0" y="0"/>
            <a:ext cx="12192000" cy="6858000"/>
          </a:xfrm>
          <a:prstGeom prst="rect">
            <a:avLst/>
          </a:prstGeom>
        </p:spPr>
      </p:pic>
      <p:sp>
        <p:nvSpPr>
          <p:cNvPr id="3" name="Text Placeholder 2">
            <a:extLst>
              <a:ext uri="{FF2B5EF4-FFF2-40B4-BE49-F238E27FC236}">
                <a16:creationId xmlns:a16="http://schemas.microsoft.com/office/drawing/2014/main" id="{670920AB-AA6F-3D43-B3EC-0910E10972C9}"/>
              </a:ext>
            </a:extLst>
          </p:cNvPr>
          <p:cNvSpPr>
            <a:spLocks noGrp="1"/>
          </p:cNvSpPr>
          <p:nvPr>
            <p:ph idx="1"/>
          </p:nvPr>
        </p:nvSpPr>
        <p:spPr>
          <a:xfrm>
            <a:off x="630810" y="1470581"/>
            <a:ext cx="4535079" cy="3864989"/>
          </a:xfrm>
          <a:prstGeom prst="rect">
            <a:avLst/>
          </a:prstGeom>
        </p:spPr>
        <p:txBody>
          <a:bodyPr vert="horz" wrap="none" lIns="0" tIns="0" rIns="0" bIns="0" rtlCol="0" anchor="t" anchorCtr="0">
            <a:noAutofit/>
          </a:bodyPr>
          <a:lstStyle/>
          <a:p>
            <a:pPr lvl="0"/>
            <a:r>
              <a:rPr lang="en-US"/>
              <a:t>Click to edit Master text styles</a:t>
            </a:r>
          </a:p>
        </p:txBody>
      </p:sp>
    </p:spTree>
    <p:extLst>
      <p:ext uri="{BB962C8B-B14F-4D97-AF65-F5344CB8AC3E}">
        <p14:creationId xmlns:p14="http://schemas.microsoft.com/office/powerpoint/2010/main" val="586073452"/>
      </p:ext>
    </p:extLst>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preserve="1" userDrawn="1">
  <p:cSld name="4_Custom Layout">
    <p:spTree>
      <p:nvGrpSpPr>
        <p:cNvPr id="1" name=""/>
        <p:cNvGrpSpPr/>
        <p:nvPr/>
      </p:nvGrpSpPr>
      <p:grpSpPr>
        <a:xfrm>
          <a:off x="0" y="0"/>
          <a:ext cx="0" cy="0"/>
          <a:chOff x="0" y="0"/>
          <a:chExt cx="0" cy="0"/>
        </a:xfrm>
      </p:grpSpPr>
      <p:pic>
        <p:nvPicPr>
          <p:cNvPr id="4" name="Picture 3" descr="A brick building with a blue background&#10;&#10;Description automatically generated">
            <a:extLst>
              <a:ext uri="{FF2B5EF4-FFF2-40B4-BE49-F238E27FC236}">
                <a16:creationId xmlns:a16="http://schemas.microsoft.com/office/drawing/2014/main" id="{64464E32-E365-A57D-70E2-930F08636E93}"/>
              </a:ext>
            </a:extLst>
          </p:cNvPr>
          <p:cNvPicPr>
            <a:picLocks noChangeAspect="1"/>
          </p:cNvPicPr>
          <p:nvPr userDrawn="1"/>
        </p:nvPicPr>
        <p:blipFill>
          <a:blip r:embed="rId2"/>
          <a:stretch>
            <a:fillRect/>
          </a:stretch>
        </p:blipFill>
        <p:spPr>
          <a:xfrm>
            <a:off x="0" y="0"/>
            <a:ext cx="12192000" cy="6858000"/>
          </a:xfrm>
          <a:prstGeom prst="rect">
            <a:avLst/>
          </a:prstGeom>
        </p:spPr>
      </p:pic>
      <p:sp>
        <p:nvSpPr>
          <p:cNvPr id="3" name="Text Placeholder 2">
            <a:extLst>
              <a:ext uri="{FF2B5EF4-FFF2-40B4-BE49-F238E27FC236}">
                <a16:creationId xmlns:a16="http://schemas.microsoft.com/office/drawing/2014/main" id="{670920AB-AA6F-3D43-B3EC-0910E10972C9}"/>
              </a:ext>
            </a:extLst>
          </p:cNvPr>
          <p:cNvSpPr>
            <a:spLocks noGrp="1"/>
          </p:cNvSpPr>
          <p:nvPr>
            <p:ph idx="1"/>
          </p:nvPr>
        </p:nvSpPr>
        <p:spPr>
          <a:xfrm>
            <a:off x="630810" y="1470581"/>
            <a:ext cx="4535079" cy="3864989"/>
          </a:xfrm>
          <a:prstGeom prst="rect">
            <a:avLst/>
          </a:prstGeom>
        </p:spPr>
        <p:txBody>
          <a:bodyPr vert="horz" wrap="none" lIns="0" tIns="0" rIns="0" bIns="0" rtlCol="0" anchor="t" anchorCtr="0">
            <a:noAutofit/>
          </a:bodyPr>
          <a:lstStyle/>
          <a:p>
            <a:pPr lvl="0"/>
            <a:r>
              <a:rPr lang="en-US"/>
              <a:t>Click to edit Master text styles</a:t>
            </a:r>
          </a:p>
        </p:txBody>
      </p:sp>
    </p:spTree>
    <p:extLst>
      <p:ext uri="{BB962C8B-B14F-4D97-AF65-F5344CB8AC3E}">
        <p14:creationId xmlns:p14="http://schemas.microsoft.com/office/powerpoint/2010/main" val="3578194847"/>
      </p:ext>
    </p:extLst>
  </p:cSld>
  <p:clrMapOvr>
    <a:masterClrMapping/>
  </p:clrMapOvr>
</p:sldLayout>
</file>

<file path=ppt/slideLayouts/slideLayout23.xml><?xml version="1.0" encoding="utf-8"?>
<p:sldLayout xmlns:a="http://schemas.openxmlformats.org/drawingml/2006/main" xmlns:r="http://schemas.openxmlformats.org/officeDocument/2006/relationships" xmlns:p="http://schemas.openxmlformats.org/presentationml/2006/main" preserve="1" userDrawn="1">
  <p:cSld name="5_Custom Layout">
    <p:spTree>
      <p:nvGrpSpPr>
        <p:cNvPr id="1" name=""/>
        <p:cNvGrpSpPr/>
        <p:nvPr/>
      </p:nvGrpSpPr>
      <p:grpSpPr>
        <a:xfrm>
          <a:off x="0" y="0"/>
          <a:ext cx="0" cy="0"/>
          <a:chOff x="0" y="0"/>
          <a:chExt cx="0" cy="0"/>
        </a:xfrm>
      </p:grpSpPr>
      <p:pic>
        <p:nvPicPr>
          <p:cNvPr id="5" name="Picture 4" descr="A building with glass doors&#10;&#10;Description automatically generated with medium confidence">
            <a:extLst>
              <a:ext uri="{FF2B5EF4-FFF2-40B4-BE49-F238E27FC236}">
                <a16:creationId xmlns:a16="http://schemas.microsoft.com/office/drawing/2014/main" id="{EA3385E4-FDDB-6E79-32ED-E22FFEB3DEF6}"/>
              </a:ext>
            </a:extLst>
          </p:cNvPr>
          <p:cNvPicPr>
            <a:picLocks noChangeAspect="1"/>
          </p:cNvPicPr>
          <p:nvPr userDrawn="1"/>
        </p:nvPicPr>
        <p:blipFill>
          <a:blip r:embed="rId2"/>
          <a:stretch>
            <a:fillRect/>
          </a:stretch>
        </p:blipFill>
        <p:spPr>
          <a:xfrm>
            <a:off x="0" y="0"/>
            <a:ext cx="12192000" cy="6858000"/>
          </a:xfrm>
          <a:prstGeom prst="rect">
            <a:avLst/>
          </a:prstGeom>
        </p:spPr>
      </p:pic>
      <p:sp>
        <p:nvSpPr>
          <p:cNvPr id="3" name="Text Placeholder 2">
            <a:extLst>
              <a:ext uri="{FF2B5EF4-FFF2-40B4-BE49-F238E27FC236}">
                <a16:creationId xmlns:a16="http://schemas.microsoft.com/office/drawing/2014/main" id="{670920AB-AA6F-3D43-B3EC-0910E10972C9}"/>
              </a:ext>
            </a:extLst>
          </p:cNvPr>
          <p:cNvSpPr>
            <a:spLocks noGrp="1"/>
          </p:cNvSpPr>
          <p:nvPr>
            <p:ph idx="1"/>
          </p:nvPr>
        </p:nvSpPr>
        <p:spPr>
          <a:xfrm>
            <a:off x="630810" y="1470581"/>
            <a:ext cx="4535079" cy="3864989"/>
          </a:xfrm>
          <a:prstGeom prst="rect">
            <a:avLst/>
          </a:prstGeom>
        </p:spPr>
        <p:txBody>
          <a:bodyPr vert="horz" wrap="none" lIns="0" tIns="0" rIns="0" bIns="0" rtlCol="0" anchor="t" anchorCtr="0">
            <a:noAutofit/>
          </a:bodyPr>
          <a:lstStyle/>
          <a:p>
            <a:pPr lvl="0"/>
            <a:r>
              <a:rPr lang="en-US"/>
              <a:t>Click to edit Master text styles</a:t>
            </a:r>
          </a:p>
        </p:txBody>
      </p:sp>
    </p:spTree>
    <p:extLst>
      <p:ext uri="{BB962C8B-B14F-4D97-AF65-F5344CB8AC3E}">
        <p14:creationId xmlns:p14="http://schemas.microsoft.com/office/powerpoint/2010/main" val="3481115016"/>
      </p:ext>
    </p:extLst>
  </p:cSld>
  <p:clrMapOvr>
    <a:masterClrMapping/>
  </p:clrMapOvr>
</p:sldLayout>
</file>

<file path=ppt/slideLayouts/slideLayout24.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Placeholder 1">
            <a:extLst>
              <a:ext uri="{FF2B5EF4-FFF2-40B4-BE49-F238E27FC236}">
                <a16:creationId xmlns:a16="http://schemas.microsoft.com/office/drawing/2014/main" id="{594AE048-867B-9A4B-9A50-CA9AED7B45BD}"/>
              </a:ext>
            </a:extLst>
          </p:cNvPr>
          <p:cNvSpPr>
            <a:spLocks noGrp="1"/>
          </p:cNvSpPr>
          <p:nvPr>
            <p:ph type="title"/>
          </p:nvPr>
        </p:nvSpPr>
        <p:spPr>
          <a:xfrm>
            <a:off x="358219" y="365125"/>
            <a:ext cx="11481847" cy="1325563"/>
          </a:xfrm>
          <a:prstGeom prst="rect">
            <a:avLst/>
          </a:prstGeom>
        </p:spPr>
        <p:txBody>
          <a:bodyPr vert="horz" lIns="91440" tIns="45720" rIns="91440" bIns="45720" rtlCol="0" anchor="ctr">
            <a:normAutofit/>
          </a:bodyPr>
          <a:lstStyle/>
          <a:p>
            <a:r>
              <a:rPr lang="en-US"/>
              <a:t>Click to edit Master title style</a:t>
            </a:r>
          </a:p>
        </p:txBody>
      </p:sp>
      <p:sp>
        <p:nvSpPr>
          <p:cNvPr id="4" name="Text Placeholder 2">
            <a:extLst>
              <a:ext uri="{FF2B5EF4-FFF2-40B4-BE49-F238E27FC236}">
                <a16:creationId xmlns:a16="http://schemas.microsoft.com/office/drawing/2014/main" id="{4F9D5FEE-F4AC-D64A-9EE2-89DD7CCAA62A}"/>
              </a:ext>
            </a:extLst>
          </p:cNvPr>
          <p:cNvSpPr>
            <a:spLocks noGrp="1"/>
          </p:cNvSpPr>
          <p:nvPr>
            <p:ph idx="1"/>
          </p:nvPr>
        </p:nvSpPr>
        <p:spPr>
          <a:xfrm>
            <a:off x="358219" y="1825625"/>
            <a:ext cx="11481847" cy="3575934"/>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1319609901"/>
      </p:ext>
    </p:extLst>
  </p:cSld>
  <p:clrMapOvr>
    <a:masterClrMapping/>
  </p:clrMapOvr>
</p:sldLayout>
</file>

<file path=ppt/slideLayouts/slideLayout25.xml><?xml version="1.0" encoding="utf-8"?>
<p:sldLayout xmlns:a="http://schemas.openxmlformats.org/drawingml/2006/main" xmlns:r="http://schemas.openxmlformats.org/officeDocument/2006/relationships" xmlns:p="http://schemas.openxmlformats.org/presentationml/2006/main" preserve="1" userDrawn="1">
  <p:cSld name="1_Custom Layout">
    <p:spTree>
      <p:nvGrpSpPr>
        <p:cNvPr id="1" name=""/>
        <p:cNvGrpSpPr/>
        <p:nvPr/>
      </p:nvGrpSpPr>
      <p:grpSpPr>
        <a:xfrm>
          <a:off x="0" y="0"/>
          <a:ext cx="0" cy="0"/>
          <a:chOff x="0" y="0"/>
          <a:chExt cx="0" cy="0"/>
        </a:xfrm>
      </p:grpSpPr>
      <p:pic>
        <p:nvPicPr>
          <p:cNvPr id="6" name="Picture 5" descr="A screenshot of a computer&#10;&#10;Description automatically generated">
            <a:extLst>
              <a:ext uri="{FF2B5EF4-FFF2-40B4-BE49-F238E27FC236}">
                <a16:creationId xmlns:a16="http://schemas.microsoft.com/office/drawing/2014/main" id="{8EBC572C-48FE-AD9A-7AD7-86C36D520ADB}"/>
              </a:ext>
            </a:extLst>
          </p:cNvPr>
          <p:cNvPicPr>
            <a:picLocks noChangeAspect="1"/>
          </p:cNvPicPr>
          <p:nvPr userDrawn="1"/>
        </p:nvPicPr>
        <p:blipFill>
          <a:blip r:embed="rId2"/>
          <a:stretch>
            <a:fillRect/>
          </a:stretch>
        </p:blipFill>
        <p:spPr>
          <a:xfrm>
            <a:off x="0" y="0"/>
            <a:ext cx="12192000" cy="6858000"/>
          </a:xfrm>
          <a:prstGeom prst="rect">
            <a:avLst/>
          </a:prstGeom>
        </p:spPr>
      </p:pic>
      <p:sp>
        <p:nvSpPr>
          <p:cNvPr id="3" name="Title Placeholder 1">
            <a:extLst>
              <a:ext uri="{FF2B5EF4-FFF2-40B4-BE49-F238E27FC236}">
                <a16:creationId xmlns:a16="http://schemas.microsoft.com/office/drawing/2014/main" id="{BA0C2117-DFB0-B54B-BDD0-012C8CCE9580}"/>
              </a:ext>
            </a:extLst>
          </p:cNvPr>
          <p:cNvSpPr>
            <a:spLocks noGrp="1"/>
          </p:cNvSpPr>
          <p:nvPr>
            <p:ph type="title"/>
          </p:nvPr>
        </p:nvSpPr>
        <p:spPr>
          <a:xfrm>
            <a:off x="301657" y="1420926"/>
            <a:ext cx="11594969" cy="1325563"/>
          </a:xfrm>
          <a:prstGeom prst="rect">
            <a:avLst/>
          </a:prstGeom>
        </p:spPr>
        <p:txBody>
          <a:bodyPr vert="horz" lIns="91440" tIns="45720" rIns="91440" bIns="45720" rtlCol="0" anchor="ctr">
            <a:normAutofit/>
          </a:bodyPr>
          <a:lstStyle/>
          <a:p>
            <a:r>
              <a:rPr lang="en-US"/>
              <a:t>Click to edit Master title style</a:t>
            </a:r>
          </a:p>
        </p:txBody>
      </p:sp>
      <p:sp>
        <p:nvSpPr>
          <p:cNvPr id="4" name="Text Placeholder 2">
            <a:extLst>
              <a:ext uri="{FF2B5EF4-FFF2-40B4-BE49-F238E27FC236}">
                <a16:creationId xmlns:a16="http://schemas.microsoft.com/office/drawing/2014/main" id="{09628F5D-9BAE-634B-AE20-8E87CB48908E}"/>
              </a:ext>
            </a:extLst>
          </p:cNvPr>
          <p:cNvSpPr>
            <a:spLocks noGrp="1"/>
          </p:cNvSpPr>
          <p:nvPr>
            <p:ph idx="1"/>
          </p:nvPr>
        </p:nvSpPr>
        <p:spPr>
          <a:xfrm>
            <a:off x="301657" y="2881426"/>
            <a:ext cx="11594969" cy="3651349"/>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4250608106"/>
      </p:ext>
    </p:extLst>
  </p:cSld>
  <p:clrMapOvr>
    <a:masterClrMapping/>
  </p:clrMapOvr>
</p:sldLayout>
</file>

<file path=ppt/slideLayouts/slideLayout26.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Placeholder 1">
            <a:extLst>
              <a:ext uri="{FF2B5EF4-FFF2-40B4-BE49-F238E27FC236}">
                <a16:creationId xmlns:a16="http://schemas.microsoft.com/office/drawing/2014/main" id="{3AD7AE1B-CAB1-FF45-8F86-0600ABC46966}"/>
              </a:ext>
            </a:extLst>
          </p:cNvPr>
          <p:cNvSpPr>
            <a:spLocks noGrp="1"/>
          </p:cNvSpPr>
          <p:nvPr>
            <p:ph type="title"/>
          </p:nvPr>
        </p:nvSpPr>
        <p:spPr>
          <a:xfrm>
            <a:off x="3780148" y="365125"/>
            <a:ext cx="7956222" cy="1325563"/>
          </a:xfrm>
          <a:prstGeom prst="rect">
            <a:avLst/>
          </a:prstGeom>
        </p:spPr>
        <p:txBody>
          <a:bodyPr vert="horz" lIns="91440" tIns="45720" rIns="91440" bIns="45720" rtlCol="0" anchor="ctr">
            <a:normAutofit/>
          </a:bodyPr>
          <a:lstStyle/>
          <a:p>
            <a:r>
              <a:rPr lang="en-US"/>
              <a:t>Click to edit Master title style</a:t>
            </a:r>
          </a:p>
        </p:txBody>
      </p:sp>
      <p:sp>
        <p:nvSpPr>
          <p:cNvPr id="4" name="Text Placeholder 2">
            <a:extLst>
              <a:ext uri="{FF2B5EF4-FFF2-40B4-BE49-F238E27FC236}">
                <a16:creationId xmlns:a16="http://schemas.microsoft.com/office/drawing/2014/main" id="{AABF4F5A-6240-3A4F-AE33-F19CDD7FB82F}"/>
              </a:ext>
            </a:extLst>
          </p:cNvPr>
          <p:cNvSpPr>
            <a:spLocks noGrp="1"/>
          </p:cNvSpPr>
          <p:nvPr>
            <p:ph idx="1"/>
          </p:nvPr>
        </p:nvSpPr>
        <p:spPr>
          <a:xfrm>
            <a:off x="3780148" y="1825625"/>
            <a:ext cx="7956222" cy="4667250"/>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2995285870"/>
      </p:ext>
    </p:extLst>
  </p:cSld>
  <p:clrMapOvr>
    <a:masterClrMapping/>
  </p:clrMapOvr>
</p:sldLayout>
</file>

<file path=ppt/slideLayouts/slideLayout27.xml><?xml version="1.0" encoding="utf-8"?>
<p:sldLayout xmlns:a="http://schemas.openxmlformats.org/drawingml/2006/main" xmlns:r="http://schemas.openxmlformats.org/officeDocument/2006/relationships" xmlns:p="http://schemas.openxmlformats.org/presentationml/2006/main" preserve="1" userDrawn="1">
  <p:cSld name="1_Custom Layout">
    <p:spTree>
      <p:nvGrpSpPr>
        <p:cNvPr id="1" name=""/>
        <p:cNvGrpSpPr/>
        <p:nvPr/>
      </p:nvGrpSpPr>
      <p:grpSpPr>
        <a:xfrm>
          <a:off x="0" y="0"/>
          <a:ext cx="0" cy="0"/>
          <a:chOff x="0" y="0"/>
          <a:chExt cx="0" cy="0"/>
        </a:xfrm>
      </p:grpSpPr>
      <p:pic>
        <p:nvPicPr>
          <p:cNvPr id="5" name="Picture 4" descr="A white background with a blue corner&#10;&#10;Description automatically generated">
            <a:extLst>
              <a:ext uri="{FF2B5EF4-FFF2-40B4-BE49-F238E27FC236}">
                <a16:creationId xmlns:a16="http://schemas.microsoft.com/office/drawing/2014/main" id="{817A9442-27D8-B02F-B9F4-270681D0BB58}"/>
              </a:ext>
            </a:extLst>
          </p:cNvPr>
          <p:cNvPicPr>
            <a:picLocks noChangeAspect="1"/>
          </p:cNvPicPr>
          <p:nvPr userDrawn="1"/>
        </p:nvPicPr>
        <p:blipFill>
          <a:blip r:embed="rId2"/>
          <a:stretch>
            <a:fillRect/>
          </a:stretch>
        </p:blipFill>
        <p:spPr>
          <a:xfrm>
            <a:off x="0" y="0"/>
            <a:ext cx="12192000" cy="6858000"/>
          </a:xfrm>
          <a:prstGeom prst="rect">
            <a:avLst/>
          </a:prstGeom>
        </p:spPr>
      </p:pic>
      <p:sp>
        <p:nvSpPr>
          <p:cNvPr id="2" name="Rectangle 1">
            <a:extLst>
              <a:ext uri="{FF2B5EF4-FFF2-40B4-BE49-F238E27FC236}">
                <a16:creationId xmlns:a16="http://schemas.microsoft.com/office/drawing/2014/main" id="{E16F96A5-5C09-DAAF-EEDA-1617BAE837FF}"/>
              </a:ext>
            </a:extLst>
          </p:cNvPr>
          <p:cNvSpPr/>
          <p:nvPr userDrawn="1"/>
        </p:nvSpPr>
        <p:spPr>
          <a:xfrm>
            <a:off x="3201167" y="-44726"/>
            <a:ext cx="9114183" cy="6947452"/>
          </a:xfrm>
          <a:prstGeom prst="rect">
            <a:avLst/>
          </a:prstGeom>
          <a:solidFill>
            <a:srgbClr val="FFFFED"/>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ln>
                <a:noFill/>
              </a:ln>
            </a:endParaRPr>
          </a:p>
        </p:txBody>
      </p:sp>
      <p:sp>
        <p:nvSpPr>
          <p:cNvPr id="3" name="Title Placeholder 1">
            <a:extLst>
              <a:ext uri="{FF2B5EF4-FFF2-40B4-BE49-F238E27FC236}">
                <a16:creationId xmlns:a16="http://schemas.microsoft.com/office/drawing/2014/main" id="{3AD7AE1B-CAB1-FF45-8F86-0600ABC46966}"/>
              </a:ext>
            </a:extLst>
          </p:cNvPr>
          <p:cNvSpPr>
            <a:spLocks noGrp="1"/>
          </p:cNvSpPr>
          <p:nvPr>
            <p:ph type="title"/>
          </p:nvPr>
        </p:nvSpPr>
        <p:spPr>
          <a:xfrm>
            <a:off x="3780148" y="365125"/>
            <a:ext cx="7956222" cy="1325563"/>
          </a:xfrm>
          <a:prstGeom prst="rect">
            <a:avLst/>
          </a:prstGeom>
        </p:spPr>
        <p:txBody>
          <a:bodyPr vert="horz" lIns="91440" tIns="45720" rIns="91440" bIns="45720" rtlCol="0" anchor="ctr">
            <a:normAutofit/>
          </a:bodyPr>
          <a:lstStyle/>
          <a:p>
            <a:r>
              <a:rPr lang="en-US"/>
              <a:t>Click to edit Master title style</a:t>
            </a:r>
          </a:p>
        </p:txBody>
      </p:sp>
      <p:sp>
        <p:nvSpPr>
          <p:cNvPr id="4" name="Text Placeholder 2">
            <a:extLst>
              <a:ext uri="{FF2B5EF4-FFF2-40B4-BE49-F238E27FC236}">
                <a16:creationId xmlns:a16="http://schemas.microsoft.com/office/drawing/2014/main" id="{AABF4F5A-6240-3A4F-AE33-F19CDD7FB82F}"/>
              </a:ext>
            </a:extLst>
          </p:cNvPr>
          <p:cNvSpPr>
            <a:spLocks noGrp="1"/>
          </p:cNvSpPr>
          <p:nvPr>
            <p:ph idx="1"/>
          </p:nvPr>
        </p:nvSpPr>
        <p:spPr>
          <a:xfrm>
            <a:off x="3780148" y="1825625"/>
            <a:ext cx="7956222" cy="4667250"/>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3805935824"/>
      </p:ext>
    </p:extLst>
  </p:cSld>
  <p:clrMapOvr>
    <a:masterClrMapping/>
  </p:clrMapOvr>
</p:sldLayout>
</file>

<file path=ppt/slideLayouts/slideLayout28.xml><?xml version="1.0" encoding="utf-8"?>
<p:sldLayout xmlns:a="http://schemas.openxmlformats.org/drawingml/2006/main" xmlns:r="http://schemas.openxmlformats.org/officeDocument/2006/relationships" xmlns:p="http://schemas.openxmlformats.org/presentationml/2006/main" preserve="1" userDrawn="1">
  <p:cSld name="2_Custom Layout">
    <p:spTree>
      <p:nvGrpSpPr>
        <p:cNvPr id="1" name=""/>
        <p:cNvGrpSpPr/>
        <p:nvPr/>
      </p:nvGrpSpPr>
      <p:grpSpPr>
        <a:xfrm>
          <a:off x="0" y="0"/>
          <a:ext cx="0" cy="0"/>
          <a:chOff x="0" y="0"/>
          <a:chExt cx="0" cy="0"/>
        </a:xfrm>
      </p:grpSpPr>
      <p:pic>
        <p:nvPicPr>
          <p:cNvPr id="6" name="Picture 5" descr="A white background with a blue corner&#10;&#10;Description automatically generated">
            <a:extLst>
              <a:ext uri="{FF2B5EF4-FFF2-40B4-BE49-F238E27FC236}">
                <a16:creationId xmlns:a16="http://schemas.microsoft.com/office/drawing/2014/main" id="{80CF7868-0290-577D-2085-664A8E0B0C91}"/>
              </a:ext>
            </a:extLst>
          </p:cNvPr>
          <p:cNvPicPr>
            <a:picLocks noChangeAspect="1"/>
          </p:cNvPicPr>
          <p:nvPr userDrawn="1"/>
        </p:nvPicPr>
        <p:blipFill>
          <a:blip r:embed="rId2"/>
          <a:stretch>
            <a:fillRect/>
          </a:stretch>
        </p:blipFill>
        <p:spPr>
          <a:xfrm>
            <a:off x="0" y="0"/>
            <a:ext cx="12192000" cy="6858000"/>
          </a:xfrm>
          <a:prstGeom prst="rect">
            <a:avLst/>
          </a:prstGeom>
        </p:spPr>
      </p:pic>
      <p:sp>
        <p:nvSpPr>
          <p:cNvPr id="2" name="Rectangle 1">
            <a:extLst>
              <a:ext uri="{FF2B5EF4-FFF2-40B4-BE49-F238E27FC236}">
                <a16:creationId xmlns:a16="http://schemas.microsoft.com/office/drawing/2014/main" id="{6802F7B1-BC09-69F9-23EF-79194C8C4C5D}"/>
              </a:ext>
            </a:extLst>
          </p:cNvPr>
          <p:cNvSpPr/>
          <p:nvPr userDrawn="1"/>
        </p:nvSpPr>
        <p:spPr>
          <a:xfrm>
            <a:off x="3201167" y="-44726"/>
            <a:ext cx="9114183" cy="6947452"/>
          </a:xfrm>
          <a:prstGeom prst="rect">
            <a:avLst/>
          </a:prstGeom>
          <a:solidFill>
            <a:srgbClr val="FFFFED"/>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ln>
                <a:noFill/>
              </a:ln>
            </a:endParaRPr>
          </a:p>
        </p:txBody>
      </p:sp>
      <p:sp>
        <p:nvSpPr>
          <p:cNvPr id="3" name="Title Placeholder 1">
            <a:extLst>
              <a:ext uri="{FF2B5EF4-FFF2-40B4-BE49-F238E27FC236}">
                <a16:creationId xmlns:a16="http://schemas.microsoft.com/office/drawing/2014/main" id="{3AD7AE1B-CAB1-FF45-8F86-0600ABC46966}"/>
              </a:ext>
            </a:extLst>
          </p:cNvPr>
          <p:cNvSpPr>
            <a:spLocks noGrp="1"/>
          </p:cNvSpPr>
          <p:nvPr>
            <p:ph type="title"/>
          </p:nvPr>
        </p:nvSpPr>
        <p:spPr>
          <a:xfrm>
            <a:off x="3780148" y="365125"/>
            <a:ext cx="7956222" cy="1325563"/>
          </a:xfrm>
          <a:prstGeom prst="rect">
            <a:avLst/>
          </a:prstGeom>
        </p:spPr>
        <p:txBody>
          <a:bodyPr vert="horz" lIns="91440" tIns="45720" rIns="91440" bIns="45720" rtlCol="0" anchor="ctr">
            <a:normAutofit/>
          </a:bodyPr>
          <a:lstStyle/>
          <a:p>
            <a:r>
              <a:rPr lang="en-US"/>
              <a:t>Click to edit Master title style</a:t>
            </a:r>
          </a:p>
        </p:txBody>
      </p:sp>
      <p:sp>
        <p:nvSpPr>
          <p:cNvPr id="4" name="Text Placeholder 2">
            <a:extLst>
              <a:ext uri="{FF2B5EF4-FFF2-40B4-BE49-F238E27FC236}">
                <a16:creationId xmlns:a16="http://schemas.microsoft.com/office/drawing/2014/main" id="{AABF4F5A-6240-3A4F-AE33-F19CDD7FB82F}"/>
              </a:ext>
            </a:extLst>
          </p:cNvPr>
          <p:cNvSpPr>
            <a:spLocks noGrp="1"/>
          </p:cNvSpPr>
          <p:nvPr>
            <p:ph idx="1"/>
          </p:nvPr>
        </p:nvSpPr>
        <p:spPr>
          <a:xfrm>
            <a:off x="3780148" y="1825625"/>
            <a:ext cx="7956222" cy="4667250"/>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3709049984"/>
      </p:ext>
    </p:extLst>
  </p:cSld>
  <p:clrMapOvr>
    <a:masterClrMapping/>
  </p:clrMapOvr>
</p:sldLayout>
</file>

<file path=ppt/slideLayouts/slideLayout29.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Placeholder 1">
            <a:extLst>
              <a:ext uri="{FF2B5EF4-FFF2-40B4-BE49-F238E27FC236}">
                <a16:creationId xmlns:a16="http://schemas.microsoft.com/office/drawing/2014/main" id="{3AD7AE1B-CAB1-FF45-8F86-0600ABC46966}"/>
              </a:ext>
            </a:extLst>
          </p:cNvPr>
          <p:cNvSpPr>
            <a:spLocks noGrp="1"/>
          </p:cNvSpPr>
          <p:nvPr>
            <p:ph type="title"/>
          </p:nvPr>
        </p:nvSpPr>
        <p:spPr>
          <a:xfrm>
            <a:off x="3780148" y="365125"/>
            <a:ext cx="7956222" cy="1325563"/>
          </a:xfrm>
          <a:prstGeom prst="rect">
            <a:avLst/>
          </a:prstGeom>
        </p:spPr>
        <p:txBody>
          <a:bodyPr vert="horz" lIns="91440" tIns="45720" rIns="91440" bIns="45720" rtlCol="0" anchor="ctr">
            <a:normAutofit/>
          </a:bodyPr>
          <a:lstStyle/>
          <a:p>
            <a:r>
              <a:rPr lang="en-US"/>
              <a:t>Click to edit Master title style</a:t>
            </a:r>
          </a:p>
        </p:txBody>
      </p:sp>
      <p:sp>
        <p:nvSpPr>
          <p:cNvPr id="4" name="Text Placeholder 2">
            <a:extLst>
              <a:ext uri="{FF2B5EF4-FFF2-40B4-BE49-F238E27FC236}">
                <a16:creationId xmlns:a16="http://schemas.microsoft.com/office/drawing/2014/main" id="{AABF4F5A-6240-3A4F-AE33-F19CDD7FB82F}"/>
              </a:ext>
            </a:extLst>
          </p:cNvPr>
          <p:cNvSpPr>
            <a:spLocks noGrp="1"/>
          </p:cNvSpPr>
          <p:nvPr>
            <p:ph idx="1"/>
          </p:nvPr>
        </p:nvSpPr>
        <p:spPr>
          <a:xfrm>
            <a:off x="3780148" y="1825625"/>
            <a:ext cx="7956222" cy="4667250"/>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3893438640"/>
      </p:ext>
    </p:extLst>
  </p:cSld>
  <p:clrMapOvr>
    <a:masterClrMapping/>
  </p:clrMapOvr>
</p:sldLayout>
</file>

<file path=ppt/slideLayouts/slideLayout30.xml><?xml version="1.0" encoding="utf-8"?>
<p:sldLayout xmlns:a="http://schemas.openxmlformats.org/drawingml/2006/main" xmlns:r="http://schemas.openxmlformats.org/officeDocument/2006/relationships" xmlns:p="http://schemas.openxmlformats.org/presentationml/2006/main" preserve="1" userDrawn="1">
  <p:cSld name="1_Custom Layout">
    <p:spTree>
      <p:nvGrpSpPr>
        <p:cNvPr id="1" name=""/>
        <p:cNvGrpSpPr/>
        <p:nvPr/>
      </p:nvGrpSpPr>
      <p:grpSpPr>
        <a:xfrm>
          <a:off x="0" y="0"/>
          <a:ext cx="0" cy="0"/>
          <a:chOff x="0" y="0"/>
          <a:chExt cx="0" cy="0"/>
        </a:xfrm>
      </p:grpSpPr>
      <p:pic>
        <p:nvPicPr>
          <p:cNvPr id="5" name="Picture 4" descr="A white background with a yellow border&#10;&#10;Description automatically generated with medium confidence">
            <a:extLst>
              <a:ext uri="{FF2B5EF4-FFF2-40B4-BE49-F238E27FC236}">
                <a16:creationId xmlns:a16="http://schemas.microsoft.com/office/drawing/2014/main" id="{DEC84BAF-399B-3EB4-7D16-7AD6FB4F55BE}"/>
              </a:ext>
            </a:extLst>
          </p:cNvPr>
          <p:cNvPicPr>
            <a:picLocks noChangeAspect="1"/>
          </p:cNvPicPr>
          <p:nvPr userDrawn="1"/>
        </p:nvPicPr>
        <p:blipFill>
          <a:blip r:embed="rId2"/>
          <a:stretch>
            <a:fillRect/>
          </a:stretch>
        </p:blipFill>
        <p:spPr>
          <a:xfrm>
            <a:off x="0" y="0"/>
            <a:ext cx="12192000" cy="6858000"/>
          </a:xfrm>
          <a:prstGeom prst="rect">
            <a:avLst/>
          </a:prstGeom>
        </p:spPr>
      </p:pic>
      <p:sp>
        <p:nvSpPr>
          <p:cNvPr id="3" name="Title Placeholder 1">
            <a:extLst>
              <a:ext uri="{FF2B5EF4-FFF2-40B4-BE49-F238E27FC236}">
                <a16:creationId xmlns:a16="http://schemas.microsoft.com/office/drawing/2014/main" id="{3AD7AE1B-CAB1-FF45-8F86-0600ABC46966}"/>
              </a:ext>
            </a:extLst>
          </p:cNvPr>
          <p:cNvSpPr>
            <a:spLocks noGrp="1"/>
          </p:cNvSpPr>
          <p:nvPr>
            <p:ph type="title"/>
          </p:nvPr>
        </p:nvSpPr>
        <p:spPr>
          <a:xfrm>
            <a:off x="3780148" y="365125"/>
            <a:ext cx="7956222" cy="1325563"/>
          </a:xfrm>
          <a:prstGeom prst="rect">
            <a:avLst/>
          </a:prstGeom>
        </p:spPr>
        <p:txBody>
          <a:bodyPr vert="horz" lIns="91440" tIns="45720" rIns="91440" bIns="45720" rtlCol="0" anchor="ctr">
            <a:normAutofit/>
          </a:bodyPr>
          <a:lstStyle/>
          <a:p>
            <a:r>
              <a:rPr lang="en-US"/>
              <a:t>Click to edit Master title style</a:t>
            </a:r>
          </a:p>
        </p:txBody>
      </p:sp>
      <p:sp>
        <p:nvSpPr>
          <p:cNvPr id="4" name="Text Placeholder 2">
            <a:extLst>
              <a:ext uri="{FF2B5EF4-FFF2-40B4-BE49-F238E27FC236}">
                <a16:creationId xmlns:a16="http://schemas.microsoft.com/office/drawing/2014/main" id="{AABF4F5A-6240-3A4F-AE33-F19CDD7FB82F}"/>
              </a:ext>
            </a:extLst>
          </p:cNvPr>
          <p:cNvSpPr>
            <a:spLocks noGrp="1"/>
          </p:cNvSpPr>
          <p:nvPr>
            <p:ph idx="1"/>
          </p:nvPr>
        </p:nvSpPr>
        <p:spPr>
          <a:xfrm>
            <a:off x="3780148" y="1825625"/>
            <a:ext cx="7956222" cy="4667250"/>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2844884403"/>
      </p:ext>
    </p:extLst>
  </p:cSld>
  <p:clrMapOvr>
    <a:masterClrMapping/>
  </p:clrMapOvr>
</p:sldLayout>
</file>

<file path=ppt/slideLayouts/slideLayout31.xml><?xml version="1.0" encoding="utf-8"?>
<p:sldLayout xmlns:a="http://schemas.openxmlformats.org/drawingml/2006/main" xmlns:r="http://schemas.openxmlformats.org/officeDocument/2006/relationships" xmlns:p="http://schemas.openxmlformats.org/presentationml/2006/main" preserve="1" userDrawn="1">
  <p:cSld name="2_Custom Layout">
    <p:spTree>
      <p:nvGrpSpPr>
        <p:cNvPr id="1" name=""/>
        <p:cNvGrpSpPr/>
        <p:nvPr/>
      </p:nvGrpSpPr>
      <p:grpSpPr>
        <a:xfrm>
          <a:off x="0" y="0"/>
          <a:ext cx="0" cy="0"/>
          <a:chOff x="0" y="0"/>
          <a:chExt cx="0" cy="0"/>
        </a:xfrm>
      </p:grpSpPr>
      <p:pic>
        <p:nvPicPr>
          <p:cNvPr id="6" name="Picture 5" descr="A white background with a yellow border&#10;&#10;Description automatically generated with medium confidence">
            <a:extLst>
              <a:ext uri="{FF2B5EF4-FFF2-40B4-BE49-F238E27FC236}">
                <a16:creationId xmlns:a16="http://schemas.microsoft.com/office/drawing/2014/main" id="{7D4F2A6B-7701-15B3-8D63-AE3B91368125}"/>
              </a:ext>
            </a:extLst>
          </p:cNvPr>
          <p:cNvPicPr>
            <a:picLocks noChangeAspect="1"/>
          </p:cNvPicPr>
          <p:nvPr userDrawn="1"/>
        </p:nvPicPr>
        <p:blipFill>
          <a:blip r:embed="rId2"/>
          <a:stretch>
            <a:fillRect/>
          </a:stretch>
        </p:blipFill>
        <p:spPr>
          <a:xfrm>
            <a:off x="0" y="0"/>
            <a:ext cx="12192000" cy="6858000"/>
          </a:xfrm>
          <a:prstGeom prst="rect">
            <a:avLst/>
          </a:prstGeom>
        </p:spPr>
      </p:pic>
      <p:sp>
        <p:nvSpPr>
          <p:cNvPr id="3" name="Title Placeholder 1">
            <a:extLst>
              <a:ext uri="{FF2B5EF4-FFF2-40B4-BE49-F238E27FC236}">
                <a16:creationId xmlns:a16="http://schemas.microsoft.com/office/drawing/2014/main" id="{3AD7AE1B-CAB1-FF45-8F86-0600ABC46966}"/>
              </a:ext>
            </a:extLst>
          </p:cNvPr>
          <p:cNvSpPr>
            <a:spLocks noGrp="1"/>
          </p:cNvSpPr>
          <p:nvPr>
            <p:ph type="title"/>
          </p:nvPr>
        </p:nvSpPr>
        <p:spPr>
          <a:xfrm>
            <a:off x="3780148" y="365125"/>
            <a:ext cx="7956222" cy="1325563"/>
          </a:xfrm>
          <a:prstGeom prst="rect">
            <a:avLst/>
          </a:prstGeom>
        </p:spPr>
        <p:txBody>
          <a:bodyPr vert="horz" lIns="91440" tIns="45720" rIns="91440" bIns="45720" rtlCol="0" anchor="ctr">
            <a:normAutofit/>
          </a:bodyPr>
          <a:lstStyle/>
          <a:p>
            <a:r>
              <a:rPr lang="en-US"/>
              <a:t>Click to edit Master title style</a:t>
            </a:r>
          </a:p>
        </p:txBody>
      </p:sp>
      <p:sp>
        <p:nvSpPr>
          <p:cNvPr id="4" name="Text Placeholder 2">
            <a:extLst>
              <a:ext uri="{FF2B5EF4-FFF2-40B4-BE49-F238E27FC236}">
                <a16:creationId xmlns:a16="http://schemas.microsoft.com/office/drawing/2014/main" id="{AABF4F5A-6240-3A4F-AE33-F19CDD7FB82F}"/>
              </a:ext>
            </a:extLst>
          </p:cNvPr>
          <p:cNvSpPr>
            <a:spLocks noGrp="1"/>
          </p:cNvSpPr>
          <p:nvPr>
            <p:ph idx="1"/>
          </p:nvPr>
        </p:nvSpPr>
        <p:spPr>
          <a:xfrm>
            <a:off x="3780148" y="1825625"/>
            <a:ext cx="7956222" cy="4667250"/>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1150671356"/>
      </p:ext>
    </p:extLst>
  </p:cSld>
  <p:clrMapOvr>
    <a:masterClrMapping/>
  </p:clrMapOvr>
</p:sldLayout>
</file>

<file path=ppt/slideLayouts/slideLayout32.xml><?xml version="1.0" encoding="utf-8"?>
<p:sldLayout xmlns:a="http://schemas.openxmlformats.org/drawingml/2006/main" xmlns:r="http://schemas.openxmlformats.org/officeDocument/2006/relationships" xmlns:p="http://schemas.openxmlformats.org/presentationml/2006/main" preserve="1" userDrawn="1">
  <p:cSld name="logo white text_image bckgrnd">
    <p:spTree>
      <p:nvGrpSpPr>
        <p:cNvPr id="1" name=""/>
        <p:cNvGrpSpPr/>
        <p:nvPr/>
      </p:nvGrpSpPr>
      <p:grpSpPr>
        <a:xfrm>
          <a:off x="0" y="0"/>
          <a:ext cx="0" cy="0"/>
          <a:chOff x="0" y="0"/>
          <a:chExt cx="0" cy="0"/>
        </a:xfrm>
      </p:grpSpPr>
      <p:sp>
        <p:nvSpPr>
          <p:cNvPr id="6" name="Picture Placeholder 5">
            <a:extLst>
              <a:ext uri="{FF2B5EF4-FFF2-40B4-BE49-F238E27FC236}">
                <a16:creationId xmlns:a16="http://schemas.microsoft.com/office/drawing/2014/main" id="{2DCBFE8A-C6F7-A544-8F31-0CCDED409EB0}"/>
              </a:ext>
            </a:extLst>
          </p:cNvPr>
          <p:cNvSpPr>
            <a:spLocks noGrp="1"/>
          </p:cNvSpPr>
          <p:nvPr>
            <p:ph type="pic" sz="quarter" idx="11"/>
          </p:nvPr>
        </p:nvSpPr>
        <p:spPr>
          <a:xfrm>
            <a:off x="0" y="0"/>
            <a:ext cx="12192000" cy="6858000"/>
          </a:xfrm>
          <a:prstGeom prst="rect">
            <a:avLst/>
          </a:prstGeom>
        </p:spPr>
        <p:txBody>
          <a:bodyPr/>
          <a:lstStyle/>
          <a:p>
            <a:r>
              <a:rPr lang="en-US"/>
              <a:t>Click icon to add picture</a:t>
            </a:r>
          </a:p>
        </p:txBody>
      </p:sp>
      <p:pic>
        <p:nvPicPr>
          <p:cNvPr id="3" name="Picture 2">
            <a:extLst>
              <a:ext uri="{FF2B5EF4-FFF2-40B4-BE49-F238E27FC236}">
                <a16:creationId xmlns:a16="http://schemas.microsoft.com/office/drawing/2014/main" id="{833A1326-9D43-09DB-5E37-B98D0D47AAA6}"/>
              </a:ext>
            </a:extLst>
          </p:cNvPr>
          <p:cNvPicPr>
            <a:picLocks noChangeAspect="1"/>
          </p:cNvPicPr>
          <p:nvPr userDrawn="1"/>
        </p:nvPicPr>
        <p:blipFill>
          <a:blip r:embed="rId2"/>
          <a:stretch>
            <a:fillRect/>
          </a:stretch>
        </p:blipFill>
        <p:spPr>
          <a:xfrm>
            <a:off x="0" y="0"/>
            <a:ext cx="12192000" cy="6858000"/>
          </a:xfrm>
          <a:prstGeom prst="rect">
            <a:avLst/>
          </a:prstGeom>
        </p:spPr>
      </p:pic>
    </p:spTree>
    <p:extLst>
      <p:ext uri="{BB962C8B-B14F-4D97-AF65-F5344CB8AC3E}">
        <p14:creationId xmlns:p14="http://schemas.microsoft.com/office/powerpoint/2010/main" val="837890159"/>
      </p:ext>
    </p:extLst>
  </p:cSld>
  <p:clrMapOvr>
    <a:masterClrMapping/>
  </p:clrMapOvr>
</p:sldLayout>
</file>

<file path=ppt/slideLayouts/slideLayout33.xml><?xml version="1.0" encoding="utf-8"?>
<p:sldLayout xmlns:a="http://schemas.openxmlformats.org/drawingml/2006/main" xmlns:r="http://schemas.openxmlformats.org/officeDocument/2006/relationships" xmlns:p="http://schemas.openxmlformats.org/presentationml/2006/main" preserve="1" userDrawn="1">
  <p:cSld name="logo white text_image bckgrnd 2">
    <p:spTree>
      <p:nvGrpSpPr>
        <p:cNvPr id="1" name=""/>
        <p:cNvGrpSpPr/>
        <p:nvPr/>
      </p:nvGrpSpPr>
      <p:grpSpPr>
        <a:xfrm>
          <a:off x="0" y="0"/>
          <a:ext cx="0" cy="0"/>
          <a:chOff x="0" y="0"/>
          <a:chExt cx="0" cy="0"/>
        </a:xfrm>
      </p:grpSpPr>
      <p:sp>
        <p:nvSpPr>
          <p:cNvPr id="4" name="Picture Placeholder 5">
            <a:extLst>
              <a:ext uri="{FF2B5EF4-FFF2-40B4-BE49-F238E27FC236}">
                <a16:creationId xmlns:a16="http://schemas.microsoft.com/office/drawing/2014/main" id="{37C85027-557F-564E-B900-62504E7DC9C7}"/>
              </a:ext>
            </a:extLst>
          </p:cNvPr>
          <p:cNvSpPr>
            <a:spLocks noGrp="1"/>
          </p:cNvSpPr>
          <p:nvPr>
            <p:ph type="pic" sz="quarter" idx="11"/>
          </p:nvPr>
        </p:nvSpPr>
        <p:spPr>
          <a:xfrm>
            <a:off x="0" y="0"/>
            <a:ext cx="12192000" cy="6858000"/>
          </a:xfrm>
          <a:prstGeom prst="rect">
            <a:avLst/>
          </a:prstGeom>
        </p:spPr>
        <p:txBody>
          <a:bodyPr/>
          <a:lstStyle/>
          <a:p>
            <a:r>
              <a:rPr lang="en-US"/>
              <a:t>Click icon to add picture</a:t>
            </a:r>
          </a:p>
        </p:txBody>
      </p:sp>
      <p:pic>
        <p:nvPicPr>
          <p:cNvPr id="5" name="Picture 4" descr="A picture containing screenshot&#10;&#10;Description automatically generated">
            <a:extLst>
              <a:ext uri="{FF2B5EF4-FFF2-40B4-BE49-F238E27FC236}">
                <a16:creationId xmlns:a16="http://schemas.microsoft.com/office/drawing/2014/main" id="{A6147C08-E57A-E8CA-B376-B4DC322868A1}"/>
              </a:ext>
            </a:extLst>
          </p:cNvPr>
          <p:cNvPicPr>
            <a:picLocks noChangeAspect="1"/>
          </p:cNvPicPr>
          <p:nvPr userDrawn="1"/>
        </p:nvPicPr>
        <p:blipFill>
          <a:blip r:embed="rId2"/>
          <a:stretch>
            <a:fillRect/>
          </a:stretch>
        </p:blipFill>
        <p:spPr>
          <a:xfrm>
            <a:off x="0" y="0"/>
            <a:ext cx="12192000" cy="6858000"/>
          </a:xfrm>
          <a:prstGeom prst="rect">
            <a:avLst/>
          </a:prstGeom>
        </p:spPr>
      </p:pic>
    </p:spTree>
    <p:extLst>
      <p:ext uri="{BB962C8B-B14F-4D97-AF65-F5344CB8AC3E}">
        <p14:creationId xmlns:p14="http://schemas.microsoft.com/office/powerpoint/2010/main" val="845474325"/>
      </p:ext>
    </p:extLst>
  </p:cSld>
  <p:clrMapOvr>
    <a:masterClrMapping/>
  </p:clrMapOvr>
</p:sldLayout>
</file>

<file path=ppt/slideLayouts/slideLayout34.xml><?xml version="1.0" encoding="utf-8"?>
<p:sldLayout xmlns:a="http://schemas.openxmlformats.org/drawingml/2006/main" xmlns:r="http://schemas.openxmlformats.org/officeDocument/2006/relationships" xmlns:p="http://schemas.openxmlformats.org/presentationml/2006/main" preserve="1" userDrawn="1">
  <p:cSld name="logo colour_image bckgrnd">
    <p:spTree>
      <p:nvGrpSpPr>
        <p:cNvPr id="1" name=""/>
        <p:cNvGrpSpPr/>
        <p:nvPr/>
      </p:nvGrpSpPr>
      <p:grpSpPr>
        <a:xfrm>
          <a:off x="0" y="0"/>
          <a:ext cx="0" cy="0"/>
          <a:chOff x="0" y="0"/>
          <a:chExt cx="0" cy="0"/>
        </a:xfrm>
      </p:grpSpPr>
      <p:sp>
        <p:nvSpPr>
          <p:cNvPr id="4" name="Picture Placeholder 5">
            <a:extLst>
              <a:ext uri="{FF2B5EF4-FFF2-40B4-BE49-F238E27FC236}">
                <a16:creationId xmlns:a16="http://schemas.microsoft.com/office/drawing/2014/main" id="{FE220BDD-125F-5949-A76F-2CBFD2ED60DB}"/>
              </a:ext>
            </a:extLst>
          </p:cNvPr>
          <p:cNvSpPr>
            <a:spLocks noGrp="1"/>
          </p:cNvSpPr>
          <p:nvPr>
            <p:ph type="pic" sz="quarter" idx="11"/>
          </p:nvPr>
        </p:nvSpPr>
        <p:spPr>
          <a:xfrm>
            <a:off x="0" y="0"/>
            <a:ext cx="12192000" cy="6858000"/>
          </a:xfrm>
          <a:prstGeom prst="rect">
            <a:avLst/>
          </a:prstGeom>
        </p:spPr>
        <p:txBody>
          <a:bodyPr/>
          <a:lstStyle/>
          <a:p>
            <a:r>
              <a:rPr lang="en-US"/>
              <a:t>Click icon to add picture</a:t>
            </a:r>
          </a:p>
        </p:txBody>
      </p:sp>
      <p:pic>
        <p:nvPicPr>
          <p:cNvPr id="5" name="Picture 4" descr="A picture containing white, design&#10;&#10;Description automatically generated">
            <a:extLst>
              <a:ext uri="{FF2B5EF4-FFF2-40B4-BE49-F238E27FC236}">
                <a16:creationId xmlns:a16="http://schemas.microsoft.com/office/drawing/2014/main" id="{774A1D26-8EA3-74D0-FBFC-4CF8C9D3F04E}"/>
              </a:ext>
            </a:extLst>
          </p:cNvPr>
          <p:cNvPicPr>
            <a:picLocks noChangeAspect="1"/>
          </p:cNvPicPr>
          <p:nvPr userDrawn="1"/>
        </p:nvPicPr>
        <p:blipFill>
          <a:blip r:embed="rId2"/>
          <a:stretch>
            <a:fillRect/>
          </a:stretch>
        </p:blipFill>
        <p:spPr>
          <a:xfrm>
            <a:off x="0" y="0"/>
            <a:ext cx="11988800" cy="6743700"/>
          </a:xfrm>
          <a:prstGeom prst="rect">
            <a:avLst/>
          </a:prstGeom>
        </p:spPr>
      </p:pic>
    </p:spTree>
    <p:extLst>
      <p:ext uri="{BB962C8B-B14F-4D97-AF65-F5344CB8AC3E}">
        <p14:creationId xmlns:p14="http://schemas.microsoft.com/office/powerpoint/2010/main" val="3486392653"/>
      </p:ext>
    </p:extLst>
  </p:cSld>
  <p:clrMapOvr>
    <a:masterClrMapping/>
  </p:clrMapOvr>
</p:sldLayout>
</file>

<file path=ppt/slideLayouts/slideLayout35.xml><?xml version="1.0" encoding="utf-8"?>
<p:sldLayout xmlns:a="http://schemas.openxmlformats.org/drawingml/2006/main" xmlns:r="http://schemas.openxmlformats.org/officeDocument/2006/relationships" xmlns:p="http://schemas.openxmlformats.org/presentationml/2006/main" preserve="1" userDrawn="1">
  <p:cSld name="logo colour_image bckgrnd 2">
    <p:spTree>
      <p:nvGrpSpPr>
        <p:cNvPr id="1" name=""/>
        <p:cNvGrpSpPr/>
        <p:nvPr/>
      </p:nvGrpSpPr>
      <p:grpSpPr>
        <a:xfrm>
          <a:off x="0" y="0"/>
          <a:ext cx="0" cy="0"/>
          <a:chOff x="0" y="0"/>
          <a:chExt cx="0" cy="0"/>
        </a:xfrm>
      </p:grpSpPr>
      <p:sp>
        <p:nvSpPr>
          <p:cNvPr id="4" name="Picture Placeholder 5">
            <a:extLst>
              <a:ext uri="{FF2B5EF4-FFF2-40B4-BE49-F238E27FC236}">
                <a16:creationId xmlns:a16="http://schemas.microsoft.com/office/drawing/2014/main" id="{FE220BDD-125F-5949-A76F-2CBFD2ED60DB}"/>
              </a:ext>
            </a:extLst>
          </p:cNvPr>
          <p:cNvSpPr>
            <a:spLocks noGrp="1"/>
          </p:cNvSpPr>
          <p:nvPr>
            <p:ph type="pic" sz="quarter" idx="11"/>
          </p:nvPr>
        </p:nvSpPr>
        <p:spPr>
          <a:xfrm>
            <a:off x="0" y="0"/>
            <a:ext cx="12192000" cy="6858000"/>
          </a:xfrm>
          <a:prstGeom prst="rect">
            <a:avLst/>
          </a:prstGeom>
        </p:spPr>
        <p:txBody>
          <a:bodyPr/>
          <a:lstStyle/>
          <a:p>
            <a:r>
              <a:rPr lang="en-US"/>
              <a:t>Click icon to add picture</a:t>
            </a:r>
          </a:p>
        </p:txBody>
      </p:sp>
      <p:pic>
        <p:nvPicPr>
          <p:cNvPr id="3" name="Picture 2" descr="A picture containing white, design&#10;&#10;Description automatically generated">
            <a:extLst>
              <a:ext uri="{FF2B5EF4-FFF2-40B4-BE49-F238E27FC236}">
                <a16:creationId xmlns:a16="http://schemas.microsoft.com/office/drawing/2014/main" id="{85FD50FD-721E-1F95-9A39-D7E608D3EF7B}"/>
              </a:ext>
            </a:extLst>
          </p:cNvPr>
          <p:cNvPicPr>
            <a:picLocks noChangeAspect="1"/>
          </p:cNvPicPr>
          <p:nvPr userDrawn="1"/>
        </p:nvPicPr>
        <p:blipFill>
          <a:blip r:embed="rId2"/>
          <a:stretch>
            <a:fillRect/>
          </a:stretch>
        </p:blipFill>
        <p:spPr>
          <a:xfrm>
            <a:off x="-1" y="0"/>
            <a:ext cx="11921067" cy="6705600"/>
          </a:xfrm>
          <a:prstGeom prst="rect">
            <a:avLst/>
          </a:prstGeom>
        </p:spPr>
      </p:pic>
    </p:spTree>
    <p:extLst>
      <p:ext uri="{BB962C8B-B14F-4D97-AF65-F5344CB8AC3E}">
        <p14:creationId xmlns:p14="http://schemas.microsoft.com/office/powerpoint/2010/main" val="2903540093"/>
      </p:ext>
    </p:extLst>
  </p:cSld>
  <p:clrMapOvr>
    <a:masterClrMapping/>
  </p:clrMapOvr>
</p:sldLayout>
</file>

<file path=ppt/slideLayouts/slideLayout36.xml><?xml version="1.0" encoding="utf-8"?>
<p:sldLayout xmlns:a="http://schemas.openxmlformats.org/drawingml/2006/main" xmlns:r="http://schemas.openxmlformats.org/officeDocument/2006/relationships" xmlns:p="http://schemas.openxmlformats.org/presentationml/2006/main" preserve="1" userDrawn="1">
  <p:cSld name="logo white_image bckgrnd">
    <p:spTree>
      <p:nvGrpSpPr>
        <p:cNvPr id="1" name=""/>
        <p:cNvGrpSpPr/>
        <p:nvPr/>
      </p:nvGrpSpPr>
      <p:grpSpPr>
        <a:xfrm>
          <a:off x="0" y="0"/>
          <a:ext cx="0" cy="0"/>
          <a:chOff x="0" y="0"/>
          <a:chExt cx="0" cy="0"/>
        </a:xfrm>
      </p:grpSpPr>
      <p:sp>
        <p:nvSpPr>
          <p:cNvPr id="4" name="Picture Placeholder 5">
            <a:extLst>
              <a:ext uri="{FF2B5EF4-FFF2-40B4-BE49-F238E27FC236}">
                <a16:creationId xmlns:a16="http://schemas.microsoft.com/office/drawing/2014/main" id="{FE220BDD-125F-5949-A76F-2CBFD2ED60DB}"/>
              </a:ext>
            </a:extLst>
          </p:cNvPr>
          <p:cNvSpPr>
            <a:spLocks noGrp="1"/>
          </p:cNvSpPr>
          <p:nvPr>
            <p:ph type="pic" sz="quarter" idx="11"/>
          </p:nvPr>
        </p:nvSpPr>
        <p:spPr>
          <a:xfrm>
            <a:off x="0" y="0"/>
            <a:ext cx="12192000" cy="6858000"/>
          </a:xfrm>
          <a:prstGeom prst="rect">
            <a:avLst/>
          </a:prstGeom>
        </p:spPr>
        <p:txBody>
          <a:bodyPr/>
          <a:lstStyle/>
          <a:p>
            <a:r>
              <a:rPr lang="en-US"/>
              <a:t>Click icon to add picture</a:t>
            </a:r>
          </a:p>
        </p:txBody>
      </p:sp>
      <p:pic>
        <p:nvPicPr>
          <p:cNvPr id="3" name="Picture 2" descr="A picture containing white, design&#10;&#10;Description automatically generated">
            <a:extLst>
              <a:ext uri="{FF2B5EF4-FFF2-40B4-BE49-F238E27FC236}">
                <a16:creationId xmlns:a16="http://schemas.microsoft.com/office/drawing/2014/main" id="{3E1D8928-218C-F04A-18B1-A079BA0B15E9}"/>
              </a:ext>
            </a:extLst>
          </p:cNvPr>
          <p:cNvPicPr>
            <a:picLocks noChangeAspect="1"/>
          </p:cNvPicPr>
          <p:nvPr userDrawn="1"/>
        </p:nvPicPr>
        <p:blipFill>
          <a:blip r:embed="rId2"/>
          <a:stretch>
            <a:fillRect/>
          </a:stretch>
        </p:blipFill>
        <p:spPr>
          <a:xfrm>
            <a:off x="-1" y="0"/>
            <a:ext cx="11801475" cy="6638330"/>
          </a:xfrm>
          <a:prstGeom prst="rect">
            <a:avLst/>
          </a:prstGeom>
        </p:spPr>
      </p:pic>
    </p:spTree>
    <p:extLst>
      <p:ext uri="{BB962C8B-B14F-4D97-AF65-F5344CB8AC3E}">
        <p14:creationId xmlns:p14="http://schemas.microsoft.com/office/powerpoint/2010/main" val="3705417868"/>
      </p:ext>
    </p:extLst>
  </p:cSld>
  <p:clrMapOvr>
    <a:masterClrMapping/>
  </p:clrMapOvr>
</p:sldLayout>
</file>

<file path=ppt/slideLayouts/slideLayout37.xml><?xml version="1.0" encoding="utf-8"?>
<p:sldLayout xmlns:a="http://schemas.openxmlformats.org/drawingml/2006/main" xmlns:r="http://schemas.openxmlformats.org/officeDocument/2006/relationships" xmlns:p="http://schemas.openxmlformats.org/presentationml/2006/main" preserve="1" userDrawn="1">
  <p:cSld name="logo white_image bckgrnd 2">
    <p:spTree>
      <p:nvGrpSpPr>
        <p:cNvPr id="1" name=""/>
        <p:cNvGrpSpPr/>
        <p:nvPr/>
      </p:nvGrpSpPr>
      <p:grpSpPr>
        <a:xfrm>
          <a:off x="0" y="0"/>
          <a:ext cx="0" cy="0"/>
          <a:chOff x="0" y="0"/>
          <a:chExt cx="0" cy="0"/>
        </a:xfrm>
      </p:grpSpPr>
      <p:sp>
        <p:nvSpPr>
          <p:cNvPr id="4" name="Picture Placeholder 5">
            <a:extLst>
              <a:ext uri="{FF2B5EF4-FFF2-40B4-BE49-F238E27FC236}">
                <a16:creationId xmlns:a16="http://schemas.microsoft.com/office/drawing/2014/main" id="{FE220BDD-125F-5949-A76F-2CBFD2ED60DB}"/>
              </a:ext>
            </a:extLst>
          </p:cNvPr>
          <p:cNvSpPr>
            <a:spLocks noGrp="1"/>
          </p:cNvSpPr>
          <p:nvPr>
            <p:ph type="pic" sz="quarter" idx="11"/>
          </p:nvPr>
        </p:nvSpPr>
        <p:spPr>
          <a:xfrm>
            <a:off x="0" y="0"/>
            <a:ext cx="12192000" cy="6858000"/>
          </a:xfrm>
          <a:prstGeom prst="rect">
            <a:avLst/>
          </a:prstGeom>
        </p:spPr>
        <p:txBody>
          <a:bodyPr/>
          <a:lstStyle/>
          <a:p>
            <a:r>
              <a:rPr lang="en-US"/>
              <a:t>Click icon to add picture</a:t>
            </a:r>
          </a:p>
        </p:txBody>
      </p:sp>
      <p:pic>
        <p:nvPicPr>
          <p:cNvPr id="3" name="Picture 2" descr="A picture containing white, design&#10;&#10;Description automatically generated">
            <a:extLst>
              <a:ext uri="{FF2B5EF4-FFF2-40B4-BE49-F238E27FC236}">
                <a16:creationId xmlns:a16="http://schemas.microsoft.com/office/drawing/2014/main" id="{2A77C552-7913-376C-22DA-CF0691E0A31D}"/>
              </a:ext>
            </a:extLst>
          </p:cNvPr>
          <p:cNvPicPr>
            <a:picLocks noChangeAspect="1"/>
          </p:cNvPicPr>
          <p:nvPr userDrawn="1"/>
        </p:nvPicPr>
        <p:blipFill>
          <a:blip r:embed="rId2"/>
          <a:stretch>
            <a:fillRect/>
          </a:stretch>
        </p:blipFill>
        <p:spPr>
          <a:xfrm>
            <a:off x="0" y="0"/>
            <a:ext cx="12192000" cy="6858000"/>
          </a:xfrm>
          <a:prstGeom prst="rect">
            <a:avLst/>
          </a:prstGeom>
        </p:spPr>
      </p:pic>
    </p:spTree>
    <p:extLst>
      <p:ext uri="{BB962C8B-B14F-4D97-AF65-F5344CB8AC3E}">
        <p14:creationId xmlns:p14="http://schemas.microsoft.com/office/powerpoint/2010/main" val="3500885853"/>
      </p:ext>
    </p:extLst>
  </p:cSld>
  <p:clrMapOvr>
    <a:masterClrMapping/>
  </p:clrMapOvr>
</p:sldLayout>
</file>

<file path=ppt/slideLayouts/slideLayout38.xml><?xml version="1.0" encoding="utf-8"?>
<p:sldLayout xmlns:a="http://schemas.openxmlformats.org/drawingml/2006/main" xmlns:r="http://schemas.openxmlformats.org/officeDocument/2006/relationships" xmlns:p="http://schemas.openxmlformats.org/presentationml/2006/main" preserve="1" userDrawn="1">
  <p:cSld name="logo mono_image bckgrnd">
    <p:spTree>
      <p:nvGrpSpPr>
        <p:cNvPr id="1" name=""/>
        <p:cNvGrpSpPr/>
        <p:nvPr/>
      </p:nvGrpSpPr>
      <p:grpSpPr>
        <a:xfrm>
          <a:off x="0" y="0"/>
          <a:ext cx="0" cy="0"/>
          <a:chOff x="0" y="0"/>
          <a:chExt cx="0" cy="0"/>
        </a:xfrm>
      </p:grpSpPr>
      <p:sp>
        <p:nvSpPr>
          <p:cNvPr id="4" name="Picture Placeholder 5">
            <a:extLst>
              <a:ext uri="{FF2B5EF4-FFF2-40B4-BE49-F238E27FC236}">
                <a16:creationId xmlns:a16="http://schemas.microsoft.com/office/drawing/2014/main" id="{FE220BDD-125F-5949-A76F-2CBFD2ED60DB}"/>
              </a:ext>
            </a:extLst>
          </p:cNvPr>
          <p:cNvSpPr>
            <a:spLocks noGrp="1"/>
          </p:cNvSpPr>
          <p:nvPr>
            <p:ph type="pic" sz="quarter" idx="11"/>
          </p:nvPr>
        </p:nvSpPr>
        <p:spPr>
          <a:xfrm>
            <a:off x="0" y="0"/>
            <a:ext cx="12192000" cy="6858000"/>
          </a:xfrm>
          <a:prstGeom prst="rect">
            <a:avLst/>
          </a:prstGeom>
        </p:spPr>
        <p:txBody>
          <a:bodyPr/>
          <a:lstStyle/>
          <a:p>
            <a:r>
              <a:rPr lang="en-US"/>
              <a:t>Click icon to add picture</a:t>
            </a:r>
          </a:p>
        </p:txBody>
      </p:sp>
      <p:pic>
        <p:nvPicPr>
          <p:cNvPr id="3" name="Picture 2" descr="A picture containing screenshot, text, design&#10;&#10;Description automatically generated">
            <a:extLst>
              <a:ext uri="{FF2B5EF4-FFF2-40B4-BE49-F238E27FC236}">
                <a16:creationId xmlns:a16="http://schemas.microsoft.com/office/drawing/2014/main" id="{A77CBF0D-8BC3-2CF1-CF7E-154348643612}"/>
              </a:ext>
            </a:extLst>
          </p:cNvPr>
          <p:cNvPicPr>
            <a:picLocks noChangeAspect="1"/>
          </p:cNvPicPr>
          <p:nvPr userDrawn="1"/>
        </p:nvPicPr>
        <p:blipFill>
          <a:blip r:embed="rId2"/>
          <a:stretch>
            <a:fillRect/>
          </a:stretch>
        </p:blipFill>
        <p:spPr>
          <a:xfrm>
            <a:off x="0" y="0"/>
            <a:ext cx="12096750" cy="6804422"/>
          </a:xfrm>
          <a:prstGeom prst="rect">
            <a:avLst/>
          </a:prstGeom>
        </p:spPr>
      </p:pic>
    </p:spTree>
    <p:extLst>
      <p:ext uri="{BB962C8B-B14F-4D97-AF65-F5344CB8AC3E}">
        <p14:creationId xmlns:p14="http://schemas.microsoft.com/office/powerpoint/2010/main" val="400001404"/>
      </p:ext>
    </p:extLst>
  </p:cSld>
  <p:clrMapOvr>
    <a:masterClrMapping/>
  </p:clrMapOvr>
</p:sldLayout>
</file>

<file path=ppt/slideLayouts/slideLayout39.xml><?xml version="1.0" encoding="utf-8"?>
<p:sldLayout xmlns:a="http://schemas.openxmlformats.org/drawingml/2006/main" xmlns:r="http://schemas.openxmlformats.org/officeDocument/2006/relationships" xmlns:p="http://schemas.openxmlformats.org/presentationml/2006/main" preserve="1" userDrawn="1">
  <p:cSld name="logo mono_image bckgrnd 2">
    <p:spTree>
      <p:nvGrpSpPr>
        <p:cNvPr id="1" name=""/>
        <p:cNvGrpSpPr/>
        <p:nvPr/>
      </p:nvGrpSpPr>
      <p:grpSpPr>
        <a:xfrm>
          <a:off x="0" y="0"/>
          <a:ext cx="0" cy="0"/>
          <a:chOff x="0" y="0"/>
          <a:chExt cx="0" cy="0"/>
        </a:xfrm>
      </p:grpSpPr>
      <p:sp>
        <p:nvSpPr>
          <p:cNvPr id="4" name="Picture Placeholder 5">
            <a:extLst>
              <a:ext uri="{FF2B5EF4-FFF2-40B4-BE49-F238E27FC236}">
                <a16:creationId xmlns:a16="http://schemas.microsoft.com/office/drawing/2014/main" id="{FE220BDD-125F-5949-A76F-2CBFD2ED60DB}"/>
              </a:ext>
            </a:extLst>
          </p:cNvPr>
          <p:cNvSpPr>
            <a:spLocks noGrp="1"/>
          </p:cNvSpPr>
          <p:nvPr>
            <p:ph type="pic" sz="quarter" idx="11"/>
          </p:nvPr>
        </p:nvSpPr>
        <p:spPr>
          <a:xfrm>
            <a:off x="0" y="0"/>
            <a:ext cx="12192000" cy="6858000"/>
          </a:xfrm>
          <a:prstGeom prst="rect">
            <a:avLst/>
          </a:prstGeom>
        </p:spPr>
        <p:txBody>
          <a:bodyPr/>
          <a:lstStyle/>
          <a:p>
            <a:r>
              <a:rPr lang="en-US"/>
              <a:t>Click icon to add picture</a:t>
            </a:r>
          </a:p>
        </p:txBody>
      </p:sp>
      <p:pic>
        <p:nvPicPr>
          <p:cNvPr id="3" name="Picture 2" descr="A picture containing screenshot, white, design&#10;&#10;Description automatically generated">
            <a:extLst>
              <a:ext uri="{FF2B5EF4-FFF2-40B4-BE49-F238E27FC236}">
                <a16:creationId xmlns:a16="http://schemas.microsoft.com/office/drawing/2014/main" id="{D2E35789-51F7-6CD7-8884-F852CB36CD1F}"/>
              </a:ext>
            </a:extLst>
          </p:cNvPr>
          <p:cNvPicPr>
            <a:picLocks noChangeAspect="1"/>
          </p:cNvPicPr>
          <p:nvPr userDrawn="1"/>
        </p:nvPicPr>
        <p:blipFill>
          <a:blip r:embed="rId2"/>
          <a:stretch>
            <a:fillRect/>
          </a:stretch>
        </p:blipFill>
        <p:spPr>
          <a:xfrm>
            <a:off x="0" y="0"/>
            <a:ext cx="12192000" cy="6858000"/>
          </a:xfrm>
          <a:prstGeom prst="rect">
            <a:avLst/>
          </a:prstGeom>
        </p:spPr>
      </p:pic>
    </p:spTree>
    <p:extLst>
      <p:ext uri="{BB962C8B-B14F-4D97-AF65-F5344CB8AC3E}">
        <p14:creationId xmlns:p14="http://schemas.microsoft.com/office/powerpoint/2010/main" val="396895404"/>
      </p:ext>
    </p:extLst>
  </p:cSld>
  <p:clrMapOvr>
    <a:masterClrMapping/>
  </p:clrMapOvr>
</p:sldLayout>
</file>

<file path=ppt/slideMasters/_rels/slideMaster1.xml.rels><?xml version="1.0" encoding="UTF-8" standalone="yes"?>
<Relationships xmlns="http://schemas.openxmlformats.org/package/2006/relationships"><Relationship Id="rId3" Type="http://schemas.openxmlformats.org/officeDocument/2006/relationships/slideLayout" Target="../slideLayouts/slideLayout3.xml"/><Relationship Id="rId2" Type="http://schemas.openxmlformats.org/officeDocument/2006/relationships/slideLayout" Target="../slideLayouts/slideLayout2.xml"/><Relationship Id="rId1" Type="http://schemas.openxmlformats.org/officeDocument/2006/relationships/slideLayout" Target="../slideLayouts/slideLayout1.xml"/><Relationship Id="rId5" Type="http://schemas.openxmlformats.org/officeDocument/2006/relationships/image" Target="../media/image1.png"/><Relationship Id="rId4" Type="http://schemas.openxmlformats.org/officeDocument/2006/relationships/theme" Target="../theme/theme1.xml"/></Relationships>
</file>

<file path=ppt/slideMasters/_rels/slideMaster2.xml.rels><?xml version="1.0" encoding="UTF-8" standalone="yes"?>
<Relationships xmlns="http://schemas.openxmlformats.org/package/2006/relationships"><Relationship Id="rId8" Type="http://schemas.openxmlformats.org/officeDocument/2006/relationships/image" Target="../media/image2.png"/><Relationship Id="rId3" Type="http://schemas.openxmlformats.org/officeDocument/2006/relationships/slideLayout" Target="../slideLayouts/slideLayout6.xml"/><Relationship Id="rId7" Type="http://schemas.openxmlformats.org/officeDocument/2006/relationships/theme" Target="../theme/theme2.xml"/><Relationship Id="rId2" Type="http://schemas.openxmlformats.org/officeDocument/2006/relationships/slideLayout" Target="../slideLayouts/slideLayout5.xml"/><Relationship Id="rId1" Type="http://schemas.openxmlformats.org/officeDocument/2006/relationships/slideLayout" Target="../slideLayouts/slideLayout4.xml"/><Relationship Id="rId6" Type="http://schemas.openxmlformats.org/officeDocument/2006/relationships/slideLayout" Target="../slideLayouts/slideLayout9.xml"/><Relationship Id="rId5" Type="http://schemas.openxmlformats.org/officeDocument/2006/relationships/slideLayout" Target="../slideLayouts/slideLayout8.xml"/><Relationship Id="rId4" Type="http://schemas.openxmlformats.org/officeDocument/2006/relationships/slideLayout" Target="../slideLayouts/slideLayout7.xml"/></Relationships>
</file>

<file path=ppt/slideMasters/_rels/slideMaster3.xml.rels><?xml version="1.0" encoding="UTF-8" standalone="yes"?>
<Relationships xmlns="http://schemas.openxmlformats.org/package/2006/relationships"><Relationship Id="rId3" Type="http://schemas.openxmlformats.org/officeDocument/2006/relationships/slideLayout" Target="../slideLayouts/slideLayout12.xml"/><Relationship Id="rId7" Type="http://schemas.openxmlformats.org/officeDocument/2006/relationships/image" Target="../media/image3.png"/><Relationship Id="rId2" Type="http://schemas.openxmlformats.org/officeDocument/2006/relationships/slideLayout" Target="../slideLayouts/slideLayout11.xml"/><Relationship Id="rId1" Type="http://schemas.openxmlformats.org/officeDocument/2006/relationships/slideLayout" Target="../slideLayouts/slideLayout10.xml"/><Relationship Id="rId6" Type="http://schemas.openxmlformats.org/officeDocument/2006/relationships/theme" Target="../theme/theme3.xml"/><Relationship Id="rId5" Type="http://schemas.openxmlformats.org/officeDocument/2006/relationships/slideLayout" Target="../slideLayouts/slideLayout14.xml"/><Relationship Id="rId4" Type="http://schemas.openxmlformats.org/officeDocument/2006/relationships/slideLayout" Target="../slideLayouts/slideLayout13.xml"/></Relationships>
</file>

<file path=ppt/slideMasters/_rels/slideMaster4.xml.rels><?xml version="1.0" encoding="UTF-8" standalone="yes"?>
<Relationships xmlns="http://schemas.openxmlformats.org/package/2006/relationships"><Relationship Id="rId3" Type="http://schemas.openxmlformats.org/officeDocument/2006/relationships/theme" Target="../theme/theme4.xml"/><Relationship Id="rId2" Type="http://schemas.openxmlformats.org/officeDocument/2006/relationships/slideLayout" Target="../slideLayouts/slideLayout16.xml"/><Relationship Id="rId1" Type="http://schemas.openxmlformats.org/officeDocument/2006/relationships/slideLayout" Target="../slideLayouts/slideLayout15.xml"/><Relationship Id="rId4" Type="http://schemas.openxmlformats.org/officeDocument/2006/relationships/image" Target="../media/image8.png"/></Relationships>
</file>

<file path=ppt/slideMasters/_rels/slideMaster5.xml.rels><?xml version="1.0" encoding="UTF-8" standalone="yes"?>
<Relationships xmlns="http://schemas.openxmlformats.org/package/2006/relationships"><Relationship Id="rId8" Type="http://schemas.openxmlformats.org/officeDocument/2006/relationships/theme" Target="../theme/theme5.xml"/><Relationship Id="rId3" Type="http://schemas.openxmlformats.org/officeDocument/2006/relationships/slideLayout" Target="../slideLayouts/slideLayout19.xml"/><Relationship Id="rId7" Type="http://schemas.openxmlformats.org/officeDocument/2006/relationships/slideLayout" Target="../slideLayouts/slideLayout23.xml"/><Relationship Id="rId2" Type="http://schemas.openxmlformats.org/officeDocument/2006/relationships/slideLayout" Target="../slideLayouts/slideLayout18.xml"/><Relationship Id="rId1" Type="http://schemas.openxmlformats.org/officeDocument/2006/relationships/slideLayout" Target="../slideLayouts/slideLayout17.xml"/><Relationship Id="rId6" Type="http://schemas.openxmlformats.org/officeDocument/2006/relationships/slideLayout" Target="../slideLayouts/slideLayout22.xml"/><Relationship Id="rId5" Type="http://schemas.openxmlformats.org/officeDocument/2006/relationships/slideLayout" Target="../slideLayouts/slideLayout21.xml"/><Relationship Id="rId4" Type="http://schemas.openxmlformats.org/officeDocument/2006/relationships/slideLayout" Target="../slideLayouts/slideLayout20.xml"/><Relationship Id="rId9" Type="http://schemas.openxmlformats.org/officeDocument/2006/relationships/image" Target="../media/image9.png"/></Relationships>
</file>

<file path=ppt/slideMasters/_rels/slideMaster6.xml.rels><?xml version="1.0" encoding="UTF-8" standalone="yes"?>
<Relationships xmlns="http://schemas.openxmlformats.org/package/2006/relationships"><Relationship Id="rId3" Type="http://schemas.openxmlformats.org/officeDocument/2006/relationships/theme" Target="../theme/theme6.xml"/><Relationship Id="rId2" Type="http://schemas.openxmlformats.org/officeDocument/2006/relationships/slideLayout" Target="../slideLayouts/slideLayout25.xml"/><Relationship Id="rId1" Type="http://schemas.openxmlformats.org/officeDocument/2006/relationships/slideLayout" Target="../slideLayouts/slideLayout24.xml"/><Relationship Id="rId4" Type="http://schemas.openxmlformats.org/officeDocument/2006/relationships/image" Target="../media/image16.png"/></Relationships>
</file>

<file path=ppt/slideMasters/_rels/slideMaster7.xml.rels><?xml version="1.0" encoding="UTF-8" standalone="yes"?>
<Relationships xmlns="http://schemas.openxmlformats.org/package/2006/relationships"><Relationship Id="rId3" Type="http://schemas.openxmlformats.org/officeDocument/2006/relationships/slideLayout" Target="../slideLayouts/slideLayout28.xml"/><Relationship Id="rId2" Type="http://schemas.openxmlformats.org/officeDocument/2006/relationships/slideLayout" Target="../slideLayouts/slideLayout27.xml"/><Relationship Id="rId1" Type="http://schemas.openxmlformats.org/officeDocument/2006/relationships/slideLayout" Target="../slideLayouts/slideLayout26.xml"/><Relationship Id="rId5" Type="http://schemas.openxmlformats.org/officeDocument/2006/relationships/image" Target="../media/image18.png"/><Relationship Id="rId4" Type="http://schemas.openxmlformats.org/officeDocument/2006/relationships/theme" Target="../theme/theme7.xml"/></Relationships>
</file>

<file path=ppt/slideMasters/_rels/slideMaster8.xml.rels><?xml version="1.0" encoding="UTF-8" standalone="yes"?>
<Relationships xmlns="http://schemas.openxmlformats.org/package/2006/relationships"><Relationship Id="rId3" Type="http://schemas.openxmlformats.org/officeDocument/2006/relationships/slideLayout" Target="../slideLayouts/slideLayout31.xml"/><Relationship Id="rId2" Type="http://schemas.openxmlformats.org/officeDocument/2006/relationships/slideLayout" Target="../slideLayouts/slideLayout30.xml"/><Relationship Id="rId1" Type="http://schemas.openxmlformats.org/officeDocument/2006/relationships/slideLayout" Target="../slideLayouts/slideLayout29.xml"/><Relationship Id="rId5" Type="http://schemas.openxmlformats.org/officeDocument/2006/relationships/image" Target="../media/image21.png"/><Relationship Id="rId4" Type="http://schemas.openxmlformats.org/officeDocument/2006/relationships/theme" Target="../theme/theme8.xml"/></Relationships>
</file>

<file path=ppt/slideMasters/_rels/slideMaster9.xml.rels><?xml version="1.0" encoding="UTF-8" standalone="yes"?>
<Relationships xmlns="http://schemas.openxmlformats.org/package/2006/relationships"><Relationship Id="rId8" Type="http://schemas.openxmlformats.org/officeDocument/2006/relationships/slideLayout" Target="../slideLayouts/slideLayout39.xml"/><Relationship Id="rId3" Type="http://schemas.openxmlformats.org/officeDocument/2006/relationships/slideLayout" Target="../slideLayouts/slideLayout34.xml"/><Relationship Id="rId7" Type="http://schemas.openxmlformats.org/officeDocument/2006/relationships/slideLayout" Target="../slideLayouts/slideLayout38.xml"/><Relationship Id="rId2" Type="http://schemas.openxmlformats.org/officeDocument/2006/relationships/slideLayout" Target="../slideLayouts/slideLayout33.xml"/><Relationship Id="rId1" Type="http://schemas.openxmlformats.org/officeDocument/2006/relationships/slideLayout" Target="../slideLayouts/slideLayout32.xml"/><Relationship Id="rId6" Type="http://schemas.openxmlformats.org/officeDocument/2006/relationships/slideLayout" Target="../slideLayouts/slideLayout37.xml"/><Relationship Id="rId5" Type="http://schemas.openxmlformats.org/officeDocument/2006/relationships/slideLayout" Target="../slideLayouts/slideLayout36.xml"/><Relationship Id="rId4" Type="http://schemas.openxmlformats.org/officeDocument/2006/relationships/slideLayout" Target="../slideLayouts/slideLayout35.xml"/><Relationship Id="rId9" Type="http://schemas.openxmlformats.org/officeDocument/2006/relationships/theme" Target="../theme/theme9.xml"/></Relationships>
</file>

<file path=ppt/slideMasters/slideMaster1.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4" name="Picture 3" descr="A blue background with white text&#10;&#10;Description automatically generated with low confidence">
            <a:extLst>
              <a:ext uri="{FF2B5EF4-FFF2-40B4-BE49-F238E27FC236}">
                <a16:creationId xmlns:a16="http://schemas.microsoft.com/office/drawing/2014/main" id="{54B31FAD-A0B3-FC30-DEA7-D7A295A647D4}"/>
              </a:ext>
            </a:extLst>
          </p:cNvPr>
          <p:cNvPicPr>
            <a:picLocks noChangeAspect="1"/>
          </p:cNvPicPr>
          <p:nvPr/>
        </p:nvPicPr>
        <p:blipFill>
          <a:blip r:embed="rId5"/>
          <a:stretch>
            <a:fillRect/>
          </a:stretch>
        </p:blipFill>
        <p:spPr>
          <a:xfrm>
            <a:off x="0" y="0"/>
            <a:ext cx="12192000" cy="6858000"/>
          </a:xfrm>
          <a:prstGeom prst="rect">
            <a:avLst/>
          </a:prstGeom>
        </p:spPr>
      </p:pic>
    </p:spTree>
    <p:extLst>
      <p:ext uri="{BB962C8B-B14F-4D97-AF65-F5344CB8AC3E}">
        <p14:creationId xmlns:p14="http://schemas.microsoft.com/office/powerpoint/2010/main" val="1948543630"/>
      </p:ext>
    </p:extLst>
  </p:cSld>
  <p:clrMap bg1="lt1" tx1="dk1" bg2="lt2" tx2="dk2" accent1="accent1" accent2="accent2" accent3="accent3" accent4="accent4" accent5="accent5" accent6="accent6" hlink="hlink" folHlink="folHlink"/>
  <p:sldLayoutIdLst>
    <p:sldLayoutId id="2147483695" r:id="rId1"/>
    <p:sldLayoutId id="2147483697" r:id="rId2"/>
    <p:sldLayoutId id="2147483698" r:id="rId3"/>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C0D12B95-E5E9-0A88-2236-8231CA4F8808}"/>
              </a:ext>
            </a:extLst>
          </p:cNvPr>
          <p:cNvSpPr>
            <a:spLocks noGrp="1"/>
          </p:cNvSpPr>
          <p:nvPr>
            <p:ph type="title"/>
          </p:nvPr>
        </p:nvSpPr>
        <p:spPr>
          <a:xfrm>
            <a:off x="838200" y="365126"/>
            <a:ext cx="10515600" cy="1325563"/>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a:extLst>
              <a:ext uri="{FF2B5EF4-FFF2-40B4-BE49-F238E27FC236}">
                <a16:creationId xmlns:a16="http://schemas.microsoft.com/office/drawing/2014/main" id="{11E218A4-832E-EF8D-0DFA-D359DCE4D901}"/>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E258DF01-6422-7867-AD66-61635F4058B1}"/>
              </a:ext>
            </a:extLst>
          </p:cNvPr>
          <p:cNvSpPr>
            <a:spLocks noGrp="1"/>
          </p:cNvSpPr>
          <p:nvPr>
            <p:ph type="dt" sz="half" idx="2"/>
          </p:nvPr>
        </p:nvSpPr>
        <p:spPr>
          <a:xfrm>
            <a:off x="838200" y="6356351"/>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7755CD24-C473-2E4F-9AE6-964E15D7F65F}" type="datetimeFigureOut">
              <a:rPr lang="en-US" smtClean="0"/>
              <a:t>12/12/2025</a:t>
            </a:fld>
            <a:endParaRPr lang="en-US"/>
          </a:p>
        </p:txBody>
      </p:sp>
      <p:sp>
        <p:nvSpPr>
          <p:cNvPr id="5" name="Footer Placeholder 4">
            <a:extLst>
              <a:ext uri="{FF2B5EF4-FFF2-40B4-BE49-F238E27FC236}">
                <a16:creationId xmlns:a16="http://schemas.microsoft.com/office/drawing/2014/main" id="{327AB7A4-DB46-D777-91C4-92DB57F61457}"/>
              </a:ext>
            </a:extLst>
          </p:cNvPr>
          <p:cNvSpPr>
            <a:spLocks noGrp="1"/>
          </p:cNvSpPr>
          <p:nvPr>
            <p:ph type="ftr" sz="quarter" idx="3"/>
          </p:nvPr>
        </p:nvSpPr>
        <p:spPr>
          <a:xfrm>
            <a:off x="4038600" y="6356351"/>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a:extLst>
              <a:ext uri="{FF2B5EF4-FFF2-40B4-BE49-F238E27FC236}">
                <a16:creationId xmlns:a16="http://schemas.microsoft.com/office/drawing/2014/main" id="{F7AD2823-7223-BDB7-2635-F1184CC9FD31}"/>
              </a:ext>
            </a:extLst>
          </p:cNvPr>
          <p:cNvSpPr>
            <a:spLocks noGrp="1"/>
          </p:cNvSpPr>
          <p:nvPr>
            <p:ph type="sldNum" sz="quarter" idx="4"/>
          </p:nvPr>
        </p:nvSpPr>
        <p:spPr>
          <a:xfrm>
            <a:off x="8610600" y="6356351"/>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67302E44-E074-904B-9870-14DEF89A79BD}" type="slidenum">
              <a:rPr lang="en-US" smtClean="0"/>
              <a:t>‹#›</a:t>
            </a:fld>
            <a:endParaRPr lang="en-US"/>
          </a:p>
        </p:txBody>
      </p:sp>
      <p:pic>
        <p:nvPicPr>
          <p:cNvPr id="8" name="Picture 7" descr="A picture containing text, screenshot, businesscard, design&#10;&#10;Description automatically generated">
            <a:extLst>
              <a:ext uri="{FF2B5EF4-FFF2-40B4-BE49-F238E27FC236}">
                <a16:creationId xmlns:a16="http://schemas.microsoft.com/office/drawing/2014/main" id="{22DAAF22-B42F-17F3-6C35-7E6E3C1B7110}"/>
              </a:ext>
            </a:extLst>
          </p:cNvPr>
          <p:cNvPicPr>
            <a:picLocks noChangeAspect="1"/>
          </p:cNvPicPr>
          <p:nvPr/>
        </p:nvPicPr>
        <p:blipFill>
          <a:blip r:embed="rId8"/>
          <a:stretch>
            <a:fillRect/>
          </a:stretch>
        </p:blipFill>
        <p:spPr>
          <a:xfrm>
            <a:off x="0" y="0"/>
            <a:ext cx="12192000" cy="6858000"/>
          </a:xfrm>
          <a:prstGeom prst="rect">
            <a:avLst/>
          </a:prstGeom>
        </p:spPr>
      </p:pic>
    </p:spTree>
    <p:extLst>
      <p:ext uri="{BB962C8B-B14F-4D97-AF65-F5344CB8AC3E}">
        <p14:creationId xmlns:p14="http://schemas.microsoft.com/office/powerpoint/2010/main" val="373328637"/>
      </p:ext>
    </p:extLst>
  </p:cSld>
  <p:clrMap bg1="lt1" tx1="dk1" bg2="lt2" tx2="dk2" accent1="accent1" accent2="accent2" accent3="accent3" accent4="accent4" accent5="accent5" accent6="accent6" hlink="hlink" folHlink="folHlink"/>
  <p:sldLayoutIdLst>
    <p:sldLayoutId id="2147483700" r:id="rId1"/>
    <p:sldLayoutId id="2147483701" r:id="rId2"/>
    <p:sldLayoutId id="2147483702" r:id="rId3"/>
    <p:sldLayoutId id="2147483703" r:id="rId4"/>
    <p:sldLayoutId id="2147483704" r:id="rId5"/>
    <p:sldLayoutId id="2147483705" r:id="rId6"/>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3.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4" name="Picture 3" descr="A close-up of a blue background&#10;&#10;Description automatically generated with low confidence">
            <a:extLst>
              <a:ext uri="{FF2B5EF4-FFF2-40B4-BE49-F238E27FC236}">
                <a16:creationId xmlns:a16="http://schemas.microsoft.com/office/drawing/2014/main" id="{2E1DDE80-4CCE-9DDD-ADC8-E44ADC637C06}"/>
              </a:ext>
            </a:extLst>
          </p:cNvPr>
          <p:cNvPicPr>
            <a:picLocks noChangeAspect="1"/>
          </p:cNvPicPr>
          <p:nvPr/>
        </p:nvPicPr>
        <p:blipFill>
          <a:blip r:embed="rId7"/>
          <a:stretch>
            <a:fillRect/>
          </a:stretch>
        </p:blipFill>
        <p:spPr>
          <a:xfrm>
            <a:off x="0" y="0"/>
            <a:ext cx="12192000" cy="6858000"/>
          </a:xfrm>
          <a:prstGeom prst="rect">
            <a:avLst/>
          </a:prstGeom>
        </p:spPr>
      </p:pic>
    </p:spTree>
    <p:extLst>
      <p:ext uri="{BB962C8B-B14F-4D97-AF65-F5344CB8AC3E}">
        <p14:creationId xmlns:p14="http://schemas.microsoft.com/office/powerpoint/2010/main" val="1138579031"/>
      </p:ext>
    </p:extLst>
  </p:cSld>
  <p:clrMap bg1="lt1" tx1="dk1" bg2="lt2" tx2="dk2" accent1="accent1" accent2="accent2" accent3="accent3" accent4="accent4" accent5="accent5" accent6="accent6" hlink="hlink" folHlink="folHlink"/>
  <p:sldLayoutIdLst>
    <p:sldLayoutId id="2147483707" r:id="rId1"/>
    <p:sldLayoutId id="2147483708" r:id="rId2"/>
    <p:sldLayoutId id="2147483709" r:id="rId3"/>
    <p:sldLayoutId id="2147483710" r:id="rId4"/>
    <p:sldLayoutId id="2147483711" r:id="rId5"/>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4.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ACB22E8A-2C50-AF4C-A53B-9FE993FD6475}"/>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a:extLst>
              <a:ext uri="{FF2B5EF4-FFF2-40B4-BE49-F238E27FC236}">
                <a16:creationId xmlns:a16="http://schemas.microsoft.com/office/drawing/2014/main" id="{4458BCFA-3574-8B4C-9AEE-81F9601D6860}"/>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CEEB10D2-CA13-2643-B658-FFD9F6492BD9}"/>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99A1C846-AB29-4590-A849-EE7631694EDB}" type="datetimeFigureOut">
              <a:rPr lang="en-GB" smtClean="0"/>
              <a:t>12/12/2025</a:t>
            </a:fld>
            <a:endParaRPr lang="en-GB"/>
          </a:p>
        </p:txBody>
      </p:sp>
      <p:sp>
        <p:nvSpPr>
          <p:cNvPr id="5" name="Footer Placeholder 4">
            <a:extLst>
              <a:ext uri="{FF2B5EF4-FFF2-40B4-BE49-F238E27FC236}">
                <a16:creationId xmlns:a16="http://schemas.microsoft.com/office/drawing/2014/main" id="{79DF4703-3493-3B42-BBD9-E9BB85FDC834}"/>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a:extLst>
              <a:ext uri="{FF2B5EF4-FFF2-40B4-BE49-F238E27FC236}">
                <a16:creationId xmlns:a16="http://schemas.microsoft.com/office/drawing/2014/main" id="{6CB9E5F2-30AB-A84C-8130-66352CCDFF27}"/>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EAE1DE72-575F-45CB-9CB5-FA4D0F6395D9}" type="slidenum">
              <a:rPr lang="en-GB" smtClean="0"/>
              <a:t>‹#›</a:t>
            </a:fld>
            <a:endParaRPr lang="en-GB"/>
          </a:p>
        </p:txBody>
      </p:sp>
      <p:pic>
        <p:nvPicPr>
          <p:cNvPr id="8" name="Picture 7" descr="A blue background with white text&#10;&#10;Description automatically generated with low confidence">
            <a:extLst>
              <a:ext uri="{FF2B5EF4-FFF2-40B4-BE49-F238E27FC236}">
                <a16:creationId xmlns:a16="http://schemas.microsoft.com/office/drawing/2014/main" id="{23F07876-793F-CDFC-420F-0A455F595FBB}"/>
              </a:ext>
            </a:extLst>
          </p:cNvPr>
          <p:cNvPicPr>
            <a:picLocks noChangeAspect="1"/>
          </p:cNvPicPr>
          <p:nvPr/>
        </p:nvPicPr>
        <p:blipFill>
          <a:blip r:embed="rId4"/>
          <a:stretch>
            <a:fillRect/>
          </a:stretch>
        </p:blipFill>
        <p:spPr>
          <a:xfrm>
            <a:off x="0" y="0"/>
            <a:ext cx="12192000" cy="6858000"/>
          </a:xfrm>
          <a:prstGeom prst="rect">
            <a:avLst/>
          </a:prstGeom>
        </p:spPr>
      </p:pic>
    </p:spTree>
    <p:extLst>
      <p:ext uri="{BB962C8B-B14F-4D97-AF65-F5344CB8AC3E}">
        <p14:creationId xmlns:p14="http://schemas.microsoft.com/office/powerpoint/2010/main" val="865417807"/>
      </p:ext>
    </p:extLst>
  </p:cSld>
  <p:clrMap bg1="lt1" tx1="dk1" bg2="lt2" tx2="dk2" accent1="accent1" accent2="accent2" accent3="accent3" accent4="accent4" accent5="accent5" accent6="accent6" hlink="hlink" folHlink="folHlink"/>
  <p:sldLayoutIdLst>
    <p:sldLayoutId id="2147483714" r:id="rId1"/>
    <p:sldLayoutId id="2147483715" r:id="rId2"/>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5.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sp>
        <p:nvSpPr>
          <p:cNvPr id="9" name="Text Placeholder 2">
            <a:extLst>
              <a:ext uri="{FF2B5EF4-FFF2-40B4-BE49-F238E27FC236}">
                <a16:creationId xmlns:a16="http://schemas.microsoft.com/office/drawing/2014/main" id="{AC265FAA-23A0-0C4C-B5BB-9498790FB078}"/>
              </a:ext>
            </a:extLst>
          </p:cNvPr>
          <p:cNvSpPr>
            <a:spLocks noGrp="1"/>
          </p:cNvSpPr>
          <p:nvPr>
            <p:ph type="body" idx="1"/>
          </p:nvPr>
        </p:nvSpPr>
        <p:spPr>
          <a:xfrm>
            <a:off x="630810" y="1470581"/>
            <a:ext cx="4535079" cy="3864989"/>
          </a:xfrm>
          <a:prstGeom prst="rect">
            <a:avLst/>
          </a:prstGeom>
        </p:spPr>
        <p:txBody>
          <a:bodyPr vert="horz" wrap="none" lIns="0" tIns="0" rIns="0" bIns="0" rtlCol="0" anchor="t" anchorCtr="0">
            <a:noAutofit/>
          </a:bodyPr>
          <a:lstStyle/>
          <a:p>
            <a:pPr lvl="0"/>
            <a:r>
              <a:rPr lang="en-GB"/>
              <a:t>Click to edit Master text styles</a:t>
            </a:r>
          </a:p>
        </p:txBody>
      </p:sp>
      <p:pic>
        <p:nvPicPr>
          <p:cNvPr id="3" name="Picture 2" descr="A blue and white background&#10;&#10;Description automatically generated">
            <a:extLst>
              <a:ext uri="{FF2B5EF4-FFF2-40B4-BE49-F238E27FC236}">
                <a16:creationId xmlns:a16="http://schemas.microsoft.com/office/drawing/2014/main" id="{BF243FAE-C9BF-560F-03CE-0AB92CA09623}"/>
              </a:ext>
            </a:extLst>
          </p:cNvPr>
          <p:cNvPicPr>
            <a:picLocks noChangeAspect="1"/>
          </p:cNvPicPr>
          <p:nvPr/>
        </p:nvPicPr>
        <p:blipFill>
          <a:blip r:embed="rId9"/>
          <a:stretch>
            <a:fillRect/>
          </a:stretch>
        </p:blipFill>
        <p:spPr>
          <a:xfrm>
            <a:off x="0" y="0"/>
            <a:ext cx="12192000" cy="6858000"/>
          </a:xfrm>
          <a:prstGeom prst="rect">
            <a:avLst/>
          </a:prstGeom>
        </p:spPr>
      </p:pic>
    </p:spTree>
    <p:extLst>
      <p:ext uri="{BB962C8B-B14F-4D97-AF65-F5344CB8AC3E}">
        <p14:creationId xmlns:p14="http://schemas.microsoft.com/office/powerpoint/2010/main" val="3658637966"/>
      </p:ext>
    </p:extLst>
  </p:cSld>
  <p:clrMap bg1="lt1" tx1="dk1" bg2="lt2" tx2="dk2" accent1="accent1" accent2="accent2" accent3="accent3" accent4="accent4" accent5="accent5" accent6="accent6" hlink="hlink" folHlink="folHlink"/>
  <p:sldLayoutIdLst>
    <p:sldLayoutId id="2147483717" r:id="rId1"/>
    <p:sldLayoutId id="2147483718" r:id="rId2"/>
    <p:sldLayoutId id="2147483719" r:id="rId3"/>
    <p:sldLayoutId id="2147483720" r:id="rId4"/>
    <p:sldLayoutId id="2147483721" r:id="rId5"/>
    <p:sldLayoutId id="2147483722" r:id="rId6"/>
    <p:sldLayoutId id="2147483723" r:id="rId7"/>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0" indent="0" algn="l" defTabSz="914400" rtl="0" eaLnBrk="1" latinLnBrk="0" hangingPunct="1">
        <a:lnSpc>
          <a:spcPct val="90000"/>
        </a:lnSpc>
        <a:spcBef>
          <a:spcPts val="1000"/>
        </a:spcBef>
        <a:buFont typeface="Arial" panose="020B0604020202020204" pitchFamily="34" charset="0"/>
        <a:buNone/>
        <a:defRPr sz="2800" kern="1200">
          <a:solidFill>
            <a:schemeClr val="bg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6.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5" name="Picture 4" descr="A blue and white background&#10;&#10;Description automatically generated">
            <a:extLst>
              <a:ext uri="{FF2B5EF4-FFF2-40B4-BE49-F238E27FC236}">
                <a16:creationId xmlns:a16="http://schemas.microsoft.com/office/drawing/2014/main" id="{F2F710DE-1040-53E8-EF72-7B7DD44EF53E}"/>
              </a:ext>
            </a:extLst>
          </p:cNvPr>
          <p:cNvPicPr>
            <a:picLocks noChangeAspect="1"/>
          </p:cNvPicPr>
          <p:nvPr/>
        </p:nvPicPr>
        <p:blipFill>
          <a:blip r:embed="rId4"/>
          <a:stretch>
            <a:fillRect/>
          </a:stretch>
        </p:blipFill>
        <p:spPr>
          <a:xfrm>
            <a:off x="0" y="0"/>
            <a:ext cx="12192000" cy="6858000"/>
          </a:xfrm>
          <a:prstGeom prst="rect">
            <a:avLst/>
          </a:prstGeom>
        </p:spPr>
      </p:pic>
      <p:sp>
        <p:nvSpPr>
          <p:cNvPr id="2" name="Title Placeholder 1">
            <a:extLst>
              <a:ext uri="{FF2B5EF4-FFF2-40B4-BE49-F238E27FC236}">
                <a16:creationId xmlns:a16="http://schemas.microsoft.com/office/drawing/2014/main" id="{29291BCB-9C09-E24A-899A-13554DBEFA2E}"/>
              </a:ext>
            </a:extLst>
          </p:cNvPr>
          <p:cNvSpPr>
            <a:spLocks noGrp="1"/>
          </p:cNvSpPr>
          <p:nvPr>
            <p:ph type="title"/>
          </p:nvPr>
        </p:nvSpPr>
        <p:spPr>
          <a:xfrm>
            <a:off x="358219" y="365125"/>
            <a:ext cx="11481847" cy="1325563"/>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a:extLst>
              <a:ext uri="{FF2B5EF4-FFF2-40B4-BE49-F238E27FC236}">
                <a16:creationId xmlns:a16="http://schemas.microsoft.com/office/drawing/2014/main" id="{E6273185-EDC6-2448-AE66-1EE933FA5C73}"/>
              </a:ext>
            </a:extLst>
          </p:cNvPr>
          <p:cNvSpPr>
            <a:spLocks noGrp="1"/>
          </p:cNvSpPr>
          <p:nvPr>
            <p:ph type="body" idx="1"/>
          </p:nvPr>
        </p:nvSpPr>
        <p:spPr>
          <a:xfrm>
            <a:off x="358219" y="1825625"/>
            <a:ext cx="11481847" cy="3575934"/>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1742025133"/>
      </p:ext>
    </p:extLst>
  </p:cSld>
  <p:clrMap bg1="lt1" tx1="dk1" bg2="lt2" tx2="dk2" accent1="accent1" accent2="accent2" accent3="accent3" accent4="accent4" accent5="accent5" accent6="accent6" hlink="hlink" folHlink="folHlink"/>
  <p:sldLayoutIdLst>
    <p:sldLayoutId id="2147483725" r:id="rId1"/>
    <p:sldLayoutId id="2147483726" r:id="rId2"/>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7.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5" name="Picture 4" descr="A white background with blue border&#10;&#10;Description automatically generated">
            <a:extLst>
              <a:ext uri="{FF2B5EF4-FFF2-40B4-BE49-F238E27FC236}">
                <a16:creationId xmlns:a16="http://schemas.microsoft.com/office/drawing/2014/main" id="{FFE709B4-E458-1800-B901-126D619FF2DC}"/>
              </a:ext>
            </a:extLst>
          </p:cNvPr>
          <p:cNvPicPr>
            <a:picLocks noChangeAspect="1"/>
          </p:cNvPicPr>
          <p:nvPr/>
        </p:nvPicPr>
        <p:blipFill>
          <a:blip r:embed="rId5"/>
          <a:stretch>
            <a:fillRect/>
          </a:stretch>
        </p:blipFill>
        <p:spPr>
          <a:xfrm>
            <a:off x="0" y="0"/>
            <a:ext cx="12192000" cy="6858000"/>
          </a:xfrm>
          <a:prstGeom prst="rect">
            <a:avLst/>
          </a:prstGeom>
        </p:spPr>
      </p:pic>
      <p:sp>
        <p:nvSpPr>
          <p:cNvPr id="2" name="Title Placeholder 1">
            <a:extLst>
              <a:ext uri="{FF2B5EF4-FFF2-40B4-BE49-F238E27FC236}">
                <a16:creationId xmlns:a16="http://schemas.microsoft.com/office/drawing/2014/main" id="{D12D4C3F-9A76-2E42-B34F-7CEA258C0E94}"/>
              </a:ext>
            </a:extLst>
          </p:cNvPr>
          <p:cNvSpPr>
            <a:spLocks noGrp="1"/>
          </p:cNvSpPr>
          <p:nvPr>
            <p:ph type="title"/>
          </p:nvPr>
        </p:nvSpPr>
        <p:spPr>
          <a:xfrm>
            <a:off x="3780148" y="365125"/>
            <a:ext cx="7956222" cy="1325563"/>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a:extLst>
              <a:ext uri="{FF2B5EF4-FFF2-40B4-BE49-F238E27FC236}">
                <a16:creationId xmlns:a16="http://schemas.microsoft.com/office/drawing/2014/main" id="{43413055-A589-1D46-8D68-568B73DF5B4F}"/>
              </a:ext>
            </a:extLst>
          </p:cNvPr>
          <p:cNvSpPr>
            <a:spLocks noGrp="1"/>
          </p:cNvSpPr>
          <p:nvPr>
            <p:ph type="body" idx="1"/>
          </p:nvPr>
        </p:nvSpPr>
        <p:spPr>
          <a:xfrm>
            <a:off x="3780148" y="1825625"/>
            <a:ext cx="7956222" cy="4667250"/>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Rectangle 3">
            <a:extLst>
              <a:ext uri="{FF2B5EF4-FFF2-40B4-BE49-F238E27FC236}">
                <a16:creationId xmlns:a16="http://schemas.microsoft.com/office/drawing/2014/main" id="{11624223-D0A5-1996-255E-23A2837A1709}"/>
              </a:ext>
            </a:extLst>
          </p:cNvPr>
          <p:cNvSpPr/>
          <p:nvPr/>
        </p:nvSpPr>
        <p:spPr>
          <a:xfrm>
            <a:off x="3201167" y="-44726"/>
            <a:ext cx="9114183" cy="6947452"/>
          </a:xfrm>
          <a:prstGeom prst="rect">
            <a:avLst/>
          </a:prstGeom>
          <a:solidFill>
            <a:srgbClr val="FFFFED"/>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ln>
                <a:noFill/>
              </a:ln>
            </a:endParaRPr>
          </a:p>
        </p:txBody>
      </p:sp>
    </p:spTree>
    <p:extLst>
      <p:ext uri="{BB962C8B-B14F-4D97-AF65-F5344CB8AC3E}">
        <p14:creationId xmlns:p14="http://schemas.microsoft.com/office/powerpoint/2010/main" val="2080877280"/>
      </p:ext>
    </p:extLst>
  </p:cSld>
  <p:clrMap bg1="lt1" tx1="dk1" bg2="lt2" tx2="dk2" accent1="accent1" accent2="accent2" accent3="accent3" accent4="accent4" accent5="accent5" accent6="accent6" hlink="hlink" folHlink="folHlink"/>
  <p:sldLayoutIdLst>
    <p:sldLayoutId id="2147483728" r:id="rId1"/>
    <p:sldLayoutId id="2147483729" r:id="rId2"/>
    <p:sldLayoutId id="2147483730" r:id="rId3"/>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8.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7" name="Picture 6" descr="A white background with a yellow border&#10;&#10;Description automatically generated with medium confidence">
            <a:extLst>
              <a:ext uri="{FF2B5EF4-FFF2-40B4-BE49-F238E27FC236}">
                <a16:creationId xmlns:a16="http://schemas.microsoft.com/office/drawing/2014/main" id="{75CC8AAB-A52B-5798-2F83-586D692B7AA1}"/>
              </a:ext>
            </a:extLst>
          </p:cNvPr>
          <p:cNvPicPr>
            <a:picLocks noChangeAspect="1"/>
          </p:cNvPicPr>
          <p:nvPr/>
        </p:nvPicPr>
        <p:blipFill>
          <a:blip r:embed="rId5"/>
          <a:stretch>
            <a:fillRect/>
          </a:stretch>
        </p:blipFill>
        <p:spPr>
          <a:xfrm>
            <a:off x="0" y="0"/>
            <a:ext cx="12192000" cy="6858000"/>
          </a:xfrm>
          <a:prstGeom prst="rect">
            <a:avLst/>
          </a:prstGeom>
        </p:spPr>
      </p:pic>
      <p:sp>
        <p:nvSpPr>
          <p:cNvPr id="2" name="Title Placeholder 1">
            <a:extLst>
              <a:ext uri="{FF2B5EF4-FFF2-40B4-BE49-F238E27FC236}">
                <a16:creationId xmlns:a16="http://schemas.microsoft.com/office/drawing/2014/main" id="{D12D4C3F-9A76-2E42-B34F-7CEA258C0E94}"/>
              </a:ext>
            </a:extLst>
          </p:cNvPr>
          <p:cNvSpPr>
            <a:spLocks noGrp="1"/>
          </p:cNvSpPr>
          <p:nvPr>
            <p:ph type="title"/>
          </p:nvPr>
        </p:nvSpPr>
        <p:spPr>
          <a:xfrm>
            <a:off x="3780148" y="365125"/>
            <a:ext cx="7956222" cy="1325563"/>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a:extLst>
              <a:ext uri="{FF2B5EF4-FFF2-40B4-BE49-F238E27FC236}">
                <a16:creationId xmlns:a16="http://schemas.microsoft.com/office/drawing/2014/main" id="{43413055-A589-1D46-8D68-568B73DF5B4F}"/>
              </a:ext>
            </a:extLst>
          </p:cNvPr>
          <p:cNvSpPr>
            <a:spLocks noGrp="1"/>
          </p:cNvSpPr>
          <p:nvPr>
            <p:ph type="body" idx="1"/>
          </p:nvPr>
        </p:nvSpPr>
        <p:spPr>
          <a:xfrm>
            <a:off x="3780148" y="1825625"/>
            <a:ext cx="7956222" cy="4667250"/>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1907915610"/>
      </p:ext>
    </p:extLst>
  </p:cSld>
  <p:clrMap bg1="lt1" tx1="dk1" bg2="lt2" tx2="dk2" accent1="accent1" accent2="accent2" accent3="accent3" accent4="accent4" accent5="accent5" accent6="accent6" hlink="hlink" folHlink="folHlink"/>
  <p:sldLayoutIdLst>
    <p:sldLayoutId id="2147483732" r:id="rId1"/>
    <p:sldLayoutId id="2147483733" r:id="rId2"/>
    <p:sldLayoutId id="2147483734" r:id="rId3"/>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9.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spTree>
    <p:extLst>
      <p:ext uri="{BB962C8B-B14F-4D97-AF65-F5344CB8AC3E}">
        <p14:creationId xmlns:p14="http://schemas.microsoft.com/office/powerpoint/2010/main" val="3262155947"/>
      </p:ext>
    </p:extLst>
  </p:cSld>
  <p:clrMap bg1="lt1" tx1="dk1" bg2="lt2" tx2="dk2" accent1="accent1" accent2="accent2" accent3="accent3" accent4="accent4" accent5="accent5" accent6="accent6" hlink="hlink" folHlink="folHlink"/>
  <p:sldLayoutIdLst>
    <p:sldLayoutId id="2147483736" r:id="rId1"/>
    <p:sldLayoutId id="2147483737" r:id="rId2"/>
    <p:sldLayoutId id="2147483738" r:id="rId3"/>
    <p:sldLayoutId id="2147483739" r:id="rId4"/>
    <p:sldLayoutId id="2147483740" r:id="rId5"/>
    <p:sldLayoutId id="2147483741" r:id="rId6"/>
    <p:sldLayoutId id="2147483742" r:id="rId7"/>
    <p:sldLayoutId id="2147483743" r:id="rId8"/>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5.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4.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11.xml.rels><?xml version="1.0" encoding="UTF-8" standalone="yes"?>
<Relationships xmlns="http://schemas.openxmlformats.org/package/2006/relationships"><Relationship Id="rId2" Type="http://schemas.openxmlformats.org/officeDocument/2006/relationships/image" Target="../media/image31.jpeg"/><Relationship Id="rId1" Type="http://schemas.openxmlformats.org/officeDocument/2006/relationships/slideLayout" Target="../slideLayouts/slideLayout6.xml"/></Relationships>
</file>

<file path=ppt/slides/_rels/slide12.xml.rels><?xml version="1.0" encoding="UTF-8" standalone="yes"?>
<Relationships xmlns="http://schemas.openxmlformats.org/package/2006/relationships"><Relationship Id="rId2" Type="http://schemas.openxmlformats.org/officeDocument/2006/relationships/image" Target="../media/image32.jpeg"/><Relationship Id="rId1" Type="http://schemas.openxmlformats.org/officeDocument/2006/relationships/slideLayout" Target="../slideLayouts/slideLayout5.xml"/></Relationships>
</file>

<file path=ppt/slides/_rels/slide13.xml.rels><?xml version="1.0" encoding="UTF-8" standalone="yes"?>
<Relationships xmlns="http://schemas.openxmlformats.org/package/2006/relationships"><Relationship Id="rId2" Type="http://schemas.openxmlformats.org/officeDocument/2006/relationships/image" Target="../media/image32.jpeg"/><Relationship Id="rId1" Type="http://schemas.openxmlformats.org/officeDocument/2006/relationships/slideLayout" Target="../slideLayouts/slideLayout5.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28.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29.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30.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31.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32.xml.rels><?xml version="1.0" encoding="UTF-8" standalone="yes"?>
<Relationships xmlns="http://schemas.openxmlformats.org/package/2006/relationships"><Relationship Id="rId3" Type="http://schemas.openxmlformats.org/officeDocument/2006/relationships/image" Target="../media/image34.png"/><Relationship Id="rId2" Type="http://schemas.openxmlformats.org/officeDocument/2006/relationships/image" Target="../media/image33.png"/><Relationship Id="rId1" Type="http://schemas.openxmlformats.org/officeDocument/2006/relationships/slideLayout" Target="../slideLayouts/slideLayout5.xml"/></Relationships>
</file>

<file path=ppt/slides/_rels/slide33.xml.rels><?xml version="1.0" encoding="UTF-8" standalone="yes"?>
<Relationships xmlns="http://schemas.openxmlformats.org/package/2006/relationships"><Relationship Id="rId3" Type="http://schemas.openxmlformats.org/officeDocument/2006/relationships/image" Target="../media/image34.png"/><Relationship Id="rId2" Type="http://schemas.openxmlformats.org/officeDocument/2006/relationships/image" Target="../media/image33.png"/><Relationship Id="rId1" Type="http://schemas.openxmlformats.org/officeDocument/2006/relationships/slideLayout" Target="../slideLayouts/slideLayout5.xml"/></Relationships>
</file>

<file path=ppt/slides/_rels/slide34.xml.rels><?xml version="1.0" encoding="UTF-8" standalone="yes"?>
<Relationships xmlns="http://schemas.openxmlformats.org/package/2006/relationships"><Relationship Id="rId3" Type="http://schemas.openxmlformats.org/officeDocument/2006/relationships/hyperlink" Target="https://www.theguardian.com/society/2022/apr/10/the-guardian-view-on-camhs-in-crisis-young-people-need-more-help" TargetMode="External"/><Relationship Id="rId2" Type="http://schemas.openxmlformats.org/officeDocument/2006/relationships/hyperlink" Target="http://www.apa.org/pi/families/children-mental-health.aspx" TargetMode="External"/><Relationship Id="rId1" Type="http://schemas.openxmlformats.org/officeDocument/2006/relationships/slideLayout" Target="../slideLayouts/slideLayout5.xml"/><Relationship Id="rId6" Type="http://schemas.openxmlformats.org/officeDocument/2006/relationships/hyperlink" Target="https://digital.nhs.uk/data-and-information/publications/statistical/mental-health-of-children-and-young-people-in-england/2021-follow-up-to-the-2017-survey" TargetMode="External"/><Relationship Id="rId5" Type="http://schemas.openxmlformats.org/officeDocument/2006/relationships/hyperlink" Target="https://www.jrf.org.uk/report/poverty-wales-2020" TargetMode="External"/><Relationship Id="rId4" Type="http://schemas.openxmlformats.org/officeDocument/2006/relationships/hyperlink" Target="https://www.gov.uk/government/publications/covid-19-mental-health-and-wellbeing-surveillance-report/7-children-and-young-people" TargetMode="External"/></Relationships>
</file>

<file path=ppt/slides/_rels/slide35.xml.rels><?xml version="1.0" encoding="UTF-8" standalone="yes"?>
<Relationships xmlns="http://schemas.openxmlformats.org/package/2006/relationships"><Relationship Id="rId3" Type="http://schemas.openxmlformats.org/officeDocument/2006/relationships/hyperlink" Target="https://www.ons.gov.uk/peoplepopulationandcommunity/wellbeing/articles/youngpeopleswellbeingandpersonalfinance/2017" TargetMode="External"/><Relationship Id="rId2" Type="http://schemas.openxmlformats.org/officeDocument/2006/relationships/hyperlink" Target="https://www.nspcc.org.uk/what-we-do/news-opinion/anxiety-rising-concern-young-people-contacting-childline/" TargetMode="External"/><Relationship Id="rId1" Type="http://schemas.openxmlformats.org/officeDocument/2006/relationships/slideLayout" Target="../slideLayouts/slideLayout5.xml"/><Relationship Id="rId5" Type="http://schemas.openxmlformats.org/officeDocument/2006/relationships/hyperlink" Target="https://news.un.org/en/story/2021/10/1102122" TargetMode="External"/><Relationship Id="rId4" Type="http://schemas.openxmlformats.org/officeDocument/2006/relationships/hyperlink" Target="https://www.unicef.org/reports/state-worlds-children-2021"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Tree>
    <p:extLst>
      <p:ext uri="{BB962C8B-B14F-4D97-AF65-F5344CB8AC3E}">
        <p14:creationId xmlns:p14="http://schemas.microsoft.com/office/powerpoint/2010/main" val="2774574608"/>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BDB9237-3FA0-4C32-94E6-94EBD63FE772}"/>
              </a:ext>
            </a:extLst>
          </p:cNvPr>
          <p:cNvSpPr>
            <a:spLocks noGrp="1"/>
          </p:cNvSpPr>
          <p:nvPr>
            <p:ph type="ctrTitle"/>
          </p:nvPr>
        </p:nvSpPr>
        <p:spPr/>
        <p:txBody>
          <a:bodyPr>
            <a:normAutofit/>
          </a:bodyPr>
          <a:lstStyle/>
          <a:p>
            <a:br>
              <a:rPr lang="en-GB"/>
            </a:br>
            <a:endParaRPr lang="en-GB" sz="4900" dirty="0"/>
          </a:p>
        </p:txBody>
      </p:sp>
      <p:sp>
        <p:nvSpPr>
          <p:cNvPr id="3" name="Subtitle 2">
            <a:extLst>
              <a:ext uri="{FF2B5EF4-FFF2-40B4-BE49-F238E27FC236}">
                <a16:creationId xmlns:a16="http://schemas.microsoft.com/office/drawing/2014/main" id="{119CD072-88D9-4739-B739-5F1CE2F0C256}"/>
              </a:ext>
            </a:extLst>
          </p:cNvPr>
          <p:cNvSpPr>
            <a:spLocks noGrp="1"/>
          </p:cNvSpPr>
          <p:nvPr>
            <p:ph type="subTitle" idx="1"/>
          </p:nvPr>
        </p:nvSpPr>
        <p:spPr>
          <a:xfrm>
            <a:off x="1524000" y="802433"/>
            <a:ext cx="9144000" cy="5330009"/>
          </a:xfrm>
        </p:spPr>
        <p:txBody>
          <a:bodyPr>
            <a:noAutofit/>
          </a:bodyPr>
          <a:lstStyle/>
          <a:p>
            <a:r>
              <a:rPr lang="en-GB" sz="4800" dirty="0">
                <a:solidFill>
                  <a:schemeClr val="accent1"/>
                </a:solidFill>
                <a:latin typeface="Arial" panose="020B0604020202020204" pitchFamily="34" charset="0"/>
                <a:cs typeface="Arial" panose="020B0604020202020204" pitchFamily="34" charset="0"/>
              </a:rPr>
              <a:t>ECIE5009</a:t>
            </a:r>
            <a:br>
              <a:rPr lang="en-GB" sz="4800" dirty="0">
                <a:solidFill>
                  <a:schemeClr val="accent1"/>
                </a:solidFill>
                <a:latin typeface="Arial" panose="020B0604020202020204" pitchFamily="34" charset="0"/>
                <a:cs typeface="Arial" panose="020B0604020202020204" pitchFamily="34" charset="0"/>
              </a:rPr>
            </a:br>
            <a:r>
              <a:rPr lang="cy-GB" sz="4800" dirty="0">
                <a:latin typeface="Arial" panose="020B0604020202020204" pitchFamily="34" charset="0"/>
                <a:cs typeface="Arial" panose="020B0604020202020204" pitchFamily="34" charset="0"/>
              </a:rPr>
              <a:t>Iechyd Meddwl a Llesiant Plant a Phobl Ifanc</a:t>
            </a:r>
          </a:p>
          <a:p>
            <a:endParaRPr lang="en-GB" sz="4800" dirty="0">
              <a:solidFill>
                <a:schemeClr val="accent1"/>
              </a:solidFill>
              <a:latin typeface="Arial" panose="020B0604020202020204" pitchFamily="34" charset="0"/>
              <a:cs typeface="Arial" panose="020B0604020202020204" pitchFamily="34" charset="0"/>
            </a:endParaRPr>
          </a:p>
          <a:p>
            <a:r>
              <a:rPr lang="en-GB" sz="4800" dirty="0">
                <a:solidFill>
                  <a:schemeClr val="accent1"/>
                </a:solidFill>
                <a:latin typeface="Arial" panose="020B0604020202020204" pitchFamily="34" charset="0"/>
                <a:cs typeface="Arial" panose="020B0604020202020204" pitchFamily="34" charset="0"/>
              </a:rPr>
              <a:t>Children and Young People’s Mental Health &amp; Well-Being</a:t>
            </a:r>
            <a:br>
              <a:rPr lang="en-GB" sz="4800" dirty="0">
                <a:solidFill>
                  <a:schemeClr val="accent1"/>
                </a:solidFill>
                <a:latin typeface="Arial" panose="020B0604020202020204" pitchFamily="34" charset="0"/>
                <a:cs typeface="Arial" panose="020B0604020202020204" pitchFamily="34" charset="0"/>
              </a:rPr>
            </a:br>
            <a:r>
              <a:rPr lang="cy-GB" sz="4800" dirty="0">
                <a:latin typeface="Arial" panose="020B0604020202020204" pitchFamily="34" charset="0"/>
                <a:cs typeface="Arial" panose="020B0604020202020204" pitchFamily="34" charset="0"/>
              </a:rPr>
              <a:t>Darlith</a:t>
            </a:r>
            <a:r>
              <a:rPr lang="en-GB" sz="4800" dirty="0">
                <a:solidFill>
                  <a:schemeClr val="accent1"/>
                </a:solidFill>
                <a:latin typeface="Arial" panose="020B0604020202020204" pitchFamily="34" charset="0"/>
                <a:cs typeface="Arial" panose="020B0604020202020204" pitchFamily="34" charset="0"/>
              </a:rPr>
              <a:t>/Lecture 1</a:t>
            </a:r>
          </a:p>
        </p:txBody>
      </p:sp>
    </p:spTree>
    <p:extLst>
      <p:ext uri="{BB962C8B-B14F-4D97-AF65-F5344CB8AC3E}">
        <p14:creationId xmlns:p14="http://schemas.microsoft.com/office/powerpoint/2010/main" val="3150126884"/>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AE067E4-867D-4D23-88E3-2341966A3781}"/>
              </a:ext>
            </a:extLst>
          </p:cNvPr>
          <p:cNvSpPr>
            <a:spLocks noGrp="1"/>
          </p:cNvSpPr>
          <p:nvPr>
            <p:ph type="title"/>
          </p:nvPr>
        </p:nvSpPr>
        <p:spPr/>
        <p:txBody>
          <a:bodyPr>
            <a:noAutofit/>
          </a:bodyPr>
          <a:lstStyle/>
          <a:p>
            <a:r>
              <a:rPr lang="cy-GB" sz="4800" dirty="0">
                <a:latin typeface="Arial" panose="020B0604020202020204" pitchFamily="34" charset="0"/>
                <a:cs typeface="Arial" panose="020B0604020202020204" pitchFamily="34" charset="0"/>
              </a:rPr>
              <a:t>Cyflwyniad</a:t>
            </a:r>
            <a:r>
              <a:rPr lang="cy-GB" sz="4800" dirty="0">
                <a:solidFill>
                  <a:schemeClr val="accent1"/>
                </a:solidFill>
                <a:latin typeface="Arial" panose="020B0604020202020204" pitchFamily="34" charset="0"/>
                <a:cs typeface="Arial" panose="020B0604020202020204" pitchFamily="34" charset="0"/>
              </a:rPr>
              <a:t>    </a:t>
            </a:r>
            <a:r>
              <a:rPr lang="en-GB" sz="4800" dirty="0">
                <a:solidFill>
                  <a:schemeClr val="accent1"/>
                </a:solidFill>
                <a:latin typeface="Arial" panose="020B0604020202020204" pitchFamily="34" charset="0"/>
                <a:cs typeface="Arial" panose="020B0604020202020204" pitchFamily="34" charset="0"/>
              </a:rPr>
              <a:t>                                      Introduction</a:t>
            </a:r>
          </a:p>
        </p:txBody>
      </p:sp>
      <p:sp>
        <p:nvSpPr>
          <p:cNvPr id="3" name="Subtitle 2">
            <a:extLst>
              <a:ext uri="{FF2B5EF4-FFF2-40B4-BE49-F238E27FC236}">
                <a16:creationId xmlns:a16="http://schemas.microsoft.com/office/drawing/2014/main" id="{3A5803C1-A78C-4287-B14B-77ED1F6A49E3}"/>
              </a:ext>
            </a:extLst>
          </p:cNvPr>
          <p:cNvSpPr>
            <a:spLocks noGrp="1"/>
          </p:cNvSpPr>
          <p:nvPr>
            <p:ph sz="half" idx="1"/>
          </p:nvPr>
        </p:nvSpPr>
        <p:spPr/>
        <p:txBody>
          <a:bodyPr>
            <a:normAutofit fontScale="92500" lnSpcReduction="20000"/>
          </a:bodyPr>
          <a:lstStyle/>
          <a:p>
            <a:r>
              <a:rPr lang="cy-GB" b="1" dirty="0">
                <a:latin typeface="Arial" panose="020B0604020202020204" pitchFamily="34" charset="0"/>
                <a:cs typeface="Arial" panose="020B0604020202020204" pitchFamily="34" charset="0"/>
              </a:rPr>
              <a:t>NOD(AU)</a:t>
            </a:r>
          </a:p>
          <a:p>
            <a:r>
              <a:rPr lang="cy-GB" dirty="0">
                <a:latin typeface="Arial" panose="020B0604020202020204" pitchFamily="34" charset="0"/>
                <a:cs typeface="Arial" panose="020B0604020202020204" pitchFamily="34" charset="0"/>
              </a:rPr>
              <a:t>Galluogi myfyrwyr i gael dealltwriaeth o iechyd meddwl plant a'i bwysigrwydd i'w lles mewn cyd-destun addysgol a thu hwnt.</a:t>
            </a:r>
          </a:p>
          <a:p>
            <a:pPr marL="285750" indent="-285750"/>
            <a:endParaRPr lang="cy-GB" dirty="0">
              <a:latin typeface="Arial" panose="020B0604020202020204" pitchFamily="34" charset="0"/>
              <a:cs typeface="Arial" panose="020B0604020202020204" pitchFamily="34" charset="0"/>
            </a:endParaRPr>
          </a:p>
          <a:p>
            <a:pPr marL="285750" indent="-285750"/>
            <a:r>
              <a:rPr lang="cy-GB" dirty="0">
                <a:latin typeface="Arial" panose="020B0604020202020204" pitchFamily="34" charset="0"/>
                <a:cs typeface="Arial" panose="020B0604020202020204" pitchFamily="34" charset="0"/>
              </a:rPr>
              <a:t>Cyflwyno myfyrwyr i ystod o strategaethau ac ymyriadau a ddefnyddir i wella iechyd meddwl plant.</a:t>
            </a:r>
          </a:p>
          <a:p>
            <a:endParaRPr lang="en-GB" dirty="0"/>
          </a:p>
        </p:txBody>
      </p:sp>
      <p:sp>
        <p:nvSpPr>
          <p:cNvPr id="5" name="Content Placeholder 4">
            <a:extLst>
              <a:ext uri="{FF2B5EF4-FFF2-40B4-BE49-F238E27FC236}">
                <a16:creationId xmlns:a16="http://schemas.microsoft.com/office/drawing/2014/main" id="{7D369C95-377A-29CB-170B-487F2B26ED66}"/>
              </a:ext>
            </a:extLst>
          </p:cNvPr>
          <p:cNvSpPr>
            <a:spLocks noGrp="1"/>
          </p:cNvSpPr>
          <p:nvPr>
            <p:ph sz="half" idx="2"/>
          </p:nvPr>
        </p:nvSpPr>
        <p:spPr/>
        <p:txBody>
          <a:bodyPr>
            <a:normAutofit fontScale="92500" lnSpcReduction="20000"/>
          </a:bodyPr>
          <a:lstStyle/>
          <a:p>
            <a:r>
              <a:rPr lang="en-GB" b="1" dirty="0">
                <a:solidFill>
                  <a:schemeClr val="accent1"/>
                </a:solidFill>
                <a:latin typeface="Arial" panose="020B0604020202020204" pitchFamily="34" charset="0"/>
                <a:cs typeface="Arial" panose="020B0604020202020204" pitchFamily="34" charset="0"/>
              </a:rPr>
              <a:t>AIM(S)</a:t>
            </a:r>
          </a:p>
          <a:p>
            <a:pPr marL="342900" indent="-342900">
              <a:buFont typeface="Arial" panose="020B0604020202020204" pitchFamily="34" charset="0"/>
              <a:buChar char="•"/>
            </a:pPr>
            <a:r>
              <a:rPr lang="en-GB" dirty="0">
                <a:solidFill>
                  <a:schemeClr val="accent1"/>
                </a:solidFill>
                <a:latin typeface="Arial" panose="020B0604020202020204" pitchFamily="34" charset="0"/>
                <a:cs typeface="Arial" panose="020B0604020202020204" pitchFamily="34" charset="0"/>
              </a:rPr>
              <a:t>To enable students to gain an understanding of children’s mental health and its importance to their well-being in an educational context and beyond.</a:t>
            </a:r>
          </a:p>
          <a:p>
            <a:pPr marL="285750" indent="-285750">
              <a:buFont typeface="Arial" panose="020B0604020202020204" pitchFamily="34" charset="0"/>
              <a:buChar char="•"/>
            </a:pPr>
            <a:endParaRPr lang="en-GB" dirty="0">
              <a:solidFill>
                <a:schemeClr val="accent1"/>
              </a:solidFill>
              <a:latin typeface="Arial" panose="020B0604020202020204" pitchFamily="34" charset="0"/>
              <a:cs typeface="Arial" panose="020B0604020202020204" pitchFamily="34" charset="0"/>
            </a:endParaRPr>
          </a:p>
          <a:p>
            <a:pPr marL="285750" indent="-285750">
              <a:buFont typeface="Arial" panose="020B0604020202020204" pitchFamily="34" charset="0"/>
              <a:buChar char="•"/>
            </a:pPr>
            <a:r>
              <a:rPr lang="en-GB" dirty="0">
                <a:solidFill>
                  <a:schemeClr val="accent1"/>
                </a:solidFill>
                <a:latin typeface="Arial" panose="020B0604020202020204" pitchFamily="34" charset="0"/>
                <a:cs typeface="Arial" panose="020B0604020202020204" pitchFamily="34" charset="0"/>
              </a:rPr>
              <a:t>To introduce students to a range of strategies and interventions used to improve children’s mental health.</a:t>
            </a:r>
          </a:p>
          <a:p>
            <a:endParaRPr lang="en-GB" dirty="0"/>
          </a:p>
        </p:txBody>
      </p:sp>
    </p:spTree>
    <p:extLst>
      <p:ext uri="{BB962C8B-B14F-4D97-AF65-F5344CB8AC3E}">
        <p14:creationId xmlns:p14="http://schemas.microsoft.com/office/powerpoint/2010/main" val="3223358125"/>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8567835-88F9-4C9C-9025-BB2B5CCDB383}"/>
              </a:ext>
            </a:extLst>
          </p:cNvPr>
          <p:cNvSpPr>
            <a:spLocks noGrp="1"/>
          </p:cNvSpPr>
          <p:nvPr>
            <p:ph type="title"/>
          </p:nvPr>
        </p:nvSpPr>
        <p:spPr/>
        <p:txBody>
          <a:bodyPr>
            <a:normAutofit fontScale="90000"/>
          </a:bodyPr>
          <a:lstStyle/>
          <a:p>
            <a:r>
              <a:rPr lang="cy-GB" sz="4800" dirty="0">
                <a:latin typeface="Arial" panose="020B0604020202020204" pitchFamily="34" charset="0"/>
                <a:cs typeface="Arial" panose="020B0604020202020204" pitchFamily="34" charset="0"/>
              </a:rPr>
              <a:t>Deilliannau Dysgu      </a:t>
            </a:r>
            <a:r>
              <a:rPr lang="en-GB" sz="4800" dirty="0">
                <a:solidFill>
                  <a:schemeClr val="accent1"/>
                </a:solidFill>
                <a:latin typeface="Arial" panose="020B0604020202020204" pitchFamily="34" charset="0"/>
                <a:cs typeface="Arial" panose="020B0604020202020204" pitchFamily="34" charset="0"/>
              </a:rPr>
              <a:t>Learning Outcomes</a:t>
            </a:r>
          </a:p>
        </p:txBody>
      </p:sp>
      <p:sp>
        <p:nvSpPr>
          <p:cNvPr id="3" name="Content Placeholder 2">
            <a:extLst>
              <a:ext uri="{FF2B5EF4-FFF2-40B4-BE49-F238E27FC236}">
                <a16:creationId xmlns:a16="http://schemas.microsoft.com/office/drawing/2014/main" id="{A08C0883-25F0-44A7-A1DA-687EC38431F9}"/>
              </a:ext>
            </a:extLst>
          </p:cNvPr>
          <p:cNvSpPr>
            <a:spLocks noGrp="1"/>
          </p:cNvSpPr>
          <p:nvPr>
            <p:ph sz="half" idx="1"/>
          </p:nvPr>
        </p:nvSpPr>
        <p:spPr/>
        <p:txBody>
          <a:bodyPr>
            <a:normAutofit fontScale="25000" lnSpcReduction="20000"/>
          </a:bodyPr>
          <a:lstStyle/>
          <a:p>
            <a:pPr marL="342900" lvl="0" indent="-342900" algn="just" fontAlgn="base" hangingPunct="0">
              <a:lnSpc>
                <a:spcPct val="115000"/>
              </a:lnSpc>
              <a:spcAft>
                <a:spcPts val="1000"/>
              </a:spcAft>
              <a:buFont typeface="Symbol" panose="05050102010706020507" pitchFamily="18" charset="2"/>
              <a:buChar char=""/>
            </a:pPr>
            <a:r>
              <a:rPr lang="cy-GB" sz="7200" dirty="0">
                <a:ea typeface="Times New Roman" panose="02020603050405020304" pitchFamily="18" charset="0"/>
                <a:cs typeface="Arial" panose="020B0604020202020204" pitchFamily="34" charset="0"/>
              </a:rPr>
              <a:t>Dangos dealltwriaeth feirniadol o'r materion sy'n effeithio ar les plant</a:t>
            </a:r>
            <a:r>
              <a:rPr lang="cy-GB" sz="7200" dirty="0">
                <a:effectLst/>
                <a:ea typeface="Times New Roman" panose="02020603050405020304" pitchFamily="18" charset="0"/>
                <a:cs typeface="Arial" panose="020B0604020202020204" pitchFamily="34" charset="0"/>
              </a:rPr>
              <a:t>.</a:t>
            </a:r>
            <a:endParaRPr lang="cy-GB" sz="7200" dirty="0">
              <a:effectLst/>
              <a:ea typeface="Calibri" panose="020F0502020204030204" pitchFamily="34" charset="0"/>
              <a:cs typeface="Arial" panose="020B0604020202020204" pitchFamily="34" charset="0"/>
            </a:endParaRPr>
          </a:p>
          <a:p>
            <a:pPr marL="342900" lvl="0" indent="-342900" algn="just" fontAlgn="base" hangingPunct="0">
              <a:lnSpc>
                <a:spcPct val="115000"/>
              </a:lnSpc>
              <a:spcAft>
                <a:spcPts val="1000"/>
              </a:spcAft>
              <a:buFont typeface="Symbol" panose="05050102010706020507" pitchFamily="18" charset="2"/>
              <a:buChar char=""/>
            </a:pPr>
            <a:r>
              <a:rPr lang="cy-GB" sz="7200" dirty="0">
                <a:ea typeface="Times New Roman" panose="02020603050405020304" pitchFamily="18" charset="0"/>
                <a:cs typeface="Arial" panose="020B0604020202020204" pitchFamily="34" charset="0"/>
              </a:rPr>
              <a:t>Dangos ymwybyddiaeth feirniadol o effaith ACE ar les</a:t>
            </a:r>
            <a:r>
              <a:rPr lang="cy-GB" sz="7200" dirty="0">
                <a:effectLst/>
                <a:ea typeface="Times New Roman" panose="02020603050405020304" pitchFamily="18" charset="0"/>
                <a:cs typeface="Arial" panose="020B0604020202020204" pitchFamily="34" charset="0"/>
              </a:rPr>
              <a:t>.</a:t>
            </a:r>
            <a:endParaRPr lang="cy-GB" sz="7200" dirty="0">
              <a:effectLst/>
              <a:ea typeface="Calibri" panose="020F0502020204030204" pitchFamily="34" charset="0"/>
              <a:cs typeface="Arial" panose="020B0604020202020204" pitchFamily="34" charset="0"/>
            </a:endParaRPr>
          </a:p>
          <a:p>
            <a:pPr marL="342900" lvl="0" indent="-342900" algn="just" fontAlgn="base" hangingPunct="0">
              <a:lnSpc>
                <a:spcPct val="115000"/>
              </a:lnSpc>
              <a:spcAft>
                <a:spcPts val="1000"/>
              </a:spcAft>
              <a:buFont typeface="Symbol" panose="05050102010706020507" pitchFamily="18" charset="2"/>
              <a:buChar char=""/>
            </a:pPr>
            <a:r>
              <a:rPr lang="cy-GB" sz="7200" dirty="0">
                <a:ea typeface="Times New Roman" panose="02020603050405020304" pitchFamily="18" charset="0"/>
                <a:cs typeface="Arial" panose="020B0604020202020204" pitchFamily="34" charset="0"/>
              </a:rPr>
              <a:t>Nodi strategaethau ac ymyriadau priodol i wella iechyd meddwl a lles plant</a:t>
            </a:r>
            <a:r>
              <a:rPr lang="cy-GB" sz="7200" dirty="0">
                <a:effectLst/>
                <a:ea typeface="Times New Roman" panose="02020603050405020304" pitchFamily="18" charset="0"/>
                <a:cs typeface="Arial" panose="020B0604020202020204" pitchFamily="34" charset="0"/>
              </a:rPr>
              <a:t>.</a:t>
            </a:r>
            <a:endParaRPr lang="cy-GB" sz="7200" dirty="0">
              <a:effectLst/>
              <a:ea typeface="Calibri" panose="020F0502020204030204" pitchFamily="34" charset="0"/>
              <a:cs typeface="Arial" panose="020B0604020202020204" pitchFamily="34" charset="0"/>
            </a:endParaRPr>
          </a:p>
          <a:p>
            <a:pPr marL="342900" lvl="0" indent="-342900" algn="just" fontAlgn="base" hangingPunct="0">
              <a:lnSpc>
                <a:spcPct val="115000"/>
              </a:lnSpc>
              <a:spcAft>
                <a:spcPts val="1000"/>
              </a:spcAft>
              <a:buFont typeface="Symbol" panose="05050102010706020507" pitchFamily="18" charset="2"/>
              <a:buChar char=""/>
            </a:pPr>
            <a:r>
              <a:rPr lang="cy-GB" sz="7200" dirty="0">
                <a:ea typeface="Times New Roman" panose="02020603050405020304" pitchFamily="18" charset="0"/>
                <a:cs typeface="Arial" panose="020B0604020202020204" pitchFamily="34" charset="0"/>
              </a:rPr>
              <a:t>Gwerthuso'n feirniadol sut mae llesiant yn cael ei weithredu yn y Cwricwlwm Newydd i Gymru</a:t>
            </a:r>
            <a:r>
              <a:rPr lang="cy-GB" sz="7200" dirty="0">
                <a:effectLst/>
                <a:ea typeface="Times New Roman" panose="02020603050405020304" pitchFamily="18" charset="0"/>
                <a:cs typeface="Arial" panose="020B0604020202020204" pitchFamily="34" charset="0"/>
              </a:rPr>
              <a:t>.</a:t>
            </a:r>
            <a:endParaRPr lang="cy-GB" sz="7200" dirty="0">
              <a:effectLst/>
              <a:ea typeface="Calibri" panose="020F0502020204030204" pitchFamily="34" charset="0"/>
              <a:cs typeface="Arial" panose="020B0604020202020204" pitchFamily="34" charset="0"/>
            </a:endParaRPr>
          </a:p>
          <a:p>
            <a:pPr marL="342900" lvl="0" indent="-342900" algn="just" fontAlgn="base" hangingPunct="0">
              <a:lnSpc>
                <a:spcPct val="115000"/>
              </a:lnSpc>
              <a:spcAft>
                <a:spcPts val="1000"/>
              </a:spcAft>
              <a:buFont typeface="Symbol" panose="05050102010706020507" pitchFamily="18" charset="2"/>
              <a:buChar char=""/>
            </a:pPr>
            <a:r>
              <a:rPr lang="cy-GB" sz="7200" dirty="0">
                <a:ea typeface="Times New Roman" panose="02020603050405020304" pitchFamily="18" charset="0"/>
                <a:cs typeface="Arial" panose="020B0604020202020204" pitchFamily="34" charset="0"/>
              </a:rPr>
              <a:t>Trefnu eu gwybodaeth a'u dysgu drwy ddefnyddio ystod o adnoddau gwybodaeth a chyflwyno eu gwaith ar y lefel briodol</a:t>
            </a:r>
            <a:r>
              <a:rPr lang="cy-GB" sz="7200" dirty="0">
                <a:effectLst/>
                <a:ea typeface="Times New Roman" panose="02020603050405020304" pitchFamily="18" charset="0"/>
                <a:cs typeface="Arial" panose="020B0604020202020204" pitchFamily="34" charset="0"/>
              </a:rPr>
              <a:t>.</a:t>
            </a:r>
            <a:endParaRPr lang="cy-GB" sz="7200" dirty="0">
              <a:effectLst/>
              <a:ea typeface="Calibri" panose="020F0502020204030204" pitchFamily="34" charset="0"/>
              <a:cs typeface="Arial" panose="020B0604020202020204" pitchFamily="34" charset="0"/>
            </a:endParaRPr>
          </a:p>
          <a:p>
            <a:endParaRPr lang="en-GB" dirty="0"/>
          </a:p>
        </p:txBody>
      </p:sp>
      <p:sp>
        <p:nvSpPr>
          <p:cNvPr id="4" name="Content Placeholder 3">
            <a:extLst>
              <a:ext uri="{FF2B5EF4-FFF2-40B4-BE49-F238E27FC236}">
                <a16:creationId xmlns:a16="http://schemas.microsoft.com/office/drawing/2014/main" id="{9DA7FEB2-B46C-6F35-15F0-A874B51EBE8F}"/>
              </a:ext>
            </a:extLst>
          </p:cNvPr>
          <p:cNvSpPr>
            <a:spLocks noGrp="1"/>
          </p:cNvSpPr>
          <p:nvPr>
            <p:ph sz="half" idx="2"/>
          </p:nvPr>
        </p:nvSpPr>
        <p:spPr/>
        <p:txBody>
          <a:bodyPr>
            <a:normAutofit fontScale="25000" lnSpcReduction="20000"/>
          </a:bodyPr>
          <a:lstStyle/>
          <a:p>
            <a:pPr algn="just" fontAlgn="base" hangingPunct="0">
              <a:lnSpc>
                <a:spcPct val="115000"/>
              </a:lnSpc>
              <a:spcAft>
                <a:spcPts val="1000"/>
              </a:spcAft>
            </a:pPr>
            <a:r>
              <a:rPr lang="en-US" sz="7200" dirty="0">
                <a:solidFill>
                  <a:schemeClr val="accent1"/>
                </a:solidFill>
                <a:effectLst/>
                <a:ea typeface="Times New Roman" panose="02020603050405020304" pitchFamily="18" charset="0"/>
                <a:cs typeface="Arial" panose="020B0604020202020204" pitchFamily="34" charset="0"/>
              </a:rPr>
              <a:t>Demonstrate a critical understanding of the issues affecting children’s wellbeing.</a:t>
            </a:r>
            <a:endParaRPr lang="en-GB" sz="7200" dirty="0">
              <a:solidFill>
                <a:schemeClr val="accent1"/>
              </a:solidFill>
              <a:effectLst/>
              <a:ea typeface="Calibri" panose="020F0502020204030204" pitchFamily="34" charset="0"/>
              <a:cs typeface="Arial" panose="020B0604020202020204" pitchFamily="34" charset="0"/>
            </a:endParaRPr>
          </a:p>
          <a:p>
            <a:pPr marL="342900" lvl="0" indent="-342900" algn="just" fontAlgn="base" hangingPunct="0">
              <a:lnSpc>
                <a:spcPct val="115000"/>
              </a:lnSpc>
              <a:spcAft>
                <a:spcPts val="1000"/>
              </a:spcAft>
              <a:buFont typeface="Symbol" panose="05050102010706020507" pitchFamily="18" charset="2"/>
              <a:buChar char=""/>
            </a:pPr>
            <a:r>
              <a:rPr lang="en-US" sz="7200" dirty="0">
                <a:solidFill>
                  <a:schemeClr val="accent1"/>
                </a:solidFill>
                <a:ea typeface="Times New Roman" panose="02020603050405020304" pitchFamily="18" charset="0"/>
                <a:cs typeface="Arial" panose="020B0604020202020204" pitchFamily="34" charset="0"/>
              </a:rPr>
              <a:t>D</a:t>
            </a:r>
            <a:r>
              <a:rPr lang="en-US" sz="7200" dirty="0">
                <a:solidFill>
                  <a:schemeClr val="accent1"/>
                </a:solidFill>
                <a:effectLst/>
                <a:ea typeface="Times New Roman" panose="02020603050405020304" pitchFamily="18" charset="0"/>
                <a:cs typeface="Arial" panose="020B0604020202020204" pitchFamily="34" charset="0"/>
              </a:rPr>
              <a:t>emonstrate a critical awareness of the impact of ACEs on wellbeing.</a:t>
            </a:r>
            <a:endParaRPr lang="en-GB" sz="7200" dirty="0">
              <a:solidFill>
                <a:schemeClr val="accent1"/>
              </a:solidFill>
              <a:effectLst/>
              <a:ea typeface="Calibri" panose="020F0502020204030204" pitchFamily="34" charset="0"/>
              <a:cs typeface="Arial" panose="020B0604020202020204" pitchFamily="34" charset="0"/>
            </a:endParaRPr>
          </a:p>
          <a:p>
            <a:pPr marL="342900" lvl="0" indent="-342900" algn="just" fontAlgn="base" hangingPunct="0">
              <a:lnSpc>
                <a:spcPct val="115000"/>
              </a:lnSpc>
              <a:spcAft>
                <a:spcPts val="1000"/>
              </a:spcAft>
              <a:buFont typeface="Symbol" panose="05050102010706020507" pitchFamily="18" charset="2"/>
              <a:buChar char=""/>
            </a:pPr>
            <a:r>
              <a:rPr lang="en-US" sz="7200" dirty="0">
                <a:solidFill>
                  <a:schemeClr val="accent1"/>
                </a:solidFill>
                <a:effectLst/>
                <a:ea typeface="Times New Roman" panose="02020603050405020304" pitchFamily="18" charset="0"/>
                <a:cs typeface="Arial" panose="020B0604020202020204" pitchFamily="34" charset="0"/>
              </a:rPr>
              <a:t>Identify appropriate strategies and interventions to improve mental health and wellbeing in children.</a:t>
            </a:r>
            <a:endParaRPr lang="en-GB" sz="7200" dirty="0">
              <a:solidFill>
                <a:schemeClr val="accent1"/>
              </a:solidFill>
              <a:effectLst/>
              <a:ea typeface="Calibri" panose="020F0502020204030204" pitchFamily="34" charset="0"/>
              <a:cs typeface="Arial" panose="020B0604020202020204" pitchFamily="34" charset="0"/>
            </a:endParaRPr>
          </a:p>
          <a:p>
            <a:pPr marL="342900" lvl="0" indent="-342900" algn="just" fontAlgn="base" hangingPunct="0">
              <a:lnSpc>
                <a:spcPct val="115000"/>
              </a:lnSpc>
              <a:spcAft>
                <a:spcPts val="1000"/>
              </a:spcAft>
              <a:buFont typeface="Symbol" panose="05050102010706020507" pitchFamily="18" charset="2"/>
              <a:buChar char=""/>
            </a:pPr>
            <a:r>
              <a:rPr lang="en-US" sz="7200" dirty="0">
                <a:solidFill>
                  <a:schemeClr val="accent1"/>
                </a:solidFill>
                <a:effectLst/>
                <a:ea typeface="Times New Roman" panose="02020603050405020304" pitchFamily="18" charset="0"/>
                <a:cs typeface="Arial" panose="020B0604020202020204" pitchFamily="34" charset="0"/>
              </a:rPr>
              <a:t>Critically evaluating how wellbeing is implemented in the New Curriculum for Wales.</a:t>
            </a:r>
            <a:endParaRPr lang="en-GB" sz="7200" dirty="0">
              <a:solidFill>
                <a:schemeClr val="accent1"/>
              </a:solidFill>
              <a:effectLst/>
              <a:ea typeface="Calibri" panose="020F0502020204030204" pitchFamily="34" charset="0"/>
              <a:cs typeface="Arial" panose="020B0604020202020204" pitchFamily="34" charset="0"/>
            </a:endParaRPr>
          </a:p>
          <a:p>
            <a:pPr marL="342900" lvl="0" indent="-342900" algn="just" fontAlgn="base" hangingPunct="0">
              <a:lnSpc>
                <a:spcPct val="115000"/>
              </a:lnSpc>
              <a:spcAft>
                <a:spcPts val="1000"/>
              </a:spcAft>
              <a:buFont typeface="Symbol" panose="05050102010706020507" pitchFamily="18" charset="2"/>
              <a:buChar char=""/>
            </a:pPr>
            <a:r>
              <a:rPr lang="en-US" sz="7200" dirty="0" err="1">
                <a:solidFill>
                  <a:schemeClr val="accent1"/>
                </a:solidFill>
                <a:effectLst/>
                <a:ea typeface="Times New Roman" panose="02020603050405020304" pitchFamily="18" charset="0"/>
                <a:cs typeface="Arial" panose="020B0604020202020204" pitchFamily="34" charset="0"/>
              </a:rPr>
              <a:t>Organise</a:t>
            </a:r>
            <a:r>
              <a:rPr lang="en-US" sz="7200" dirty="0">
                <a:solidFill>
                  <a:schemeClr val="accent1"/>
                </a:solidFill>
                <a:effectLst/>
                <a:ea typeface="Times New Roman" panose="02020603050405020304" pitchFamily="18" charset="0"/>
                <a:cs typeface="Arial" panose="020B0604020202020204" pitchFamily="34" charset="0"/>
              </a:rPr>
              <a:t> their knowledge and learning through use of a range of information resources and present their work at the appropriate level.</a:t>
            </a:r>
            <a:endParaRPr lang="en-GB" sz="7200" dirty="0">
              <a:solidFill>
                <a:schemeClr val="accent1"/>
              </a:solidFill>
              <a:effectLst/>
              <a:ea typeface="Calibri" panose="020F0502020204030204" pitchFamily="34" charset="0"/>
              <a:cs typeface="Arial" panose="020B0604020202020204" pitchFamily="34" charset="0"/>
            </a:endParaRPr>
          </a:p>
          <a:p>
            <a:endParaRPr lang="en-GB" dirty="0"/>
          </a:p>
        </p:txBody>
      </p:sp>
    </p:spTree>
    <p:extLst>
      <p:ext uri="{BB962C8B-B14F-4D97-AF65-F5344CB8AC3E}">
        <p14:creationId xmlns:p14="http://schemas.microsoft.com/office/powerpoint/2010/main" val="1324759264"/>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494DD51-9E35-44D8-B3B5-710681EB1431}"/>
              </a:ext>
            </a:extLst>
          </p:cNvPr>
          <p:cNvSpPr>
            <a:spLocks noGrp="1"/>
          </p:cNvSpPr>
          <p:nvPr>
            <p:ph type="title"/>
          </p:nvPr>
        </p:nvSpPr>
        <p:spPr/>
        <p:txBody>
          <a:bodyPr/>
          <a:lstStyle/>
          <a:p>
            <a:r>
              <a:rPr lang="cy-GB" dirty="0"/>
              <a:t>Asesu : Traethawd        </a:t>
            </a:r>
            <a:r>
              <a:rPr lang="en-GB" dirty="0">
                <a:solidFill>
                  <a:schemeClr val="accent1"/>
                </a:solidFill>
              </a:rPr>
              <a:t>Assessment :   Essay</a:t>
            </a:r>
          </a:p>
        </p:txBody>
      </p:sp>
      <p:sp>
        <p:nvSpPr>
          <p:cNvPr id="7" name="Content Placeholder 6">
            <a:extLst>
              <a:ext uri="{FF2B5EF4-FFF2-40B4-BE49-F238E27FC236}">
                <a16:creationId xmlns:a16="http://schemas.microsoft.com/office/drawing/2014/main" id="{B03EF128-D911-CF9F-9FF7-38A9A7A0DAF3}"/>
              </a:ext>
            </a:extLst>
          </p:cNvPr>
          <p:cNvSpPr>
            <a:spLocks noGrp="1"/>
          </p:cNvSpPr>
          <p:nvPr>
            <p:ph sz="half" idx="1"/>
          </p:nvPr>
        </p:nvSpPr>
        <p:spPr/>
        <p:txBody>
          <a:bodyPr>
            <a:normAutofit/>
          </a:bodyPr>
          <a:lstStyle/>
          <a:p>
            <a:r>
              <a:rPr lang="cy-GB" sz="1800" b="1" dirty="0">
                <a:latin typeface="Arial" panose="020B0604020202020204" pitchFamily="34" charset="0"/>
                <a:cs typeface="Arial" panose="020B0604020202020204" pitchFamily="34" charset="0"/>
              </a:rPr>
              <a:t>Traethawd – 4000 o eiriau100%</a:t>
            </a:r>
          </a:p>
          <a:p>
            <a:r>
              <a:rPr lang="cy-GB" sz="1800" b="1" dirty="0">
                <a:latin typeface="Arial" panose="020B0604020202020204" pitchFamily="34" charset="0"/>
                <a:cs typeface="Arial" panose="020B0604020202020204" pitchFamily="34" charset="0"/>
              </a:rPr>
              <a:t>Cwestiwn traethawd:</a:t>
            </a:r>
          </a:p>
          <a:p>
            <a:r>
              <a:rPr lang="cy-GB" sz="1800" b="1" dirty="0">
                <a:latin typeface="Arial" panose="020B0604020202020204" pitchFamily="34" charset="0"/>
                <a:ea typeface="Times New Roman" panose="02020603050405020304" pitchFamily="18" charset="0"/>
                <a:cs typeface="Arial" panose="020B0604020202020204" pitchFamily="34" charset="0"/>
              </a:rPr>
              <a:t>Nodi ac archwilio'n feirniadol y materion a all gael effaith ar Iechyd Meddwl a Lles plant a phobl ifanc.</a:t>
            </a:r>
          </a:p>
          <a:p>
            <a:endParaRPr lang="cy-GB" sz="1800" b="1" dirty="0">
              <a:latin typeface="Arial" panose="020B0604020202020204" pitchFamily="34" charset="0"/>
              <a:ea typeface="Times New Roman" panose="02020603050405020304" pitchFamily="18" charset="0"/>
              <a:cs typeface="Arial" panose="020B0604020202020204" pitchFamily="34" charset="0"/>
            </a:endParaRPr>
          </a:p>
          <a:p>
            <a:r>
              <a:rPr lang="cy-GB" sz="1800" b="1" dirty="0">
                <a:latin typeface="Arial" panose="020B0604020202020204" pitchFamily="34" charset="0"/>
                <a:ea typeface="Times New Roman" panose="02020603050405020304" pitchFamily="18" charset="0"/>
                <a:cs typeface="Arial" panose="020B0604020202020204" pitchFamily="34" charset="0"/>
              </a:rPr>
              <a:t>Dyddiad cyflwyno </a:t>
            </a:r>
            <a:r>
              <a:rPr lang="cy-GB" sz="1800" b="1">
                <a:latin typeface="Arial" panose="020B0604020202020204" pitchFamily="34" charset="0"/>
                <a:ea typeface="Times New Roman" panose="02020603050405020304" pitchFamily="18" charset="0"/>
                <a:cs typeface="Arial" panose="020B0604020202020204" pitchFamily="34" charset="0"/>
              </a:rPr>
              <a:t>Mawrth 1af 2026 </a:t>
            </a:r>
            <a:r>
              <a:rPr lang="cy-GB" sz="1800" b="1" dirty="0">
                <a:latin typeface="Arial" panose="020B0604020202020204" pitchFamily="34" charset="0"/>
                <a:ea typeface="Times New Roman" panose="02020603050405020304" pitchFamily="18" charset="0"/>
                <a:cs typeface="Arial" panose="020B0604020202020204" pitchFamily="34" charset="0"/>
              </a:rPr>
              <a:t>drwy </a:t>
            </a:r>
            <a:r>
              <a:rPr lang="cy-GB" sz="1800" b="1" dirty="0" err="1">
                <a:latin typeface="Arial" panose="020B0604020202020204" pitchFamily="34" charset="0"/>
                <a:ea typeface="Times New Roman" panose="02020603050405020304" pitchFamily="18" charset="0"/>
                <a:cs typeface="Arial" panose="020B0604020202020204" pitchFamily="34" charset="0"/>
              </a:rPr>
              <a:t>Turnitin</a:t>
            </a:r>
            <a:r>
              <a:rPr lang="cy-GB" sz="1800" b="1" dirty="0">
                <a:latin typeface="Arial" panose="020B0604020202020204" pitchFamily="34" charset="0"/>
                <a:ea typeface="Times New Roman" panose="02020603050405020304" pitchFamily="18" charset="0"/>
                <a:cs typeface="Arial" panose="020B0604020202020204" pitchFamily="34" charset="0"/>
              </a:rPr>
              <a:t> 23:59</a:t>
            </a:r>
            <a:endParaRPr lang="cy-GB" sz="1800" dirty="0">
              <a:latin typeface="Arial" panose="020B0604020202020204" pitchFamily="34" charset="0"/>
              <a:cs typeface="Arial" panose="020B0604020202020204" pitchFamily="34" charset="0"/>
            </a:endParaRPr>
          </a:p>
        </p:txBody>
      </p:sp>
      <p:sp>
        <p:nvSpPr>
          <p:cNvPr id="3" name="Content Placeholder 2">
            <a:extLst>
              <a:ext uri="{FF2B5EF4-FFF2-40B4-BE49-F238E27FC236}">
                <a16:creationId xmlns:a16="http://schemas.microsoft.com/office/drawing/2014/main" id="{4C2AC379-6587-4B17-8273-7B1E72B56DFA}"/>
              </a:ext>
            </a:extLst>
          </p:cNvPr>
          <p:cNvSpPr>
            <a:spLocks noGrp="1"/>
          </p:cNvSpPr>
          <p:nvPr>
            <p:ph sz="half" idx="2"/>
          </p:nvPr>
        </p:nvSpPr>
        <p:spPr/>
        <p:txBody>
          <a:bodyPr>
            <a:normAutofit/>
          </a:bodyPr>
          <a:lstStyle/>
          <a:p>
            <a:r>
              <a:rPr lang="en-GB" sz="1800" b="1" dirty="0">
                <a:solidFill>
                  <a:schemeClr val="accent1"/>
                </a:solidFill>
                <a:latin typeface="Arial" panose="020B0604020202020204" pitchFamily="34" charset="0"/>
                <a:cs typeface="Arial" panose="020B0604020202020204" pitchFamily="34" charset="0"/>
              </a:rPr>
              <a:t>Essay – 4000 words 100%</a:t>
            </a:r>
          </a:p>
          <a:p>
            <a:r>
              <a:rPr lang="en-GB" sz="1800" b="1" dirty="0">
                <a:solidFill>
                  <a:schemeClr val="accent1"/>
                </a:solidFill>
                <a:latin typeface="Arial" panose="020B0604020202020204" pitchFamily="34" charset="0"/>
                <a:cs typeface="Arial" panose="020B0604020202020204" pitchFamily="34" charset="0"/>
              </a:rPr>
              <a:t>Essay question:</a:t>
            </a:r>
          </a:p>
          <a:p>
            <a:r>
              <a:rPr lang="en-GB" sz="1800" b="1" dirty="0">
                <a:solidFill>
                  <a:schemeClr val="accent1"/>
                </a:solidFill>
                <a:effectLst/>
                <a:latin typeface="Arial" panose="020B0604020202020204" pitchFamily="34" charset="0"/>
                <a:ea typeface="Times New Roman" panose="02020603050405020304" pitchFamily="18" charset="0"/>
                <a:cs typeface="Arial" panose="020B0604020202020204" pitchFamily="34" charset="0"/>
              </a:rPr>
              <a:t>Identify and critically explore the issues that can have an impact on the Mental Health and Well-being in children and young people.</a:t>
            </a:r>
          </a:p>
          <a:p>
            <a:endParaRPr lang="en-GB" b="1" dirty="0">
              <a:solidFill>
                <a:schemeClr val="accent1"/>
              </a:solidFill>
              <a:latin typeface="Arial" panose="020B0604020202020204" pitchFamily="34" charset="0"/>
              <a:ea typeface="Times New Roman" panose="02020603050405020304" pitchFamily="18" charset="0"/>
              <a:cs typeface="Arial" panose="020B0604020202020204" pitchFamily="34" charset="0"/>
            </a:endParaRPr>
          </a:p>
          <a:p>
            <a:r>
              <a:rPr lang="en-GB" sz="1800" b="1" dirty="0">
                <a:solidFill>
                  <a:schemeClr val="accent1"/>
                </a:solidFill>
                <a:effectLst/>
                <a:latin typeface="Arial" panose="020B0604020202020204" pitchFamily="34" charset="0"/>
                <a:ea typeface="Times New Roman" panose="02020603050405020304" pitchFamily="18" charset="0"/>
                <a:cs typeface="Arial" panose="020B0604020202020204" pitchFamily="34" charset="0"/>
              </a:rPr>
              <a:t>Submission date  1st</a:t>
            </a:r>
            <a:r>
              <a:rPr lang="en-GB" b="1" dirty="0">
                <a:solidFill>
                  <a:schemeClr val="accent1"/>
                </a:solidFill>
                <a:latin typeface="Arial" panose="020B0604020202020204" pitchFamily="34" charset="0"/>
                <a:ea typeface="Times New Roman" panose="02020603050405020304" pitchFamily="18" charset="0"/>
                <a:cs typeface="Arial" panose="020B0604020202020204" pitchFamily="34" charset="0"/>
              </a:rPr>
              <a:t> </a:t>
            </a:r>
            <a:r>
              <a:rPr lang="en-GB" sz="1800" b="1" dirty="0">
                <a:solidFill>
                  <a:schemeClr val="accent1"/>
                </a:solidFill>
                <a:latin typeface="Arial" panose="020B0604020202020204" pitchFamily="34" charset="0"/>
                <a:ea typeface="Times New Roman" panose="02020603050405020304" pitchFamily="18" charset="0"/>
                <a:cs typeface="Arial" panose="020B0604020202020204" pitchFamily="34" charset="0"/>
              </a:rPr>
              <a:t>March</a:t>
            </a:r>
            <a:r>
              <a:rPr lang="en-GB" sz="1800" b="1" dirty="0">
                <a:solidFill>
                  <a:schemeClr val="accent1"/>
                </a:solidFill>
                <a:effectLst/>
                <a:latin typeface="Arial" panose="020B0604020202020204" pitchFamily="34" charset="0"/>
                <a:ea typeface="Times New Roman" panose="02020603050405020304" pitchFamily="18" charset="0"/>
                <a:cs typeface="Arial" panose="020B0604020202020204" pitchFamily="34" charset="0"/>
              </a:rPr>
              <a:t> 2026 via Turnitin 23:59</a:t>
            </a:r>
            <a:endParaRPr lang="en-GB" sz="1800" dirty="0">
              <a:solidFill>
                <a:schemeClr val="accent1"/>
              </a:solidFill>
              <a:effectLst/>
              <a:latin typeface="Arial" panose="020B0604020202020204" pitchFamily="34" charset="0"/>
              <a:ea typeface="Times New Roman" panose="02020603050405020304" pitchFamily="18" charset="0"/>
              <a:cs typeface="Arial" panose="020B0604020202020204" pitchFamily="34" charset="0"/>
            </a:endParaRPr>
          </a:p>
          <a:p>
            <a:endParaRPr lang="en-GB" dirty="0"/>
          </a:p>
        </p:txBody>
      </p:sp>
      <p:sp>
        <p:nvSpPr>
          <p:cNvPr id="5" name="Rectangle 4">
            <a:extLst>
              <a:ext uri="{FF2B5EF4-FFF2-40B4-BE49-F238E27FC236}">
                <a16:creationId xmlns:a16="http://schemas.microsoft.com/office/drawing/2014/main" id="{1CFF59A7-DF28-4F00-A8FC-52A52284AE8C}"/>
              </a:ext>
            </a:extLst>
          </p:cNvPr>
          <p:cNvSpPr/>
          <p:nvPr/>
        </p:nvSpPr>
        <p:spPr>
          <a:xfrm>
            <a:off x="4237464" y="2551837"/>
            <a:ext cx="7722222" cy="646331"/>
          </a:xfrm>
          <a:prstGeom prst="rect">
            <a:avLst/>
          </a:prstGeom>
        </p:spPr>
        <p:txBody>
          <a:bodyPr wrap="square">
            <a:spAutoFit/>
          </a:bodyPr>
          <a:lstStyle/>
          <a:p>
            <a:endParaRPr lang="en-GB" dirty="0"/>
          </a:p>
          <a:p>
            <a:endParaRPr lang="en-GB" dirty="0"/>
          </a:p>
        </p:txBody>
      </p:sp>
    </p:spTree>
    <p:extLst>
      <p:ext uri="{BB962C8B-B14F-4D97-AF65-F5344CB8AC3E}">
        <p14:creationId xmlns:p14="http://schemas.microsoft.com/office/powerpoint/2010/main" val="286286085"/>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B3A4359-EF31-4CB3-971A-C1081E9CF2A3}"/>
              </a:ext>
            </a:extLst>
          </p:cNvPr>
          <p:cNvSpPr>
            <a:spLocks noGrp="1"/>
          </p:cNvSpPr>
          <p:nvPr>
            <p:ph type="title"/>
          </p:nvPr>
        </p:nvSpPr>
        <p:spPr/>
        <p:txBody>
          <a:bodyPr/>
          <a:lstStyle/>
          <a:p>
            <a:r>
              <a:rPr lang="en-GB" dirty="0"/>
              <a:t>MEINI PRAWF MARCIO     </a:t>
            </a:r>
            <a:r>
              <a:rPr lang="en-GB" dirty="0">
                <a:solidFill>
                  <a:schemeClr val="accent1"/>
                </a:solidFill>
                <a:latin typeface="+mn-lt"/>
              </a:rPr>
              <a:t>MARKING CRITERIA</a:t>
            </a:r>
          </a:p>
        </p:txBody>
      </p:sp>
      <p:sp>
        <p:nvSpPr>
          <p:cNvPr id="3" name="Content Placeholder 2">
            <a:extLst>
              <a:ext uri="{FF2B5EF4-FFF2-40B4-BE49-F238E27FC236}">
                <a16:creationId xmlns:a16="http://schemas.microsoft.com/office/drawing/2014/main" id="{310A1668-1112-4484-BDA4-99758BDC5892}"/>
              </a:ext>
            </a:extLst>
          </p:cNvPr>
          <p:cNvSpPr>
            <a:spLocks noGrp="1"/>
          </p:cNvSpPr>
          <p:nvPr>
            <p:ph sz="half" idx="1"/>
          </p:nvPr>
        </p:nvSpPr>
        <p:spPr/>
        <p:txBody>
          <a:bodyPr>
            <a:normAutofit fontScale="77500" lnSpcReduction="20000"/>
          </a:bodyPr>
          <a:lstStyle/>
          <a:p>
            <a:r>
              <a:rPr lang="cy-GB" b="1" dirty="0"/>
              <a:t>Penodol</a:t>
            </a:r>
          </a:p>
          <a:p>
            <a:r>
              <a:rPr lang="cy-GB" dirty="0"/>
              <a:t>Dangos dealltwriaeth feirniadol o'r materion iechyd meddwl y mae plant yn eu hwynebu</a:t>
            </a:r>
          </a:p>
          <a:p>
            <a:r>
              <a:rPr lang="cy-GB" dirty="0"/>
              <a:t>Dangos ymwybyddiaeth feirniadol o bwysigrwydd iechyd meddwl gwael plant a'i effaith ar eu lles, eu cartref a'u bywyd Ysgol</a:t>
            </a:r>
          </a:p>
          <a:p>
            <a:r>
              <a:rPr lang="cy-GB" dirty="0"/>
              <a:t>Nodi materion cyfredol a all effeithio ar iechyd meddwl a lles plant a phobl ifanc</a:t>
            </a:r>
          </a:p>
          <a:p>
            <a:r>
              <a:rPr lang="cy-GB" dirty="0"/>
              <a:t>Nodi atebion, strategaethau ac ymyriadau priodol i wella iechyd meddwl a lles plant</a:t>
            </a:r>
          </a:p>
        </p:txBody>
      </p:sp>
      <p:sp>
        <p:nvSpPr>
          <p:cNvPr id="4" name="Content Placeholder 3">
            <a:extLst>
              <a:ext uri="{FF2B5EF4-FFF2-40B4-BE49-F238E27FC236}">
                <a16:creationId xmlns:a16="http://schemas.microsoft.com/office/drawing/2014/main" id="{FA191BB3-0E2E-3589-C4AC-C755C2145240}"/>
              </a:ext>
            </a:extLst>
          </p:cNvPr>
          <p:cNvSpPr>
            <a:spLocks noGrp="1"/>
          </p:cNvSpPr>
          <p:nvPr>
            <p:ph sz="half" idx="2"/>
          </p:nvPr>
        </p:nvSpPr>
        <p:spPr/>
        <p:txBody>
          <a:bodyPr>
            <a:normAutofit fontScale="77500" lnSpcReduction="20000"/>
          </a:bodyPr>
          <a:lstStyle/>
          <a:p>
            <a:r>
              <a:rPr lang="en-GB" b="1" dirty="0">
                <a:solidFill>
                  <a:schemeClr val="accent1"/>
                </a:solidFill>
              </a:rPr>
              <a:t>Specific</a:t>
            </a:r>
          </a:p>
          <a:p>
            <a:r>
              <a:rPr lang="en-GB" dirty="0">
                <a:solidFill>
                  <a:schemeClr val="accent1"/>
                </a:solidFill>
              </a:rPr>
              <a:t>Demonstrate a critical understanding of the mental health issues children face </a:t>
            </a:r>
          </a:p>
          <a:p>
            <a:r>
              <a:rPr lang="en-GB" dirty="0">
                <a:solidFill>
                  <a:schemeClr val="accent1"/>
                </a:solidFill>
              </a:rPr>
              <a:t>Demonstrate a critical awareness of the importance of children’s poor mental health and its impact on their well-being, home and school life</a:t>
            </a:r>
          </a:p>
          <a:p>
            <a:r>
              <a:rPr lang="en-GB" dirty="0">
                <a:solidFill>
                  <a:schemeClr val="accent1"/>
                </a:solidFill>
              </a:rPr>
              <a:t>Identify current issues that can have an effect on mental health and wellbeing in children and young people</a:t>
            </a:r>
          </a:p>
          <a:p>
            <a:r>
              <a:rPr lang="en-GB" dirty="0">
                <a:solidFill>
                  <a:schemeClr val="accent1"/>
                </a:solidFill>
              </a:rPr>
              <a:t>Identify appropriate solutions, strategies and interventions to improve mental health and wellbeing in children</a:t>
            </a:r>
          </a:p>
          <a:p>
            <a:endParaRPr lang="en-GB" dirty="0"/>
          </a:p>
        </p:txBody>
      </p:sp>
    </p:spTree>
    <p:extLst>
      <p:ext uri="{BB962C8B-B14F-4D97-AF65-F5344CB8AC3E}">
        <p14:creationId xmlns:p14="http://schemas.microsoft.com/office/powerpoint/2010/main" val="2942785628"/>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0414841-0F0B-4C6B-B4BB-7C927A9CCF34}"/>
              </a:ext>
            </a:extLst>
          </p:cNvPr>
          <p:cNvSpPr>
            <a:spLocks noGrp="1"/>
          </p:cNvSpPr>
          <p:nvPr>
            <p:ph type="title"/>
          </p:nvPr>
        </p:nvSpPr>
        <p:spPr/>
        <p:txBody>
          <a:bodyPr/>
          <a:lstStyle/>
          <a:p>
            <a:r>
              <a:rPr lang="cy-GB" dirty="0"/>
              <a:t>Canllawiau Aseiniadau </a:t>
            </a:r>
            <a:r>
              <a:rPr lang="en-GB" dirty="0">
                <a:solidFill>
                  <a:schemeClr val="accent1"/>
                </a:solidFill>
              </a:rPr>
              <a:t>Assignment Guidance</a:t>
            </a:r>
          </a:p>
        </p:txBody>
      </p:sp>
      <p:sp>
        <p:nvSpPr>
          <p:cNvPr id="3" name="Content Placeholder 2">
            <a:extLst>
              <a:ext uri="{FF2B5EF4-FFF2-40B4-BE49-F238E27FC236}">
                <a16:creationId xmlns:a16="http://schemas.microsoft.com/office/drawing/2014/main" id="{1BC4C91F-E60A-4227-B531-80D250A26F51}"/>
              </a:ext>
            </a:extLst>
          </p:cNvPr>
          <p:cNvSpPr>
            <a:spLocks noGrp="1"/>
          </p:cNvSpPr>
          <p:nvPr>
            <p:ph sz="half" idx="1"/>
          </p:nvPr>
        </p:nvSpPr>
        <p:spPr/>
        <p:txBody>
          <a:bodyPr>
            <a:noAutofit/>
          </a:bodyPr>
          <a:lstStyle/>
          <a:p>
            <a:r>
              <a:rPr lang="cy-GB" sz="1400" dirty="0"/>
              <a:t>Cyflwyniad: Sut ydych chi'n mynd i fynd i'r afael â'r cwestiwn? Pa ddamcaniaethau a pholisïau y byddwch chi'n eu defnyddio? Dyfyniad efallai?
Beth yw iechyd meddwl? Beth yw llesiant?
Beth yw'r materion iechyd meddwl rydych chi wedi dewis canolbwyntio arnyn nhw? Sut maen nhw'n effeithio ar les a bywyd y cartref a'r ysgol? 
Canolbwyntiwch ar y rôl y gall ysgolion ei chwarae. Cysylltwch unrhyw atebion, strategaethau ac ymyriadau â pholisi a chymorth gyda damcaniaethau. 
Nodi unrhyw faterion cyfredol a all gael effaith ar iechyd meddwl a lles plant a phobl ifanc
Gwnewch iddo lifo! Meddyliwch am bontio o’r naill baragraff i’r llall! 
Casgliadau. Beth yw eich canfyddiadau? Cymerwch ddarganfyddiadau allweddol o'ch ymchwil, beth sy'n gweithio a pham?</a:t>
            </a:r>
          </a:p>
        </p:txBody>
      </p:sp>
      <p:sp>
        <p:nvSpPr>
          <p:cNvPr id="4" name="Content Placeholder 3">
            <a:extLst>
              <a:ext uri="{FF2B5EF4-FFF2-40B4-BE49-F238E27FC236}">
                <a16:creationId xmlns:a16="http://schemas.microsoft.com/office/drawing/2014/main" id="{594939BE-2154-F9A4-B9F8-5DD75EC890EA}"/>
              </a:ext>
            </a:extLst>
          </p:cNvPr>
          <p:cNvSpPr>
            <a:spLocks noGrp="1"/>
          </p:cNvSpPr>
          <p:nvPr>
            <p:ph sz="half" idx="2"/>
          </p:nvPr>
        </p:nvSpPr>
        <p:spPr/>
        <p:txBody>
          <a:bodyPr>
            <a:normAutofit fontScale="47500" lnSpcReduction="20000"/>
          </a:bodyPr>
          <a:lstStyle/>
          <a:p>
            <a:r>
              <a:rPr lang="en-GB" sz="3300" dirty="0">
                <a:solidFill>
                  <a:schemeClr val="accent1"/>
                </a:solidFill>
              </a:rPr>
              <a:t>Introduction: How are you going to tackle the question? What theories and policies will you use? Maybe a quote?</a:t>
            </a:r>
          </a:p>
          <a:p>
            <a:r>
              <a:rPr lang="en-GB" sz="3300" dirty="0">
                <a:solidFill>
                  <a:schemeClr val="accent1"/>
                </a:solidFill>
              </a:rPr>
              <a:t>What is mental health? What is well-being?</a:t>
            </a:r>
          </a:p>
          <a:p>
            <a:r>
              <a:rPr lang="en-GB" sz="3300" dirty="0">
                <a:solidFill>
                  <a:schemeClr val="accent1"/>
                </a:solidFill>
              </a:rPr>
              <a:t>What are the mental health issues you have chosen to focus on? How do they affect wellbeing, home and school life? </a:t>
            </a:r>
          </a:p>
          <a:p>
            <a:r>
              <a:rPr lang="en-GB" sz="3300" dirty="0">
                <a:solidFill>
                  <a:schemeClr val="accent1"/>
                </a:solidFill>
              </a:rPr>
              <a:t>Focus on the role that schools can play. Link any solutions, strategies and        interventions to policy and support with theories. </a:t>
            </a:r>
          </a:p>
          <a:p>
            <a:r>
              <a:rPr lang="en-GB" sz="3300" dirty="0">
                <a:solidFill>
                  <a:schemeClr val="accent1"/>
                </a:solidFill>
              </a:rPr>
              <a:t>Identify any current issues that can have an effect on mental health and wellbeing in children and young people</a:t>
            </a:r>
          </a:p>
          <a:p>
            <a:r>
              <a:rPr lang="en-GB" sz="3300" dirty="0">
                <a:solidFill>
                  <a:schemeClr val="accent1"/>
                </a:solidFill>
              </a:rPr>
              <a:t>Make it flow! Think of transition from paragraph to paragraph! </a:t>
            </a:r>
          </a:p>
          <a:p>
            <a:r>
              <a:rPr lang="en-GB" sz="3300" dirty="0">
                <a:solidFill>
                  <a:schemeClr val="accent1"/>
                </a:solidFill>
              </a:rPr>
              <a:t>Conclusion. What have you found? Take key findings from your research, what works and why?</a:t>
            </a:r>
          </a:p>
          <a:p>
            <a:endParaRPr lang="en-GB" dirty="0"/>
          </a:p>
        </p:txBody>
      </p:sp>
    </p:spTree>
    <p:extLst>
      <p:ext uri="{BB962C8B-B14F-4D97-AF65-F5344CB8AC3E}">
        <p14:creationId xmlns:p14="http://schemas.microsoft.com/office/powerpoint/2010/main" val="2101389541"/>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1378465-4DD6-453A-86FD-5951A131D776}"/>
              </a:ext>
            </a:extLst>
          </p:cNvPr>
          <p:cNvSpPr>
            <a:spLocks noGrp="1"/>
          </p:cNvSpPr>
          <p:nvPr>
            <p:ph type="title"/>
          </p:nvPr>
        </p:nvSpPr>
        <p:spPr>
          <a:xfrm>
            <a:off x="397933" y="500062"/>
            <a:ext cx="10515600" cy="1325563"/>
          </a:xfrm>
        </p:spPr>
        <p:txBody>
          <a:bodyPr>
            <a:normAutofit/>
          </a:bodyPr>
          <a:lstStyle/>
          <a:p>
            <a:r>
              <a:rPr lang="en-GB" dirty="0"/>
              <a:t> </a:t>
            </a:r>
            <a:r>
              <a:rPr lang="cy-GB" sz="3100" dirty="0"/>
              <a:t>Unwaith eto, meddyliwch am y meini prawf hyn ar gyfer marcio</a:t>
            </a:r>
            <a:r>
              <a:rPr lang="en-GB" sz="3100" dirty="0"/>
              <a:t>!                                      </a:t>
            </a:r>
            <a:r>
              <a:rPr lang="en-GB" sz="3200" dirty="0">
                <a:solidFill>
                  <a:schemeClr val="accent1"/>
                </a:solidFill>
              </a:rPr>
              <a:t>Again, think of these criteria for marking!                                                                    </a:t>
            </a:r>
          </a:p>
        </p:txBody>
      </p:sp>
      <p:sp>
        <p:nvSpPr>
          <p:cNvPr id="3" name="Content Placeholder 2">
            <a:extLst>
              <a:ext uri="{FF2B5EF4-FFF2-40B4-BE49-F238E27FC236}">
                <a16:creationId xmlns:a16="http://schemas.microsoft.com/office/drawing/2014/main" id="{6571EF5E-C626-4E55-84A0-41D7FE99B684}"/>
              </a:ext>
            </a:extLst>
          </p:cNvPr>
          <p:cNvSpPr>
            <a:spLocks noGrp="1"/>
          </p:cNvSpPr>
          <p:nvPr>
            <p:ph sz="half" idx="1"/>
          </p:nvPr>
        </p:nvSpPr>
        <p:spPr/>
        <p:txBody>
          <a:bodyPr>
            <a:normAutofit fontScale="77500" lnSpcReduction="20000"/>
          </a:bodyPr>
          <a:lstStyle/>
          <a:p>
            <a:r>
              <a:rPr lang="cy-GB" dirty="0"/>
              <a:t>Dangos dealltwriaeth feirniadol o'r materion iechyd meddwl y mae plant a phobl ifanc yn eu hwynebu</a:t>
            </a:r>
          </a:p>
          <a:p>
            <a:r>
              <a:rPr lang="cy-GB" dirty="0"/>
              <a:t>Dangos ymwybyddiaeth feirniadol o bwysigrwydd iechyd meddwl plant a'i effaith ar eu lles, eu cartref a'u bywyd ysgol</a:t>
            </a:r>
          </a:p>
          <a:p>
            <a:r>
              <a:rPr lang="cy-GB" dirty="0"/>
              <a:t>Nodi materion cyfredol a all effeithio ar iechyd meddwl a lles plant a phobl ifanc</a:t>
            </a:r>
          </a:p>
          <a:p>
            <a:r>
              <a:rPr lang="cy-GB" dirty="0"/>
              <a:t>Nodi atebion, strategaethau ac ymyriadau priodol i wella iechyd meddwl a llesiant plant a phobl ifanc</a:t>
            </a:r>
          </a:p>
        </p:txBody>
      </p:sp>
      <p:sp>
        <p:nvSpPr>
          <p:cNvPr id="4" name="Content Placeholder 3">
            <a:extLst>
              <a:ext uri="{FF2B5EF4-FFF2-40B4-BE49-F238E27FC236}">
                <a16:creationId xmlns:a16="http://schemas.microsoft.com/office/drawing/2014/main" id="{31BA5E49-1875-3435-AA13-BE6E41E0E560}"/>
              </a:ext>
            </a:extLst>
          </p:cNvPr>
          <p:cNvSpPr>
            <a:spLocks noGrp="1"/>
          </p:cNvSpPr>
          <p:nvPr>
            <p:ph sz="half" idx="2"/>
          </p:nvPr>
        </p:nvSpPr>
        <p:spPr/>
        <p:txBody>
          <a:bodyPr>
            <a:normAutofit fontScale="77500" lnSpcReduction="20000"/>
          </a:bodyPr>
          <a:lstStyle/>
          <a:p>
            <a:r>
              <a:rPr lang="en-GB" dirty="0">
                <a:solidFill>
                  <a:schemeClr val="accent1"/>
                </a:solidFill>
              </a:rPr>
              <a:t>Demonstrate a critical understanding of the mental health issues children and young people face </a:t>
            </a:r>
          </a:p>
          <a:p>
            <a:r>
              <a:rPr lang="en-GB" dirty="0">
                <a:solidFill>
                  <a:schemeClr val="accent1"/>
                </a:solidFill>
              </a:rPr>
              <a:t>Demonstrate a critical awareness of the importance of children’s mental health and its impact on their well-being, home and school life</a:t>
            </a:r>
          </a:p>
          <a:p>
            <a:r>
              <a:rPr lang="en-GB" dirty="0">
                <a:solidFill>
                  <a:schemeClr val="accent1"/>
                </a:solidFill>
              </a:rPr>
              <a:t>Identify current issues that can have an effect on mental health and wellbeing in children and young people</a:t>
            </a:r>
          </a:p>
          <a:p>
            <a:r>
              <a:rPr lang="en-GB" dirty="0">
                <a:solidFill>
                  <a:schemeClr val="accent1"/>
                </a:solidFill>
              </a:rPr>
              <a:t>Identify appropriate solutions, strategies and interventions to improve mental health and wellbeing in children and young people</a:t>
            </a:r>
          </a:p>
          <a:p>
            <a:endParaRPr lang="en-GB" dirty="0"/>
          </a:p>
        </p:txBody>
      </p:sp>
    </p:spTree>
    <p:extLst>
      <p:ext uri="{BB962C8B-B14F-4D97-AF65-F5344CB8AC3E}">
        <p14:creationId xmlns:p14="http://schemas.microsoft.com/office/powerpoint/2010/main" val="1230663094"/>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B6F2DAA-450B-4613-A116-B1C2F629021D}"/>
              </a:ext>
            </a:extLst>
          </p:cNvPr>
          <p:cNvSpPr>
            <a:spLocks noGrp="1"/>
          </p:cNvSpPr>
          <p:nvPr>
            <p:ph type="title"/>
          </p:nvPr>
        </p:nvSpPr>
        <p:spPr/>
        <p:txBody>
          <a:bodyPr>
            <a:normAutofit fontScale="90000"/>
          </a:bodyPr>
          <a:lstStyle/>
          <a:p>
            <a:br>
              <a:rPr lang="cy-GB" dirty="0"/>
            </a:br>
            <a:r>
              <a:rPr lang="cy-GB" dirty="0"/>
              <a:t>Beth yw iechyd meddwl?     </a:t>
            </a:r>
            <a:r>
              <a:rPr lang="en-GB" sz="4000" dirty="0">
                <a:solidFill>
                  <a:schemeClr val="accent1"/>
                </a:solidFill>
              </a:rPr>
              <a:t>What is mental health? </a:t>
            </a:r>
          </a:p>
        </p:txBody>
      </p:sp>
      <p:sp>
        <p:nvSpPr>
          <p:cNvPr id="3" name="Content Placeholder 2">
            <a:extLst>
              <a:ext uri="{FF2B5EF4-FFF2-40B4-BE49-F238E27FC236}">
                <a16:creationId xmlns:a16="http://schemas.microsoft.com/office/drawing/2014/main" id="{9CA99F45-AD4D-4C31-B43D-72F0ABBE1002}"/>
              </a:ext>
            </a:extLst>
          </p:cNvPr>
          <p:cNvSpPr>
            <a:spLocks noGrp="1"/>
          </p:cNvSpPr>
          <p:nvPr>
            <p:ph sz="half" idx="1"/>
          </p:nvPr>
        </p:nvSpPr>
        <p:spPr/>
        <p:txBody>
          <a:bodyPr>
            <a:normAutofit fontScale="25000" lnSpcReduction="20000"/>
          </a:bodyPr>
          <a:lstStyle/>
          <a:p>
            <a:r>
              <a:rPr lang="cy-GB" sz="7200" dirty="0"/>
              <a:t>Iechyd yw cyflwr llesiant corfforol, meddyliol a chymdeithasol cyflawn ac nid yn unig absenoldeb salwch neu lesgedd.</a:t>
            </a:r>
          </a:p>
          <a:p>
            <a:pPr marL="0" indent="0">
              <a:buNone/>
            </a:pPr>
            <a:endParaRPr lang="cy-GB" sz="7200" dirty="0"/>
          </a:p>
          <a:p>
            <a:r>
              <a:rPr lang="cy-GB" sz="7200" dirty="0"/>
              <a:t>Cyflwr llesiant lle mae unigolion yn cydnabod eu galluoedd i ymdopi â straen arferol bywyd, gweithio'n gynhyrchiol ac yn ffrwythlon, ac yn gwneud cyfraniadau i'w cymunedau.</a:t>
            </a:r>
          </a:p>
          <a:p>
            <a:endParaRPr lang="cy-GB" sz="7200" dirty="0"/>
          </a:p>
          <a:p>
            <a:r>
              <a:rPr lang="cy-GB" sz="7200" dirty="0"/>
              <a:t>Mae'n effeithio ar BOB UN OHONOM! </a:t>
            </a:r>
          </a:p>
          <a:p>
            <a:pPr marL="0" indent="0">
              <a:buNone/>
            </a:pPr>
            <a:r>
              <a:rPr lang="cy-GB" sz="7200" dirty="0"/>
              <a:t>Sefydliad Iechyd y Byd</a:t>
            </a:r>
            <a:r>
              <a:rPr lang="en-GB" sz="7200" dirty="0"/>
              <a:t> (2003)</a:t>
            </a:r>
          </a:p>
          <a:p>
            <a:endParaRPr lang="en-GB" dirty="0"/>
          </a:p>
        </p:txBody>
      </p:sp>
      <p:sp>
        <p:nvSpPr>
          <p:cNvPr id="5" name="Content Placeholder 4">
            <a:extLst>
              <a:ext uri="{FF2B5EF4-FFF2-40B4-BE49-F238E27FC236}">
                <a16:creationId xmlns:a16="http://schemas.microsoft.com/office/drawing/2014/main" id="{B589875F-B743-DFA8-2B1F-A18E1D867E9F}"/>
              </a:ext>
            </a:extLst>
          </p:cNvPr>
          <p:cNvSpPr>
            <a:spLocks noGrp="1"/>
          </p:cNvSpPr>
          <p:nvPr>
            <p:ph sz="half" idx="2"/>
          </p:nvPr>
        </p:nvSpPr>
        <p:spPr/>
        <p:txBody>
          <a:bodyPr>
            <a:normAutofit fontScale="25000" lnSpcReduction="20000"/>
          </a:bodyPr>
          <a:lstStyle/>
          <a:p>
            <a:r>
              <a:rPr lang="en-GB" sz="7200" dirty="0">
                <a:solidFill>
                  <a:schemeClr val="accent1"/>
                </a:solidFill>
              </a:rPr>
              <a:t>Health is the state of complete physical, mental and social well-being and not merely the absence of disease or infirmity</a:t>
            </a:r>
          </a:p>
          <a:p>
            <a:r>
              <a:rPr lang="en-GB" sz="7200" dirty="0">
                <a:solidFill>
                  <a:schemeClr val="accent1"/>
                </a:solidFill>
              </a:rPr>
              <a:t>Mental health is something we all have, just like physical health. It reflects how we think, feel, and behave. At times, we feel well; at other times, we don’t. When our mental health is strong, we feel motivated and ready to embrace challenges and new experiences. But when it’s not in a good place, coping with everyday life can become much more difficult.</a:t>
            </a:r>
          </a:p>
          <a:p>
            <a:r>
              <a:rPr lang="en-GB" sz="7200" dirty="0">
                <a:solidFill>
                  <a:schemeClr val="accent1"/>
                </a:solidFill>
              </a:rPr>
              <a:t>State of well-being whereby individuals recognise their abilities to cope with normal stresses of life, work productively and fruitfully, and make contributions to their communities</a:t>
            </a:r>
          </a:p>
          <a:p>
            <a:r>
              <a:rPr lang="en-GB" sz="7200" dirty="0">
                <a:solidFill>
                  <a:schemeClr val="accent1"/>
                </a:solidFill>
              </a:rPr>
              <a:t>Affects ALL OF US! </a:t>
            </a:r>
          </a:p>
          <a:p>
            <a:pPr marL="0" indent="0">
              <a:buNone/>
            </a:pPr>
            <a:r>
              <a:rPr lang="en-GB" sz="7200" dirty="0">
                <a:solidFill>
                  <a:schemeClr val="accent1"/>
                </a:solidFill>
              </a:rPr>
              <a:t>World Health Organisation ( 2003 )</a:t>
            </a:r>
          </a:p>
          <a:p>
            <a:endParaRPr lang="en-GB" dirty="0"/>
          </a:p>
        </p:txBody>
      </p:sp>
    </p:spTree>
    <p:extLst>
      <p:ext uri="{BB962C8B-B14F-4D97-AF65-F5344CB8AC3E}">
        <p14:creationId xmlns:p14="http://schemas.microsoft.com/office/powerpoint/2010/main" val="3454751679"/>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F8F3D40-9F15-468D-83EB-14FF79ADD859}"/>
              </a:ext>
            </a:extLst>
          </p:cNvPr>
          <p:cNvSpPr>
            <a:spLocks noGrp="1"/>
          </p:cNvSpPr>
          <p:nvPr>
            <p:ph type="title"/>
          </p:nvPr>
        </p:nvSpPr>
        <p:spPr/>
        <p:txBody>
          <a:bodyPr/>
          <a:lstStyle/>
          <a:p>
            <a:r>
              <a:rPr lang="cy-GB" sz="4000" dirty="0"/>
              <a:t>Beth yw Iechyd Meddwl</a:t>
            </a:r>
            <a:r>
              <a:rPr lang="en-GB" sz="4000" dirty="0"/>
              <a:t>? </a:t>
            </a:r>
            <a:r>
              <a:rPr lang="en-GB" sz="4000" dirty="0">
                <a:solidFill>
                  <a:schemeClr val="accent1"/>
                </a:solidFill>
              </a:rPr>
              <a:t>What is Mental Health?</a:t>
            </a:r>
          </a:p>
        </p:txBody>
      </p:sp>
      <p:sp>
        <p:nvSpPr>
          <p:cNvPr id="3" name="Content Placeholder 2">
            <a:extLst>
              <a:ext uri="{FF2B5EF4-FFF2-40B4-BE49-F238E27FC236}">
                <a16:creationId xmlns:a16="http://schemas.microsoft.com/office/drawing/2014/main" id="{EB3A5B78-EADE-4701-87D5-4BB8901FB56A}"/>
              </a:ext>
            </a:extLst>
          </p:cNvPr>
          <p:cNvSpPr>
            <a:spLocks noGrp="1"/>
          </p:cNvSpPr>
          <p:nvPr>
            <p:ph sz="half" idx="1"/>
          </p:nvPr>
        </p:nvSpPr>
        <p:spPr/>
        <p:txBody>
          <a:bodyPr>
            <a:normAutofit fontScale="77500" lnSpcReduction="20000"/>
          </a:bodyPr>
          <a:lstStyle/>
          <a:p>
            <a:r>
              <a:rPr lang="cy-GB" dirty="0"/>
              <a:t>Mae iechyd meddwl yn lefel o les seicolegol, neu absenoldeb anhwylder meddwl; "cyflwr seicolegol rhywun sy'n gweithredu ar lefel foddhaol o addasiad emosiynol ac ymddygiadol</a:t>
            </a:r>
            <a:r>
              <a:rPr lang="en-GB" dirty="0"/>
              <a:t>" (</a:t>
            </a:r>
            <a:r>
              <a:rPr lang="en-GB" dirty="0" err="1"/>
              <a:t>Cymdeithas</a:t>
            </a:r>
            <a:r>
              <a:rPr lang="en-GB" dirty="0"/>
              <a:t> y Plant, 2008))</a:t>
            </a:r>
            <a:endParaRPr lang="en-GB" sz="2800" dirty="0"/>
          </a:p>
          <a:p>
            <a:endParaRPr lang="en-GB" sz="2800" dirty="0"/>
          </a:p>
          <a:p>
            <a:r>
              <a:rPr lang="cy-GB" dirty="0"/>
              <a:t>Yn ymwneud â hyrwyddo lles, atal anhwylderau meddyliol, a thrin ac adsefydlu pobl y mae anhwylderau meddwl yn effeithio arnyn nhw</a:t>
            </a:r>
          </a:p>
        </p:txBody>
      </p:sp>
      <p:sp>
        <p:nvSpPr>
          <p:cNvPr id="5" name="Content Placeholder 4">
            <a:extLst>
              <a:ext uri="{FF2B5EF4-FFF2-40B4-BE49-F238E27FC236}">
                <a16:creationId xmlns:a16="http://schemas.microsoft.com/office/drawing/2014/main" id="{C6C19E17-66B3-CBF2-0586-FFC3F769307A}"/>
              </a:ext>
            </a:extLst>
          </p:cNvPr>
          <p:cNvSpPr>
            <a:spLocks noGrp="1"/>
          </p:cNvSpPr>
          <p:nvPr>
            <p:ph sz="half" idx="2"/>
          </p:nvPr>
        </p:nvSpPr>
        <p:spPr/>
        <p:txBody>
          <a:bodyPr>
            <a:normAutofit fontScale="77500" lnSpcReduction="20000"/>
          </a:bodyPr>
          <a:lstStyle/>
          <a:p>
            <a:r>
              <a:rPr lang="en-GB" sz="2800" dirty="0">
                <a:solidFill>
                  <a:schemeClr val="accent1"/>
                </a:solidFill>
              </a:rPr>
              <a:t>Mental health is a level of psychological well-being, or an absence of a mental disorder; it is the "psychological state of someone who is functioning at a satisfactory level of emotional and behavioural adjustment“ (Children’s Society, 2008)</a:t>
            </a:r>
          </a:p>
          <a:p>
            <a:endParaRPr lang="en-GB" sz="2800" dirty="0">
              <a:solidFill>
                <a:schemeClr val="accent1"/>
              </a:solidFill>
            </a:endParaRPr>
          </a:p>
          <a:p>
            <a:r>
              <a:rPr lang="en-GB" sz="2800" dirty="0">
                <a:solidFill>
                  <a:schemeClr val="accent1"/>
                </a:solidFill>
              </a:rPr>
              <a:t>Related to the promotion of well-being, the prevention of mental disorders, and the treatment and rehabilitation of people affected by mental disorders</a:t>
            </a:r>
          </a:p>
          <a:p>
            <a:pPr marL="109728" indent="0">
              <a:buNone/>
            </a:pPr>
            <a:r>
              <a:rPr lang="en-GB" sz="2800" dirty="0">
                <a:solidFill>
                  <a:schemeClr val="accent1"/>
                </a:solidFill>
              </a:rPr>
              <a:t>   </a:t>
            </a:r>
          </a:p>
          <a:p>
            <a:endParaRPr lang="en-GB" dirty="0"/>
          </a:p>
        </p:txBody>
      </p:sp>
    </p:spTree>
    <p:extLst>
      <p:ext uri="{BB962C8B-B14F-4D97-AF65-F5344CB8AC3E}">
        <p14:creationId xmlns:p14="http://schemas.microsoft.com/office/powerpoint/2010/main" val="1028136784"/>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477D785-A9E2-4EF0-B706-A5C42B1F5199}"/>
              </a:ext>
            </a:extLst>
          </p:cNvPr>
          <p:cNvSpPr>
            <a:spLocks noGrp="1"/>
          </p:cNvSpPr>
          <p:nvPr>
            <p:ph type="title"/>
          </p:nvPr>
        </p:nvSpPr>
        <p:spPr/>
        <p:txBody>
          <a:bodyPr>
            <a:normAutofit/>
          </a:bodyPr>
          <a:lstStyle/>
          <a:p>
            <a:r>
              <a:rPr lang="cy-GB" sz="3200" dirty="0">
                <a:latin typeface="+mn-lt"/>
              </a:rPr>
              <a:t>Beth yw lles plant?                         </a:t>
            </a:r>
            <a:r>
              <a:rPr lang="en-GB" sz="3200" dirty="0">
                <a:solidFill>
                  <a:schemeClr val="accent1"/>
                </a:solidFill>
              </a:rPr>
              <a:t>What is children’s wellbeing?</a:t>
            </a:r>
          </a:p>
        </p:txBody>
      </p:sp>
      <p:sp>
        <p:nvSpPr>
          <p:cNvPr id="3" name="Content Placeholder 2">
            <a:extLst>
              <a:ext uri="{FF2B5EF4-FFF2-40B4-BE49-F238E27FC236}">
                <a16:creationId xmlns:a16="http://schemas.microsoft.com/office/drawing/2014/main" id="{6189D508-8611-4EE2-AFA2-F90506364FD5}"/>
              </a:ext>
            </a:extLst>
          </p:cNvPr>
          <p:cNvSpPr>
            <a:spLocks noGrp="1"/>
          </p:cNvSpPr>
          <p:nvPr>
            <p:ph sz="half" idx="1"/>
          </p:nvPr>
        </p:nvSpPr>
        <p:spPr/>
        <p:txBody>
          <a:bodyPr>
            <a:normAutofit/>
          </a:bodyPr>
          <a:lstStyle/>
          <a:p>
            <a:r>
              <a:rPr lang="cy-GB" altLang="en-US" dirty="0"/>
              <a:t>Mae llesiant yn disgrifio ansawdd plentyndod wrth i bobl fyw drwyddo. </a:t>
            </a:r>
          </a:p>
          <a:p>
            <a:r>
              <a:rPr lang="cy-GB" altLang="en-US" dirty="0"/>
              <a:t>Mae llesiant yn tynnu ar y nifer o ffactorau gwahanol sy'n effeithio ar fywydau plant</a:t>
            </a:r>
            <a:endParaRPr lang="cy-GB" dirty="0"/>
          </a:p>
          <a:p>
            <a:pPr marL="109728" indent="0" algn="ctr">
              <a:buNone/>
            </a:pPr>
            <a:endParaRPr lang="en-GB" dirty="0">
              <a:solidFill>
                <a:srgbClr val="FF0000"/>
              </a:solidFill>
            </a:endParaRPr>
          </a:p>
          <a:p>
            <a:endParaRPr lang="en-GB" dirty="0"/>
          </a:p>
        </p:txBody>
      </p:sp>
      <p:sp>
        <p:nvSpPr>
          <p:cNvPr id="5" name="Content Placeholder 4">
            <a:extLst>
              <a:ext uri="{FF2B5EF4-FFF2-40B4-BE49-F238E27FC236}">
                <a16:creationId xmlns:a16="http://schemas.microsoft.com/office/drawing/2014/main" id="{1C884DCF-223E-A53E-7A11-D2F0BDC8400F}"/>
              </a:ext>
            </a:extLst>
          </p:cNvPr>
          <p:cNvSpPr>
            <a:spLocks noGrp="1"/>
          </p:cNvSpPr>
          <p:nvPr>
            <p:ph sz="half" idx="2"/>
          </p:nvPr>
        </p:nvSpPr>
        <p:spPr/>
        <p:txBody>
          <a:bodyPr/>
          <a:lstStyle/>
          <a:p>
            <a:r>
              <a:rPr lang="en-GB" altLang="en-US" dirty="0">
                <a:solidFill>
                  <a:schemeClr val="accent1"/>
                </a:solidFill>
              </a:rPr>
              <a:t>Well-being’ describes the quality of childhoods as they are lived. </a:t>
            </a:r>
          </a:p>
          <a:p>
            <a:endParaRPr lang="en-GB" altLang="en-US" dirty="0">
              <a:solidFill>
                <a:schemeClr val="accent1"/>
              </a:solidFill>
            </a:endParaRPr>
          </a:p>
          <a:p>
            <a:r>
              <a:rPr lang="en-GB" altLang="en-US" dirty="0">
                <a:solidFill>
                  <a:schemeClr val="accent1"/>
                </a:solidFill>
              </a:rPr>
              <a:t>Well-being draws on the many different factors which affect children’s lives</a:t>
            </a:r>
          </a:p>
          <a:p>
            <a:endParaRPr lang="en-GB" dirty="0"/>
          </a:p>
        </p:txBody>
      </p:sp>
      <p:pic>
        <p:nvPicPr>
          <p:cNvPr id="4" name="Picture 2" descr="C:\Users\Dave\AppData\Local\Microsoft\Windows\INetCache\IE\RPCV6CTU\Communication-Skills[1].jpg">
            <a:extLst>
              <a:ext uri="{FF2B5EF4-FFF2-40B4-BE49-F238E27FC236}">
                <a16:creationId xmlns:a16="http://schemas.microsoft.com/office/drawing/2014/main" id="{BA7A166C-E99E-4C1F-BE24-7076E5F2F0D9}"/>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9409771" y="5411244"/>
            <a:ext cx="2094841" cy="1446757"/>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660593483"/>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764BD19-9B6D-485F-9B39-E318DBA2F5D9}"/>
              </a:ext>
            </a:extLst>
          </p:cNvPr>
          <p:cNvSpPr>
            <a:spLocks noGrp="1"/>
          </p:cNvSpPr>
          <p:nvPr>
            <p:ph type="title"/>
          </p:nvPr>
        </p:nvSpPr>
        <p:spPr>
          <a:xfrm>
            <a:off x="838200" y="314325"/>
            <a:ext cx="10515600" cy="1325563"/>
          </a:xfrm>
        </p:spPr>
        <p:txBody>
          <a:bodyPr/>
          <a:lstStyle/>
          <a:p>
            <a:r>
              <a:rPr lang="cy-GB" dirty="0"/>
              <a:t>Pam mae iechyd meddwl a lles yn bwysig?</a:t>
            </a:r>
          </a:p>
        </p:txBody>
      </p:sp>
      <p:sp>
        <p:nvSpPr>
          <p:cNvPr id="3" name="Content Placeholder 2">
            <a:extLst>
              <a:ext uri="{FF2B5EF4-FFF2-40B4-BE49-F238E27FC236}">
                <a16:creationId xmlns:a16="http://schemas.microsoft.com/office/drawing/2014/main" id="{073ACBE0-A761-4492-83D1-085746CC550C}"/>
              </a:ext>
            </a:extLst>
          </p:cNvPr>
          <p:cNvSpPr>
            <a:spLocks noGrp="1"/>
          </p:cNvSpPr>
          <p:nvPr>
            <p:ph idx="1"/>
          </p:nvPr>
        </p:nvSpPr>
        <p:spPr/>
        <p:txBody>
          <a:bodyPr>
            <a:normAutofit/>
          </a:bodyPr>
          <a:lstStyle/>
          <a:p>
            <a:pPr>
              <a:defRPr/>
            </a:pPr>
            <a:r>
              <a:rPr lang="cy-GB" sz="2400" dirty="0"/>
              <a:t>Mae problemau iechyd meddwl plant yn rhagfynegydd cryf o broblemau iechyd meddwl oedolion</a:t>
            </a:r>
          </a:p>
          <a:p>
            <a:pPr>
              <a:defRPr/>
            </a:pPr>
            <a:r>
              <a:rPr lang="cy-GB" sz="2400" dirty="0"/>
              <a:t>Mae problemau iechyd meddwl ymhlith pobl ifanc yn gysylltiedig â methiant addysgol, aflonyddwch teuluol, anabledd, troseddu ac ymddygiad gwrthgymdeithasol</a:t>
            </a:r>
          </a:p>
          <a:p>
            <a:pPr>
              <a:defRPr/>
            </a:pPr>
            <a:r>
              <a:rPr lang="cy-GB" sz="2400" dirty="0"/>
              <a:t>Gall barhau i mewn i fywyd yn oedolyn ac effeithio ar y genhedlaeth nesaf</a:t>
            </a:r>
          </a:p>
        </p:txBody>
      </p:sp>
      <p:pic>
        <p:nvPicPr>
          <p:cNvPr id="4" name="Picture 2" descr="C:\Users\Dave\AppData\Local\Microsoft\Windows\INetCache\IE\IWL3BNE3\GROWING_UP[1].jpg">
            <a:extLst>
              <a:ext uri="{FF2B5EF4-FFF2-40B4-BE49-F238E27FC236}">
                <a16:creationId xmlns:a16="http://schemas.microsoft.com/office/drawing/2014/main" id="{80DBF808-4B6E-415E-953E-4DB818AFA262}"/>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5591944" y="4718632"/>
            <a:ext cx="4933950" cy="1996068"/>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888388480"/>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764BD19-9B6D-485F-9B39-E318DBA2F5D9}"/>
              </a:ext>
            </a:extLst>
          </p:cNvPr>
          <p:cNvSpPr>
            <a:spLocks noGrp="1"/>
          </p:cNvSpPr>
          <p:nvPr>
            <p:ph type="title"/>
          </p:nvPr>
        </p:nvSpPr>
        <p:spPr/>
        <p:txBody>
          <a:bodyPr/>
          <a:lstStyle/>
          <a:p>
            <a:r>
              <a:rPr lang="en-GB" dirty="0"/>
              <a:t>Why are mental health and wellbeing important?</a:t>
            </a:r>
          </a:p>
        </p:txBody>
      </p:sp>
      <p:sp>
        <p:nvSpPr>
          <p:cNvPr id="3" name="Content Placeholder 2">
            <a:extLst>
              <a:ext uri="{FF2B5EF4-FFF2-40B4-BE49-F238E27FC236}">
                <a16:creationId xmlns:a16="http://schemas.microsoft.com/office/drawing/2014/main" id="{073ACBE0-A761-4492-83D1-085746CC550C}"/>
              </a:ext>
            </a:extLst>
          </p:cNvPr>
          <p:cNvSpPr>
            <a:spLocks noGrp="1"/>
          </p:cNvSpPr>
          <p:nvPr>
            <p:ph idx="1"/>
          </p:nvPr>
        </p:nvSpPr>
        <p:spPr/>
        <p:txBody>
          <a:bodyPr/>
          <a:lstStyle/>
          <a:p>
            <a:pPr>
              <a:defRPr/>
            </a:pPr>
            <a:r>
              <a:rPr lang="en-GB" sz="2400" dirty="0">
                <a:solidFill>
                  <a:schemeClr val="tx1"/>
                </a:solidFill>
              </a:rPr>
              <a:t>Child mental health problems are a strong predictor of adult mental health problems </a:t>
            </a:r>
          </a:p>
          <a:p>
            <a:pPr>
              <a:defRPr/>
            </a:pPr>
            <a:r>
              <a:rPr lang="en-GB" sz="2400" dirty="0">
                <a:solidFill>
                  <a:schemeClr val="tx1"/>
                </a:solidFill>
              </a:rPr>
              <a:t>Mental health problems in young people are associated with educational failure, family disruption, disability, offending and anti-social behaviour</a:t>
            </a:r>
          </a:p>
          <a:p>
            <a:pPr>
              <a:defRPr/>
            </a:pPr>
            <a:r>
              <a:rPr lang="en-GB" sz="2400" dirty="0">
                <a:solidFill>
                  <a:schemeClr val="tx1"/>
                </a:solidFill>
              </a:rPr>
              <a:t>May continue into adult life and affect the next generation </a:t>
            </a:r>
          </a:p>
          <a:p>
            <a:pPr marL="0" indent="0">
              <a:buNone/>
            </a:pPr>
            <a:endParaRPr lang="en-GB" dirty="0"/>
          </a:p>
        </p:txBody>
      </p:sp>
      <p:pic>
        <p:nvPicPr>
          <p:cNvPr id="4" name="Picture 2" descr="C:\Users\Dave\AppData\Local\Microsoft\Windows\INetCache\IE\IWL3BNE3\GROWING_UP[1].jpg">
            <a:extLst>
              <a:ext uri="{FF2B5EF4-FFF2-40B4-BE49-F238E27FC236}">
                <a16:creationId xmlns:a16="http://schemas.microsoft.com/office/drawing/2014/main" id="{80DBF808-4B6E-415E-953E-4DB818AFA262}"/>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5591944" y="4718632"/>
            <a:ext cx="4933950" cy="1996068"/>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093497680"/>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33B7433-BA94-4902-B1F5-A26ABD8BA979}"/>
              </a:ext>
            </a:extLst>
          </p:cNvPr>
          <p:cNvSpPr>
            <a:spLocks noGrp="1"/>
          </p:cNvSpPr>
          <p:nvPr>
            <p:ph type="title"/>
          </p:nvPr>
        </p:nvSpPr>
        <p:spPr/>
        <p:txBody>
          <a:bodyPr>
            <a:normAutofit/>
          </a:bodyPr>
          <a:lstStyle/>
          <a:p>
            <a:r>
              <a:rPr lang="cy-GB" sz="2800" dirty="0"/>
              <a:t>Mae'r risg o broblemau iechyd meddwl yn uwch ymhlith</a:t>
            </a:r>
          </a:p>
        </p:txBody>
      </p:sp>
      <p:sp>
        <p:nvSpPr>
          <p:cNvPr id="3" name="Content Placeholder 2">
            <a:extLst>
              <a:ext uri="{FF2B5EF4-FFF2-40B4-BE49-F238E27FC236}">
                <a16:creationId xmlns:a16="http://schemas.microsoft.com/office/drawing/2014/main" id="{BB1653DF-BFC4-4FAA-87AB-4E3CDEB56544}"/>
              </a:ext>
            </a:extLst>
          </p:cNvPr>
          <p:cNvSpPr>
            <a:spLocks noGrp="1"/>
          </p:cNvSpPr>
          <p:nvPr>
            <p:ph idx="1"/>
          </p:nvPr>
        </p:nvSpPr>
        <p:spPr>
          <a:xfrm>
            <a:off x="2589212" y="1690688"/>
            <a:ext cx="8915400" cy="4355377"/>
          </a:xfrm>
        </p:spPr>
        <p:txBody>
          <a:bodyPr>
            <a:normAutofit/>
          </a:bodyPr>
          <a:lstStyle/>
          <a:p>
            <a:r>
              <a:rPr lang="cy-GB" sz="2400" dirty="0"/>
              <a:t>Y tlawd</a:t>
            </a:r>
          </a:p>
          <a:p>
            <a:r>
              <a:rPr lang="cy-GB" sz="2400" dirty="0"/>
              <a:t>Digartref</a:t>
            </a:r>
          </a:p>
          <a:p>
            <a:r>
              <a:rPr lang="cy-GB" sz="2400" dirty="0"/>
              <a:t>Di–waith</a:t>
            </a:r>
          </a:p>
          <a:p>
            <a:r>
              <a:rPr lang="cy-GB" sz="2400" dirty="0"/>
              <a:t>Pobl ag addysg isel</a:t>
            </a:r>
          </a:p>
          <a:p>
            <a:r>
              <a:rPr lang="cy-GB" sz="2400" dirty="0"/>
              <a:t>Dioddefwyr trais</a:t>
            </a:r>
          </a:p>
          <a:p>
            <a:r>
              <a:rPr lang="cy-GB" sz="2400" dirty="0"/>
              <a:t>Ymfudwyr a ffoaduriaid</a:t>
            </a:r>
          </a:p>
          <a:p>
            <a:r>
              <a:rPr lang="cy-GB" sz="2400" dirty="0"/>
              <a:t>Poblogaethau cynhenid</a:t>
            </a:r>
          </a:p>
          <a:p>
            <a:r>
              <a:rPr lang="cy-GB" sz="2400" dirty="0"/>
              <a:t>Menywod a phobl hŷn</a:t>
            </a:r>
          </a:p>
          <a:p>
            <a:r>
              <a:rPr lang="cy-GB" sz="2400" b="1" u="sng" dirty="0"/>
              <a:t>Plant a phobl ifanc</a:t>
            </a:r>
            <a:r>
              <a:rPr lang="cy-GB" sz="2400" b="1" dirty="0"/>
              <a:t>                 </a:t>
            </a:r>
            <a:r>
              <a:rPr lang="cy-GB" sz="2000" b="1" dirty="0"/>
              <a:t>         </a:t>
            </a:r>
            <a:r>
              <a:rPr lang="en-GB" sz="1300" dirty="0">
                <a:solidFill>
                  <a:schemeClr val="tx1"/>
                </a:solidFill>
              </a:rPr>
              <a:t>(OPCS, 2015)</a:t>
            </a:r>
          </a:p>
          <a:p>
            <a:pPr marL="0" indent="0">
              <a:buNone/>
            </a:pPr>
            <a:endParaRPr lang="en-GB" dirty="0"/>
          </a:p>
        </p:txBody>
      </p:sp>
    </p:spTree>
    <p:extLst>
      <p:ext uri="{BB962C8B-B14F-4D97-AF65-F5344CB8AC3E}">
        <p14:creationId xmlns:p14="http://schemas.microsoft.com/office/powerpoint/2010/main" val="2998609489"/>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33B7433-BA94-4902-B1F5-A26ABD8BA979}"/>
              </a:ext>
            </a:extLst>
          </p:cNvPr>
          <p:cNvSpPr>
            <a:spLocks noGrp="1"/>
          </p:cNvSpPr>
          <p:nvPr>
            <p:ph type="title"/>
          </p:nvPr>
        </p:nvSpPr>
        <p:spPr/>
        <p:txBody>
          <a:bodyPr>
            <a:normAutofit/>
          </a:bodyPr>
          <a:lstStyle/>
          <a:p>
            <a:r>
              <a:rPr lang="en-GB" sz="2800" dirty="0"/>
              <a:t>Risk of mental health problems is higher among</a:t>
            </a:r>
          </a:p>
        </p:txBody>
      </p:sp>
      <p:sp>
        <p:nvSpPr>
          <p:cNvPr id="3" name="Content Placeholder 2">
            <a:extLst>
              <a:ext uri="{FF2B5EF4-FFF2-40B4-BE49-F238E27FC236}">
                <a16:creationId xmlns:a16="http://schemas.microsoft.com/office/drawing/2014/main" id="{BB1653DF-BFC4-4FAA-87AB-4E3CDEB56544}"/>
              </a:ext>
            </a:extLst>
          </p:cNvPr>
          <p:cNvSpPr>
            <a:spLocks noGrp="1"/>
          </p:cNvSpPr>
          <p:nvPr>
            <p:ph idx="1"/>
          </p:nvPr>
        </p:nvSpPr>
        <p:spPr>
          <a:xfrm>
            <a:off x="2589212" y="1555845"/>
            <a:ext cx="8915400" cy="4355377"/>
          </a:xfrm>
        </p:spPr>
        <p:txBody>
          <a:bodyPr>
            <a:normAutofit/>
          </a:bodyPr>
          <a:lstStyle/>
          <a:p>
            <a:r>
              <a:rPr lang="en-GB" sz="2400" dirty="0">
                <a:solidFill>
                  <a:schemeClr val="tx1"/>
                </a:solidFill>
              </a:rPr>
              <a:t>The poor</a:t>
            </a:r>
          </a:p>
          <a:p>
            <a:r>
              <a:rPr lang="en-GB" sz="2400" dirty="0">
                <a:solidFill>
                  <a:schemeClr val="tx1"/>
                </a:solidFill>
              </a:rPr>
              <a:t>Homeless</a:t>
            </a:r>
          </a:p>
          <a:p>
            <a:r>
              <a:rPr lang="en-GB" sz="2400" dirty="0">
                <a:solidFill>
                  <a:schemeClr val="tx1"/>
                </a:solidFill>
              </a:rPr>
              <a:t>Unemployed</a:t>
            </a:r>
          </a:p>
          <a:p>
            <a:r>
              <a:rPr lang="en-GB" sz="2400" dirty="0">
                <a:solidFill>
                  <a:schemeClr val="tx1"/>
                </a:solidFill>
              </a:rPr>
              <a:t>Persons with low education </a:t>
            </a:r>
          </a:p>
          <a:p>
            <a:r>
              <a:rPr lang="en-GB" sz="2400" dirty="0">
                <a:solidFill>
                  <a:schemeClr val="tx1"/>
                </a:solidFill>
              </a:rPr>
              <a:t>Victims of violence</a:t>
            </a:r>
          </a:p>
          <a:p>
            <a:r>
              <a:rPr lang="en-GB" sz="2400" dirty="0">
                <a:solidFill>
                  <a:schemeClr val="tx1"/>
                </a:solidFill>
              </a:rPr>
              <a:t>Migrants and refugees</a:t>
            </a:r>
          </a:p>
          <a:p>
            <a:r>
              <a:rPr lang="en-GB" sz="2400" dirty="0">
                <a:solidFill>
                  <a:schemeClr val="tx1"/>
                </a:solidFill>
              </a:rPr>
              <a:t>Indigenous populations</a:t>
            </a:r>
          </a:p>
          <a:p>
            <a:r>
              <a:rPr lang="en-GB" sz="2400" dirty="0">
                <a:solidFill>
                  <a:schemeClr val="tx1"/>
                </a:solidFill>
              </a:rPr>
              <a:t>Abused women and elderly</a:t>
            </a:r>
          </a:p>
          <a:p>
            <a:r>
              <a:rPr lang="en-GB" sz="2400" b="1" u="sng" dirty="0">
                <a:solidFill>
                  <a:schemeClr val="tx1"/>
                </a:solidFill>
              </a:rPr>
              <a:t>Children and adolescents </a:t>
            </a:r>
            <a:r>
              <a:rPr lang="en-GB" sz="2400" b="1" dirty="0">
                <a:solidFill>
                  <a:schemeClr val="tx1"/>
                </a:solidFill>
              </a:rPr>
              <a:t>  </a:t>
            </a:r>
            <a:r>
              <a:rPr lang="en-GB" sz="2000" b="1" dirty="0">
                <a:solidFill>
                  <a:schemeClr val="tx1"/>
                </a:solidFill>
              </a:rPr>
              <a:t>                                                    </a:t>
            </a:r>
            <a:r>
              <a:rPr lang="en-GB" sz="1300" dirty="0">
                <a:solidFill>
                  <a:schemeClr val="tx1"/>
                </a:solidFill>
              </a:rPr>
              <a:t>(OPCS, 2015)</a:t>
            </a:r>
          </a:p>
          <a:p>
            <a:pPr marL="0" indent="0">
              <a:buNone/>
            </a:pPr>
            <a:endParaRPr lang="en-GB" dirty="0"/>
          </a:p>
        </p:txBody>
      </p:sp>
    </p:spTree>
    <p:extLst>
      <p:ext uri="{BB962C8B-B14F-4D97-AF65-F5344CB8AC3E}">
        <p14:creationId xmlns:p14="http://schemas.microsoft.com/office/powerpoint/2010/main" val="2157677746"/>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937AE07-616C-45AB-B157-0C380331BF83}"/>
              </a:ext>
            </a:extLst>
          </p:cNvPr>
          <p:cNvSpPr>
            <a:spLocks noGrp="1"/>
          </p:cNvSpPr>
          <p:nvPr>
            <p:ph type="title"/>
          </p:nvPr>
        </p:nvSpPr>
        <p:spPr/>
        <p:txBody>
          <a:bodyPr/>
          <a:lstStyle/>
          <a:p>
            <a:r>
              <a:rPr lang="cy-GB" dirty="0"/>
              <a:t>Cost uchel buddsoddiad isel</a:t>
            </a:r>
            <a:br>
              <a:rPr lang="en-GB" b="1" dirty="0"/>
            </a:br>
            <a:endParaRPr lang="en-GB" dirty="0"/>
          </a:p>
        </p:txBody>
      </p:sp>
      <p:sp>
        <p:nvSpPr>
          <p:cNvPr id="3" name="Content Placeholder 2">
            <a:extLst>
              <a:ext uri="{FF2B5EF4-FFF2-40B4-BE49-F238E27FC236}">
                <a16:creationId xmlns:a16="http://schemas.microsoft.com/office/drawing/2014/main" id="{84F44749-EEF7-43CF-89EA-E8F33E918E08}"/>
              </a:ext>
            </a:extLst>
          </p:cNvPr>
          <p:cNvSpPr>
            <a:spLocks noGrp="1"/>
          </p:cNvSpPr>
          <p:nvPr>
            <p:ph idx="1"/>
          </p:nvPr>
        </p:nvSpPr>
        <p:spPr/>
        <p:txBody>
          <a:bodyPr/>
          <a:lstStyle/>
          <a:p>
            <a:r>
              <a:rPr lang="cy-GB" sz="2000" dirty="0"/>
              <a:t>Gwasanaeth Iechyd Meddwl Plant a'r Glasoed (CAMHS) wedi </a:t>
            </a:r>
            <a:r>
              <a:rPr lang="cy-GB" sz="2000" dirty="0" err="1"/>
              <a:t>gorymestyn</a:t>
            </a:r>
            <a:r>
              <a:rPr lang="cy-GB" sz="2000" dirty="0"/>
              <a:t> </a:t>
            </a:r>
            <a:r>
              <a:rPr lang="cy-GB" sz="2000" b="0" i="0" dirty="0">
                <a:solidFill>
                  <a:srgbClr val="121212"/>
                </a:solidFill>
                <a:effectLst/>
              </a:rPr>
              <a:t>(</a:t>
            </a:r>
            <a:r>
              <a:rPr lang="cy-GB" sz="2000" b="0" i="0" dirty="0" err="1">
                <a:solidFill>
                  <a:srgbClr val="121212"/>
                </a:solidFill>
                <a:effectLst/>
              </a:rPr>
              <a:t>Guardian</a:t>
            </a:r>
            <a:r>
              <a:rPr lang="cy-GB" sz="2000" b="0" i="0" dirty="0">
                <a:solidFill>
                  <a:srgbClr val="121212"/>
                </a:solidFill>
                <a:effectLst/>
              </a:rPr>
              <a:t>, 2022)</a:t>
            </a:r>
          </a:p>
          <a:p>
            <a:pPr marL="0" indent="0">
              <a:buNone/>
            </a:pPr>
            <a:endParaRPr lang="cy-GB" sz="2000" dirty="0"/>
          </a:p>
          <a:p>
            <a:r>
              <a:rPr lang="cy-GB" sz="2000" dirty="0">
                <a:solidFill>
                  <a:srgbClr val="121212"/>
                </a:solidFill>
              </a:rPr>
              <a:t>Mae ystadegau'r llywodraeth yn dangos cynnydd o 25% yn nifer y bobl ifanc sydd ag angen iechyd meddwl - o 61,830 yn 2019 i 77,390 yn 2021 </a:t>
            </a:r>
            <a:r>
              <a:rPr lang="cy-GB" sz="2000" b="0" i="0" dirty="0">
                <a:solidFill>
                  <a:srgbClr val="121212"/>
                </a:solidFill>
                <a:effectLst/>
              </a:rPr>
              <a:t>(</a:t>
            </a:r>
            <a:r>
              <a:rPr lang="cy-GB" sz="2000" b="0" i="0" dirty="0" err="1">
                <a:solidFill>
                  <a:srgbClr val="121212"/>
                </a:solidFill>
                <a:effectLst/>
              </a:rPr>
              <a:t>Guardian</a:t>
            </a:r>
            <a:r>
              <a:rPr lang="cy-GB" sz="2000" b="0" i="0" dirty="0">
                <a:solidFill>
                  <a:srgbClr val="121212"/>
                </a:solidFill>
                <a:effectLst/>
              </a:rPr>
              <a:t>, 2022)</a:t>
            </a:r>
          </a:p>
          <a:p>
            <a:pPr marL="0" indent="0">
              <a:buNone/>
            </a:pPr>
            <a:endParaRPr lang="cy-GB" sz="2000" dirty="0"/>
          </a:p>
          <a:p>
            <a:r>
              <a:rPr lang="cy-GB" sz="2000" dirty="0"/>
              <a:t>Hunanladdiad yw'r pedwerydd prif achos marwolaeth ymhlith pobl ifanc 15 i 19 oed. Bob blwyddyn, mae bron 46,000 o blant rhwng 10 a 19 oed yn dod â'u bywydau eu hunain i ben – tua 1 bob 11 munud </a:t>
            </a:r>
            <a:r>
              <a:rPr lang="cy-GB" sz="2000" dirty="0">
                <a:solidFill>
                  <a:schemeClr val="tx1"/>
                </a:solidFill>
              </a:rPr>
              <a:t>(</a:t>
            </a:r>
            <a:r>
              <a:rPr lang="en-GB" sz="2000" dirty="0">
                <a:solidFill>
                  <a:schemeClr val="tx1"/>
                </a:solidFill>
              </a:rPr>
              <a:t>UNICEF, 2021)</a:t>
            </a:r>
          </a:p>
          <a:p>
            <a:pPr marL="0" indent="0">
              <a:buNone/>
            </a:pPr>
            <a:endParaRPr lang="en-GB" sz="2000" b="1" dirty="0">
              <a:solidFill>
                <a:schemeClr val="tx1"/>
              </a:solidFill>
            </a:endParaRPr>
          </a:p>
        </p:txBody>
      </p:sp>
    </p:spTree>
    <p:extLst>
      <p:ext uri="{BB962C8B-B14F-4D97-AF65-F5344CB8AC3E}">
        <p14:creationId xmlns:p14="http://schemas.microsoft.com/office/powerpoint/2010/main" val="149131383"/>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937AE07-616C-45AB-B157-0C380331BF83}"/>
              </a:ext>
            </a:extLst>
          </p:cNvPr>
          <p:cNvSpPr>
            <a:spLocks noGrp="1"/>
          </p:cNvSpPr>
          <p:nvPr>
            <p:ph type="title"/>
          </p:nvPr>
        </p:nvSpPr>
        <p:spPr/>
        <p:txBody>
          <a:bodyPr/>
          <a:lstStyle/>
          <a:p>
            <a:r>
              <a:rPr lang="en-GB" dirty="0"/>
              <a:t>The high cost of low investment </a:t>
            </a:r>
            <a:br>
              <a:rPr lang="en-GB" b="1" dirty="0"/>
            </a:br>
            <a:endParaRPr lang="en-GB" dirty="0"/>
          </a:p>
        </p:txBody>
      </p:sp>
      <p:sp>
        <p:nvSpPr>
          <p:cNvPr id="3" name="Content Placeholder 2">
            <a:extLst>
              <a:ext uri="{FF2B5EF4-FFF2-40B4-BE49-F238E27FC236}">
                <a16:creationId xmlns:a16="http://schemas.microsoft.com/office/drawing/2014/main" id="{84F44749-EEF7-43CF-89EA-E8F33E918E08}"/>
              </a:ext>
            </a:extLst>
          </p:cNvPr>
          <p:cNvSpPr>
            <a:spLocks noGrp="1"/>
          </p:cNvSpPr>
          <p:nvPr>
            <p:ph idx="1"/>
          </p:nvPr>
        </p:nvSpPr>
        <p:spPr/>
        <p:txBody>
          <a:bodyPr/>
          <a:lstStyle/>
          <a:p>
            <a:r>
              <a:rPr lang="en-GB" sz="2000" dirty="0"/>
              <a:t>Children &amp; Adolescent Mental Health Service (CAMHS) overstretched </a:t>
            </a:r>
            <a:r>
              <a:rPr lang="en-GB" sz="2000" b="0" i="0" dirty="0">
                <a:solidFill>
                  <a:srgbClr val="121212"/>
                </a:solidFill>
                <a:effectLst/>
              </a:rPr>
              <a:t>(Guardian, 2022)</a:t>
            </a:r>
          </a:p>
          <a:p>
            <a:pPr marL="0" indent="0">
              <a:buNone/>
            </a:pPr>
            <a:endParaRPr lang="en-GB" sz="2000" dirty="0"/>
          </a:p>
          <a:p>
            <a:r>
              <a:rPr lang="en-GB" sz="2000" b="0" i="0" dirty="0">
                <a:solidFill>
                  <a:srgbClr val="121212"/>
                </a:solidFill>
                <a:effectLst/>
              </a:rPr>
              <a:t>Government statistics show a 25% increase in the number of young people with a mental health need – from 61,830 in 2019 to 77,390 in 2021 (Guardian, 2022)</a:t>
            </a:r>
          </a:p>
          <a:p>
            <a:pPr marL="0" indent="0">
              <a:buNone/>
            </a:pPr>
            <a:endParaRPr lang="en-GB" sz="2000" dirty="0"/>
          </a:p>
          <a:p>
            <a:r>
              <a:rPr lang="en-GB" sz="2000" dirty="0">
                <a:solidFill>
                  <a:schemeClr val="tx1"/>
                </a:solidFill>
              </a:rPr>
              <a:t>Suicide is the fourth leading cause of death among 15- to 19-year-olds. Every year, almost 46,000 children between the ages of 10 and 19 end their own lives – about 1 every 11 minutes (UNICEF, 2021)</a:t>
            </a:r>
          </a:p>
          <a:p>
            <a:pPr marL="0" indent="0">
              <a:buNone/>
            </a:pPr>
            <a:endParaRPr lang="en-GB" sz="2000" b="1" dirty="0">
              <a:solidFill>
                <a:schemeClr val="tx1"/>
              </a:solidFill>
            </a:endParaRPr>
          </a:p>
        </p:txBody>
      </p:sp>
    </p:spTree>
    <p:extLst>
      <p:ext uri="{BB962C8B-B14F-4D97-AF65-F5344CB8AC3E}">
        <p14:creationId xmlns:p14="http://schemas.microsoft.com/office/powerpoint/2010/main" val="2919864462"/>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a:extLst>
              <a:ext uri="{FF2B5EF4-FFF2-40B4-BE49-F238E27FC236}">
                <a16:creationId xmlns:a16="http://schemas.microsoft.com/office/drawing/2014/main" id="{00B7765A-1C1C-4EC4-A3D7-A7E59A999F58}"/>
              </a:ext>
            </a:extLst>
          </p:cNvPr>
          <p:cNvSpPr>
            <a:spLocks noGrp="1"/>
          </p:cNvSpPr>
          <p:nvPr>
            <p:ph type="title"/>
          </p:nvPr>
        </p:nvSpPr>
        <p:spPr/>
        <p:txBody>
          <a:bodyPr/>
          <a:lstStyle/>
          <a:p>
            <a:r>
              <a:rPr lang="en-GB" dirty="0"/>
              <a:t>COVID19</a:t>
            </a:r>
          </a:p>
        </p:txBody>
      </p:sp>
      <p:sp>
        <p:nvSpPr>
          <p:cNvPr id="6" name="Content Placeholder 5">
            <a:extLst>
              <a:ext uri="{FF2B5EF4-FFF2-40B4-BE49-F238E27FC236}">
                <a16:creationId xmlns:a16="http://schemas.microsoft.com/office/drawing/2014/main" id="{3EABF8A5-15E4-4757-8147-5E7C61390336}"/>
              </a:ext>
            </a:extLst>
          </p:cNvPr>
          <p:cNvSpPr>
            <a:spLocks noGrp="1"/>
          </p:cNvSpPr>
          <p:nvPr>
            <p:ph idx="1"/>
          </p:nvPr>
        </p:nvSpPr>
        <p:spPr/>
        <p:txBody>
          <a:bodyPr>
            <a:normAutofit/>
          </a:bodyPr>
          <a:lstStyle/>
          <a:p>
            <a:r>
              <a:rPr lang="cy-GB" sz="2000" dirty="0"/>
              <a:t>Mae COVID-19 wedi effeithio ar iechyd meddwl plant a phobl ifanc, a gellid teimlo effeithiau am flynyddoedd lawer i ddod, asiantaeth plant y Cenhedloedd Unedig </a:t>
            </a:r>
            <a:r>
              <a:rPr lang="cy-GB" sz="1400" dirty="0"/>
              <a:t>(UNICEF, 2021).</a:t>
            </a:r>
          </a:p>
          <a:p>
            <a:pPr marL="0" indent="0">
              <a:buNone/>
            </a:pPr>
            <a:endParaRPr lang="cy-GB" sz="1400" dirty="0"/>
          </a:p>
          <a:p>
            <a:pPr marL="0" indent="0">
              <a:buNone/>
            </a:pPr>
            <a:r>
              <a:rPr lang="cy-GB" sz="2000" b="1" i="1" dirty="0"/>
              <a:t>“A chyfnodau clo symud ledled y wlad a chyfyngiadau symud sy'n gysylltiedig â'r pandemig, mae plant wedi treulio blynyddoedd annileadwy o'u bywydau i ffwrdd o deulu, ffrindiau, ystafelloedd dosbarth, chwarae – elfennau allweddol plentyndod ei hun,”</a:t>
            </a:r>
            <a:r>
              <a:rPr lang="cy-GB" sz="2000" i="1" dirty="0"/>
              <a:t> </a:t>
            </a:r>
          </a:p>
          <a:p>
            <a:pPr marL="0" indent="0">
              <a:buNone/>
            </a:pPr>
            <a:r>
              <a:rPr lang="cy-GB" sz="2000" i="1" dirty="0"/>
              <a:t> </a:t>
            </a:r>
            <a:r>
              <a:rPr lang="cy-GB" sz="2000" b="1" i="1" dirty="0"/>
              <a:t>“Mae'r effaith yn sylweddol, a dim ond crib y rhewfryn yw hwn. Hyd yn oed cyn y pandemig, roedd gormod o lawer o blant yn cael eu beichio o dan bwysau materion iechyd meddwl nad ydynt yn cael sylw.”                         </a:t>
            </a:r>
          </a:p>
          <a:p>
            <a:pPr marL="0" indent="0" algn="r">
              <a:buNone/>
            </a:pPr>
            <a:r>
              <a:rPr lang="cy-GB" sz="1400" dirty="0"/>
              <a:t>(Cenhedloedd Unedig </a:t>
            </a:r>
            <a:r>
              <a:rPr lang="en-GB" sz="1400" dirty="0"/>
              <a:t>2021)</a:t>
            </a:r>
          </a:p>
          <a:p>
            <a:endParaRPr lang="en-GB" sz="2000" dirty="0"/>
          </a:p>
        </p:txBody>
      </p:sp>
    </p:spTree>
    <p:extLst>
      <p:ext uri="{BB962C8B-B14F-4D97-AF65-F5344CB8AC3E}">
        <p14:creationId xmlns:p14="http://schemas.microsoft.com/office/powerpoint/2010/main" val="178799387"/>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a:extLst>
              <a:ext uri="{FF2B5EF4-FFF2-40B4-BE49-F238E27FC236}">
                <a16:creationId xmlns:a16="http://schemas.microsoft.com/office/drawing/2014/main" id="{00B7765A-1C1C-4EC4-A3D7-A7E59A999F58}"/>
              </a:ext>
            </a:extLst>
          </p:cNvPr>
          <p:cNvSpPr>
            <a:spLocks noGrp="1"/>
          </p:cNvSpPr>
          <p:nvPr>
            <p:ph type="title"/>
          </p:nvPr>
        </p:nvSpPr>
        <p:spPr/>
        <p:txBody>
          <a:bodyPr/>
          <a:lstStyle/>
          <a:p>
            <a:r>
              <a:rPr lang="en-GB" dirty="0"/>
              <a:t>COVID19</a:t>
            </a:r>
          </a:p>
        </p:txBody>
      </p:sp>
      <p:sp>
        <p:nvSpPr>
          <p:cNvPr id="6" name="Content Placeholder 5">
            <a:extLst>
              <a:ext uri="{FF2B5EF4-FFF2-40B4-BE49-F238E27FC236}">
                <a16:creationId xmlns:a16="http://schemas.microsoft.com/office/drawing/2014/main" id="{3EABF8A5-15E4-4757-8147-5E7C61390336}"/>
              </a:ext>
            </a:extLst>
          </p:cNvPr>
          <p:cNvSpPr>
            <a:spLocks noGrp="1"/>
          </p:cNvSpPr>
          <p:nvPr>
            <p:ph idx="1"/>
          </p:nvPr>
        </p:nvSpPr>
        <p:spPr/>
        <p:txBody>
          <a:bodyPr>
            <a:normAutofit/>
          </a:bodyPr>
          <a:lstStyle/>
          <a:p>
            <a:r>
              <a:rPr lang="en-GB" sz="2000" dirty="0"/>
              <a:t>COVID-19 has taken a toll on the mental health of children and young people, and impacts could be felt for many years to come, UN children’s agency </a:t>
            </a:r>
            <a:r>
              <a:rPr lang="en-GB" sz="1400" dirty="0"/>
              <a:t>(UNICEF, 2021)</a:t>
            </a:r>
          </a:p>
          <a:p>
            <a:pPr marL="0" indent="0">
              <a:buNone/>
            </a:pPr>
            <a:endParaRPr lang="en-GB" sz="1400" dirty="0"/>
          </a:p>
          <a:p>
            <a:pPr marL="0" indent="0">
              <a:buNone/>
            </a:pPr>
            <a:r>
              <a:rPr lang="en-GB" sz="2000" b="1" i="1" dirty="0"/>
              <a:t>“With nationwide lockdowns and pandemic-related movement restrictions, children have spent indelible years of their lives away from family, friends, classrooms, play – key elements of childhood itself,”</a:t>
            </a:r>
            <a:r>
              <a:rPr lang="en-GB" sz="2000" i="1" dirty="0"/>
              <a:t> </a:t>
            </a:r>
          </a:p>
          <a:p>
            <a:pPr marL="0" indent="0">
              <a:buNone/>
            </a:pPr>
            <a:r>
              <a:rPr lang="en-GB" sz="2000" i="1" dirty="0"/>
              <a:t> </a:t>
            </a:r>
            <a:r>
              <a:rPr lang="en-GB" sz="2000" b="1" i="1" dirty="0"/>
              <a:t>“The impact is significant, and it is just the tip of the iceberg. Even before the pandemic, far too many children were burdened under the weight of unaddressed mental health issues.”                         </a:t>
            </a:r>
          </a:p>
          <a:p>
            <a:pPr marL="0" indent="0" algn="r">
              <a:buNone/>
            </a:pPr>
            <a:r>
              <a:rPr lang="en-GB" sz="1400" dirty="0"/>
              <a:t>(United Nations 2021)</a:t>
            </a:r>
          </a:p>
          <a:p>
            <a:endParaRPr lang="en-GB" sz="2000" dirty="0"/>
          </a:p>
        </p:txBody>
      </p:sp>
    </p:spTree>
    <p:extLst>
      <p:ext uri="{BB962C8B-B14F-4D97-AF65-F5344CB8AC3E}">
        <p14:creationId xmlns:p14="http://schemas.microsoft.com/office/powerpoint/2010/main" val="433996781"/>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5FBB6DB-A1F1-4693-9C7F-EE07E00CAFB3}"/>
              </a:ext>
            </a:extLst>
          </p:cNvPr>
          <p:cNvSpPr>
            <a:spLocks noGrp="1"/>
          </p:cNvSpPr>
          <p:nvPr>
            <p:ph type="title"/>
          </p:nvPr>
        </p:nvSpPr>
        <p:spPr/>
        <p:txBody>
          <a:bodyPr>
            <a:normAutofit/>
          </a:bodyPr>
          <a:lstStyle/>
          <a:p>
            <a:r>
              <a:rPr lang="cy-GB" dirty="0"/>
              <a:t>Covid-19 ac iechyd meddwl y genedl</a:t>
            </a:r>
            <a:r>
              <a:rPr lang="en-GB" dirty="0"/>
              <a:t>:</a:t>
            </a:r>
            <a:br>
              <a:rPr lang="en-GB" dirty="0"/>
            </a:br>
            <a:endParaRPr lang="en-GB" dirty="0"/>
          </a:p>
        </p:txBody>
      </p:sp>
      <p:sp>
        <p:nvSpPr>
          <p:cNvPr id="3" name="Content Placeholder 2">
            <a:extLst>
              <a:ext uri="{FF2B5EF4-FFF2-40B4-BE49-F238E27FC236}">
                <a16:creationId xmlns:a16="http://schemas.microsoft.com/office/drawing/2014/main" id="{7A13F834-AE3B-49C8-96D3-BB3580A53B30}"/>
              </a:ext>
            </a:extLst>
          </p:cNvPr>
          <p:cNvSpPr>
            <a:spLocks noGrp="1"/>
          </p:cNvSpPr>
          <p:nvPr>
            <p:ph idx="1"/>
          </p:nvPr>
        </p:nvSpPr>
        <p:spPr/>
        <p:txBody>
          <a:bodyPr>
            <a:normAutofit/>
          </a:bodyPr>
          <a:lstStyle/>
          <a:p>
            <a:r>
              <a:rPr lang="cy-GB" sz="2000" dirty="0"/>
              <a:t>Gweithiodd y Ganolfan Iechyd Meddwl gyda chydweithwyr yn y GIG i adeiladu model yn seiliedig ar y dystiolaeth orau sydd ar gael i ragweld faint o bobl y gallai fod angen cymorth iechyd meddwl arnynt yn sgil pandemig Covid-19</a:t>
            </a:r>
            <a:r>
              <a:rPr lang="cy-GB" sz="2000" dirty="0">
                <a:solidFill>
                  <a:schemeClr val="tx1"/>
                </a:solidFill>
              </a:rPr>
              <a:t>.</a:t>
            </a:r>
          </a:p>
          <a:p>
            <a:r>
              <a:rPr lang="cy-GB" sz="2000" dirty="0"/>
              <a:t>Yn genedlaethol, yn Lloegr, mae'r model yn rhagweld y bydd angen cymorth iechyd meddwl newydd neu ychwanegol ar hyd at 10 miliwn o bobl (bron i 20% o'r boblogaeth) o ganlyniad uniongyrchol i'r argyfwng.</a:t>
            </a:r>
            <a:r>
              <a:rPr lang="cy-GB" sz="2000" dirty="0">
                <a:solidFill>
                  <a:schemeClr val="tx1"/>
                </a:solidFill>
              </a:rPr>
              <a:t>. </a:t>
            </a:r>
          </a:p>
          <a:p>
            <a:r>
              <a:rPr lang="cy-GB" sz="2000" dirty="0"/>
              <a:t>Bydd 1.5 miliwn o'r rhain yn blant a phobl ifanc o dan 18 oed</a:t>
            </a:r>
            <a:r>
              <a:rPr lang="cy-GB" sz="2000" dirty="0">
                <a:solidFill>
                  <a:schemeClr val="tx1"/>
                </a:solidFill>
              </a:rPr>
              <a:t>.</a:t>
            </a:r>
          </a:p>
          <a:p>
            <a:endParaRPr lang="cy-GB" sz="2000" dirty="0">
              <a:solidFill>
                <a:schemeClr val="tx1"/>
              </a:solidFill>
            </a:endParaRPr>
          </a:p>
          <a:p>
            <a:pPr marL="0" indent="0" algn="r">
              <a:buNone/>
            </a:pPr>
            <a:r>
              <a:rPr lang="cy-GB" sz="1400" dirty="0">
                <a:solidFill>
                  <a:schemeClr val="tx1"/>
                </a:solidFill>
              </a:rPr>
              <a:t>(</a:t>
            </a:r>
            <a:r>
              <a:rPr lang="cy-GB" sz="1400" dirty="0"/>
              <a:t>Canolfan Iechyd Meddwl</a:t>
            </a:r>
            <a:r>
              <a:rPr lang="cy-GB" sz="1400" dirty="0">
                <a:solidFill>
                  <a:schemeClr val="tx1"/>
                </a:solidFill>
              </a:rPr>
              <a:t>, 2020)</a:t>
            </a:r>
          </a:p>
          <a:p>
            <a:endParaRPr lang="en-GB" sz="2000" dirty="0">
              <a:solidFill>
                <a:schemeClr val="tx1"/>
              </a:solidFill>
            </a:endParaRPr>
          </a:p>
        </p:txBody>
      </p:sp>
    </p:spTree>
    <p:extLst>
      <p:ext uri="{BB962C8B-B14F-4D97-AF65-F5344CB8AC3E}">
        <p14:creationId xmlns:p14="http://schemas.microsoft.com/office/powerpoint/2010/main" val="3525688143"/>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5FBB6DB-A1F1-4693-9C7F-EE07E00CAFB3}"/>
              </a:ext>
            </a:extLst>
          </p:cNvPr>
          <p:cNvSpPr>
            <a:spLocks noGrp="1"/>
          </p:cNvSpPr>
          <p:nvPr>
            <p:ph type="title"/>
          </p:nvPr>
        </p:nvSpPr>
        <p:spPr/>
        <p:txBody>
          <a:bodyPr>
            <a:normAutofit/>
          </a:bodyPr>
          <a:lstStyle/>
          <a:p>
            <a:r>
              <a:rPr lang="en-GB" dirty="0"/>
              <a:t>Covid-19 and the nation's mental health:</a:t>
            </a:r>
            <a:br>
              <a:rPr lang="en-GB" dirty="0"/>
            </a:br>
            <a:endParaRPr lang="en-GB" dirty="0"/>
          </a:p>
        </p:txBody>
      </p:sp>
      <p:sp>
        <p:nvSpPr>
          <p:cNvPr id="3" name="Content Placeholder 2">
            <a:extLst>
              <a:ext uri="{FF2B5EF4-FFF2-40B4-BE49-F238E27FC236}">
                <a16:creationId xmlns:a16="http://schemas.microsoft.com/office/drawing/2014/main" id="{7A13F834-AE3B-49C8-96D3-BB3580A53B30}"/>
              </a:ext>
            </a:extLst>
          </p:cNvPr>
          <p:cNvSpPr>
            <a:spLocks noGrp="1"/>
          </p:cNvSpPr>
          <p:nvPr>
            <p:ph idx="1"/>
          </p:nvPr>
        </p:nvSpPr>
        <p:spPr/>
        <p:txBody>
          <a:bodyPr>
            <a:normAutofit/>
          </a:bodyPr>
          <a:lstStyle/>
          <a:p>
            <a:r>
              <a:rPr lang="en-GB" sz="2000" dirty="0">
                <a:solidFill>
                  <a:schemeClr val="tx1"/>
                </a:solidFill>
              </a:rPr>
              <a:t>Centre for Mental Health worked with NHS colleagues to build a model based on the best available evidence to forecast how many people may need mental health support as a result of the Covid-19 pandemic.</a:t>
            </a:r>
          </a:p>
          <a:p>
            <a:r>
              <a:rPr lang="en-GB" sz="2000" dirty="0">
                <a:solidFill>
                  <a:schemeClr val="tx1"/>
                </a:solidFill>
              </a:rPr>
              <a:t>Nationally, in England, the model predicts that </a:t>
            </a:r>
            <a:r>
              <a:rPr lang="en-GB" sz="2000" b="1" dirty="0">
                <a:solidFill>
                  <a:schemeClr val="tx1"/>
                </a:solidFill>
              </a:rPr>
              <a:t>up to 10 million people (almost 20% of the population)</a:t>
            </a:r>
            <a:r>
              <a:rPr lang="en-GB" sz="2000" dirty="0">
                <a:solidFill>
                  <a:schemeClr val="tx1"/>
                </a:solidFill>
              </a:rPr>
              <a:t> will need either new or additional mental health support as a direct consequence of the crisis. </a:t>
            </a:r>
          </a:p>
          <a:p>
            <a:r>
              <a:rPr lang="en-GB" sz="2000" dirty="0">
                <a:solidFill>
                  <a:schemeClr val="tx1"/>
                </a:solidFill>
              </a:rPr>
              <a:t>1.5 million of those will be children and young people under 18.</a:t>
            </a:r>
          </a:p>
          <a:p>
            <a:endParaRPr lang="en-GB" sz="2000" dirty="0">
              <a:solidFill>
                <a:schemeClr val="tx1"/>
              </a:solidFill>
            </a:endParaRPr>
          </a:p>
          <a:p>
            <a:pPr marL="0" indent="0" algn="r">
              <a:buNone/>
            </a:pPr>
            <a:r>
              <a:rPr lang="en-GB" sz="1400" dirty="0">
                <a:solidFill>
                  <a:schemeClr val="tx1"/>
                </a:solidFill>
              </a:rPr>
              <a:t>(Centre for Mental Health, 2020)</a:t>
            </a:r>
          </a:p>
          <a:p>
            <a:endParaRPr lang="en-GB" sz="2000" dirty="0">
              <a:solidFill>
                <a:schemeClr val="tx1"/>
              </a:solidFill>
            </a:endParaRPr>
          </a:p>
        </p:txBody>
      </p:sp>
    </p:spTree>
    <p:extLst>
      <p:ext uri="{BB962C8B-B14F-4D97-AF65-F5344CB8AC3E}">
        <p14:creationId xmlns:p14="http://schemas.microsoft.com/office/powerpoint/2010/main" val="2306168872"/>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6575EA4-3E83-AE38-264C-B04321D66405}"/>
              </a:ext>
            </a:extLst>
          </p:cNvPr>
          <p:cNvSpPr>
            <a:spLocks noGrp="1"/>
          </p:cNvSpPr>
          <p:nvPr>
            <p:ph type="title"/>
          </p:nvPr>
        </p:nvSpPr>
        <p:spPr/>
        <p:txBody>
          <a:bodyPr/>
          <a:lstStyle/>
          <a:p>
            <a:r>
              <a:rPr lang="cy-GB" dirty="0"/>
              <a:t>Pa faterion eraill sy'n effeithio ar iechyd meddwl a lles</a:t>
            </a:r>
            <a:r>
              <a:rPr lang="en-GB" dirty="0"/>
              <a:t>?</a:t>
            </a:r>
          </a:p>
        </p:txBody>
      </p:sp>
      <p:sp>
        <p:nvSpPr>
          <p:cNvPr id="3" name="Content Placeholder 2">
            <a:extLst>
              <a:ext uri="{FF2B5EF4-FFF2-40B4-BE49-F238E27FC236}">
                <a16:creationId xmlns:a16="http://schemas.microsoft.com/office/drawing/2014/main" id="{E4FD93D9-1DBF-7E88-CDE8-8CD2E72D4D7F}"/>
              </a:ext>
            </a:extLst>
          </p:cNvPr>
          <p:cNvSpPr>
            <a:spLocks noGrp="1"/>
          </p:cNvSpPr>
          <p:nvPr>
            <p:ph idx="1"/>
          </p:nvPr>
        </p:nvSpPr>
        <p:spPr/>
        <p:txBody>
          <a:bodyPr>
            <a:normAutofit/>
          </a:bodyPr>
          <a:lstStyle/>
          <a:p>
            <a:r>
              <a:rPr lang="cy-GB" dirty="0"/>
              <a:t>Amgylchedd
Straen
Amgylchiadau teuluol
Digwyddiadau trawmatig</a:t>
            </a:r>
          </a:p>
          <a:p>
            <a:endParaRPr lang="en-GB" sz="2800" dirty="0"/>
          </a:p>
          <a:p>
            <a:pPr marL="0" indent="0">
              <a:buNone/>
            </a:pPr>
            <a:r>
              <a:rPr lang="cy-GB" dirty="0"/>
              <a:t>Gadewch i ni ychwanegu materion penodol at y rhestr hon</a:t>
            </a:r>
            <a:r>
              <a:rPr lang="en-GB" sz="2800" dirty="0"/>
              <a:t>………………..</a:t>
            </a:r>
          </a:p>
          <a:p>
            <a:endParaRPr lang="en-GB" dirty="0"/>
          </a:p>
        </p:txBody>
      </p:sp>
    </p:spTree>
    <p:extLst>
      <p:ext uri="{BB962C8B-B14F-4D97-AF65-F5344CB8AC3E}">
        <p14:creationId xmlns:p14="http://schemas.microsoft.com/office/powerpoint/2010/main" val="435700619"/>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6575EA4-3E83-AE38-264C-B04321D66405}"/>
              </a:ext>
            </a:extLst>
          </p:cNvPr>
          <p:cNvSpPr>
            <a:spLocks noGrp="1"/>
          </p:cNvSpPr>
          <p:nvPr>
            <p:ph type="title"/>
          </p:nvPr>
        </p:nvSpPr>
        <p:spPr/>
        <p:txBody>
          <a:bodyPr/>
          <a:lstStyle/>
          <a:p>
            <a:r>
              <a:rPr lang="en-GB" dirty="0"/>
              <a:t>What other issues affect mental health and well-being?</a:t>
            </a:r>
          </a:p>
        </p:txBody>
      </p:sp>
      <p:sp>
        <p:nvSpPr>
          <p:cNvPr id="3" name="Content Placeholder 2">
            <a:extLst>
              <a:ext uri="{FF2B5EF4-FFF2-40B4-BE49-F238E27FC236}">
                <a16:creationId xmlns:a16="http://schemas.microsoft.com/office/drawing/2014/main" id="{E4FD93D9-1DBF-7E88-CDE8-8CD2E72D4D7F}"/>
              </a:ext>
            </a:extLst>
          </p:cNvPr>
          <p:cNvSpPr>
            <a:spLocks noGrp="1"/>
          </p:cNvSpPr>
          <p:nvPr>
            <p:ph idx="1"/>
          </p:nvPr>
        </p:nvSpPr>
        <p:spPr/>
        <p:txBody>
          <a:bodyPr>
            <a:normAutofit/>
          </a:bodyPr>
          <a:lstStyle/>
          <a:p>
            <a:r>
              <a:rPr lang="en-GB" sz="2800" dirty="0"/>
              <a:t>Environment</a:t>
            </a:r>
          </a:p>
          <a:p>
            <a:r>
              <a:rPr lang="en-GB" sz="2800" dirty="0"/>
              <a:t>Stress</a:t>
            </a:r>
          </a:p>
          <a:p>
            <a:r>
              <a:rPr lang="en-GB" sz="2800" dirty="0"/>
              <a:t>Family circumstances</a:t>
            </a:r>
          </a:p>
          <a:p>
            <a:r>
              <a:rPr lang="en-GB" sz="2800" dirty="0"/>
              <a:t>Traumatic events</a:t>
            </a:r>
          </a:p>
          <a:p>
            <a:pPr marL="0" indent="0">
              <a:buNone/>
            </a:pPr>
            <a:endParaRPr lang="en-GB" sz="2800" dirty="0"/>
          </a:p>
          <a:p>
            <a:pPr marL="0" indent="0">
              <a:buNone/>
            </a:pPr>
            <a:r>
              <a:rPr lang="en-GB" sz="2800" dirty="0"/>
              <a:t>Let’s add specific issues to this list………………..</a:t>
            </a:r>
          </a:p>
          <a:p>
            <a:endParaRPr lang="en-GB" dirty="0"/>
          </a:p>
        </p:txBody>
      </p:sp>
    </p:spTree>
    <p:extLst>
      <p:ext uri="{BB962C8B-B14F-4D97-AF65-F5344CB8AC3E}">
        <p14:creationId xmlns:p14="http://schemas.microsoft.com/office/powerpoint/2010/main" val="2713452882"/>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6FA0E84-F0CB-896B-3336-66BA4513BFB8}"/>
              </a:ext>
            </a:extLst>
          </p:cNvPr>
          <p:cNvSpPr>
            <a:spLocks noGrp="1"/>
          </p:cNvSpPr>
          <p:nvPr>
            <p:ph type="title"/>
          </p:nvPr>
        </p:nvSpPr>
        <p:spPr/>
        <p:txBody>
          <a:bodyPr>
            <a:normAutofit fontScale="90000"/>
          </a:bodyPr>
          <a:lstStyle/>
          <a:p>
            <a:pPr algn="ctr"/>
            <a:r>
              <a:rPr lang="cy-GB" sz="3600" dirty="0"/>
              <a:t>Rhai materion y gallech ddewis canolbwyntio arnynt ar gyfer eich aseiniad</a:t>
            </a:r>
            <a:br>
              <a:rPr lang="en-GB" sz="3600" dirty="0"/>
            </a:br>
            <a:endParaRPr lang="en-GB" dirty="0"/>
          </a:p>
        </p:txBody>
      </p:sp>
      <p:sp>
        <p:nvSpPr>
          <p:cNvPr id="3" name="Content Placeholder 2">
            <a:extLst>
              <a:ext uri="{FF2B5EF4-FFF2-40B4-BE49-F238E27FC236}">
                <a16:creationId xmlns:a16="http://schemas.microsoft.com/office/drawing/2014/main" id="{29E3E2E6-BB5A-4E9E-4BB9-6E735E34927D}"/>
              </a:ext>
            </a:extLst>
          </p:cNvPr>
          <p:cNvSpPr>
            <a:spLocks noGrp="1"/>
          </p:cNvSpPr>
          <p:nvPr>
            <p:ph idx="1"/>
          </p:nvPr>
        </p:nvSpPr>
        <p:spPr>
          <a:xfrm>
            <a:off x="2589212" y="2133600"/>
            <a:ext cx="8915400" cy="4100290"/>
          </a:xfrm>
        </p:spPr>
        <p:txBody>
          <a:bodyPr>
            <a:normAutofit/>
          </a:bodyPr>
          <a:lstStyle/>
          <a:p>
            <a:pPr marL="0" indent="0">
              <a:buNone/>
            </a:pPr>
            <a:r>
              <a:rPr lang="cy-GB" sz="3600" b="1" u="sng" dirty="0"/>
              <a:t>Amgylchedd</a:t>
            </a:r>
          </a:p>
          <a:p>
            <a:r>
              <a:rPr lang="cy-GB" sz="3600" dirty="0"/>
              <a:t>Tai a chymdogaeth</a:t>
            </a:r>
          </a:p>
          <a:p>
            <a:r>
              <a:rPr lang="cy-GB" sz="3600" dirty="0"/>
              <a:t>Sut mae plant yn teimlo ac yn gwneud yn yr ysgol</a:t>
            </a:r>
            <a:endParaRPr lang="cy-GB" dirty="0"/>
          </a:p>
          <a:p>
            <a:pPr marL="0" indent="0">
              <a:buNone/>
            </a:pPr>
            <a:endParaRPr lang="en-GB" dirty="0"/>
          </a:p>
          <a:p>
            <a:endParaRPr lang="en-GB" dirty="0"/>
          </a:p>
        </p:txBody>
      </p:sp>
    </p:spTree>
    <p:extLst>
      <p:ext uri="{BB962C8B-B14F-4D97-AF65-F5344CB8AC3E}">
        <p14:creationId xmlns:p14="http://schemas.microsoft.com/office/powerpoint/2010/main" val="725719333"/>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6FA0E84-F0CB-896B-3336-66BA4513BFB8}"/>
              </a:ext>
            </a:extLst>
          </p:cNvPr>
          <p:cNvSpPr>
            <a:spLocks noGrp="1"/>
          </p:cNvSpPr>
          <p:nvPr>
            <p:ph type="title"/>
          </p:nvPr>
        </p:nvSpPr>
        <p:spPr/>
        <p:txBody>
          <a:bodyPr>
            <a:normAutofit fontScale="90000"/>
          </a:bodyPr>
          <a:lstStyle/>
          <a:p>
            <a:pPr algn="ctr"/>
            <a:r>
              <a:rPr lang="en-GB" sz="3600" dirty="0"/>
              <a:t>Some issues you could choose to focus on for your assignment</a:t>
            </a:r>
            <a:br>
              <a:rPr lang="en-GB" sz="3600" dirty="0"/>
            </a:br>
            <a:endParaRPr lang="en-GB" dirty="0"/>
          </a:p>
        </p:txBody>
      </p:sp>
      <p:sp>
        <p:nvSpPr>
          <p:cNvPr id="3" name="Content Placeholder 2">
            <a:extLst>
              <a:ext uri="{FF2B5EF4-FFF2-40B4-BE49-F238E27FC236}">
                <a16:creationId xmlns:a16="http://schemas.microsoft.com/office/drawing/2014/main" id="{29E3E2E6-BB5A-4E9E-4BB9-6E735E34927D}"/>
              </a:ext>
            </a:extLst>
          </p:cNvPr>
          <p:cNvSpPr>
            <a:spLocks noGrp="1"/>
          </p:cNvSpPr>
          <p:nvPr>
            <p:ph idx="1"/>
          </p:nvPr>
        </p:nvSpPr>
        <p:spPr>
          <a:xfrm>
            <a:off x="2589212" y="2133600"/>
            <a:ext cx="8915400" cy="4100290"/>
          </a:xfrm>
        </p:spPr>
        <p:txBody>
          <a:bodyPr>
            <a:normAutofit/>
          </a:bodyPr>
          <a:lstStyle/>
          <a:p>
            <a:pPr marL="0" indent="0">
              <a:buNone/>
            </a:pPr>
            <a:r>
              <a:rPr lang="en-GB" sz="3600" b="1" u="sng" dirty="0">
                <a:latin typeface="Arial" panose="020B0604020202020204" pitchFamily="34" charset="0"/>
                <a:cs typeface="Arial" panose="020B0604020202020204" pitchFamily="34" charset="0"/>
              </a:rPr>
              <a:t>Environment</a:t>
            </a:r>
          </a:p>
          <a:p>
            <a:r>
              <a:rPr lang="en-GB" sz="3600" dirty="0">
                <a:latin typeface="Arial" panose="020B0604020202020204" pitchFamily="34" charset="0"/>
                <a:cs typeface="Arial" panose="020B0604020202020204" pitchFamily="34" charset="0"/>
              </a:rPr>
              <a:t>Housing and neighbourhood</a:t>
            </a:r>
          </a:p>
          <a:p>
            <a:r>
              <a:rPr lang="en-GB" sz="3600" dirty="0">
                <a:latin typeface="Arial" panose="020B0604020202020204" pitchFamily="34" charset="0"/>
                <a:cs typeface="Arial" panose="020B0604020202020204" pitchFamily="34" charset="0"/>
              </a:rPr>
              <a:t>How children feel and do at school</a:t>
            </a:r>
          </a:p>
          <a:p>
            <a:pPr marL="0" indent="0">
              <a:buNone/>
            </a:pPr>
            <a:endParaRPr lang="en-GB" dirty="0">
              <a:latin typeface="Arial" panose="020B0604020202020204" pitchFamily="34" charset="0"/>
              <a:cs typeface="Arial" panose="020B0604020202020204" pitchFamily="34" charset="0"/>
            </a:endParaRPr>
          </a:p>
          <a:p>
            <a:pPr marL="0" indent="0">
              <a:buNone/>
            </a:pPr>
            <a:endParaRPr lang="en-GB" dirty="0"/>
          </a:p>
          <a:p>
            <a:endParaRPr lang="en-GB" dirty="0"/>
          </a:p>
        </p:txBody>
      </p:sp>
    </p:spTree>
    <p:extLst>
      <p:ext uri="{BB962C8B-B14F-4D97-AF65-F5344CB8AC3E}">
        <p14:creationId xmlns:p14="http://schemas.microsoft.com/office/powerpoint/2010/main" val="3329835721"/>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6FA0E84-F0CB-896B-3336-66BA4513BFB8}"/>
              </a:ext>
            </a:extLst>
          </p:cNvPr>
          <p:cNvSpPr>
            <a:spLocks noGrp="1"/>
          </p:cNvSpPr>
          <p:nvPr>
            <p:ph type="title"/>
          </p:nvPr>
        </p:nvSpPr>
        <p:spPr/>
        <p:txBody>
          <a:bodyPr>
            <a:normAutofit fontScale="90000"/>
          </a:bodyPr>
          <a:lstStyle/>
          <a:p>
            <a:pPr algn="ctr"/>
            <a:r>
              <a:rPr lang="cy-GB" sz="3600" dirty="0"/>
              <a:t>Rhai materion y gallech ddewis canolbwyntio arnyn nhw ar gyfer eich aseiniad</a:t>
            </a:r>
            <a:br>
              <a:rPr lang="en-GB" sz="3600" dirty="0"/>
            </a:br>
            <a:endParaRPr lang="en-GB" dirty="0"/>
          </a:p>
        </p:txBody>
      </p:sp>
      <p:sp>
        <p:nvSpPr>
          <p:cNvPr id="3" name="Content Placeholder 2">
            <a:extLst>
              <a:ext uri="{FF2B5EF4-FFF2-40B4-BE49-F238E27FC236}">
                <a16:creationId xmlns:a16="http://schemas.microsoft.com/office/drawing/2014/main" id="{29E3E2E6-BB5A-4E9E-4BB9-6E735E34927D}"/>
              </a:ext>
            </a:extLst>
          </p:cNvPr>
          <p:cNvSpPr>
            <a:spLocks noGrp="1"/>
          </p:cNvSpPr>
          <p:nvPr>
            <p:ph idx="1"/>
          </p:nvPr>
        </p:nvSpPr>
        <p:spPr>
          <a:xfrm>
            <a:off x="2589212" y="2133600"/>
            <a:ext cx="8915400" cy="4100290"/>
          </a:xfrm>
        </p:spPr>
        <p:txBody>
          <a:bodyPr>
            <a:normAutofit/>
          </a:bodyPr>
          <a:lstStyle/>
          <a:p>
            <a:pPr marL="0" indent="0">
              <a:buNone/>
            </a:pPr>
            <a:r>
              <a:rPr lang="cy-GB" sz="3600" b="1" u="sng" dirty="0"/>
              <a:t>Straen</a:t>
            </a:r>
          </a:p>
          <a:p>
            <a:r>
              <a:rPr lang="cy-GB" sz="3200" dirty="0"/>
              <a:t>Effaith y cyfryngau cymdeithasol (e.e. merched ifanc ac anhwylderau bwyta)</a:t>
            </a:r>
          </a:p>
          <a:p>
            <a:endParaRPr lang="cy-GB" sz="3200" dirty="0"/>
          </a:p>
          <a:p>
            <a:r>
              <a:rPr lang="cy-GB" sz="3200" dirty="0"/>
              <a:t>LGBTQIA (</a:t>
            </a:r>
            <a:r>
              <a:rPr lang="cy-GB" sz="3200" dirty="0" err="1"/>
              <a:t>lesbiaidd</a:t>
            </a:r>
            <a:r>
              <a:rPr lang="cy-GB" sz="3200" dirty="0"/>
              <a:t>, hoyw, deurywiol, </a:t>
            </a:r>
            <a:r>
              <a:rPr lang="cy-GB" sz="3200" dirty="0" err="1"/>
              <a:t>trawsryweddol</a:t>
            </a:r>
            <a:r>
              <a:rPr lang="cy-GB" sz="3200" dirty="0"/>
              <a:t>, </a:t>
            </a:r>
            <a:r>
              <a:rPr lang="cy-GB" sz="3200" dirty="0" err="1"/>
              <a:t>cwiar</a:t>
            </a:r>
            <a:r>
              <a:rPr lang="cy-GB" sz="3200" dirty="0"/>
              <a:t> (neu’n cwestiynu), </a:t>
            </a:r>
            <a:r>
              <a:rPr lang="cy-GB" sz="3200" dirty="0" err="1"/>
              <a:t>rhyngrywiol</a:t>
            </a:r>
            <a:r>
              <a:rPr lang="cy-GB" sz="3200" dirty="0"/>
              <a:t>, ac anrhywiol</a:t>
            </a:r>
            <a:r>
              <a:rPr lang="en-GB" sz="3200" b="0" i="0" dirty="0">
                <a:solidFill>
                  <a:srgbClr val="111111"/>
                </a:solidFill>
                <a:effectLst/>
              </a:rPr>
              <a:t>).</a:t>
            </a:r>
          </a:p>
          <a:p>
            <a:pPr marL="0" indent="0">
              <a:buNone/>
            </a:pPr>
            <a:endParaRPr lang="en-GB" sz="4000" dirty="0"/>
          </a:p>
          <a:p>
            <a:pPr marL="0" indent="0">
              <a:buNone/>
            </a:pPr>
            <a:endParaRPr lang="en-GB" dirty="0"/>
          </a:p>
          <a:p>
            <a:pPr marL="0" indent="0">
              <a:buNone/>
            </a:pPr>
            <a:endParaRPr lang="en-GB" dirty="0"/>
          </a:p>
          <a:p>
            <a:endParaRPr lang="en-GB" dirty="0"/>
          </a:p>
        </p:txBody>
      </p:sp>
    </p:spTree>
    <p:extLst>
      <p:ext uri="{BB962C8B-B14F-4D97-AF65-F5344CB8AC3E}">
        <p14:creationId xmlns:p14="http://schemas.microsoft.com/office/powerpoint/2010/main" val="1904772789"/>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6FA0E84-F0CB-896B-3336-66BA4513BFB8}"/>
              </a:ext>
            </a:extLst>
          </p:cNvPr>
          <p:cNvSpPr>
            <a:spLocks noGrp="1"/>
          </p:cNvSpPr>
          <p:nvPr>
            <p:ph type="title"/>
          </p:nvPr>
        </p:nvSpPr>
        <p:spPr/>
        <p:txBody>
          <a:bodyPr>
            <a:normAutofit fontScale="90000"/>
          </a:bodyPr>
          <a:lstStyle/>
          <a:p>
            <a:pPr algn="ctr"/>
            <a:r>
              <a:rPr lang="en-GB" sz="3600" dirty="0"/>
              <a:t>Some issues you could choose to focus on for your assignment</a:t>
            </a:r>
            <a:br>
              <a:rPr lang="en-GB" sz="3600" dirty="0"/>
            </a:br>
            <a:endParaRPr lang="en-GB" dirty="0"/>
          </a:p>
        </p:txBody>
      </p:sp>
      <p:sp>
        <p:nvSpPr>
          <p:cNvPr id="3" name="Content Placeholder 2">
            <a:extLst>
              <a:ext uri="{FF2B5EF4-FFF2-40B4-BE49-F238E27FC236}">
                <a16:creationId xmlns:a16="http://schemas.microsoft.com/office/drawing/2014/main" id="{29E3E2E6-BB5A-4E9E-4BB9-6E735E34927D}"/>
              </a:ext>
            </a:extLst>
          </p:cNvPr>
          <p:cNvSpPr>
            <a:spLocks noGrp="1"/>
          </p:cNvSpPr>
          <p:nvPr>
            <p:ph idx="1"/>
          </p:nvPr>
        </p:nvSpPr>
        <p:spPr>
          <a:xfrm>
            <a:off x="2589212" y="2133600"/>
            <a:ext cx="8915400" cy="4100290"/>
          </a:xfrm>
        </p:spPr>
        <p:txBody>
          <a:bodyPr>
            <a:normAutofit/>
          </a:bodyPr>
          <a:lstStyle/>
          <a:p>
            <a:pPr marL="0" indent="0">
              <a:buNone/>
            </a:pPr>
            <a:r>
              <a:rPr lang="en-GB" sz="4000" b="1" u="sng" dirty="0"/>
              <a:t>Stress</a:t>
            </a:r>
          </a:p>
          <a:p>
            <a:r>
              <a:rPr lang="en-GB" sz="3200" dirty="0"/>
              <a:t>Impact of social media (e.g. young girls and eating disorders)</a:t>
            </a:r>
          </a:p>
          <a:p>
            <a:endParaRPr lang="en-GB" sz="3200" dirty="0"/>
          </a:p>
          <a:p>
            <a:r>
              <a:rPr lang="en-GB" sz="3200" dirty="0"/>
              <a:t>LGBTQIA (</a:t>
            </a:r>
            <a:r>
              <a:rPr lang="en-GB" sz="3200" b="0" i="0" dirty="0">
                <a:solidFill>
                  <a:srgbClr val="111111"/>
                </a:solidFill>
                <a:effectLst/>
              </a:rPr>
              <a:t>lesbian, gay, bisexual, transgender, queer (or questioning), intersex, and asexual).</a:t>
            </a:r>
          </a:p>
          <a:p>
            <a:pPr marL="0" indent="0">
              <a:buNone/>
            </a:pPr>
            <a:endParaRPr lang="en-GB" sz="4000" dirty="0"/>
          </a:p>
          <a:p>
            <a:pPr marL="0" indent="0">
              <a:buNone/>
            </a:pPr>
            <a:endParaRPr lang="en-GB" dirty="0"/>
          </a:p>
          <a:p>
            <a:pPr marL="0" indent="0">
              <a:buNone/>
            </a:pPr>
            <a:endParaRPr lang="en-GB" dirty="0"/>
          </a:p>
          <a:p>
            <a:endParaRPr lang="en-GB" dirty="0"/>
          </a:p>
        </p:txBody>
      </p:sp>
    </p:spTree>
    <p:extLst>
      <p:ext uri="{BB962C8B-B14F-4D97-AF65-F5344CB8AC3E}">
        <p14:creationId xmlns:p14="http://schemas.microsoft.com/office/powerpoint/2010/main" val="3564007611"/>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6FA0E84-F0CB-896B-3336-66BA4513BFB8}"/>
              </a:ext>
            </a:extLst>
          </p:cNvPr>
          <p:cNvSpPr>
            <a:spLocks noGrp="1"/>
          </p:cNvSpPr>
          <p:nvPr>
            <p:ph type="title"/>
          </p:nvPr>
        </p:nvSpPr>
        <p:spPr/>
        <p:txBody>
          <a:bodyPr>
            <a:normAutofit fontScale="90000"/>
          </a:bodyPr>
          <a:lstStyle/>
          <a:p>
            <a:pPr algn="ctr"/>
            <a:r>
              <a:rPr lang="cy-GB" sz="3600" dirty="0"/>
              <a:t>Rhai materion y gallech ddewis canolbwyntio arnyn nhw ar gyfer eich aseiniad</a:t>
            </a:r>
            <a:br>
              <a:rPr lang="cy-GB" sz="3600" dirty="0"/>
            </a:br>
            <a:endParaRPr lang="cy-GB" dirty="0"/>
          </a:p>
        </p:txBody>
      </p:sp>
      <p:sp>
        <p:nvSpPr>
          <p:cNvPr id="3" name="Content Placeholder 2">
            <a:extLst>
              <a:ext uri="{FF2B5EF4-FFF2-40B4-BE49-F238E27FC236}">
                <a16:creationId xmlns:a16="http://schemas.microsoft.com/office/drawing/2014/main" id="{29E3E2E6-BB5A-4E9E-4BB9-6E735E34927D}"/>
              </a:ext>
            </a:extLst>
          </p:cNvPr>
          <p:cNvSpPr>
            <a:spLocks noGrp="1"/>
          </p:cNvSpPr>
          <p:nvPr>
            <p:ph idx="1"/>
          </p:nvPr>
        </p:nvSpPr>
        <p:spPr>
          <a:xfrm>
            <a:off x="2589212" y="2133600"/>
            <a:ext cx="8915400" cy="4100290"/>
          </a:xfrm>
        </p:spPr>
        <p:txBody>
          <a:bodyPr>
            <a:normAutofit/>
          </a:bodyPr>
          <a:lstStyle/>
          <a:p>
            <a:pPr marL="0" indent="0">
              <a:buNone/>
            </a:pPr>
            <a:r>
              <a:rPr lang="cy-GB" sz="3600" b="1" u="sng" dirty="0"/>
              <a:t>Amgylchiadau teuluol</a:t>
            </a:r>
          </a:p>
          <a:p>
            <a:r>
              <a:rPr lang="cy-GB" sz="3600" dirty="0"/>
              <a:t>Incwm isel</a:t>
            </a:r>
          </a:p>
          <a:p>
            <a:r>
              <a:rPr lang="cy-GB" sz="3600" dirty="0"/>
              <a:t>Iechyd (iechyd corfforol a meddyliol plentyn neu aelod o'u teulu)</a:t>
            </a:r>
          </a:p>
          <a:p>
            <a:r>
              <a:rPr lang="cy-GB" sz="3600" dirty="0"/>
              <a:t>Ansawdd y berthynas deuluol</a:t>
            </a:r>
            <a:endParaRPr lang="cy-GB" dirty="0"/>
          </a:p>
          <a:p>
            <a:pPr marL="0" indent="0">
              <a:buNone/>
            </a:pPr>
            <a:endParaRPr lang="en-GB" dirty="0"/>
          </a:p>
          <a:p>
            <a:endParaRPr lang="en-GB" dirty="0"/>
          </a:p>
        </p:txBody>
      </p:sp>
    </p:spTree>
    <p:extLst>
      <p:ext uri="{BB962C8B-B14F-4D97-AF65-F5344CB8AC3E}">
        <p14:creationId xmlns:p14="http://schemas.microsoft.com/office/powerpoint/2010/main" val="1260835266"/>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6FA0E84-F0CB-896B-3336-66BA4513BFB8}"/>
              </a:ext>
            </a:extLst>
          </p:cNvPr>
          <p:cNvSpPr>
            <a:spLocks noGrp="1"/>
          </p:cNvSpPr>
          <p:nvPr>
            <p:ph type="title"/>
          </p:nvPr>
        </p:nvSpPr>
        <p:spPr/>
        <p:txBody>
          <a:bodyPr>
            <a:normAutofit fontScale="90000"/>
          </a:bodyPr>
          <a:lstStyle/>
          <a:p>
            <a:pPr algn="ctr"/>
            <a:r>
              <a:rPr lang="en-GB" sz="3600" dirty="0"/>
              <a:t>Some issues you could choose to focus on for your assignment</a:t>
            </a:r>
            <a:br>
              <a:rPr lang="en-GB" sz="3600" dirty="0"/>
            </a:br>
            <a:endParaRPr lang="en-GB" dirty="0"/>
          </a:p>
        </p:txBody>
      </p:sp>
      <p:sp>
        <p:nvSpPr>
          <p:cNvPr id="3" name="Content Placeholder 2">
            <a:extLst>
              <a:ext uri="{FF2B5EF4-FFF2-40B4-BE49-F238E27FC236}">
                <a16:creationId xmlns:a16="http://schemas.microsoft.com/office/drawing/2014/main" id="{29E3E2E6-BB5A-4E9E-4BB9-6E735E34927D}"/>
              </a:ext>
            </a:extLst>
          </p:cNvPr>
          <p:cNvSpPr>
            <a:spLocks noGrp="1"/>
          </p:cNvSpPr>
          <p:nvPr>
            <p:ph idx="1"/>
          </p:nvPr>
        </p:nvSpPr>
        <p:spPr>
          <a:xfrm>
            <a:off x="2589212" y="2133600"/>
            <a:ext cx="8915400" cy="4100290"/>
          </a:xfrm>
        </p:spPr>
        <p:txBody>
          <a:bodyPr>
            <a:normAutofit/>
          </a:bodyPr>
          <a:lstStyle/>
          <a:p>
            <a:pPr marL="0" indent="0">
              <a:buNone/>
            </a:pPr>
            <a:r>
              <a:rPr lang="en-GB" sz="3600" b="1" u="sng" dirty="0"/>
              <a:t>Family circumstances</a:t>
            </a:r>
          </a:p>
          <a:p>
            <a:r>
              <a:rPr lang="en-GB" sz="3600" dirty="0"/>
              <a:t>Low income</a:t>
            </a:r>
          </a:p>
          <a:p>
            <a:r>
              <a:rPr lang="en-GB" sz="3600" dirty="0"/>
              <a:t>Health (physical and mental health of child or member of their family)</a:t>
            </a:r>
          </a:p>
          <a:p>
            <a:r>
              <a:rPr lang="en-GB" sz="3600" dirty="0"/>
              <a:t>Quality of family relationships</a:t>
            </a:r>
          </a:p>
          <a:p>
            <a:pPr marL="0" indent="0">
              <a:buNone/>
            </a:pPr>
            <a:endParaRPr lang="en-GB" dirty="0"/>
          </a:p>
          <a:p>
            <a:pPr marL="0" indent="0">
              <a:buNone/>
            </a:pPr>
            <a:endParaRPr lang="en-GB" dirty="0"/>
          </a:p>
          <a:p>
            <a:endParaRPr lang="en-GB" dirty="0"/>
          </a:p>
        </p:txBody>
      </p:sp>
    </p:spTree>
    <p:extLst>
      <p:ext uri="{BB962C8B-B14F-4D97-AF65-F5344CB8AC3E}">
        <p14:creationId xmlns:p14="http://schemas.microsoft.com/office/powerpoint/2010/main" val="41244209"/>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6FA0E84-F0CB-896B-3336-66BA4513BFB8}"/>
              </a:ext>
            </a:extLst>
          </p:cNvPr>
          <p:cNvSpPr>
            <a:spLocks noGrp="1"/>
          </p:cNvSpPr>
          <p:nvPr>
            <p:ph type="title"/>
          </p:nvPr>
        </p:nvSpPr>
        <p:spPr/>
        <p:txBody>
          <a:bodyPr>
            <a:normAutofit fontScale="90000"/>
          </a:bodyPr>
          <a:lstStyle/>
          <a:p>
            <a:pPr algn="ctr"/>
            <a:r>
              <a:rPr lang="cy-GB" sz="3600" dirty="0"/>
              <a:t>Rhai materion y gallech ddewis canolbwyntio arnyn nhw ar gyfer eich aseiniad</a:t>
            </a:r>
            <a:br>
              <a:rPr lang="en-GB" sz="3600" dirty="0"/>
            </a:br>
            <a:endParaRPr lang="en-GB" dirty="0"/>
          </a:p>
        </p:txBody>
      </p:sp>
      <p:sp>
        <p:nvSpPr>
          <p:cNvPr id="3" name="Content Placeholder 2">
            <a:extLst>
              <a:ext uri="{FF2B5EF4-FFF2-40B4-BE49-F238E27FC236}">
                <a16:creationId xmlns:a16="http://schemas.microsoft.com/office/drawing/2014/main" id="{29E3E2E6-BB5A-4E9E-4BB9-6E735E34927D}"/>
              </a:ext>
            </a:extLst>
          </p:cNvPr>
          <p:cNvSpPr>
            <a:spLocks noGrp="1"/>
          </p:cNvSpPr>
          <p:nvPr>
            <p:ph idx="1"/>
          </p:nvPr>
        </p:nvSpPr>
        <p:spPr>
          <a:xfrm>
            <a:off x="2589212" y="2133600"/>
            <a:ext cx="8915400" cy="4100290"/>
          </a:xfrm>
        </p:spPr>
        <p:txBody>
          <a:bodyPr>
            <a:normAutofit/>
          </a:bodyPr>
          <a:lstStyle/>
          <a:p>
            <a:pPr marL="0" indent="0">
              <a:buNone/>
            </a:pPr>
            <a:r>
              <a:rPr lang="cy-GB" sz="4000" b="1" u="sng" dirty="0"/>
              <a:t>Digwyddiadau trawmatig</a:t>
            </a:r>
          </a:p>
          <a:p>
            <a:r>
              <a:rPr lang="cy-GB" sz="4000" dirty="0"/>
              <a:t>Covid-19</a:t>
            </a:r>
          </a:p>
          <a:p>
            <a:r>
              <a:rPr lang="cy-GB" sz="4000" dirty="0"/>
              <a:t>Ffoaduriaid ifanc (e.e. o Wcráin)</a:t>
            </a:r>
          </a:p>
          <a:p>
            <a:r>
              <a:rPr lang="cy-GB" sz="4000" dirty="0"/>
              <a:t>Symud, marwolaeth, damwain</a:t>
            </a:r>
            <a:endParaRPr lang="cy-GB" dirty="0"/>
          </a:p>
          <a:p>
            <a:pPr marL="0" indent="0">
              <a:buNone/>
            </a:pPr>
            <a:endParaRPr lang="en-GB" dirty="0"/>
          </a:p>
          <a:p>
            <a:endParaRPr lang="en-GB" dirty="0"/>
          </a:p>
        </p:txBody>
      </p:sp>
    </p:spTree>
    <p:extLst>
      <p:ext uri="{BB962C8B-B14F-4D97-AF65-F5344CB8AC3E}">
        <p14:creationId xmlns:p14="http://schemas.microsoft.com/office/powerpoint/2010/main" val="1132897913"/>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6FA0E84-F0CB-896B-3336-66BA4513BFB8}"/>
              </a:ext>
            </a:extLst>
          </p:cNvPr>
          <p:cNvSpPr>
            <a:spLocks noGrp="1"/>
          </p:cNvSpPr>
          <p:nvPr>
            <p:ph type="title"/>
          </p:nvPr>
        </p:nvSpPr>
        <p:spPr/>
        <p:txBody>
          <a:bodyPr>
            <a:normAutofit fontScale="90000"/>
          </a:bodyPr>
          <a:lstStyle/>
          <a:p>
            <a:pPr algn="ctr"/>
            <a:r>
              <a:rPr lang="en-GB" sz="3600" dirty="0"/>
              <a:t>Some issues you could choose to focus on for your assignment</a:t>
            </a:r>
            <a:br>
              <a:rPr lang="en-GB" sz="3600" dirty="0"/>
            </a:br>
            <a:endParaRPr lang="en-GB" dirty="0"/>
          </a:p>
        </p:txBody>
      </p:sp>
      <p:sp>
        <p:nvSpPr>
          <p:cNvPr id="3" name="Content Placeholder 2">
            <a:extLst>
              <a:ext uri="{FF2B5EF4-FFF2-40B4-BE49-F238E27FC236}">
                <a16:creationId xmlns:a16="http://schemas.microsoft.com/office/drawing/2014/main" id="{29E3E2E6-BB5A-4E9E-4BB9-6E735E34927D}"/>
              </a:ext>
            </a:extLst>
          </p:cNvPr>
          <p:cNvSpPr>
            <a:spLocks noGrp="1"/>
          </p:cNvSpPr>
          <p:nvPr>
            <p:ph idx="1"/>
          </p:nvPr>
        </p:nvSpPr>
        <p:spPr>
          <a:xfrm>
            <a:off x="2589212" y="2133600"/>
            <a:ext cx="8915400" cy="4100290"/>
          </a:xfrm>
        </p:spPr>
        <p:txBody>
          <a:bodyPr>
            <a:normAutofit/>
          </a:bodyPr>
          <a:lstStyle/>
          <a:p>
            <a:pPr marL="0" indent="0">
              <a:buNone/>
            </a:pPr>
            <a:r>
              <a:rPr lang="en-GB" sz="4000" b="1" u="sng" dirty="0"/>
              <a:t>Traumatic events</a:t>
            </a:r>
          </a:p>
          <a:p>
            <a:r>
              <a:rPr lang="en-GB" sz="4000" dirty="0"/>
              <a:t>Covid-19</a:t>
            </a:r>
          </a:p>
          <a:p>
            <a:r>
              <a:rPr lang="en-GB" sz="4000" dirty="0"/>
              <a:t>Young refugees (e.g. from Ukraine)</a:t>
            </a:r>
          </a:p>
          <a:p>
            <a:r>
              <a:rPr lang="en-GB" sz="4000" dirty="0"/>
              <a:t>A move, a death, an accident</a:t>
            </a:r>
          </a:p>
          <a:p>
            <a:pPr marL="0" indent="0">
              <a:buNone/>
            </a:pPr>
            <a:endParaRPr lang="en-GB" dirty="0"/>
          </a:p>
          <a:p>
            <a:pPr marL="0" indent="0">
              <a:buNone/>
            </a:pPr>
            <a:endParaRPr lang="en-GB" dirty="0"/>
          </a:p>
          <a:p>
            <a:endParaRPr lang="en-GB" dirty="0"/>
          </a:p>
        </p:txBody>
      </p:sp>
    </p:spTree>
    <p:extLst>
      <p:ext uri="{BB962C8B-B14F-4D97-AF65-F5344CB8AC3E}">
        <p14:creationId xmlns:p14="http://schemas.microsoft.com/office/powerpoint/2010/main" val="4025614326"/>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B44737B-2269-49A3-9C29-69253FD1A695}"/>
              </a:ext>
            </a:extLst>
          </p:cNvPr>
          <p:cNvSpPr>
            <a:spLocks noGrp="1"/>
          </p:cNvSpPr>
          <p:nvPr>
            <p:ph type="title"/>
          </p:nvPr>
        </p:nvSpPr>
        <p:spPr>
          <a:xfrm>
            <a:off x="2592925" y="300251"/>
            <a:ext cx="8911687" cy="641446"/>
          </a:xfrm>
        </p:spPr>
        <p:txBody>
          <a:bodyPr>
            <a:normAutofit fontScale="90000"/>
          </a:bodyPr>
          <a:lstStyle/>
          <a:p>
            <a:r>
              <a:rPr lang="cy-GB" dirty="0"/>
              <a:t>Iechyd Meddwl a Lles</a:t>
            </a:r>
          </a:p>
        </p:txBody>
      </p:sp>
      <p:sp>
        <p:nvSpPr>
          <p:cNvPr id="3" name="Content Placeholder 2">
            <a:extLst>
              <a:ext uri="{FF2B5EF4-FFF2-40B4-BE49-F238E27FC236}">
                <a16:creationId xmlns:a16="http://schemas.microsoft.com/office/drawing/2014/main" id="{F41B8173-C7FC-4A9D-B613-A83216D7FD4A}"/>
              </a:ext>
            </a:extLst>
          </p:cNvPr>
          <p:cNvSpPr>
            <a:spLocks noGrp="1"/>
          </p:cNvSpPr>
          <p:nvPr>
            <p:ph idx="1"/>
          </p:nvPr>
        </p:nvSpPr>
        <p:spPr>
          <a:xfrm>
            <a:off x="1282890" y="1269242"/>
            <a:ext cx="8316185" cy="3507473"/>
          </a:xfrm>
        </p:spPr>
        <p:txBody>
          <a:bodyPr>
            <a:normAutofit fontScale="85000" lnSpcReduction="20000"/>
          </a:bodyPr>
          <a:lstStyle/>
          <a:p>
            <a:r>
              <a:rPr lang="cy-GB" sz="2200" dirty="0"/>
              <a:t>Rhan hanfodol o iechyd cyffredinol plant</a:t>
            </a:r>
          </a:p>
          <a:p>
            <a:r>
              <a:rPr lang="cy-GB" sz="2200" dirty="0"/>
              <a:t>Mae ganddyn nhw berthynas ryngweithiol gymhleth â'u hiechyd corfforol a'u gallu i lwyddo yn yr ysgol, yn y gwaith ac mewn cymdeithas. </a:t>
            </a:r>
          </a:p>
          <a:p>
            <a:r>
              <a:rPr lang="cy-GB" sz="1500" dirty="0"/>
              <a:t>(</a:t>
            </a:r>
            <a:r>
              <a:rPr lang="cy-GB" sz="1600" dirty="0"/>
              <a:t>Mae iechyd corfforol a meddyliol yn effeithio ar sut rydym yn meddwl, yn teimlo ac yn gweithredu ar y tu mewn a'r tu allan (</a:t>
            </a:r>
            <a:r>
              <a:rPr lang="cy-GB" sz="1500" dirty="0"/>
              <a:t>APA, 2016)</a:t>
            </a:r>
          </a:p>
          <a:p>
            <a:endParaRPr lang="en-GB" sz="1500" dirty="0"/>
          </a:p>
          <a:p>
            <a:pPr marL="0" indent="0">
              <a:buNone/>
            </a:pPr>
            <a:r>
              <a:rPr lang="en-GB" dirty="0"/>
              <a:t>‘</a:t>
            </a:r>
            <a:r>
              <a:rPr lang="en-GB" i="1" dirty="0">
                <a:solidFill>
                  <a:srgbClr val="C00000"/>
                </a:solidFill>
              </a:rPr>
              <a:t>All children and youth have the right to happy and healthy lives and deserve access to effective care to prevent or treat any mental health problems that they may develop. However, there is a tremendous amount of unmet need, and health disparities are particularly pronounced for children and youth living in low-income communities, ethnic minority youth or those with special needs.’ APA.2016</a:t>
            </a:r>
          </a:p>
          <a:p>
            <a:pPr marL="0" indent="0">
              <a:buNone/>
            </a:pPr>
            <a:endParaRPr lang="en-GB" dirty="0"/>
          </a:p>
        </p:txBody>
      </p:sp>
      <p:pic>
        <p:nvPicPr>
          <p:cNvPr id="4" name="Picture 3">
            <a:extLst>
              <a:ext uri="{FF2B5EF4-FFF2-40B4-BE49-F238E27FC236}">
                <a16:creationId xmlns:a16="http://schemas.microsoft.com/office/drawing/2014/main" id="{56326BF8-15DE-45B1-ADC4-0F5CBC375503}"/>
              </a:ext>
            </a:extLst>
          </p:cNvPr>
          <p:cNvPicPr>
            <a:picLocks noChangeAspect="1"/>
          </p:cNvPicPr>
          <p:nvPr/>
        </p:nvPicPr>
        <p:blipFill>
          <a:blip r:embed="rId2"/>
          <a:stretch>
            <a:fillRect/>
          </a:stretch>
        </p:blipFill>
        <p:spPr>
          <a:xfrm>
            <a:off x="7720084" y="4531057"/>
            <a:ext cx="4471916" cy="2326943"/>
          </a:xfrm>
          <a:prstGeom prst="rect">
            <a:avLst/>
          </a:prstGeom>
        </p:spPr>
      </p:pic>
      <p:pic>
        <p:nvPicPr>
          <p:cNvPr id="5" name="Picture 4">
            <a:extLst>
              <a:ext uri="{FF2B5EF4-FFF2-40B4-BE49-F238E27FC236}">
                <a16:creationId xmlns:a16="http://schemas.microsoft.com/office/drawing/2014/main" id="{EA7FF1B0-8666-4F6F-908A-893288BAE864}"/>
              </a:ext>
            </a:extLst>
          </p:cNvPr>
          <p:cNvPicPr>
            <a:picLocks noChangeAspect="1"/>
          </p:cNvPicPr>
          <p:nvPr/>
        </p:nvPicPr>
        <p:blipFill>
          <a:blip r:embed="rId3"/>
          <a:stretch>
            <a:fillRect/>
          </a:stretch>
        </p:blipFill>
        <p:spPr>
          <a:xfrm>
            <a:off x="9758149" y="941696"/>
            <a:ext cx="1897039" cy="1815151"/>
          </a:xfrm>
          <a:prstGeom prst="rect">
            <a:avLst/>
          </a:prstGeom>
        </p:spPr>
      </p:pic>
    </p:spTree>
    <p:extLst>
      <p:ext uri="{BB962C8B-B14F-4D97-AF65-F5344CB8AC3E}">
        <p14:creationId xmlns:p14="http://schemas.microsoft.com/office/powerpoint/2010/main" val="909010793"/>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B44737B-2269-49A3-9C29-69253FD1A695}"/>
              </a:ext>
            </a:extLst>
          </p:cNvPr>
          <p:cNvSpPr>
            <a:spLocks noGrp="1"/>
          </p:cNvSpPr>
          <p:nvPr>
            <p:ph type="title"/>
          </p:nvPr>
        </p:nvSpPr>
        <p:spPr>
          <a:xfrm>
            <a:off x="2592925" y="300251"/>
            <a:ext cx="8911687" cy="641446"/>
          </a:xfrm>
        </p:spPr>
        <p:txBody>
          <a:bodyPr>
            <a:normAutofit fontScale="90000"/>
          </a:bodyPr>
          <a:lstStyle/>
          <a:p>
            <a:r>
              <a:rPr lang="en-GB" dirty="0"/>
              <a:t>Mental Health and Well-being</a:t>
            </a:r>
          </a:p>
        </p:txBody>
      </p:sp>
      <p:sp>
        <p:nvSpPr>
          <p:cNvPr id="3" name="Content Placeholder 2">
            <a:extLst>
              <a:ext uri="{FF2B5EF4-FFF2-40B4-BE49-F238E27FC236}">
                <a16:creationId xmlns:a16="http://schemas.microsoft.com/office/drawing/2014/main" id="{F41B8173-C7FC-4A9D-B613-A83216D7FD4A}"/>
              </a:ext>
            </a:extLst>
          </p:cNvPr>
          <p:cNvSpPr>
            <a:spLocks noGrp="1"/>
          </p:cNvSpPr>
          <p:nvPr>
            <p:ph idx="1"/>
          </p:nvPr>
        </p:nvSpPr>
        <p:spPr>
          <a:xfrm>
            <a:off x="1282890" y="1269242"/>
            <a:ext cx="8316185" cy="3507473"/>
          </a:xfrm>
        </p:spPr>
        <p:txBody>
          <a:bodyPr>
            <a:normAutofit fontScale="77500" lnSpcReduction="20000"/>
          </a:bodyPr>
          <a:lstStyle/>
          <a:p>
            <a:r>
              <a:rPr lang="en-GB" sz="2200" dirty="0"/>
              <a:t>An essential part of children's overall health </a:t>
            </a:r>
          </a:p>
          <a:p>
            <a:r>
              <a:rPr lang="en-GB" sz="2200" dirty="0"/>
              <a:t>Has a complex interactive relationship with their physical health and their ability to succeed in school, at work and in society. </a:t>
            </a:r>
          </a:p>
          <a:p>
            <a:r>
              <a:rPr lang="en-GB" sz="2200" dirty="0"/>
              <a:t>Both physical and mental health affect how we think, feel and act on the inside and outside </a:t>
            </a:r>
          </a:p>
          <a:p>
            <a:pPr marL="0" indent="0" algn="r">
              <a:buNone/>
            </a:pPr>
            <a:r>
              <a:rPr lang="en-GB" sz="1500" dirty="0"/>
              <a:t>(APA, 2016)</a:t>
            </a:r>
          </a:p>
          <a:p>
            <a:pPr marL="0" indent="0">
              <a:buNone/>
            </a:pPr>
            <a:r>
              <a:rPr lang="en-GB" dirty="0"/>
              <a:t>‘</a:t>
            </a:r>
            <a:r>
              <a:rPr lang="en-GB" i="1" dirty="0">
                <a:solidFill>
                  <a:srgbClr val="C00000"/>
                </a:solidFill>
              </a:rPr>
              <a:t>All children and youth have the right to happy and healthy lives and deserve access to effective care to prevent or treat any mental health problems that they may develop. However, there is a tremendous amount of unmet need, and health disparities are particularly pronounced for children and youth living in low-income communities, ethnic minority youth or those with special needs.’ APA.2016</a:t>
            </a:r>
          </a:p>
          <a:p>
            <a:pPr marL="0" indent="0">
              <a:buNone/>
            </a:pPr>
            <a:endParaRPr lang="en-GB" dirty="0"/>
          </a:p>
        </p:txBody>
      </p:sp>
      <p:pic>
        <p:nvPicPr>
          <p:cNvPr id="4" name="Picture 3">
            <a:extLst>
              <a:ext uri="{FF2B5EF4-FFF2-40B4-BE49-F238E27FC236}">
                <a16:creationId xmlns:a16="http://schemas.microsoft.com/office/drawing/2014/main" id="{56326BF8-15DE-45B1-ADC4-0F5CBC375503}"/>
              </a:ext>
            </a:extLst>
          </p:cNvPr>
          <p:cNvPicPr>
            <a:picLocks noChangeAspect="1"/>
          </p:cNvPicPr>
          <p:nvPr/>
        </p:nvPicPr>
        <p:blipFill>
          <a:blip r:embed="rId2"/>
          <a:stretch>
            <a:fillRect/>
          </a:stretch>
        </p:blipFill>
        <p:spPr>
          <a:xfrm>
            <a:off x="7720084" y="4531057"/>
            <a:ext cx="4471916" cy="2326943"/>
          </a:xfrm>
          <a:prstGeom prst="rect">
            <a:avLst/>
          </a:prstGeom>
        </p:spPr>
      </p:pic>
      <p:pic>
        <p:nvPicPr>
          <p:cNvPr id="5" name="Picture 4">
            <a:extLst>
              <a:ext uri="{FF2B5EF4-FFF2-40B4-BE49-F238E27FC236}">
                <a16:creationId xmlns:a16="http://schemas.microsoft.com/office/drawing/2014/main" id="{EA7FF1B0-8666-4F6F-908A-893288BAE864}"/>
              </a:ext>
            </a:extLst>
          </p:cNvPr>
          <p:cNvPicPr>
            <a:picLocks noChangeAspect="1"/>
          </p:cNvPicPr>
          <p:nvPr/>
        </p:nvPicPr>
        <p:blipFill>
          <a:blip r:embed="rId3"/>
          <a:stretch>
            <a:fillRect/>
          </a:stretch>
        </p:blipFill>
        <p:spPr>
          <a:xfrm>
            <a:off x="9758149" y="941696"/>
            <a:ext cx="1897039" cy="1815151"/>
          </a:xfrm>
          <a:prstGeom prst="rect">
            <a:avLst/>
          </a:prstGeom>
        </p:spPr>
      </p:pic>
    </p:spTree>
    <p:extLst>
      <p:ext uri="{BB962C8B-B14F-4D97-AF65-F5344CB8AC3E}">
        <p14:creationId xmlns:p14="http://schemas.microsoft.com/office/powerpoint/2010/main" val="166911768"/>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620820A-F96C-4DA7-AF24-7F08716BD3FD}"/>
              </a:ext>
            </a:extLst>
          </p:cNvPr>
          <p:cNvSpPr>
            <a:spLocks noGrp="1"/>
          </p:cNvSpPr>
          <p:nvPr>
            <p:ph type="title"/>
          </p:nvPr>
        </p:nvSpPr>
        <p:spPr>
          <a:xfrm>
            <a:off x="2592925" y="624110"/>
            <a:ext cx="8911687" cy="765778"/>
          </a:xfrm>
        </p:spPr>
        <p:txBody>
          <a:bodyPr/>
          <a:lstStyle/>
          <a:p>
            <a:r>
              <a:rPr lang="cy-GB" dirty="0"/>
              <a:t>Cyfeiriadau</a:t>
            </a:r>
            <a:r>
              <a:rPr lang="en-GB" dirty="0"/>
              <a:t>/References</a:t>
            </a:r>
          </a:p>
        </p:txBody>
      </p:sp>
      <p:sp>
        <p:nvSpPr>
          <p:cNvPr id="3" name="Content Placeholder 2">
            <a:extLst>
              <a:ext uri="{FF2B5EF4-FFF2-40B4-BE49-F238E27FC236}">
                <a16:creationId xmlns:a16="http://schemas.microsoft.com/office/drawing/2014/main" id="{6A7FCEDA-5F0E-4391-9C13-DE9B687DE28E}"/>
              </a:ext>
            </a:extLst>
          </p:cNvPr>
          <p:cNvSpPr>
            <a:spLocks noGrp="1"/>
          </p:cNvSpPr>
          <p:nvPr>
            <p:ph idx="1"/>
          </p:nvPr>
        </p:nvSpPr>
        <p:spPr/>
        <p:txBody>
          <a:bodyPr>
            <a:normAutofit/>
          </a:bodyPr>
          <a:lstStyle/>
          <a:p>
            <a:pPr marL="0" indent="0">
              <a:buNone/>
            </a:pPr>
            <a:r>
              <a:rPr lang="en-GB" sz="1400" dirty="0"/>
              <a:t>APA (2016) Children's Mental Health, Why Is Children's Mental Health Important? </a:t>
            </a:r>
            <a:r>
              <a:rPr lang="en-GB" sz="1400" dirty="0">
                <a:hlinkClick r:id="rId2"/>
              </a:rPr>
              <a:t>http://www.apa.org/pi/families/children-mental-health.aspx</a:t>
            </a:r>
            <a:r>
              <a:rPr lang="en-GB" sz="1400" dirty="0"/>
              <a:t>  (Accessed 09.12.2024)</a:t>
            </a:r>
          </a:p>
          <a:p>
            <a:pPr marL="0" indent="0">
              <a:buNone/>
            </a:pPr>
            <a:r>
              <a:rPr lang="en-GB" sz="1400" dirty="0"/>
              <a:t>Centre for Mental Health (2020)https://www.centreformentalhealth.org.uk/publications/covid-19-and-nations-mental-health-october-2020 (Accessed 31/10/20)</a:t>
            </a:r>
          </a:p>
          <a:p>
            <a:pPr marL="0" indent="0">
              <a:buNone/>
            </a:pPr>
            <a:r>
              <a:rPr lang="en-GB" sz="1400" dirty="0"/>
              <a:t>Guardian (2022) CAMHS in Crisis. Available at </a:t>
            </a:r>
            <a:r>
              <a:rPr lang="en-GB" sz="1400" dirty="0">
                <a:hlinkClick r:id="rId3"/>
              </a:rPr>
              <a:t>https://www.theguardian.com/society/2022/apr/10/the-guardian-view-on-camhs-in-crisis-young-people-need-more-help</a:t>
            </a:r>
            <a:r>
              <a:rPr lang="en-GB" sz="1400" dirty="0"/>
              <a:t> (Accessed 07.01.2023)</a:t>
            </a:r>
          </a:p>
          <a:p>
            <a:pPr marL="0" indent="0">
              <a:buNone/>
            </a:pPr>
            <a:r>
              <a:rPr lang="en-GB" sz="1400" dirty="0"/>
              <a:t>Gov.UK (2022) Children &amp; Young [People: Covid 19 Mental Health Surveillance Report. Available at </a:t>
            </a:r>
            <a:r>
              <a:rPr lang="en-GB" sz="1400" dirty="0">
                <a:hlinkClick r:id="rId4"/>
              </a:rPr>
              <a:t>https://www.gov.uk/government/publications/covid-19-mental-health-and-wellbeing-surveillance-report/7-children-and-young-people</a:t>
            </a:r>
            <a:r>
              <a:rPr lang="en-GB" sz="1400" dirty="0"/>
              <a:t>  (Accessed 06.01.2023)</a:t>
            </a:r>
          </a:p>
          <a:p>
            <a:pPr marL="0" indent="0">
              <a:buNone/>
            </a:pPr>
            <a:r>
              <a:rPr lang="en-GB" sz="1400" dirty="0"/>
              <a:t>Joseph Rowntree Foundation (2020) Available at </a:t>
            </a:r>
            <a:r>
              <a:rPr lang="en-GB" sz="1400" dirty="0">
                <a:effectLst/>
                <a:hlinkClick r:id="rId5"/>
              </a:rPr>
              <a:t>https://www.jrf.org.uk/report/poverty-wales-2020</a:t>
            </a:r>
            <a:r>
              <a:rPr lang="en-GB" sz="1400" dirty="0">
                <a:effectLst/>
              </a:rPr>
              <a:t>  (Accessed 24/10/21)</a:t>
            </a:r>
          </a:p>
          <a:p>
            <a:pPr marL="0" indent="0">
              <a:buNone/>
            </a:pPr>
            <a:r>
              <a:rPr lang="en-GB" sz="1400" dirty="0"/>
              <a:t>Layard, R and Dunn J (2009) A Good Childhood, London Penguin Books</a:t>
            </a:r>
          </a:p>
          <a:p>
            <a:pPr marL="0" indent="0">
              <a:buNone/>
            </a:pPr>
            <a:r>
              <a:rPr lang="en-GB" sz="1400" dirty="0"/>
              <a:t>NHS(2021) </a:t>
            </a:r>
            <a:r>
              <a:rPr lang="en-GB" sz="1400" i="1" dirty="0"/>
              <a:t>Mental health of children and young people in England. Available at </a:t>
            </a:r>
            <a:r>
              <a:rPr lang="en-GB" sz="1400" i="1" dirty="0">
                <a:hlinkClick r:id="rId6"/>
              </a:rPr>
              <a:t>https://digital.nhs.uk/data-and-information/publications/statistical/mental-health-of-children-and-young-people-in-england/2021-follow-up-to-the-2017-survey</a:t>
            </a:r>
            <a:r>
              <a:rPr lang="en-GB" sz="1400" i="1" dirty="0"/>
              <a:t> (Accessed 06.01.2023)</a:t>
            </a:r>
            <a:endParaRPr lang="en-GB" sz="1400" dirty="0"/>
          </a:p>
          <a:p>
            <a:pPr marL="0" indent="0">
              <a:buNone/>
            </a:pPr>
            <a:endParaRPr lang="en-GB" dirty="0"/>
          </a:p>
        </p:txBody>
      </p:sp>
    </p:spTree>
    <p:extLst>
      <p:ext uri="{BB962C8B-B14F-4D97-AF65-F5344CB8AC3E}">
        <p14:creationId xmlns:p14="http://schemas.microsoft.com/office/powerpoint/2010/main" val="2393760377"/>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620820A-F96C-4DA7-AF24-7F08716BD3FD}"/>
              </a:ext>
            </a:extLst>
          </p:cNvPr>
          <p:cNvSpPr>
            <a:spLocks noGrp="1"/>
          </p:cNvSpPr>
          <p:nvPr>
            <p:ph type="title"/>
          </p:nvPr>
        </p:nvSpPr>
        <p:spPr>
          <a:xfrm>
            <a:off x="2592925" y="624110"/>
            <a:ext cx="8911687" cy="765778"/>
          </a:xfrm>
        </p:spPr>
        <p:txBody>
          <a:bodyPr/>
          <a:lstStyle/>
          <a:p>
            <a:r>
              <a:rPr lang="cy-GB" dirty="0"/>
              <a:t>Cyfeiriadau</a:t>
            </a:r>
            <a:r>
              <a:rPr lang="en-GB" dirty="0"/>
              <a:t>/References</a:t>
            </a:r>
          </a:p>
        </p:txBody>
      </p:sp>
      <p:sp>
        <p:nvSpPr>
          <p:cNvPr id="3" name="Content Placeholder 2">
            <a:extLst>
              <a:ext uri="{FF2B5EF4-FFF2-40B4-BE49-F238E27FC236}">
                <a16:creationId xmlns:a16="http://schemas.microsoft.com/office/drawing/2014/main" id="{6A7FCEDA-5F0E-4391-9C13-DE9B687DE28E}"/>
              </a:ext>
            </a:extLst>
          </p:cNvPr>
          <p:cNvSpPr>
            <a:spLocks noGrp="1"/>
          </p:cNvSpPr>
          <p:nvPr>
            <p:ph idx="1"/>
          </p:nvPr>
        </p:nvSpPr>
        <p:spPr/>
        <p:txBody>
          <a:bodyPr>
            <a:normAutofit/>
          </a:bodyPr>
          <a:lstStyle/>
          <a:p>
            <a:pPr marL="0" indent="0">
              <a:buNone/>
            </a:pPr>
            <a:r>
              <a:rPr lang="en-GB" sz="1400" dirty="0"/>
              <a:t>NSPCC (2016) Anxiety a rising concern in young people contacting Childline </a:t>
            </a:r>
            <a:r>
              <a:rPr lang="en-GB" sz="1400" dirty="0">
                <a:hlinkClick r:id="rId2"/>
              </a:rPr>
              <a:t>https://www.nspcc.org.uk/what-we-do/news-opinion/anxiety-rising-concern-young-people-contacting-childline/</a:t>
            </a:r>
            <a:endParaRPr lang="en-GB" sz="1400" dirty="0"/>
          </a:p>
          <a:p>
            <a:pPr marL="0" indent="0">
              <a:buNone/>
            </a:pPr>
            <a:r>
              <a:rPr lang="en-GB" sz="1400" dirty="0"/>
              <a:t>Office of National Statistics (2017) Young People’s  Wellbeing </a:t>
            </a:r>
            <a:r>
              <a:rPr lang="en-GB" sz="1400" dirty="0">
                <a:hlinkClick r:id="rId3"/>
              </a:rPr>
              <a:t>https://www.ons.gov.uk/peoplepopulationandcommunity/wellbeing/articles/youngpeopleswellbeingandpersonalfinance/2017</a:t>
            </a:r>
            <a:endParaRPr lang="en-GB" sz="1400" dirty="0"/>
          </a:p>
          <a:p>
            <a:pPr marL="0" indent="0">
              <a:buNone/>
            </a:pPr>
            <a:r>
              <a:rPr lang="en-GB" sz="1400" dirty="0"/>
              <a:t>UNICEF (2021) Covid-19 Available at </a:t>
            </a:r>
            <a:r>
              <a:rPr lang="en-GB" sz="1400" b="1" dirty="0">
                <a:solidFill>
                  <a:schemeClr val="tx1"/>
                </a:solidFill>
                <a:hlinkClick r:id="rId4"/>
              </a:rPr>
              <a:t>https://www.unicef.org/reports/state-worlds-children-2021</a:t>
            </a:r>
            <a:r>
              <a:rPr lang="en-GB" sz="1400" b="1" dirty="0">
                <a:solidFill>
                  <a:schemeClr val="tx1"/>
                </a:solidFill>
              </a:rPr>
              <a:t>  </a:t>
            </a:r>
            <a:r>
              <a:rPr lang="en-GB" sz="1400" dirty="0">
                <a:solidFill>
                  <a:schemeClr val="tx1"/>
                </a:solidFill>
              </a:rPr>
              <a:t>(Accessed 24/10/21)</a:t>
            </a:r>
          </a:p>
          <a:p>
            <a:pPr marL="0" indent="0">
              <a:buNone/>
            </a:pPr>
            <a:r>
              <a:rPr lang="en-GB" sz="1400" dirty="0">
                <a:solidFill>
                  <a:schemeClr val="tx1"/>
                </a:solidFill>
              </a:rPr>
              <a:t>United Nations (2021) Toll of Covid-19 Available at </a:t>
            </a:r>
            <a:r>
              <a:rPr lang="en-GB" sz="1400" dirty="0">
                <a:hlinkClick r:id="rId5"/>
              </a:rPr>
              <a:t>https://news.un.org/en/story/2021/10/1102122</a:t>
            </a:r>
            <a:r>
              <a:rPr lang="en-GB" sz="1400" dirty="0"/>
              <a:t> (Accessed 24/10/21)</a:t>
            </a:r>
          </a:p>
          <a:p>
            <a:pPr marL="0" indent="0">
              <a:buNone/>
            </a:pPr>
            <a:endParaRPr lang="en-GB" dirty="0"/>
          </a:p>
        </p:txBody>
      </p:sp>
    </p:spTree>
    <p:extLst>
      <p:ext uri="{BB962C8B-B14F-4D97-AF65-F5344CB8AC3E}">
        <p14:creationId xmlns:p14="http://schemas.microsoft.com/office/powerpoint/2010/main" val="3949120278"/>
      </p:ext>
    </p:extLst>
  </p:cSld>
  <p:clrMapOvr>
    <a:masterClrMapping/>
  </p:clrMapOvr>
</p:sld>
</file>

<file path=ppt/theme/theme1.xml><?xml version="1.0" encoding="utf-8"?>
<a:theme xmlns:a="http://schemas.openxmlformats.org/drawingml/2006/main" name="Holding PAge">
  <a:themeElements>
    <a:clrScheme name="Office Them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Them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UWTSD_Powerpoint Template Standard_2023 Accessible" id="{5B2C1888-8C3F-4C68-BAF5-167F4168EEEB}" vid="{C542EBDA-A4F5-41A3-A105-12E1AEC83494}"/>
    </a:ext>
  </a:extLst>
</a:theme>
</file>

<file path=ppt/theme/theme2.xml><?xml version="1.0" encoding="utf-8"?>
<a:theme xmlns:a="http://schemas.openxmlformats.org/drawingml/2006/main" name="Accessible 2">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UWTSD_Powerpoint Template Standard_2023 Accessible" id="{5B2C1888-8C3F-4C68-BAF5-167F4168EEEB}" vid="{86883F0F-287E-4407-A9BD-FB3F2413EBF2}"/>
    </a:ext>
  </a:extLst>
</a:theme>
</file>

<file path=ppt/theme/theme3.xml><?xml version="1.0" encoding="utf-8"?>
<a:theme xmlns:a="http://schemas.openxmlformats.org/drawingml/2006/main" name="UWTSD Title Page 1">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UWTSD_Powerpoint Template Accessible Widescreen_2023 Sept" id="{0A7EDB79-F6AC-4334-B78B-BC162DB55B31}" vid="{2CF64DD8-8BF1-4055-AA84-573F3383EB47}"/>
    </a:ext>
  </a:extLst>
</a:theme>
</file>

<file path=ppt/theme/theme4.xml><?xml version="1.0" encoding="utf-8"?>
<a:theme xmlns:a="http://schemas.openxmlformats.org/drawingml/2006/main" name="UWTSD Holding Pag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UWTSD_Powerpoint Template Accessible Widescreen_2023 Sept" id="{0A7EDB79-F6AC-4334-B78B-BC162DB55B31}" vid="{3ADACCA7-A0F1-4AED-8127-65658204012C}"/>
    </a:ext>
  </a:extLst>
</a:theme>
</file>

<file path=ppt/theme/theme5.xml><?xml version="1.0" encoding="utf-8"?>
<a:theme xmlns:a="http://schemas.openxmlformats.org/drawingml/2006/main" name="UWTSD Text 1">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UWTSD_Powerpoint Template Accessible Widescreen_2023 Sept" id="{0A7EDB79-F6AC-4334-B78B-BC162DB55B31}" vid="{A90DDE76-B0D5-491C-8752-ECFED6AA521C}"/>
    </a:ext>
  </a:extLst>
</a:theme>
</file>

<file path=ppt/theme/theme6.xml><?xml version="1.0" encoding="utf-8"?>
<a:theme xmlns:a="http://schemas.openxmlformats.org/drawingml/2006/main" name="UWTSD Text 2">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UWTSD_Powerpoint Template Accessible Widescreen_2023 Sept" id="{0A7EDB79-F6AC-4334-B78B-BC162DB55B31}" vid="{28F54E00-A234-4BC1-9AB6-79240979EE68}"/>
    </a:ext>
  </a:extLst>
</a:theme>
</file>

<file path=ppt/theme/theme7.xml><?xml version="1.0" encoding="utf-8"?>
<a:theme xmlns:a="http://schemas.openxmlformats.org/drawingml/2006/main" name="UWTSD Text 3">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UWTSD_Powerpoint Template Accessible Widescreen_2023 Sept" id="{0A7EDB79-F6AC-4334-B78B-BC162DB55B31}" vid="{C7F0C43E-27EF-47B1-8821-274995F2A906}"/>
    </a:ext>
  </a:extLst>
</a:theme>
</file>

<file path=ppt/theme/theme8.xml><?xml version="1.0" encoding="utf-8"?>
<a:theme xmlns:a="http://schemas.openxmlformats.org/drawingml/2006/main" name="UWTSD Text 4">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UWTSD_Powerpoint Template Accessible Widescreen_2023 Sept" id="{0A7EDB79-F6AC-4334-B78B-BC162DB55B31}" vid="{EA912BCD-5E67-480B-8B94-57CAE682B78A}"/>
    </a:ext>
  </a:extLst>
</a:theme>
</file>

<file path=ppt/theme/theme9.xml><?xml version="1.0" encoding="utf-8"?>
<a:theme xmlns:a="http://schemas.openxmlformats.org/drawingml/2006/main" name="UWTSD Logo Variations place image in Background">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UWTSD_Powerpoint Template Accessible Widescreen_2023 Sept" id="{0A7EDB79-F6AC-4334-B78B-BC162DB55B31}" vid="{6FFC3E98-B57F-408A-8819-024F225AFAE9}"/>
    </a:ext>
  </a:extLst>
</a:theme>
</file>

<file path=ppt/theme/theme10.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p:properties xmlns:p="http://schemas.microsoft.com/office/2006/metadata/properties" xmlns:xsi="http://www.w3.org/2001/XMLSchema-instance" xmlns:pc="http://schemas.microsoft.com/office/infopath/2007/PartnerControls">
  <documentManagement>
    <_activity xmlns="26599eb2-cc7f-47dc-99f1-d58e85d089ed" xsi:nil="true"/>
  </documentManagement>
</p:properties>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ct:contentTypeSchema xmlns:ct="http://schemas.microsoft.com/office/2006/metadata/contentType" xmlns:ma="http://schemas.microsoft.com/office/2006/metadata/properties/metaAttributes" ct:_="" ma:_="" ma:contentTypeName="Document" ma:contentTypeID="0x0101000435298AD9F9D243899E994CCB1A3FF7" ma:contentTypeVersion="10" ma:contentTypeDescription="Create a new document." ma:contentTypeScope="" ma:versionID="56e009322de72ea062fcc054287d7210">
  <xsd:schema xmlns:xsd="http://www.w3.org/2001/XMLSchema" xmlns:xs="http://www.w3.org/2001/XMLSchema" xmlns:p="http://schemas.microsoft.com/office/2006/metadata/properties" xmlns:ns3="26599eb2-cc7f-47dc-99f1-d58e85d089ed" xmlns:ns4="95d0673b-7393-4c63-90d0-f8e29adc0326" targetNamespace="http://schemas.microsoft.com/office/2006/metadata/properties" ma:root="true" ma:fieldsID="67a809d46337925bf4286d96fcd089f9" ns3:_="" ns4:_="">
    <xsd:import namespace="26599eb2-cc7f-47dc-99f1-d58e85d089ed"/>
    <xsd:import namespace="95d0673b-7393-4c63-90d0-f8e29adc0326"/>
    <xsd:element name="properties">
      <xsd:complexType>
        <xsd:sequence>
          <xsd:element name="documentManagement">
            <xsd:complexType>
              <xsd:all>
                <xsd:element ref="ns3:MediaServiceMetadata" minOccurs="0"/>
                <xsd:element ref="ns3:MediaServiceFastMetadata" minOccurs="0"/>
                <xsd:element ref="ns3:MediaServiceAutoKeyPoints" minOccurs="0"/>
                <xsd:element ref="ns3:MediaServiceKeyPoints" minOccurs="0"/>
                <xsd:element ref="ns4:SharedWithUsers" minOccurs="0"/>
                <xsd:element ref="ns4:SharedWithDetails" minOccurs="0"/>
                <xsd:element ref="ns4:SharingHintHash" minOccurs="0"/>
                <xsd:element ref="ns3:MediaServiceSearchProperties" minOccurs="0"/>
                <xsd:element ref="ns3:MediaServiceObjectDetectorVersions" minOccurs="0"/>
                <xsd:element ref="ns3:_activity"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26599eb2-cc7f-47dc-99f1-d58e85d089ed" elementFormDefault="qualified">
    <xsd:import namespace="http://schemas.microsoft.com/office/2006/documentManagement/types"/>
    <xsd:import namespace="http://schemas.microsoft.com/office/infopath/2007/PartnerControls"/>
    <xsd:element name="MediaServiceMetadata" ma:index="8" nillable="true" ma:displayName="MediaServiceMetadata" ma:description="" ma:hidden="true" ma:internalName="MediaServiceMetadata" ma:readOnly="true">
      <xsd:simpleType>
        <xsd:restriction base="dms:Note"/>
      </xsd:simpleType>
    </xsd:element>
    <xsd:element name="MediaServiceFastMetadata" ma:index="9" nillable="true" ma:displayName="MediaServiceFastMetadata" ma:description="" ma:hidden="true" ma:internalName="MediaServiceFastMetadata" ma:readOnly="true">
      <xsd:simpleType>
        <xsd:restriction base="dms:Note"/>
      </xsd:simpleType>
    </xsd:element>
    <xsd:element name="MediaServiceAutoKeyPoints" ma:index="10" nillable="true" ma:displayName="MediaServiceAutoKeyPoints" ma:hidden="true" ma:internalName="MediaServiceAutoKeyPoints" ma:readOnly="true">
      <xsd:simpleType>
        <xsd:restriction base="dms:Note"/>
      </xsd:simpleType>
    </xsd:element>
    <xsd:element name="MediaServiceKeyPoints" ma:index="11" nillable="true" ma:displayName="KeyPoints" ma:internalName="MediaServiceKeyPoints" ma:readOnly="true">
      <xsd:simpleType>
        <xsd:restriction base="dms:Note">
          <xsd:maxLength value="255"/>
        </xsd:restriction>
      </xsd:simpleType>
    </xsd:element>
    <xsd:element name="MediaServiceSearchProperties" ma:index="15" nillable="true" ma:displayName="MediaServiceSearchProperties" ma:hidden="true" ma:internalName="MediaServiceSearchProperties" ma:readOnly="true">
      <xsd:simpleType>
        <xsd:restriction base="dms:Note"/>
      </xsd:simpleType>
    </xsd:element>
    <xsd:element name="MediaServiceObjectDetectorVersions" ma:index="16" nillable="true" ma:displayName="MediaServiceObjectDetectorVersions" ma:hidden="true" ma:indexed="true" ma:internalName="MediaServiceObjectDetectorVersions" ma:readOnly="true">
      <xsd:simpleType>
        <xsd:restriction base="dms:Text"/>
      </xsd:simpleType>
    </xsd:element>
    <xsd:element name="_activity" ma:index="17" nillable="true" ma:displayName="_activity" ma:hidden="true" ma:internalName="_activity">
      <xsd:simpleType>
        <xsd:restriction base="dms:Note"/>
      </xsd:simpleType>
    </xsd:element>
  </xsd:schema>
  <xsd:schema xmlns:xsd="http://www.w3.org/2001/XMLSchema" xmlns:xs="http://www.w3.org/2001/XMLSchema" xmlns:dms="http://schemas.microsoft.com/office/2006/documentManagement/types" xmlns:pc="http://schemas.microsoft.com/office/infopath/2007/PartnerControls" targetNamespace="95d0673b-7393-4c63-90d0-f8e29adc0326" elementFormDefault="qualified">
    <xsd:import namespace="http://schemas.microsoft.com/office/2006/documentManagement/types"/>
    <xsd:import namespace="http://schemas.microsoft.com/office/infopath/2007/PartnerControls"/>
    <xsd:element name="SharedWithUsers" ma:index="12"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3" nillable="true" ma:displayName="Shared With Details" ma:internalName="SharedWithDetails" ma:readOnly="true">
      <xsd:simpleType>
        <xsd:restriction base="dms:Note">
          <xsd:maxLength value="255"/>
        </xsd:restriction>
      </xsd:simpleType>
    </xsd:element>
    <xsd:element name="SharingHintHash" ma:index="14" nillable="true" ma:displayName="Sharing Hint Hash" ma:hidden="true" ma:internalName="SharingHintHash" ma:readOnly="true">
      <xsd:simpleType>
        <xsd:restriction base="dms:Text"/>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Props1.xml><?xml version="1.0" encoding="utf-8"?>
<ds:datastoreItem xmlns:ds="http://schemas.openxmlformats.org/officeDocument/2006/customXml" ds:itemID="{A2F76563-C14B-4928-8D60-F24DE57C8143}">
  <ds:schemaRefs>
    <ds:schemaRef ds:uri="http://purl.org/dc/elements/1.1/"/>
    <ds:schemaRef ds:uri="http://purl.org/dc/dcmitype/"/>
    <ds:schemaRef ds:uri="http://schemas.microsoft.com/office/2006/metadata/properties"/>
    <ds:schemaRef ds:uri="http://schemas.microsoft.com/office/2006/documentManagement/types"/>
    <ds:schemaRef ds:uri="26599eb2-cc7f-47dc-99f1-d58e85d089ed"/>
    <ds:schemaRef ds:uri="http://schemas.openxmlformats.org/package/2006/metadata/core-properties"/>
    <ds:schemaRef ds:uri="http://purl.org/dc/terms/"/>
    <ds:schemaRef ds:uri="http://schemas.microsoft.com/office/infopath/2007/PartnerControls"/>
    <ds:schemaRef ds:uri="95d0673b-7393-4c63-90d0-f8e29adc0326"/>
    <ds:schemaRef ds:uri="http://www.w3.org/XML/1998/namespace"/>
  </ds:schemaRefs>
</ds:datastoreItem>
</file>

<file path=customXml/itemProps2.xml><?xml version="1.0" encoding="utf-8"?>
<ds:datastoreItem xmlns:ds="http://schemas.openxmlformats.org/officeDocument/2006/customXml" ds:itemID="{EBD102DB-95E1-462A-9B7C-DF401761415E}">
  <ds:schemaRefs>
    <ds:schemaRef ds:uri="http://schemas.microsoft.com/sharepoint/v3/contenttype/forms"/>
  </ds:schemaRefs>
</ds:datastoreItem>
</file>

<file path=customXml/itemProps3.xml><?xml version="1.0" encoding="utf-8"?>
<ds:datastoreItem xmlns:ds="http://schemas.openxmlformats.org/officeDocument/2006/customXml" ds:itemID="{DDE610C1-2D03-4C70-AC79-1E60FA650188}">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26599eb2-cc7f-47dc-99f1-d58e85d089ed"/>
    <ds:schemaRef ds:uri="95d0673b-7393-4c63-90d0-f8e29adc0326"/>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docProps/app.xml><?xml version="1.0" encoding="utf-8"?>
<Properties xmlns="http://schemas.openxmlformats.org/officeDocument/2006/extended-properties" xmlns:vt="http://schemas.openxmlformats.org/officeDocument/2006/docPropsVTypes">
  <Template>Template for PP</Template>
  <TotalTime>0</TotalTime>
  <Words>3060</Words>
  <Application>Microsoft Office PowerPoint</Application>
  <PresentationFormat>Widescreen</PresentationFormat>
  <Paragraphs>236</Paragraphs>
  <Slides>35</Slides>
  <Notes>1</Notes>
  <HiddenSlides>0</HiddenSlides>
  <MMClips>0</MMClips>
  <ScaleCrop>false</ScaleCrop>
  <HeadingPairs>
    <vt:vector size="6" baseType="variant">
      <vt:variant>
        <vt:lpstr>Fonts Used</vt:lpstr>
      </vt:variant>
      <vt:variant>
        <vt:i4>5</vt:i4>
      </vt:variant>
      <vt:variant>
        <vt:lpstr>Theme</vt:lpstr>
      </vt:variant>
      <vt:variant>
        <vt:i4>9</vt:i4>
      </vt:variant>
      <vt:variant>
        <vt:lpstr>Slide Titles</vt:lpstr>
      </vt:variant>
      <vt:variant>
        <vt:i4>35</vt:i4>
      </vt:variant>
    </vt:vector>
  </HeadingPairs>
  <TitlesOfParts>
    <vt:vector size="49" baseType="lpstr">
      <vt:lpstr>Arial</vt:lpstr>
      <vt:lpstr>Calibri</vt:lpstr>
      <vt:lpstr>Calibri Light</vt:lpstr>
      <vt:lpstr>Symbol</vt:lpstr>
      <vt:lpstr>Times New Roman</vt:lpstr>
      <vt:lpstr>Holding PAge</vt:lpstr>
      <vt:lpstr>Accessible 2</vt:lpstr>
      <vt:lpstr>UWTSD Title Page 1</vt:lpstr>
      <vt:lpstr>UWTSD Holding Page</vt:lpstr>
      <vt:lpstr>UWTSD Text 1</vt:lpstr>
      <vt:lpstr>UWTSD Text 2</vt:lpstr>
      <vt:lpstr>UWTSD Text 3</vt:lpstr>
      <vt:lpstr>UWTSD Text 4</vt:lpstr>
      <vt:lpstr>UWTSD Logo Variations place image in Background</vt:lpstr>
      <vt:lpstr>PowerPoint Presentation</vt:lpstr>
      <vt:lpstr> </vt:lpstr>
      <vt:lpstr>Cyflwyniad                                          Introduction</vt:lpstr>
      <vt:lpstr>Deilliannau Dysgu      Learning Outcomes</vt:lpstr>
      <vt:lpstr>Asesu : Traethawd        Assessment :   Essay</vt:lpstr>
      <vt:lpstr>MEINI PRAWF MARCIO     MARKING CRITERIA</vt:lpstr>
      <vt:lpstr>Canllawiau Aseiniadau Assignment Guidance</vt:lpstr>
      <vt:lpstr> Unwaith eto, meddyliwch am y meini prawf hyn ar gyfer marcio!                                      Again, think of these criteria for marking!                                                                    </vt:lpstr>
      <vt:lpstr> Beth yw iechyd meddwl?     What is mental health? </vt:lpstr>
      <vt:lpstr>Beth yw Iechyd Meddwl? What is Mental Health?</vt:lpstr>
      <vt:lpstr>Beth yw lles plant?                         What is children’s wellbeing?</vt:lpstr>
      <vt:lpstr>Pam mae iechyd meddwl a lles yn bwysig?</vt:lpstr>
      <vt:lpstr>Why are mental health and wellbeing important?</vt:lpstr>
      <vt:lpstr>Mae'r risg o broblemau iechyd meddwl yn uwch ymhlith</vt:lpstr>
      <vt:lpstr>Risk of mental health problems is higher among</vt:lpstr>
      <vt:lpstr>Cost uchel buddsoddiad isel </vt:lpstr>
      <vt:lpstr>The high cost of low investment  </vt:lpstr>
      <vt:lpstr>COVID19</vt:lpstr>
      <vt:lpstr>COVID19</vt:lpstr>
      <vt:lpstr>Covid-19 ac iechyd meddwl y genedl: </vt:lpstr>
      <vt:lpstr>Covid-19 and the nation's mental health: </vt:lpstr>
      <vt:lpstr>Pa faterion eraill sy'n effeithio ar iechyd meddwl a lles?</vt:lpstr>
      <vt:lpstr>What other issues affect mental health and well-being?</vt:lpstr>
      <vt:lpstr>Rhai materion y gallech ddewis canolbwyntio arnynt ar gyfer eich aseiniad </vt:lpstr>
      <vt:lpstr>Some issues you could choose to focus on for your assignment </vt:lpstr>
      <vt:lpstr>Rhai materion y gallech ddewis canolbwyntio arnyn nhw ar gyfer eich aseiniad </vt:lpstr>
      <vt:lpstr>Some issues you could choose to focus on for your assignment </vt:lpstr>
      <vt:lpstr>Rhai materion y gallech ddewis canolbwyntio arnyn nhw ar gyfer eich aseiniad </vt:lpstr>
      <vt:lpstr>Some issues you could choose to focus on for your assignment </vt:lpstr>
      <vt:lpstr>Rhai materion y gallech ddewis canolbwyntio arnyn nhw ar gyfer eich aseiniad </vt:lpstr>
      <vt:lpstr>Some issues you could choose to focus on for your assignment </vt:lpstr>
      <vt:lpstr>Iechyd Meddwl a Lles</vt:lpstr>
      <vt:lpstr>Mental Health and Well-being</vt:lpstr>
      <vt:lpstr>Cyfeiriadau/References</vt:lpstr>
      <vt:lpstr>Cyfeiriadau/References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WHAT IS MENTAL HEALTH AND WELL-BEING?</dc:title>
  <dc:creator>Cindy Hunt</dc:creator>
  <cp:lastModifiedBy>Cindy Hunt</cp:lastModifiedBy>
  <cp:revision>21</cp:revision>
  <dcterms:created xsi:type="dcterms:W3CDTF">2020-11-02T15:11:43Z</dcterms:created>
  <dcterms:modified xsi:type="dcterms:W3CDTF">2025-12-12T17:54:40Z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0x0101000435298AD9F9D243899E994CCB1A3FF7</vt:lpwstr>
  </property>
</Properties>
</file>