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"/>
  </p:notes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atalin Lakatosne Tomsics (2025403)" initials="KLT(" lastIdx="1" clrIdx="0">
    <p:extLst>
      <p:ext uri="{19B8F6BF-5375-455C-9EA6-DF929625EA0E}">
        <p15:presenceInfo xmlns:p15="http://schemas.microsoft.com/office/powerpoint/2012/main" userId="S::2025403@student.uwtsd.ac.uk::247281ae-4e9c-48ce-aa8f-2c4bfd91274e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commentAuthors" Target="commentAuthors.xml"/><Relationship Id="rId10" Type="http://schemas.microsoft.com/office/2016/11/relationships/changesInfo" Target="changesInfos/changesInfo1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alin" userId="ca1bd10572dc4c5f" providerId="LiveId" clId="{240C303E-DB65-4319-B094-734ACAA25BD3}"/>
    <pc:docChg chg="custSel delSld modSld">
      <pc:chgData name="Katalin" userId="ca1bd10572dc4c5f" providerId="LiveId" clId="{240C303E-DB65-4319-B094-734ACAA25BD3}" dt="2022-06-23T19:44:00.392" v="28" actId="2696"/>
      <pc:docMkLst>
        <pc:docMk/>
      </pc:docMkLst>
      <pc:sldChg chg="delSp modSp mod">
        <pc:chgData name="Katalin" userId="ca1bd10572dc4c5f" providerId="LiveId" clId="{240C303E-DB65-4319-B094-734ACAA25BD3}" dt="2022-06-23T19:43:52.927" v="27" actId="1076"/>
        <pc:sldMkLst>
          <pc:docMk/>
          <pc:sldMk cId="1060052625" sldId="256"/>
        </pc:sldMkLst>
        <pc:spChg chg="del mod">
          <ac:chgData name="Katalin" userId="ca1bd10572dc4c5f" providerId="LiveId" clId="{240C303E-DB65-4319-B094-734ACAA25BD3}" dt="2022-06-23T19:43:46.537" v="25" actId="478"/>
          <ac:spMkLst>
            <pc:docMk/>
            <pc:sldMk cId="1060052625" sldId="256"/>
            <ac:spMk id="2" creationId="{602E6BD9-1057-03A8-E889-48ABFBC39283}"/>
          </ac:spMkLst>
        </pc:spChg>
        <pc:spChg chg="mod">
          <ac:chgData name="Katalin" userId="ca1bd10572dc4c5f" providerId="LiveId" clId="{240C303E-DB65-4319-B094-734ACAA25BD3}" dt="2022-06-23T19:43:49.086" v="26" actId="1076"/>
          <ac:spMkLst>
            <pc:docMk/>
            <pc:sldMk cId="1060052625" sldId="256"/>
            <ac:spMk id="3" creationId="{E7471AB8-AD39-3D78-7C55-F412450EB155}"/>
          </ac:spMkLst>
        </pc:spChg>
        <pc:spChg chg="mod">
          <ac:chgData name="Katalin" userId="ca1bd10572dc4c5f" providerId="LiveId" clId="{240C303E-DB65-4319-B094-734ACAA25BD3}" dt="2022-06-23T19:43:52.927" v="27" actId="1076"/>
          <ac:spMkLst>
            <pc:docMk/>
            <pc:sldMk cId="1060052625" sldId="256"/>
            <ac:spMk id="11" creationId="{70FA7125-4CB4-C772-0E17-354258EFFA17}"/>
          </ac:spMkLst>
        </pc:spChg>
      </pc:sldChg>
      <pc:sldChg chg="modSp mod">
        <pc:chgData name="Katalin" userId="ca1bd10572dc4c5f" providerId="LiveId" clId="{240C303E-DB65-4319-B094-734ACAA25BD3}" dt="2022-06-23T19:42:13.708" v="10" actId="1076"/>
        <pc:sldMkLst>
          <pc:docMk/>
          <pc:sldMk cId="728872585" sldId="257"/>
        </pc:sldMkLst>
        <pc:spChg chg="mod">
          <ac:chgData name="Katalin" userId="ca1bd10572dc4c5f" providerId="LiveId" clId="{240C303E-DB65-4319-B094-734ACAA25BD3}" dt="2022-06-23T19:42:13.708" v="10" actId="1076"/>
          <ac:spMkLst>
            <pc:docMk/>
            <pc:sldMk cId="728872585" sldId="257"/>
            <ac:spMk id="5" creationId="{08C1AA18-764A-E1B9-9AA6-FBC3470C1395}"/>
          </ac:spMkLst>
        </pc:spChg>
      </pc:sldChg>
      <pc:sldChg chg="del">
        <pc:chgData name="Katalin" userId="ca1bd10572dc4c5f" providerId="LiveId" clId="{240C303E-DB65-4319-B094-734ACAA25BD3}" dt="2022-06-23T19:44:00.392" v="28" actId="2696"/>
        <pc:sldMkLst>
          <pc:docMk/>
          <pc:sldMk cId="1366961478" sldId="258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BF9B65A-D0A0-1C44-A930-F973F4E31C3A}" type="datetimeFigureOut">
              <a:rPr lang="en-US" smtClean="0"/>
              <a:t>6/23/2022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C213D6-61C6-FF4B-8EB1-FA7CBC9E12D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1330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Foreign language &amp; cultural awareness </a:t>
            </a:r>
          </a:p>
          <a:p>
            <a:r>
              <a:rPr lang="en-GB" dirty="0"/>
              <a:t>BMIH 5003</a:t>
            </a:r>
          </a:p>
          <a:p>
            <a:r>
              <a:rPr lang="en-GB" dirty="0"/>
              <a:t>Katalin Tomsics 2025403 </a:t>
            </a:r>
          </a:p>
          <a:p>
            <a:r>
              <a:rPr lang="en-GB" dirty="0"/>
              <a:t>Rodrigo Aguilera </a:t>
            </a:r>
          </a:p>
          <a:p>
            <a:r>
              <a:rPr lang="en-GB" dirty="0"/>
              <a:t>Caution signs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C213D6-61C6-FF4B-8EB1-FA7CBC9E12DC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21725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669EB-3D31-FC1D-733E-6BB39CC843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A83032-86F5-BFFB-1BCB-2420DE298B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66B724-F042-D78C-36D8-BDC9B08963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0150D-1B15-664A-B0D2-47377DC40E2A}" type="datetimeFigureOut">
              <a:rPr lang="en-US" smtClean="0"/>
              <a:t>6/23/2022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7F4B46-4CA9-1DA5-41ED-F7F5DC1591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DB48A9-EF25-B14E-4912-FA14D34095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CCC9A5-DFAC-0041-855F-F902D9C4DC0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0942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32263A-4EC2-B35F-E4EA-9A5DAC1B50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770CD1-626F-3D06-0D1B-E1C3673755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B2BCE-AF04-A88D-00AD-B4C8B10F1E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0150D-1B15-664A-B0D2-47377DC40E2A}" type="datetimeFigureOut">
              <a:rPr lang="en-US" smtClean="0"/>
              <a:t>6/23/2022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F22F3D-761F-771D-5DD7-01D15B7E39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514DC9-5602-B45F-BF8B-AEA4506016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CCC9A5-DFAC-0041-855F-F902D9C4DC0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25741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FCEFE0-A111-56B1-9447-0413BBF46C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D9A32D-8324-09DA-2E13-AFA5046AAB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6C7DC0-C650-EDBF-9983-03457CE506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0150D-1B15-664A-B0D2-47377DC40E2A}" type="datetimeFigureOut">
              <a:rPr lang="en-US" smtClean="0"/>
              <a:t>6/23/2022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04A4E9-0235-61A1-FA36-888BA51D45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C7F589-A0A2-0A36-4CB0-03DA0BA88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CCC9A5-DFAC-0041-855F-F902D9C4DC0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24621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A9703A-1753-69F8-D14F-5FEC2BE966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B0D278-1D85-E7F9-AF66-FE7D13866C2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7D3C36B-94C1-FB5C-7FDA-03A56B21C3C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52C752-638F-4111-8CB6-D0B7136BFE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0150D-1B15-664A-B0D2-47377DC40E2A}" type="datetimeFigureOut">
              <a:rPr lang="en-US" smtClean="0"/>
              <a:t>6/23/2022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1E64E7-A999-7D25-82C5-BF9DE37168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C077E2C-EA0E-8564-9114-D6ED1054B6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CCC9A5-DFAC-0041-855F-F902D9C4DC0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93868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C87250-10A6-0BE5-57C5-B5799C61EF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C5FA2F-EDCA-7A4C-0D8A-8C1921CEB0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653866-1A2D-007E-135F-84E6CB8949D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204924D-94F2-2759-3ECA-0F0F8B3322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C6C03B8-2DFA-83F2-DC39-1B5D0566330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4DDEDA6-B83E-CEC9-C26D-044955754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0150D-1B15-664A-B0D2-47377DC40E2A}" type="datetimeFigureOut">
              <a:rPr lang="en-US" smtClean="0"/>
              <a:t>6/23/2022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C98432D-C5C5-492F-F274-30FECF0D56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B3C4623-647C-337B-BE02-4A7E340E06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CCC9A5-DFAC-0041-855F-F902D9C4DC0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58741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29AA2E-6957-F3B2-1C12-7C5639826E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49AA3C-49DC-8391-F3AC-B1F2B95413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0150D-1B15-664A-B0D2-47377DC40E2A}" type="datetimeFigureOut">
              <a:rPr lang="en-US" smtClean="0"/>
              <a:t>6/23/2022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192BBE2-814A-05E3-D66E-DB1238C546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6C2B46B-34EB-2FA2-497D-83C797B20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CCC9A5-DFAC-0041-855F-F902D9C4DC0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44041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C042FD0-5260-645F-E972-B913436A85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0150D-1B15-664A-B0D2-47377DC40E2A}" type="datetimeFigureOut">
              <a:rPr lang="en-US" smtClean="0"/>
              <a:t>6/23/2022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C44946-35F7-17B9-8EFB-FB51164698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41E70C-A4C7-5180-48FB-5CE6102F5A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CCC9A5-DFAC-0041-855F-F902D9C4DC0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16840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B86571-AFF4-A791-0003-0470F13432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0A4784-2FE3-8D8C-530B-534E7225BD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70D3DA-E174-0D98-18C0-7880A084B5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50BC49-95BB-41F0-8688-36A97E1EE9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0150D-1B15-664A-B0D2-47377DC40E2A}" type="datetimeFigureOut">
              <a:rPr lang="en-US" smtClean="0"/>
              <a:t>6/23/2022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F953AF-535F-2792-7C33-C346034E39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FCC4AA-D10F-325E-39DE-06DA83BD14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CCC9A5-DFAC-0041-855F-F902D9C4DC0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17396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310B06-80F7-BBB2-97F9-8C185677B0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C3D03E1-BDDB-9929-A1B7-2176A0ADD69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AB382C-BAAD-FD2B-4283-3290DEE124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A7FD251-472F-CD32-B362-C017B42139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0150D-1B15-664A-B0D2-47377DC40E2A}" type="datetimeFigureOut">
              <a:rPr lang="en-US" smtClean="0"/>
              <a:t>6/23/2022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E9872B-EE41-8329-4467-2233290270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8A3577-92B4-B5B2-9BC4-69E3E272AC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CCC9A5-DFAC-0041-855F-F902D9C4DC0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17969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5B8754-1A54-BC74-27B7-BAFA7A3647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5CBBB3-46F4-3981-CBF1-F6D1315A5C7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E496E5-F8C8-F0D2-657A-B931D3A768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0150D-1B15-664A-B0D2-47377DC40E2A}" type="datetimeFigureOut">
              <a:rPr lang="en-US" smtClean="0"/>
              <a:t>6/23/2022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2C2E76-7A79-F002-B7A3-B362869B01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2A50D9-7A2C-128C-6164-5AD20EB930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CCC9A5-DFAC-0041-855F-F902D9C4DC0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14860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72DD13-9647-C3FD-A21B-77F2A95F13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F91177E-F2E2-8187-D4C5-54E3568E35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213908-6DD9-6120-004A-4C71293E33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0150D-1B15-664A-B0D2-47377DC40E2A}" type="datetimeFigureOut">
              <a:rPr lang="en-US" smtClean="0"/>
              <a:t>6/23/2022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8E265F-2E2D-F2F5-5182-BDCA7D79BF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41091B-696F-8918-9B7C-A6E8BD4C01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CCC9A5-DFAC-0041-855F-F902D9C4DC0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44076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1D5D1EC-3E34-32BD-C266-A9EAC693A9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241B5C-CC23-BE29-D69C-9F33F18052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DCB85E-D716-6155-32CF-68376F7182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90150D-1B15-664A-B0D2-47377DC40E2A}" type="datetimeFigureOut">
              <a:rPr lang="en-US" smtClean="0"/>
              <a:t>6/23/2022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6C1284-4646-F972-9F6F-D6A97CD05CA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F8719E-7CD3-D68A-FF2B-8E1411F4FA8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CCC9A5-DFAC-0041-855F-F902D9C4DC0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17726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8C1AA18-764A-E1B9-9AA6-FBC3470C1395}"/>
              </a:ext>
            </a:extLst>
          </p:cNvPr>
          <p:cNvSpPr txBox="1"/>
          <p:nvPr/>
        </p:nvSpPr>
        <p:spPr>
          <a:xfrm>
            <a:off x="311665" y="1922262"/>
            <a:ext cx="7264792" cy="2246769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sz="2800" i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Foreign language &amp; Cultural awareness BMIH 5003</a:t>
            </a:r>
          </a:p>
          <a:p>
            <a:r>
              <a:rPr lang="en-GB" sz="2800" i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Katalin Tomsics 2025403 </a:t>
            </a:r>
          </a:p>
          <a:p>
            <a:r>
              <a:rPr lang="en-GB" sz="2800" i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Rodrigo Aguilera </a:t>
            </a:r>
          </a:p>
          <a:p>
            <a:r>
              <a:rPr lang="en-GB" sz="2800" i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Caution signs </a:t>
            </a:r>
            <a:endParaRPr lang="en-US" sz="2800" i="1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288725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0">
            <a:extLst>
              <a:ext uri="{FF2B5EF4-FFF2-40B4-BE49-F238E27FC236}">
                <a16:creationId xmlns:a16="http://schemas.microsoft.com/office/drawing/2014/main" id="{C0B27210-D0CA-4654-B3E3-9ABB4F178E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471AB8-AD39-3D78-7C55-F412450EB15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37770" y="768244"/>
            <a:ext cx="4645250" cy="2067593"/>
          </a:xfrm>
        </p:spPr>
        <p:txBody>
          <a:bodyPr anchor="t">
            <a:noAutofit/>
          </a:bodyPr>
          <a:lstStyle/>
          <a:p>
            <a:pPr algn="l"/>
            <a:r>
              <a:rPr lang="en-US" sz="5400" dirty="0">
                <a:solidFill>
                  <a:schemeClr val="bg1"/>
                </a:solidFill>
                <a:latin typeface="Aharoni" panose="020F0502020204030204" pitchFamily="34" charset="0"/>
              </a:rPr>
              <a:t>sin </a:t>
            </a:r>
            <a:r>
              <a:rPr lang="en-US" sz="5400" dirty="0" err="1">
                <a:solidFill>
                  <a:schemeClr val="bg1"/>
                </a:solidFill>
                <a:latin typeface="Aharoni" panose="020F0502020204030204" pitchFamily="34" charset="0"/>
              </a:rPr>
              <a:t>mascotas</a:t>
            </a:r>
            <a:endParaRPr lang="en-US" sz="5400" dirty="0">
              <a:solidFill>
                <a:schemeClr val="bg1"/>
              </a:solidFill>
              <a:latin typeface="Aharoni" panose="020F0502020204030204" pitchFamily="34" charset="0"/>
            </a:endParaRPr>
          </a:p>
          <a:p>
            <a:pPr algn="l"/>
            <a:r>
              <a:rPr lang="en-US" sz="5400" dirty="0" err="1">
                <a:solidFill>
                  <a:schemeClr val="bg1"/>
                </a:solidFill>
                <a:latin typeface="Aharoni" panose="020F0502020204030204" pitchFamily="34" charset="0"/>
              </a:rPr>
              <a:t>en</a:t>
            </a:r>
            <a:r>
              <a:rPr lang="en-US" sz="5400" dirty="0">
                <a:solidFill>
                  <a:schemeClr val="bg1"/>
                </a:solidFill>
                <a:latin typeface="Aharoni" panose="020F0502020204030204" pitchFamily="34" charset="0"/>
              </a:rPr>
              <a:t> </a:t>
            </a:r>
            <a:r>
              <a:rPr lang="en-US" sz="5400" dirty="0" err="1">
                <a:solidFill>
                  <a:schemeClr val="bg1"/>
                </a:solidFill>
                <a:latin typeface="Aharoni" panose="020F0502020204030204" pitchFamily="34" charset="0"/>
              </a:rPr>
              <a:t>el</a:t>
            </a:r>
            <a:r>
              <a:rPr lang="en-US" sz="5400" dirty="0">
                <a:solidFill>
                  <a:schemeClr val="bg1"/>
                </a:solidFill>
                <a:latin typeface="Aharoni" panose="020F0502020204030204" pitchFamily="34" charset="0"/>
              </a:rPr>
              <a:t> </a:t>
            </a:r>
            <a:r>
              <a:rPr lang="en-US" sz="5400" dirty="0" err="1">
                <a:solidFill>
                  <a:schemeClr val="bg1"/>
                </a:solidFill>
                <a:latin typeface="Aharoni" panose="020F0502020204030204" pitchFamily="34" charset="0"/>
              </a:rPr>
              <a:t>área</a:t>
            </a:r>
            <a:r>
              <a:rPr lang="en-US" sz="5400" dirty="0">
                <a:solidFill>
                  <a:schemeClr val="bg1"/>
                </a:solidFill>
                <a:latin typeface="Aharoni" panose="020F0502020204030204" pitchFamily="34" charset="0"/>
              </a:rPr>
              <a:t> de la piscina</a:t>
            </a:r>
          </a:p>
        </p:txBody>
      </p:sp>
      <p:sp>
        <p:nvSpPr>
          <p:cNvPr id="18" name="Freeform: Shape 12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Freeform: Shape 14">
            <a:extLst>
              <a:ext uri="{FF2B5EF4-FFF2-40B4-BE49-F238E27FC236}">
                <a16:creationId xmlns:a16="http://schemas.microsoft.com/office/drawing/2014/main" id="{70B66945-4967-4040-926D-DCA44313CD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24154" cy="6858000"/>
          </a:xfrm>
          <a:custGeom>
            <a:avLst/>
            <a:gdLst>
              <a:gd name="connsiteX0" fmla="*/ 0 w 6024154"/>
              <a:gd name="connsiteY0" fmla="*/ 0 h 6858000"/>
              <a:gd name="connsiteX1" fmla="*/ 5953780 w 6024154"/>
              <a:gd name="connsiteY1" fmla="*/ 0 h 6858000"/>
              <a:gd name="connsiteX2" fmla="*/ 5989880 w 6024154"/>
              <a:gd name="connsiteY2" fmla="*/ 284091 h 6858000"/>
              <a:gd name="connsiteX3" fmla="*/ 6024154 w 6024154"/>
              <a:gd name="connsiteY3" fmla="*/ 962844 h 6858000"/>
              <a:gd name="connsiteX4" fmla="*/ 2549934 w 6024154"/>
              <a:gd name="connsiteY4" fmla="*/ 6800152 h 6858000"/>
              <a:gd name="connsiteX5" fmla="*/ 2436987 w 6024154"/>
              <a:gd name="connsiteY5" fmla="*/ 6858000 h 6858000"/>
              <a:gd name="connsiteX6" fmla="*/ 0 w 6024154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D4ECC3B-75DD-92EF-3C6C-2EBACCAC0C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382" y="768244"/>
            <a:ext cx="4047843" cy="395334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0FA7125-4CB4-C772-0E17-354258EFFA17}"/>
              </a:ext>
            </a:extLst>
          </p:cNvPr>
          <p:cNvSpPr txBox="1"/>
          <p:nvPr/>
        </p:nvSpPr>
        <p:spPr>
          <a:xfrm>
            <a:off x="6837770" y="3969755"/>
            <a:ext cx="4993895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5400" dirty="0">
                <a:solidFill>
                  <a:schemeClr val="bg1">
                    <a:lumMod val="90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no pets in the pool area</a:t>
            </a:r>
          </a:p>
        </p:txBody>
      </p:sp>
    </p:spTree>
    <p:extLst>
      <p:ext uri="{BB962C8B-B14F-4D97-AF65-F5344CB8AC3E}">
        <p14:creationId xmlns:p14="http://schemas.microsoft.com/office/powerpoint/2010/main" val="10600526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43</Words>
  <Application>Microsoft Office PowerPoint</Application>
  <PresentationFormat>Widescreen</PresentationFormat>
  <Paragraphs>13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Aharoni</vt:lpstr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sin mascotas</dc:title>
  <dc:creator>Katalin Lakatosne Tomsics (2025403)</dc:creator>
  <cp:lastModifiedBy>Katalin</cp:lastModifiedBy>
  <cp:revision>2</cp:revision>
  <dcterms:created xsi:type="dcterms:W3CDTF">2022-06-21T22:04:31Z</dcterms:created>
  <dcterms:modified xsi:type="dcterms:W3CDTF">2022-06-23T19:44:06Z</dcterms:modified>
</cp:coreProperties>
</file>