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74" r:id="rId5"/>
    <p:sldId id="268" r:id="rId6"/>
    <p:sldId id="267" r:id="rId7"/>
    <p:sldId id="266" r:id="rId8"/>
    <p:sldId id="265" r:id="rId9"/>
    <p:sldId id="256" r:id="rId10"/>
    <p:sldId id="257" r:id="rId11"/>
    <p:sldId id="258" r:id="rId12"/>
    <p:sldId id="259" r:id="rId13"/>
    <p:sldId id="262" r:id="rId14"/>
    <p:sldId id="269" r:id="rId15"/>
    <p:sldId id="270" r:id="rId16"/>
    <p:sldId id="271" r:id="rId17"/>
    <p:sldId id="272" r:id="rId18"/>
    <p:sldId id="273"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52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A4F4D-8B23-553E-861E-6E5B3A9EA16F}" v="21" dt="2025-03-02T10:24:25.333"/>
    <p1510:client id="{406DC22B-4BDF-831B-06EF-34067F2F28EC}" v="492" dt="2025-03-02T15:59:07.943"/>
    <p1510:client id="{450FED88-2D1B-AAF6-DD9E-995B51E0D9CE}" v="3" dt="2025-03-02T15:24:12.419"/>
    <p1510:client id="{9360FC8E-688D-D0CC-85BB-3419CE8D4B26}" v="2" dt="2025-03-01T10:00:55.289"/>
    <p1510:client id="{9BC018BE-D63A-B37A-ABD4-C3D8FE6CE594}" v="3" dt="2025-03-01T22:01:36.257"/>
    <p1510:client id="{E1EE1EA9-BF51-29E3-FB6B-E4D6D54B734D}" v="1741" dt="2025-03-01T12:14:36.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99C22-71F6-489F-977B-D8957975DEB4}" type="datetimeFigureOut">
              <a:rPr lang="en-GB" smtClean="0"/>
              <a:t>02/03/2025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163E49-A654-4637-A531-C935F3CCF131}" type="slidenum">
              <a:rPr lang="en-GB" smtClean="0"/>
              <a:t>‹#›</a:t>
            </a:fld>
            <a:endParaRPr lang="en-GB"/>
          </a:p>
        </p:txBody>
      </p:sp>
    </p:spTree>
    <p:extLst>
      <p:ext uri="{BB962C8B-B14F-4D97-AF65-F5344CB8AC3E}">
        <p14:creationId xmlns:p14="http://schemas.microsoft.com/office/powerpoint/2010/main" val="3423585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124F1A"/>
                </a:solidFill>
                <a:effectLst/>
                <a:latin typeface="Arial" panose="020B0604020202020204" pitchFamily="34" charset="0"/>
                <a:ea typeface="Aptos" panose="020B0004020202020204" pitchFamily="34" charset="0"/>
                <a:cs typeface="Times New Roman" panose="02020603050405020304" pitchFamily="18" charset="0"/>
              </a:rPr>
              <a:t>This presentation will  be viewing Welsh and international policy developments that support Education for Sustainable Development and Global Citizenship. Presented by Carly Garrett, Charlotte Teed and myself James Williams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163E49-A654-4637-A531-C935F3CCF131}" type="slidenum">
              <a:rPr lang="en-GB" smtClean="0"/>
              <a:t>1</a:t>
            </a:fld>
            <a:endParaRPr lang="en-GB"/>
          </a:p>
        </p:txBody>
      </p:sp>
    </p:spTree>
    <p:extLst>
      <p:ext uri="{BB962C8B-B14F-4D97-AF65-F5344CB8AC3E}">
        <p14:creationId xmlns:p14="http://schemas.microsoft.com/office/powerpoint/2010/main" val="416139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ESDGC (Education for Sustainable Development and Global Citizenship) is an approach to learning that aims to help people understand how environmental, social, economic, and cultural issues are all connected. It teaches the skills, attitudes, and values needed to actively take part in creating a more sustainable world and solving global problems..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Key Components of ESDGC:</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Environmental Sustainability: This involves the responsible use of resources, understanding environmental challenges such as climate change, pollution.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Social Justice and Equity: This focuses on human rights, equality, and fair access to resources. This part aims to address disparities between people, communities, and nations.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Economic Sustainability: covers promoting economic practices so that’s fair distribution of wealth, and opportunities for all.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Cultural Diversity and Understanding: Encouraging awareness and respect for diverse cultures, traditions, and perspectives, which can lead to a more peaceful and global community.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Importance of ESDGC:</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Global Challenges: ESDGC empowers people to understand and actively engage in resolving issues like climate change, poverty, and inequality. It encourages global citizenship, where individuals recognize their role in the world and feel a responsibility for the planet and its inhabitants.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Interconnectedness: By teaching about the links between different global issues—such as the connection between environmental damage and economic inequality—students develop a more comprehensive understanding of the world, leading to more effective solutions.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Active Citizenship: ESDGC fosters critical thinking and encourages individuals to take informed actions to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bring about change, whether at the local, national, or international levels.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163E49-A654-4637-A531-C935F3CCF131}" type="slidenum">
              <a:rPr lang="en-GB" smtClean="0"/>
              <a:t>2</a:t>
            </a:fld>
            <a:endParaRPr lang="en-GB"/>
          </a:p>
        </p:txBody>
      </p:sp>
    </p:spTree>
    <p:extLst>
      <p:ext uri="{BB962C8B-B14F-4D97-AF65-F5344CB8AC3E}">
        <p14:creationId xmlns:p14="http://schemas.microsoft.com/office/powerpoint/2010/main" val="2415383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17 Sustainable Development Goals (SDGs), created by the United Nations in 2015, are a plan to achieve a more sustainable world by 2030. They focus on solving big problems like poverty, inequality, climate change, and environmental damage.</a:t>
            </a:r>
          </a:p>
          <a:p>
            <a:endParaRPr lang="en-GB" dirty="0"/>
          </a:p>
        </p:txBody>
      </p:sp>
      <p:sp>
        <p:nvSpPr>
          <p:cNvPr id="4" name="Slide Number Placeholder 3"/>
          <p:cNvSpPr>
            <a:spLocks noGrp="1"/>
          </p:cNvSpPr>
          <p:nvPr>
            <p:ph type="sldNum" sz="quarter" idx="5"/>
          </p:nvPr>
        </p:nvSpPr>
        <p:spPr/>
        <p:txBody>
          <a:bodyPr/>
          <a:lstStyle/>
          <a:p>
            <a:fld id="{1B163E49-A654-4637-A531-C935F3CCF131}" type="slidenum">
              <a:rPr lang="en-GB" smtClean="0"/>
              <a:t>3</a:t>
            </a:fld>
            <a:endParaRPr lang="en-GB"/>
          </a:p>
        </p:txBody>
      </p:sp>
    </p:spTree>
    <p:extLst>
      <p:ext uri="{BB962C8B-B14F-4D97-AF65-F5344CB8AC3E}">
        <p14:creationId xmlns:p14="http://schemas.microsoft.com/office/powerpoint/2010/main" val="855050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Pembrokeshire Coast National Park offers great learning opportunities about conservation, biodiversity, and sustainability. Students learn about wildlife, landscapes and the environment around them, its essentially be an outdoor classroom. Schools often explore the national park and take part in activities that teach about protecting endangered species, caring for coastal habitats, and supporting eco-friendly tourism.</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GOAL 4.7</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Gaol 4.7 highlights the value of cultural diversity and how understanding how different cultures contribute to sustainable development. By teaching this in schools, it gives a chance for a more inclusive future.</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Global citizenship means understanding our place in the world. The Welsh Government's plan to achieve 1 million Welsh speakers by 2050 aligns closely with this goal as language is a key part of a community's identity and culture, 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welsh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language is part of the cultural heritage of Wales. By encouraging more people to speak Welsh, it promotes the value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cultural contributions to the world. </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163E49-A654-4637-A531-C935F3CCF131}" type="slidenum">
              <a:rPr lang="en-GB" smtClean="0"/>
              <a:t>4</a:t>
            </a:fld>
            <a:endParaRPr lang="en-GB"/>
          </a:p>
        </p:txBody>
      </p:sp>
    </p:spTree>
    <p:extLst>
      <p:ext uri="{BB962C8B-B14F-4D97-AF65-F5344CB8AC3E}">
        <p14:creationId xmlns:p14="http://schemas.microsoft.com/office/powerpoint/2010/main" val="453329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Global Biodiversity Framework is similar to the sustainable development goals. It is an international plan created to protect and restore nature. It was developed by countries around the world to tackle the growing problems of biodiversity loss. The framework sets out goals and actions that countries must follow to protect the environment, such as reducing pollution, conserving habitats, and supporting sustainable practices. The main aim is to help ensure that biodiversity is preserved.</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DOLEN CYMRU</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Dolen Cymru is an organization that works to support sustainable development through partnerships between Wales and Lesotho, it particularly focuses on education, community development, and environmental sustainability. One of their key goals is to promote global citizenship by helping students in both countries learn about each other’s cultures, challenges, and ways of living sustainably.</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working together, both countries can learn from each other’s experiences and challenges, helping to build stronger, more sustainable communities. Through these partnerships, Dolen Cymru helps students in both Wales and Lesotho understand the importance of sustainability, cultural exchange, and how they can contribute to positive change in the world.</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Dolen Cymru works closely with HOLO which stands for Heal Our Land Organisation. This company helps students understand the importance of recycling and teaches students in Lesotho how to recycle plastics into household items. </a:t>
            </a:r>
          </a:p>
          <a:p>
            <a:endParaRPr lang="en-GB" dirty="0"/>
          </a:p>
        </p:txBody>
      </p:sp>
      <p:sp>
        <p:nvSpPr>
          <p:cNvPr id="4" name="Slide Number Placeholder 3"/>
          <p:cNvSpPr>
            <a:spLocks noGrp="1"/>
          </p:cNvSpPr>
          <p:nvPr>
            <p:ph type="sldNum" sz="quarter" idx="5"/>
          </p:nvPr>
        </p:nvSpPr>
        <p:spPr/>
        <p:txBody>
          <a:bodyPr/>
          <a:lstStyle/>
          <a:p>
            <a:fld id="{1B163E49-A654-4637-A531-C935F3CCF131}" type="slidenum">
              <a:rPr lang="en-GB" smtClean="0"/>
              <a:t>5</a:t>
            </a:fld>
            <a:endParaRPr lang="en-GB"/>
          </a:p>
        </p:txBody>
      </p:sp>
    </p:spTree>
    <p:extLst>
      <p:ext uri="{BB962C8B-B14F-4D97-AF65-F5344CB8AC3E}">
        <p14:creationId xmlns:p14="http://schemas.microsoft.com/office/powerpoint/2010/main" val="411031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7.png"/><Relationship Id="rId12" Type="http://schemas.openxmlformats.org/officeDocument/2006/relationships/image" Target="../media/image10.png"/><Relationship Id="rId2" Type="http://schemas.microsoft.com/office/2007/relationships/media" Target="../media/media4.mp4"/><Relationship Id="rId1" Type="http://schemas.openxmlformats.org/officeDocument/2006/relationships/video" Target="NULL" TargetMode="External"/><Relationship Id="rId6" Type="http://schemas.microsoft.com/office/2007/relationships/hdphoto" Target="../media/hdphoto1.wdp"/><Relationship Id="rId11" Type="http://schemas.microsoft.com/office/2007/relationships/hdphoto" Target="../media/hdphoto3.wdp"/><Relationship Id="rId5" Type="http://schemas.openxmlformats.org/officeDocument/2006/relationships/image" Target="../media/image6.png"/><Relationship Id="rId10" Type="http://schemas.openxmlformats.org/officeDocument/2006/relationships/image" Target="../media/image9.png"/><Relationship Id="rId4" Type="http://schemas.openxmlformats.org/officeDocument/2006/relationships/notesSlide" Target="../notesSlides/notesSlide4.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slideLayout" Target="../slideLayouts/slideLayout2.xml"/><Relationship Id="rId7" Type="http://schemas.openxmlformats.org/officeDocument/2006/relationships/image" Target="../media/image13.png"/><Relationship Id="rId2" Type="http://schemas.microsoft.com/office/2007/relationships/media" Target="../media/media5.mp4"/><Relationship Id="rId1" Type="http://schemas.openxmlformats.org/officeDocument/2006/relationships/video" Target="NULL" TargetMode="External"/><Relationship Id="rId6" Type="http://schemas.openxmlformats.org/officeDocument/2006/relationships/image" Target="../media/image12.png"/><Relationship Id="rId5" Type="http://schemas.openxmlformats.org/officeDocument/2006/relationships/image" Target="../media/image11.jpeg"/><Relationship Id="rId10" Type="http://schemas.openxmlformats.org/officeDocument/2006/relationships/image" Target="../media/image16.png"/><Relationship Id="rId4" Type="http://schemas.openxmlformats.org/officeDocument/2006/relationships/notesSlide" Target="../notesSlides/notesSlide5.xml"/><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istockphoto.com/vector/friendly-kids-take-care-of-the-planet-earth-diverse-children-recycling-gardening-gm1353426662-428533202" TargetMode="External"/><Relationship Id="rId13" Type="http://schemas.openxmlformats.org/officeDocument/2006/relationships/hyperlink" Target="https://www.twinkl.co.uk/resources/adnoddau-cymraeg-welsh-resources/curriculum-for-wales-english-medium/welsh-learners" TargetMode="External"/><Relationship Id="rId18" Type="http://schemas.openxmlformats.org/officeDocument/2006/relationships/hyperlink" Target="https://www.volunteerworld.com/" TargetMode="External"/><Relationship Id="rId3" Type="http://schemas.openxmlformats.org/officeDocument/2006/relationships/hyperlink" Target="https://www.dolencymru.org/wgw-summary/" TargetMode="External"/><Relationship Id="rId7" Type="http://schemas.openxmlformats.org/officeDocument/2006/relationships/hyperlink" Target="https://hwb.gov.wales/curriculum-for-wales/introduction-to-curriculum-for-wales-guidance/" TargetMode="External"/><Relationship Id="rId12" Type="http://schemas.openxmlformats.org/officeDocument/2006/relationships/hyperlink" Target="https://www.pembrokeshirecoast.wales/conservation/" TargetMode="External"/><Relationship Id="rId17" Type="http://schemas.openxmlformats.org/officeDocument/2006/relationships/hyperlink" Target="https://sdgs.un.org/goals/goal4#progress_and_info" TargetMode="External"/><Relationship Id="rId2" Type="http://schemas.openxmlformats.org/officeDocument/2006/relationships/hyperlink" Target="https://www.tes.com/teaching-resource/4-core-purposes-stickers-12679242" TargetMode="External"/><Relationship Id="rId16" Type="http://schemas.openxmlformats.org/officeDocument/2006/relationships/hyperlink" Target="https://www.un.org/en/observances/biological-diversity-day/convention" TargetMode="External"/><Relationship Id="rId1" Type="http://schemas.openxmlformats.org/officeDocument/2006/relationships/slideLayout" Target="../slideLayouts/slideLayout2.xml"/><Relationship Id="rId6" Type="http://schemas.openxmlformats.org/officeDocument/2006/relationships/hyperlink" Target="https://www.edcan.ca/articles/outdoor-education/" TargetMode="External"/><Relationship Id="rId11" Type="http://schemas.openxmlformats.org/officeDocument/2006/relationships/hyperlink" Target="https://education.nationalgeographic.org/resource/sustainable-development-goals/" TargetMode="External"/><Relationship Id="rId5" Type="http://schemas.openxmlformats.org/officeDocument/2006/relationships/hyperlink" Target="https://www.dolencymru.org/" TargetMode="External"/><Relationship Id="rId15" Type="http://schemas.openxmlformats.org/officeDocument/2006/relationships/hyperlink" Target="https://www.unodc.org/unodc/en/sustainable-development-goals/Resources.html" TargetMode="External"/><Relationship Id="rId10" Type="http://schemas.openxmlformats.org/officeDocument/2006/relationships/hyperlink" Target="https://extension.msstate.edu/news/feature-story/2012/science-starts-early-cloverbud-camp" TargetMode="External"/><Relationship Id="rId19" Type="http://schemas.openxmlformats.org/officeDocument/2006/relationships/hyperlink" Target="https://www.gov.wales/sites/default/files/publications/2018-02/a-curriculum-for-wales-a-curriculum-for-life.pdf" TargetMode="External"/><Relationship Id="rId4" Type="http://schemas.openxmlformats.org/officeDocument/2006/relationships/hyperlink" Target="https://www.dolencymru.org/our-work/" TargetMode="External"/><Relationship Id="rId9" Type="http://schemas.openxmlformats.org/officeDocument/2006/relationships/hyperlink" Target="https://letsthink.org.uk/professional-learning-during-the-pandemic-lessons-from-wales/" TargetMode="External"/><Relationship Id="rId14" Type="http://schemas.openxmlformats.org/officeDocument/2006/relationships/hyperlink" Target="https://www.unicef.ie/our-work/schools/global-issues/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EB33E-B936-535D-CB3E-194479934A30}"/>
              </a:ext>
            </a:extLst>
          </p:cNvPr>
          <p:cNvSpPr>
            <a:spLocks noGrp="1"/>
          </p:cNvSpPr>
          <p:nvPr>
            <p:ph type="title"/>
          </p:nvPr>
        </p:nvSpPr>
        <p:spPr>
          <a:xfrm>
            <a:off x="1706301" y="606264"/>
            <a:ext cx="8774013" cy="1343283"/>
          </a:xfrm>
          <a:ln w="28575">
            <a:solidFill>
              <a:srgbClr val="265217"/>
            </a:solidFill>
          </a:ln>
        </p:spPr>
        <p:txBody>
          <a:bodyPr>
            <a:normAutofit/>
          </a:bodyPr>
          <a:lstStyle/>
          <a:p>
            <a:pPr algn="ctr"/>
            <a:r>
              <a:rPr lang="en-GB" sz="2800">
                <a:solidFill>
                  <a:srgbClr val="FF0000"/>
                </a:solidFill>
                <a:latin typeface="Aptos"/>
                <a:cs typeface="Arial"/>
              </a:rPr>
              <a:t>Shaping Education for Sustainability: Policy and practice</a:t>
            </a:r>
            <a:endParaRPr lang="en-US">
              <a:solidFill>
                <a:srgbClr val="FF0000"/>
              </a:solidFill>
              <a:latin typeface="Aptos"/>
              <a:cs typeface="Arial"/>
            </a:endParaRPr>
          </a:p>
        </p:txBody>
      </p:sp>
      <p:pic>
        <p:nvPicPr>
          <p:cNvPr id="4" name="Content Placeholder 3" descr="1,500+ Children Take Care Of Planet Earth Stock Illustrations, Royalty-Free  Vector Graphics &amp; Clip Art - iStock">
            <a:extLst>
              <a:ext uri="{FF2B5EF4-FFF2-40B4-BE49-F238E27FC236}">
                <a16:creationId xmlns:a16="http://schemas.microsoft.com/office/drawing/2014/main" id="{51292F7E-D5EC-E9E2-74FA-4BE29D00E336}"/>
              </a:ext>
            </a:extLst>
          </p:cNvPr>
          <p:cNvPicPr>
            <a:picLocks noGrp="1" noChangeAspect="1"/>
          </p:cNvPicPr>
          <p:nvPr>
            <p:ph idx="1"/>
          </p:nvPr>
        </p:nvPicPr>
        <p:blipFill>
          <a:blip r:embed="rId5"/>
          <a:stretch>
            <a:fillRect/>
          </a:stretch>
        </p:blipFill>
        <p:spPr>
          <a:xfrm>
            <a:off x="1708779" y="2373225"/>
            <a:ext cx="4620980" cy="3858200"/>
          </a:xfrm>
          <a:ln w="28575">
            <a:solidFill>
              <a:srgbClr val="265217"/>
            </a:solidFill>
          </a:ln>
        </p:spPr>
      </p:pic>
      <p:sp>
        <p:nvSpPr>
          <p:cNvPr id="6" name="Title 1">
            <a:extLst>
              <a:ext uri="{FF2B5EF4-FFF2-40B4-BE49-F238E27FC236}">
                <a16:creationId xmlns:a16="http://schemas.microsoft.com/office/drawing/2014/main" id="{050703C9-57AE-27EB-24CC-A60FE1BF2B88}"/>
              </a:ext>
            </a:extLst>
          </p:cNvPr>
          <p:cNvSpPr txBox="1">
            <a:spLocks/>
          </p:cNvSpPr>
          <p:nvPr/>
        </p:nvSpPr>
        <p:spPr>
          <a:xfrm>
            <a:off x="7511004" y="3343676"/>
            <a:ext cx="2417583" cy="1623004"/>
          </a:xfrm>
          <a:prstGeom prst="rect">
            <a:avLst/>
          </a:prstGeom>
          <a:ln w="28575">
            <a:solidFill>
              <a:srgbClr val="FF00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solidFill>
                  <a:srgbClr val="265217"/>
                </a:solidFill>
                <a:latin typeface="Aptos"/>
                <a:cs typeface="Arial"/>
              </a:rPr>
              <a:t>Presenters:</a:t>
            </a:r>
            <a:endParaRPr lang="en-US" sz="3200"/>
          </a:p>
          <a:p>
            <a:r>
              <a:rPr lang="en-GB" sz="2000">
                <a:solidFill>
                  <a:srgbClr val="265217"/>
                </a:solidFill>
                <a:latin typeface="Aptos"/>
                <a:cs typeface="Arial"/>
              </a:rPr>
              <a:t>Carly Garrett</a:t>
            </a:r>
            <a:endParaRPr lang="en-US" sz="2000"/>
          </a:p>
          <a:p>
            <a:r>
              <a:rPr lang="en-GB" sz="2000">
                <a:solidFill>
                  <a:srgbClr val="265217"/>
                </a:solidFill>
                <a:latin typeface="Aptos"/>
                <a:cs typeface="Arial"/>
              </a:rPr>
              <a:t>Charlotte Teed</a:t>
            </a:r>
            <a:endParaRPr lang="en-GB" sz="2000">
              <a:solidFill>
                <a:srgbClr val="000000"/>
              </a:solidFill>
              <a:latin typeface="Aptos Display" panose="020F0302020204030204"/>
              <a:cs typeface="Arial"/>
            </a:endParaRPr>
          </a:p>
          <a:p>
            <a:r>
              <a:rPr lang="en-GB" sz="2000">
                <a:solidFill>
                  <a:srgbClr val="265217"/>
                </a:solidFill>
                <a:latin typeface="Aptos"/>
                <a:cs typeface="Arial"/>
              </a:rPr>
              <a:t>James Williams </a:t>
            </a:r>
            <a:endParaRPr lang="en-GB" sz="2800"/>
          </a:p>
        </p:txBody>
      </p:sp>
      <p:sp>
        <p:nvSpPr>
          <p:cNvPr id="8" name="TextBox 6">
            <a:extLst>
              <a:ext uri="{FF2B5EF4-FFF2-40B4-BE49-F238E27FC236}">
                <a16:creationId xmlns:a16="http://schemas.microsoft.com/office/drawing/2014/main" id="{3B185349-1413-A7E4-CF7A-BA9262E62FD9}"/>
              </a:ext>
            </a:extLst>
          </p:cNvPr>
          <p:cNvSpPr txBox="1"/>
          <p:nvPr/>
        </p:nvSpPr>
        <p:spPr>
          <a:xfrm>
            <a:off x="5254906" y="6229109"/>
            <a:ext cx="1691833"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t>(Kalach, 2021)</a:t>
            </a:r>
            <a:endParaRPr lang="en-US"/>
          </a:p>
        </p:txBody>
      </p:sp>
      <p:pic>
        <p:nvPicPr>
          <p:cNvPr id="27" name="Video 26">
            <a:hlinkClick r:id="" action="ppaction://media"/>
            <a:extLst>
              <a:ext uri="{FF2B5EF4-FFF2-40B4-BE49-F238E27FC236}">
                <a16:creationId xmlns:a16="http://schemas.microsoft.com/office/drawing/2014/main" id="{CC7022B7-6AD2-B2A8-828D-C7892DEA3FD1}"/>
              </a:ext>
            </a:extLst>
          </p:cNvPr>
          <p:cNvPicPr>
            <a:picLocks noChangeAspect="1"/>
          </p:cNvPicPr>
          <p:nvPr>
            <a:videoFile r:link="rId1"/>
            <p:extLst>
              <p:ext uri="{DAA4B4D4-6D71-4841-9C94-3DE7FCFB9230}">
                <p14:media xmlns:p14="http://schemas.microsoft.com/office/powerpoint/2010/main" r:embed="rId2">
                  <p14:trim st="2015" end="907"/>
                </p14:media>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9137448"/>
      </p:ext>
    </p:extLst>
  </p:cSld>
  <p:clrMapOvr>
    <a:masterClrMapping/>
  </p:clrMapOvr>
  <mc:AlternateContent xmlns:mc="http://schemas.openxmlformats.org/markup-compatibility/2006">
    <mc:Choice xmlns:p14="http://schemas.microsoft.com/office/powerpoint/2010/main" Requires="p14">
      <p:transition spd="slow" p14:dur="2000" advTm="19685"/>
    </mc:Choice>
    <mc:Fallback>
      <p:transition spd="slow" advTm="19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492A741-8C41-1BDC-8CA8-6B36D0348F0A}"/>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u="sng">
                <a:solidFill>
                  <a:srgbClr val="FF0000"/>
                </a:solidFill>
                <a:latin typeface="Arial"/>
                <a:cs typeface="Arial"/>
              </a:rPr>
              <a:t>What is ESDGC?</a:t>
            </a:r>
          </a:p>
        </p:txBody>
      </p:sp>
      <p:sp>
        <p:nvSpPr>
          <p:cNvPr id="5" name="Content Placeholder 2">
            <a:extLst>
              <a:ext uri="{FF2B5EF4-FFF2-40B4-BE49-F238E27FC236}">
                <a16:creationId xmlns:a16="http://schemas.microsoft.com/office/drawing/2014/main" id="{A3CD1995-20D3-640C-4F43-53139B8F7975}"/>
              </a:ext>
            </a:extLst>
          </p:cNvPr>
          <p:cNvSpPr>
            <a:spLocks noGrp="1"/>
          </p:cNvSpPr>
          <p:nvPr/>
        </p:nvSpPr>
        <p:spPr>
          <a:xfrm>
            <a:off x="838200" y="1825625"/>
            <a:ext cx="10515600" cy="44488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solidFill>
                  <a:srgbClr val="265217"/>
                </a:solidFill>
                <a:ea typeface="+mn-lt"/>
                <a:cs typeface="+mn-lt"/>
              </a:rPr>
              <a:t>Education for Sustainable Development and Global Citizenship</a:t>
            </a:r>
            <a:endParaRPr lang="en-US">
              <a:solidFill>
                <a:srgbClr val="265217"/>
              </a:solidFill>
              <a:ea typeface="+mn-lt"/>
              <a:cs typeface="+mn-lt"/>
            </a:endParaRPr>
          </a:p>
        </p:txBody>
      </p:sp>
      <p:sp>
        <p:nvSpPr>
          <p:cNvPr id="6" name="TextBox 4">
            <a:extLst>
              <a:ext uri="{FF2B5EF4-FFF2-40B4-BE49-F238E27FC236}">
                <a16:creationId xmlns:a16="http://schemas.microsoft.com/office/drawing/2014/main" id="{008BA16A-5CC1-67C1-F046-3EE322B4A327}"/>
              </a:ext>
            </a:extLst>
          </p:cNvPr>
          <p:cNvSpPr txBox="1"/>
          <p:nvPr/>
        </p:nvSpPr>
        <p:spPr>
          <a:xfrm>
            <a:off x="836507" y="2917207"/>
            <a:ext cx="4199679" cy="2862322"/>
          </a:xfrm>
          <a:prstGeom prst="rect">
            <a:avLst/>
          </a:prstGeom>
          <a:noFill/>
          <a:ln w="28575">
            <a:solidFill>
              <a:srgbClr val="FF0000"/>
            </a:solidFill>
          </a:ln>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b="1">
                <a:solidFill>
                  <a:srgbClr val="265217"/>
                </a:solidFill>
              </a:rPr>
              <a:t>Key Components</a:t>
            </a:r>
            <a:endParaRPr lang="en-US">
              <a:solidFill>
                <a:srgbClr val="265217"/>
              </a:solidFill>
            </a:endParaRPr>
          </a:p>
          <a:p>
            <a:pPr algn="ctr"/>
            <a:endParaRPr lang="en-GB" b="1"/>
          </a:p>
          <a:p>
            <a:pPr marL="285750" indent="-285750">
              <a:buFont typeface="Arial"/>
              <a:buChar char="•"/>
            </a:pPr>
            <a:r>
              <a:rPr lang="en-GB"/>
              <a:t>Environmental stability</a:t>
            </a:r>
          </a:p>
          <a:p>
            <a:pPr marL="285750" indent="-285750">
              <a:buFont typeface="Arial"/>
              <a:buChar char="•"/>
            </a:pPr>
            <a:endParaRPr lang="en-GB"/>
          </a:p>
          <a:p>
            <a:pPr marL="285750" indent="-285750">
              <a:buFont typeface="Arial"/>
              <a:buChar char="•"/>
            </a:pPr>
            <a:r>
              <a:rPr lang="en-GB"/>
              <a:t>Social justice and equity</a:t>
            </a:r>
          </a:p>
          <a:p>
            <a:pPr marL="285750" indent="-285750">
              <a:buFont typeface="Arial"/>
              <a:buChar char="•"/>
            </a:pPr>
            <a:endParaRPr lang="en-GB"/>
          </a:p>
          <a:p>
            <a:pPr marL="285750" indent="-285750">
              <a:buFont typeface="Arial"/>
              <a:buChar char="•"/>
            </a:pPr>
            <a:r>
              <a:rPr lang="en-GB"/>
              <a:t>Economic sustainability</a:t>
            </a:r>
          </a:p>
          <a:p>
            <a:pPr marL="285750" indent="-285750">
              <a:buFont typeface="Arial"/>
              <a:buChar char="•"/>
            </a:pPr>
            <a:endParaRPr lang="en-GB"/>
          </a:p>
          <a:p>
            <a:pPr marL="285750" indent="-285750">
              <a:buFont typeface="Arial"/>
              <a:buChar char="•"/>
            </a:pPr>
            <a:r>
              <a:rPr lang="en-GB"/>
              <a:t>Cultural diversity and understanding</a:t>
            </a:r>
          </a:p>
          <a:p>
            <a:endParaRPr lang="en-GB"/>
          </a:p>
        </p:txBody>
      </p:sp>
      <p:sp>
        <p:nvSpPr>
          <p:cNvPr id="7" name="TextBox 5">
            <a:extLst>
              <a:ext uri="{FF2B5EF4-FFF2-40B4-BE49-F238E27FC236}">
                <a16:creationId xmlns:a16="http://schemas.microsoft.com/office/drawing/2014/main" id="{518091A3-3F35-0424-EFD2-85AA9A0C64D4}"/>
              </a:ext>
            </a:extLst>
          </p:cNvPr>
          <p:cNvSpPr txBox="1"/>
          <p:nvPr/>
        </p:nvSpPr>
        <p:spPr>
          <a:xfrm>
            <a:off x="7154355" y="2917206"/>
            <a:ext cx="4199679" cy="2862322"/>
          </a:xfrm>
          <a:prstGeom prst="rect">
            <a:avLst/>
          </a:prstGeom>
          <a:noFill/>
          <a:ln w="28575">
            <a:solidFill>
              <a:srgbClr val="FF0000"/>
            </a:solidFill>
          </a:ln>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GB" b="1">
                <a:solidFill>
                  <a:srgbClr val="265217"/>
                </a:solidFill>
              </a:rPr>
              <a:t>Importance</a:t>
            </a:r>
            <a:endParaRPr lang="en-US">
              <a:solidFill>
                <a:srgbClr val="265217"/>
              </a:solidFill>
            </a:endParaRPr>
          </a:p>
          <a:p>
            <a:pPr algn="ctr"/>
            <a:endParaRPr lang="en-GB" b="1"/>
          </a:p>
          <a:p>
            <a:pPr marL="285750" indent="-285750">
              <a:buFont typeface="Arial"/>
              <a:buChar char="•"/>
            </a:pPr>
            <a:r>
              <a:rPr lang="en-GB"/>
              <a:t>Active citizenship</a:t>
            </a:r>
          </a:p>
          <a:p>
            <a:pPr marL="285750" indent="-285750">
              <a:buFont typeface="Arial"/>
              <a:buChar char="•"/>
            </a:pPr>
            <a:endParaRPr lang="en-GB"/>
          </a:p>
          <a:p>
            <a:pPr marL="285750" indent="-285750">
              <a:buFont typeface="Arial"/>
              <a:buChar char="•"/>
            </a:pPr>
            <a:r>
              <a:rPr lang="en-GB"/>
              <a:t>Global challenges</a:t>
            </a:r>
          </a:p>
          <a:p>
            <a:pPr marL="285750" indent="-285750">
              <a:buFont typeface="Arial"/>
              <a:buChar char="•"/>
            </a:pPr>
            <a:endParaRPr lang="en-GB"/>
          </a:p>
          <a:p>
            <a:pPr marL="285750" indent="-285750">
              <a:buFont typeface="Arial"/>
              <a:buChar char="•"/>
            </a:pPr>
            <a:r>
              <a:rPr lang="en-GB"/>
              <a:t>Economic sustainability</a:t>
            </a:r>
          </a:p>
          <a:p>
            <a:pPr marL="285750" indent="-285750">
              <a:buFont typeface="Arial"/>
              <a:buChar char="•"/>
            </a:pPr>
            <a:endParaRPr lang="en-GB"/>
          </a:p>
          <a:p>
            <a:pPr marL="285750" indent="-285750">
              <a:buFont typeface="Arial"/>
              <a:buChar char="•"/>
            </a:pPr>
            <a:r>
              <a:rPr lang="en-GB"/>
              <a:t>Cultural diversity and understanding</a:t>
            </a:r>
          </a:p>
          <a:p>
            <a:endParaRPr lang="en-GB"/>
          </a:p>
        </p:txBody>
      </p:sp>
      <p:sp>
        <p:nvSpPr>
          <p:cNvPr id="8" name="TextBox 3">
            <a:extLst>
              <a:ext uri="{FF2B5EF4-FFF2-40B4-BE49-F238E27FC236}">
                <a16:creationId xmlns:a16="http://schemas.microsoft.com/office/drawing/2014/main" id="{C3E55C54-2384-91D7-F6F1-DD411CAC57D1}"/>
              </a:ext>
            </a:extLst>
          </p:cNvPr>
          <p:cNvSpPr txBox="1"/>
          <p:nvPr/>
        </p:nvSpPr>
        <p:spPr>
          <a:xfrm>
            <a:off x="113675" y="6110116"/>
            <a:ext cx="2939494" cy="646331"/>
          </a:xfrm>
          <a:prstGeom prst="rect">
            <a:avLst/>
          </a:prstGeom>
          <a:noFill/>
          <a:ln>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(Welsh Government, 2012)</a:t>
            </a:r>
          </a:p>
          <a:p>
            <a:r>
              <a:rPr lang="en-GB"/>
              <a:t>(United Nations, 2016)</a:t>
            </a:r>
          </a:p>
        </p:txBody>
      </p:sp>
      <p:sp>
        <p:nvSpPr>
          <p:cNvPr id="9" name="TextBox 6">
            <a:extLst>
              <a:ext uri="{FF2B5EF4-FFF2-40B4-BE49-F238E27FC236}">
                <a16:creationId xmlns:a16="http://schemas.microsoft.com/office/drawing/2014/main" id="{37889A07-9F2F-051C-B857-41FF241AC3AB}"/>
              </a:ext>
            </a:extLst>
          </p:cNvPr>
          <p:cNvSpPr txBox="1"/>
          <p:nvPr/>
        </p:nvSpPr>
        <p:spPr>
          <a:xfrm>
            <a:off x="8862349" y="6219463"/>
            <a:ext cx="1691833"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t>(United Nations, 2016)</a:t>
            </a:r>
          </a:p>
        </p:txBody>
      </p:sp>
      <p:pic>
        <p:nvPicPr>
          <p:cNvPr id="71" name="Video 70">
            <a:hlinkClick r:id="" action="ppaction://media"/>
            <a:extLst>
              <a:ext uri="{FF2B5EF4-FFF2-40B4-BE49-F238E27FC236}">
                <a16:creationId xmlns:a16="http://schemas.microsoft.com/office/drawing/2014/main" id="{85096F61-CFD9-CB80-94C7-0D923A3C0653}"/>
              </a:ext>
            </a:extLst>
          </p:cNvPr>
          <p:cNvPicPr>
            <a:picLocks noChangeAspect="1"/>
          </p:cNvPicPr>
          <p:nvPr>
            <a:videoFile r:link="rId1"/>
            <p:extLst>
              <p:ext uri="{DAA4B4D4-6D71-4841-9C94-3DE7FCFB9230}">
                <p14:media xmlns:p14="http://schemas.microsoft.com/office/powerpoint/2010/main" r:embed="rId2">
                  <p14:trim st="1926" end="956"/>
                </p14:media>
              </p:ext>
              <p:ext uri="{42D2F446-02D8-4167-A562-619A0277C38B}">
                <p15:isNarration xmlns:p15="http://schemas.microsoft.com/office/powerpoint/2012/main" val="1"/>
              </p:ext>
            </p:extLst>
          </p:nvPr>
        </p:nvPicPr>
        <p:blipFill>
          <a:blip r:embed="rId5"/>
          <a:srcRect l="21875" r="21875"/>
          <a:stretch>
            <a:fillRect/>
          </a:stretch>
        </p:blipFill>
        <p:spPr>
          <a:xfrm>
            <a:off x="9929485" y="-9334"/>
            <a:ext cx="2057400" cy="2057400"/>
          </a:xfrm>
          <a:prstGeom prst="ellipse">
            <a:avLst/>
          </a:prstGeom>
        </p:spPr>
      </p:pic>
    </p:spTree>
    <p:extLst>
      <p:ext uri="{BB962C8B-B14F-4D97-AF65-F5344CB8AC3E}">
        <p14:creationId xmlns:p14="http://schemas.microsoft.com/office/powerpoint/2010/main" val="3446734787"/>
      </p:ext>
    </p:extLst>
  </p:cSld>
  <p:clrMapOvr>
    <a:masterClrMapping/>
  </p:clrMapOvr>
  <mc:AlternateContent xmlns:mc="http://schemas.openxmlformats.org/markup-compatibility/2006">
    <mc:Choice xmlns:p14="http://schemas.microsoft.com/office/powerpoint/2010/main" Requires="p14">
      <p:transition spd="slow" p14:dur="2000" advTm="134795"/>
    </mc:Choice>
    <mc:Fallback>
      <p:transition spd="slow" advTm="134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1"/>
                </p:tgtEl>
              </p:cMediaNode>
            </p:video>
            <p:seq concurrent="1" nextAc="seek">
              <p:cTn id="8" restart="whenNotActive" fill="hold" evtFilter="cancelBubble" nodeType="interactiveSeq">
                <p:stCondLst>
                  <p:cond evt="onClick" delay="0">
                    <p:tgtEl>
                      <p:spTgt spid="7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1"/>
                                        </p:tgtEl>
                                      </p:cBhvr>
                                    </p:cmd>
                                  </p:childTnLst>
                                </p:cTn>
                              </p:par>
                            </p:childTnLst>
                          </p:cTn>
                        </p:par>
                      </p:childTnLst>
                    </p:cTn>
                  </p:par>
                </p:childTnLst>
              </p:cTn>
              <p:nextCondLst>
                <p:cond evt="onClick" delay="0">
                  <p:tgtEl>
                    <p:spTgt spid="7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ustainability Sphere">
            <a:extLst>
              <a:ext uri="{FF2B5EF4-FFF2-40B4-BE49-F238E27FC236}">
                <a16:creationId xmlns:a16="http://schemas.microsoft.com/office/drawing/2014/main" id="{17FBACF0-4AFE-7243-EFFA-0E91343FE837}"/>
              </a:ext>
            </a:extLst>
          </p:cNvPr>
          <p:cNvPicPr>
            <a:picLocks noChangeAspect="1"/>
          </p:cNvPicPr>
          <p:nvPr/>
        </p:nvPicPr>
        <p:blipFill>
          <a:blip r:embed="rId5"/>
          <a:stretch>
            <a:fillRect/>
          </a:stretch>
        </p:blipFill>
        <p:spPr>
          <a:xfrm>
            <a:off x="733647" y="0"/>
            <a:ext cx="10210800" cy="6858000"/>
          </a:xfrm>
          <a:prstGeom prst="rect">
            <a:avLst/>
          </a:prstGeom>
        </p:spPr>
      </p:pic>
      <p:sp>
        <p:nvSpPr>
          <p:cNvPr id="2" name="TextBox 1">
            <a:extLst>
              <a:ext uri="{FF2B5EF4-FFF2-40B4-BE49-F238E27FC236}">
                <a16:creationId xmlns:a16="http://schemas.microsoft.com/office/drawing/2014/main" id="{FD2BF6D3-7786-57C7-D1EB-4F68640C47CE}"/>
              </a:ext>
            </a:extLst>
          </p:cNvPr>
          <p:cNvSpPr txBox="1"/>
          <p:nvPr/>
        </p:nvSpPr>
        <p:spPr>
          <a:xfrm>
            <a:off x="8931674" y="6392835"/>
            <a:ext cx="1750828" cy="25391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(National Geographic N.D)</a:t>
            </a:r>
          </a:p>
        </p:txBody>
      </p:sp>
      <p:pic>
        <p:nvPicPr>
          <p:cNvPr id="19" name="Video 18">
            <a:hlinkClick r:id="" action="ppaction://media"/>
            <a:extLst>
              <a:ext uri="{FF2B5EF4-FFF2-40B4-BE49-F238E27FC236}">
                <a16:creationId xmlns:a16="http://schemas.microsoft.com/office/drawing/2014/main" id="{B34F682A-A638-B3F7-C512-DB49AB724A74}"/>
              </a:ext>
            </a:extLst>
          </p:cNvPr>
          <p:cNvPicPr>
            <a:picLocks noChangeAspect="1"/>
          </p:cNvPicPr>
          <p:nvPr>
            <a:videoFile r:link="rId1"/>
            <p:extLst>
              <p:ext uri="{DAA4B4D4-6D71-4841-9C94-3DE7FCFB9230}">
                <p14:media xmlns:p14="http://schemas.microsoft.com/office/powerpoint/2010/main" r:embed="rId2">
                  <p14:trim st="1012"/>
                </p14:media>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9431607"/>
      </p:ext>
    </p:extLst>
  </p:cSld>
  <p:clrMapOvr>
    <a:masterClrMapping/>
  </p:clrMapOvr>
  <mc:AlternateContent xmlns:mc="http://schemas.openxmlformats.org/markup-compatibility/2006">
    <mc:Choice xmlns:p14="http://schemas.microsoft.com/office/powerpoint/2010/main" Requires="p14">
      <p:transition spd="slow" p14:dur="2000" advTm="38753"/>
    </mc:Choice>
    <mc:Fallback>
      <p:transition spd="slow" advTm="3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extLst>
    <p:ext uri="{3A86A75C-4F4B-4683-9AE1-C65F6400EC91}">
      <p14:laserTraceLst xmlns:p14="http://schemas.microsoft.com/office/powerpoint/2010/main">
        <p14:tracePtLst>
          <p14:tracePt t="6410" x="7758113" y="3554413"/>
          <p14:tracePt t="6500" x="7758113" y="3522663"/>
          <p14:tracePt t="6518" x="7653338" y="3365500"/>
          <p14:tracePt t="6521" x="7631113" y="3335338"/>
          <p14:tracePt t="6525" x="7578725" y="3271838"/>
          <p14:tracePt t="6529" x="7548563" y="3228975"/>
          <p14:tracePt t="6531" x="7526338" y="3198813"/>
          <p14:tracePt t="6535" x="7485063" y="3155950"/>
          <p14:tracePt t="6537" x="7453313" y="3124200"/>
          <p14:tracePt t="6545" x="7348538" y="3019425"/>
          <p14:tracePt t="6548" x="7307263" y="2978150"/>
          <p14:tracePt t="6551" x="7275513" y="2914650"/>
          <p14:tracePt t="6555" x="7243763" y="2884488"/>
          <p14:tracePt t="6558" x="7150100" y="2789238"/>
          <p14:tracePt t="6561" x="7086600" y="2725738"/>
          <p14:tracePt t="6566" x="7013575" y="2643188"/>
          <p14:tracePt t="6569" x="6929438" y="2568575"/>
          <p14:tracePt t="6572" x="6888163" y="2538413"/>
          <p14:tracePt t="6576" x="6824663" y="2454275"/>
          <p14:tracePt t="6582" x="6731000" y="2379663"/>
          <p14:tracePt t="6586" x="6615113" y="2265363"/>
          <p14:tracePt t="6589" x="6551613" y="2181225"/>
          <p14:tracePt t="6592" x="6478588" y="2117725"/>
          <p14:tracePt t="6597" x="6405563" y="2033588"/>
          <p14:tracePt t="6599" x="6373813" y="2003425"/>
          <p14:tracePt t="6602" x="6310313" y="1939925"/>
          <p14:tracePt t="6604" x="6289675" y="1928813"/>
          <p14:tracePt t="6609" x="6164263" y="1814513"/>
          <p14:tracePt t="6613" x="6091238" y="1751013"/>
          <p14:tracePt t="6616" x="6038850" y="1698625"/>
          <p14:tracePt t="6620" x="5964238" y="1635125"/>
          <p14:tracePt t="6623" x="5911850" y="1593850"/>
          <p14:tracePt t="6627" x="5838825" y="1552575"/>
          <p14:tracePt t="6629" x="5807075" y="1520825"/>
          <p14:tracePt t="6632" x="5765800" y="1489075"/>
          <p14:tracePt t="6634" x="5724525" y="1447800"/>
          <p14:tracePt t="6637" x="5692775" y="1425575"/>
          <p14:tracePt t="6640" x="5629275" y="1395413"/>
          <p14:tracePt t="6643" x="5588000" y="1373188"/>
          <p14:tracePt t="6646" x="5535613" y="1343025"/>
          <p14:tracePt t="6648" x="5492750" y="1311275"/>
          <p14:tracePt t="6651" x="5461000" y="1279525"/>
          <p14:tracePt t="6654" x="5440363" y="1279525"/>
          <p14:tracePt t="6660" x="5356225" y="1236663"/>
          <p14:tracePt t="6664" x="5326063" y="1206500"/>
          <p14:tracePt t="6667" x="5294313" y="1184275"/>
          <p14:tracePt t="6669" x="5283200" y="1184275"/>
          <p14:tracePt t="6671" x="5262563" y="1174750"/>
          <p14:tracePt t="6685" x="5178425" y="1131888"/>
          <p14:tracePt t="6702" x="5137150" y="1131888"/>
          <p14:tracePt t="6749" x="5116513" y="1131888"/>
          <p14:tracePt t="6756" x="5105400" y="1131888"/>
          <p14:tracePt t="6766" x="5073650" y="1131888"/>
          <p14:tracePt t="6769" x="5053013" y="1154113"/>
          <p14:tracePt t="6784" x="4979988" y="1174750"/>
          <p14:tracePt t="6787" x="4968875" y="1174750"/>
          <p14:tracePt t="6791" x="4959350" y="1174750"/>
          <p14:tracePt t="6795" x="4905375" y="1195388"/>
          <p14:tracePt t="6798" x="4895850" y="1195388"/>
          <p14:tracePt t="6800" x="4875213" y="1195388"/>
          <p14:tracePt t="6802" x="4852988" y="1195388"/>
          <p14:tracePt t="6809" x="4791075" y="1195388"/>
          <p14:tracePt t="6812" x="4770438" y="1195388"/>
          <p14:tracePt t="6814" x="4727575" y="1195388"/>
          <p14:tracePt t="6821" x="4686300" y="1184275"/>
          <p14:tracePt t="6823" x="4654550" y="1184275"/>
          <p14:tracePt t="6826" x="4622800" y="1174750"/>
          <p14:tracePt t="6833" x="4581525" y="1163638"/>
          <p14:tracePt t="6836" x="4549775" y="1143000"/>
          <p14:tracePt t="6839" x="4518025" y="1131888"/>
          <p14:tracePt t="6843" x="4486275" y="1111250"/>
          <p14:tracePt t="6845" x="4476750" y="1111250"/>
          <p14:tracePt t="6851" x="4433888" y="1101725"/>
          <p14:tracePt t="6869" x="4329113" y="1069975"/>
          <p14:tracePt t="6871" x="4329113" y="1058863"/>
          <p14:tracePt t="6884" x="4267200" y="1038225"/>
          <p14:tracePt t="6902" x="4203700" y="1006475"/>
          <p14:tracePt t="6918" x="4192588" y="996950"/>
          <p14:tracePt t="6934" x="4183063" y="996950"/>
          <p14:tracePt t="7016" x="4192588" y="996950"/>
          <p14:tracePt t="7021" x="4214813" y="996950"/>
          <p14:tracePt t="7036" x="4319588" y="1069975"/>
          <p14:tracePt t="7038" x="4329113" y="1069975"/>
          <p14:tracePt t="7040" x="4360863" y="1090613"/>
          <p14:tracePt t="7044" x="4403725" y="1122363"/>
          <p14:tracePt t="7047" x="4433888" y="1131888"/>
          <p14:tracePt t="7049" x="4465638" y="1154113"/>
          <p14:tracePt t="7056" x="4529138" y="1174750"/>
          <p14:tracePt t="7059" x="4602163" y="1206500"/>
          <p14:tracePt t="7062" x="4643438" y="1227138"/>
          <p14:tracePt t="7065" x="4686300" y="1258888"/>
          <p14:tracePt t="7068" x="4748213" y="1268413"/>
          <p14:tracePt t="7071" x="4779963" y="1279525"/>
          <p14:tracePt t="7073" x="4822825" y="1300163"/>
          <p14:tracePt t="7076" x="4884738" y="1331913"/>
          <p14:tracePt t="7079" x="4948238" y="1343025"/>
          <p14:tracePt t="7083" x="5021263" y="1373188"/>
          <p14:tracePt t="7086" x="5084763" y="1384300"/>
          <p14:tracePt t="7088" x="5157788" y="1404938"/>
          <p14:tracePt t="7092" x="5210175" y="1416050"/>
          <p14:tracePt t="7096" x="5314950" y="1447800"/>
          <p14:tracePt t="7098" x="5378450" y="1468438"/>
          <p14:tracePt t="7101" x="5440363" y="1489075"/>
          <p14:tracePt t="7104" x="5472113" y="1500188"/>
          <p14:tracePt t="7108" x="5567363" y="1520825"/>
          <p14:tracePt t="7111" x="5608638" y="1530350"/>
          <p14:tracePt t="7114" x="5681663" y="1530350"/>
          <p14:tracePt t="7118" x="5724525" y="1541463"/>
          <p14:tracePt t="7121" x="5754688" y="1541463"/>
          <p14:tracePt t="7125" x="5829300" y="1562100"/>
          <p14:tracePt t="7128" x="5859463" y="1573213"/>
          <p14:tracePt t="7131" x="5911850" y="1573213"/>
          <p14:tracePt t="7135" x="5954713" y="1593850"/>
          <p14:tracePt t="7138" x="5986463" y="1593850"/>
          <p14:tracePt t="7149" x="6100763" y="1604963"/>
          <p14:tracePt t="7152" x="6111875" y="1604963"/>
          <p14:tracePt t="7153" x="6132513" y="1604963"/>
          <p14:tracePt t="7161" x="6164263" y="1604963"/>
          <p14:tracePt t="7163" x="6175375" y="1604963"/>
          <p14:tracePt t="7168" x="6196013" y="1604963"/>
          <p14:tracePt t="7185" x="6205538" y="1604963"/>
          <p14:tracePt t="7240" x="6216650" y="1604963"/>
          <p14:tracePt t="7246" x="6237288" y="1604963"/>
          <p14:tracePt t="7267" x="6321425" y="1614488"/>
          <p14:tracePt t="7270" x="6353175" y="1614488"/>
          <p14:tracePt t="7285" x="6489700" y="1635125"/>
          <p14:tracePt t="7302" x="6635750" y="1646238"/>
          <p14:tracePt t="7304" x="6656388" y="1646238"/>
          <p14:tracePt t="7307" x="6678613" y="1646238"/>
          <p14:tracePt t="7309" x="6708775" y="1646238"/>
          <p14:tracePt t="7318" x="6761163" y="1646238"/>
          <p14:tracePt t="7321" x="6804025" y="1666875"/>
          <p14:tracePt t="7322" x="6813550" y="1666875"/>
          <p14:tracePt t="7326" x="6845300" y="1666875"/>
          <p14:tracePt t="7328" x="6865938" y="1666875"/>
          <p14:tracePt t="7330" x="6888163" y="1666875"/>
          <p14:tracePt t="7336" x="6940550" y="1677988"/>
          <p14:tracePt t="7338" x="6970713" y="1677988"/>
          <p14:tracePt t="7341" x="6981825" y="1677988"/>
          <p14:tracePt t="7345" x="7023100" y="1698625"/>
          <p14:tracePt t="7347" x="7045325" y="1698625"/>
          <p14:tracePt t="7350" x="7065963" y="1709738"/>
          <p14:tracePt t="7357" x="7159625" y="1719263"/>
          <p14:tracePt t="7361" x="7202488" y="1741488"/>
          <p14:tracePt t="7363" x="7232650" y="1751013"/>
          <p14:tracePt t="7366" x="7264400" y="1751013"/>
          <p14:tracePt t="7368" x="7296150" y="1771650"/>
          <p14:tracePt t="7378" x="7380288" y="1803400"/>
          <p14:tracePt t="7381" x="7412038" y="1814513"/>
          <p14:tracePt t="7388" x="7453313" y="1824038"/>
          <p14:tracePt t="7390" x="7473950" y="1824038"/>
          <p14:tracePt t="7392" x="7485063" y="1824038"/>
          <p14:tracePt t="7394" x="7505700" y="1824038"/>
          <p14:tracePt t="7396" x="7516813" y="1846263"/>
          <p14:tracePt t="7402" x="7548563" y="1846263"/>
          <p14:tracePt t="7419" x="7589838" y="1855788"/>
          <p14:tracePt t="15557" x="7569200" y="1855788"/>
          <p14:tracePt t="15559" x="7558088" y="1855788"/>
          <p14:tracePt t="15564" x="7548563" y="1855788"/>
          <p14:tracePt t="15576" x="7516813" y="1835150"/>
          <p14:tracePt t="15578" x="7485063" y="1824038"/>
          <p14:tracePt t="15594" x="7421563" y="1793875"/>
          <p14:tracePt t="15610" x="7359650" y="1762125"/>
          <p14:tracePt t="15612" x="7339013" y="1730375"/>
          <p14:tracePt t="15627" x="7264400" y="1687513"/>
          <p14:tracePt t="15629" x="7243763" y="1677988"/>
          <p14:tracePt t="15631" x="7212013" y="1657350"/>
          <p14:tracePt t="15634" x="7212013" y="1646238"/>
          <p14:tracePt t="15636" x="7202488" y="1646238"/>
          <p14:tracePt t="15638" x="7180263" y="1625600"/>
          <p14:tracePt t="15641" x="7159625" y="1614488"/>
          <p14:tracePt t="15643" x="7127875" y="1604963"/>
          <p14:tracePt t="15646" x="7107238" y="1582738"/>
          <p14:tracePt t="15648" x="7075488" y="1573213"/>
          <p14:tracePt t="15651" x="7065963" y="1573213"/>
          <p14:tracePt t="15657" x="7034213" y="1552575"/>
          <p14:tracePt t="15660" x="6981825" y="1530350"/>
          <p14:tracePt t="15663" x="6950075" y="1509713"/>
          <p14:tracePt t="15666" x="6918325" y="1509713"/>
          <p14:tracePt t="15668" x="6897688" y="1500188"/>
          <p14:tracePt t="15672" x="6877050" y="1500188"/>
          <p14:tracePt t="15675" x="6824663" y="1468438"/>
          <p14:tracePt t="15678" x="6792913" y="1468438"/>
          <p14:tracePt t="15680" x="6783388" y="1468438"/>
          <p14:tracePt t="15688" x="6740525" y="1447800"/>
          <p14:tracePt t="15691" x="6708775" y="1447800"/>
          <p14:tracePt t="15694" x="6678613" y="1447800"/>
          <p14:tracePt t="15696" x="6667500" y="1447800"/>
          <p14:tracePt t="15703" x="6635750" y="1447800"/>
          <p14:tracePt t="15709" x="6604000" y="1447800"/>
          <p14:tracePt t="15727" x="6510338" y="1447800"/>
          <p14:tracePt t="15744" x="6457950" y="1457325"/>
          <p14:tracePt t="15746" x="6437313" y="1457325"/>
          <p14:tracePt t="15760" x="6394450" y="1457325"/>
          <p14:tracePt t="15764" x="6384925" y="1457325"/>
          <p14:tracePt t="15794" x="6332538" y="1457325"/>
          <p14:tracePt t="15810" x="6321425" y="1457325"/>
          <p14:tracePt t="15827" x="6280150" y="1447800"/>
          <p14:tracePt t="15829" x="6257925" y="1436688"/>
          <p14:tracePt t="15845" x="6175375" y="1404938"/>
          <p14:tracePt t="15847" x="6153150" y="1404938"/>
          <p14:tracePt t="15849" x="6143625" y="1404938"/>
          <p14:tracePt t="15861" x="6048375" y="1373188"/>
          <p14:tracePt t="15864" x="6038850" y="1373188"/>
          <p14:tracePt t="15866" x="6016625" y="1373188"/>
          <p14:tracePt t="15868" x="6007100" y="1373188"/>
          <p14:tracePt t="15870" x="5995988" y="1363663"/>
          <p14:tracePt t="15872" x="5964238" y="1363663"/>
          <p14:tracePt t="15877" x="5934075" y="1363663"/>
          <p14:tracePt t="15880" x="5902325" y="1343025"/>
          <p14:tracePt t="15882" x="5891213" y="1343025"/>
          <p14:tracePt t="15884" x="5870575" y="1343025"/>
          <p14:tracePt t="15886" x="5838825" y="1343025"/>
          <p14:tracePt t="15889" x="5818188" y="1331913"/>
          <p14:tracePt t="15891" x="5797550" y="1331913"/>
          <p14:tracePt t="15894" x="5765800" y="1331913"/>
          <p14:tracePt t="15897" x="5734050" y="1331913"/>
          <p14:tracePt t="15899" x="5724525" y="1331913"/>
          <p14:tracePt t="15901" x="5713413" y="1331913"/>
          <p14:tracePt t="15902" x="5692775" y="1331913"/>
          <p14:tracePt t="15910" x="5619750" y="1331913"/>
          <p14:tracePt t="15915" x="5576888" y="1320800"/>
          <p14:tracePt t="15917" x="5545138" y="1320800"/>
          <p14:tracePt t="15919" x="5535613" y="1320800"/>
          <p14:tracePt t="15921" x="5513388" y="1320800"/>
          <p14:tracePt t="15925" x="5472113" y="1320800"/>
          <p14:tracePt t="15928" x="5440363" y="1320800"/>
          <p14:tracePt t="15932" x="5408613" y="1320800"/>
          <p14:tracePt t="15936" x="5367338" y="1300163"/>
          <p14:tracePt t="15940" x="5335588" y="1300163"/>
          <p14:tracePt t="15943" x="5294313" y="1300163"/>
          <p14:tracePt t="15947" x="5262563" y="1300163"/>
          <p14:tracePt t="15951" x="5221288" y="1289050"/>
          <p14:tracePt t="15954" x="5199063" y="1289050"/>
          <p14:tracePt t="15959" x="5146675" y="1289050"/>
          <p14:tracePt t="15962" x="5126038" y="1268413"/>
          <p14:tracePt t="15964" x="5094288" y="1268413"/>
          <p14:tracePt t="15969" x="5053013" y="1258888"/>
          <p14:tracePt t="15977" x="4979988" y="1247775"/>
          <p14:tracePt t="15981" x="4948238" y="1247775"/>
          <p14:tracePt t="15986" x="4905375" y="1227138"/>
          <p14:tracePt t="15988" x="4875213" y="1227138"/>
          <p14:tracePt t="15991" x="4843463" y="1227138"/>
          <p14:tracePt t="15996" x="4800600" y="1216025"/>
          <p14:tracePt t="15999" x="4770438" y="1216025"/>
          <p14:tracePt t="16003" x="4727575" y="1195388"/>
          <p14:tracePt t="16006" x="4695825" y="1195388"/>
          <p14:tracePt t="16011" x="4633913" y="1195388"/>
          <p14:tracePt t="16013" x="4622800" y="1184275"/>
          <p14:tracePt t="16017" x="4581525" y="1184275"/>
          <p14:tracePt t="16022" x="4529138" y="1184275"/>
          <p14:tracePt t="16026" x="4456113" y="1163638"/>
          <p14:tracePt t="16030" x="4413250" y="1154113"/>
          <p14:tracePt t="16033" x="4371975" y="1154113"/>
          <p14:tracePt t="16037" x="4340225" y="1143000"/>
          <p14:tracePt t="16040" x="4276725" y="1143000"/>
          <p14:tracePt t="16043" x="4235450" y="1143000"/>
          <p14:tracePt t="16048" x="4171950" y="1122363"/>
          <p14:tracePt t="16053" x="4110038" y="1122363"/>
          <p14:tracePt t="16056" x="4067175" y="1122363"/>
          <p14:tracePt t="16060" x="4005263" y="1111250"/>
          <p14:tracePt t="16064" x="3962400" y="1111250"/>
          <p14:tracePt t="16067" x="3921125" y="1111250"/>
          <p14:tracePt t="16070" x="3889375" y="1090613"/>
          <p14:tracePt t="16072" x="3878263" y="1090613"/>
          <p14:tracePt t="16076" x="3816350" y="1090613"/>
          <p14:tracePt t="16079" x="3784600" y="1090613"/>
          <p14:tracePt t="16081" x="3752850" y="1090613"/>
          <p14:tracePt t="16084" x="3711575" y="1090613"/>
          <p14:tracePt t="16087" x="3679825" y="1090613"/>
          <p14:tracePt t="16092" x="3616325" y="1090613"/>
          <p14:tracePt t="16097" x="3563938" y="1090613"/>
          <p14:tracePt t="16099" x="3532188" y="1090613"/>
          <p14:tracePt t="16104" x="3502025" y="1090613"/>
          <p14:tracePt t="16113" x="3397250" y="1090613"/>
          <p14:tracePt t="16116" x="3365500" y="1090613"/>
          <p14:tracePt t="16120" x="3333750" y="1101725"/>
          <p14:tracePt t="16123" x="3302000" y="1101725"/>
          <p14:tracePt t="16125" x="3292475" y="1101725"/>
          <p14:tracePt t="16128" x="3260725" y="1111250"/>
          <p14:tracePt t="16130" x="3249613" y="1111250"/>
          <p14:tracePt t="16132" x="3228975" y="1131888"/>
          <p14:tracePt t="16134" x="3217863" y="1131888"/>
          <p14:tracePt t="16137" x="3197225" y="1143000"/>
          <p14:tracePt t="16141" x="3155950" y="1154113"/>
          <p14:tracePt t="16146" x="3124200" y="1174750"/>
          <p14:tracePt t="16150" x="3113088" y="1206500"/>
          <p14:tracePt t="16153" x="3103563" y="1216025"/>
          <p14:tracePt t="16161" x="3051175" y="1279525"/>
          <p14:tracePt t="16164" x="3040063" y="1311275"/>
          <p14:tracePt t="16167" x="3019425" y="1331913"/>
          <p14:tracePt t="16170" x="2998788" y="1363663"/>
          <p14:tracePt t="16175" x="2976563" y="1425575"/>
          <p14:tracePt t="16179" x="2967038" y="1489075"/>
          <p14:tracePt t="16183" x="2946400" y="1541463"/>
          <p14:tracePt t="16187" x="2935288" y="1593850"/>
          <p14:tracePt t="16192" x="2903538" y="1719263"/>
          <p14:tracePt t="16198" x="2882900" y="1824038"/>
          <p14:tracePt t="16203" x="2871788" y="1928813"/>
          <p14:tracePt t="16205" x="2871788" y="1981200"/>
          <p14:tracePt t="16211" x="2871788" y="2085975"/>
          <p14:tracePt t="16213" x="2871788" y="2128838"/>
          <p14:tracePt t="16215" x="2871788" y="2181225"/>
          <p14:tracePt t="16218" x="2871788" y="2244725"/>
          <p14:tracePt t="16220" x="2871788" y="2274888"/>
          <p14:tracePt t="16224" x="2871788" y="2370138"/>
          <p14:tracePt t="16228" x="2903538" y="2463800"/>
          <p14:tracePt t="16231" x="2924175" y="2495550"/>
          <p14:tracePt t="16235" x="2967038" y="2590800"/>
          <p14:tracePt t="16237" x="2967038" y="2600325"/>
          <p14:tracePt t="16241" x="3028950" y="2695575"/>
          <p14:tracePt t="16244" x="3071813" y="2736850"/>
          <p14:tracePt t="16246" x="3103563" y="2768600"/>
          <p14:tracePt t="16249" x="3165475" y="2830513"/>
          <p14:tracePt t="16252" x="3217863" y="2884488"/>
          <p14:tracePt t="16254" x="3228975" y="2894013"/>
          <p14:tracePt t="16258" x="3344863" y="2967038"/>
          <p14:tracePt t="16262" x="3417888" y="3019425"/>
          <p14:tracePt t="16265" x="3479800" y="3051175"/>
          <p14:tracePt t="16268" x="3522663" y="3062288"/>
          <p14:tracePt t="16271" x="3606800" y="3094038"/>
          <p14:tracePt t="16277" x="3784600" y="3146425"/>
          <p14:tracePt t="16281" x="3900488" y="3167063"/>
          <p14:tracePt t="16284" x="3983038" y="3167063"/>
          <p14:tracePt t="16287" x="4025900" y="3167063"/>
          <p14:tracePt t="16291" x="4183063" y="3176588"/>
          <p14:tracePt t="16294" x="4235450" y="3176588"/>
          <p14:tracePt t="16296" x="4329113" y="3167063"/>
          <p14:tracePt t="16314" x="4864100" y="2978150"/>
          <p14:tracePt t="16316" x="4968875" y="2946400"/>
          <p14:tracePt t="16320" x="5105400" y="2873375"/>
          <p14:tracePt t="16323" x="5189538" y="2820988"/>
          <p14:tracePt t="16326" x="5294313" y="2768600"/>
          <p14:tracePt t="16329" x="5451475" y="2716213"/>
          <p14:tracePt t="16332" x="5556250" y="2663825"/>
          <p14:tracePt t="16337" x="5681663" y="2590800"/>
          <p14:tracePt t="16342" x="5911850" y="2443163"/>
          <p14:tracePt t="16347" x="6048375" y="2359025"/>
          <p14:tracePt t="16352" x="6227763" y="2222500"/>
          <p14:tracePt t="16357" x="6342063" y="2128838"/>
          <p14:tracePt t="16363" x="6467475" y="1992313"/>
          <p14:tracePt t="16365" x="6499225" y="1939925"/>
          <p14:tracePt t="16369" x="6562725" y="1846263"/>
          <p14:tracePt t="16372" x="6572250" y="1803400"/>
          <p14:tracePt t="16375" x="6604000" y="1741488"/>
          <p14:tracePt t="16378" x="6635750" y="1646238"/>
          <p14:tracePt t="16381" x="6635750" y="1614488"/>
          <p14:tracePt t="16384" x="6635750" y="1552575"/>
          <p14:tracePt t="16386" x="6635750" y="1489075"/>
          <p14:tracePt t="16389" x="6635750" y="1447800"/>
          <p14:tracePt t="16393" x="6615113" y="1343025"/>
          <p14:tracePt t="16398" x="6562725" y="1258888"/>
          <p14:tracePt t="16401" x="6530975" y="1206500"/>
          <p14:tracePt t="16405" x="6478588" y="1154113"/>
          <p14:tracePt t="16409" x="6321425" y="1038225"/>
          <p14:tracePt t="16414" x="6164263" y="922338"/>
          <p14:tracePt t="16418" x="6016625" y="849313"/>
          <p14:tracePt t="16421" x="5954713" y="808038"/>
          <p14:tracePt t="16424" x="5765800" y="712788"/>
          <p14:tracePt t="16427" x="5640388" y="681038"/>
          <p14:tracePt t="16430" x="5503863" y="619125"/>
          <p14:tracePt t="16434" x="5273675" y="544513"/>
          <p14:tracePt t="16437" x="5178425" y="523875"/>
          <p14:tracePt t="16461" x="3889375" y="273050"/>
          <p14:tracePt t="16465" x="3606800" y="261938"/>
          <p14:tracePt t="16468" x="3459163" y="261938"/>
          <p14:tracePt t="16471" x="3406775" y="261938"/>
          <p14:tracePt t="16475" x="3060700" y="241300"/>
          <p14:tracePt t="16479" x="2882900" y="241300"/>
          <p14:tracePt t="16481" x="2725738" y="241300"/>
          <p14:tracePt t="16484" x="2600325" y="241300"/>
          <p14:tracePt t="16487" x="2516188" y="241300"/>
          <p14:tracePt t="16495" x="2085975" y="314325"/>
          <p14:tracePt t="16500" x="1865313" y="377825"/>
          <p14:tracePt t="16504" x="1751013" y="409575"/>
          <p14:tracePt t="16508" x="1603375" y="482600"/>
          <p14:tracePt t="16513" x="1446213" y="544513"/>
          <p14:tracePt t="16516" x="1362075" y="576263"/>
          <p14:tracePt t="16519" x="1300163" y="628650"/>
          <p14:tracePt t="16522" x="1236663" y="671513"/>
          <p14:tracePt t="16525" x="1195388" y="703263"/>
          <p14:tracePt t="16528" x="1131888" y="765175"/>
          <p14:tracePt t="16531" x="1122363" y="796925"/>
          <p14:tracePt t="16534" x="1069975" y="849313"/>
          <p14:tracePt t="16538" x="1058863" y="901700"/>
          <p14:tracePt t="16544" x="1017588" y="1017588"/>
          <p14:tracePt t="16550" x="995363" y="1122363"/>
          <p14:tracePt t="16553" x="995363" y="1184275"/>
          <p14:tracePt t="16557" x="995363" y="1268413"/>
          <p14:tracePt t="16562" x="1006475" y="1373188"/>
          <p14:tracePt t="16565" x="1038225" y="1457325"/>
          <p14:tracePt t="16570" x="1069975" y="1562100"/>
          <p14:tracePt t="16573" x="1100138" y="1625600"/>
          <p14:tracePt t="16576" x="1174750" y="1782763"/>
          <p14:tracePt t="16579" x="1216025" y="1846263"/>
          <p14:tracePt t="16582" x="1279525" y="1928813"/>
          <p14:tracePt t="16586" x="1341438" y="2024063"/>
          <p14:tracePt t="16590" x="1414463" y="2149475"/>
          <p14:tracePt t="16594" x="1541463" y="2274888"/>
          <p14:tracePt t="16599" x="1687513" y="2443163"/>
          <p14:tracePt t="16602" x="1760538" y="2506663"/>
          <p14:tracePt t="16605" x="1865313" y="2620963"/>
          <p14:tracePt t="16609" x="2001838" y="2725738"/>
          <p14:tracePt t="16613" x="2138363" y="2830513"/>
          <p14:tracePt t="16616" x="2254250" y="2905125"/>
          <p14:tracePt t="16618" x="2306638" y="2946400"/>
          <p14:tracePt t="16620" x="2379663" y="2998788"/>
          <p14:tracePt t="16623" x="2536825" y="3103563"/>
          <p14:tracePt t="16626" x="2641600" y="3155950"/>
          <p14:tracePt t="16630" x="2789238" y="3228975"/>
          <p14:tracePt t="16632" x="2903538" y="3292475"/>
          <p14:tracePt t="16636" x="3028950" y="3344863"/>
          <p14:tracePt t="16639" x="3124200" y="3376613"/>
          <p14:tracePt t="16643" x="3322638" y="3449638"/>
          <p14:tracePt t="16646" x="3397250" y="3460750"/>
          <p14:tracePt t="16648" x="3490913" y="3481388"/>
          <p14:tracePt t="16652" x="3595688" y="3522663"/>
          <p14:tracePt t="16655" x="3679825" y="3544888"/>
          <p14:tracePt t="16658" x="3805238" y="3554413"/>
          <p14:tracePt t="16661" x="3889375" y="3575050"/>
          <p14:tracePt t="16664" x="3952875" y="3586163"/>
          <p14:tracePt t="16667" x="4014788" y="3586163"/>
          <p14:tracePt t="16670" x="4078288" y="3586163"/>
          <p14:tracePt t="16676" x="4183063" y="3606800"/>
          <p14:tracePt t="16679" x="4267200" y="3606800"/>
          <p14:tracePt t="16682" x="4319588" y="3606800"/>
          <p14:tracePt t="16684" x="4371975" y="3606800"/>
          <p14:tracePt t="16688" x="4403725" y="3606800"/>
          <p14:tracePt t="16692" x="4497388" y="3575050"/>
          <p14:tracePt t="16695" x="4538663" y="3554413"/>
          <p14:tracePt t="16698" x="4581525" y="3544888"/>
          <p14:tracePt t="16701" x="4622800" y="3513138"/>
          <p14:tracePt t="16703" x="4643438" y="3481388"/>
          <p14:tracePt t="16732" x="4927600" y="3009900"/>
          <p14:tracePt t="16734" x="4937125" y="2967038"/>
          <p14:tracePt t="16738" x="4959350" y="2914650"/>
          <p14:tracePt t="16742" x="4979988" y="2820988"/>
          <p14:tracePt t="16745" x="4989513" y="2705100"/>
          <p14:tracePt t="16748" x="5011738" y="2643188"/>
          <p14:tracePt t="16751" x="5011738" y="2547938"/>
          <p14:tracePt t="16754" x="5011738" y="2495550"/>
          <p14:tracePt t="16757" x="5011738" y="2401888"/>
          <p14:tracePt t="16760" x="5011738" y="2306638"/>
          <p14:tracePt t="16763" x="5011738" y="2244725"/>
          <p14:tracePt t="16766" x="5011738" y="2160588"/>
          <p14:tracePt t="16769" x="5000625" y="2085975"/>
          <p14:tracePt t="16775" x="4968875" y="1951038"/>
          <p14:tracePt t="16780" x="4927600" y="1824038"/>
          <p14:tracePt t="16783" x="4905375" y="1751013"/>
          <p14:tracePt t="16786" x="4852988" y="1666875"/>
          <p14:tracePt t="16789" x="4832350" y="1625600"/>
          <p14:tracePt t="16793" x="4779963" y="1541463"/>
          <p14:tracePt t="16796" x="4748213" y="1500188"/>
          <p14:tracePt t="16801" x="4675188" y="1404938"/>
          <p14:tracePt t="16804" x="4665663" y="1395413"/>
          <p14:tracePt t="16808" x="4529138" y="1279525"/>
          <p14:tracePt t="16813" x="4433888" y="1216025"/>
          <p14:tracePt t="16817" x="4371975" y="1174750"/>
          <p14:tracePt t="16820" x="4308475" y="1131888"/>
          <p14:tracePt t="16823" x="4244975" y="1111250"/>
          <p14:tracePt t="16827" x="4171950" y="1058863"/>
          <p14:tracePt t="16830" x="4110038" y="1027113"/>
          <p14:tracePt t="16833" x="4025900" y="996950"/>
          <p14:tracePt t="16835" x="3983038" y="985838"/>
          <p14:tracePt t="16838" x="3962400" y="965200"/>
          <p14:tracePt t="16841" x="3857625" y="933450"/>
          <p14:tracePt t="16844" x="3773488" y="901700"/>
          <p14:tracePt t="16848" x="3679825" y="869950"/>
          <p14:tracePt t="16850" x="3636963" y="860425"/>
          <p14:tracePt t="16854" x="3575050" y="860425"/>
          <p14:tracePt t="16858" x="3479800" y="838200"/>
          <p14:tracePt t="16863" x="3375025" y="828675"/>
          <p14:tracePt t="16866" x="3333750" y="828675"/>
          <p14:tracePt t="16868" x="3281363" y="828675"/>
          <p14:tracePt t="16895" x="2871788" y="890588"/>
          <p14:tracePt t="16899" x="2819400" y="922338"/>
          <p14:tracePt t="16903" x="2736850" y="965200"/>
          <p14:tracePt t="16907" x="2693988" y="996950"/>
          <p14:tracePt t="16910" x="2684463" y="1006475"/>
          <p14:tracePt t="16914" x="2600325" y="1090613"/>
          <p14:tracePt t="16917" x="2578100" y="1101725"/>
          <p14:tracePt t="16920" x="2557463" y="1131888"/>
          <p14:tracePt t="16922" x="2525713" y="1163638"/>
          <p14:tracePt t="16926" x="2505075" y="1206500"/>
          <p14:tracePt t="16931" x="2473325" y="1279525"/>
          <p14:tracePt t="16934" x="2443163" y="1311275"/>
          <p14:tracePt t="16939" x="2411413" y="1384300"/>
          <p14:tracePt t="16944" x="2400300" y="1457325"/>
          <p14:tracePt t="16949" x="2379663" y="1520825"/>
          <p14:tracePt t="16952" x="2379663" y="1562100"/>
          <p14:tracePt t="16955" x="2379663" y="1573213"/>
          <p14:tracePt t="16959" x="2368550" y="1698625"/>
          <p14:tracePt t="16962" x="2368550" y="1741488"/>
          <p14:tracePt t="16965" x="2368550" y="1793875"/>
          <p14:tracePt t="16968" x="2368550" y="1855788"/>
          <p14:tracePt t="16971" x="2368550" y="1887538"/>
          <p14:tracePt t="16975" x="2390775" y="1928813"/>
          <p14:tracePt t="16979" x="2420938" y="2055813"/>
          <p14:tracePt t="16983" x="2452688" y="2117725"/>
          <p14:tracePt t="16988" x="2473325" y="2170113"/>
          <p14:tracePt t="16992" x="2547938" y="2317750"/>
          <p14:tracePt t="16996" x="2589213" y="2401888"/>
          <p14:tracePt t="17001" x="2632075" y="2474913"/>
          <p14:tracePt t="17005" x="2662238" y="2506663"/>
          <p14:tracePt t="17010" x="2767013" y="2643188"/>
          <p14:tracePt t="17015" x="2819400" y="2705100"/>
          <p14:tracePt t="17020" x="2882900" y="2768600"/>
          <p14:tracePt t="17025" x="2967038" y="2830513"/>
          <p14:tracePt t="17028" x="2998788" y="2852738"/>
          <p14:tracePt t="17032" x="3040063" y="2884488"/>
          <p14:tracePt t="17035" x="3092450" y="2914650"/>
          <p14:tracePt t="17038" x="3103563" y="2936875"/>
          <p14:tracePt t="17043" x="3208338" y="2978150"/>
          <p14:tracePt t="17046" x="3240088" y="2989263"/>
          <p14:tracePt t="17050" x="3302000" y="3019425"/>
          <p14:tracePt t="17056" x="3375025" y="3051175"/>
          <p14:tracePt t="17060" x="3438525" y="3071813"/>
          <p14:tracePt t="17065" x="3511550" y="3082925"/>
          <p14:tracePt t="17069" x="3554413" y="3094038"/>
          <p14:tracePt t="17097" x="3930650" y="3082925"/>
          <p14:tracePt t="17099" x="3941763" y="3062288"/>
          <p14:tracePt t="17102" x="3983038" y="3051175"/>
          <p14:tracePt t="17105" x="3983038" y="3030538"/>
          <p14:tracePt t="17108" x="4046538" y="2998788"/>
          <p14:tracePt t="17112" x="4078288" y="2957513"/>
          <p14:tracePt t="17115" x="4110038" y="2925763"/>
          <p14:tracePt t="17117" x="4119563" y="2914650"/>
          <p14:tracePt t="17120" x="4151313" y="2873375"/>
          <p14:tracePt t="17124" x="4183063" y="2841625"/>
          <p14:tracePt t="17127" x="4192588" y="2778125"/>
          <p14:tracePt t="17129" x="4214813" y="2768600"/>
          <p14:tracePt t="17132" x="4224338" y="2716213"/>
          <p14:tracePt t="17134" x="4244975" y="2695575"/>
          <p14:tracePt t="17137" x="4244975" y="2663825"/>
          <p14:tracePt t="17140" x="4256088" y="2611438"/>
          <p14:tracePt t="17143" x="4256088" y="2568575"/>
          <p14:tracePt t="17145" x="4256088" y="2559050"/>
          <p14:tracePt t="17148" x="4256088" y="2506663"/>
          <p14:tracePt t="17150" x="4256088" y="2463800"/>
          <p14:tracePt t="17153" x="4256088" y="2432050"/>
          <p14:tracePt t="17156" x="4256088" y="2411413"/>
          <p14:tracePt t="17159" x="4235450" y="2359025"/>
          <p14:tracePt t="17163" x="4224338" y="2317750"/>
          <p14:tracePt t="17166" x="4192588" y="2286000"/>
          <p14:tracePt t="17169" x="4162425" y="2254250"/>
          <p14:tracePt t="17172" x="4130675" y="2222500"/>
          <p14:tracePt t="17175" x="4098925" y="2201863"/>
          <p14:tracePt t="17178" x="4057650" y="2170113"/>
          <p14:tracePt t="17181" x="4025900" y="2117725"/>
          <p14:tracePt t="17184" x="3983038" y="2097088"/>
          <p14:tracePt t="17187" x="3952875" y="2076450"/>
          <p14:tracePt t="17211" x="3470275" y="1898650"/>
          <p14:tracePt t="17214" x="3365500" y="1866900"/>
          <p14:tracePt t="17217" x="3270250" y="1846263"/>
          <p14:tracePt t="17220" x="3186113" y="1835150"/>
          <p14:tracePt t="17223" x="3103563" y="1814513"/>
          <p14:tracePt t="17227" x="3008313" y="1814513"/>
          <p14:tracePt t="17230" x="2924175" y="1803400"/>
          <p14:tracePt t="17232" x="2882900" y="1803400"/>
          <p14:tracePt t="17235" x="2819400" y="1782763"/>
          <p14:tracePt t="17237" x="2809875" y="1782763"/>
          <p14:tracePt t="17241" x="2693988" y="1782763"/>
          <p14:tracePt t="17244" x="2632075" y="1782763"/>
          <p14:tracePt t="17247" x="2589213" y="1782763"/>
          <p14:tracePt t="17249" x="2547938" y="1782763"/>
          <p14:tracePt t="17252" x="2484438" y="1782763"/>
          <p14:tracePt t="17254" x="2463800" y="1782763"/>
          <p14:tracePt t="17258" x="2379663" y="1782763"/>
          <p14:tracePt t="17262" x="2316163" y="1782763"/>
          <p14:tracePt t="17265" x="2274888" y="1803400"/>
          <p14:tracePt t="17268" x="2222500" y="1814513"/>
          <p14:tracePt t="17284" x="2044700" y="1908175"/>
          <p14:tracePt t="17286" x="2033588" y="1919288"/>
          <p14:tracePt t="17294" x="1970088" y="1960563"/>
          <p14:tracePt t="17296" x="1928813" y="1992313"/>
          <p14:tracePt t="17299" x="1917700" y="2012950"/>
          <p14:tracePt t="17302" x="1897063" y="2024063"/>
          <p14:tracePt t="17304" x="1887538" y="2044700"/>
          <p14:tracePt t="17306" x="1865313" y="2055813"/>
          <p14:tracePt t="17309" x="1835150" y="2085975"/>
          <p14:tracePt t="17315" x="1812925" y="2117725"/>
          <p14:tracePt t="17317" x="1792288" y="2128838"/>
          <p14:tracePt t="17320" x="1782763" y="2160588"/>
          <p14:tracePt t="17323" x="1782763" y="2170113"/>
          <p14:tracePt t="17325" x="1760538" y="2192338"/>
          <p14:tracePt t="17328" x="1760538" y="2201863"/>
          <p14:tracePt t="17330" x="1751013" y="2201863"/>
          <p14:tracePt t="17331" x="1751013" y="2222500"/>
          <p14:tracePt t="17338" x="1730375" y="2244725"/>
          <p14:tracePt t="17339" x="1730375" y="2265363"/>
          <p14:tracePt t="17346" x="1719263" y="2297113"/>
          <p14:tracePt t="17349" x="1719263" y="2306638"/>
          <p14:tracePt t="17362" x="1708150" y="2349500"/>
          <p14:tracePt t="17378" x="1687513" y="2411413"/>
          <p14:tracePt t="17380" x="1687513" y="2432050"/>
          <p14:tracePt t="17395" x="1687513" y="2486025"/>
          <p14:tracePt t="17412" x="1687513" y="2547938"/>
          <p14:tracePt t="17414" x="1687513" y="2559050"/>
          <p14:tracePt t="17430" x="1708150" y="2632075"/>
          <p14:tracePt t="17446" x="1739900" y="2695575"/>
          <p14:tracePt t="17462" x="1771650" y="2757488"/>
          <p14:tracePt t="17481" x="1844675" y="2830513"/>
          <p14:tracePt t="17484" x="1855788" y="2841625"/>
          <p14:tracePt t="17496" x="1928813" y="2905125"/>
          <p14:tracePt t="17512" x="2054225" y="2978150"/>
          <p14:tracePt t="17515" x="2065338" y="2998788"/>
          <p14:tracePt t="17517" x="2085975" y="2998788"/>
          <p14:tracePt t="17519" x="2106613" y="3009900"/>
          <p14:tracePt t="17530" x="2201863" y="3071813"/>
          <p14:tracePt t="17532" x="2211388" y="3071813"/>
          <p14:tracePt t="17545" x="2338388" y="3124200"/>
          <p14:tracePt t="17548" x="2368550" y="3146425"/>
          <p14:tracePt t="17562" x="2516188" y="3187700"/>
          <p14:tracePt t="17565" x="2547938" y="3187700"/>
          <p14:tracePt t="17567" x="2578100" y="3208338"/>
          <p14:tracePt t="17570" x="2600325" y="3208338"/>
          <p14:tracePt t="17573" x="2632075" y="3208338"/>
          <p14:tracePt t="17576" x="2662238" y="3208338"/>
          <p14:tracePt t="17579" x="2705100" y="3219450"/>
          <p14:tracePt t="17581" x="2725738" y="3219450"/>
          <p14:tracePt t="17584" x="2757488" y="3219450"/>
          <p14:tracePt t="17587" x="2778125" y="3219450"/>
          <p14:tracePt t="17594" x="2871788" y="3228975"/>
          <p14:tracePt t="17597" x="2903538" y="3228975"/>
          <p14:tracePt t="17600" x="2946400" y="3228975"/>
          <p14:tracePt t="17603" x="2967038" y="3228975"/>
          <p14:tracePt t="17612" x="3051175" y="3251200"/>
          <p14:tracePt t="17614" x="3081338" y="3251200"/>
          <p14:tracePt t="17629" x="3249613" y="3260725"/>
          <p14:tracePt t="17632" x="3270250" y="3260725"/>
          <p14:tracePt t="17635" x="3322638" y="3282950"/>
          <p14:tracePt t="17637" x="3333750" y="3282950"/>
          <p14:tracePt t="17645" x="3427413" y="3282950"/>
          <p14:tracePt t="17648" x="3502025" y="3292475"/>
          <p14:tracePt t="17651" x="3543300" y="3292475"/>
          <p14:tracePt t="17654" x="3563938" y="3292475"/>
          <p14:tracePt t="17657" x="3616325" y="3292475"/>
          <p14:tracePt t="17660" x="3636963" y="3292475"/>
          <p14:tracePt t="17663" x="3689350" y="3292475"/>
          <p14:tracePt t="17666" x="3721100" y="3292475"/>
          <p14:tracePt t="17669" x="3752850" y="3292475"/>
          <p14:tracePt t="17675" x="3825875" y="3292475"/>
          <p14:tracePt t="17679" x="3868738" y="3292475"/>
          <p14:tracePt t="17681" x="3889375" y="3292475"/>
          <p14:tracePt t="17683" x="3921125" y="3292475"/>
          <p14:tracePt t="17689" x="3973513" y="3292475"/>
          <p14:tracePt t="17691" x="3994150" y="3292475"/>
          <p14:tracePt t="17693" x="4025900" y="3292475"/>
          <p14:tracePt t="17699" x="4078288" y="3292475"/>
          <p14:tracePt t="17713" x="4235450" y="3292475"/>
          <p14:tracePt t="17716" x="4256088" y="3292475"/>
          <p14:tracePt t="17719" x="4287838" y="3271838"/>
          <p14:tracePt t="17721" x="4319588" y="3271838"/>
          <p14:tracePt t="17726" x="4360863" y="3271838"/>
          <p14:tracePt t="17730" x="4413250" y="3271838"/>
          <p14:tracePt t="17732" x="4424363" y="3271838"/>
          <p14:tracePt t="17734" x="4456113" y="3271838"/>
          <p14:tracePt t="17736" x="4486275" y="3271838"/>
          <p14:tracePt t="17743" x="4560888" y="3271838"/>
          <p14:tracePt t="17746" x="4591050" y="3271838"/>
          <p14:tracePt t="17749" x="4622800" y="3271838"/>
          <p14:tracePt t="17753" x="4665663" y="3271838"/>
          <p14:tracePt t="17758" x="4727575" y="3271838"/>
          <p14:tracePt t="17761" x="4748213" y="3271838"/>
          <p14:tracePt t="17764" x="4811713" y="3271838"/>
          <p14:tracePt t="17769" x="4884738" y="3282950"/>
          <p14:tracePt t="17772" x="4948238" y="3282950"/>
          <p14:tracePt t="17777" x="5041900" y="3313113"/>
          <p14:tracePt t="17781" x="5105400" y="3313113"/>
          <p14:tracePt t="17783" x="5146675" y="3324225"/>
          <p14:tracePt t="17787" x="5210175" y="3344863"/>
          <p14:tracePt t="17790" x="5303838" y="3355975"/>
          <p14:tracePt t="17792" x="5346700" y="3355975"/>
          <p14:tracePt t="17795" x="5408613" y="3376613"/>
          <p14:tracePt t="17799" x="5503863" y="3387725"/>
          <p14:tracePt t="17804" x="5588000" y="3408363"/>
          <p14:tracePt t="17807" x="5661025" y="3417888"/>
          <p14:tracePt t="17812" x="5765800" y="3440113"/>
          <p14:tracePt t="17815" x="5849938" y="3449638"/>
          <p14:tracePt t="17819" x="5943600" y="3481388"/>
          <p14:tracePt t="17824" x="6038850" y="3502025"/>
          <p14:tracePt t="17827" x="6091238" y="3513138"/>
          <p14:tracePt t="17829" x="6132513" y="3533775"/>
          <p14:tracePt t="17833" x="6205538" y="3544888"/>
          <p14:tracePt t="17835" x="6257925" y="3565525"/>
          <p14:tracePt t="17847" x="6437313" y="3617913"/>
          <p14:tracePt t="17851" x="6499225" y="3638550"/>
          <p14:tracePt t="17855" x="6551613" y="3649663"/>
          <p14:tracePt t="17860" x="6624638" y="3681413"/>
          <p14:tracePt t="17863" x="6646863" y="3702050"/>
          <p14:tracePt t="17866" x="6699250" y="3711575"/>
          <p14:tracePt t="17869" x="6731000" y="3722688"/>
          <p14:tracePt t="17873" x="6751638" y="3743325"/>
          <p14:tracePt t="17877" x="6804025" y="3775075"/>
          <p14:tracePt t="17879" x="6813550" y="3775075"/>
          <p14:tracePt t="17881" x="6835775" y="3786188"/>
          <p14:tracePt t="17892" x="6908800" y="3827463"/>
          <p14:tracePt t="17899" x="6929438" y="3859213"/>
          <p14:tracePt t="17902" x="6950075" y="3879850"/>
          <p14:tracePt t="17911" x="6981825" y="3890963"/>
          <p14:tracePt t="17914" x="6992938" y="3911600"/>
          <p14:tracePt t="17930" x="7023100" y="3952875"/>
          <p14:tracePt t="17945" x="7034213" y="3984625"/>
          <p14:tracePt t="17963" x="7054850" y="4027488"/>
          <p14:tracePt t="17979" x="7086600" y="4068763"/>
          <p14:tracePt t="17981" x="7086600" y="4089400"/>
          <p14:tracePt t="17996" x="7118350" y="4132263"/>
          <p14:tracePt t="18012" x="7138988" y="4173538"/>
          <p14:tracePt t="18029" x="7159625" y="4205288"/>
          <p14:tracePt t="18046" x="7159625" y="4214813"/>
          <p14:tracePt t="18067" x="7170738" y="4237038"/>
          <p14:tracePt t="18079" x="7170738" y="4246563"/>
          <p14:tracePt t="18096" x="7170738" y="4267200"/>
          <p14:tracePt t="18124" x="7170738" y="4278313"/>
          <p14:tracePt t="18272" x="7170738" y="4289425"/>
          <p14:tracePt t="18281" x="7150100" y="4310063"/>
          <p14:tracePt t="18296" x="7150100" y="4319588"/>
          <p14:tracePt t="18313" x="7138988" y="4341813"/>
          <p14:tracePt t="18330" x="7127875" y="4351338"/>
          <p14:tracePt t="18346" x="7127875" y="4371975"/>
          <p14:tracePt t="18575" x="7127875" y="4383088"/>
          <p14:tracePt t="19781" x="7107238" y="4383088"/>
          <p14:tracePt t="19789" x="7097713" y="4383088"/>
          <p14:tracePt t="19797" x="7097713" y="4362450"/>
          <p14:tracePt t="19815" x="7065963" y="4330700"/>
          <p14:tracePt t="19816" x="7065963" y="4319588"/>
          <p14:tracePt t="19831" x="7045325" y="4298950"/>
          <p14:tracePt t="19847" x="7023100" y="4278313"/>
          <p14:tracePt t="19864" x="7023100" y="4257675"/>
          <p14:tracePt t="19950" x="7023100" y="4246563"/>
          <p14:tracePt t="19957" x="7002463" y="4246563"/>
          <p14:tracePt t="20380" x="7013575" y="4246563"/>
          <p14:tracePt t="20399" x="7023100" y="4246563"/>
          <p14:tracePt t="20404" x="7023100" y="4267200"/>
          <p14:tracePt t="20416" x="7034213" y="4278313"/>
          <p14:tracePt t="20432" x="7065963" y="4310063"/>
          <p14:tracePt t="20449" x="7086600" y="4341813"/>
          <p14:tracePt t="20465" x="7097713" y="4371975"/>
          <p14:tracePt t="20483" x="7118350" y="4383088"/>
          <p14:tracePt t="20596" x="7118350" y="4394200"/>
          <p14:tracePt t="20606" x="7127875" y="4414838"/>
          <p14:tracePt t="20617" x="7127875" y="4425950"/>
          <p14:tracePt t="20683" x="7127875" y="4446588"/>
          <p14:tracePt t="20691" x="7127875" y="4456113"/>
          <p14:tracePt t="20699" x="7127875" y="4478338"/>
          <p14:tracePt t="20716" x="7127875" y="4519613"/>
          <p14:tracePt t="20733" x="7127875" y="4560888"/>
          <p14:tracePt t="20750" x="7097713" y="4603750"/>
          <p14:tracePt t="20765" x="7075488" y="4656138"/>
          <p14:tracePt t="20781" x="7065963" y="4676775"/>
          <p14:tracePt t="20799" x="7045325" y="4676775"/>
          <p14:tracePt t="20875" x="7034213" y="4676775"/>
          <p14:tracePt t="20882" x="7034213" y="4665663"/>
          <p14:tracePt t="21119" x="7034213" y="4676775"/>
          <p14:tracePt t="21129" x="7034213" y="4697413"/>
          <p14:tracePt t="21137" x="7034213" y="4708525"/>
          <p14:tracePt t="21149" x="7034213" y="4729163"/>
          <p14:tracePt t="21166" x="7034213" y="4740275"/>
          <p14:tracePt t="21168" x="7023100" y="4760913"/>
          <p14:tracePt t="21182" x="7023100" y="4772025"/>
          <p14:tracePt t="21198" x="7002463" y="4781550"/>
          <p14:tracePt t="21200" x="7002463" y="4802188"/>
          <p14:tracePt t="21217" x="6992938" y="4833938"/>
          <p14:tracePt t="21232" x="6992938" y="4865688"/>
          <p14:tracePt t="21261" x="6992938" y="4854575"/>
          <p14:tracePt t="21282" x="7054850" y="4781550"/>
          <p14:tracePt t="21286" x="7065963" y="4772025"/>
          <p14:tracePt t="21299" x="7097713" y="4749800"/>
          <p14:tracePt t="21316" x="7118350" y="4749800"/>
          <p14:tracePt t="21338" x="7127875" y="4749800"/>
          <p14:tracePt t="21474" x="7107238" y="4749800"/>
          <p14:tracePt t="21476" x="7107238" y="4740275"/>
          <p14:tracePt t="21482" x="7097713" y="4740275"/>
          <p14:tracePt t="21485" x="7097713" y="4718050"/>
          <p14:tracePt t="21499" x="7045325" y="4665663"/>
          <p14:tracePt t="21503" x="7034213" y="4645025"/>
          <p14:tracePt t="21506" x="7023100" y="4645025"/>
          <p14:tracePt t="21509" x="7023100" y="4635500"/>
          <p14:tracePt t="21516" x="7002463" y="4613275"/>
          <p14:tracePt t="21518" x="6992938" y="4603750"/>
          <p14:tracePt t="21520" x="6970713" y="4603750"/>
          <p14:tracePt t="21533" x="6940550" y="4592638"/>
          <p14:tracePt t="21550" x="6897688" y="4572000"/>
          <p14:tracePt t="21566" x="6888163" y="4572000"/>
          <p14:tracePt t="21635" x="6865938" y="4572000"/>
          <p14:tracePt t="21654" x="6865938" y="4583113"/>
          <p14:tracePt t="22293" x="6856413" y="4572000"/>
          <p14:tracePt t="22297" x="6824663" y="4540250"/>
          <p14:tracePt t="22300" x="6813550" y="4530725"/>
          <p14:tracePt t="22304" x="6792913" y="4508500"/>
          <p14:tracePt t="22307" x="6761163" y="4467225"/>
          <p14:tracePt t="22310" x="6751638" y="4456113"/>
          <p14:tracePt t="22313" x="6719888" y="4425950"/>
          <p14:tracePt t="22318" x="6678613" y="4383088"/>
          <p14:tracePt t="22330" x="6542088" y="4246563"/>
          <p14:tracePt t="22334" x="6499225" y="4184650"/>
          <p14:tracePt t="22336" x="6478588" y="4152900"/>
          <p14:tracePt t="22339" x="6446838" y="4110038"/>
          <p14:tracePt t="22344" x="6394450" y="4048125"/>
          <p14:tracePt t="22347" x="6342063" y="4005263"/>
          <p14:tracePt t="22350" x="6300788" y="3952875"/>
          <p14:tracePt t="22353" x="6269038" y="3911600"/>
          <p14:tracePt t="22356" x="6227763" y="3859213"/>
          <p14:tracePt t="22360" x="6143625" y="3763963"/>
          <p14:tracePt t="22363" x="6100763" y="3722688"/>
          <p14:tracePt t="22366" x="6059488" y="3681413"/>
          <p14:tracePt t="22369" x="6007100" y="3629025"/>
          <p14:tracePt t="22373" x="5954713" y="3554413"/>
          <p14:tracePt t="22378" x="5891213" y="3481388"/>
          <p14:tracePt t="22382" x="5829300" y="3397250"/>
          <p14:tracePt t="22384" x="5776913" y="3365500"/>
          <p14:tracePt t="22387" x="5745163" y="3344863"/>
          <p14:tracePt t="22397" x="5567363" y="3103563"/>
          <p14:tracePt t="22400" x="5535613" y="3051175"/>
          <p14:tracePt t="22403" x="5472113" y="2978150"/>
          <p14:tracePt t="22405" x="5440363" y="2946400"/>
          <p14:tracePt t="22408" x="5367338" y="2884488"/>
          <p14:tracePt t="22412" x="5314950" y="2800350"/>
          <p14:tracePt t="22416" x="5251450" y="2725738"/>
          <p14:tracePt t="22419" x="5199063" y="2663825"/>
          <p14:tracePt t="22423" x="5146675" y="2600325"/>
          <p14:tracePt t="22425" x="5094288" y="2538413"/>
          <p14:tracePt t="22429" x="5032375" y="2474913"/>
          <p14:tracePt t="22432" x="4989513" y="2432050"/>
          <p14:tracePt t="22434" x="4959350" y="2401888"/>
          <p14:tracePt t="22437" x="4927600" y="2370138"/>
          <p14:tracePt t="22441" x="4852988" y="2274888"/>
          <p14:tracePt t="22445" x="4791075" y="2222500"/>
          <p14:tracePt t="22448" x="4759325" y="2170113"/>
          <p14:tracePt t="22451" x="4718050" y="2128838"/>
          <p14:tracePt t="22454" x="4686300" y="2117725"/>
          <p14:tracePt t="22457" x="4643438" y="2065338"/>
          <p14:tracePt t="22460" x="4613275" y="2033588"/>
          <p14:tracePt t="22462" x="4581525" y="2012950"/>
          <p14:tracePt t="22475" x="4445000" y="1908175"/>
          <p14:tracePt t="22477" x="4433888" y="1887538"/>
          <p14:tracePt t="22480" x="4403725" y="1876425"/>
          <p14:tracePt t="22489" x="4329113" y="1835150"/>
          <p14:tracePt t="22493" x="4297363" y="1814513"/>
          <p14:tracePt t="22496" x="4267200" y="1814513"/>
          <p14:tracePt t="22498" x="4267200" y="1803400"/>
          <p14:tracePt t="22504" x="4224338" y="1782763"/>
          <p14:tracePt t="22507" x="4192588" y="1771650"/>
          <p14:tracePt t="22517" x="4151313" y="1751013"/>
          <p14:tracePt t="22520" x="4130675" y="1741488"/>
          <p14:tracePt t="22534" x="4087813" y="1730375"/>
          <p14:tracePt t="22550" x="4078288" y="1709738"/>
          <p14:tracePt t="22732" x="4057650" y="1709738"/>
          <p14:tracePt t="22750" x="4057650" y="1719263"/>
          <p14:tracePt t="22768" x="4025900" y="1762125"/>
          <p14:tracePt t="22784" x="4025900" y="1793875"/>
          <p14:tracePt t="22801" x="4025900" y="1824038"/>
          <p14:tracePt t="22818" x="4014788" y="1846263"/>
          <p14:tracePt t="22835" x="4014788" y="1876425"/>
          <p14:tracePt t="22851" x="4014788" y="1908175"/>
          <p14:tracePt t="22869" x="4014788" y="1939925"/>
          <p14:tracePt t="22884" x="4005263" y="1951038"/>
          <p14:tracePt t="22900" x="4005263" y="1971675"/>
          <p14:tracePt t="22917" x="4005263" y="1981200"/>
          <p14:tracePt t="22952" x="4005263" y="2003425"/>
          <p14:tracePt t="22967" x="4005263" y="2012950"/>
          <p14:tracePt t="22984" x="4005263" y="2024063"/>
          <p14:tracePt t="23001" x="4005263" y="2044700"/>
          <p14:tracePt t="23019" x="4005263" y="2055813"/>
          <p14:tracePt t="23051" x="4005263" y="2076450"/>
          <p14:tracePt t="23068" x="3983038" y="2085975"/>
          <p14:tracePt t="23085" x="3983038" y="2108200"/>
          <p14:tracePt t="23087" x="3983038" y="2117725"/>
          <p14:tracePt t="23101" x="3973513" y="2149475"/>
          <p14:tracePt t="23118" x="3952875" y="2181225"/>
          <p14:tracePt t="23120" x="3952875" y="2192338"/>
          <p14:tracePt t="23135" x="3941763" y="2233613"/>
          <p14:tracePt t="23151" x="3941763" y="2286000"/>
          <p14:tracePt t="23168" x="3941763" y="2327275"/>
          <p14:tracePt t="23185" x="3941763" y="2359025"/>
          <p14:tracePt t="23201" x="3941763" y="2370138"/>
          <p14:tracePt t="23218" x="3941763" y="2390775"/>
          <p14:tracePt t="23234" x="3941763" y="2401888"/>
          <p14:tracePt t="23236" x="3941763" y="2411413"/>
          <p14:tracePt t="23253" x="3941763" y="2443163"/>
          <p14:tracePt t="23268" x="3941763" y="2474913"/>
          <p14:tracePt t="23285" x="3962400" y="2516188"/>
          <p14:tracePt t="23302" x="3973513" y="2568575"/>
          <p14:tracePt t="23318" x="3994150" y="2643188"/>
          <p14:tracePt t="23336" x="4014788" y="2725738"/>
          <p14:tracePt t="23338" x="4014788" y="2747963"/>
          <p14:tracePt t="23351" x="4035425" y="2778125"/>
          <p14:tracePt t="23353" x="4035425" y="2789238"/>
          <p14:tracePt t="23368" x="4046538" y="2820988"/>
          <p14:tracePt t="23494" x="4046538" y="2830513"/>
          <p14:tracePt t="23507" x="4046538" y="2852738"/>
          <p14:tracePt t="23537" x="4067175" y="2852738"/>
          <p14:tracePt t="23552" x="4067175" y="2862263"/>
          <p14:tracePt t="23568" x="4067175" y="2884488"/>
          <p14:tracePt t="23586" x="4067175" y="2894013"/>
          <p14:tracePt t="23659" x="4067175" y="2905125"/>
          <p14:tracePt t="23670" x="4067175" y="2925763"/>
          <p14:tracePt t="23678" x="4067175" y="2936875"/>
          <p14:tracePt t="23687" x="4067175" y="2957513"/>
          <p14:tracePt t="23702" x="4057650" y="2978150"/>
          <p14:tracePt t="23719" x="4046538" y="3009900"/>
          <p14:tracePt t="23735" x="4046538" y="3030538"/>
          <p14:tracePt t="23752" x="4046538" y="3041650"/>
          <p14:tracePt t="23768" x="4025900" y="3062288"/>
          <p14:tracePt t="23785" x="4025900" y="3071813"/>
          <p14:tracePt t="23802" x="4014788" y="3103563"/>
          <p14:tracePt t="23818" x="4005263" y="3135313"/>
          <p14:tracePt t="23835" x="3983038" y="3167063"/>
          <p14:tracePt t="23851" x="3983038" y="3176588"/>
          <p14:tracePt t="23854" x="3973513" y="3187700"/>
          <p14:tracePt t="23872" x="3973513" y="3208338"/>
          <p14:tracePt t="23902" x="3952875" y="3219450"/>
          <p14:tracePt t="23917" x="3952875" y="3240088"/>
          <p14:tracePt t="23936" x="3941763" y="3251200"/>
          <p14:tracePt t="24046" x="3941763" y="3271838"/>
          <p14:tracePt t="24059" x="3921125" y="3271838"/>
          <p14:tracePt t="24127" x="3921125" y="3282950"/>
          <p14:tracePt t="24150" x="3910013" y="3282950"/>
          <p14:tracePt t="24162" x="3900488" y="3282950"/>
          <p14:tracePt t="24172" x="3878263" y="3282950"/>
          <p14:tracePt t="24185" x="3868738" y="3282950"/>
          <p14:tracePt t="24187" x="3848100" y="3282950"/>
          <p14:tracePt t="24202" x="3773488" y="3251200"/>
          <p14:tracePt t="24219" x="3627438" y="3176588"/>
          <p14:tracePt t="24222" x="3584575" y="3155950"/>
          <p14:tracePt t="24225" x="3554413" y="3146425"/>
          <p14:tracePt t="24237" x="3406775" y="3082925"/>
          <p14:tracePt t="24241" x="3344863" y="3051175"/>
          <p14:tracePt t="24246" x="3270250" y="3041650"/>
          <p14:tracePt t="24249" x="3208338" y="3009900"/>
          <p14:tracePt t="24253" x="3165475" y="2989263"/>
          <p14:tracePt t="24256" x="3092450" y="2978150"/>
          <p14:tracePt t="24259" x="3040063" y="2967038"/>
          <p14:tracePt t="24262" x="2998788" y="2946400"/>
          <p14:tracePt t="24264" x="2987675" y="2946400"/>
          <p14:tracePt t="24268" x="2903538" y="2936875"/>
          <p14:tracePt t="24270" x="2894013" y="2936875"/>
          <p14:tracePt t="24275" x="2798763" y="2914650"/>
          <p14:tracePt t="24279" x="2746375" y="2905125"/>
          <p14:tracePt t="24282" x="2693988" y="2905125"/>
          <p14:tracePt t="24285" x="2652713" y="2905125"/>
          <p14:tracePt t="24290" x="2589213" y="2905125"/>
          <p14:tracePt t="24296" x="2473325" y="2905125"/>
          <p14:tracePt t="24299" x="2420938" y="2905125"/>
          <p14:tracePt t="24303" x="2368550" y="2905125"/>
          <p14:tracePt t="24305" x="2338388" y="2905125"/>
          <p14:tracePt t="24308" x="2295525" y="2905125"/>
          <p14:tracePt t="24311" x="2233613" y="2905125"/>
          <p14:tracePt t="24315" x="2170113" y="2905125"/>
          <p14:tracePt t="24319" x="2106613" y="2905125"/>
          <p14:tracePt t="24322" x="2076450" y="2905125"/>
          <p14:tracePt t="24326" x="2022475" y="2905125"/>
          <p14:tracePt t="24329" x="1970088" y="2905125"/>
          <p14:tracePt t="24332" x="1949450" y="2905125"/>
          <p14:tracePt t="24334" x="1928813" y="2905125"/>
          <p14:tracePt t="24337" x="1897063" y="2905125"/>
          <p14:tracePt t="24347" x="1782763" y="2925763"/>
          <p14:tracePt t="24350" x="1751013" y="2925763"/>
          <p14:tracePt t="24353" x="1719263" y="2925763"/>
          <p14:tracePt t="24361" x="1646238" y="2925763"/>
          <p14:tracePt t="24368" x="1603375" y="2925763"/>
          <p14:tracePt t="24371" x="1562100" y="2925763"/>
          <p14:tracePt t="24375" x="1530350" y="2925763"/>
          <p14:tracePt t="24379" x="1498600" y="2925763"/>
          <p14:tracePt t="24382" x="1489075" y="2925763"/>
          <p14:tracePt t="24386" x="1457325" y="2925763"/>
          <p14:tracePt t="24389" x="1436688" y="2925763"/>
          <p14:tracePt t="24392" x="1425575" y="2925763"/>
          <p14:tracePt t="24396" x="1404938" y="2925763"/>
          <p14:tracePt t="24399" x="1393825" y="2914650"/>
          <p14:tracePt t="24402" x="1384300" y="2914650"/>
          <p14:tracePt t="24407" x="1352550" y="2914650"/>
          <p14:tracePt t="24410" x="1331913" y="2914650"/>
          <p14:tracePt t="24419" x="1289050" y="2914650"/>
          <p14:tracePt t="24436" x="1195388" y="2884488"/>
          <p14:tracePt t="24452" x="1111250" y="2852738"/>
          <p14:tracePt t="24455" x="1069975" y="2841625"/>
          <p14:tracePt t="24458" x="1047750" y="2841625"/>
          <p14:tracePt t="24461" x="1017588" y="2841625"/>
          <p14:tracePt t="24466" x="995363" y="2830513"/>
          <p14:tracePt t="24469" x="965200" y="2809875"/>
          <p14:tracePt t="24472" x="942975" y="2809875"/>
          <p14:tracePt t="24475" x="933450" y="2800350"/>
          <p14:tracePt t="24478" x="901700" y="2800350"/>
          <p14:tracePt t="24481" x="890588" y="2778125"/>
          <p14:tracePt t="24483" x="869950" y="2778125"/>
          <p14:tracePt t="24490" x="838200" y="2768600"/>
          <p14:tracePt t="24502" x="796925" y="2736850"/>
          <p14:tracePt t="24519" x="754063" y="2695575"/>
          <p14:tracePt t="24535" x="733425" y="2663825"/>
          <p14:tracePt t="24553" x="723900" y="2643188"/>
          <p14:tracePt t="24606" x="723900" y="2632075"/>
          <p14:tracePt t="24633" x="723900" y="2620963"/>
          <p14:tracePt t="24804" x="723900" y="2600325"/>
          <p14:tracePt t="24819" x="723900" y="2559050"/>
          <p14:tracePt t="24839" x="754063" y="2516188"/>
          <p14:tracePt t="24843" x="754063" y="2495550"/>
          <p14:tracePt t="24846" x="754063" y="2486025"/>
          <p14:tracePt t="24853" x="776288" y="2463800"/>
          <p14:tracePt t="24855" x="776288" y="2454275"/>
          <p14:tracePt t="24873" x="806450" y="2359025"/>
          <p14:tracePt t="24877" x="817563" y="2349500"/>
          <p14:tracePt t="24881" x="817563" y="2317750"/>
          <p14:tracePt t="24888" x="828675" y="2306638"/>
          <p14:tracePt t="24891" x="828675" y="2274888"/>
          <p14:tracePt t="24903" x="858838" y="2212975"/>
          <p14:tracePt t="24905" x="858838" y="2201863"/>
          <p14:tracePt t="24909" x="881063" y="2201863"/>
          <p14:tracePt t="24911" x="881063" y="2181225"/>
          <p14:tracePt t="24918" x="890588" y="2170113"/>
          <p14:tracePt t="24920" x="890588" y="2160588"/>
          <p14:tracePt t="24936" x="922338" y="2108200"/>
          <p14:tracePt t="24953" x="954088" y="2076450"/>
          <p14:tracePt t="24970" x="985838" y="2033588"/>
          <p14:tracePt t="24972" x="995363" y="2033588"/>
          <p14:tracePt t="24974" x="1006475" y="2024063"/>
          <p14:tracePt t="24986" x="1027113" y="2003425"/>
          <p14:tracePt t="24988" x="1038225" y="1992313"/>
          <p14:tracePt t="24990" x="1058863" y="1992313"/>
          <p14:tracePt t="24994" x="1069975" y="1971675"/>
          <p14:tracePt t="25002" x="1090613" y="1960563"/>
          <p14:tracePt t="25005" x="1111250" y="1951038"/>
          <p14:tracePt t="25009" x="1131888" y="1928813"/>
          <p14:tracePt t="25012" x="1143000" y="1928813"/>
          <p14:tracePt t="25014" x="1163638" y="1919288"/>
          <p14:tracePt t="25020" x="1184275" y="1898650"/>
          <p14:tracePt t="25036" x="1289050" y="1876425"/>
          <p14:tracePt t="25054" x="1425575" y="1846263"/>
          <p14:tracePt t="25057" x="1457325" y="1824038"/>
          <p14:tracePt t="25061" x="1498600" y="1824038"/>
          <p14:tracePt t="25064" x="1530350" y="1814513"/>
          <p14:tracePt t="25068" x="1550988" y="1814513"/>
          <p14:tracePt t="25072" x="1603375" y="1793875"/>
          <p14:tracePt t="25076" x="1655763" y="1793875"/>
          <p14:tracePt t="25080" x="1677988" y="1782763"/>
          <p14:tracePt t="25085" x="1730375" y="1782763"/>
          <p14:tracePt t="25087" x="1739900" y="1782763"/>
          <p14:tracePt t="25091" x="1782763" y="1771650"/>
          <p14:tracePt t="25094" x="1812925" y="1771650"/>
          <p14:tracePt t="25097" x="1835150" y="1751013"/>
          <p14:tracePt t="25099" x="1855788" y="1751013"/>
          <p14:tracePt t="25102" x="1876425" y="1751013"/>
          <p14:tracePt t="25105" x="1887538" y="1751013"/>
          <p14:tracePt t="25107" x="1917700" y="1741488"/>
          <p14:tracePt t="25111" x="1960563" y="1719263"/>
          <p14:tracePt t="25114" x="1992313" y="1719263"/>
          <p14:tracePt t="25118" x="2022475" y="1719263"/>
          <p14:tracePt t="25120" x="2044700" y="1709738"/>
          <p14:tracePt t="25124" x="2085975" y="1709738"/>
          <p14:tracePt t="25128" x="2128838" y="1687513"/>
          <p14:tracePt t="25132" x="2170113" y="1687513"/>
          <p14:tracePt t="25140" x="2274888" y="1687513"/>
          <p14:tracePt t="25143" x="2295525" y="1677988"/>
          <p14:tracePt t="25145" x="2338388" y="1677988"/>
          <p14:tracePt t="25147" x="2368550" y="1677988"/>
          <p14:tracePt t="25150" x="2379663" y="1677988"/>
          <p14:tracePt t="25152" x="2400300" y="1677988"/>
          <p14:tracePt t="25155" x="2473325" y="1677988"/>
          <p14:tracePt t="25159" x="2516188" y="1677988"/>
          <p14:tracePt t="25164" x="2589213" y="1677988"/>
          <p14:tracePt t="25169" x="2662238" y="1677988"/>
          <p14:tracePt t="25174" x="2757488" y="1677988"/>
          <p14:tracePt t="25178" x="2819400" y="1677988"/>
          <p14:tracePt t="25183" x="2894013" y="1677988"/>
          <p14:tracePt t="25186" x="2935288" y="1677988"/>
          <p14:tracePt t="25189" x="2987675" y="1677988"/>
          <p14:tracePt t="25194" x="3060700" y="1677988"/>
          <p14:tracePt t="25197" x="3103563" y="1677988"/>
          <p14:tracePt t="25200" x="3165475" y="1677988"/>
          <p14:tracePt t="25202" x="3176588" y="1677988"/>
          <p14:tracePt t="25205" x="3197225" y="1677988"/>
          <p14:tracePt t="25208" x="3270250" y="1677988"/>
          <p14:tracePt t="25210" x="3313113" y="1677988"/>
          <p14:tracePt t="25213" x="3365500" y="1677988"/>
          <p14:tracePt t="25216" x="3406775" y="1677988"/>
          <p14:tracePt t="25219" x="3449638" y="1677988"/>
          <p14:tracePt t="25223" x="3479800" y="1677988"/>
          <p14:tracePt t="25227" x="3554413" y="1677988"/>
          <p14:tracePt t="25231" x="3648075" y="1687513"/>
          <p14:tracePt t="25235" x="3711575" y="1687513"/>
          <p14:tracePt t="25238" x="3752850" y="1687513"/>
          <p14:tracePt t="25241" x="3795713" y="1698625"/>
          <p14:tracePt t="25245" x="3848100" y="1698625"/>
          <p14:tracePt t="25247" x="3878263" y="1698625"/>
          <p14:tracePt t="25250" x="3921125" y="1709738"/>
          <p14:tracePt t="25254" x="3962400" y="1709738"/>
          <p14:tracePt t="25259" x="4035425" y="1730375"/>
          <p14:tracePt t="25264" x="4151313" y="1730375"/>
          <p14:tracePt t="25268" x="4203700" y="1730375"/>
          <p14:tracePt t="25271" x="4224338" y="1741488"/>
          <p14:tracePt t="25276" x="4329113" y="1741488"/>
          <p14:tracePt t="25281" x="4403725" y="1741488"/>
          <p14:tracePt t="25284" x="4445000" y="1741488"/>
          <p14:tracePt t="25291" x="4518025" y="1741488"/>
          <p14:tracePt t="25294" x="4591050" y="1741488"/>
          <p14:tracePt t="25298" x="4633913" y="1741488"/>
          <p14:tracePt t="25300" x="4665663" y="1741488"/>
          <p14:tracePt t="25303" x="4695825" y="1741488"/>
          <p14:tracePt t="25314" x="4852988" y="1741488"/>
          <p14:tracePt t="25316" x="4895850" y="1741488"/>
          <p14:tracePt t="25327" x="5032375" y="1709738"/>
          <p14:tracePt t="25332" x="5084763" y="1698625"/>
          <p14:tracePt t="25335" x="5116513" y="1698625"/>
          <p14:tracePt t="25337" x="5157788" y="1698625"/>
          <p14:tracePt t="25343" x="5221288" y="1677988"/>
          <p14:tracePt t="25347" x="5262563" y="1666875"/>
          <p14:tracePt t="25351" x="5314950" y="1646238"/>
          <p14:tracePt t="25355" x="5387975" y="1646238"/>
          <p14:tracePt t="25358" x="5430838" y="1635125"/>
          <p14:tracePt t="25360" x="5440363" y="1635125"/>
          <p14:tracePt t="25363" x="5492750" y="1625600"/>
          <p14:tracePt t="25368" x="5567363" y="1604963"/>
          <p14:tracePt t="25373" x="5640388" y="1593850"/>
          <p14:tracePt t="25379" x="5713413" y="1573213"/>
          <p14:tracePt t="25383" x="5754688" y="1573213"/>
          <p14:tracePt t="25387" x="5786438" y="1573213"/>
          <p14:tracePt t="25391" x="5859463" y="1562100"/>
          <p14:tracePt t="25395" x="5922963" y="1562100"/>
          <p14:tracePt t="25397" x="5954713" y="1562100"/>
          <p14:tracePt t="25400" x="5986463" y="1562100"/>
          <p14:tracePt t="25403" x="6027738" y="1541463"/>
          <p14:tracePt t="25407" x="6069013" y="1541463"/>
          <p14:tracePt t="25410" x="6132513" y="1541463"/>
          <p14:tracePt t="25412" x="6164263" y="1541463"/>
          <p14:tracePt t="25416" x="6237288" y="1541463"/>
          <p14:tracePt t="25419" x="6280150" y="1541463"/>
          <p14:tracePt t="25423" x="6342063" y="1541463"/>
          <p14:tracePt t="25428" x="6446838" y="1541463"/>
          <p14:tracePt t="25433" x="6542088" y="1541463"/>
          <p14:tracePt t="25439" x="6604000" y="1541463"/>
          <p14:tracePt t="25443" x="6740525" y="1541463"/>
          <p14:tracePt t="25447" x="6824663" y="1541463"/>
          <p14:tracePt t="25450" x="6877050" y="1541463"/>
          <p14:tracePt t="25453" x="6940550" y="1541463"/>
          <p14:tracePt t="25457" x="7002463" y="1541463"/>
          <p14:tracePt t="25460" x="7086600" y="1541463"/>
          <p14:tracePt t="25462" x="7159625" y="1541463"/>
          <p14:tracePt t="25467" x="7254875" y="1552575"/>
          <p14:tracePt t="25471" x="7307263" y="1552575"/>
          <p14:tracePt t="25476" x="7464425" y="1562100"/>
          <p14:tracePt t="25481" x="7558088" y="1582738"/>
          <p14:tracePt t="25484" x="7621588" y="1593850"/>
          <p14:tracePt t="25488" x="7653338" y="1593850"/>
          <p14:tracePt t="25492" x="7778750" y="1614488"/>
          <p14:tracePt t="25498" x="7851775" y="1625600"/>
          <p14:tracePt t="25500" x="7894638" y="1625600"/>
          <p14:tracePt t="25502" x="7924800" y="1625600"/>
          <p14:tracePt t="25505" x="7935913" y="1635125"/>
          <p14:tracePt t="25507" x="7988300" y="1635125"/>
          <p14:tracePt t="25510" x="8051800" y="1635125"/>
          <p14:tracePt t="25512" x="8093075" y="1657350"/>
          <p14:tracePt t="25515" x="8145463" y="1657350"/>
          <p14:tracePt t="25518" x="8177213" y="1657350"/>
          <p14:tracePt t="25520" x="8186738" y="1657350"/>
          <p14:tracePt t="25528" x="8291513" y="1666875"/>
          <p14:tracePt t="25536" x="8386763" y="1666875"/>
          <p14:tracePt t="25538" x="8396288" y="1666875"/>
          <p14:tracePt t="25541" x="8428038" y="1666875"/>
          <p14:tracePt t="25543" x="8439150" y="1666875"/>
          <p14:tracePt t="25545" x="8470900" y="1666875"/>
          <p14:tracePt t="25553" x="8532813" y="1666875"/>
          <p14:tracePt t="25555" x="8543925" y="1666875"/>
          <p14:tracePt t="25558" x="8607425" y="1666875"/>
          <p14:tracePt t="25561" x="8637588" y="1666875"/>
          <p14:tracePt t="25571" x="8721725" y="1666875"/>
          <p14:tracePt t="25587" x="8890000" y="1635125"/>
          <p14:tracePt t="25590" x="8899525" y="1635125"/>
          <p14:tracePt t="25605" x="9036050" y="1604963"/>
          <p14:tracePt t="25608" x="9088438" y="1593850"/>
          <p14:tracePt t="25611" x="9099550" y="1593850"/>
          <p14:tracePt t="25613" x="9131300" y="1593850"/>
          <p14:tracePt t="25615" x="9140825" y="1593850"/>
          <p14:tracePt t="25618" x="9163050" y="1593850"/>
          <p14:tracePt t="25624" x="9204325" y="1582738"/>
          <p14:tracePt t="25627" x="9215438" y="1582738"/>
          <p14:tracePt t="25629" x="9236075" y="1582738"/>
          <p14:tracePt t="25631" x="9245600" y="1582738"/>
          <p14:tracePt t="25636" x="9267825" y="1582738"/>
          <p14:tracePt t="25639" x="9288463" y="1582738"/>
          <p14:tracePt t="25641" x="9320213" y="1582738"/>
          <p14:tracePt t="25644" x="9340850" y="1582738"/>
          <p14:tracePt t="25646" x="9350375" y="1582738"/>
          <p14:tracePt t="25648" x="9372600" y="1582738"/>
          <p14:tracePt t="25650" x="9382125" y="1582738"/>
          <p14:tracePt t="25652" x="9393238" y="1582738"/>
          <p14:tracePt t="25657" x="9445625" y="1582738"/>
          <p14:tracePt t="25669" x="9559925" y="1582738"/>
          <p14:tracePt t="25671" x="9591675" y="1582738"/>
          <p14:tracePt t="25675" x="9623425" y="1593850"/>
          <p14:tracePt t="25677" x="9655175" y="1593850"/>
          <p14:tracePt t="25680" x="9675813" y="1614488"/>
          <p14:tracePt t="25683" x="9696450" y="1614488"/>
          <p14:tracePt t="25685" x="9707563" y="1614488"/>
          <p14:tracePt t="25695" x="9832975" y="1666875"/>
          <p14:tracePt t="25698" x="9864725" y="1666875"/>
          <p14:tracePt t="25704" x="9917113" y="1698625"/>
          <p14:tracePt t="25707" x="9937750" y="1719263"/>
          <p14:tracePt t="25721" x="10042525" y="1793875"/>
          <p14:tracePt t="25724" x="10063163" y="1803400"/>
          <p14:tracePt t="25728" x="10085388" y="1835150"/>
          <p14:tracePt t="25732" x="10115550" y="1866900"/>
          <p14:tracePt t="25736" x="10126663" y="1866900"/>
          <p14:tracePt t="25738" x="10147300" y="1898650"/>
          <p14:tracePt t="25741" x="10158413" y="1908175"/>
          <p14:tracePt t="25750" x="10199688" y="1971675"/>
          <p14:tracePt t="25759" x="10242550" y="2033588"/>
          <p14:tracePt t="25762" x="10263188" y="2044700"/>
          <p14:tracePt t="25771" x="10294938" y="2108200"/>
          <p14:tracePt t="25776" x="10304463" y="2149475"/>
          <p14:tracePt t="25780" x="10326688" y="2192338"/>
          <p14:tracePt t="25784" x="10347325" y="2222500"/>
          <p14:tracePt t="25787" x="10347325" y="2244725"/>
          <p14:tracePt t="25790" x="10367963" y="2286000"/>
          <p14:tracePt t="25793" x="10367963" y="2317750"/>
          <p14:tracePt t="25796" x="10379075" y="2327275"/>
          <p14:tracePt t="25803" x="10399713" y="2401888"/>
          <p14:tracePt t="25806" x="10399713" y="2422525"/>
          <p14:tracePt t="25809" x="10399713" y="2443163"/>
          <p14:tracePt t="25812" x="10399713" y="2474913"/>
          <p14:tracePt t="25815" x="10409238" y="2506663"/>
          <p14:tracePt t="25823" x="10409238" y="2579688"/>
          <p14:tracePt t="25826" x="10431463" y="2611438"/>
          <p14:tracePt t="25829" x="10431463" y="2632075"/>
          <p14:tracePt t="25832" x="10431463" y="2652713"/>
          <p14:tracePt t="25835" x="10431463" y="2673350"/>
          <p14:tracePt t="25837" x="10431463" y="2684463"/>
          <p14:tracePt t="25840" x="10431463" y="2716213"/>
          <p14:tracePt t="25844" x="10431463" y="2725738"/>
          <p14:tracePt t="25847" x="10440988" y="2747963"/>
          <p14:tracePt t="25849" x="10440988" y="2757488"/>
          <p14:tracePt t="25855" x="10440988" y="2778125"/>
          <p14:tracePt t="25857" x="10440988" y="2789238"/>
          <p14:tracePt t="25860" x="10440988" y="2809875"/>
          <p14:tracePt t="25870" x="10440988" y="2830513"/>
          <p14:tracePt t="25887" x="10440988" y="2884488"/>
          <p14:tracePt t="25904" x="10440988" y="2925763"/>
          <p14:tracePt t="25921" x="10440988" y="2989263"/>
          <p14:tracePt t="25937" x="10440988" y="3030538"/>
          <p14:tracePt t="25954" x="10440988" y="3103563"/>
          <p14:tracePt t="25957" x="10440988" y="3114675"/>
          <p14:tracePt t="25960" x="10440988" y="3135313"/>
          <p14:tracePt t="25963" x="10440988" y="3146425"/>
          <p14:tracePt t="25966" x="10440988" y="3167063"/>
          <p14:tracePt t="25971" x="10440988" y="3198813"/>
          <p14:tracePt t="25987" x="10440988" y="3271838"/>
          <p14:tracePt t="25990" x="10440988" y="3282950"/>
          <p14:tracePt t="25993" x="10440988" y="3303588"/>
          <p14:tracePt t="25995" x="10440988" y="3313113"/>
          <p14:tracePt t="26004" x="10440988" y="3355975"/>
          <p14:tracePt t="26008" x="10440988" y="3376613"/>
          <p14:tracePt t="26010" x="10440988" y="3387725"/>
          <p14:tracePt t="26012" x="10440988" y="3397250"/>
          <p14:tracePt t="26020" x="10420350" y="3429000"/>
          <p14:tracePt t="26022" x="10420350" y="3449638"/>
          <p14:tracePt t="26024" x="10420350" y="3460750"/>
          <p14:tracePt t="26027" x="10420350" y="3481388"/>
          <p14:tracePt t="26029" x="10420350" y="3492500"/>
          <p14:tracePt t="26037" x="10409238" y="3533775"/>
          <p14:tracePt t="26039" x="10409238" y="3554413"/>
          <p14:tracePt t="26042" x="10409238" y="3565525"/>
          <p14:tracePt t="26045" x="10388600" y="3586163"/>
          <p14:tracePt t="26053" x="10388600" y="3606800"/>
          <p14:tracePt t="26055" x="10388600" y="3629025"/>
          <p14:tracePt t="26058" x="10379075" y="3659188"/>
          <p14:tracePt t="26061" x="10379075" y="3681413"/>
          <p14:tracePt t="26063" x="10379075" y="3702050"/>
          <p14:tracePt t="26065" x="10379075" y="3711575"/>
          <p14:tracePt t="26072" x="10379075" y="3763963"/>
          <p14:tracePt t="26075" x="10356850" y="3775075"/>
          <p14:tracePt t="26078" x="10356850" y="3806825"/>
          <p14:tracePt t="26080" x="10356850" y="3816350"/>
          <p14:tracePt t="26088" x="10347325" y="3868738"/>
          <p14:tracePt t="26090" x="10347325" y="3890963"/>
          <p14:tracePt t="26093" x="10347325" y="3911600"/>
          <p14:tracePt t="26105" x="10336213" y="3984625"/>
          <p14:tracePt t="26122" x="10304463" y="4100513"/>
          <p14:tracePt t="26125" x="10283825" y="4121150"/>
          <p14:tracePt t="26127" x="10283825" y="4132263"/>
          <p14:tracePt t="26129" x="10283825" y="4152900"/>
          <p14:tracePt t="26131" x="10283825" y="4162425"/>
          <p14:tracePt t="26136" x="10274300" y="4194175"/>
          <p14:tracePt t="26155" x="10242550" y="4310063"/>
          <p14:tracePt t="26157" x="10242550" y="4330700"/>
          <p14:tracePt t="26159" x="10242550" y="4341813"/>
          <p14:tracePt t="26163" x="10242550" y="4351338"/>
          <p14:tracePt t="26165" x="10231438" y="4371975"/>
          <p14:tracePt t="26167" x="10231438" y="4383088"/>
          <p14:tracePt t="26170" x="10231438" y="4403725"/>
          <p14:tracePt t="26172" x="10231438" y="4435475"/>
          <p14:tracePt t="26174" x="10231438" y="4446588"/>
          <p14:tracePt t="26177" x="10231438" y="4456113"/>
          <p14:tracePt t="26179" x="10210800" y="4478338"/>
          <p14:tracePt t="26184" x="10210800" y="4519613"/>
          <p14:tracePt t="26187" x="10210800" y="4540250"/>
          <p14:tracePt t="26189" x="10199688" y="4551363"/>
          <p14:tracePt t="26192" x="10199688" y="4583113"/>
          <p14:tracePt t="26195" x="10199688" y="4592638"/>
          <p14:tracePt t="26197" x="10199688" y="4624388"/>
          <p14:tracePt t="26203" x="10199688" y="4656138"/>
          <p14:tracePt t="26220" x="10179050" y="4740275"/>
          <p14:tracePt t="26237" x="10169525" y="4792663"/>
          <p14:tracePt t="26254" x="10169525" y="4802188"/>
          <p14:tracePt t="26272" x="10158413" y="4833938"/>
          <p14:tracePt t="26275" x="10158413" y="4845050"/>
          <p14:tracePt t="26277" x="10137775" y="4845050"/>
          <p14:tracePt t="26279" x="10137775" y="4865688"/>
          <p14:tracePt t="26287" x="10126663" y="4876800"/>
          <p14:tracePt t="26289" x="10106025" y="4906963"/>
          <p14:tracePt t="26292" x="10094913" y="4929188"/>
          <p14:tracePt t="26295" x="10094913" y="4938713"/>
          <p14:tracePt t="26306" x="10053638" y="4981575"/>
          <p14:tracePt t="26309" x="10033000" y="5011738"/>
          <p14:tracePt t="26312" x="10021888" y="5011738"/>
          <p14:tracePt t="26314" x="10021888" y="5022850"/>
          <p14:tracePt t="26321" x="9990138" y="5043488"/>
          <p14:tracePt t="26323" x="9990138" y="5054600"/>
          <p14:tracePt t="26339" x="9948863" y="5086350"/>
          <p14:tracePt t="26356" x="9896475" y="5116513"/>
          <p14:tracePt t="26360" x="9875838" y="5127625"/>
          <p14:tracePt t="26362" x="9875838" y="5148263"/>
          <p14:tracePt t="26371" x="9844088" y="5180013"/>
          <p14:tracePt t="26373" x="9823450" y="5180013"/>
          <p14:tracePt t="26376" x="9812338" y="5191125"/>
          <p14:tracePt t="26380" x="9780588" y="5211763"/>
          <p14:tracePt t="26382" x="9780588" y="5222875"/>
          <p14:tracePt t="26384" x="9771063" y="5222875"/>
          <p14:tracePt t="26386" x="9748838" y="5232400"/>
          <p14:tracePt t="26394" x="9707563" y="5264150"/>
          <p14:tracePt t="26397" x="9686925" y="5284788"/>
          <p14:tracePt t="26400" x="9675813" y="5295900"/>
          <p14:tracePt t="26407" x="9613900" y="5327650"/>
          <p14:tracePt t="26412" x="9582150" y="5357813"/>
          <p14:tracePt t="26414" x="9571038" y="5357813"/>
          <p14:tracePt t="26417" x="9571038" y="5368925"/>
          <p14:tracePt t="26418" x="9539288" y="5368925"/>
          <p14:tracePt t="26427" x="9498013" y="5400675"/>
          <p14:tracePt t="26430" x="9466263" y="5410200"/>
          <p14:tracePt t="26432" x="9455150" y="5410200"/>
          <p14:tracePt t="26435" x="9434513" y="5432425"/>
          <p14:tracePt t="26442" x="9393238" y="5441950"/>
          <p14:tracePt t="26445" x="9382125" y="5441950"/>
          <p14:tracePt t="26454" x="9329738" y="5462588"/>
          <p14:tracePt t="26471" x="9256713" y="5494338"/>
          <p14:tracePt t="26473" x="9224963" y="5505450"/>
          <p14:tracePt t="26479" x="9215438" y="5514975"/>
          <p14:tracePt t="26482" x="9204325" y="5514975"/>
          <p14:tracePt t="26488" x="9183688" y="5537200"/>
          <p14:tracePt t="26504" x="9151938" y="5546725"/>
          <p14:tracePt t="26521" x="9120188" y="5568950"/>
          <p14:tracePt t="26524" x="9110663" y="5568950"/>
          <p14:tracePt t="26527" x="9099550" y="5578475"/>
          <p14:tracePt t="26537" x="9078913" y="5599113"/>
          <p14:tracePt t="26539" x="9067800" y="5599113"/>
          <p14:tracePt t="26542" x="9047163" y="5610225"/>
          <p14:tracePt t="26546" x="9036050" y="5610225"/>
          <p14:tracePt t="26554" x="9005888" y="5621338"/>
          <p14:tracePt t="26571" x="8963025" y="5651500"/>
          <p14:tracePt t="26573" x="8942388" y="5651500"/>
          <p14:tracePt t="26575" x="8931275" y="5673725"/>
          <p14:tracePt t="26588" x="8890000" y="5694363"/>
          <p14:tracePt t="26591" x="8869363" y="5715000"/>
          <p14:tracePt t="26604" x="8837613" y="5746750"/>
          <p14:tracePt t="26607" x="8816975" y="5756275"/>
          <p14:tracePt t="26611" x="8794750" y="5778500"/>
          <p14:tracePt t="26615" x="8785225" y="5778500"/>
          <p14:tracePt t="26616" x="8785225" y="5788025"/>
          <p14:tracePt t="26618" x="8764588" y="5788025"/>
          <p14:tracePt t="26624" x="8732838" y="5819775"/>
          <p14:tracePt t="26628" x="8721725" y="5830888"/>
          <p14:tracePt t="26632" x="8712200" y="5830888"/>
          <p14:tracePt t="26635" x="8689975" y="5851525"/>
          <p14:tracePt t="26643" x="8659813" y="5861050"/>
          <p14:tracePt t="26645" x="8648700" y="5883275"/>
          <p14:tracePt t="26654" x="8616950" y="5892800"/>
          <p14:tracePt t="26671" x="8532813" y="5935663"/>
          <p14:tracePt t="26689" x="8450263" y="5988050"/>
          <p14:tracePt t="26693" x="8439150" y="5988050"/>
          <p14:tracePt t="26695" x="8439150" y="5997575"/>
          <p14:tracePt t="26697" x="8428038" y="5997575"/>
          <p14:tracePt t="26704" x="8407400" y="5997575"/>
          <p14:tracePt t="26706" x="8396288" y="5997575"/>
          <p14:tracePt t="26708" x="8396288" y="6008688"/>
          <p14:tracePt t="26710" x="8375650" y="6008688"/>
          <p14:tracePt t="26721" x="8343900" y="6029325"/>
          <p14:tracePt t="26738" x="8270875" y="6040438"/>
          <p14:tracePt t="26756" x="8197850" y="6061075"/>
          <p14:tracePt t="26759" x="8166100" y="6061075"/>
          <p14:tracePt t="26762" x="8156575" y="6061075"/>
          <p14:tracePt t="26764" x="8145463" y="6061075"/>
          <p14:tracePt t="26766" x="8124825" y="6061075"/>
          <p14:tracePt t="26768" x="8113713" y="6061075"/>
          <p14:tracePt t="26771" x="8093075" y="6061075"/>
          <p14:tracePt t="26773" x="8061325" y="6061075"/>
          <p14:tracePt t="26775" x="8051800" y="6061075"/>
          <p14:tracePt t="26777" x="8040688" y="6061075"/>
          <p14:tracePt t="26780" x="8008938" y="6072188"/>
          <p14:tracePt t="26783" x="7977188" y="6072188"/>
          <p14:tracePt t="26785" x="7956550" y="6072188"/>
          <p14:tracePt t="26787" x="7947025" y="6072188"/>
          <p14:tracePt t="26790" x="7915275" y="6072188"/>
          <p14:tracePt t="26793" x="7883525" y="6072188"/>
          <p14:tracePt t="26795" x="7862888" y="6072188"/>
          <p14:tracePt t="26797" x="7831138" y="6072188"/>
          <p14:tracePt t="26801" x="7799388" y="6072188"/>
          <p14:tracePt t="26808" x="7735888" y="6072188"/>
          <p14:tracePt t="26812" x="7673975" y="6072188"/>
          <p14:tracePt t="26816" x="7653338" y="6072188"/>
          <p14:tracePt t="26818" x="7621588" y="6072188"/>
          <p14:tracePt t="26821" x="7600950" y="6072188"/>
          <p14:tracePt t="26824" x="7548563" y="6049963"/>
          <p14:tracePt t="26827" x="7516813" y="6049963"/>
          <p14:tracePt t="26830" x="7485063" y="6049963"/>
          <p14:tracePt t="26837" x="7412038" y="6040438"/>
          <p14:tracePt t="26855" x="7180263" y="5997575"/>
          <p14:tracePt t="26858" x="7138988" y="5997575"/>
          <p14:tracePt t="26862" x="7097713" y="5976938"/>
          <p14:tracePt t="26864" x="7086600" y="5976938"/>
          <p14:tracePt t="26866" x="7054850" y="5976938"/>
          <p14:tracePt t="26869" x="7002463" y="5967413"/>
          <p14:tracePt t="26872" x="6992938" y="5967413"/>
          <p14:tracePt t="26875" x="6929438" y="5945188"/>
          <p14:tracePt t="26878" x="6897688" y="5945188"/>
          <p14:tracePt t="26880" x="6888163" y="5945188"/>
          <p14:tracePt t="26882" x="6856413" y="5935663"/>
          <p14:tracePt t="26884" x="6845300" y="5935663"/>
          <p14:tracePt t="26886" x="6813550" y="5935663"/>
          <p14:tracePt t="26895" x="6719888" y="5915025"/>
          <p14:tracePt t="26898" x="6708775" y="5915025"/>
          <p14:tracePt t="26900" x="6667500" y="5915025"/>
          <p14:tracePt t="26903" x="6646863" y="5915025"/>
          <p14:tracePt t="26905" x="6635750" y="5915025"/>
          <p14:tracePt t="26908" x="6583363" y="5915025"/>
          <p14:tracePt t="26912" x="6542088" y="5903913"/>
          <p14:tracePt t="26914" x="6530975" y="5903913"/>
          <p14:tracePt t="26921" x="6467475" y="5903913"/>
          <p14:tracePt t="26925" x="6405563" y="5903913"/>
          <p14:tracePt t="26930" x="6353175" y="5903913"/>
          <p14:tracePt t="26934" x="6321425" y="5903913"/>
          <p14:tracePt t="26937" x="6300788" y="5903913"/>
          <p14:tracePt t="26940" x="6248400" y="5903913"/>
          <p14:tracePt t="26945" x="6184900" y="5892800"/>
          <p14:tracePt t="26947" x="6175375" y="5892800"/>
          <p14:tracePt t="26949" x="6153150" y="5892800"/>
          <p14:tracePt t="26951" x="6122988" y="5872163"/>
          <p14:tracePt t="26954" x="6111875" y="5872163"/>
          <p14:tracePt t="26958" x="6069013" y="5861050"/>
          <p14:tracePt t="26960" x="6038850" y="5861050"/>
          <p14:tracePt t="26962" x="6016625" y="5861050"/>
          <p14:tracePt t="26965" x="5995988" y="5840413"/>
          <p14:tracePt t="26968" x="5975350" y="5840413"/>
          <p14:tracePt t="26972" x="5943600" y="5830888"/>
          <p14:tracePt t="26975" x="5911850" y="5808663"/>
          <p14:tracePt t="26979" x="5891213" y="5808663"/>
          <p14:tracePt t="26987" x="5829300" y="5799138"/>
          <p14:tracePt t="26990" x="5807075" y="5799138"/>
          <p14:tracePt t="26993" x="5786438" y="5788025"/>
          <p14:tracePt t="27000" x="5724525" y="5788025"/>
          <p14:tracePt t="27003" x="5713413" y="5788025"/>
          <p14:tracePt t="27005" x="5692775" y="5788025"/>
          <p14:tracePt t="27012" x="5629275" y="5788025"/>
          <p14:tracePt t="27014" x="5619750" y="5788025"/>
          <p14:tracePt t="27016" x="5608638" y="5788025"/>
          <p14:tracePt t="27018" x="5576888" y="5788025"/>
          <p14:tracePt t="27028" x="5503863" y="5788025"/>
          <p14:tracePt t="27032" x="5440363" y="5788025"/>
          <p14:tracePt t="27035" x="5408613" y="5788025"/>
          <p14:tracePt t="27038" x="5378450" y="5799138"/>
          <p14:tracePt t="27041" x="5346700" y="5799138"/>
          <p14:tracePt t="27046" x="5294313" y="5819775"/>
          <p14:tracePt t="27050" x="5262563" y="5819775"/>
          <p14:tracePt t="27056" x="5189538" y="5830888"/>
          <p14:tracePt t="27061" x="5126038" y="5851525"/>
          <p14:tracePt t="27065" x="5084763" y="5851525"/>
          <p14:tracePt t="27068" x="5053013" y="5851525"/>
          <p14:tracePt t="27070" x="5041900" y="5861050"/>
          <p14:tracePt t="27077" x="4959350" y="5861050"/>
          <p14:tracePt t="27081" x="4916488" y="5861050"/>
          <p14:tracePt t="27084" x="4884738" y="5861050"/>
          <p14:tracePt t="27086" x="4875213" y="5861050"/>
          <p14:tracePt t="27094" x="4779963" y="5861050"/>
          <p14:tracePt t="27098" x="4748213" y="5861050"/>
          <p14:tracePt t="27101" x="4738688" y="5861050"/>
          <p14:tracePt t="27104" x="4727575" y="5861050"/>
          <p14:tracePt t="27107" x="4675188" y="5861050"/>
          <p14:tracePt t="27109" x="4643438" y="5861050"/>
          <p14:tracePt t="27112" x="4622800" y="5861050"/>
          <p14:tracePt t="27115" x="4570413" y="5861050"/>
          <p14:tracePt t="27118" x="4538663" y="5861050"/>
          <p14:tracePt t="27124" x="4486275" y="5840413"/>
          <p14:tracePt t="27127" x="4465638" y="5840413"/>
          <p14:tracePt t="27129" x="4424363" y="5840413"/>
          <p14:tracePt t="27132" x="4392613" y="5840413"/>
          <p14:tracePt t="27136" x="4360863" y="5830888"/>
          <p14:tracePt t="27139" x="4329113" y="5830888"/>
          <p14:tracePt t="27141" x="4308475" y="5830888"/>
          <p14:tracePt t="27146" x="4244975" y="5808663"/>
          <p14:tracePt t="27149" x="4214813" y="5808663"/>
          <p14:tracePt t="27155" x="4140200" y="5799138"/>
          <p14:tracePt t="27159" x="4110038" y="5799138"/>
          <p14:tracePt t="27161" x="4078288" y="5788025"/>
          <p14:tracePt t="27171" x="3973513" y="5767388"/>
          <p14:tracePt t="27174" x="3962400" y="5767388"/>
          <p14:tracePt t="27178" x="3889375" y="5756275"/>
          <p14:tracePt t="27180" x="3857625" y="5756275"/>
          <p14:tracePt t="27182" x="3848100" y="5735638"/>
          <p14:tracePt t="27184" x="3816350" y="5735638"/>
          <p14:tracePt t="27190" x="3763963" y="5726113"/>
          <p14:tracePt t="27194" x="3721100" y="5703888"/>
          <p14:tracePt t="27197" x="3689350" y="5703888"/>
          <p14:tracePt t="27199" x="3679825" y="5703888"/>
          <p14:tracePt t="27202" x="3648075" y="5694363"/>
          <p14:tracePt t="27212" x="3563938" y="5683250"/>
          <p14:tracePt t="27215" x="3532188" y="5683250"/>
          <p14:tracePt t="27222" x="3470275" y="5662613"/>
          <p14:tracePt t="27225" x="3438525" y="5651500"/>
          <p14:tracePt t="27240" x="3333750" y="5630863"/>
          <p14:tracePt t="27244" x="3292475" y="5621338"/>
          <p14:tracePt t="27247" x="3260725" y="5621338"/>
          <p14:tracePt t="27249" x="3249613" y="5621338"/>
          <p14:tracePt t="27252" x="3217863" y="5621338"/>
          <p14:tracePt t="27256" x="3197225" y="5610225"/>
          <p14:tracePt t="27258" x="3186113" y="5610225"/>
          <p14:tracePt t="27260" x="3176588" y="5610225"/>
          <p14:tracePt t="27262" x="3155950" y="5610225"/>
          <p14:tracePt t="27265" x="3144838" y="5610225"/>
          <p14:tracePt t="27267" x="3124200" y="5610225"/>
          <p14:tracePt t="27272" x="3092450" y="5589588"/>
          <p14:tracePt t="27274" x="3081338" y="5589588"/>
          <p14:tracePt t="27288" x="3040063" y="5578475"/>
          <p14:tracePt t="27290" x="3008313" y="5578475"/>
          <p14:tracePt t="27307" x="2946400" y="5557838"/>
          <p14:tracePt t="27310" x="2935288" y="5557838"/>
          <p14:tracePt t="27312" x="2914650" y="5557838"/>
          <p14:tracePt t="27322" x="2894013" y="5557838"/>
          <p14:tracePt t="27339" x="2830513" y="5526088"/>
          <p14:tracePt t="27356" x="2767013" y="5505450"/>
          <p14:tracePt t="27358" x="2757488" y="5484813"/>
          <p14:tracePt t="27372" x="2725738" y="5473700"/>
          <p14:tracePt t="27374" x="2693988" y="5453063"/>
          <p14:tracePt t="27389" x="2652713" y="5421313"/>
          <p14:tracePt t="27405" x="2620963" y="5410200"/>
          <p14:tracePt t="27407" x="2609850" y="5410200"/>
          <p14:tracePt t="27421" x="2589213" y="5400675"/>
          <p14:tracePt t="27439" x="2578100" y="5400675"/>
          <p14:tracePt t="27455" x="2557463" y="5400675"/>
          <p14:tracePt t="27529" x="2557463" y="5380038"/>
          <p14:tracePt t="27540" x="2557463" y="5368925"/>
          <p14:tracePt t="27555" x="2547938" y="5337175"/>
          <p14:tracePt t="27558" x="2547938" y="5327650"/>
          <p14:tracePt t="27573" x="2547938" y="5295900"/>
          <p14:tracePt t="27590" x="2547938" y="5264150"/>
          <p14:tracePt t="27605" x="2547938" y="5243513"/>
          <p14:tracePt t="27626" x="2547938" y="5222875"/>
          <p14:tracePt t="27639" x="2547938" y="5200650"/>
          <p14:tracePt t="27655" x="2547938" y="5170488"/>
          <p14:tracePt t="27675" x="2547938" y="5138738"/>
          <p14:tracePt t="27693" x="2547938" y="5116513"/>
          <p14:tracePt t="27704" x="2568575" y="5116513"/>
          <p14:tracePt t="27706" x="2568575" y="5095875"/>
          <p14:tracePt t="27745" x="2568575" y="5086350"/>
          <p14:tracePt t="27760" x="2568575" y="5064125"/>
          <p14:tracePt t="27772" x="2568575" y="5054600"/>
          <p14:tracePt t="27792" x="2568575" y="5022850"/>
          <p14:tracePt t="27977" x="2568575" y="5011738"/>
          <p14:tracePt t="27992" x="2568575" y="4991100"/>
          <p14:tracePt t="28008" x="2568575" y="4981575"/>
          <p14:tracePt t="28027" x="2578100" y="4959350"/>
          <p14:tracePt t="28029" x="2578100" y="4949825"/>
          <p14:tracePt t="28042" x="2578100" y="4938713"/>
          <p14:tracePt t="28059" x="2600325" y="4906963"/>
          <p14:tracePt t="28076" x="2600325" y="4854575"/>
          <p14:tracePt t="33624" x="2600325" y="4845050"/>
          <p14:tracePt t="33630" x="2600325" y="4802188"/>
          <p14:tracePt t="33633" x="2600325" y="4772025"/>
          <p14:tracePt t="33634" x="2600325" y="4749800"/>
          <p14:tracePt t="33636" x="2600325" y="4729163"/>
          <p14:tracePt t="33638" x="2600325" y="4708525"/>
          <p14:tracePt t="33641" x="2600325" y="4676775"/>
          <p14:tracePt t="33643" x="2600325" y="4665663"/>
          <p14:tracePt t="33647" x="2600325" y="4592638"/>
          <p14:tracePt t="33651" x="2600325" y="4560888"/>
          <p14:tracePt t="33653" x="2600325" y="4519613"/>
          <p14:tracePt t="33660" x="2609850" y="4425950"/>
          <p14:tracePt t="33662" x="2609850" y="4383088"/>
          <p14:tracePt t="33665" x="2609850" y="4330700"/>
          <p14:tracePt t="33668" x="2620963" y="4267200"/>
          <p14:tracePt t="33670" x="2620963" y="4257675"/>
          <p14:tracePt t="33674" x="2620963" y="4162425"/>
          <p14:tracePt t="33676" x="2641600" y="4121150"/>
          <p14:tracePt t="33680" x="2641600" y="4037013"/>
          <p14:tracePt t="33683" x="2641600" y="3973513"/>
          <p14:tracePt t="33686" x="2662238" y="3879850"/>
          <p14:tracePt t="33689" x="2662238" y="3816350"/>
          <p14:tracePt t="33692" x="2662238" y="3743325"/>
          <p14:tracePt t="33696" x="2662238" y="3629025"/>
          <p14:tracePt t="33699" x="2662238" y="3575050"/>
          <p14:tracePt t="33702" x="2662238" y="3502025"/>
          <p14:tracePt t="33707" x="2662238" y="3376613"/>
          <p14:tracePt t="33710" x="2662238" y="3303588"/>
          <p14:tracePt t="33712" x="2662238" y="3251200"/>
          <p14:tracePt t="33716" x="2662238" y="3187700"/>
          <p14:tracePt t="33718" x="2652713" y="3124200"/>
          <p14:tracePt t="33721" x="2652713" y="3114675"/>
          <p14:tracePt t="33724" x="2641600" y="3041650"/>
          <p14:tracePt t="33727" x="2641600" y="2989263"/>
          <p14:tracePt t="33731" x="2620963" y="2936875"/>
          <p14:tracePt t="33735" x="2620963" y="2873375"/>
          <p14:tracePt t="33740" x="2620963" y="2809875"/>
          <p14:tracePt t="33746" x="2609850" y="2736850"/>
          <p14:tracePt t="33750" x="2609850" y="2695575"/>
          <p14:tracePt t="33754" x="2609850" y="2663825"/>
          <p14:tracePt t="33758" x="2600325" y="2620963"/>
          <p14:tracePt t="33761" x="2600325" y="2579688"/>
          <p14:tracePt t="33764" x="2600325" y="2559050"/>
          <p14:tracePt t="33765" x="2600325" y="2547938"/>
          <p14:tracePt t="33768" x="2578100" y="2527300"/>
          <p14:tracePt t="33770" x="2578100" y="2516188"/>
          <p14:tracePt t="33796" x="2547938" y="2379663"/>
          <p14:tracePt t="33811" x="2536825" y="2370138"/>
          <p14:tracePt t="33974" x="2516188" y="2349500"/>
          <p14:tracePt t="33981" x="2505075" y="2349500"/>
          <p14:tracePt t="33996" x="2411413" y="2306638"/>
          <p14:tracePt t="34012" x="2327275" y="2244725"/>
          <p14:tracePt t="34015" x="2306638" y="2233613"/>
          <p14:tracePt t="34029" x="2222500" y="2160588"/>
          <p14:tracePt t="34032" x="2211388" y="2139950"/>
          <p14:tracePt t="34036" x="2181225" y="2128838"/>
          <p14:tracePt t="34038" x="2181225" y="2117725"/>
          <p14:tracePt t="34040" x="2149475" y="2097088"/>
          <p14:tracePt t="34043" x="2128838" y="2085975"/>
          <p14:tracePt t="34046" x="2085975" y="2055813"/>
          <p14:tracePt t="34048" x="2076450" y="2033588"/>
          <p14:tracePt t="34051" x="2054225" y="2024063"/>
          <p14:tracePt t="34060" x="1981200" y="1981200"/>
          <p14:tracePt t="34066" x="1939925" y="1939925"/>
          <p14:tracePt t="34069" x="1928813" y="1939925"/>
          <p14:tracePt t="34071" x="1908175" y="1919288"/>
          <p14:tracePt t="34073" x="1876425" y="1908175"/>
          <p14:tracePt t="34077" x="1865313" y="1887538"/>
          <p14:tracePt t="34083" x="1803400" y="1876425"/>
          <p14:tracePt t="34085" x="1792288" y="1855788"/>
          <p14:tracePt t="34095" x="1730375" y="1835150"/>
          <p14:tracePt t="34098" x="1687513" y="1814513"/>
          <p14:tracePt t="34113" x="1582738" y="1771650"/>
          <p14:tracePt t="34116" x="1562100" y="1771650"/>
          <p14:tracePt t="34129" x="1489075" y="1741488"/>
          <p14:tracePt t="34131" x="1477963" y="1741488"/>
          <p14:tracePt t="34134" x="1477963" y="1730375"/>
          <p14:tracePt t="34145" x="1436688" y="1709738"/>
          <p14:tracePt t="34163" x="1384300" y="1698625"/>
          <p14:tracePt t="34180" x="1331913" y="1666875"/>
          <p14:tracePt t="34182" x="1309688" y="1666875"/>
          <p14:tracePt t="34196" x="1227138" y="1635125"/>
          <p14:tracePt t="34199" x="1204913" y="1635125"/>
          <p14:tracePt t="34203" x="1195388" y="1625600"/>
          <p14:tracePt t="34212" x="1152525" y="1625600"/>
          <p14:tracePt t="34214" x="1131888" y="1604963"/>
          <p14:tracePt t="34216" x="1122363" y="1604963"/>
          <p14:tracePt t="34229" x="1058863" y="1593850"/>
          <p14:tracePt t="34245" x="1027113" y="1573213"/>
          <p14:tracePt t="34346" x="1017588" y="1573213"/>
          <p14:tracePt t="34348" x="1017588" y="1582738"/>
          <p14:tracePt t="34353" x="1017588" y="1614488"/>
          <p14:tracePt t="34363" x="995363" y="1657350"/>
          <p14:tracePt t="34379" x="995363" y="1698625"/>
          <p14:tracePt t="34396" x="995363" y="1741488"/>
          <p14:tracePt t="34413" x="995363" y="1793875"/>
          <p14:tracePt t="34429" x="995363" y="1846263"/>
          <p14:tracePt t="34432" x="995363" y="1866900"/>
          <p14:tracePt t="34447" x="995363" y="1971675"/>
          <p14:tracePt t="34463" x="995363" y="2108200"/>
          <p14:tracePt t="34466" x="995363" y="2128838"/>
          <p14:tracePt t="34469" x="995363" y="2160588"/>
          <p14:tracePt t="34479" x="1006475" y="2233613"/>
          <p14:tracePt t="34482" x="1017588" y="2286000"/>
          <p14:tracePt t="34486" x="1017588" y="2327275"/>
          <p14:tracePt t="34495" x="1038225" y="2401888"/>
          <p14:tracePt t="34498" x="1047750" y="2443163"/>
          <p14:tracePt t="34501" x="1047750" y="2463800"/>
          <p14:tracePt t="34503" x="1058863" y="2495550"/>
          <p14:tracePt t="34513" x="1090613" y="2600325"/>
          <p14:tracePt t="34516" x="1090613" y="2611438"/>
          <p14:tracePt t="34529" x="1122363" y="2716213"/>
          <p14:tracePt t="34532" x="1143000" y="2747963"/>
          <p14:tracePt t="34546" x="1163638" y="2852738"/>
          <p14:tracePt t="34550" x="1184275" y="2884488"/>
          <p14:tracePt t="34553" x="1184275" y="2894013"/>
          <p14:tracePt t="34555" x="1184275" y="2905125"/>
          <p14:tracePt t="34560" x="1195388" y="2957513"/>
          <p14:tracePt t="34563" x="1216025" y="2978150"/>
          <p14:tracePt t="34569" x="1227138" y="3041650"/>
          <p14:tracePt t="34579" x="1257300" y="3167063"/>
          <p14:tracePt t="34582" x="1257300" y="3208338"/>
          <p14:tracePt t="34586" x="1257300" y="3240088"/>
          <p14:tracePt t="34588" x="1268413" y="3282950"/>
          <p14:tracePt t="34593" x="1289050" y="3344863"/>
          <p14:tracePt t="34596" x="1289050" y="3376613"/>
          <p14:tracePt t="34601" x="1300163" y="3449638"/>
          <p14:tracePt t="34605" x="1320800" y="3492500"/>
          <p14:tracePt t="34609" x="1320800" y="3554413"/>
          <p14:tracePt t="34613" x="1331913" y="3597275"/>
          <p14:tracePt t="34616" x="1331913" y="3638550"/>
          <p14:tracePt t="34619" x="1331913" y="3670300"/>
          <p14:tracePt t="34621" x="1341438" y="3690938"/>
          <p14:tracePt t="34624" x="1341438" y="3743325"/>
          <p14:tracePt t="34628" x="1362075" y="3786188"/>
          <p14:tracePt t="34629" x="1362075" y="3806825"/>
          <p14:tracePt t="34633" x="1362075" y="3838575"/>
          <p14:tracePt t="34636" x="1373188" y="3879850"/>
          <p14:tracePt t="34638" x="1373188" y="3911600"/>
          <p14:tracePt t="34642" x="1373188" y="3943350"/>
          <p14:tracePt t="34647" x="1393825" y="3984625"/>
          <p14:tracePt t="34650" x="1393825" y="4027488"/>
          <p14:tracePt t="34654" x="1393825" y="4048125"/>
          <p14:tracePt t="34658" x="1393825" y="4089400"/>
          <p14:tracePt t="34660" x="1404938" y="4121150"/>
          <p14:tracePt t="34664" x="1404938" y="4152900"/>
          <p14:tracePt t="34666" x="1404938" y="4162425"/>
          <p14:tracePt t="34668" x="1404938" y="4173538"/>
          <p14:tracePt t="34679" x="1404938" y="4237038"/>
          <p14:tracePt t="34681" x="1404938" y="4267200"/>
          <p14:tracePt t="34684" x="1404938" y="4298950"/>
          <p14:tracePt t="34687" x="1404938" y="4310063"/>
          <p14:tracePt t="34692" x="1404938" y="4362450"/>
          <p14:tracePt t="34695" x="1404938" y="4403725"/>
          <p14:tracePt t="34699" x="1404938" y="4414838"/>
          <p14:tracePt t="34701" x="1404938" y="4446588"/>
          <p14:tracePt t="34707" x="1404938" y="4487863"/>
          <p14:tracePt t="34710" x="1404938" y="4540250"/>
          <p14:tracePt t="34712" x="1404938" y="4551363"/>
          <p14:tracePt t="34715" x="1404938" y="4592638"/>
          <p14:tracePt t="34718" x="1404938" y="4613275"/>
          <p14:tracePt t="34725" x="1404938" y="4687888"/>
          <p14:tracePt t="34728" x="1404938" y="4697413"/>
          <p14:tracePt t="34731" x="1404938" y="4740275"/>
          <p14:tracePt t="34739" x="1404938" y="4833938"/>
          <p14:tracePt t="34743" x="1404938" y="4876800"/>
          <p14:tracePt t="34746" x="1404938" y="4906963"/>
          <p14:tracePt t="34749" x="1404938" y="4949825"/>
          <p14:tracePt t="34752" x="1404938" y="4981575"/>
          <p14:tracePt t="34755" x="1404938" y="5033963"/>
          <p14:tracePt t="34759" x="1404938" y="5054600"/>
          <p14:tracePt t="34765" x="1404938" y="5127625"/>
          <p14:tracePt t="34769" x="1404938" y="5159375"/>
          <p14:tracePt t="34772" x="1404938" y="5191125"/>
          <p14:tracePt t="34775" x="1404938" y="5222875"/>
          <p14:tracePt t="34778" x="1404938" y="5232400"/>
          <p14:tracePt t="34783" x="1425575" y="5284788"/>
          <p14:tracePt t="34785" x="1425575" y="5316538"/>
          <p14:tracePt t="34790" x="1425575" y="5357813"/>
          <p14:tracePt t="34795" x="1425575" y="5389563"/>
          <p14:tracePt t="34799" x="1436688" y="5441950"/>
          <p14:tracePt t="34803" x="1436688" y="5462588"/>
          <p14:tracePt t="34813" x="1446213" y="5546725"/>
          <p14:tracePt t="34830" x="1468438" y="5683250"/>
          <p14:tracePt t="34833" x="1477963" y="5703888"/>
          <p14:tracePt t="34836" x="1477963" y="5715000"/>
          <p14:tracePt t="34837" x="1477963" y="5726113"/>
          <p14:tracePt t="34840" x="1477963" y="5746750"/>
          <p14:tracePt t="34842" x="1477963" y="5778500"/>
          <p14:tracePt t="34846" x="1498600" y="5788025"/>
          <p14:tracePt t="34849" x="1498600" y="5819775"/>
          <p14:tracePt t="34851" x="1498600" y="5830888"/>
          <p14:tracePt t="34857" x="1509713" y="5861050"/>
          <p14:tracePt t="34861" x="1509713" y="5892800"/>
          <p14:tracePt t="34864" x="1530350" y="5924550"/>
          <p14:tracePt t="34868" x="1541463" y="5956300"/>
          <p14:tracePt t="34876" x="1573213" y="5997575"/>
          <p14:tracePt t="34896" x="1677988" y="6092825"/>
          <p14:tracePt t="34898" x="1719263" y="6113463"/>
          <p14:tracePt t="34901" x="1730375" y="6134100"/>
          <p14:tracePt t="34904" x="1751013" y="6134100"/>
          <p14:tracePt t="34906" x="1782763" y="6145213"/>
          <p14:tracePt t="34909" x="1792288" y="6165850"/>
          <p14:tracePt t="34911" x="1812925" y="6165850"/>
          <p14:tracePt t="34913" x="1835150" y="6176963"/>
          <p14:tracePt t="34916" x="1865313" y="6186488"/>
          <p14:tracePt t="34918" x="1897063" y="6186488"/>
          <p14:tracePt t="34927" x="1970088" y="6207125"/>
          <p14:tracePt t="34931" x="2012950" y="6218238"/>
          <p14:tracePt t="34934" x="2065338" y="6238875"/>
          <p14:tracePt t="34937" x="2106613" y="6238875"/>
          <p14:tracePt t="34940" x="2159000" y="6249988"/>
          <p14:tracePt t="34944" x="2211388" y="6270625"/>
          <p14:tracePt t="34946" x="2263775" y="6270625"/>
          <p14:tracePt t="34949" x="2316163" y="6281738"/>
          <p14:tracePt t="34953" x="2368550" y="6281738"/>
          <p14:tracePt t="34956" x="2432050" y="6302375"/>
          <p14:tracePt t="34958" x="2495550" y="6313488"/>
          <p14:tracePt t="34961" x="2557463" y="6334125"/>
          <p14:tracePt t="34964" x="2632075" y="6343650"/>
          <p14:tracePt t="34967" x="2714625" y="6365875"/>
          <p14:tracePt t="34969" x="2789238" y="6386513"/>
          <p14:tracePt t="34972" x="2862263" y="6396038"/>
          <p14:tracePt t="34976" x="2967038" y="6438900"/>
          <p14:tracePt t="34979" x="3081338" y="6448425"/>
          <p14:tracePt t="34981" x="3176588" y="6491288"/>
          <p14:tracePt t="34984" x="3260725" y="6500813"/>
          <p14:tracePt t="34987" x="3333750" y="6523038"/>
          <p14:tracePt t="34991" x="3543300" y="6564313"/>
          <p14:tracePt t="34993" x="3636963" y="6575425"/>
          <p14:tracePt t="34995" x="3711575" y="6596063"/>
          <p14:tracePt t="34998" x="3857625" y="6637338"/>
          <p14:tracePt t="35000" x="3952875" y="6657975"/>
          <p14:tracePt t="35002" x="4025900" y="6669088"/>
          <p14:tracePt t="35004" x="4078288" y="6669088"/>
          <p14:tracePt t="35007" x="4162425" y="6689725"/>
          <p14:tracePt t="35011" x="4381500" y="6711950"/>
          <p14:tracePt t="35013" x="4497388" y="6732588"/>
          <p14:tracePt t="35016" x="4602163" y="6753225"/>
          <p14:tracePt t="35018" x="4748213" y="6753225"/>
          <p14:tracePt t="35021" x="4779963" y="6753225"/>
          <p14:tracePt t="35027" x="5105400" y="6784975"/>
          <p14:tracePt t="35031" x="5262563" y="6784975"/>
          <p14:tracePt t="35034" x="5408613" y="6805613"/>
          <p14:tracePt t="35037" x="5492750" y="6805613"/>
          <p14:tracePt t="35040" x="5649913" y="6826250"/>
          <p14:tracePt t="35042" x="5702300" y="6826250"/>
          <p14:tracePt t="35045" x="5786438" y="6837363"/>
          <p14:tracePt t="35047" x="5911850" y="6837363"/>
          <p14:tracePt t="35271" x="7799388" y="6846888"/>
          <p14:tracePt t="35276" x="7851775" y="6846888"/>
          <p14:tracePt t="35279" x="7862888" y="6837363"/>
          <p14:tracePt t="35282" x="7894638" y="6837363"/>
          <p14:tracePt t="35287" x="7935913" y="6837363"/>
          <p14:tracePt t="35290" x="7956550" y="6837363"/>
          <p14:tracePt t="35292" x="7999413" y="6826250"/>
          <p14:tracePt t="35295" x="8008938" y="6826250"/>
          <p14:tracePt t="35298" x="8040688" y="6826250"/>
          <p14:tracePt t="35301" x="8081963" y="6826250"/>
          <p14:tracePt t="35305" x="8134350" y="6826250"/>
          <p14:tracePt t="35309" x="8177213" y="6826250"/>
          <p14:tracePt t="35313" x="8218488" y="6826250"/>
          <p14:tracePt t="35322" x="8291513" y="6826250"/>
          <p14:tracePt t="35324" x="8343900" y="6826250"/>
          <p14:tracePt t="35327" x="8366125" y="6826250"/>
          <p14:tracePt t="35332" x="8418513" y="6826250"/>
          <p14:tracePt t="35335" x="8450263" y="6826250"/>
          <p14:tracePt t="35348" x="8564563" y="6805613"/>
          <p14:tracePt t="35352" x="8596313" y="6805613"/>
          <p14:tracePt t="35354" x="8596313" y="6794500"/>
          <p14:tracePt t="35358" x="8637588" y="6773863"/>
          <p14:tracePt t="35361" x="8669338" y="6773863"/>
          <p14:tracePt t="35367" x="8712200" y="6764338"/>
          <p14:tracePt t="35369" x="8732838" y="6753225"/>
          <p14:tracePt t="35381" x="8816975" y="6700838"/>
          <p14:tracePt t="35384" x="8826500" y="6700838"/>
          <p14:tracePt t="35387" x="8858250" y="6689725"/>
          <p14:tracePt t="35389" x="8878888" y="6689725"/>
          <p14:tracePt t="35393" x="8910638" y="6669088"/>
          <p14:tracePt t="35396" x="8921750" y="6669088"/>
          <p14:tracePt t="35399" x="8951913" y="6657975"/>
          <p14:tracePt t="35405" x="8983663" y="6648450"/>
          <p14:tracePt t="35409" x="9026525" y="6627813"/>
          <p14:tracePt t="35412" x="9026525" y="6616700"/>
          <p14:tracePt t="35416" x="9067800" y="6596063"/>
          <p14:tracePt t="35419" x="9088438" y="6584950"/>
          <p14:tracePt t="35421" x="9099550" y="6584950"/>
          <p14:tracePt t="35425" x="9120188" y="6564313"/>
          <p14:tracePt t="35427" x="9140825" y="6553200"/>
          <p14:tracePt t="35434" x="9172575" y="6543675"/>
          <p14:tracePt t="35448" x="9236075" y="6480175"/>
          <p14:tracePt t="35449" x="9236075" y="6459538"/>
          <p14:tracePt t="35463" x="9277350" y="6407150"/>
          <p14:tracePt t="35467" x="9297988" y="6386513"/>
          <p14:tracePt t="35480" x="9340850" y="6334125"/>
          <p14:tracePt t="35483" x="9350375" y="6334125"/>
          <p14:tracePt t="35484" x="9350375" y="6313488"/>
          <p14:tracePt t="35498" x="9382125" y="6270625"/>
          <p14:tracePt t="35500" x="9402763" y="6270625"/>
          <p14:tracePt t="35513" x="9413875" y="6259513"/>
          <p14:tracePt t="35530" x="9424988" y="6238875"/>
          <p14:tracePt t="35610" x="9424988" y="6249988"/>
          <p14:tracePt t="35615" x="9424988" y="6259513"/>
          <p14:tracePt t="35631" x="9445625" y="6323013"/>
          <p14:tracePt t="35634" x="9445625" y="6334125"/>
          <p14:tracePt t="35647" x="9455150" y="6375400"/>
          <p14:tracePt t="35664" x="9477375" y="6407150"/>
          <p14:tracePt t="35681" x="9477375" y="6427788"/>
          <p14:tracePt t="35816" x="9466263" y="6427788"/>
          <p14:tracePt t="35817" x="9466263" y="6438900"/>
          <p14:tracePt t="35819" x="9455150" y="6438900"/>
          <p14:tracePt t="35824" x="9434513" y="6438900"/>
          <p14:tracePt t="35827" x="9424988" y="6448425"/>
          <p14:tracePt t="35833" x="9393238" y="6448425"/>
          <p14:tracePt t="35835" x="9382125" y="6470650"/>
          <p14:tracePt t="35837" x="9361488" y="6470650"/>
          <p14:tracePt t="35848" x="9288463" y="6480175"/>
          <p14:tracePt t="35851" x="9277350" y="6500813"/>
          <p14:tracePt t="35854" x="9256713" y="6500813"/>
          <p14:tracePt t="35865" x="9140825" y="6511925"/>
          <p14:tracePt t="35867" x="9110663" y="6511925"/>
          <p14:tracePt t="35870" x="9078913" y="6511925"/>
          <p14:tracePt t="35874" x="9036050" y="6511925"/>
          <p14:tracePt t="35877" x="8994775" y="6532563"/>
          <p14:tracePt t="35880" x="8974138" y="6532563"/>
          <p14:tracePt t="35882" x="8942388" y="6532563"/>
          <p14:tracePt t="35890" x="8858250" y="6532563"/>
          <p14:tracePt t="35893" x="8794750" y="6532563"/>
          <p14:tracePt t="35896" x="8785225" y="6532563"/>
          <p14:tracePt t="35900" x="8721725" y="6532563"/>
          <p14:tracePt t="35902" x="8689975" y="6532563"/>
          <p14:tracePt t="35910" x="8607425" y="6532563"/>
          <p14:tracePt t="35913" x="8607425" y="6523038"/>
          <p14:tracePt t="35916" x="8512175" y="6523038"/>
          <p14:tracePt t="35920" x="8480425" y="6511925"/>
          <p14:tracePt t="35924" x="8428038" y="6491288"/>
          <p14:tracePt t="35926" x="8407400" y="6491288"/>
          <p14:tracePt t="35929" x="8375650" y="6491288"/>
          <p14:tracePt t="35931" x="8334375" y="6480175"/>
          <p14:tracePt t="35933" x="8323263" y="6480175"/>
          <p14:tracePt t="35936" x="8291513" y="6459538"/>
          <p14:tracePt t="35938" x="8261350" y="6459538"/>
          <p14:tracePt t="35942" x="8197850" y="6448425"/>
          <p14:tracePt t="35946" x="8124825" y="6418263"/>
          <p14:tracePt t="35950" x="8081963" y="6407150"/>
          <p14:tracePt t="35953" x="8051800" y="6407150"/>
          <p14:tracePt t="35960" x="7924800" y="6375400"/>
          <p14:tracePt t="35963" x="7862888" y="6354763"/>
          <p14:tracePt t="35967" x="7788275" y="6323013"/>
          <p14:tracePt t="35971" x="7758113" y="6323013"/>
          <p14:tracePt t="35978" x="7600950" y="6281738"/>
          <p14:tracePt t="35982" x="7526338" y="6249988"/>
          <p14:tracePt t="35984" x="7464425" y="6229350"/>
          <p14:tracePt t="35987" x="7412038" y="6218238"/>
          <p14:tracePt t="35991" x="7339013" y="6186488"/>
          <p14:tracePt t="35995" x="7243763" y="6154738"/>
          <p14:tracePt t="35999" x="7107238" y="6102350"/>
          <p14:tracePt t="36002" x="7065963" y="6102350"/>
          <p14:tracePt t="36004" x="7013575" y="6072188"/>
          <p14:tracePt t="36007" x="6918325" y="6040438"/>
          <p14:tracePt t="36012" x="6792913" y="5997575"/>
          <p14:tracePt t="36015" x="6667500" y="5956300"/>
          <p14:tracePt t="36018" x="6624638" y="5935663"/>
          <p14:tracePt t="36022" x="6562725" y="5924550"/>
          <p14:tracePt t="36026" x="6353175" y="5830888"/>
          <p14:tracePt t="36029" x="6216650" y="5799138"/>
          <p14:tracePt t="36032" x="6091238" y="5735638"/>
          <p14:tracePt t="36034" x="5986463" y="5703888"/>
          <p14:tracePt t="36038" x="5891213" y="5662613"/>
          <p14:tracePt t="36041" x="5681663" y="5610225"/>
          <p14:tracePt t="36044" x="5503863" y="5557838"/>
          <p14:tracePt t="36047" x="5356225" y="5514975"/>
          <p14:tracePt t="36052" x="5053013" y="5462588"/>
          <p14:tracePt t="36055" x="4895850" y="5421313"/>
          <p14:tracePt t="36059" x="4675188" y="5380038"/>
          <p14:tracePt t="36064" x="4381500" y="5327650"/>
          <p14:tracePt t="36068" x="4256088" y="5305425"/>
          <p14:tracePt t="36070" x="4151313" y="5295900"/>
          <p14:tracePt t="36083" x="3417888" y="5170488"/>
          <p14:tracePt t="36086" x="3228975" y="5148263"/>
          <p14:tracePt t="36088" x="3165475" y="5148263"/>
          <p14:tracePt t="36091" x="2955925" y="5116513"/>
          <p14:tracePt t="36097" x="2757488" y="5116513"/>
          <p14:tracePt t="36100" x="2525713" y="5095875"/>
          <p14:tracePt t="36102" x="2379663" y="5095875"/>
          <p14:tracePt t="36105" x="2190750" y="5075238"/>
          <p14:tracePt t="36109" x="2044700" y="5075238"/>
          <p14:tracePt t="36112" x="1865313" y="5075238"/>
          <p14:tracePt t="36116" x="1666875" y="5054600"/>
          <p14:tracePt t="36118" x="1520825" y="5054600"/>
          <p14:tracePt t="36120" x="1468438" y="5054600"/>
          <p14:tracePt t="36124" x="1184275" y="5054600"/>
          <p14:tracePt t="36128" x="1058863" y="5033963"/>
          <p14:tracePt t="36132" x="858838" y="5033963"/>
          <p14:tracePt t="36134" x="681038" y="5011738"/>
          <p14:tracePt t="36137" x="576263" y="5002213"/>
          <p14:tracePt t="36141" x="398463" y="5002213"/>
          <p14:tracePt t="36144" x="273050" y="4981575"/>
          <p14:tracePt t="36146" x="125413" y="4959350"/>
          <p14:tracePt t="36149" x="31750" y="4938713"/>
          <p14:tracePt t="36288" x="104775" y="817563"/>
          <p14:tracePt t="36292" x="419100" y="608013"/>
          <p14:tracePt t="36296" x="628650" y="471488"/>
          <p14:tracePt t="36300" x="785813" y="398463"/>
          <p14:tracePt t="36303" x="933450" y="314325"/>
          <p14:tracePt t="36306" x="1090613" y="241300"/>
          <p14:tracePt t="36310" x="1352550" y="104775"/>
          <p14:tracePt t="36314" x="1603375" y="11113"/>
          <p14:tracePt t="36388" x="5734050" y="200025"/>
          <p14:tracePt t="36391" x="6143625" y="409575"/>
          <p14:tracePt t="36395" x="6353175" y="503238"/>
          <p14:tracePt t="36398" x="6551613" y="619125"/>
          <p14:tracePt t="36401" x="6699250" y="692150"/>
          <p14:tracePt t="36404" x="6761163" y="733425"/>
          <p14:tracePt t="36408" x="7013575" y="890588"/>
          <p14:tracePt t="36410" x="7232650" y="1027113"/>
          <p14:tracePt t="36414" x="7443788" y="1184275"/>
          <p14:tracePt t="36419" x="7631113" y="1311275"/>
          <p14:tracePt t="36421" x="7735888" y="1395413"/>
          <p14:tracePt t="36424" x="7851775" y="1500188"/>
          <p14:tracePt t="36428" x="8029575" y="1657350"/>
          <p14:tracePt t="36432" x="8186738" y="1793875"/>
          <p14:tracePt t="36435" x="8334375" y="1939925"/>
          <p14:tracePt t="36438" x="8428038" y="2024063"/>
          <p14:tracePt t="36442" x="8543925" y="2181225"/>
          <p14:tracePt t="36444" x="8616950" y="2254250"/>
          <p14:tracePt t="36447" x="8721725" y="2379663"/>
          <p14:tracePt t="36450" x="8774113" y="2474913"/>
          <p14:tracePt t="36453" x="8869363" y="2600325"/>
          <p14:tracePt t="36456" x="8942388" y="2695575"/>
          <p14:tracePt t="36459" x="9047163" y="2862263"/>
          <p14:tracePt t="36463" x="9163050" y="3009900"/>
          <p14:tracePt t="36467" x="9215438" y="3094038"/>
          <p14:tracePt t="36470" x="9288463" y="3219450"/>
          <p14:tracePt t="36472" x="9340850" y="3324225"/>
          <p14:tracePt t="36475" x="9372600" y="3397250"/>
          <p14:tracePt t="36480" x="9466263" y="3565525"/>
          <p14:tracePt t="36484" x="9498013" y="3649663"/>
          <p14:tracePt t="36486" x="9518650" y="3733800"/>
          <p14:tracePt t="36491" x="9550400" y="3827463"/>
          <p14:tracePt t="36493" x="9571038" y="3911600"/>
          <p14:tracePt t="36496" x="9571038" y="3973513"/>
          <p14:tracePt t="36500" x="9582150" y="4068763"/>
          <p14:tracePt t="36503" x="9582150" y="4110038"/>
          <p14:tracePt t="36515" x="9539288" y="4403725"/>
          <p14:tracePt t="36520" x="9507538" y="4519613"/>
          <p14:tracePt t="36524" x="9455150" y="4624388"/>
          <p14:tracePt t="36528" x="9402763" y="4718050"/>
          <p14:tracePt t="36531" x="9361488" y="4772025"/>
          <p14:tracePt t="36534" x="9329738" y="4813300"/>
          <p14:tracePt t="36538" x="9267825" y="4897438"/>
          <p14:tracePt t="36542" x="9183688" y="5002213"/>
          <p14:tracePt t="36545" x="9120188" y="5095875"/>
          <p14:tracePt t="36549" x="9058275" y="5170488"/>
          <p14:tracePt t="36552" x="8983663" y="5243513"/>
          <p14:tracePt t="36554" x="8951913" y="5275263"/>
          <p14:tracePt t="36558" x="8816975" y="5421313"/>
          <p14:tracePt t="36562" x="8753475" y="5494338"/>
          <p14:tracePt t="36564" x="8637588" y="5589588"/>
          <p14:tracePt t="36567" x="8575675" y="5651500"/>
          <p14:tracePt t="36570" x="8480425" y="5703888"/>
          <p14:tracePt t="36574" x="8366125" y="5819775"/>
          <p14:tracePt t="36579" x="8239125" y="5915025"/>
          <p14:tracePt t="36581" x="8134350" y="5988050"/>
          <p14:tracePt t="36584" x="8029575" y="6049963"/>
          <p14:tracePt t="36587" x="7988300" y="6072188"/>
          <p14:tracePt t="36590" x="7883525" y="6145213"/>
          <p14:tracePt t="36593" x="7758113" y="6197600"/>
          <p14:tracePt t="36596" x="7673975" y="6249988"/>
          <p14:tracePt t="36599" x="7548563" y="6302375"/>
          <p14:tracePt t="36603" x="7421563" y="6354763"/>
          <p14:tracePt t="36608" x="7254875" y="6407150"/>
          <p14:tracePt t="36612" x="7118350" y="6459538"/>
          <p14:tracePt t="36614" x="7002463" y="6500813"/>
          <p14:tracePt t="36618" x="6865938" y="6532563"/>
          <p14:tracePt t="36621" x="6824663" y="6553200"/>
          <p14:tracePt t="36626" x="6624638" y="6605588"/>
          <p14:tracePt t="36631" x="6446838" y="6657975"/>
          <p14:tracePt t="36635" x="6332538" y="6680200"/>
          <p14:tracePt t="36638" x="6300788" y="6700838"/>
          <p14:tracePt t="36642" x="6048375" y="6732588"/>
          <p14:tracePt t="36645" x="5922963" y="6753225"/>
          <p14:tracePt t="36649" x="5786438" y="6764338"/>
          <p14:tracePt t="36652" x="5629275" y="6784975"/>
          <p14:tracePt t="36657" x="5451475" y="6784975"/>
          <p14:tracePt t="36662" x="5294313" y="6784975"/>
          <p14:tracePt t="36664" x="5199063" y="6784975"/>
          <p14:tracePt t="36679" x="4695825" y="6700838"/>
          <p14:tracePt t="36681" x="4622800" y="6689725"/>
          <p14:tracePt t="36683" x="4497388" y="6648450"/>
          <p14:tracePt t="36687" x="4371975" y="6596063"/>
          <p14:tracePt t="36689" x="4287838" y="6564313"/>
          <p14:tracePt t="36692" x="4214813" y="6523038"/>
          <p14:tracePt t="36696" x="4057650" y="6459538"/>
          <p14:tracePt t="36701" x="3857625" y="6323013"/>
          <p14:tracePt t="36704" x="3825875" y="6313488"/>
          <p14:tracePt t="36710" x="3502025" y="6102350"/>
          <p14:tracePt t="36715" x="3333750" y="5935663"/>
          <p14:tracePt t="36720" x="3186113" y="5819775"/>
          <p14:tracePt t="36726" x="2976563" y="5621338"/>
          <p14:tracePt t="36730" x="2819400" y="5432425"/>
          <p14:tracePt t="36735" x="2693988" y="5305425"/>
          <p14:tracePt t="36740" x="2547938" y="5148263"/>
          <p14:tracePt t="36743" x="2443163" y="5002213"/>
          <p14:tracePt t="36746" x="2327275" y="4876800"/>
          <p14:tracePt t="36749" x="2295525" y="4824413"/>
          <p14:tracePt t="36752" x="2211388" y="4687888"/>
          <p14:tracePt t="36770" x="1928813" y="4005263"/>
          <p14:tracePt t="36775" x="1897063" y="3763963"/>
          <p14:tracePt t="36778" x="1876425" y="3711575"/>
          <p14:tracePt t="36780" x="1876425" y="3659188"/>
          <p14:tracePt t="36782" x="1876425" y="3502025"/>
          <p14:tracePt t="36786" x="1887538" y="3344863"/>
          <p14:tracePt t="36790" x="1908175" y="3260725"/>
          <p14:tracePt t="36795" x="1960563" y="3071813"/>
          <p14:tracePt t="36797" x="1992313" y="2989263"/>
          <p14:tracePt t="36800" x="2022475" y="2905125"/>
          <p14:tracePt t="36803" x="2054225" y="2830513"/>
          <p14:tracePt t="36805" x="2106613" y="2747963"/>
          <p14:tracePt t="36808" x="2138363" y="2663825"/>
          <p14:tracePt t="36811" x="2201863" y="2600325"/>
          <p14:tracePt t="36814" x="2233613" y="2559050"/>
          <p14:tracePt t="36817" x="2295525" y="2463800"/>
          <p14:tracePt t="36820" x="2347913" y="2411413"/>
          <p14:tracePt t="36823" x="2420938" y="2327275"/>
          <p14:tracePt t="36828" x="2536825" y="2233613"/>
          <p14:tracePt t="36830" x="2620963" y="2192338"/>
          <p14:tracePt t="36833" x="2684463" y="2139950"/>
          <p14:tracePt t="36838" x="2767013" y="2085975"/>
          <p14:tracePt t="36843" x="2987675" y="1981200"/>
          <p14:tracePt t="36846" x="3103563" y="1928813"/>
          <p14:tracePt t="36849" x="3197225" y="1919288"/>
          <p14:tracePt t="36852" x="3302000" y="1876425"/>
          <p14:tracePt t="36855" x="3427413" y="1846263"/>
          <p14:tracePt t="36860" x="3595688" y="1824038"/>
          <p14:tracePt t="36865" x="3816350" y="1793875"/>
          <p14:tracePt t="36869" x="3941763" y="1771650"/>
          <p14:tracePt t="36872" x="4119563" y="1751013"/>
          <p14:tracePt t="36876" x="4287838" y="1741488"/>
          <p14:tracePt t="36879" x="4433888" y="1719263"/>
          <p14:tracePt t="36884" x="4622800" y="1719263"/>
          <p14:tracePt t="36887" x="4738688" y="1698625"/>
          <p14:tracePt t="36890" x="4895850" y="1698625"/>
          <p14:tracePt t="36895" x="5094288" y="1698625"/>
          <p14:tracePt t="36897" x="5199063" y="1698625"/>
          <p14:tracePt t="36900" x="5314950" y="1698625"/>
          <p14:tracePt t="36903" x="5408613" y="1698625"/>
          <p14:tracePt t="36908" x="5619750" y="1698625"/>
          <p14:tracePt t="36912" x="5807075" y="1698625"/>
          <p14:tracePt t="36918" x="6048375" y="1698625"/>
          <p14:tracePt t="36920" x="6132513" y="1698625"/>
          <p14:tracePt t="36924" x="6300788" y="1698625"/>
          <p14:tracePt t="36929" x="6478588" y="1709738"/>
          <p14:tracePt t="36932" x="6635750" y="1730375"/>
          <p14:tracePt t="36934" x="6688138" y="1741488"/>
          <p14:tracePt t="36937" x="6751638" y="1741488"/>
          <p14:tracePt t="36954" x="7359650" y="1855788"/>
          <p14:tracePt t="36957" x="7464425" y="1866900"/>
          <p14:tracePt t="36961" x="7600950" y="1887538"/>
          <p14:tracePt t="36964" x="7642225" y="1898650"/>
          <p14:tracePt t="36977" x="7956550" y="1992313"/>
          <p14:tracePt t="36981" x="8020050" y="2012950"/>
          <p14:tracePt t="36985" x="8093075" y="2044700"/>
          <p14:tracePt t="36988" x="8113713" y="2055813"/>
          <p14:tracePt t="36991" x="8186738" y="2085975"/>
          <p14:tracePt t="36995" x="8229600" y="2097088"/>
          <p14:tracePt t="36996" x="8250238" y="2117725"/>
          <p14:tracePt t="36999" x="8281988" y="2128838"/>
          <p14:tracePt t="37005" x="8302625" y="2149475"/>
          <p14:tracePt t="37008" x="8355013" y="2181225"/>
          <p14:tracePt t="37011" x="8366125" y="2192338"/>
          <p14:tracePt t="37018" x="8396288" y="2222500"/>
          <p14:tracePt t="37033" x="8407400" y="2265363"/>
          <p14:tracePt t="37049" x="8407400" y="2297113"/>
          <p14:tracePt t="37065" x="8407400" y="2306638"/>
          <p14:tracePt t="37083" x="8407400" y="2338388"/>
          <p14:tracePt t="37100" x="8407400" y="2359025"/>
          <p14:tracePt t="37209" x="8386763" y="2359025"/>
          <p14:tracePt t="37233" x="8375650" y="2359025"/>
          <p14:tracePt t="37241" x="8366125" y="2359025"/>
          <p14:tracePt t="37248" x="8343900" y="2349500"/>
          <p14:tracePt t="37266" x="8208963" y="2286000"/>
          <p14:tracePt t="37268" x="8186738" y="2274888"/>
          <p14:tracePt t="37284" x="7999413" y="2181225"/>
          <p14:tracePt t="37292" x="7894638" y="2139950"/>
          <p14:tracePt t="37295" x="7851775" y="2128838"/>
          <p14:tracePt t="37298" x="7820025" y="2108200"/>
          <p14:tracePt t="37300" x="7747000" y="2076450"/>
          <p14:tracePt t="37304" x="7715250" y="2076450"/>
          <p14:tracePt t="37307" x="7653338" y="2044700"/>
          <p14:tracePt t="37310" x="7610475" y="2044700"/>
          <p14:tracePt t="37313" x="7578725" y="2033588"/>
          <p14:tracePt t="37317" x="7516813" y="2024063"/>
          <p14:tracePt t="37319" x="7505700" y="2003425"/>
          <p14:tracePt t="37322" x="7464425" y="2003425"/>
          <p14:tracePt t="37326" x="7400925" y="1971675"/>
          <p14:tracePt t="37329" x="7359650" y="1960563"/>
          <p14:tracePt t="37333" x="7316788" y="1939925"/>
          <p14:tracePt t="37336" x="7264400" y="1939925"/>
          <p14:tracePt t="37339" x="7254875" y="1928813"/>
          <p14:tracePt t="37342" x="7212013" y="1919288"/>
          <p14:tracePt t="37344" x="7180263" y="1919288"/>
          <p14:tracePt t="37347" x="7127875" y="1898650"/>
          <p14:tracePt t="37350" x="7118350" y="1887538"/>
          <p14:tracePt t="37352" x="7086600" y="1887538"/>
          <p14:tracePt t="37360" x="7045325" y="1855788"/>
          <p14:tracePt t="37383" x="7045325" y="1846263"/>
          <p14:tracePt t="37388" x="7045325" y="1814513"/>
          <p14:tracePt t="37391" x="7045325" y="1782763"/>
          <p14:tracePt t="37395" x="7045325" y="1751013"/>
          <p14:tracePt t="37401" x="7045325" y="1677988"/>
          <p14:tracePt t="37417" x="7127875" y="1363663"/>
          <p14:tracePt t="37420" x="7127875" y="1300163"/>
          <p14:tracePt t="37424" x="7159625" y="1184275"/>
          <p14:tracePt t="37428" x="7170738" y="1017588"/>
          <p14:tracePt t="37431" x="7170738" y="1006475"/>
          <p14:tracePt t="37434" x="7170738" y="860425"/>
          <p14:tracePt t="37438" x="7170738" y="785813"/>
          <p14:tracePt t="37442" x="7170738" y="576263"/>
          <p14:tracePt t="37446" x="7170738" y="419100"/>
          <p14:tracePt t="37448" x="7170738" y="293688"/>
          <p14:tracePt t="37452" x="7150100" y="200025"/>
          <p14:tracePt t="37455" x="7150100" y="157163"/>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78814C1-577A-B7A0-7B32-25B40427D96C}"/>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a:solidFill>
                  <a:srgbClr val="FF0000"/>
                </a:solidFill>
                <a:latin typeface="Arial"/>
                <a:cs typeface="Arial"/>
              </a:rPr>
              <a:t>Local</a:t>
            </a:r>
            <a:r>
              <a:rPr lang="en-GB" sz="2800">
                <a:latin typeface="Arial"/>
                <a:cs typeface="Arial"/>
              </a:rPr>
              <a:t> </a:t>
            </a:r>
          </a:p>
        </p:txBody>
      </p:sp>
      <p:pic>
        <p:nvPicPr>
          <p:cNvPr id="5" name="Picture 4" descr="National Park Authority - Pembrokeshire Coast National Park">
            <a:extLst>
              <a:ext uri="{FF2B5EF4-FFF2-40B4-BE49-F238E27FC236}">
                <a16:creationId xmlns:a16="http://schemas.microsoft.com/office/drawing/2014/main" id="{0884797F-EE72-2B4E-1B3C-D59E7BF2C4C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9779" r="31187" b="-356"/>
          <a:stretch/>
        </p:blipFill>
        <p:spPr>
          <a:xfrm>
            <a:off x="683871" y="1455693"/>
            <a:ext cx="1849172" cy="2715234"/>
          </a:xfrm>
          <a:prstGeom prst="rect">
            <a:avLst/>
          </a:prstGeom>
        </p:spPr>
      </p:pic>
      <p:pic>
        <p:nvPicPr>
          <p:cNvPr id="6" name="Picture 5" descr="4 Core Purposes Stickers | Teaching Resources">
            <a:extLst>
              <a:ext uri="{FF2B5EF4-FFF2-40B4-BE49-F238E27FC236}">
                <a16:creationId xmlns:a16="http://schemas.microsoft.com/office/drawing/2014/main" id="{10CC11B1-0130-FB65-12AE-C09173B835E4}"/>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rcRect l="5742" t="54240" r="62081" b="-160"/>
          <a:stretch/>
        </p:blipFill>
        <p:spPr>
          <a:xfrm>
            <a:off x="10003691" y="0"/>
            <a:ext cx="1813885" cy="1977605"/>
          </a:xfrm>
          <a:prstGeom prst="rect">
            <a:avLst/>
          </a:prstGeom>
        </p:spPr>
      </p:pic>
      <p:pic>
        <p:nvPicPr>
          <p:cNvPr id="7" name="Picture 6" descr="A red sign with white text and a book and a pencil&#10;&#10;AI-generated content may be incorrect.">
            <a:extLst>
              <a:ext uri="{FF2B5EF4-FFF2-40B4-BE49-F238E27FC236}">
                <a16:creationId xmlns:a16="http://schemas.microsoft.com/office/drawing/2014/main" id="{0AF3E377-1D4D-8D75-0D33-8EEA8A4ECD56}"/>
              </a:ext>
            </a:extLst>
          </p:cNvPr>
          <p:cNvPicPr>
            <a:picLocks noChangeAspect="1"/>
          </p:cNvPicPr>
          <p:nvPr/>
        </p:nvPicPr>
        <p:blipFill>
          <a:blip r:embed="rId9"/>
          <a:stretch>
            <a:fillRect/>
          </a:stretch>
        </p:blipFill>
        <p:spPr>
          <a:xfrm>
            <a:off x="770788" y="4646828"/>
            <a:ext cx="1683498" cy="1683498"/>
          </a:xfrm>
          <a:prstGeom prst="rect">
            <a:avLst/>
          </a:prstGeom>
        </p:spPr>
      </p:pic>
      <p:pic>
        <p:nvPicPr>
          <p:cNvPr id="8" name="Picture 7" descr="Welsh as an Additional Language | Welsh Teaching Resources">
            <a:extLst>
              <a:ext uri="{FF2B5EF4-FFF2-40B4-BE49-F238E27FC236}">
                <a16:creationId xmlns:a16="http://schemas.microsoft.com/office/drawing/2014/main" id="{F73AED6B-8D9C-01AC-1E48-6B4FB3AE5257}"/>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Lst>
          </a:blip>
          <a:srcRect l="19222" r="17920" b="-437"/>
          <a:stretch/>
        </p:blipFill>
        <p:spPr>
          <a:xfrm>
            <a:off x="9144508" y="4348048"/>
            <a:ext cx="2954103" cy="2342365"/>
          </a:xfrm>
          <a:prstGeom prst="rect">
            <a:avLst/>
          </a:prstGeom>
        </p:spPr>
      </p:pic>
      <p:sp>
        <p:nvSpPr>
          <p:cNvPr id="9" name="TextBox 2">
            <a:extLst>
              <a:ext uri="{FF2B5EF4-FFF2-40B4-BE49-F238E27FC236}">
                <a16:creationId xmlns:a16="http://schemas.microsoft.com/office/drawing/2014/main" id="{59929BBD-A716-97F8-5076-51A17793E80A}"/>
              </a:ext>
            </a:extLst>
          </p:cNvPr>
          <p:cNvSpPr txBox="1"/>
          <p:nvPr/>
        </p:nvSpPr>
        <p:spPr>
          <a:xfrm>
            <a:off x="2700020" y="4488180"/>
            <a:ext cx="6289040" cy="2062103"/>
          </a:xfrm>
          <a:prstGeom prst="rect">
            <a:avLst/>
          </a:prstGeom>
          <a:noFill/>
          <a:ln w="28575">
            <a:solidFill>
              <a:srgbClr val="265217"/>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a:ea typeface="+mn-lt"/>
                <a:cs typeface="+mn-lt"/>
              </a:rPr>
              <a:t>Target 4.7</a:t>
            </a:r>
            <a:endParaRPr lang="en-US" sz="1600" b="1">
              <a:ea typeface="+mn-lt"/>
              <a:cs typeface="+mn-lt"/>
            </a:endParaRPr>
          </a:p>
          <a:p>
            <a:r>
              <a:rPr lang="en-GB" sz="1600">
                <a:ea typeface="+mn-lt"/>
                <a:cs typeface="+mn-lt"/>
              </a:rPr>
              <a:t>"By 2030, ensure that all learners acquire the knowledge and skills needed to promote sustainable development, including, among others, through education for sustainable development and sustainable lifestyles, human rights, gender equality, promotion of a culture of peace and non-violence, global citizenship and appreciation of cultural diversity and of culture’s contribution to sustainable development" (United Nations N.D.)</a:t>
            </a:r>
            <a:endParaRPr lang="en-US" sz="1600"/>
          </a:p>
        </p:txBody>
      </p:sp>
      <p:sp>
        <p:nvSpPr>
          <p:cNvPr id="10" name="TextBox 7">
            <a:extLst>
              <a:ext uri="{FF2B5EF4-FFF2-40B4-BE49-F238E27FC236}">
                <a16:creationId xmlns:a16="http://schemas.microsoft.com/office/drawing/2014/main" id="{5B2330A5-3F24-486B-3AF8-2864A4ED1441}"/>
              </a:ext>
            </a:extLst>
          </p:cNvPr>
          <p:cNvSpPr txBox="1"/>
          <p:nvPr/>
        </p:nvSpPr>
        <p:spPr>
          <a:xfrm>
            <a:off x="2700020" y="1460500"/>
            <a:ext cx="4348480" cy="1077218"/>
          </a:xfrm>
          <a:prstGeom prst="rect">
            <a:avLst/>
          </a:prstGeom>
          <a:noFill/>
          <a:ln w="28575">
            <a:solidFill>
              <a:srgbClr val="265217"/>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a:ea typeface="+mn-lt"/>
                <a:cs typeface="+mn-lt"/>
              </a:rPr>
              <a:t>Pembrokeshire Coast National Park offers a wealth of educational opportunities around conservation, biodiversity, and sustainability (Pembrokeshire Coast, N.D).</a:t>
            </a:r>
          </a:p>
        </p:txBody>
      </p:sp>
      <p:sp>
        <p:nvSpPr>
          <p:cNvPr id="11" name="TextBox 8">
            <a:extLst>
              <a:ext uri="{FF2B5EF4-FFF2-40B4-BE49-F238E27FC236}">
                <a16:creationId xmlns:a16="http://schemas.microsoft.com/office/drawing/2014/main" id="{0D872833-2B84-F54F-2CFC-C07021CE2594}"/>
              </a:ext>
            </a:extLst>
          </p:cNvPr>
          <p:cNvSpPr txBox="1"/>
          <p:nvPr/>
        </p:nvSpPr>
        <p:spPr>
          <a:xfrm>
            <a:off x="10114375" y="1850647"/>
            <a:ext cx="1848294" cy="253916"/>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a:t>
            </a:r>
            <a:r>
              <a:rPr lang="en-GB" sz="1050" dirty="0" err="1"/>
              <a:t>Criw</a:t>
            </a:r>
            <a:r>
              <a:rPr lang="en-GB" sz="1050" dirty="0"/>
              <a:t> </a:t>
            </a:r>
            <a:r>
              <a:rPr lang="en-GB" sz="1050" dirty="0" err="1"/>
              <a:t>Cyfnod</a:t>
            </a:r>
            <a:r>
              <a:rPr lang="en-GB" sz="1050" dirty="0"/>
              <a:t> Sylfaen, 2022)</a:t>
            </a:r>
          </a:p>
        </p:txBody>
      </p:sp>
      <p:sp>
        <p:nvSpPr>
          <p:cNvPr id="12" name="TextBox 10">
            <a:extLst>
              <a:ext uri="{FF2B5EF4-FFF2-40B4-BE49-F238E27FC236}">
                <a16:creationId xmlns:a16="http://schemas.microsoft.com/office/drawing/2014/main" id="{8DDDBDE3-38E3-AED3-6FBE-4E3730D1B183}"/>
              </a:ext>
            </a:extLst>
          </p:cNvPr>
          <p:cNvSpPr txBox="1"/>
          <p:nvPr/>
        </p:nvSpPr>
        <p:spPr>
          <a:xfrm>
            <a:off x="10910634" y="6365917"/>
            <a:ext cx="1848294" cy="253916"/>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(Twinkl, N.D.)</a:t>
            </a:r>
          </a:p>
        </p:txBody>
      </p:sp>
      <p:sp>
        <p:nvSpPr>
          <p:cNvPr id="13" name="TextBox 9">
            <a:extLst>
              <a:ext uri="{FF2B5EF4-FFF2-40B4-BE49-F238E27FC236}">
                <a16:creationId xmlns:a16="http://schemas.microsoft.com/office/drawing/2014/main" id="{504B2797-12C8-9394-3691-6EADCC027964}"/>
              </a:ext>
            </a:extLst>
          </p:cNvPr>
          <p:cNvSpPr txBox="1"/>
          <p:nvPr/>
        </p:nvSpPr>
        <p:spPr>
          <a:xfrm>
            <a:off x="940981" y="6416749"/>
            <a:ext cx="1511596" cy="25391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(United Nations, 2016)</a:t>
            </a:r>
          </a:p>
        </p:txBody>
      </p:sp>
      <p:pic>
        <p:nvPicPr>
          <p:cNvPr id="54" name="Video 53">
            <a:hlinkClick r:id="" action="ppaction://media"/>
            <a:extLst>
              <a:ext uri="{FF2B5EF4-FFF2-40B4-BE49-F238E27FC236}">
                <a16:creationId xmlns:a16="http://schemas.microsoft.com/office/drawing/2014/main" id="{9FC53109-8167-BE6A-E6D5-87606F73C31A}"/>
              </a:ext>
            </a:extLst>
          </p:cNvPr>
          <p:cNvPicPr>
            <a:picLocks noChangeAspect="1"/>
          </p:cNvPicPr>
          <p:nvPr>
            <a:videoFile r:link="rId1"/>
            <p:extLst>
              <p:ext uri="{DAA4B4D4-6D71-4841-9C94-3DE7FCFB9230}">
                <p14:media xmlns:p14="http://schemas.microsoft.com/office/powerpoint/2010/main" r:embed="rId2">
                  <p14:trim st="1136"/>
                </p14:media>
              </p:ext>
              <p:ext uri="{42D2F446-02D8-4167-A562-619A0277C38B}">
                <p15:isNarration xmlns:p15="http://schemas.microsoft.com/office/powerpoint/2012/main" val="1"/>
              </p:ext>
            </p:extLst>
          </p:nvPr>
        </p:nvPicPr>
        <p:blipFill>
          <a:blip r:embed="rId12"/>
          <a:srcRect l="21875" r="21875"/>
          <a:stretch>
            <a:fillRect/>
          </a:stretch>
        </p:blipFill>
        <p:spPr>
          <a:xfrm>
            <a:off x="9905269" y="2220068"/>
            <a:ext cx="2057400" cy="2057400"/>
          </a:xfrm>
          <a:prstGeom prst="ellipse">
            <a:avLst/>
          </a:prstGeom>
        </p:spPr>
      </p:pic>
    </p:spTree>
    <p:extLst>
      <p:ext uri="{BB962C8B-B14F-4D97-AF65-F5344CB8AC3E}">
        <p14:creationId xmlns:p14="http://schemas.microsoft.com/office/powerpoint/2010/main" val="1973541413"/>
      </p:ext>
    </p:extLst>
  </p:cSld>
  <p:clrMapOvr>
    <a:masterClrMapping/>
  </p:clrMapOvr>
  <mc:AlternateContent xmlns:mc="http://schemas.openxmlformats.org/markup-compatibility/2006">
    <mc:Choice xmlns:p14="http://schemas.microsoft.com/office/powerpoint/2010/main" Requires="p14">
      <p:transition spd="slow" p14:dur="2000" advTm="119272"/>
    </mc:Choice>
    <mc:Fallback>
      <p:transition spd="slow" advTm="119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4"/>
                </p:tgtEl>
              </p:cMediaNode>
            </p:video>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4"/>
                                        </p:tgtEl>
                                      </p:cBhvr>
                                    </p:cmd>
                                  </p:childTnLst>
                                </p:cTn>
                              </p:par>
                            </p:childTnLst>
                          </p:cTn>
                        </p:par>
                      </p:childTnLst>
                    </p:cTn>
                  </p:par>
                </p:childTnLst>
              </p:cTn>
              <p:nextCondLst>
                <p:cond evt="onClick" delay="0">
                  <p:tgtEl>
                    <p:spTgt spid="54"/>
                  </p:tgtEl>
                </p:cond>
              </p:nextCondLst>
            </p:seq>
          </p:childTnLst>
        </p:cTn>
      </p:par>
    </p:tnLst>
  </p:timing>
  <p:extLst>
    <p:ext uri="{3A86A75C-4F4B-4683-9AE1-C65F6400EC91}">
      <p14:laserTraceLst xmlns:p14="http://schemas.microsoft.com/office/powerpoint/2010/main">
        <p14:tracePtLst>
          <p14:tracePt t="549" x="2170113" y="1154113"/>
          <p14:tracePt t="554" x="2117725" y="1154113"/>
          <p14:tracePt t="559" x="2076450" y="1163638"/>
          <p14:tracePt t="585" x="1928813" y="1227138"/>
          <p14:tracePt t="648" x="1730375" y="1300163"/>
          <p14:tracePt t="651" x="1719263" y="1300163"/>
          <p14:tracePt t="675" x="1708150" y="1320800"/>
          <p14:tracePt t="723" x="1687513" y="1320800"/>
          <p14:tracePt t="738" x="1677988" y="1320800"/>
          <p14:tracePt t="750" x="1655763" y="1320800"/>
          <p14:tracePt t="767" x="1625600" y="1320800"/>
          <p14:tracePt t="800" x="1614488" y="1320800"/>
          <p14:tracePt t="818" x="1573213" y="1320800"/>
          <p14:tracePt t="834" x="1498600" y="1331913"/>
          <p14:tracePt t="836" x="1477963" y="1331913"/>
          <p14:tracePt t="851" x="1404938" y="1331913"/>
          <p14:tracePt t="855" x="1373188" y="1343025"/>
          <p14:tracePt t="857" x="1362075" y="1343025"/>
          <p14:tracePt t="868" x="1300163" y="1343025"/>
          <p14:tracePt t="870" x="1289050" y="1343025"/>
          <p14:tracePt t="873" x="1257300" y="1343025"/>
          <p14:tracePt t="900" x="1131888" y="1343025"/>
          <p14:tracePt t="902" x="1122363" y="1343025"/>
          <p14:tracePt t="917" x="1111250" y="1343025"/>
          <p14:tracePt t="933" x="1090613" y="1343025"/>
          <p14:tracePt t="1097" x="1100138" y="1343025"/>
          <p14:tracePt t="1103" x="1111250" y="1343025"/>
          <p14:tracePt t="1116" x="1174750" y="1343025"/>
          <p14:tracePt t="1134" x="1289050" y="1373188"/>
          <p14:tracePt t="1136" x="1309688" y="1373188"/>
          <p14:tracePt t="1150" x="1384300" y="1395413"/>
          <p14:tracePt t="1152" x="1393825" y="1395413"/>
          <p14:tracePt t="1155" x="1404938" y="1404938"/>
          <p14:tracePt t="1167" x="1457325" y="1404938"/>
          <p14:tracePt t="1183" x="1489075" y="1416050"/>
          <p14:tracePt t="1339" x="1489075" y="1436688"/>
          <p14:tracePt t="1353" x="1477963" y="1436688"/>
          <p14:tracePt t="6094" x="1468438" y="1436688"/>
          <p14:tracePt t="6099" x="1436688" y="1425575"/>
          <p14:tracePt t="6102" x="1414463" y="1416050"/>
          <p14:tracePt t="6104" x="1404938" y="1416050"/>
          <p14:tracePt t="6106" x="1373188" y="1404938"/>
          <p14:tracePt t="6108" x="1362075" y="1404938"/>
          <p14:tracePt t="6112" x="1341438" y="1384300"/>
          <p14:tracePt t="6115" x="1300163" y="1373188"/>
          <p14:tracePt t="6118" x="1268413" y="1352550"/>
          <p14:tracePt t="6123" x="1216025" y="1343025"/>
          <p14:tracePt t="6138" x="1111250" y="1311275"/>
          <p14:tracePt t="6141" x="1079500" y="1300163"/>
          <p14:tracePt t="6154" x="1047750" y="1300163"/>
          <p14:tracePt t="6386" x="1027113" y="1320800"/>
          <p14:tracePt t="6391" x="1027113" y="1331913"/>
          <p14:tracePt t="6407" x="1027113" y="1404938"/>
          <p14:tracePt t="6410" x="1027113" y="1416050"/>
          <p14:tracePt t="6422" x="1038225" y="1520825"/>
          <p14:tracePt t="6425" x="1038225" y="1552575"/>
          <p14:tracePt t="6427" x="1038225" y="1573213"/>
          <p14:tracePt t="6430" x="1038225" y="1582738"/>
          <p14:tracePt t="6432" x="1038225" y="1614488"/>
          <p14:tracePt t="6435" x="1038225" y="1646238"/>
          <p14:tracePt t="6437" x="1038225" y="1657350"/>
          <p14:tracePt t="6440" x="1038225" y="1709738"/>
          <p14:tracePt t="6443" x="1038225" y="1751013"/>
          <p14:tracePt t="6450" x="1038225" y="1835150"/>
          <p14:tracePt t="6453" x="1038225" y="1855788"/>
          <p14:tracePt t="6456" x="1038225" y="1908175"/>
          <p14:tracePt t="6458" x="1038225" y="1928813"/>
          <p14:tracePt t="6461" x="1027113" y="1960563"/>
          <p14:tracePt t="6469" x="1027113" y="2044700"/>
          <p14:tracePt t="6472" x="1017588" y="2108200"/>
          <p14:tracePt t="6475" x="1017588" y="2139950"/>
          <p14:tracePt t="6478" x="1017588" y="2170113"/>
          <p14:tracePt t="6487" x="1017588" y="2254250"/>
          <p14:tracePt t="6490" x="1006475" y="2317750"/>
          <p14:tracePt t="6494" x="1006475" y="2359025"/>
          <p14:tracePt t="6498" x="1006475" y="2411413"/>
          <p14:tracePt t="6501" x="985838" y="2454275"/>
          <p14:tracePt t="6506" x="985838" y="2506663"/>
          <p14:tracePt t="6509" x="985838" y="2538413"/>
          <p14:tracePt t="6512" x="985838" y="2559050"/>
          <p14:tracePt t="6516" x="985838" y="2611438"/>
          <p14:tracePt t="6520" x="974725" y="2643188"/>
          <p14:tracePt t="6522" x="974725" y="2673350"/>
          <p14:tracePt t="6525" x="974725" y="2695575"/>
          <p14:tracePt t="6528" x="974725" y="2705100"/>
          <p14:tracePt t="6535" x="974725" y="2747963"/>
          <p14:tracePt t="6542" x="974725" y="2800350"/>
          <p14:tracePt t="6555" x="954088" y="2841625"/>
          <p14:tracePt t="6572" x="942975" y="2894013"/>
          <p14:tracePt t="6589" x="933450" y="2957513"/>
          <p14:tracePt t="6605" x="912813" y="3030538"/>
          <p14:tracePt t="6608" x="901700" y="3051175"/>
          <p14:tracePt t="6623" x="881063" y="3155950"/>
          <p14:tracePt t="6626" x="869950" y="3198813"/>
          <p14:tracePt t="6639" x="849313" y="3282950"/>
          <p14:tracePt t="6641" x="849313" y="3303588"/>
          <p14:tracePt t="6643" x="849313" y="3313113"/>
          <p14:tracePt t="6645" x="849313" y="3335338"/>
          <p14:tracePt t="6647" x="849313" y="3344863"/>
          <p14:tracePt t="6651" x="849313" y="3376613"/>
          <p14:tracePt t="6658" x="838200" y="3417888"/>
          <p14:tracePt t="6661" x="838200" y="3440113"/>
          <p14:tracePt t="6672" x="838200" y="3492500"/>
          <p14:tracePt t="6675" x="828675" y="3522663"/>
          <p14:tracePt t="6690" x="806450" y="3597275"/>
          <p14:tracePt t="6692" x="806450" y="3617913"/>
          <p14:tracePt t="6706" x="806450" y="3690938"/>
          <p14:tracePt t="6708" x="806450" y="3702050"/>
          <p14:tracePt t="6722" x="806450" y="3827463"/>
          <p14:tracePt t="6725" x="806450" y="3859213"/>
          <p14:tracePt t="6728" x="806450" y="3879850"/>
          <p14:tracePt t="6732" x="806450" y="3932238"/>
          <p14:tracePt t="6736" x="806450" y="3973513"/>
          <p14:tracePt t="6741" x="806450" y="4037013"/>
          <p14:tracePt t="6744" x="806450" y="4048125"/>
          <p14:tracePt t="6757" x="817563" y="4194175"/>
          <p14:tracePt t="6760" x="828675" y="4214813"/>
          <p14:tracePt t="6773" x="838200" y="4319588"/>
          <p14:tracePt t="6790" x="869950" y="4403725"/>
          <p14:tracePt t="6805" x="922338" y="4478338"/>
          <p14:tracePt t="6822" x="974725" y="4540250"/>
          <p14:tracePt t="6825" x="995363" y="4551363"/>
          <p14:tracePt t="6828" x="995363" y="4572000"/>
          <p14:tracePt t="6838" x="1047750" y="4613275"/>
          <p14:tracePt t="6841" x="1069975" y="4624388"/>
          <p14:tracePt t="6844" x="1079500" y="4645025"/>
          <p14:tracePt t="6847" x="1100138" y="4656138"/>
          <p14:tracePt t="6850" x="1122363" y="4676775"/>
          <p14:tracePt t="6853" x="1143000" y="4676775"/>
          <p14:tracePt t="6863" x="1184275" y="4708525"/>
          <p14:tracePt t="6868" x="1247775" y="4729163"/>
          <p14:tracePt t="6871" x="1257300" y="4749800"/>
          <p14:tracePt t="6874" x="1309688" y="4760913"/>
          <p14:tracePt t="6878" x="1331913" y="4781550"/>
          <p14:tracePt t="6880" x="1362075" y="4781550"/>
          <p14:tracePt t="6882" x="1393825" y="4792663"/>
          <p14:tracePt t="6891" x="1489075" y="4824413"/>
          <p14:tracePt t="6907" x="1698625" y="4854575"/>
          <p14:tracePt t="6911" x="1719263" y="4865688"/>
          <p14:tracePt t="6914" x="1771650" y="4865688"/>
          <p14:tracePt t="6922" x="1844675" y="4886325"/>
          <p14:tracePt t="6924" x="1855788" y="4886325"/>
          <p14:tracePt t="6939" x="2044700" y="4897438"/>
          <p14:tracePt t="6955" x="2106613" y="4918075"/>
          <p14:tracePt t="6972" x="2117725" y="4918075"/>
          <p14:tracePt t="7041" x="2117725" y="4906963"/>
          <p14:tracePt t="7043" x="2128838" y="4906963"/>
          <p14:tracePt t="7048" x="2128838" y="4897438"/>
          <p14:tracePt t="7054" x="2149475" y="4876800"/>
          <p14:tracePt t="7073" x="2190750" y="4854575"/>
          <p14:tracePt t="7090" x="2233613" y="4802188"/>
          <p14:tracePt t="7093" x="2254250" y="4802188"/>
          <p14:tracePt t="7097" x="2263775" y="4792663"/>
          <p14:tracePt t="7106" x="2295525" y="4772025"/>
          <p14:tracePt t="7108" x="2295525" y="4760913"/>
          <p14:tracePt t="7110" x="2306638" y="4760913"/>
          <p14:tracePt t="7113" x="2306638" y="4749800"/>
          <p14:tracePt t="7115" x="2327275" y="4749800"/>
          <p14:tracePt t="7122" x="2338388" y="4729163"/>
          <p14:tracePt t="7156" x="2432050" y="4656138"/>
          <p14:tracePt t="7172" x="2473325" y="4624388"/>
          <p14:tracePt t="7206" x="2568575" y="4540250"/>
          <p14:tracePt t="7222" x="2609850" y="4487863"/>
          <p14:tracePt t="7225" x="2609850" y="4478338"/>
          <p14:tracePt t="7241" x="2641600" y="4435475"/>
          <p14:tracePt t="7243" x="2641600" y="4414838"/>
          <p14:tracePt t="7255" x="2652713" y="4371975"/>
          <p14:tracePt t="7273" x="2652713" y="4310063"/>
          <p14:tracePt t="7275" x="2652713" y="4298950"/>
          <p14:tracePt t="7277" x="2673350" y="4298950"/>
          <p14:tracePt t="7290" x="2673350" y="4237038"/>
          <p14:tracePt t="7292" x="2673350" y="4225925"/>
          <p14:tracePt t="7307" x="2673350" y="4132263"/>
          <p14:tracePt t="7324" x="2662238" y="4016375"/>
          <p14:tracePt t="7339" x="2632075" y="3943350"/>
          <p14:tracePt t="7340" x="2632075" y="3911600"/>
          <p14:tracePt t="7342" x="2620963" y="3900488"/>
          <p14:tracePt t="7344" x="2620963" y="3879850"/>
          <p14:tracePt t="7357" x="2589213" y="3806825"/>
          <p14:tracePt t="7374" x="2578100" y="3711575"/>
          <p14:tracePt t="7375" x="2557463" y="3711575"/>
          <p14:tracePt t="7389" x="2547938" y="3670300"/>
          <p14:tracePt t="7391" x="2547938" y="3659188"/>
          <p14:tracePt t="7406" x="2525713" y="3617913"/>
          <p14:tracePt t="7407" x="2525713" y="3597275"/>
          <p14:tracePt t="7424" x="2516188" y="3554413"/>
          <p14:tracePt t="7439" x="2495550" y="3513138"/>
          <p14:tracePt t="7441" x="2495550" y="3492500"/>
          <p14:tracePt t="7456" x="2484438" y="3429000"/>
          <p14:tracePt t="7473" x="2484438" y="3387725"/>
          <p14:tracePt t="7475" x="2473325" y="3387725"/>
          <p14:tracePt t="7489" x="2473325" y="3344863"/>
          <p14:tracePt t="7506" x="2452688" y="3303588"/>
          <p14:tracePt t="7525" x="2443163" y="3240088"/>
          <p14:tracePt t="7541" x="2420938" y="3176588"/>
          <p14:tracePt t="7557" x="2411413" y="3094038"/>
          <p14:tracePt t="7560" x="2400300" y="3071813"/>
          <p14:tracePt t="7574" x="2379663" y="2998788"/>
          <p14:tracePt t="7577" x="2379663" y="2989263"/>
          <p14:tracePt t="7589" x="2368550" y="2925763"/>
          <p14:tracePt t="7592" x="2368550" y="2914650"/>
          <p14:tracePt t="7606" x="2347913" y="2852738"/>
          <p14:tracePt t="7623" x="2338388" y="2778125"/>
          <p14:tracePt t="7625" x="2316163" y="2778125"/>
          <p14:tracePt t="7657" x="2295525" y="2632075"/>
          <p14:tracePt t="7674" x="2274888" y="2506663"/>
          <p14:tracePt t="7690" x="2243138" y="2390775"/>
          <p14:tracePt t="7693" x="2243138" y="2370138"/>
          <p14:tracePt t="7696" x="2233613" y="2359025"/>
          <p14:tracePt t="7700" x="2233613" y="2327275"/>
          <p14:tracePt t="7703" x="2211388" y="2297113"/>
          <p14:tracePt t="7706" x="2211388" y="2286000"/>
          <p14:tracePt t="7709" x="2211388" y="2254250"/>
          <p14:tracePt t="7720" x="2201863" y="2181225"/>
          <p14:tracePt t="7741" x="2159000" y="2044700"/>
          <p14:tracePt t="7744" x="2159000" y="2033588"/>
          <p14:tracePt t="7757" x="2138363" y="1960563"/>
          <p14:tracePt t="7760" x="2138363" y="1939925"/>
          <p14:tracePt t="7773" x="2128838" y="1887538"/>
          <p14:tracePt t="7790" x="2117725" y="1782763"/>
          <p14:tracePt t="7793" x="2097088" y="1762125"/>
          <p14:tracePt t="7807" x="2085975" y="1687513"/>
          <p14:tracePt t="7823" x="2054225" y="1646238"/>
          <p14:tracePt t="7825" x="2054225" y="1625600"/>
          <p14:tracePt t="7839" x="2054225" y="1614488"/>
          <p14:tracePt t="7859" x="2033588" y="1614488"/>
          <p14:tracePt t="7873" x="2033588" y="1604963"/>
          <p14:tracePt t="7907" x="1981200" y="1541463"/>
          <p14:tracePt t="7923" x="1928813" y="1509713"/>
          <p14:tracePt t="7941" x="1876425" y="1468438"/>
          <p14:tracePt t="7956" x="1812925" y="1447800"/>
          <p14:tracePt t="7974" x="1739900" y="1416050"/>
          <p14:tracePt t="7990" x="1677988" y="1404938"/>
          <p14:tracePt t="8006" x="1646238" y="1395413"/>
          <p14:tracePt t="8025" x="1603375" y="1373188"/>
          <p14:tracePt t="8041" x="1573213" y="1373188"/>
          <p14:tracePt t="8056" x="1541463" y="1373188"/>
          <p14:tracePt t="8074" x="1530350" y="1373188"/>
          <p14:tracePt t="8090" x="1520825" y="1373188"/>
          <p14:tracePt t="8107" x="1498600" y="1363663"/>
          <p14:tracePt t="8123" x="1489075" y="1363663"/>
          <p14:tracePt t="8141" x="1468438" y="1363663"/>
          <p14:tracePt t="8143" x="1457325" y="1363663"/>
          <p14:tracePt t="8156" x="1425575" y="1395413"/>
          <p14:tracePt t="8161" x="1393825" y="1425575"/>
          <p14:tracePt t="8165" x="1362075" y="1436688"/>
          <p14:tracePt t="8168" x="1352550" y="1457325"/>
          <p14:tracePt t="8170" x="1341438" y="1468438"/>
          <p14:tracePt t="8182" x="1309688" y="1500188"/>
          <p14:tracePt t="8185" x="1257300" y="1530350"/>
          <p14:tracePt t="8193" x="1236663" y="1541463"/>
          <p14:tracePt t="8208" x="1204913" y="1562100"/>
          <p14:tracePt t="8328" x="1184275" y="1562100"/>
          <p14:tracePt t="8334" x="1184275" y="1573213"/>
          <p14:tracePt t="8340" x="1174750" y="1573213"/>
          <p14:tracePt t="8356" x="1152525" y="1604963"/>
          <p14:tracePt t="8358" x="1143000" y="1604963"/>
          <p14:tracePt t="8373" x="1131888" y="1614488"/>
          <p14:tracePt t="8391" x="1100138" y="1646238"/>
          <p14:tracePt t="8407" x="1058863" y="1709738"/>
          <p14:tracePt t="8424" x="1027113" y="1771650"/>
          <p14:tracePt t="8428" x="1006475" y="1771650"/>
          <p14:tracePt t="8431" x="1006475" y="1782763"/>
          <p14:tracePt t="8436" x="995363" y="1814513"/>
          <p14:tracePt t="8443" x="974725" y="1824038"/>
          <p14:tracePt t="8456" x="974725" y="1855788"/>
          <p14:tracePt t="8458" x="965200" y="1855788"/>
          <p14:tracePt t="8474" x="965200" y="1876425"/>
          <p14:tracePt t="8491" x="965200" y="1887538"/>
          <p14:tracePt t="8507" x="954088" y="1898650"/>
          <p14:tracePt t="8523" x="954088" y="1919288"/>
          <p14:tracePt t="8597" x="954088" y="1928813"/>
          <p14:tracePt t="8607" x="933450" y="1951038"/>
          <p14:tracePt t="8608" x="933450" y="1960563"/>
          <p14:tracePt t="8624" x="933450" y="1992313"/>
          <p14:tracePt t="8640" x="922338" y="2003425"/>
          <p14:tracePt t="8658" x="922338" y="2033588"/>
          <p14:tracePt t="8675" x="922338" y="2065338"/>
          <p14:tracePt t="8678" x="901700" y="2065338"/>
          <p14:tracePt t="8692" x="901700" y="2097088"/>
          <p14:tracePt t="8707" x="901700" y="2108200"/>
          <p14:tracePt t="8731" x="901700" y="2128838"/>
          <p14:tracePt t="8932" x="901700" y="2139950"/>
          <p14:tracePt t="8941" x="901700" y="2160588"/>
          <p14:tracePt t="8957" x="901700" y="2170113"/>
          <p14:tracePt t="8974" x="901700" y="2181225"/>
          <p14:tracePt t="8992" x="901700" y="2201863"/>
          <p14:tracePt t="9007" x="901700" y="2212975"/>
          <p14:tracePt t="9026" x="901700" y="2233613"/>
          <p14:tracePt t="9057" x="901700" y="2265363"/>
          <p14:tracePt t="9059" x="901700" y="2274888"/>
          <p14:tracePt t="9077" x="912813" y="2286000"/>
          <p14:tracePt t="9091" x="912813" y="2306638"/>
          <p14:tracePt t="9108" x="912813" y="2338388"/>
          <p14:tracePt t="9125" x="912813" y="2349500"/>
          <p14:tracePt t="9141" x="922338" y="2359025"/>
          <p14:tracePt t="9159" x="922338" y="2390775"/>
          <p14:tracePt t="9174" x="942975" y="2422525"/>
          <p14:tracePt t="9191" x="942975" y="2454275"/>
          <p14:tracePt t="9208" x="954088" y="2463800"/>
          <p14:tracePt t="9210" x="954088" y="2486025"/>
          <p14:tracePt t="9224" x="954088" y="2495550"/>
          <p14:tracePt t="9242" x="965200" y="2495550"/>
          <p14:tracePt t="9245" x="965200" y="2516188"/>
          <p14:tracePt t="9259" x="985838" y="2527300"/>
          <p14:tracePt t="9274" x="985838" y="2547938"/>
          <p14:tracePt t="9277" x="995363" y="2559050"/>
          <p14:tracePt t="9291" x="995363" y="2568575"/>
          <p14:tracePt t="9293" x="1017588" y="2568575"/>
          <p14:tracePt t="9309" x="1027113" y="2600325"/>
          <p14:tracePt t="9326" x="1027113" y="2620963"/>
          <p14:tracePt t="9509" x="1047750" y="2620963"/>
          <p14:tracePt t="9515" x="1047750" y="2632075"/>
          <p14:tracePt t="9525" x="1047750" y="2652713"/>
          <p14:tracePt t="9543" x="1047750" y="2673350"/>
          <p14:tracePt t="9558" x="1058863" y="2695575"/>
          <p14:tracePt t="9575" x="1069975" y="2695575"/>
          <p14:tracePt t="9618" x="1069975" y="2705100"/>
          <p14:tracePt t="50808" x="1058863" y="2705100"/>
          <p14:tracePt t="50812" x="1027113" y="2725738"/>
          <p14:tracePt t="50814" x="995363" y="2736850"/>
          <p14:tracePt t="50818" x="933450" y="2747963"/>
          <p14:tracePt t="50821" x="890588" y="2768600"/>
          <p14:tracePt t="50824" x="869950" y="2778125"/>
          <p14:tracePt t="50832" x="849313" y="2809875"/>
          <p14:tracePt t="50882" x="849313" y="2830513"/>
          <p14:tracePt t="50886" x="849313" y="2873375"/>
          <p14:tracePt t="50919" x="942975" y="3440113"/>
          <p14:tracePt t="50922" x="974725" y="3502025"/>
          <p14:tracePt t="50925" x="985838" y="3544888"/>
          <p14:tracePt t="50931" x="1038225" y="3617913"/>
          <p14:tracePt t="50934" x="1058863" y="3681413"/>
          <p14:tracePt t="50937" x="1090613" y="3733800"/>
          <p14:tracePt t="50939" x="1111250" y="3754438"/>
          <p14:tracePt t="50942" x="1122363" y="3786188"/>
          <p14:tracePt t="50946" x="1163638" y="3838575"/>
          <p14:tracePt t="50949" x="1184275" y="3879850"/>
          <p14:tracePt t="50952" x="1216025" y="3911600"/>
          <p14:tracePt t="50954" x="1227138" y="3921125"/>
          <p14:tracePt t="50956" x="1247775" y="3952875"/>
          <p14:tracePt t="50959" x="1268413" y="3984625"/>
          <p14:tracePt t="50968" x="1362075" y="4089400"/>
          <p14:tracePt t="50972" x="1404938" y="4132263"/>
          <p14:tracePt t="50977" x="1446213" y="4162425"/>
          <p14:tracePt t="50984" x="1498600" y="4205288"/>
          <p14:tracePt t="50986" x="1541463" y="4246563"/>
          <p14:tracePt t="50988" x="1550988" y="4267200"/>
          <p14:tracePt t="50990" x="1573213" y="4278313"/>
          <p14:tracePt t="50992" x="1582738" y="4298950"/>
          <p14:tracePt t="50994" x="1603375" y="4310063"/>
          <p14:tracePt t="51002" x="1655763" y="4351338"/>
          <p14:tracePt t="51004" x="1677988" y="4371975"/>
          <p14:tracePt t="51017" x="1730375" y="4414838"/>
          <p14:tracePt t="51034" x="1782763" y="4446588"/>
          <p14:tracePt t="51050" x="1812925" y="4456113"/>
          <p14:tracePt t="51069" x="1824038" y="4478338"/>
          <p14:tracePt t="51084" x="1865313" y="4551363"/>
          <p14:tracePt t="51086" x="1887538" y="4551363"/>
          <p14:tracePt t="51089" x="1897063" y="4560888"/>
          <p14:tracePt t="51093" x="1917700" y="4592638"/>
          <p14:tracePt t="51098" x="1939925" y="4603750"/>
          <p14:tracePt t="51101" x="1970088" y="4635500"/>
          <p14:tracePt t="51104" x="1992313" y="4656138"/>
          <p14:tracePt t="51109" x="2012950" y="4687888"/>
          <p14:tracePt t="51112" x="2044700" y="4697413"/>
          <p14:tracePt t="51116" x="2076450" y="4729163"/>
          <p14:tracePt t="51120" x="2106613" y="4740275"/>
          <p14:tracePt t="51122" x="2117725" y="4760913"/>
          <p14:tracePt t="51124" x="2138363" y="4760913"/>
          <p14:tracePt t="51126" x="2149475" y="4772025"/>
          <p14:tracePt t="51151" x="2274888" y="4833938"/>
          <p14:tracePt t="51168" x="2327275" y="4865688"/>
          <p14:tracePt t="51184" x="2359025" y="4876800"/>
          <p14:tracePt t="51201" x="2390775" y="4886325"/>
          <p14:tracePt t="51218" x="2420938" y="4886325"/>
          <p14:tracePt t="51233" x="2452688" y="4886325"/>
          <p14:tracePt t="51236" x="2484438" y="4886325"/>
          <p14:tracePt t="51251" x="2525713" y="4886325"/>
          <p14:tracePt t="51253" x="2536825" y="4886325"/>
          <p14:tracePt t="51267" x="2589213" y="4886325"/>
          <p14:tracePt t="51285" x="2684463" y="4906963"/>
          <p14:tracePt t="51288" x="2714625" y="4918075"/>
          <p14:tracePt t="51291" x="2746375" y="4918075"/>
          <p14:tracePt t="51293" x="2767013" y="4918075"/>
          <p14:tracePt t="51303" x="2871788" y="4949825"/>
          <p14:tracePt t="51306" x="2894013" y="4970463"/>
          <p14:tracePt t="51309" x="2924175" y="4981575"/>
          <p14:tracePt t="51311" x="2946400" y="4981575"/>
          <p14:tracePt t="51315" x="2987675" y="4991100"/>
          <p14:tracePt t="51317" x="3019425" y="4991100"/>
          <p14:tracePt t="51320" x="3028950" y="5011738"/>
          <p14:tracePt t="51326" x="3092450" y="5022850"/>
          <p14:tracePt t="51329" x="3103563" y="5022850"/>
          <p14:tracePt t="51332" x="3124200" y="5043488"/>
          <p14:tracePt t="51335" x="3155950" y="5043488"/>
          <p14:tracePt t="51341" x="3176588" y="5054600"/>
          <p14:tracePt t="51343" x="3197225" y="5054600"/>
          <p14:tracePt t="51349" x="3208338" y="5054600"/>
          <p14:tracePt t="51351" x="3228975" y="5054600"/>
          <p14:tracePt t="51368" x="3270250" y="5075238"/>
          <p14:tracePt t="51401" x="3281363" y="5075238"/>
          <p14:tracePt t="84764" x="3302000" y="5064125"/>
          <p14:tracePt t="84767" x="3313113" y="5054600"/>
          <p14:tracePt t="84769" x="3333750" y="5033963"/>
          <p14:tracePt t="84774" x="3344863" y="5022850"/>
          <p14:tracePt t="84777" x="3354388" y="5002213"/>
          <p14:tracePt t="84781" x="3386138" y="4991100"/>
          <p14:tracePt t="84784" x="3406775" y="4991100"/>
          <p14:tracePt t="84786" x="3417888" y="4981575"/>
          <p14:tracePt t="84794" x="3459163" y="4949825"/>
          <p14:tracePt t="84796" x="3479800" y="4949825"/>
          <p14:tracePt t="84798" x="3490913" y="4929188"/>
          <p14:tracePt t="84805" x="3543300" y="4918075"/>
          <p14:tracePt t="84820" x="3636963" y="4876800"/>
          <p14:tracePt t="84822" x="3659188" y="4876800"/>
          <p14:tracePt t="84824" x="3668713" y="4854575"/>
          <p14:tracePt t="84834" x="3721100" y="4845050"/>
          <p14:tracePt t="84856" x="3773488" y="4813300"/>
          <p14:tracePt t="84869" x="3825875" y="4781550"/>
          <p14:tracePt t="84885" x="3930650" y="4708525"/>
          <p14:tracePt t="84887" x="3952875" y="4697413"/>
          <p14:tracePt t="84890" x="3983038" y="4676775"/>
          <p14:tracePt t="84892" x="4005263" y="4665663"/>
          <p14:tracePt t="84896" x="4057650" y="4635500"/>
          <p14:tracePt t="84902" x="4130675" y="4592638"/>
          <p14:tracePt t="84905" x="4183063" y="4560888"/>
          <p14:tracePt t="84908" x="4244975" y="4530725"/>
          <p14:tracePt t="84911" x="4256088" y="4530725"/>
          <p14:tracePt t="84915" x="4329113" y="4487863"/>
          <p14:tracePt t="84918" x="4392613" y="4456113"/>
          <p14:tracePt t="84922" x="4486275" y="4403725"/>
          <p14:tracePt t="84926" x="4549775" y="4371975"/>
          <p14:tracePt t="84929" x="4591050" y="4341813"/>
          <p14:tracePt t="84934" x="4675188" y="4310063"/>
          <p14:tracePt t="84937" x="4727575" y="4278313"/>
          <p14:tracePt t="84940" x="4791075" y="4267200"/>
          <p14:tracePt t="84944" x="4843463" y="4237038"/>
          <p14:tracePt t="84949" x="4927600" y="4205288"/>
          <p14:tracePt t="84954" x="5021263" y="4173538"/>
          <p14:tracePt t="84957" x="5064125" y="4162425"/>
          <p14:tracePt t="84960" x="5116513" y="4141788"/>
          <p14:tracePt t="84964" x="5210175" y="4110038"/>
          <p14:tracePt t="84968" x="5273675" y="4100513"/>
          <p14:tracePt t="84971" x="5314950" y="4079875"/>
          <p14:tracePt t="84975" x="5378450" y="4068763"/>
          <p14:tracePt t="84978" x="5387975" y="4068763"/>
          <p14:tracePt t="84982" x="5492750" y="4048125"/>
          <p14:tracePt t="84985" x="5545138" y="4037013"/>
          <p14:tracePt t="84988" x="5588000" y="4027488"/>
          <p14:tracePt t="84991" x="5629275" y="4027488"/>
          <p14:tracePt t="84994" x="5661025" y="4005263"/>
          <p14:tracePt t="84997" x="5724525" y="3995738"/>
          <p14:tracePt t="85000" x="5807075" y="3973513"/>
          <p14:tracePt t="85002" x="5829300" y="3973513"/>
          <p14:tracePt t="85005" x="5881688" y="3963988"/>
          <p14:tracePt t="85008" x="5922963" y="3943350"/>
          <p14:tracePt t="85011" x="5954713" y="3943350"/>
          <p14:tracePt t="85014" x="6048375" y="3932238"/>
          <p14:tracePt t="85017" x="6111875" y="3911600"/>
          <p14:tracePt t="85021" x="6153150" y="3900488"/>
          <p14:tracePt t="85024" x="6227763" y="3879850"/>
          <p14:tracePt t="85027" x="6289675" y="3868738"/>
          <p14:tracePt t="85030" x="6321425" y="3868738"/>
          <p14:tracePt t="85044" x="6551613" y="3806825"/>
          <p14:tracePt t="85047" x="6624638" y="3775075"/>
          <p14:tracePt t="85051" x="6688138" y="3763963"/>
          <p14:tracePt t="85054" x="6719888" y="3743325"/>
          <p14:tracePt t="85057" x="6772275" y="3733800"/>
          <p14:tracePt t="85061" x="6792913" y="3733800"/>
          <p14:tracePt t="85064" x="6865938" y="3702050"/>
          <p14:tracePt t="85067" x="6908800" y="3690938"/>
          <p14:tracePt t="85070" x="6961188" y="3670300"/>
          <p14:tracePt t="85072" x="6992938" y="3659188"/>
          <p14:tracePt t="85075" x="7034213" y="3638550"/>
          <p14:tracePt t="85077" x="7045325" y="3638550"/>
          <p14:tracePt t="85081" x="7107238" y="3617913"/>
          <p14:tracePt t="85085" x="7150100" y="3586163"/>
          <p14:tracePt t="85089" x="7191375" y="3565525"/>
          <p14:tracePt t="85094" x="7243763" y="3554413"/>
          <p14:tracePt t="85099" x="7296150" y="3513138"/>
          <p14:tracePt t="85104" x="7359650" y="3481388"/>
          <p14:tracePt t="85107" x="7391400" y="3460750"/>
          <p14:tracePt t="85109" x="7400925" y="3460750"/>
          <p14:tracePt t="85112" x="7432675" y="3440113"/>
          <p14:tracePt t="85116" x="7464425" y="3417888"/>
          <p14:tracePt t="85120" x="7526338" y="3387725"/>
          <p14:tracePt t="85123" x="7558088" y="3376613"/>
          <p14:tracePt t="85127" x="7569200" y="3355975"/>
          <p14:tracePt t="85131" x="7631113" y="3335338"/>
          <p14:tracePt t="85136" x="7673975" y="3303588"/>
          <p14:tracePt t="85141" x="7715250" y="3271838"/>
          <p14:tracePt t="85144" x="7735888" y="3271838"/>
          <p14:tracePt t="85148" x="7778750" y="3240088"/>
          <p14:tracePt t="85151" x="7788275" y="3228975"/>
          <p14:tracePt t="85154" x="7810500" y="3208338"/>
          <p14:tracePt t="85156" x="7820025" y="3208338"/>
          <p14:tracePt t="85173" x="7947025" y="3135313"/>
          <p14:tracePt t="85186" x="8020050" y="3094038"/>
          <p14:tracePt t="85190" x="8029575" y="3071813"/>
          <p14:tracePt t="85193" x="8061325" y="3062288"/>
          <p14:tracePt t="85195" x="8072438" y="3062288"/>
          <p14:tracePt t="85198" x="8093075" y="3051175"/>
          <p14:tracePt t="85206" x="8134350" y="3030538"/>
          <p14:tracePt t="85208" x="8145463" y="3030538"/>
          <p14:tracePt t="85210" x="8166100" y="3030538"/>
          <p14:tracePt t="85218" x="8208963" y="3019425"/>
          <p14:tracePt t="85221" x="8239125" y="2998788"/>
          <p14:tracePt t="85223" x="8239125" y="2989263"/>
          <p14:tracePt t="85225" x="8250238" y="2989263"/>
          <p14:tracePt t="85236" x="8313738" y="2967038"/>
          <p14:tracePt t="85252" x="8375650" y="2946400"/>
          <p14:tracePt t="85269" x="8428038" y="2925763"/>
          <p14:tracePt t="85288" x="8523288" y="2884488"/>
          <p14:tracePt t="85291" x="8532813" y="2884488"/>
          <p14:tracePt t="85303" x="8616950" y="2852738"/>
          <p14:tracePt t="85306" x="8637588" y="2852738"/>
          <p14:tracePt t="85310" x="8659813" y="2841625"/>
          <p14:tracePt t="85313" x="8689975" y="2841625"/>
          <p14:tracePt t="85317" x="8701088" y="2841625"/>
          <p14:tracePt t="85320" x="8732838" y="2820988"/>
          <p14:tracePt t="85329" x="8774113" y="2809875"/>
          <p14:tracePt t="85335" x="8805863" y="2789238"/>
          <p14:tracePt t="85338" x="8816975" y="2789238"/>
          <p14:tracePt t="85353" x="8869363" y="2768600"/>
          <p14:tracePt t="85369" x="8910638" y="2736850"/>
          <p14:tracePt t="85386" x="8974138" y="2684463"/>
          <p14:tracePt t="85403" x="9047163" y="2632075"/>
          <p14:tracePt t="85420" x="9099550" y="2579688"/>
          <p14:tracePt t="85435" x="9131300" y="2559050"/>
          <p14:tracePt t="85453" x="9151938" y="2538413"/>
          <p14:tracePt t="86491" x="9163050" y="2538413"/>
          <p14:tracePt t="86498" x="9193213" y="2559050"/>
          <p14:tracePt t="86500" x="9204325" y="2568575"/>
          <p14:tracePt t="86502" x="9224963" y="2590800"/>
          <p14:tracePt t="86504" x="9236075" y="2600325"/>
          <p14:tracePt t="86510" x="9288463" y="2652713"/>
          <p14:tracePt t="86514" x="9309100" y="2705100"/>
          <p14:tracePt t="86517" x="9329738" y="2757488"/>
          <p14:tracePt t="86520" x="9340850" y="2800350"/>
          <p14:tracePt t="86523" x="9361488" y="2841625"/>
          <p14:tracePt t="86526" x="9372600" y="2884488"/>
          <p14:tracePt t="86529" x="9393238" y="2946400"/>
          <p14:tracePt t="86532" x="9402763" y="2998788"/>
          <p14:tracePt t="86535" x="9402763" y="3041650"/>
          <p14:tracePt t="86537" x="9402763" y="3071813"/>
          <p14:tracePt t="86539" x="9402763" y="3103563"/>
          <p14:tracePt t="86542" x="9402763" y="3146425"/>
          <p14:tracePt t="86545" x="9413875" y="3187700"/>
          <p14:tracePt t="86547" x="9413875" y="3198813"/>
          <p14:tracePt t="86550" x="9413875" y="3251200"/>
          <p14:tracePt t="86553" x="9413875" y="3282950"/>
          <p14:tracePt t="86556" x="9413875" y="3303588"/>
          <p14:tracePt t="86558" x="9413875" y="3335338"/>
          <p14:tracePt t="86568" x="9413875" y="3429000"/>
          <p14:tracePt t="86587" x="9413875" y="3575050"/>
          <p14:tracePt t="86590" x="9402763" y="3606800"/>
          <p14:tracePt t="86593" x="9402763" y="3617913"/>
          <p14:tracePt t="86605" x="9382125" y="3690938"/>
          <p14:tracePt t="86607" x="9382125" y="3722688"/>
          <p14:tracePt t="86620" x="9350375" y="3786188"/>
          <p14:tracePt t="86622" x="9350375" y="3795713"/>
          <p14:tracePt t="86625" x="9340850" y="3816350"/>
          <p14:tracePt t="86636" x="9329738" y="3859213"/>
          <p14:tracePt t="86653" x="9297988" y="3921125"/>
          <p14:tracePt t="86671" x="9267825" y="3973513"/>
          <p14:tracePt t="86673" x="9267825" y="3995738"/>
          <p14:tracePt t="86688" x="9245600" y="4037013"/>
          <p14:tracePt t="86705" x="9236075" y="4079875"/>
          <p14:tracePt t="86721" x="9224963" y="4132263"/>
          <p14:tracePt t="86738" x="9204325" y="4162425"/>
          <p14:tracePt t="86754" x="9204325" y="4173538"/>
          <p14:tracePt t="87267" x="9204325" y="4184650"/>
          <p14:tracePt t="87275" x="9204325" y="4205288"/>
          <p14:tracePt t="87288" x="9204325" y="4237038"/>
          <p14:tracePt t="87303" x="9215438" y="4246563"/>
          <p14:tracePt t="87321" x="9224963" y="4278313"/>
          <p14:tracePt t="87338" x="9236075" y="4289425"/>
          <p14:tracePt t="87354" x="9236075" y="4310063"/>
          <p14:tracePt t="87435" x="9256713" y="4310063"/>
          <p14:tracePt t="87441" x="9256713" y="4319588"/>
          <p14:tracePt t="87456" x="9288463" y="4351338"/>
          <p14:tracePt t="87471" x="9297988" y="4383088"/>
          <p14:tracePt t="87473" x="9297988" y="4394200"/>
          <p14:tracePt t="87488" x="9329738" y="4425950"/>
          <p14:tracePt t="87490" x="9329738" y="4446588"/>
          <p14:tracePt t="87505" x="9340850" y="4487863"/>
          <p14:tracePt t="87522" x="9340850" y="4530725"/>
          <p14:tracePt t="87538" x="9340850" y="4572000"/>
          <p14:tracePt t="87554" x="9340850" y="4624388"/>
          <p14:tracePt t="87571" x="9340850" y="4635500"/>
          <p14:tracePt t="87603" x="9340850" y="4645025"/>
          <p14:tracePt t="87621" x="9340850" y="4676775"/>
          <p14:tracePt t="87638" x="9340850" y="4740275"/>
          <p14:tracePt t="87655" x="9340850" y="4781550"/>
          <p14:tracePt t="87671" x="9361488" y="4845050"/>
          <p14:tracePt t="87675" x="9372600" y="4876800"/>
          <p14:tracePt t="87688" x="9402763" y="4929188"/>
          <p14:tracePt t="87705" x="9477375" y="4991100"/>
          <p14:tracePt t="87706" x="9498013" y="4991100"/>
          <p14:tracePt t="87723" x="9571038" y="5033963"/>
          <p14:tracePt t="87725" x="9582150" y="5033963"/>
          <p14:tracePt t="87738" x="9602788" y="5054600"/>
          <p14:tracePt t="91930" x="9613900" y="5043488"/>
          <p14:tracePt t="91932" x="9623425" y="5022850"/>
          <p14:tracePt t="91935" x="9644063" y="5002213"/>
          <p14:tracePt t="91938" x="9655175" y="4991100"/>
          <p14:tracePt t="91945" x="9686925" y="4959350"/>
          <p14:tracePt t="91947" x="9707563" y="4938713"/>
          <p14:tracePt t="91951" x="9718675" y="4929188"/>
          <p14:tracePt t="91965" x="9728200" y="4886325"/>
          <p14:tracePt t="91975" x="9728200" y="4854575"/>
          <p14:tracePt t="91979" x="9728200" y="4824413"/>
          <p14:tracePt t="91983" x="9718675" y="4792663"/>
          <p14:tracePt t="91987" x="9686925" y="4760913"/>
          <p14:tracePt t="91992" x="9655175" y="4740275"/>
          <p14:tracePt t="91995" x="9613900" y="4687888"/>
          <p14:tracePt t="92002" x="9518650" y="4603750"/>
          <p14:tracePt t="92005" x="9507538" y="4583113"/>
          <p14:tracePt t="92010" x="9402763" y="4519613"/>
          <p14:tracePt t="92015" x="9309100" y="4456113"/>
          <p14:tracePt t="92018" x="9236075" y="4425950"/>
          <p14:tracePt t="92022" x="9163050" y="4383088"/>
          <p14:tracePt t="92025" x="9110663" y="4351338"/>
          <p14:tracePt t="92028" x="9099550" y="4341813"/>
          <p14:tracePt t="92032" x="8994775" y="4278313"/>
          <p14:tracePt t="92037" x="8931275" y="4246563"/>
          <p14:tracePt t="92042" x="8837613" y="4205288"/>
          <p14:tracePt t="92052" x="8701088" y="4121150"/>
          <p14:tracePt t="92056" x="8648700" y="4100513"/>
          <p14:tracePt t="92071" x="8450263" y="3995738"/>
          <p14:tracePt t="92074" x="8407400" y="3963988"/>
          <p14:tracePt t="92078" x="8355013" y="3943350"/>
          <p14:tracePt t="92081" x="8250238" y="3900488"/>
          <p14:tracePt t="92084" x="8166100" y="3868738"/>
          <p14:tracePt t="92087" x="8124825" y="3848100"/>
          <p14:tracePt t="92090" x="8061325" y="3838575"/>
          <p14:tracePt t="92094" x="7977188" y="3806825"/>
          <p14:tracePt t="92099" x="7758113" y="3733800"/>
          <p14:tracePt t="92105" x="7569200" y="3670300"/>
          <p14:tracePt t="92107" x="7473950" y="3649663"/>
          <p14:tracePt t="92110" x="7432675" y="3638550"/>
          <p14:tracePt t="92115" x="7202488" y="3575050"/>
          <p14:tracePt t="92118" x="7054850" y="3544888"/>
          <p14:tracePt t="92122" x="6929438" y="3522663"/>
          <p14:tracePt t="92125" x="6792913" y="3492500"/>
          <p14:tracePt t="92130" x="6761163" y="3492500"/>
          <p14:tracePt t="92139" x="6332538" y="3417888"/>
          <p14:tracePt t="92141" x="6310313" y="3417888"/>
          <p14:tracePt t="92144" x="6216650" y="3408363"/>
          <p14:tracePt t="92148" x="6080125" y="3408363"/>
          <p14:tracePt t="92151" x="5943600" y="3408363"/>
          <p14:tracePt t="92154" x="5881688" y="3408363"/>
          <p14:tracePt t="92158" x="5786438" y="3408363"/>
          <p14:tracePt t="92161" x="5754688" y="3408363"/>
          <p14:tracePt t="92165" x="5619750" y="3408363"/>
          <p14:tracePt t="92170" x="5524500" y="3408363"/>
          <p14:tracePt t="92173" x="5451475" y="3408363"/>
          <p14:tracePt t="92175" x="5399088" y="3429000"/>
          <p14:tracePt t="92178" x="5387975" y="3429000"/>
          <p14:tracePt t="92181" x="5273675" y="3440113"/>
          <p14:tracePt t="92187" x="5137150" y="3470275"/>
          <p14:tracePt t="92190" x="5032375" y="3492500"/>
          <p14:tracePt t="92193" x="4989513" y="3492500"/>
          <p14:tracePt t="92204" x="4727575" y="3554413"/>
          <p14:tracePt t="92208" x="4654550" y="3554413"/>
          <p14:tracePt t="92215" x="4497388" y="3586163"/>
          <p14:tracePt t="92219" x="4360863" y="3597275"/>
          <p14:tracePt t="92223" x="4267200" y="3617913"/>
          <p14:tracePt t="92226" x="4203700" y="3617913"/>
          <p14:tracePt t="92230" x="4151313" y="3638550"/>
          <p14:tracePt t="92234" x="4025900" y="3649663"/>
          <p14:tracePt t="92239" x="3930650" y="3649663"/>
          <p14:tracePt t="92243" x="3889375" y="3670300"/>
          <p14:tracePt t="92248" x="3784600" y="3681413"/>
          <p14:tracePt t="92253" x="3721100" y="3681413"/>
          <p14:tracePt t="92256" x="3659188" y="3690938"/>
          <p14:tracePt t="92259" x="3616325" y="3711575"/>
          <p14:tracePt t="92263" x="3575050" y="3711575"/>
          <p14:tracePt t="92266" x="3511550" y="3722688"/>
          <p14:tracePt t="92269" x="3470275" y="3722688"/>
          <p14:tracePt t="92271" x="3459163" y="3743325"/>
          <p14:tracePt t="92275" x="3406775" y="3743325"/>
          <p14:tracePt t="92286" x="3270250" y="3786188"/>
          <p14:tracePt t="92288" x="3260725" y="3786188"/>
          <p14:tracePt t="92291" x="3249613" y="3786188"/>
          <p14:tracePt t="92294" x="3217863" y="3795713"/>
          <p14:tracePt t="92298" x="3155950" y="3827463"/>
          <p14:tracePt t="92300" x="3124200" y="3827463"/>
          <p14:tracePt t="92302" x="3092450" y="3859213"/>
          <p14:tracePt t="92304" x="3081338" y="3859213"/>
          <p14:tracePt t="92307" x="3051175" y="3868738"/>
          <p14:tracePt t="92310" x="3019425" y="3890963"/>
          <p14:tracePt t="92318" x="2946400" y="3932238"/>
          <p14:tracePt t="92321" x="2935288" y="3963988"/>
          <p14:tracePt t="92323" x="2914650" y="3963988"/>
          <p14:tracePt t="92329" x="2882900" y="4005263"/>
          <p14:tracePt t="92343" x="2841625" y="4079875"/>
          <p14:tracePt t="92346" x="2830513" y="4100513"/>
          <p14:tracePt t="92348" x="2830513" y="4141788"/>
          <p14:tracePt t="92351" x="2809875" y="4152900"/>
          <p14:tracePt t="92354" x="2809875" y="4173538"/>
          <p14:tracePt t="92360" x="2809875" y="4205288"/>
          <p14:tracePt t="92363" x="2809875" y="4214813"/>
          <p14:tracePt t="92366" x="2809875" y="4246563"/>
          <p14:tracePt t="92375" x="2809875" y="4289425"/>
          <p14:tracePt t="92378" x="2809875" y="4319588"/>
          <p14:tracePt t="92381" x="2809875" y="4351338"/>
          <p14:tracePt t="92384" x="2809875" y="4383088"/>
          <p14:tracePt t="92386" x="2809875" y="4394200"/>
          <p14:tracePt t="92388" x="2809875" y="4425950"/>
          <p14:tracePt t="92390" x="2809875" y="4435475"/>
          <p14:tracePt t="92396" x="2809875" y="4519613"/>
          <p14:tracePt t="92400" x="2819400" y="4572000"/>
          <p14:tracePt t="92404" x="2819400" y="4624388"/>
          <p14:tracePt t="92406" x="2830513" y="4665663"/>
          <p14:tracePt t="92409" x="2851150" y="4708525"/>
          <p14:tracePt t="92411" x="2851150" y="4718050"/>
          <p14:tracePt t="92413" x="2862263" y="4781550"/>
          <p14:tracePt t="92418" x="2882900" y="4876800"/>
          <p14:tracePt t="92425" x="2903538" y="5002213"/>
          <p14:tracePt t="92428" x="2924175" y="5033963"/>
          <p14:tracePt t="92432" x="2967038" y="5170488"/>
          <p14:tracePt t="92435" x="2998788" y="5232400"/>
          <p14:tracePt t="92439" x="3028950" y="5327650"/>
          <p14:tracePt t="92442" x="3081338" y="5410200"/>
          <p14:tracePt t="92444" x="3081338" y="5432425"/>
          <p14:tracePt t="92447" x="3133725" y="5505450"/>
          <p14:tracePt t="92451" x="3197225" y="5610225"/>
          <p14:tracePt t="92455" x="3240088" y="5703888"/>
          <p14:tracePt t="92458" x="3302000" y="5788025"/>
          <p14:tracePt t="92461" x="3333750" y="5830888"/>
          <p14:tracePt t="92465" x="3417888" y="5945188"/>
          <p14:tracePt t="92468" x="3479800" y="6029325"/>
          <p14:tracePt t="92471" x="3511550" y="6061075"/>
          <p14:tracePt t="92473" x="3554413" y="6124575"/>
          <p14:tracePt t="92476" x="3584575" y="6145213"/>
          <p14:tracePt t="92478" x="3606800" y="6165850"/>
          <p14:tracePt t="92481" x="3679825" y="6238875"/>
          <p14:tracePt t="92486" x="3763963" y="6313488"/>
          <p14:tracePt t="92490" x="3825875" y="6365875"/>
          <p14:tracePt t="92494" x="3878263" y="6396038"/>
          <p14:tracePt t="92499" x="3952875" y="6448425"/>
          <p14:tracePt t="92504" x="4046538" y="6500813"/>
          <p14:tracePt t="92508" x="4151313" y="6564313"/>
          <p14:tracePt t="92512" x="4203700" y="6575425"/>
          <p14:tracePt t="92515" x="4276725" y="6627813"/>
          <p14:tracePt t="92520" x="4433888" y="6689725"/>
          <p14:tracePt t="92523" x="4518025" y="6721475"/>
          <p14:tracePt t="92526" x="4560888" y="6742113"/>
          <p14:tracePt t="92528" x="4665663" y="6773863"/>
          <p14:tracePt t="92531" x="4727575" y="6805613"/>
          <p14:tracePt t="92534" x="4852988" y="6837363"/>
          <p14:tracePt t="92596" x="7842250" y="6711950"/>
          <p14:tracePt t="92600" x="7977188" y="6657975"/>
          <p14:tracePt t="92604" x="8197850" y="6564313"/>
          <p14:tracePt t="92608" x="8270875" y="6532563"/>
          <p14:tracePt t="92611" x="8396288" y="6480175"/>
          <p14:tracePt t="92616" x="8616950" y="6334125"/>
          <p14:tracePt t="92619" x="8680450" y="6291263"/>
          <p14:tracePt t="92623" x="8794750" y="6197600"/>
          <p14:tracePt t="92625" x="8858250" y="6145213"/>
          <p14:tracePt t="92627" x="8899525" y="6113463"/>
          <p14:tracePt t="92632" x="8994775" y="6008688"/>
          <p14:tracePt t="92635" x="9058275" y="5935663"/>
          <p14:tracePt t="92640" x="9110663" y="5861050"/>
          <p14:tracePt t="92643" x="9140825" y="5799138"/>
          <p14:tracePt t="92646" x="9151938" y="5715000"/>
          <p14:tracePt t="92651" x="9163050" y="5630863"/>
          <p14:tracePt t="92655" x="9163050" y="5537200"/>
          <p14:tracePt t="92659" x="9163050" y="5473700"/>
          <p14:tracePt t="92662" x="9131300" y="5410200"/>
          <p14:tracePt t="92666" x="9088438" y="5316538"/>
          <p14:tracePt t="92670" x="9058275" y="5284788"/>
          <p14:tracePt t="92673" x="8983663" y="5191125"/>
          <p14:tracePt t="92676" x="8910638" y="5116513"/>
          <p14:tracePt t="92679" x="8816975" y="5043488"/>
          <p14:tracePt t="92682" x="8712200" y="4959350"/>
          <p14:tracePt t="92685" x="8637588" y="4906963"/>
          <p14:tracePt t="92688" x="8502650" y="4824413"/>
          <p14:tracePt t="92691" x="8343900" y="4740275"/>
          <p14:tracePt t="92694" x="8281988" y="4708525"/>
          <p14:tracePt t="92697" x="8020050" y="4572000"/>
          <p14:tracePt t="92702" x="7799388" y="4478338"/>
          <p14:tracePt t="92705" x="7578725" y="4371975"/>
          <p14:tracePt t="92710" x="7327900" y="4298950"/>
          <p14:tracePt t="92714" x="7127875" y="4237038"/>
          <p14:tracePt t="92718" x="6667500" y="4089400"/>
          <p14:tracePt t="92721" x="6467475" y="4027488"/>
          <p14:tracePt t="92725" x="6237288" y="3973513"/>
          <p14:tracePt t="92728" x="6184900" y="3952875"/>
          <p14:tracePt t="92731" x="5797550" y="3868738"/>
          <p14:tracePt t="92734" x="5524500" y="3827463"/>
          <p14:tracePt t="92737" x="5346700" y="3795713"/>
          <p14:tracePt t="92740" x="5241925" y="3775075"/>
          <p14:tracePt t="92742" x="5064125" y="3733800"/>
          <p14:tracePt t="92745" x="4927600" y="3711575"/>
          <p14:tracePt t="92747" x="4686300" y="3690938"/>
          <p14:tracePt t="92750" x="4508500" y="3670300"/>
          <p14:tracePt t="92753" x="4319588" y="3649663"/>
          <p14:tracePt t="92756" x="4151313" y="3649663"/>
          <p14:tracePt t="92759" x="4035425" y="3649663"/>
          <p14:tracePt t="92761" x="3868738" y="3649663"/>
          <p14:tracePt t="92764" x="3700463" y="3649663"/>
          <p14:tracePt t="92767" x="3606800" y="3649663"/>
          <p14:tracePt t="92770" x="3438525" y="3649663"/>
          <p14:tracePt t="92773" x="3313113" y="3649663"/>
          <p14:tracePt t="92776" x="3208338" y="3659188"/>
          <p14:tracePt t="92780" x="3060700" y="3681413"/>
          <p14:tracePt t="92784" x="2924175" y="3702050"/>
          <p14:tracePt t="92788" x="2789238" y="3733800"/>
          <p14:tracePt t="92792" x="2693988" y="3763963"/>
          <p14:tracePt t="92795" x="2578100" y="3795713"/>
          <p14:tracePt t="92798" x="2495550" y="3816350"/>
          <p14:tracePt t="92800" x="2452688" y="3848100"/>
          <p14:tracePt t="92804" x="2368550" y="3879850"/>
          <p14:tracePt t="92807" x="2327275" y="3890963"/>
          <p14:tracePt t="92810" x="2295525" y="3921125"/>
          <p14:tracePt t="92814" x="2222500" y="3952875"/>
          <p14:tracePt t="92818" x="2181225" y="3973513"/>
          <p14:tracePt t="92829" x="2076450" y="4079875"/>
          <p14:tracePt t="92832" x="2054225" y="4110038"/>
          <p14:tracePt t="92834" x="2044700" y="4132263"/>
          <p14:tracePt t="92837" x="2044700" y="4141788"/>
          <p14:tracePt t="92839" x="2033588" y="4173538"/>
          <p14:tracePt t="92842" x="2033588" y="4184650"/>
          <p14:tracePt t="92844" x="2012950" y="4205288"/>
          <p14:tracePt t="92846" x="2012950" y="4237038"/>
          <p14:tracePt t="92849" x="2012950" y="4267200"/>
          <p14:tracePt t="92852" x="2001838" y="4289425"/>
          <p14:tracePt t="92855" x="2001838" y="4310063"/>
          <p14:tracePt t="92867" x="2001838" y="4414838"/>
          <p14:tracePt t="92873" x="2001838" y="4456113"/>
          <p14:tracePt t="92882" x="2001838" y="4530725"/>
          <p14:tracePt t="92885" x="2001838" y="4572000"/>
          <p14:tracePt t="92887" x="2001838" y="4592638"/>
          <p14:tracePt t="92890" x="2001838" y="4624388"/>
          <p14:tracePt t="92896" x="2022475" y="4697413"/>
          <p14:tracePt t="92902" x="2033588" y="4749800"/>
          <p14:tracePt t="92905" x="2044700" y="4802188"/>
          <p14:tracePt t="92909" x="2065338" y="4813300"/>
          <p14:tracePt t="92912" x="2097088" y="4876800"/>
          <p14:tracePt t="92915" x="2106613" y="4906963"/>
          <p14:tracePt t="92918" x="2128838" y="4938713"/>
          <p14:tracePt t="92920" x="2138363" y="4959350"/>
          <p14:tracePt t="92923" x="2149475" y="4991100"/>
          <p14:tracePt t="92926" x="2170113" y="5022850"/>
          <p14:tracePt t="92929" x="2201863" y="5054600"/>
          <p14:tracePt t="92933" x="2222500" y="5095875"/>
          <p14:tracePt t="92937" x="2254250" y="5127625"/>
          <p14:tracePt t="92939" x="2274888" y="5159375"/>
          <p14:tracePt t="92944" x="2306638" y="5191125"/>
          <p14:tracePt t="92949" x="2379663" y="5264150"/>
          <p14:tracePt t="92955" x="2452688" y="5316538"/>
          <p14:tracePt t="92959" x="2495550" y="5368925"/>
          <p14:tracePt t="92963" x="2536825" y="5400675"/>
          <p14:tracePt t="92965" x="2600325" y="5432425"/>
          <p14:tracePt t="92968" x="2652713" y="5453063"/>
          <p14:tracePt t="92970" x="2662238" y="5473700"/>
          <p14:tracePt t="92973" x="2725738" y="5505450"/>
          <p14:tracePt t="92976" x="2757488" y="5514975"/>
          <p14:tracePt t="92978" x="2767013" y="5537200"/>
          <p14:tracePt t="92981" x="2862263" y="5568950"/>
          <p14:tracePt t="92984" x="2924175" y="5599113"/>
          <p14:tracePt t="92989" x="3019425" y="5641975"/>
          <p14:tracePt t="92993" x="3081338" y="5651500"/>
          <p14:tracePt t="92998" x="3186113" y="5703888"/>
          <p14:tracePt t="93003" x="3281363" y="5726113"/>
          <p14:tracePt t="93008" x="3354388" y="5756275"/>
          <p14:tracePt t="93013" x="3449638" y="5778500"/>
          <p14:tracePt t="93016" x="3502025" y="5808663"/>
          <p14:tracePt t="93022" x="3606800" y="5830888"/>
          <p14:tracePt t="93025" x="3636963" y="5830888"/>
          <p14:tracePt t="93028" x="3668713" y="5851525"/>
          <p14:tracePt t="93031" x="3752850" y="5861050"/>
          <p14:tracePt t="93034" x="3795713" y="5883275"/>
          <p14:tracePt t="93036" x="3848100" y="5892800"/>
          <p14:tracePt t="93039" x="3889375" y="5915025"/>
          <p14:tracePt t="93044" x="3930650" y="5915025"/>
          <p14:tracePt t="93046" x="3973513" y="5924550"/>
          <p14:tracePt t="93051" x="4046538" y="5945188"/>
          <p14:tracePt t="93055" x="4098925" y="5956300"/>
          <p14:tracePt t="93058" x="4140200" y="5967413"/>
          <p14:tracePt t="93061" x="4171950" y="5967413"/>
          <p14:tracePt t="93066" x="4244975" y="5997575"/>
          <p14:tracePt t="93071" x="4319588" y="6019800"/>
          <p14:tracePt t="93076" x="4360863" y="6029325"/>
          <p14:tracePt t="93081" x="4433888" y="6049963"/>
          <p14:tracePt t="93083" x="4486275" y="6049963"/>
          <p14:tracePt t="93086" x="4529138" y="6061075"/>
          <p14:tracePt t="93089" x="4591050" y="6072188"/>
          <p14:tracePt t="93093" x="4633913" y="6072188"/>
          <p14:tracePt t="93095" x="4695825" y="6092825"/>
          <p14:tracePt t="93099" x="4759325" y="6102350"/>
          <p14:tracePt t="93104" x="4843463" y="6124575"/>
          <p14:tracePt t="93107" x="4895850" y="6134100"/>
          <p14:tracePt t="93110" x="4937125" y="6134100"/>
          <p14:tracePt t="93114" x="5011738" y="6154738"/>
          <p14:tracePt t="93117" x="5041900" y="6154738"/>
          <p14:tracePt t="93120" x="5084763" y="6165850"/>
          <p14:tracePt t="93123" x="5137150" y="6165850"/>
          <p14:tracePt t="93125" x="5157788" y="6165850"/>
          <p14:tracePt t="93128" x="5178425" y="6176963"/>
          <p14:tracePt t="93131" x="5221288" y="6176963"/>
          <p14:tracePt t="93134" x="5283200" y="6197600"/>
          <p14:tracePt t="93136" x="5294313" y="6197600"/>
          <p14:tracePt t="93141" x="5378450" y="6207125"/>
          <p14:tracePt t="93160" x="5619750" y="6238875"/>
          <p14:tracePt t="93165" x="5672138" y="6238875"/>
          <p14:tracePt t="93169" x="5754688" y="6238875"/>
          <p14:tracePt t="93172" x="5797550" y="6259513"/>
          <p14:tracePt t="93175" x="5829300" y="6259513"/>
          <p14:tracePt t="93178" x="5838825" y="6259513"/>
          <p14:tracePt t="93181" x="5943600" y="6259513"/>
          <p14:tracePt t="93184" x="5986463" y="6259513"/>
          <p14:tracePt t="93187" x="6016625" y="6259513"/>
          <p14:tracePt t="93190" x="6080125" y="6259513"/>
          <p14:tracePt t="93193" x="6132513" y="6259513"/>
          <p14:tracePt t="93210" x="6362700" y="6259513"/>
          <p14:tracePt t="93213" x="6415088" y="6259513"/>
          <p14:tracePt t="93218" x="6467475" y="6259513"/>
          <p14:tracePt t="93220" x="6489700" y="6249988"/>
          <p14:tracePt t="93222" x="6519863" y="6249988"/>
          <p14:tracePt t="93227" x="6562725" y="6238875"/>
          <p14:tracePt t="93230" x="6594475" y="6238875"/>
          <p14:tracePt t="93244" x="6678613" y="6207125"/>
          <p14:tracePt t="93247" x="6699250" y="6197600"/>
          <p14:tracePt t="93250" x="6708775" y="6197600"/>
          <p14:tracePt t="93260" x="6740525" y="6176963"/>
          <p14:tracePt t="93262" x="6783388" y="6176963"/>
          <p14:tracePt t="93266" x="6804025" y="6176963"/>
          <p14:tracePt t="93277" x="6856413" y="6165850"/>
          <p14:tracePt t="93279" x="6877050" y="6165850"/>
          <p14:tracePt t="93281" x="6908800" y="6165850"/>
          <p14:tracePt t="93284" x="6918325" y="6165850"/>
          <p14:tracePt t="93293" x="6981825" y="6165850"/>
          <p14:tracePt t="93295" x="6992938" y="6165850"/>
          <p14:tracePt t="93297" x="7023100" y="6165850"/>
          <p14:tracePt t="93309" x="7097713" y="6165850"/>
          <p14:tracePt t="93312" x="7138988" y="6165850"/>
          <p14:tracePt t="93315" x="7159625" y="6165850"/>
          <p14:tracePt t="93326" x="7202488" y="6165850"/>
          <p14:tracePt t="93330" x="7232650" y="6165850"/>
          <p14:tracePt t="93335" x="7243763" y="6165850"/>
          <p14:tracePt t="93337" x="7264400" y="6165850"/>
          <p14:tracePt t="93343" x="7275513" y="6165850"/>
          <p14:tracePt t="93359" x="7327900" y="6165850"/>
          <p14:tracePt t="93377" x="7369175" y="6165850"/>
          <p14:tracePt t="93394" x="7400925" y="6165850"/>
          <p14:tracePt t="93411" x="7432675" y="6145213"/>
          <p14:tracePt t="93865" x="7421563" y="6134100"/>
          <p14:tracePt t="93871" x="7391400" y="6113463"/>
          <p14:tracePt t="93873" x="7380288" y="6102350"/>
          <p14:tracePt t="93882" x="7316788" y="6061075"/>
          <p14:tracePt t="93886" x="7286625" y="6040438"/>
          <p14:tracePt t="93888" x="7254875" y="6029325"/>
          <p14:tracePt t="93891" x="7243763" y="6008688"/>
          <p14:tracePt t="93893" x="7232650" y="6008688"/>
          <p14:tracePt t="93895" x="7202488" y="5988050"/>
          <p14:tracePt t="93898" x="7180263" y="5967413"/>
          <p14:tracePt t="93901" x="7150100" y="5956300"/>
          <p14:tracePt t="93909" x="7097713" y="5924550"/>
          <p14:tracePt t="93911" x="7097713" y="5915025"/>
          <p14:tracePt t="93914" x="7054850" y="5892800"/>
          <p14:tracePt t="93918" x="7034213" y="5883275"/>
          <p14:tracePt t="93921" x="7002463" y="5861050"/>
          <p14:tracePt t="93924" x="6992938" y="5861050"/>
          <p14:tracePt t="93926" x="6992938" y="5851525"/>
          <p14:tracePt t="93929" x="6970713" y="5851525"/>
          <p14:tracePt t="93931" x="6970713" y="5830888"/>
          <p14:tracePt t="93933" x="6961188" y="5830888"/>
          <p14:tracePt t="93936" x="6950075" y="5819775"/>
          <p14:tracePt t="93942" x="6929438" y="5819775"/>
          <p14:tracePt t="93961" x="6918325" y="5808663"/>
          <p14:tracePt t="117179" x="6897688" y="5788025"/>
          <p14:tracePt t="117184" x="6888163" y="5778500"/>
          <p14:tracePt t="117187" x="6865938" y="5778500"/>
          <p14:tracePt t="117189" x="6856413" y="5756275"/>
          <p14:tracePt t="117204" x="6783388" y="5715000"/>
          <p14:tracePt t="117206" x="6772275" y="5703888"/>
          <p14:tracePt t="117209" x="6751638" y="5683250"/>
          <p14:tracePt t="117220" x="6708775" y="5641975"/>
          <p14:tracePt t="117236" x="6646863" y="5568950"/>
          <p14:tracePt t="117238" x="6635750" y="5546725"/>
          <p14:tracePt t="117251" x="6572250" y="5473700"/>
          <p14:tracePt t="117254" x="6562725" y="5462588"/>
          <p14:tracePt t="117257" x="6562725" y="5432425"/>
          <p14:tracePt t="117258" x="6542088" y="5432425"/>
          <p14:tracePt t="117268" x="6499225" y="5357813"/>
          <p14:tracePt t="117270" x="6499225" y="5337175"/>
          <p14:tracePt t="117285" x="6457950" y="5243513"/>
          <p14:tracePt t="117287" x="6437313" y="5222875"/>
          <p14:tracePt t="117292" x="6437313" y="5191125"/>
          <p14:tracePt t="117294" x="6437313" y="5180013"/>
          <p14:tracePt t="117296" x="6426200" y="5159375"/>
          <p14:tracePt t="117301" x="6426200" y="5116513"/>
          <p14:tracePt t="117304" x="6405563" y="5086350"/>
          <p14:tracePt t="117318" x="6394450" y="5002213"/>
          <p14:tracePt t="117320" x="6384925" y="4970463"/>
          <p14:tracePt t="117322" x="6384925" y="4959350"/>
          <p14:tracePt t="117324" x="6384925" y="4929188"/>
          <p14:tracePt t="117327" x="6362700" y="4906963"/>
          <p14:tracePt t="117330" x="6362700" y="4876800"/>
          <p14:tracePt t="117334" x="6353175" y="4865688"/>
          <p14:tracePt t="117335" x="6353175" y="4833938"/>
          <p14:tracePt t="117341" x="6332538" y="4792663"/>
          <p14:tracePt t="117344" x="6321425" y="4772025"/>
          <p14:tracePt t="117351" x="6300788" y="4718050"/>
          <p14:tracePt t="117353" x="6300788" y="4697413"/>
          <p14:tracePt t="117371" x="6257925" y="4583113"/>
          <p14:tracePt t="117372" x="6257925" y="4572000"/>
          <p14:tracePt t="117384" x="6248400" y="4487863"/>
          <p14:tracePt t="117387" x="6248400" y="4467225"/>
          <p14:tracePt t="117403" x="6227763" y="4362450"/>
          <p14:tracePt t="117406" x="6227763" y="4330700"/>
          <p14:tracePt t="117408" x="6227763" y="4310063"/>
          <p14:tracePt t="117418" x="6237288" y="4237038"/>
          <p14:tracePt t="117421" x="6237288" y="4205288"/>
          <p14:tracePt t="117424" x="6237288" y="4194175"/>
          <p14:tracePt t="117428" x="6248400" y="4184650"/>
          <p14:tracePt t="117432" x="6248400" y="4132263"/>
          <p14:tracePt t="117435" x="6269038" y="4100513"/>
          <p14:tracePt t="117437" x="6269038" y="4089400"/>
          <p14:tracePt t="117439" x="6280150" y="4057650"/>
          <p14:tracePt t="117442" x="6280150" y="4048125"/>
          <p14:tracePt t="117447" x="6289675" y="3995738"/>
          <p14:tracePt t="117450" x="6289675" y="3973513"/>
          <p14:tracePt t="117453" x="6310313" y="3943350"/>
          <p14:tracePt t="117455" x="6310313" y="3921125"/>
          <p14:tracePt t="117458" x="6310313" y="3879850"/>
          <p14:tracePt t="117468" x="6342063" y="3806825"/>
          <p14:tracePt t="117470" x="6342063" y="3795713"/>
          <p14:tracePt t="117486" x="6384925" y="3659188"/>
          <p14:tracePt t="117488" x="6384925" y="3638550"/>
          <p14:tracePt t="117497" x="6415088" y="3533775"/>
          <p14:tracePt t="117500" x="6426200" y="3522663"/>
          <p14:tracePt t="117503" x="6446838" y="3460750"/>
          <p14:tracePt t="117506" x="6446838" y="3429000"/>
          <p14:tracePt t="117508" x="6457950" y="3397250"/>
          <p14:tracePt t="117510" x="6457950" y="3387725"/>
          <p14:tracePt t="117513" x="6478588" y="3324225"/>
          <p14:tracePt t="117516" x="6489700" y="3282950"/>
          <p14:tracePt t="117518" x="6499225" y="3251200"/>
          <p14:tracePt t="117521" x="6499225" y="3219450"/>
          <p14:tracePt t="117524" x="6519863" y="3176588"/>
          <p14:tracePt t="117527" x="6530975" y="3135313"/>
          <p14:tracePt t="117532" x="6562725" y="3071813"/>
          <p14:tracePt t="117534" x="6562725" y="3041650"/>
          <p14:tracePt t="117536" x="6583363" y="3009900"/>
          <p14:tracePt t="117538" x="6594475" y="2978150"/>
          <p14:tracePt t="117545" x="6624638" y="2905125"/>
          <p14:tracePt t="117547" x="6635750" y="2873375"/>
          <p14:tracePt t="117555" x="6667500" y="2800350"/>
          <p14:tracePt t="117557" x="6688138" y="2768600"/>
          <p14:tracePt t="117560" x="6688138" y="2757488"/>
          <p14:tracePt t="117570" x="6731000" y="2684463"/>
          <p14:tracePt t="117572" x="6740525" y="2652713"/>
          <p14:tracePt t="117575" x="6761163" y="2620963"/>
          <p14:tracePt t="117585" x="6804025" y="2547938"/>
          <p14:tracePt t="117588" x="6804025" y="2527300"/>
          <p14:tracePt t="117602" x="6865938" y="2432050"/>
          <p14:tracePt t="117605" x="6877050" y="2401888"/>
          <p14:tracePt t="117608" x="6888163" y="2370138"/>
          <p14:tracePt t="117610" x="6908800" y="2370138"/>
          <p14:tracePt t="117614" x="6918325" y="2327275"/>
          <p14:tracePt t="117618" x="6940550" y="2306638"/>
          <p14:tracePt t="117623" x="6970713" y="2244725"/>
          <p14:tracePt t="117626" x="6981825" y="2222500"/>
          <p14:tracePt t="117633" x="7013575" y="2160588"/>
          <p14:tracePt t="117653" x="7097713" y="1981200"/>
          <p14:tracePt t="117655" x="7118350" y="1960563"/>
          <p14:tracePt t="117657" x="7127875" y="1951038"/>
          <p14:tracePt t="117660" x="7127875" y="1919288"/>
          <p14:tracePt t="117663" x="7150100" y="1887538"/>
          <p14:tracePt t="117670" x="7170738" y="1835150"/>
          <p14:tracePt t="117686" x="7232650" y="1666875"/>
          <p14:tracePt t="117689" x="7254875" y="1635125"/>
          <p14:tracePt t="117691" x="7254875" y="1625600"/>
          <p14:tracePt t="117693" x="7254875" y="1604963"/>
          <p14:tracePt t="117701" x="7275513" y="1552575"/>
          <p14:tracePt t="117703" x="7296150" y="1500188"/>
          <p14:tracePt t="117719" x="7339013" y="1352550"/>
          <p14:tracePt t="117721" x="7339013" y="1343025"/>
          <p14:tracePt t="117724" x="7359650" y="1311275"/>
          <p14:tracePt t="117726" x="7359650" y="1289050"/>
          <p14:tracePt t="117735" x="7369175" y="1216025"/>
          <p14:tracePt t="117737" x="7380288" y="1206500"/>
          <p14:tracePt t="117753" x="7400925" y="1111250"/>
          <p14:tracePt t="117769" x="7412038" y="996950"/>
          <p14:tracePt t="117786" x="7412038" y="828675"/>
          <p14:tracePt t="117789" x="7412038" y="796925"/>
          <p14:tracePt t="117791" x="7412038" y="785813"/>
          <p14:tracePt t="117793" x="7412038" y="776288"/>
          <p14:tracePt t="117803" x="7412038" y="650875"/>
          <p14:tracePt t="117806" x="7412038" y="608013"/>
          <p14:tracePt t="117809" x="7412038" y="566738"/>
          <p14:tracePt t="117813" x="7412038" y="514350"/>
          <p14:tracePt t="117815" x="7412038" y="492125"/>
          <p14:tracePt t="117817" x="7412038" y="471488"/>
          <p14:tracePt t="117820" x="7412038" y="430213"/>
          <p14:tracePt t="117826" x="7412038" y="334963"/>
          <p14:tracePt t="117833" x="7412038" y="261938"/>
          <p14:tracePt t="117836" x="7412038" y="200025"/>
          <p14:tracePt t="117838" x="7412038" y="177800"/>
          <p14:tracePt t="117841" x="7412038" y="125413"/>
          <p14:tracePt t="117844" x="7412038" y="84138"/>
          <p14:tracePt t="117846" x="7412038" y="52388"/>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o photo description available.">
            <a:extLst>
              <a:ext uri="{FF2B5EF4-FFF2-40B4-BE49-F238E27FC236}">
                <a16:creationId xmlns:a16="http://schemas.microsoft.com/office/drawing/2014/main" id="{BD98BFB4-09A8-80C8-4686-2DF685F69148}"/>
              </a:ext>
            </a:extLst>
          </p:cNvPr>
          <p:cNvPicPr>
            <a:picLocks noChangeAspect="1"/>
          </p:cNvPicPr>
          <p:nvPr/>
        </p:nvPicPr>
        <p:blipFill>
          <a:blip r:embed="rId5"/>
          <a:srcRect l="4712" t="19988" r="1936" b="20942"/>
          <a:stretch/>
        </p:blipFill>
        <p:spPr>
          <a:xfrm>
            <a:off x="8778508" y="930164"/>
            <a:ext cx="2560831" cy="1620401"/>
          </a:xfrm>
          <a:prstGeom prst="rect">
            <a:avLst/>
          </a:prstGeom>
        </p:spPr>
      </p:pic>
      <p:pic>
        <p:nvPicPr>
          <p:cNvPr id="6" name="Picture 5" descr="No photo description available.">
            <a:extLst>
              <a:ext uri="{FF2B5EF4-FFF2-40B4-BE49-F238E27FC236}">
                <a16:creationId xmlns:a16="http://schemas.microsoft.com/office/drawing/2014/main" id="{1B8DD95D-A9D9-5A61-8090-B951CE7343BA}"/>
              </a:ext>
            </a:extLst>
          </p:cNvPr>
          <p:cNvPicPr>
            <a:picLocks noChangeAspect="1"/>
          </p:cNvPicPr>
          <p:nvPr/>
        </p:nvPicPr>
        <p:blipFill>
          <a:blip r:embed="rId6"/>
          <a:stretch>
            <a:fillRect/>
          </a:stretch>
        </p:blipFill>
        <p:spPr>
          <a:xfrm>
            <a:off x="4446928" y="252664"/>
            <a:ext cx="2292016" cy="2292016"/>
          </a:xfrm>
          <a:prstGeom prst="rect">
            <a:avLst/>
          </a:prstGeom>
        </p:spPr>
      </p:pic>
      <p:pic>
        <p:nvPicPr>
          <p:cNvPr id="7" name="Picture 6" descr="CBD logo">
            <a:extLst>
              <a:ext uri="{FF2B5EF4-FFF2-40B4-BE49-F238E27FC236}">
                <a16:creationId xmlns:a16="http://schemas.microsoft.com/office/drawing/2014/main" id="{32820951-D416-F3FC-F362-AFA2D914562C}"/>
              </a:ext>
            </a:extLst>
          </p:cNvPr>
          <p:cNvPicPr>
            <a:picLocks noChangeAspect="1"/>
          </p:cNvPicPr>
          <p:nvPr/>
        </p:nvPicPr>
        <p:blipFill>
          <a:blip r:embed="rId7"/>
          <a:srcRect r="15819"/>
          <a:stretch/>
        </p:blipFill>
        <p:spPr>
          <a:xfrm>
            <a:off x="1302971" y="4756125"/>
            <a:ext cx="1439812" cy="1713373"/>
          </a:xfrm>
          <a:prstGeom prst="rect">
            <a:avLst/>
          </a:prstGeom>
        </p:spPr>
      </p:pic>
      <p:sp>
        <p:nvSpPr>
          <p:cNvPr id="8" name="TextBox 6">
            <a:extLst>
              <a:ext uri="{FF2B5EF4-FFF2-40B4-BE49-F238E27FC236}">
                <a16:creationId xmlns:a16="http://schemas.microsoft.com/office/drawing/2014/main" id="{2AD19FAD-18F1-4C72-DDB2-38A1AFAFF918}"/>
              </a:ext>
            </a:extLst>
          </p:cNvPr>
          <p:cNvSpPr txBox="1"/>
          <p:nvPr/>
        </p:nvSpPr>
        <p:spPr>
          <a:xfrm>
            <a:off x="2329031" y="6355622"/>
            <a:ext cx="1431351" cy="415498"/>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United Nations, 2020)</a:t>
            </a:r>
            <a:endParaRPr lang="en-US"/>
          </a:p>
        </p:txBody>
      </p:sp>
      <p:pic>
        <p:nvPicPr>
          <p:cNvPr id="9" name="Picture 8" descr="A group of people holding signs&#10;&#10;AI-generated content may be incorrect.">
            <a:extLst>
              <a:ext uri="{FF2B5EF4-FFF2-40B4-BE49-F238E27FC236}">
                <a16:creationId xmlns:a16="http://schemas.microsoft.com/office/drawing/2014/main" id="{709D54AA-B024-28D2-39EC-74BB6A19147C}"/>
              </a:ext>
            </a:extLst>
          </p:cNvPr>
          <p:cNvPicPr>
            <a:picLocks noChangeAspect="1"/>
          </p:cNvPicPr>
          <p:nvPr/>
        </p:nvPicPr>
        <p:blipFill>
          <a:blip r:embed="rId8"/>
          <a:stretch>
            <a:fillRect/>
          </a:stretch>
        </p:blipFill>
        <p:spPr>
          <a:xfrm>
            <a:off x="7223676" y="3846649"/>
            <a:ext cx="3665353" cy="2622849"/>
          </a:xfrm>
          <a:prstGeom prst="rect">
            <a:avLst/>
          </a:prstGeom>
        </p:spPr>
      </p:pic>
      <p:sp>
        <p:nvSpPr>
          <p:cNvPr id="10" name="TextBox 7">
            <a:extLst>
              <a:ext uri="{FF2B5EF4-FFF2-40B4-BE49-F238E27FC236}">
                <a16:creationId xmlns:a16="http://schemas.microsoft.com/office/drawing/2014/main" id="{73444D5E-B442-EA64-9EDC-0267F38EAF6C}"/>
              </a:ext>
            </a:extLst>
          </p:cNvPr>
          <p:cNvSpPr txBox="1"/>
          <p:nvPr/>
        </p:nvSpPr>
        <p:spPr>
          <a:xfrm>
            <a:off x="4046507" y="3064382"/>
            <a:ext cx="7881506"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latin typeface="Arial"/>
                <a:cs typeface="Arial"/>
              </a:rPr>
              <a:t>Dolen Cymru works with schools across Wales, connecting them with schools in Lesotho to bring the UN Sustainable Development Goals (Dolen Cymru, N.D).</a:t>
            </a:r>
            <a:endParaRPr lang="en-US"/>
          </a:p>
        </p:txBody>
      </p:sp>
      <p:sp>
        <p:nvSpPr>
          <p:cNvPr id="11" name="TextBox 12">
            <a:extLst>
              <a:ext uri="{FF2B5EF4-FFF2-40B4-BE49-F238E27FC236}">
                <a16:creationId xmlns:a16="http://schemas.microsoft.com/office/drawing/2014/main" id="{9687D5EB-3D79-92A6-2FEE-BB384510F777}"/>
              </a:ext>
            </a:extLst>
          </p:cNvPr>
          <p:cNvSpPr txBox="1"/>
          <p:nvPr/>
        </p:nvSpPr>
        <p:spPr>
          <a:xfrm>
            <a:off x="5733570" y="2395926"/>
            <a:ext cx="1558746"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latin typeface="Arial"/>
                <a:cs typeface="Arial"/>
              </a:rPr>
              <a:t>(Dolen Cymru, N.D</a:t>
            </a:r>
            <a:r>
              <a:rPr lang="en-US" sz="1400"/>
              <a:t>. </a:t>
            </a:r>
          </a:p>
        </p:txBody>
      </p:sp>
      <p:sp>
        <p:nvSpPr>
          <p:cNvPr id="12" name="TextBox 13">
            <a:extLst>
              <a:ext uri="{FF2B5EF4-FFF2-40B4-BE49-F238E27FC236}">
                <a16:creationId xmlns:a16="http://schemas.microsoft.com/office/drawing/2014/main" id="{B2DC7CA4-0FD4-7FC1-CE0A-11C4A2B457C7}"/>
              </a:ext>
            </a:extLst>
          </p:cNvPr>
          <p:cNvSpPr txBox="1"/>
          <p:nvPr/>
        </p:nvSpPr>
        <p:spPr>
          <a:xfrm>
            <a:off x="9359037" y="6463343"/>
            <a:ext cx="1529992"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dirty="0">
                <a:latin typeface="Arial"/>
                <a:cs typeface="Arial"/>
              </a:rPr>
              <a:t>(Dolen Cymru, N.D</a:t>
            </a:r>
            <a:r>
              <a:rPr lang="en-US" sz="1400" dirty="0"/>
              <a:t>. </a:t>
            </a:r>
          </a:p>
        </p:txBody>
      </p:sp>
      <p:pic>
        <p:nvPicPr>
          <p:cNvPr id="13" name="Picture 12" descr="A black text on a white background&#10;&#10;AI-generated content may be incorrect.">
            <a:extLst>
              <a:ext uri="{FF2B5EF4-FFF2-40B4-BE49-F238E27FC236}">
                <a16:creationId xmlns:a16="http://schemas.microsoft.com/office/drawing/2014/main" id="{66C71F68-A42E-A57C-32EC-6C74E7D95495}"/>
              </a:ext>
            </a:extLst>
          </p:cNvPr>
          <p:cNvPicPr>
            <a:picLocks noChangeAspect="1"/>
          </p:cNvPicPr>
          <p:nvPr/>
        </p:nvPicPr>
        <p:blipFill>
          <a:blip r:embed="rId9"/>
          <a:stretch>
            <a:fillRect/>
          </a:stretch>
        </p:blipFill>
        <p:spPr>
          <a:xfrm>
            <a:off x="3391" y="-920"/>
            <a:ext cx="3990125" cy="878860"/>
          </a:xfrm>
          <a:prstGeom prst="rect">
            <a:avLst/>
          </a:prstGeom>
        </p:spPr>
      </p:pic>
      <p:cxnSp>
        <p:nvCxnSpPr>
          <p:cNvPr id="14" name="Straight Arrow Connector 13">
            <a:extLst>
              <a:ext uri="{FF2B5EF4-FFF2-40B4-BE49-F238E27FC236}">
                <a16:creationId xmlns:a16="http://schemas.microsoft.com/office/drawing/2014/main" id="{F8115456-4FC4-80B3-C96A-5239226DBD00}"/>
              </a:ext>
            </a:extLst>
          </p:cNvPr>
          <p:cNvCxnSpPr>
            <a:cxnSpLocks/>
          </p:cNvCxnSpPr>
          <p:nvPr/>
        </p:nvCxnSpPr>
        <p:spPr>
          <a:xfrm>
            <a:off x="3992113" y="-1"/>
            <a:ext cx="10026" cy="6905625"/>
          </a:xfrm>
          <a:prstGeom prst="straightConnector1">
            <a:avLst/>
          </a:prstGeom>
          <a:ln w="28575">
            <a:solidFill>
              <a:srgbClr val="FF0000"/>
            </a:solidFill>
          </a:ln>
        </p:spPr>
        <p:style>
          <a:lnRef idx="2">
            <a:schemeClr val="accent1"/>
          </a:lnRef>
          <a:fillRef idx="0">
            <a:schemeClr val="accent1"/>
          </a:fillRef>
          <a:effectRef idx="1">
            <a:schemeClr val="accent1"/>
          </a:effectRef>
          <a:fontRef idx="minor">
            <a:schemeClr val="tx1"/>
          </a:fontRef>
        </p:style>
      </p:cxnSp>
      <p:sp>
        <p:nvSpPr>
          <p:cNvPr id="15" name="TextBox 15">
            <a:extLst>
              <a:ext uri="{FF2B5EF4-FFF2-40B4-BE49-F238E27FC236}">
                <a16:creationId xmlns:a16="http://schemas.microsoft.com/office/drawing/2014/main" id="{87B5CE23-621C-EFDB-4CE4-4D46A6C51A79}"/>
              </a:ext>
            </a:extLst>
          </p:cNvPr>
          <p:cNvSpPr txBox="1"/>
          <p:nvPr/>
        </p:nvSpPr>
        <p:spPr>
          <a:xfrm>
            <a:off x="181156" y="1863306"/>
            <a:ext cx="3749614" cy="17543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atin typeface="Arial"/>
                <a:cs typeface="Arial"/>
              </a:rPr>
              <a:t> “By 2050, biodiversity is valued, conserved, restored and wisely used, maintaining ecosystem services, sustaining a healthy planet and delivering benefits essential for all people.” </a:t>
            </a:r>
          </a:p>
        </p:txBody>
      </p:sp>
      <p:pic>
        <p:nvPicPr>
          <p:cNvPr id="23" name="Video 22">
            <a:hlinkClick r:id="" action="ppaction://media"/>
            <a:extLst>
              <a:ext uri="{FF2B5EF4-FFF2-40B4-BE49-F238E27FC236}">
                <a16:creationId xmlns:a16="http://schemas.microsoft.com/office/drawing/2014/main" id="{197CAA44-6D88-FE9D-CF69-1918D9E885DA}"/>
              </a:ext>
            </a:extLst>
          </p:cNvPr>
          <p:cNvPicPr>
            <a:picLocks noChangeAspect="1"/>
          </p:cNvPicPr>
          <p:nvPr>
            <a:videoFile r:link="rId1"/>
            <p:extLst>
              <p:ext uri="{DAA4B4D4-6D71-4841-9C94-3DE7FCFB9230}">
                <p14:media xmlns:p14="http://schemas.microsoft.com/office/powerpoint/2010/main" r:embed="rId2">
                  <p14:trim st="2720"/>
                </p14:media>
              </p:ext>
              <p:ext uri="{42D2F446-02D8-4167-A562-619A0277C38B}">
                <p15:isNarration xmlns:p15="http://schemas.microsoft.com/office/powerpoint/2012/main" val="1"/>
              </p:ext>
            </p:extLst>
          </p:nvPr>
        </p:nvPicPr>
        <p:blipFill>
          <a:blip r:embed="rId10"/>
          <a:srcRect l="21875" r="21875"/>
          <a:stretch>
            <a:fillRect/>
          </a:stretch>
        </p:blipFill>
        <p:spPr>
          <a:xfrm>
            <a:off x="4623188" y="4505971"/>
            <a:ext cx="2057400" cy="2057400"/>
          </a:xfrm>
          <a:prstGeom prst="ellipse">
            <a:avLst/>
          </a:prstGeom>
        </p:spPr>
      </p:pic>
    </p:spTree>
    <p:extLst>
      <p:ext uri="{BB962C8B-B14F-4D97-AF65-F5344CB8AC3E}">
        <p14:creationId xmlns:p14="http://schemas.microsoft.com/office/powerpoint/2010/main" val="183056986"/>
      </p:ext>
    </p:extLst>
  </p:cSld>
  <p:clrMapOvr>
    <a:masterClrMapping/>
  </p:clrMapOvr>
  <mc:AlternateContent xmlns:mc="http://schemas.openxmlformats.org/markup-compatibility/2006">
    <mc:Choice xmlns:p14="http://schemas.microsoft.com/office/powerpoint/2010/main" Requires="p14">
      <p:transition spd="slow" p14:dur="2000" advTm="142679"/>
    </mc:Choice>
    <mc:Fallback>
      <p:transition spd="slow" advTm="142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extLst>
    <p:ext uri="{3A86A75C-4F4B-4683-9AE1-C65F6400EC91}">
      <p14:laserTraceLst xmlns:p14="http://schemas.microsoft.com/office/powerpoint/2010/main">
        <p14:tracePtLst>
          <p14:tracePt t="3739" x="8375650" y="4289425"/>
          <p14:tracePt t="3978" x="8375650" y="4278313"/>
          <p14:tracePt t="3983" x="8375650" y="4267200"/>
          <p14:tracePt t="3999" x="8375650" y="4237038"/>
          <p14:tracePt t="4014" x="8375650" y="4214813"/>
          <p14:tracePt t="4017" x="8375650" y="4205288"/>
          <p14:tracePt t="4033" x="8355013" y="4141788"/>
          <p14:tracePt t="4049" x="8313738" y="4068763"/>
          <p14:tracePt t="4052" x="8302625" y="4068763"/>
          <p14:tracePt t="4065" x="8239125" y="3973513"/>
          <p14:tracePt t="4083" x="8177213" y="3900488"/>
          <p14:tracePt t="4098" x="8145463" y="3859213"/>
          <p14:tracePt t="4100" x="8134350" y="3848100"/>
          <p14:tracePt t="4115" x="8093075" y="3786188"/>
          <p14:tracePt t="4118" x="8093075" y="3775075"/>
          <p14:tracePt t="4121" x="8072438" y="3754438"/>
          <p14:tracePt t="4132" x="8020050" y="3670300"/>
          <p14:tracePt t="4135" x="7999413" y="3649663"/>
          <p14:tracePt t="4140" x="7967663" y="3606800"/>
          <p14:tracePt t="4144" x="7956550" y="3575050"/>
          <p14:tracePt t="4146" x="7924800" y="3565525"/>
          <p14:tracePt t="4151" x="7894638" y="3513138"/>
          <p14:tracePt t="4155" x="7851775" y="3470275"/>
          <p14:tracePt t="4158" x="7842250" y="3460750"/>
          <p14:tracePt t="4161" x="7810500" y="3429000"/>
          <p14:tracePt t="4164" x="7788275" y="3408363"/>
          <p14:tracePt t="4166" x="7778750" y="3397250"/>
          <p14:tracePt t="4174" x="7715250" y="3355975"/>
          <p14:tracePt t="4177" x="7705725" y="3335338"/>
          <p14:tracePt t="4180" x="7683500" y="3324225"/>
          <p14:tracePt t="4184" x="7642225" y="3292475"/>
          <p14:tracePt t="4193" x="7600950" y="3260725"/>
          <p14:tracePt t="4194" x="7578725" y="3251200"/>
          <p14:tracePt t="4196" x="7569200" y="3251200"/>
          <p14:tracePt t="4199" x="7558088" y="3219450"/>
          <p14:tracePt t="4202" x="7537450" y="3219450"/>
          <p14:tracePt t="4204" x="7526338" y="3208338"/>
          <p14:tracePt t="4207" x="7505700" y="3187700"/>
          <p14:tracePt t="4210" x="7496175" y="3176588"/>
          <p14:tracePt t="4214" x="7473950" y="3155950"/>
          <p14:tracePt t="4216" x="7464425" y="3155950"/>
          <p14:tracePt t="4219" x="7453313" y="3146425"/>
          <p14:tracePt t="4222" x="7432675" y="3124200"/>
          <p14:tracePt t="4225" x="7421563" y="3114675"/>
          <p14:tracePt t="4229" x="7400925" y="3103563"/>
          <p14:tracePt t="4232" x="7391400" y="3103563"/>
          <p14:tracePt t="4234" x="7380288" y="3082925"/>
          <p14:tracePt t="4244" x="7327900" y="3019425"/>
          <p14:tracePt t="4254" x="7286625" y="2998788"/>
          <p14:tracePt t="4257" x="7286625" y="2978150"/>
          <p14:tracePt t="4261" x="7275513" y="2967038"/>
          <p14:tracePt t="4267" x="7254875" y="2936875"/>
          <p14:tracePt t="4269" x="7243763" y="2936875"/>
          <p14:tracePt t="4272" x="7223125" y="2914650"/>
          <p14:tracePt t="4281" x="7212013" y="2894013"/>
          <p14:tracePt t="4299" x="7150100" y="2820988"/>
          <p14:tracePt t="4315" x="7150100" y="2800350"/>
          <p14:tracePt t="6844" x="7138988" y="2800350"/>
          <p14:tracePt t="6849" x="7118350" y="2789238"/>
          <p14:tracePt t="6870" x="6961188" y="2695575"/>
          <p14:tracePt t="6874" x="6888163" y="2632075"/>
          <p14:tracePt t="6877" x="6824663" y="2611438"/>
          <p14:tracePt t="6879" x="6792913" y="2590800"/>
          <p14:tracePt t="6882" x="6783388" y="2579688"/>
          <p14:tracePt t="6885" x="6751638" y="2547938"/>
          <p14:tracePt t="6890" x="6708775" y="2506663"/>
          <p14:tracePt t="6894" x="6678613" y="2474913"/>
          <p14:tracePt t="6897" x="6656388" y="2454275"/>
          <p14:tracePt t="6900" x="6646863" y="2432050"/>
          <p14:tracePt t="6919" x="6646863" y="2370138"/>
          <p14:tracePt t="6934" x="6667500" y="2306638"/>
          <p14:tracePt t="6937" x="6678613" y="2297113"/>
          <p14:tracePt t="6941" x="6699250" y="2265363"/>
          <p14:tracePt t="6944" x="6708775" y="2244725"/>
          <p14:tracePt t="6951" x="6719888" y="2201863"/>
          <p14:tracePt t="6954" x="6740525" y="2192338"/>
          <p14:tracePt t="6956" x="6740525" y="2160588"/>
          <p14:tracePt t="6958" x="6751638" y="2149475"/>
          <p14:tracePt t="6967" x="6751638" y="2097088"/>
          <p14:tracePt t="6969" x="6751638" y="2065338"/>
          <p14:tracePt t="6972" x="6751638" y="2055813"/>
          <p14:tracePt t="6975" x="6751638" y="2024063"/>
          <p14:tracePt t="6984" x="6751638" y="1960563"/>
          <p14:tracePt t="6987" x="6751638" y="1919288"/>
          <p14:tracePt t="6990" x="6751638" y="1887538"/>
          <p14:tracePt t="6992" x="6751638" y="1846263"/>
          <p14:tracePt t="6994" x="6751638" y="1835150"/>
          <p14:tracePt t="6996" x="6751638" y="1803400"/>
          <p14:tracePt t="6999" x="6751638" y="1771650"/>
          <p14:tracePt t="7003" x="6731000" y="1762125"/>
          <p14:tracePt t="7006" x="6719888" y="1677988"/>
          <p14:tracePt t="7010" x="6719888" y="1625600"/>
          <p14:tracePt t="7014" x="6708775" y="1573213"/>
          <p14:tracePt t="7016" x="6708775" y="1552575"/>
          <p14:tracePt t="7024" x="6688138" y="1447800"/>
          <p14:tracePt t="7026" x="6688138" y="1416050"/>
          <p14:tracePt t="7029" x="6688138" y="1384300"/>
          <p14:tracePt t="7031" x="6678613" y="1352550"/>
          <p14:tracePt t="7046" x="6646863" y="1174750"/>
          <p14:tracePt t="7049" x="6646863" y="1131888"/>
          <p14:tracePt t="7052" x="6646863" y="1101725"/>
          <p14:tracePt t="7055" x="6624638" y="1069975"/>
          <p14:tracePt t="7057" x="6615113" y="1038225"/>
          <p14:tracePt t="7060" x="6615113" y="1006475"/>
          <p14:tracePt t="7063" x="6604000" y="985838"/>
          <p14:tracePt t="7066" x="6604000" y="965200"/>
          <p14:tracePt t="7069" x="6583363" y="954088"/>
          <p14:tracePt t="7074" x="6551613" y="890588"/>
          <p14:tracePt t="7078" x="6542088" y="881063"/>
          <p14:tracePt t="7080" x="6519863" y="860425"/>
          <p14:tracePt t="7083" x="6510338" y="849313"/>
          <p14:tracePt t="7085" x="6510338" y="828675"/>
          <p14:tracePt t="7088" x="6467475" y="817563"/>
          <p14:tracePt t="7090" x="6446838" y="808038"/>
          <p14:tracePt t="7097" x="6373813" y="776288"/>
          <p14:tracePt t="7100" x="6362700" y="776288"/>
          <p14:tracePt t="7102" x="6332538" y="744538"/>
          <p14:tracePt t="7106" x="6289675" y="744538"/>
          <p14:tracePt t="7110" x="6237288" y="723900"/>
          <p14:tracePt t="7116" x="6164263" y="712788"/>
          <p14:tracePt t="7118" x="6132513" y="712788"/>
          <p14:tracePt t="7124" x="6059488" y="703263"/>
          <p14:tracePt t="7128" x="6007100" y="703263"/>
          <p14:tracePt t="7132" x="5943600" y="703263"/>
          <p14:tracePt t="7135" x="5911850" y="703263"/>
          <p14:tracePt t="7141" x="5786438" y="703263"/>
          <p14:tracePt t="7146" x="5702300" y="703263"/>
          <p14:tracePt t="7149" x="5649913" y="703263"/>
          <p14:tracePt t="7152" x="5588000" y="703263"/>
          <p14:tracePt t="7156" x="5492750" y="712788"/>
          <p14:tracePt t="7159" x="5378450" y="733425"/>
          <p14:tracePt t="7163" x="5303838" y="733425"/>
          <p14:tracePt t="7165" x="5241925" y="733425"/>
          <p14:tracePt t="7170" x="5189538" y="755650"/>
          <p14:tracePt t="7173" x="5000625" y="755650"/>
          <p14:tracePt t="7176" x="4937125" y="765175"/>
          <p14:tracePt t="7182" x="4738688" y="765175"/>
          <p14:tracePt t="7185" x="4643438" y="785813"/>
          <p14:tracePt t="7191" x="4403725" y="785813"/>
          <p14:tracePt t="7195" x="4244975" y="785813"/>
          <p14:tracePt t="7197" x="4171950" y="785813"/>
          <p14:tracePt t="7200" x="4078288" y="785813"/>
          <p14:tracePt t="7203" x="3994150" y="785813"/>
          <p14:tracePt t="7206" x="3836988" y="785813"/>
          <p14:tracePt t="7208" x="3732213" y="785813"/>
          <p14:tracePt t="7212" x="3636963" y="785813"/>
          <p14:tracePt t="7217" x="3397250" y="785813"/>
          <p14:tracePt t="7219" x="3365500" y="785813"/>
          <p14:tracePt t="7225" x="3103563" y="765175"/>
          <p14:tracePt t="7230" x="2935288" y="744538"/>
          <p14:tracePt t="7233" x="2798763" y="744538"/>
          <p14:tracePt t="7236" x="2767013" y="744538"/>
          <p14:tracePt t="7239" x="2609850" y="723900"/>
          <p14:tracePt t="7244" x="2411413" y="712788"/>
          <p14:tracePt t="7248" x="2338388" y="692150"/>
          <p14:tracePt t="7252" x="2222500" y="692150"/>
          <p14:tracePt t="7255" x="2085975" y="681038"/>
          <p14:tracePt t="7258" x="2001838" y="660400"/>
          <p14:tracePt t="7260" x="1939925" y="660400"/>
          <p14:tracePt t="7264" x="1876425" y="660400"/>
          <p14:tracePt t="7267" x="1803400" y="650875"/>
          <p14:tracePt t="7270" x="1739900" y="650875"/>
          <p14:tracePt t="7276" x="1635125" y="628650"/>
          <p14:tracePt t="7279" x="1550988" y="628650"/>
          <p14:tracePt t="7284" x="1477963" y="628650"/>
          <p14:tracePt t="7288" x="1414463" y="619125"/>
          <p14:tracePt t="7292" x="1341438" y="619125"/>
          <p14:tracePt t="7294" x="1300163" y="598488"/>
          <p14:tracePt t="7297" x="1257300" y="598488"/>
          <p14:tracePt t="7301" x="1204913" y="598488"/>
          <p14:tracePt t="7304" x="1184275" y="587375"/>
          <p14:tracePt t="7306" x="1131888" y="587375"/>
          <p14:tracePt t="7310" x="1090613" y="566738"/>
          <p14:tracePt t="7313" x="1079500" y="566738"/>
          <p14:tracePt t="7316" x="1027113" y="566738"/>
          <p14:tracePt t="7320" x="995363" y="555625"/>
          <p14:tracePt t="7323" x="954088" y="555625"/>
          <p14:tracePt t="7327" x="912813" y="544513"/>
          <p14:tracePt t="7331" x="881063" y="544513"/>
          <p14:tracePt t="7335" x="849313" y="544513"/>
          <p14:tracePt t="7339" x="785813" y="523875"/>
          <p14:tracePt t="7343" x="733425" y="523875"/>
          <p14:tracePt t="7346" x="701675" y="514350"/>
          <p14:tracePt t="7349" x="639763" y="514350"/>
          <p14:tracePt t="7351" x="628650" y="514350"/>
          <p14:tracePt t="7355" x="566738" y="492125"/>
          <p14:tracePt t="7359" x="534988" y="492125"/>
          <p14:tracePt t="7361" x="503238" y="492125"/>
          <p14:tracePt t="7364" x="492125" y="492125"/>
          <p14:tracePt t="7366" x="461963" y="482600"/>
          <p14:tracePt t="7368" x="450850" y="482600"/>
          <p14:tracePt t="7371" x="419100" y="482600"/>
          <p14:tracePt t="7375" x="398463" y="482600"/>
          <p14:tracePt t="7377" x="387350" y="482600"/>
          <p14:tracePt t="7387" x="357188" y="482600"/>
          <p14:tracePt t="7389" x="346075" y="482600"/>
          <p14:tracePt t="7419" x="314325" y="482600"/>
          <p14:tracePt t="7436" x="293688" y="482600"/>
          <p14:tracePt t="7441" x="282575" y="482600"/>
          <p14:tracePt t="7570" x="304800" y="482600"/>
          <p14:tracePt t="7573" x="314325" y="503238"/>
          <p14:tracePt t="7577" x="346075" y="514350"/>
          <p14:tracePt t="7580" x="366713" y="514350"/>
          <p14:tracePt t="7583" x="377825" y="534988"/>
          <p14:tracePt t="7591" x="419100" y="544513"/>
          <p14:tracePt t="7595" x="439738" y="544513"/>
          <p14:tracePt t="7597" x="450850" y="544513"/>
          <p14:tracePt t="7603" x="482600" y="555625"/>
          <p14:tracePt t="7619" x="587375" y="587375"/>
          <p14:tracePt t="7621" x="596900" y="587375"/>
          <p14:tracePt t="7624" x="628650" y="608013"/>
          <p14:tracePt t="7628" x="660400" y="619125"/>
          <p14:tracePt t="7631" x="671513" y="619125"/>
          <p14:tracePt t="7634" x="692150" y="639763"/>
          <p14:tracePt t="7638" x="733425" y="650875"/>
          <p14:tracePt t="7643" x="765175" y="660400"/>
          <p14:tracePt t="7645" x="776288" y="660400"/>
          <p14:tracePt t="7646" x="796925" y="660400"/>
          <p14:tracePt t="7649" x="828675" y="681038"/>
          <p14:tracePt t="7669" x="954088" y="744538"/>
          <p14:tracePt t="7672" x="974725" y="744538"/>
          <p14:tracePt t="7676" x="1006475" y="755650"/>
          <p14:tracePt t="7679" x="1017588" y="755650"/>
          <p14:tracePt t="7685" x="1047750" y="765175"/>
          <p14:tracePt t="7687" x="1058863" y="765175"/>
          <p14:tracePt t="7702" x="1143000" y="785813"/>
          <p14:tracePt t="7719" x="1184275" y="796925"/>
          <p14:tracePt t="7721" x="1195388" y="796925"/>
          <p14:tracePt t="7735" x="1216025" y="796925"/>
          <p14:tracePt t="7834" x="1227138" y="796925"/>
          <p14:tracePt t="7840" x="1236663" y="817563"/>
          <p14:tracePt t="7852" x="1289050" y="828675"/>
          <p14:tracePt t="7869" x="1425575" y="869950"/>
          <p14:tracePt t="7873" x="1446213" y="890588"/>
          <p14:tracePt t="7877" x="1477963" y="890588"/>
          <p14:tracePt t="7881" x="1530350" y="922338"/>
          <p14:tracePt t="7889" x="1603375" y="933450"/>
          <p14:tracePt t="7893" x="1646238" y="942975"/>
          <p14:tracePt t="7895" x="1677988" y="965200"/>
          <p14:tracePt t="7899" x="1708150" y="965200"/>
          <p14:tracePt t="7912" x="1855788" y="1006475"/>
          <p14:tracePt t="7914" x="1887538" y="1027113"/>
          <p14:tracePt t="7917" x="1908175" y="1027113"/>
          <p14:tracePt t="7919" x="1939925" y="1038225"/>
          <p14:tracePt t="7923" x="1992313" y="1038225"/>
          <p14:tracePt t="7926" x="2033588" y="1049338"/>
          <p14:tracePt t="7930" x="2065338" y="1049338"/>
          <p14:tracePt t="7933" x="2097088" y="1069975"/>
          <p14:tracePt t="7936" x="2117725" y="1069975"/>
          <p14:tracePt t="7940" x="2170113" y="1079500"/>
          <p14:tracePt t="7944" x="2201863" y="1079500"/>
          <p14:tracePt t="7947" x="2222500" y="1079500"/>
          <p14:tracePt t="7950" x="2243138" y="1079500"/>
          <p14:tracePt t="7957" x="2286000" y="1079500"/>
          <p14:tracePt t="7960" x="2295525" y="1101725"/>
          <p14:tracePt t="7962" x="2316163" y="1101725"/>
          <p14:tracePt t="7968" x="2347913" y="1101725"/>
          <p14:tracePt t="7986" x="2420938" y="1101725"/>
          <p14:tracePt t="8003" x="2484438" y="1101725"/>
          <p14:tracePt t="8019" x="2536825" y="1101725"/>
          <p14:tracePt t="8036" x="2600325" y="1101725"/>
          <p14:tracePt t="8038" x="2609850" y="1101725"/>
          <p14:tracePt t="8041" x="2632075" y="1101725"/>
          <p14:tracePt t="8053" x="2673350" y="1101725"/>
          <p14:tracePt t="8070" x="2736850" y="1101725"/>
          <p14:tracePt t="8087" x="2767013" y="1101725"/>
          <p14:tracePt t="8090" x="2778125" y="1101725"/>
          <p14:tracePt t="8102" x="2789238" y="1101725"/>
          <p14:tracePt t="8119" x="2809875" y="1090613"/>
          <p14:tracePt t="8135" x="2819400" y="1079500"/>
          <p14:tracePt t="8153" x="2851150" y="1049338"/>
          <p14:tracePt t="13032" x="2830513" y="1049338"/>
          <p14:tracePt t="13043" x="2778125" y="1079500"/>
          <p14:tracePt t="13046" x="2746375" y="1101725"/>
          <p14:tracePt t="13057" x="2684463" y="1143000"/>
          <p14:tracePt t="13060" x="2673350" y="1143000"/>
          <p14:tracePt t="13075" x="2589213" y="1184275"/>
          <p14:tracePt t="13093" x="2505075" y="1227138"/>
          <p14:tracePt t="13109" x="2443163" y="1247775"/>
          <p14:tracePt t="13111" x="2432050" y="1258888"/>
          <p14:tracePt t="13124" x="2390775" y="1258888"/>
          <p14:tracePt t="13141" x="2359025" y="1279525"/>
          <p14:tracePt t="13226" x="2338388" y="1279525"/>
          <p14:tracePt t="13231" x="2338388" y="1289050"/>
          <p14:tracePt t="13233" x="2327275" y="1289050"/>
          <p14:tracePt t="13242" x="2295525" y="1320800"/>
          <p14:tracePt t="13244" x="2286000" y="1320800"/>
          <p14:tracePt t="13258" x="2222500" y="1363663"/>
          <p14:tracePt t="13275" x="2159000" y="1395413"/>
          <p14:tracePt t="13277" x="2159000" y="1416050"/>
          <p14:tracePt t="13290" x="2117725" y="1425575"/>
          <p14:tracePt t="13308" x="2054225" y="1468438"/>
          <p14:tracePt t="13310" x="2044700" y="1468438"/>
          <p14:tracePt t="13325" x="2001838" y="1500188"/>
          <p14:tracePt t="13342" x="1949450" y="1509713"/>
          <p14:tracePt t="13358" x="1939925" y="1530350"/>
          <p14:tracePt t="13451" x="1917700" y="1541463"/>
          <p14:tracePt t="13458" x="1908175" y="1541463"/>
          <p14:tracePt t="13475" x="1897063" y="1562100"/>
          <p14:tracePt t="13492" x="1876425" y="1562100"/>
          <p14:tracePt t="14093" x="1876425" y="1552575"/>
          <p14:tracePt t="14101" x="1876425" y="1520825"/>
          <p14:tracePt t="14126" x="1876425" y="1500188"/>
          <p14:tracePt t="14198" x="1865313" y="1500188"/>
          <p14:tracePt t="14206" x="1865313" y="1477963"/>
          <p14:tracePt t="14290" x="1844675" y="1477963"/>
          <p14:tracePt t="14312" x="1835150" y="1477963"/>
          <p14:tracePt t="14331" x="1824038" y="1477963"/>
          <p14:tracePt t="14361" x="1803400" y="1477963"/>
          <p14:tracePt t="14375" x="1803400" y="1468438"/>
          <p14:tracePt t="14417" x="1792288" y="1468438"/>
          <p14:tracePt t="14425" x="1792288" y="1447800"/>
          <p14:tracePt t="14606" x="1812925" y="1447800"/>
          <p14:tracePt t="14612" x="1824038" y="1447800"/>
          <p14:tracePt t="14626" x="1855788" y="1447800"/>
          <p14:tracePt t="14628" x="1855788" y="1457325"/>
          <p14:tracePt t="14630" x="1865313" y="1457325"/>
          <p14:tracePt t="14641" x="1887538" y="1457325"/>
          <p14:tracePt t="14660" x="1897063" y="1457325"/>
          <p14:tracePt t="14676" x="1897063" y="1468438"/>
          <p14:tracePt t="14692" x="1928813" y="1489075"/>
          <p14:tracePt t="14710" x="1960563" y="1509713"/>
          <p14:tracePt t="14725" x="1970088" y="1530350"/>
          <p14:tracePt t="32728" x="1992313" y="1530350"/>
          <p14:tracePt t="32733" x="1992313" y="1520825"/>
          <p14:tracePt t="32736" x="1992313" y="1500188"/>
          <p14:tracePt t="32739" x="2001838" y="1477963"/>
          <p14:tracePt t="32742" x="2001838" y="1468438"/>
          <p14:tracePt t="32746" x="2012950" y="1436688"/>
          <p14:tracePt t="32755" x="2033588" y="1404938"/>
          <p14:tracePt t="32762" x="2033588" y="1373188"/>
          <p14:tracePt t="32766" x="2044700" y="1373188"/>
          <p14:tracePt t="32778" x="2065338" y="1343025"/>
          <p14:tracePt t="32794" x="2076450" y="1320800"/>
          <p14:tracePt t="32811" x="2097088" y="1289050"/>
          <p14:tracePt t="32827" x="2106613" y="1258888"/>
          <p14:tracePt t="32830" x="2117725" y="1236663"/>
          <p14:tracePt t="32845" x="2138363" y="1216025"/>
          <p14:tracePt t="32863" x="2149475" y="1163638"/>
          <p14:tracePt t="32867" x="2170113" y="1154113"/>
          <p14:tracePt t="32878" x="2170113" y="1122363"/>
          <p14:tracePt t="32880" x="2181225" y="1122363"/>
          <p14:tracePt t="32894" x="2201863" y="1079500"/>
          <p14:tracePt t="32911" x="2211388" y="1038225"/>
          <p14:tracePt t="32928" x="2243138" y="974725"/>
          <p14:tracePt t="32944" x="2254250" y="912813"/>
          <p14:tracePt t="32946" x="2254250" y="901700"/>
          <p14:tracePt t="32961" x="2274888" y="881063"/>
          <p14:tracePt t="32963" x="2274888" y="869950"/>
          <p14:tracePt t="32978" x="2286000" y="849313"/>
          <p14:tracePt t="32995" x="2286000" y="838200"/>
          <p14:tracePt t="33011" x="2295525" y="828675"/>
          <p14:tracePt t="33158" x="2295525" y="838200"/>
          <p14:tracePt t="33163" x="2295525" y="869950"/>
          <p14:tracePt t="33178" x="2295525" y="933450"/>
          <p14:tracePt t="33181" x="2295525" y="942975"/>
          <p14:tracePt t="33195" x="2295525" y="1027113"/>
          <p14:tracePt t="33198" x="2295525" y="1038225"/>
          <p14:tracePt t="33211" x="2295525" y="1111250"/>
          <p14:tracePt t="33229" x="2295525" y="1216025"/>
          <p14:tracePt t="33244" x="2295525" y="1320800"/>
          <p14:tracePt t="33262" x="2286000" y="1436688"/>
          <p14:tracePt t="33265" x="2286000" y="1457325"/>
          <p14:tracePt t="33278" x="2286000" y="1530350"/>
          <p14:tracePt t="33280" x="2286000" y="1541463"/>
          <p14:tracePt t="33295" x="2263775" y="1614488"/>
          <p14:tracePt t="33315" x="2263775" y="1677988"/>
          <p14:tracePt t="33317" x="2263775" y="1698625"/>
          <p14:tracePt t="33330" x="2254250" y="1741488"/>
          <p14:tracePt t="33345" x="2254250" y="1771650"/>
          <p14:tracePt t="33362" x="2254250" y="1824038"/>
          <p14:tracePt t="33378" x="2233613" y="1855788"/>
          <p14:tracePt t="33380" x="2233613" y="1876425"/>
          <p14:tracePt t="33395" x="2233613" y="1919288"/>
          <p14:tracePt t="33411" x="2222500" y="1951038"/>
          <p14:tracePt t="33428" x="2222500" y="1960563"/>
          <p14:tracePt t="33445" x="2222500" y="1981200"/>
          <p14:tracePt t="33534" x="2222500" y="1971675"/>
          <p14:tracePt t="33540" x="2211388" y="1960563"/>
          <p14:tracePt t="33545" x="2211388" y="1939925"/>
          <p14:tracePt t="33562" x="2149475" y="1887538"/>
          <p14:tracePt t="33565" x="2117725" y="1866900"/>
          <p14:tracePt t="33567" x="2117725" y="1855788"/>
          <p14:tracePt t="33579" x="2044700" y="1814513"/>
          <p14:tracePt t="33581" x="2012950" y="1793875"/>
          <p14:tracePt t="33584" x="1981200" y="1782763"/>
          <p14:tracePt t="33587" x="1970088" y="1762125"/>
          <p14:tracePt t="33590" x="1939925" y="1751013"/>
          <p14:tracePt t="33594" x="1917700" y="1751013"/>
          <p14:tracePt t="33599" x="1844675" y="1709738"/>
          <p14:tracePt t="33603" x="1803400" y="1709738"/>
          <p14:tracePt t="33606" x="1771650" y="1687513"/>
          <p14:tracePt t="33609" x="1760538" y="1687513"/>
          <p14:tracePt t="33617" x="1666875" y="1657350"/>
          <p14:tracePt t="33646" x="1446213" y="1625600"/>
          <p14:tracePt t="33662" x="1384300" y="1625600"/>
          <p14:tracePt t="33679" x="1352550" y="1646238"/>
          <p14:tracePt t="33695" x="1341438" y="1698625"/>
          <p14:tracePt t="33697" x="1341438" y="1709738"/>
          <p14:tracePt t="33712" x="1309688" y="1771650"/>
          <p14:tracePt t="33728" x="1309688" y="1846263"/>
          <p14:tracePt t="33730" x="1309688" y="1855788"/>
          <p14:tracePt t="33745" x="1300163" y="1928813"/>
          <p14:tracePt t="33748" x="1300163" y="1960563"/>
          <p14:tracePt t="33764" x="1279525" y="2055813"/>
          <p14:tracePt t="33778" x="1279525" y="2128838"/>
          <p14:tracePt t="33780" x="1279525" y="2160588"/>
          <p14:tracePt t="33782" x="1279525" y="2170113"/>
          <p14:tracePt t="33786" x="1279525" y="2181225"/>
          <p14:tracePt t="33790" x="1268413" y="2233613"/>
          <p14:tracePt t="33795" x="1268413" y="2265363"/>
          <p14:tracePt t="33797" x="1268413" y="2274888"/>
          <p14:tracePt t="33803" x="1268413" y="2317750"/>
          <p14:tracePt t="33806" x="1268413" y="2338388"/>
          <p14:tracePt t="33808" x="1268413" y="2349500"/>
          <p14:tracePt t="33813" x="1268413" y="2379663"/>
          <p14:tracePt t="33815" x="1268413" y="2390775"/>
          <p14:tracePt t="33829" x="1268413" y="2454275"/>
          <p14:tracePt t="33846" x="1268413" y="2527300"/>
          <p14:tracePt t="33863" x="1300163" y="2568575"/>
          <p14:tracePt t="33880" x="1341438" y="2620963"/>
          <p14:tracePt t="33896" x="1362075" y="2632075"/>
          <p14:tracePt t="33913" x="1373188" y="2652713"/>
          <p14:tracePt t="33929" x="1393825" y="2652713"/>
          <p14:tracePt t="33946" x="1436688" y="2652713"/>
          <p14:tracePt t="33963" x="1530350" y="2632075"/>
          <p14:tracePt t="33966" x="1550988" y="2600325"/>
          <p14:tracePt t="33972" x="1603375" y="2579688"/>
          <p14:tracePt t="33975" x="1625600" y="2559050"/>
          <p14:tracePt t="33978" x="1646238" y="2538413"/>
          <p14:tracePt t="33980" x="1687513" y="2506663"/>
          <p14:tracePt t="33983" x="1708150" y="2495550"/>
          <p14:tracePt t="33992" x="1782763" y="2422525"/>
          <p14:tracePt t="33994" x="1792288" y="2422525"/>
          <p14:tracePt t="33998" x="1835150" y="2379663"/>
          <p14:tracePt t="34002" x="1855788" y="2349500"/>
          <p14:tracePt t="34007" x="1897063" y="2297113"/>
          <p14:tracePt t="34011" x="1928813" y="2254250"/>
          <p14:tracePt t="34014" x="1960563" y="2212975"/>
          <p14:tracePt t="34018" x="1960563" y="2192338"/>
          <p14:tracePt t="34021" x="1970088" y="2170113"/>
          <p14:tracePt t="34029" x="2001838" y="2108200"/>
          <p14:tracePt t="34033" x="2001838" y="2065338"/>
          <p14:tracePt t="34036" x="2001838" y="2044700"/>
          <p14:tracePt t="34039" x="2001838" y="2012950"/>
          <p14:tracePt t="34048" x="2001838" y="1960563"/>
          <p14:tracePt t="34051" x="2001838" y="1939925"/>
          <p14:tracePt t="34055" x="2001838" y="1898650"/>
          <p14:tracePt t="34059" x="1981200" y="1866900"/>
          <p14:tracePt t="34066" x="1949450" y="1824038"/>
          <p14:tracePt t="34079" x="1876425" y="1730375"/>
          <p14:tracePt t="34084" x="1835150" y="1709738"/>
          <p14:tracePt t="34089" x="1792288" y="1677988"/>
          <p14:tracePt t="34093" x="1771650" y="1657350"/>
          <p14:tracePt t="34102" x="1719263" y="1614488"/>
          <p14:tracePt t="34106" x="1655763" y="1582738"/>
          <p14:tracePt t="34109" x="1625600" y="1573213"/>
          <p14:tracePt t="34112" x="1614488" y="1573213"/>
          <p14:tracePt t="34114" x="1593850" y="1573213"/>
          <p14:tracePt t="34117" x="1562100" y="1552575"/>
          <p14:tracePt t="34120" x="1541463" y="1552575"/>
          <p14:tracePt t="34125" x="1509713" y="1541463"/>
          <p14:tracePt t="34128" x="1489075" y="1541463"/>
          <p14:tracePt t="34136" x="1436688" y="1541463"/>
          <p14:tracePt t="34140" x="1404938" y="1541463"/>
          <p14:tracePt t="34144" x="1373188" y="1541463"/>
          <p14:tracePt t="34149" x="1341438" y="1541463"/>
          <p14:tracePt t="34151" x="1331913" y="1541463"/>
          <p14:tracePt t="34158" x="1279525" y="1573213"/>
          <p14:tracePt t="34164" x="1236663" y="1604963"/>
          <p14:tracePt t="34179" x="1163638" y="1709738"/>
          <p14:tracePt t="34182" x="1152525" y="1741488"/>
          <p14:tracePt t="34185" x="1131888" y="1771650"/>
          <p14:tracePt t="34198" x="1090613" y="1898650"/>
          <p14:tracePt t="34203" x="1090613" y="1960563"/>
          <p14:tracePt t="34207" x="1069975" y="2024063"/>
          <p14:tracePt t="34212" x="1069975" y="2097088"/>
          <p14:tracePt t="34217" x="1069975" y="2139950"/>
          <p14:tracePt t="34221" x="1069975" y="2201863"/>
          <p14:tracePt t="34225" x="1069975" y="2244725"/>
          <p14:tracePt t="34228" x="1069975" y="2265363"/>
          <p14:tracePt t="34231" x="1069975" y="2317750"/>
          <p14:tracePt t="34236" x="1079500" y="2349500"/>
          <p14:tracePt t="34240" x="1090613" y="2422525"/>
          <p14:tracePt t="34246" x="1122363" y="2506663"/>
          <p14:tracePt t="34250" x="1152525" y="2559050"/>
          <p14:tracePt t="34254" x="1163638" y="2590800"/>
          <p14:tracePt t="34257" x="1195388" y="2632075"/>
          <p14:tracePt t="34264" x="1236663" y="2705100"/>
          <p14:tracePt t="34268" x="1257300" y="2725738"/>
          <p14:tracePt t="34272" x="1300163" y="2789238"/>
          <p14:tracePt t="34276" x="1331913" y="2809875"/>
          <p14:tracePt t="34285" x="1393825" y="2873375"/>
          <p14:tracePt t="34288" x="1404938" y="2894013"/>
          <p14:tracePt t="34290" x="1436688" y="2905125"/>
          <p14:tracePt t="34294" x="1446213" y="2914650"/>
          <p14:tracePt t="34299" x="1498600" y="2946400"/>
          <p14:tracePt t="34303" x="1541463" y="2978150"/>
          <p14:tracePt t="34308" x="1582738" y="3009900"/>
          <p14:tracePt t="34310" x="1603375" y="3009900"/>
          <p14:tracePt t="34319" x="1655763" y="3041650"/>
          <p14:tracePt t="34323" x="1719263" y="3051175"/>
          <p14:tracePt t="34327" x="1760538" y="3071813"/>
          <p14:tracePt t="34333" x="1824038" y="3082925"/>
          <p14:tracePt t="34345" x="1928813" y="3082925"/>
          <p14:tracePt t="34349" x="1960563" y="3082925"/>
          <p14:tracePt t="34364" x="2076450" y="3051175"/>
          <p14:tracePt t="34367" x="2097088" y="3019425"/>
          <p14:tracePt t="34371" x="2106613" y="3019425"/>
          <p14:tracePt t="34373" x="2117725" y="2989263"/>
          <p14:tracePt t="34375" x="2138363" y="2978150"/>
          <p14:tracePt t="34380" x="2170113" y="2925763"/>
          <p14:tracePt t="34382" x="2170113" y="2914650"/>
          <p14:tracePt t="34384" x="2181225" y="2884488"/>
          <p14:tracePt t="34387" x="2201863" y="2873375"/>
          <p14:tracePt t="34389" x="2211388" y="2841625"/>
          <p14:tracePt t="34393" x="2211388" y="2809875"/>
          <p14:tracePt t="34396" x="2222500" y="2800350"/>
          <p14:tracePt t="34400" x="2243138" y="2736850"/>
          <p14:tracePt t="34403" x="2254250" y="2705100"/>
          <p14:tracePt t="34406" x="2274888" y="2663825"/>
          <p14:tracePt t="34408" x="2274888" y="2643188"/>
          <p14:tracePt t="34411" x="2274888" y="2611438"/>
          <p14:tracePt t="34414" x="2274888" y="2600325"/>
          <p14:tracePt t="34421" x="2286000" y="2516188"/>
          <p14:tracePt t="34424" x="2286000" y="2463800"/>
          <p14:tracePt t="34429" x="2286000" y="2411413"/>
          <p14:tracePt t="34431" x="2286000" y="2390775"/>
          <p14:tracePt t="34434" x="2286000" y="2359025"/>
          <p14:tracePt t="34443" x="2263775" y="2244725"/>
          <p14:tracePt t="34446" x="2263775" y="2212975"/>
          <p14:tracePt t="34448" x="2254250" y="2201863"/>
          <p14:tracePt t="34458" x="2211388" y="2076450"/>
          <p14:tracePt t="34462" x="2181225" y="2044700"/>
          <p14:tracePt t="34464" x="2181225" y="2033588"/>
          <p14:tracePt t="34470" x="2128838" y="1971675"/>
          <p14:tracePt t="34473" x="2117725" y="1960563"/>
          <p14:tracePt t="34476" x="2085975" y="1928813"/>
          <p14:tracePt t="34479" x="2076450" y="1898650"/>
          <p14:tracePt t="34481" x="2054225" y="1887538"/>
          <p14:tracePt t="34484" x="2044700" y="1866900"/>
          <p14:tracePt t="34487" x="2012950" y="1846263"/>
          <p14:tracePt t="34490" x="1981200" y="1824038"/>
          <p14:tracePt t="34494" x="1949450" y="1793875"/>
          <p14:tracePt t="34497" x="1917700" y="1782763"/>
          <p14:tracePt t="34501" x="1897063" y="1751013"/>
          <p14:tracePt t="34508" x="1824038" y="1709738"/>
          <p14:tracePt t="34511" x="1792288" y="1687513"/>
          <p14:tracePt t="34513" x="1792288" y="1677988"/>
          <p14:tracePt t="34515" x="1771650" y="1677988"/>
          <p14:tracePt t="34517" x="1760538" y="1657350"/>
          <p14:tracePt t="34528" x="1655763" y="1635125"/>
          <p14:tracePt t="34532" x="1625600" y="1614488"/>
          <p14:tracePt t="34537" x="1582738" y="1604963"/>
          <p14:tracePt t="34540" x="1562100" y="1604963"/>
          <p14:tracePt t="34544" x="1520825" y="1582738"/>
          <p14:tracePt t="34547" x="1489075" y="1582738"/>
          <p14:tracePt t="34557" x="1404938" y="1573213"/>
          <p14:tracePt t="34559" x="1384300" y="1573213"/>
          <p14:tracePt t="34564" x="1352550" y="1573213"/>
          <p14:tracePt t="34567" x="1331913" y="1573213"/>
          <p14:tracePt t="34580" x="1247775" y="1573213"/>
          <p14:tracePt t="34582" x="1236663" y="1573213"/>
          <p14:tracePt t="34597" x="1152525" y="1646238"/>
          <p14:tracePt t="34613" x="1090613" y="1741488"/>
          <p14:tracePt t="34615" x="1069975" y="1751013"/>
          <p14:tracePt t="34631" x="1047750" y="1855788"/>
          <p14:tracePt t="34634" x="1047750" y="1876425"/>
          <p14:tracePt t="34636" x="1047750" y="1887538"/>
          <p14:tracePt t="34640" x="1047750" y="1919288"/>
          <p14:tracePt t="34646" x="1047750" y="1960563"/>
          <p14:tracePt t="34663" x="1047750" y="2033588"/>
          <p14:tracePt t="34665" x="1047750" y="2055813"/>
          <p14:tracePt t="34680" x="1079500" y="2097088"/>
          <p14:tracePt t="34682" x="1090613" y="2128838"/>
          <p14:tracePt t="34697" x="1143000" y="2170113"/>
          <p14:tracePt t="34714" x="1184275" y="2222500"/>
          <p14:tracePt t="34729" x="1216025" y="2265363"/>
          <p14:tracePt t="34746" x="1236663" y="2338388"/>
          <p14:tracePt t="34748" x="1257300" y="2349500"/>
          <p14:tracePt t="34763" x="1300163" y="2443163"/>
          <p14:tracePt t="34766" x="1300163" y="2454275"/>
          <p14:tracePt t="34781" x="1341438" y="2527300"/>
          <p14:tracePt t="34784" x="1362075" y="2547938"/>
          <p14:tracePt t="34797" x="1404938" y="2600325"/>
          <p14:tracePt t="34813" x="1436688" y="2632075"/>
          <p14:tracePt t="34815" x="1436688" y="2652713"/>
          <p14:tracePt t="34817" x="1446213" y="2652713"/>
          <p14:tracePt t="34888" x="1468438" y="2652713"/>
          <p14:tracePt t="34894" x="1477963" y="2643188"/>
          <p14:tracePt t="34899" x="1477963" y="2632075"/>
          <p14:tracePt t="34912" x="1509713" y="2600325"/>
          <p14:tracePt t="34915" x="1530350" y="2590800"/>
          <p14:tracePt t="34930" x="1541463" y="2559050"/>
          <p14:tracePt t="34947" x="1541463" y="2527300"/>
          <p14:tracePt t="34962" x="1550988" y="2516188"/>
          <p14:tracePt t="34980" x="1550988" y="2495550"/>
          <p14:tracePt t="35013" x="1573213" y="2486025"/>
          <p14:tracePt t="35029" x="1603375" y="2486025"/>
          <p14:tracePt t="35047" x="1677988" y="2486025"/>
          <p14:tracePt t="35049" x="1687513" y="2486025"/>
          <p14:tracePt t="35051" x="1687513" y="2506663"/>
          <p14:tracePt t="35053" x="1708150" y="2506663"/>
          <p14:tracePt t="35055" x="1719263" y="2506663"/>
          <p14:tracePt t="35057" x="1730375" y="2516188"/>
          <p14:tracePt t="35063" x="1751013" y="2516188"/>
          <p14:tracePt t="35081" x="1812925" y="2547938"/>
          <p14:tracePt t="47901" x="1835150" y="2579688"/>
          <p14:tracePt t="47904" x="1855788" y="2590800"/>
          <p14:tracePt t="47907" x="1887538" y="2600325"/>
          <p14:tracePt t="47910" x="1908175" y="2632075"/>
          <p14:tracePt t="47913" x="1949450" y="2663825"/>
          <p14:tracePt t="47917" x="1970088" y="2695575"/>
          <p14:tracePt t="47920" x="2001838" y="2725738"/>
          <p14:tracePt t="47923" x="2054225" y="2757488"/>
          <p14:tracePt t="47927" x="2097088" y="2789238"/>
          <p14:tracePt t="47929" x="2138363" y="2830513"/>
          <p14:tracePt t="47932" x="2170113" y="2862263"/>
          <p14:tracePt t="47935" x="2181225" y="2862263"/>
          <p14:tracePt t="47939" x="2243138" y="2925763"/>
          <p14:tracePt t="47942" x="2274888" y="2946400"/>
          <p14:tracePt t="47945" x="2316163" y="2967038"/>
          <p14:tracePt t="47947" x="2347913" y="2998788"/>
          <p14:tracePt t="47949" x="2359025" y="3009900"/>
          <p14:tracePt t="47959" x="2452688" y="3071813"/>
          <p14:tracePt t="47962" x="2495550" y="3103563"/>
          <p14:tracePt t="47965" x="2516188" y="3114675"/>
          <p14:tracePt t="47976" x="2589213" y="3155950"/>
          <p14:tracePt t="47979" x="2600325" y="3155950"/>
          <p14:tracePt t="47984" x="2620963" y="3176588"/>
          <p14:tracePt t="47989" x="2632075" y="3176588"/>
          <p14:tracePt t="47993" x="2641600" y="3187700"/>
          <p14:tracePt t="47996" x="2662238" y="3208338"/>
          <p14:tracePt t="47999" x="2673350" y="3208338"/>
          <p14:tracePt t="48005" x="2705100" y="3219450"/>
          <p14:tracePt t="48011" x="2736850" y="3228975"/>
          <p14:tracePt t="48015" x="2746375" y="3228975"/>
          <p14:tracePt t="48018" x="2767013" y="3251200"/>
          <p14:tracePt t="48022" x="2798763" y="3260725"/>
          <p14:tracePt t="48025" x="2809875" y="3260725"/>
          <p14:tracePt t="48028" x="2841625" y="3282950"/>
          <p14:tracePt t="48030" x="2851150" y="3282950"/>
          <p14:tracePt t="48032" x="2871788" y="3292475"/>
          <p14:tracePt t="48039" x="2924175" y="3324225"/>
          <p14:tracePt t="48043" x="2976563" y="3335338"/>
          <p14:tracePt t="48048" x="3028950" y="3365500"/>
          <p14:tracePt t="48051" x="3060700" y="3397250"/>
          <p14:tracePt t="48055" x="3124200" y="3429000"/>
          <p14:tracePt t="48059" x="3186113" y="3460750"/>
          <p14:tracePt t="48063" x="3217863" y="3492500"/>
          <p14:tracePt t="48067" x="3270250" y="3513138"/>
          <p14:tracePt t="48071" x="3333750" y="3544888"/>
          <p14:tracePt t="48077" x="3417888" y="3617913"/>
          <p14:tracePt t="48080" x="3470275" y="3638550"/>
          <p14:tracePt t="48082" x="3502025" y="3649663"/>
          <p14:tracePt t="48085" x="3511550" y="3670300"/>
          <p14:tracePt t="48090" x="3616325" y="3722688"/>
          <p14:tracePt t="48094" x="3700463" y="3775075"/>
          <p14:tracePt t="48096" x="3741738" y="3806825"/>
          <p14:tracePt t="48100" x="3805238" y="3816350"/>
          <p14:tracePt t="48102" x="3848100" y="3848100"/>
          <p14:tracePt t="48106" x="3889375" y="3879850"/>
          <p14:tracePt t="48109" x="3952875" y="3900488"/>
          <p14:tracePt t="48112" x="4014788" y="3932238"/>
          <p14:tracePt t="48114" x="4067175" y="3943350"/>
          <p14:tracePt t="48118" x="4110038" y="3952875"/>
          <p14:tracePt t="48122" x="4171950" y="3973513"/>
          <p14:tracePt t="48125" x="4235450" y="3984625"/>
          <p14:tracePt t="48127" x="4256088" y="4005263"/>
          <p14:tracePt t="48130" x="4287838" y="4005263"/>
          <p14:tracePt t="48133" x="4349750" y="4016375"/>
          <p14:tracePt t="48148" x="4529138" y="4037013"/>
          <p14:tracePt t="48152" x="4560888" y="4048125"/>
          <p14:tracePt t="48155" x="4591050" y="4048125"/>
          <p14:tracePt t="48157" x="4602163" y="4048125"/>
          <p14:tracePt t="48160" x="4633913" y="4048125"/>
          <p14:tracePt t="48163" x="4643438" y="4048125"/>
          <p14:tracePt t="48167" x="4665663" y="4048125"/>
          <p14:tracePt t="48177" x="4738688" y="4016375"/>
          <p14:tracePt t="48194" x="4875213" y="3943350"/>
          <p14:tracePt t="48197" x="4884738" y="3911600"/>
          <p14:tracePt t="48200" x="4916488" y="3890963"/>
          <p14:tracePt t="48203" x="4959350" y="3868738"/>
          <p14:tracePt t="48208" x="4989513" y="3838575"/>
          <p14:tracePt t="48213" x="5064125" y="3775075"/>
          <p14:tracePt t="48218" x="5094288" y="3743325"/>
          <p14:tracePt t="48222" x="5157788" y="3681413"/>
          <p14:tracePt t="48228" x="5230813" y="3606800"/>
          <p14:tracePt t="48233" x="5303838" y="3554413"/>
          <p14:tracePt t="48238" x="5378450" y="3492500"/>
          <p14:tracePt t="48244" x="5483225" y="3417888"/>
          <p14:tracePt t="48248" x="5545138" y="3365500"/>
          <p14:tracePt t="48251" x="5576888" y="3355975"/>
          <p14:tracePt t="48256" x="5702300" y="3292475"/>
          <p14:tracePt t="48260" x="5745163" y="3260725"/>
          <p14:tracePt t="48263" x="5818188" y="3228975"/>
          <p14:tracePt t="48267" x="5922963" y="3187700"/>
          <p14:tracePt t="48272" x="5995988" y="3155950"/>
          <p14:tracePt t="48277" x="6111875" y="3124200"/>
          <p14:tracePt t="48282" x="6248400" y="3062288"/>
          <p14:tracePt t="48285" x="6280150" y="3041650"/>
          <p14:tracePt t="48288" x="6426200" y="2989263"/>
          <p14:tracePt t="48291" x="6510338" y="2936875"/>
          <p14:tracePt t="48293" x="6594475" y="2905125"/>
          <p14:tracePt t="48296" x="6656388" y="2852738"/>
          <p14:tracePt t="48298" x="6751638" y="2820988"/>
          <p14:tracePt t="48301" x="6792913" y="2789238"/>
          <p14:tracePt t="48305" x="6961188" y="2695575"/>
          <p14:tracePt t="48307" x="7075488" y="2620963"/>
          <p14:tracePt t="48309" x="7150100" y="2568575"/>
          <p14:tracePt t="48312" x="7191375" y="2538413"/>
          <p14:tracePt t="48314" x="7307263" y="2463800"/>
          <p14:tracePt t="48317" x="7348538" y="2432050"/>
          <p14:tracePt t="48320" x="7432675" y="2379663"/>
          <p14:tracePt t="48323" x="7505700" y="2317750"/>
          <p14:tracePt t="48326" x="7569200" y="2265363"/>
          <p14:tracePt t="48328" x="7631113" y="2222500"/>
          <p14:tracePt t="48331" x="7673975" y="2170113"/>
          <p14:tracePt t="48335" x="7705725" y="2149475"/>
          <p14:tracePt t="48338" x="7758113" y="2085975"/>
          <p14:tracePt t="48341" x="7788275" y="2044700"/>
          <p14:tracePt t="48343" x="7810500" y="2012950"/>
          <p14:tracePt t="48345" x="7820025" y="1992313"/>
          <p14:tracePt t="48348" x="7831138" y="1951038"/>
          <p14:tracePt t="48350" x="7851775" y="1939925"/>
          <p14:tracePt t="48367" x="7862888" y="1709738"/>
          <p14:tracePt t="48369" x="7862888" y="1666875"/>
          <p14:tracePt t="48371" x="7862888" y="1635125"/>
          <p14:tracePt t="48374" x="7842250" y="1593850"/>
          <p14:tracePt t="48377" x="7831138" y="1541463"/>
          <p14:tracePt t="48380" x="7799388" y="1500188"/>
          <p14:tracePt t="48382" x="7758113" y="1436688"/>
          <p14:tracePt t="48385" x="7735888" y="1404938"/>
          <p14:tracePt t="48405" x="7369175" y="974725"/>
          <p14:tracePt t="48408" x="7327900" y="933450"/>
          <p14:tracePt t="48411" x="7264400" y="869950"/>
          <p14:tracePt t="48414" x="7232650" y="838200"/>
          <p14:tracePt t="48417" x="7191375" y="808038"/>
          <p14:tracePt t="48419" x="7150100" y="776288"/>
          <p14:tracePt t="48423" x="7097713" y="744538"/>
          <p14:tracePt t="48426" x="7075488" y="733425"/>
          <p14:tracePt t="48429" x="7023100" y="703263"/>
          <p14:tracePt t="48433" x="6981825" y="692150"/>
          <p14:tracePt t="48437" x="6940550" y="671513"/>
          <p14:tracePt t="48439" x="6918325" y="671513"/>
          <p14:tracePt t="48441" x="6888163" y="660400"/>
          <p14:tracePt t="48443" x="6877050" y="660400"/>
          <p14:tracePt t="48446" x="6813550" y="639763"/>
          <p14:tracePt t="48448" x="6804025" y="639763"/>
          <p14:tracePt t="48450" x="6792913" y="639763"/>
          <p14:tracePt t="48459" x="6667500" y="628650"/>
          <p14:tracePt t="48462" x="6624638" y="628650"/>
          <p14:tracePt t="48465" x="6572250" y="628650"/>
          <p14:tracePt t="48468" x="6562725" y="628650"/>
          <p14:tracePt t="48481" x="6394450" y="628650"/>
          <p14:tracePt t="48485" x="6342063" y="628650"/>
          <p14:tracePt t="48488" x="6289675" y="650875"/>
          <p14:tracePt t="48491" x="6248400" y="650875"/>
          <p14:tracePt t="48495" x="6184900" y="660400"/>
          <p14:tracePt t="48497" x="6143625" y="660400"/>
          <p14:tracePt t="48500" x="6111875" y="681038"/>
          <p14:tracePt t="48503" x="6048375" y="692150"/>
          <p14:tracePt t="48508" x="5964238" y="712788"/>
          <p14:tracePt t="48513" x="5922963" y="723900"/>
          <p14:tracePt t="48517" x="5859463" y="733425"/>
          <p14:tracePt t="48519" x="5818188" y="755650"/>
          <p14:tracePt t="48524" x="5754688" y="765175"/>
          <p14:tracePt t="48527" x="5713413" y="785813"/>
          <p14:tracePt t="48529" x="5681663" y="808038"/>
          <p14:tracePt t="48532" x="5649913" y="808038"/>
          <p14:tracePt t="48535" x="5629275" y="828675"/>
          <p14:tracePt t="48546" x="5556250" y="869950"/>
          <p14:tracePt t="48552" x="5430838" y="965200"/>
          <p14:tracePt t="48557" x="5335588" y="1006475"/>
          <p14:tracePt t="48561" x="5294313" y="1049338"/>
          <p14:tracePt t="48565" x="5251450" y="1079500"/>
          <p14:tracePt t="48569" x="5230813" y="1101725"/>
          <p14:tracePt t="48573" x="5168900" y="1143000"/>
          <p14:tracePt t="48578" x="5116513" y="1184275"/>
          <p14:tracePt t="48582" x="5084763" y="1227138"/>
          <p14:tracePt t="48586" x="5053013" y="1258888"/>
          <p14:tracePt t="48590" x="5021263" y="1289050"/>
          <p14:tracePt t="48592" x="5011738" y="1300163"/>
          <p14:tracePt t="48595" x="4989513" y="1320800"/>
          <p14:tracePt t="48598" x="4979988" y="1352550"/>
          <p14:tracePt t="48600" x="4959350" y="1363663"/>
          <p14:tracePt t="48611" x="4905375" y="1468438"/>
          <p14:tracePt t="48614" x="4905375" y="1489075"/>
          <p14:tracePt t="48618" x="4884738" y="1509713"/>
          <p14:tracePt t="48629" x="4875213" y="1635125"/>
          <p14:tracePt t="48632" x="4875213" y="1677988"/>
          <p14:tracePt t="48636" x="4875213" y="1709738"/>
          <p14:tracePt t="48639" x="4875213" y="1751013"/>
          <p14:tracePt t="48642" x="4875213" y="1793875"/>
          <p14:tracePt t="48648" x="4875213" y="1866900"/>
          <p14:tracePt t="48651" x="4875213" y="1898650"/>
          <p14:tracePt t="48653" x="4875213" y="1928813"/>
          <p14:tracePt t="48658" x="4895850" y="1971675"/>
          <p14:tracePt t="48663" x="4905375" y="2055813"/>
          <p14:tracePt t="48666" x="4927600" y="2076450"/>
          <p14:tracePt t="48674" x="4948238" y="2160588"/>
          <p14:tracePt t="48677" x="4968875" y="2181225"/>
          <p14:tracePt t="48680" x="5000625" y="2233613"/>
          <p14:tracePt t="48685" x="5011738" y="2254250"/>
          <p14:tracePt t="48691" x="5053013" y="2338388"/>
          <p14:tracePt t="48694" x="5084763" y="2379663"/>
          <p14:tracePt t="48699" x="5116513" y="2422525"/>
          <p14:tracePt t="48701" x="5137150" y="2443163"/>
          <p14:tracePt t="48704" x="5157788" y="2486025"/>
          <p14:tracePt t="48712" x="5241925" y="2568575"/>
          <p14:tracePt t="48714" x="5262563" y="2600325"/>
          <p14:tracePt t="48719" x="5294313" y="2620963"/>
          <p14:tracePt t="48723" x="5356225" y="2695575"/>
          <p14:tracePt t="48726" x="5387975" y="2705100"/>
          <p14:tracePt t="48729" x="5461000" y="2768600"/>
          <p14:tracePt t="48733" x="5503863" y="2800350"/>
          <p14:tracePt t="48735" x="5524500" y="2800350"/>
          <p14:tracePt t="48738" x="5567363" y="2841625"/>
          <p14:tracePt t="48740" x="5629275" y="2873375"/>
          <p14:tracePt t="48743" x="5672138" y="2884488"/>
          <p14:tracePt t="48746" x="5713413" y="2914650"/>
          <p14:tracePt t="48751" x="5765800" y="2936875"/>
          <p14:tracePt t="48754" x="5807075" y="2946400"/>
          <p14:tracePt t="48757" x="5849938" y="2957513"/>
          <p14:tracePt t="48762" x="5891213" y="2978150"/>
          <p14:tracePt t="48767" x="5954713" y="2978150"/>
          <p14:tracePt t="48770" x="5986463" y="2978150"/>
          <p14:tracePt t="48772" x="6016625" y="2978150"/>
          <p14:tracePt t="48782" x="6100763" y="2957513"/>
          <p14:tracePt t="48785" x="6132513" y="2957513"/>
          <p14:tracePt t="48795" x="6196013" y="2894013"/>
          <p14:tracePt t="48811" x="6373813" y="2673350"/>
          <p14:tracePt t="48816" x="6405563" y="2600325"/>
          <p14:tracePt t="48818" x="6415088" y="2579688"/>
          <p14:tracePt t="48823" x="6446838" y="2463800"/>
          <p14:tracePt t="48827" x="6478588" y="2401888"/>
          <p14:tracePt t="48830" x="6489700" y="2338388"/>
          <p14:tracePt t="48832" x="6489700" y="2317750"/>
          <p14:tracePt t="48834" x="6489700" y="2274888"/>
          <p14:tracePt t="48841" x="6519863" y="2108200"/>
          <p14:tracePt t="48844" x="6519863" y="2076450"/>
          <p14:tracePt t="48846" x="6519863" y="2012950"/>
          <p14:tracePt t="48849" x="6519863" y="1960563"/>
          <p14:tracePt t="48852" x="6519863" y="1898650"/>
          <p14:tracePt t="48855" x="6519863" y="1814513"/>
          <p14:tracePt t="48858" x="6519863" y="1751013"/>
          <p14:tracePt t="48860" x="6519863" y="1730375"/>
          <p14:tracePt t="48862" x="6519863" y="1657350"/>
          <p14:tracePt t="48865" x="6519863" y="1614488"/>
          <p14:tracePt t="48867" x="6519863" y="1562100"/>
          <p14:tracePt t="48875" x="6499225" y="1395413"/>
          <p14:tracePt t="48883" x="6489700" y="1227138"/>
          <p14:tracePt t="48886" x="6457950" y="1131888"/>
          <p14:tracePt t="48889" x="6457950" y="1069975"/>
          <p14:tracePt t="48893" x="6446838" y="1006475"/>
          <p14:tracePt t="48895" x="6446838" y="942975"/>
          <p14:tracePt t="48897" x="6426200" y="922338"/>
          <p14:tracePt t="48901" x="6426200" y="860425"/>
          <p14:tracePt t="48903" x="6415088" y="808038"/>
          <p14:tracePt t="48906" x="6415088" y="765175"/>
          <p14:tracePt t="48909" x="6394450" y="703263"/>
          <p14:tracePt t="48912" x="6394450" y="660400"/>
          <p14:tracePt t="48915" x="6384925" y="619125"/>
          <p14:tracePt t="48918" x="6384925" y="598488"/>
          <p14:tracePt t="48922" x="6373813" y="523875"/>
          <p14:tracePt t="48925" x="6353175" y="482600"/>
          <p14:tracePt t="48927" x="6353175" y="450850"/>
          <p14:tracePt t="48930" x="6342063" y="409575"/>
          <p14:tracePt t="48934" x="6321425" y="357188"/>
          <p14:tracePt t="48937" x="6310313" y="314325"/>
          <p14:tracePt t="48940" x="6300788" y="273050"/>
          <p14:tracePt t="48943" x="6269038" y="230188"/>
          <p14:tracePt t="48947" x="6248400" y="200025"/>
          <p14:tracePt t="48949" x="6237288" y="177800"/>
          <p14:tracePt t="48962" x="6132513" y="41275"/>
          <p14:tracePt t="48966" x="6091238" y="20638"/>
          <p14:tracePt t="48969" x="6091238" y="0"/>
          <p14:tracePt t="49102" x="5084763" y="31750"/>
          <p14:tracePt t="49106" x="5053013" y="84138"/>
          <p14:tracePt t="49109" x="5041900" y="115888"/>
          <p14:tracePt t="49116" x="5011738" y="157163"/>
          <p14:tracePt t="49118" x="5011738" y="168275"/>
          <p14:tracePt t="49127" x="4959350" y="241300"/>
          <p14:tracePt t="49130" x="4937125" y="273050"/>
          <p14:tracePt t="49133" x="4927600" y="304800"/>
          <p14:tracePt t="49140" x="4905375" y="346075"/>
          <p14:tracePt t="49144" x="4875213" y="398463"/>
          <p14:tracePt t="49147" x="4864100" y="409575"/>
          <p14:tracePt t="49150" x="4852988" y="419100"/>
          <p14:tracePt t="49153" x="4852988" y="439738"/>
          <p14:tracePt t="49155" x="4832350" y="471488"/>
          <p14:tracePt t="49162" x="4822825" y="514350"/>
          <p14:tracePt t="49178" x="4791075" y="619125"/>
          <p14:tracePt t="49181" x="4770438" y="628650"/>
          <p14:tracePt t="49183" x="4770438" y="650875"/>
          <p14:tracePt t="49196" x="4759325" y="723900"/>
          <p14:tracePt t="49199" x="4759325" y="733425"/>
          <p14:tracePt t="49201" x="4759325" y="755650"/>
          <p14:tracePt t="49210" x="4759325" y="838200"/>
          <p14:tracePt t="49214" x="4759325" y="869950"/>
          <p14:tracePt t="49216" x="4759325" y="890588"/>
          <p14:tracePt t="49229" x="4779963" y="1006475"/>
          <p14:tracePt t="49232" x="4791075" y="1017588"/>
          <p14:tracePt t="49235" x="4811713" y="1049338"/>
          <p14:tracePt t="49238" x="4822825" y="1079500"/>
          <p14:tracePt t="49243" x="4843463" y="1111250"/>
          <p14:tracePt t="49246" x="4852988" y="1143000"/>
          <p14:tracePt t="49248" x="4852988" y="1174750"/>
          <p14:tracePt t="49251" x="4864100" y="1184275"/>
          <p14:tracePt t="49253" x="4864100" y="1195388"/>
          <p14:tracePt t="49256" x="4884738" y="1227138"/>
          <p14:tracePt t="49259" x="4895850" y="1258888"/>
          <p14:tracePt t="49262" x="4895850" y="1279525"/>
          <p14:tracePt t="49265" x="4895850" y="1289050"/>
          <p14:tracePt t="49268" x="4916488" y="1300163"/>
          <p14:tracePt t="49275" x="4927600" y="1352550"/>
          <p14:tracePt t="49282" x="4948238" y="1395413"/>
          <p14:tracePt t="49298" x="4968875" y="1477963"/>
          <p14:tracePt t="49311" x="5000625" y="1530350"/>
          <p14:tracePt t="49313" x="5000625" y="1562100"/>
          <p14:tracePt t="49328" x="5041900" y="1614488"/>
          <p14:tracePt t="49346" x="5073650" y="1677988"/>
          <p14:tracePt t="49348" x="5073650" y="1687513"/>
          <p14:tracePt t="49362" x="5073650" y="1709738"/>
          <p14:tracePt t="49482" x="5094288" y="1709738"/>
          <p14:tracePt t="49485" x="5094288" y="1719263"/>
          <p14:tracePt t="49489" x="5094288" y="1741488"/>
          <p14:tracePt t="49496" x="5094288" y="1751013"/>
          <p14:tracePt t="49498" x="5105400" y="1751013"/>
          <p14:tracePt t="49510" x="5126038" y="1782763"/>
          <p14:tracePt t="49529" x="5137150" y="1814513"/>
          <p14:tracePt t="49544" x="5146675" y="1824038"/>
          <p14:tracePt t="49561" x="5178425" y="1855788"/>
          <p14:tracePt t="49578" x="5210175" y="1887538"/>
          <p14:tracePt t="49594" x="5241925" y="1919288"/>
          <p14:tracePt t="49597" x="5251450" y="1928813"/>
          <p14:tracePt t="49611" x="5283200" y="1960563"/>
          <p14:tracePt t="49628" x="5335588" y="1971675"/>
          <p14:tracePt t="49646" x="5378450" y="2003425"/>
          <p14:tracePt t="49663" x="5430838" y="2003425"/>
          <p14:tracePt t="49665" x="5451475" y="2024063"/>
          <p14:tracePt t="49678" x="5524500" y="2033588"/>
          <p14:tracePt t="49695" x="5619750" y="2044700"/>
          <p14:tracePt t="49697" x="5629275" y="2044700"/>
          <p14:tracePt t="49699" x="5640388" y="2065338"/>
          <p14:tracePt t="49712" x="5713413" y="2076450"/>
          <p14:tracePt t="49715" x="5734050" y="2076450"/>
          <p14:tracePt t="49718" x="5745163" y="2076450"/>
          <p14:tracePt t="49729" x="5807075" y="2108200"/>
          <p14:tracePt t="49732" x="5818188" y="2108200"/>
          <p14:tracePt t="49745" x="5870575" y="2128838"/>
          <p14:tracePt t="49747" x="5881688" y="2139950"/>
          <p14:tracePt t="49749" x="5902325" y="2139950"/>
          <p14:tracePt t="49763" x="5943600" y="2149475"/>
          <p14:tracePt t="49778" x="5975350" y="2149475"/>
          <p14:tracePt t="49796" x="5986463" y="2149475"/>
          <p14:tracePt t="50185" x="6007100" y="2149475"/>
          <p14:tracePt t="50191" x="6016625" y="2149475"/>
          <p14:tracePt t="50197" x="6027738" y="2149475"/>
          <p14:tracePt t="50212" x="6048375" y="2149475"/>
          <p14:tracePt t="50228" x="6059488" y="2149475"/>
          <p14:tracePt t="50255" x="6080125" y="2149475"/>
          <p14:tracePt t="50263" x="6091238" y="2149475"/>
          <p14:tracePt t="50279" x="6100763" y="2149475"/>
          <p14:tracePt t="50281" x="6122988" y="2170113"/>
          <p14:tracePt t="50299" x="6132513" y="2170113"/>
          <p14:tracePt t="50405" x="6132513" y="2181225"/>
          <p14:tracePt t="50411" x="6132513" y="2201863"/>
          <p14:tracePt t="50412" x="6111875" y="2201863"/>
          <p14:tracePt t="50430" x="6069013" y="2244725"/>
          <p14:tracePt t="51217" x="6069013" y="2254250"/>
          <p14:tracePt t="95754" x="6080125" y="2254250"/>
          <p14:tracePt t="103144" x="6091238" y="2254250"/>
          <p14:tracePt t="103149" x="6122988" y="2244725"/>
          <p14:tracePt t="103165" x="6196013" y="2192338"/>
          <p14:tracePt t="103184" x="6257925" y="2160588"/>
          <p14:tracePt t="103199" x="6269038" y="2160588"/>
          <p14:tracePt t="103287" x="6289675" y="2160588"/>
          <p14:tracePt t="103299" x="6300788" y="2160588"/>
          <p14:tracePt t="103301" x="6310313" y="2160588"/>
          <p14:tracePt t="103317" x="6362700" y="2139950"/>
          <p14:tracePt t="103320" x="6373813" y="2139950"/>
          <p14:tracePt t="103333" x="6384925" y="2139950"/>
          <p14:tracePt t="103571" x="6384925" y="2117725"/>
          <p14:tracePt t="117008" x="6405563" y="2117725"/>
          <p14:tracePt t="117013" x="6437313" y="2085975"/>
          <p14:tracePt t="117015" x="6446838" y="2076450"/>
          <p14:tracePt t="117018" x="6478588" y="2044700"/>
          <p14:tracePt t="117020" x="6489700" y="2033588"/>
          <p14:tracePt t="117023" x="6519863" y="2003425"/>
          <p14:tracePt t="117026" x="6551613" y="1951038"/>
          <p14:tracePt t="117029" x="6572250" y="1939925"/>
          <p14:tracePt t="117031" x="6615113" y="1898650"/>
          <p14:tracePt t="117034" x="6624638" y="1866900"/>
          <p14:tracePt t="117038" x="6678613" y="1803400"/>
          <p14:tracePt t="117045" x="6751638" y="1698625"/>
          <p14:tracePt t="117048" x="6783388" y="1635125"/>
          <p14:tracePt t="117050" x="6792913" y="1604963"/>
          <p14:tracePt t="117059" x="6865938" y="1436688"/>
          <p14:tracePt t="117062" x="6888163" y="1373188"/>
          <p14:tracePt t="117065" x="6897688" y="1279525"/>
          <p14:tracePt t="117069" x="6940550" y="1184275"/>
          <p14:tracePt t="117074" x="6940550" y="1079500"/>
          <p14:tracePt t="117080" x="6950075" y="965200"/>
          <p14:tracePt t="117084" x="6950075" y="912813"/>
          <p14:tracePt t="117087" x="6950075" y="796925"/>
          <p14:tracePt t="117092" x="6950075" y="703263"/>
          <p14:tracePt t="117095" x="6950075" y="681038"/>
          <p14:tracePt t="117099" x="6950075" y="619125"/>
          <p14:tracePt t="117103" x="6929438" y="587375"/>
          <p14:tracePt t="117106" x="6929438" y="576263"/>
          <p14:tracePt t="117108" x="6929438" y="555625"/>
          <p14:tracePt t="117111" x="6918325" y="544513"/>
          <p14:tracePt t="117148" x="6897688" y="544513"/>
          <p14:tracePt t="117153" x="6888163" y="544513"/>
          <p14:tracePt t="117165" x="6783388" y="587375"/>
          <p14:tracePt t="117167" x="6751638" y="608013"/>
          <p14:tracePt t="117172" x="6699250" y="650875"/>
          <p14:tracePt t="117178" x="6583363" y="712788"/>
          <p14:tracePt t="117182" x="6530975" y="744538"/>
          <p14:tracePt t="117186" x="6467475" y="785813"/>
          <p14:tracePt t="117191" x="6384925" y="828675"/>
          <p14:tracePt t="117194" x="6332538" y="860425"/>
          <p14:tracePt t="117198" x="6280150" y="890588"/>
          <p14:tracePt t="117201" x="6248400" y="912813"/>
          <p14:tracePt t="117204" x="6175375" y="965200"/>
          <p14:tracePt t="117208" x="6132513" y="1017588"/>
          <p14:tracePt t="117211" x="6100763" y="1049338"/>
          <p14:tracePt t="117214" x="6069013" y="1090613"/>
          <p14:tracePt t="117217" x="6059488" y="1101725"/>
          <p14:tracePt t="117222" x="5995988" y="1195388"/>
          <p14:tracePt t="117227" x="5964238" y="1236663"/>
          <p14:tracePt t="117231" x="5922963" y="1311275"/>
          <p14:tracePt t="117235" x="5922963" y="1331913"/>
          <p14:tracePt t="117238" x="5881688" y="1404938"/>
          <p14:tracePt t="117243" x="5859463" y="1468438"/>
          <p14:tracePt t="117246" x="5849938" y="1509713"/>
          <p14:tracePt t="117250" x="5829300" y="1541463"/>
          <p14:tracePt t="117253" x="5818188" y="1582738"/>
          <p14:tracePt t="117255" x="5818188" y="1614488"/>
          <p14:tracePt t="117257" x="5807075" y="1625600"/>
          <p14:tracePt t="117261" x="5807075" y="1677988"/>
          <p14:tracePt t="117263" x="5786438" y="1698625"/>
          <p14:tracePt t="117265" x="5786438" y="1719263"/>
          <p14:tracePt t="117268" x="5786438" y="1730375"/>
          <p14:tracePt t="117271" x="5776913" y="1771650"/>
          <p14:tracePt t="117275" x="5754688" y="1824038"/>
          <p14:tracePt t="117278" x="5754688" y="1855788"/>
          <p14:tracePt t="117290" x="5724525" y="1960563"/>
          <p14:tracePt t="117293" x="5713413" y="1981200"/>
          <p14:tracePt t="117299" x="5713413" y="2003425"/>
          <p14:tracePt t="117302" x="5702300" y="2033588"/>
          <p14:tracePt t="117305" x="5681663" y="2076450"/>
          <p14:tracePt t="117308" x="5672138" y="2117725"/>
          <p14:tracePt t="117310" x="5672138" y="2139950"/>
          <p14:tracePt t="117313" x="5649913" y="2160588"/>
          <p14:tracePt t="117317" x="5649913" y="2192338"/>
          <p14:tracePt t="117320" x="5649913" y="2222500"/>
          <p14:tracePt t="117323" x="5640388" y="2254250"/>
          <p14:tracePt t="117326" x="5640388" y="2286000"/>
          <p14:tracePt t="117330" x="5629275" y="2317750"/>
          <p14:tracePt t="117333" x="5629275" y="2349500"/>
          <p14:tracePt t="117335" x="5629275" y="2359025"/>
          <p14:tracePt t="117338" x="5629275" y="2370138"/>
          <p14:tracePt t="117340" x="5629275" y="2390775"/>
          <p14:tracePt t="117343" x="5629275" y="2401888"/>
          <p14:tracePt t="117345" x="5608638" y="2422525"/>
          <p14:tracePt t="117348" x="5608638" y="2443163"/>
          <p14:tracePt t="117359" x="5608638" y="2495550"/>
          <p14:tracePt t="117364" x="5608638" y="2506663"/>
          <p14:tracePt t="117380" x="5608638" y="2527300"/>
          <p14:tracePt t="117439" x="5608638" y="2516188"/>
          <p14:tracePt t="117444" x="5619750" y="2506663"/>
          <p14:tracePt t="117448" x="5619750" y="2486025"/>
          <p14:tracePt t="117466" x="5629275" y="2432050"/>
          <p14:tracePt t="117481" x="5661025" y="2359025"/>
          <p14:tracePt t="117484" x="5661025" y="2338388"/>
          <p14:tracePt t="117498" x="5672138" y="2233613"/>
          <p14:tracePt t="117502" x="5672138" y="2201863"/>
          <p14:tracePt t="117506" x="5672138" y="2170113"/>
          <p14:tracePt t="117509" x="5692775" y="2149475"/>
          <p14:tracePt t="117512" x="5692775" y="2128838"/>
          <p14:tracePt t="117518" x="5692775" y="2085975"/>
          <p14:tracePt t="117521" x="5692775" y="2044700"/>
          <p14:tracePt t="117525" x="5692775" y="2012950"/>
          <p14:tracePt t="117528" x="5692775" y="1981200"/>
          <p14:tracePt t="117532" x="5692775" y="1951038"/>
          <p14:tracePt t="117534" x="5692775" y="1939925"/>
          <p14:tracePt t="117536" x="5692775" y="1919288"/>
          <p14:tracePt t="117539" x="5692775" y="1887538"/>
          <p14:tracePt t="117543" x="5681663" y="1866900"/>
          <p14:tracePt t="117546" x="5681663" y="1835150"/>
          <p14:tracePt t="117548" x="5681663" y="1814513"/>
          <p14:tracePt t="117550" x="5681663" y="1803400"/>
          <p14:tracePt t="117553" x="5681663" y="1771650"/>
          <p14:tracePt t="117555" x="5672138" y="1762125"/>
          <p14:tracePt t="117558" x="5672138" y="1741488"/>
          <p14:tracePt t="117581" x="5640388" y="1593850"/>
          <p14:tracePt t="117584" x="5629275" y="1582738"/>
          <p14:tracePt t="117588" x="5629275" y="1552575"/>
          <p14:tracePt t="117592" x="5608638" y="1520825"/>
          <p14:tracePt t="117595" x="5608638" y="1500188"/>
          <p14:tracePt t="117598" x="5597525" y="1500188"/>
          <p14:tracePt t="117600" x="5597525" y="1489075"/>
          <p14:tracePt t="117606" x="5576888" y="1457325"/>
          <p14:tracePt t="117609" x="5576888" y="1447800"/>
          <p14:tracePt t="117618" x="5567363" y="1416050"/>
          <p14:tracePt t="117623" x="5545138" y="1404938"/>
          <p14:tracePt t="117630" x="5545138" y="1384300"/>
          <p14:tracePt t="117648" x="5524500" y="1343025"/>
          <p14:tracePt t="117665" x="5492750" y="1311275"/>
          <p14:tracePt t="117681" x="5492750" y="1300163"/>
          <p14:tracePt t="117897" x="5492750" y="1311275"/>
          <p14:tracePt t="117903" x="5492750" y="1343025"/>
          <p14:tracePt t="117906" x="5492750" y="1363663"/>
          <p14:tracePt t="117914" x="5492750" y="1395413"/>
          <p14:tracePt t="117916" x="5492750" y="1416050"/>
          <p14:tracePt t="117931" x="5492750" y="1509713"/>
          <p14:tracePt t="117933" x="5492750" y="1520825"/>
          <p14:tracePt t="117947" x="5524500" y="1614488"/>
          <p14:tracePt t="117950" x="5524500" y="1657350"/>
          <p14:tracePt t="117953" x="5535613" y="1677988"/>
          <p14:tracePt t="117955" x="5535613" y="1698625"/>
          <p14:tracePt t="117958" x="5556250" y="1719263"/>
          <p14:tracePt t="117960" x="5556250" y="1751013"/>
          <p14:tracePt t="117963" x="5556250" y="1762125"/>
          <p14:tracePt t="117965" x="5567363" y="1793875"/>
          <p14:tracePt t="117972" x="5588000" y="1835150"/>
          <p14:tracePt t="117975" x="5597525" y="1866900"/>
          <p14:tracePt t="117979" x="5619750" y="1898650"/>
          <p14:tracePt t="117981" x="5619750" y="1928813"/>
          <p14:tracePt t="117983" x="5629275" y="1939925"/>
          <p14:tracePt t="117991" x="5661025" y="2012950"/>
          <p14:tracePt t="117993" x="5672138" y="2044700"/>
          <p14:tracePt t="117996" x="5692775" y="2065338"/>
          <p14:tracePt t="118000" x="5702300" y="2085975"/>
          <p14:tracePt t="118007" x="5745163" y="2160588"/>
          <p14:tracePt t="118011" x="5776913" y="2212975"/>
          <p14:tracePt t="118013" x="5797550" y="2222500"/>
          <p14:tracePt t="118017" x="5807075" y="2254250"/>
          <p14:tracePt t="118019" x="5838825" y="2286000"/>
          <p14:tracePt t="118022" x="5849938" y="2297113"/>
          <p14:tracePt t="118026" x="5881688" y="2349500"/>
          <p14:tracePt t="118029" x="5911850" y="2370138"/>
          <p14:tracePt t="118034" x="5954713" y="2422525"/>
          <p14:tracePt t="118037" x="6007100" y="2443163"/>
          <p14:tracePt t="118041" x="6048375" y="2495550"/>
          <p14:tracePt t="118044" x="6091238" y="2527300"/>
          <p14:tracePt t="118047" x="6100763" y="2547938"/>
          <p14:tracePt t="118049" x="6132513" y="2568575"/>
          <p14:tracePt t="118058" x="6257925" y="2652713"/>
          <p14:tracePt t="118060" x="6289675" y="2684463"/>
          <p14:tracePt t="118063" x="6310313" y="2705100"/>
          <p14:tracePt t="118066" x="6373813" y="2747963"/>
          <p14:tracePt t="118078" x="6542088" y="2862263"/>
          <p14:tracePt t="118079" x="6572250" y="2884488"/>
          <p14:tracePt t="118083" x="6635750" y="2914650"/>
          <p14:tracePt t="118085" x="6678613" y="2925763"/>
          <p14:tracePt t="118088" x="6719888" y="2957513"/>
          <p14:tracePt t="118090" x="6740525" y="2957513"/>
          <p14:tracePt t="118093" x="6804025" y="2989263"/>
          <p14:tracePt t="118095" x="6835775" y="3009900"/>
          <p14:tracePt t="118098" x="6877050" y="3030538"/>
          <p14:tracePt t="118100" x="6888163" y="3030538"/>
          <p14:tracePt t="118103" x="6992938" y="3071813"/>
          <p14:tracePt t="118106" x="7045325" y="3082925"/>
          <p14:tracePt t="118108" x="7097713" y="3103563"/>
          <p14:tracePt t="118111" x="7159625" y="3135313"/>
          <p14:tracePt t="118113" x="7212013" y="3146425"/>
          <p14:tracePt t="118115" x="7254875" y="3146425"/>
          <p14:tracePt t="118117" x="7275513" y="3167063"/>
          <p14:tracePt t="118120" x="7348538" y="3176588"/>
          <p14:tracePt t="118123" x="7443788" y="3208338"/>
          <p14:tracePt t="118125" x="7496175" y="3208338"/>
          <p14:tracePt t="118127" x="7548563" y="3228975"/>
          <p14:tracePt t="118130" x="7621588" y="3240088"/>
          <p14:tracePt t="118133" x="7673975" y="3260725"/>
          <p14:tracePt t="118135" x="7799388" y="3282950"/>
          <p14:tracePt t="118139" x="7935913" y="3303588"/>
          <p14:tracePt t="118143" x="8051800" y="3313113"/>
          <p14:tracePt t="118148" x="8239125" y="3335338"/>
          <p14:tracePt t="118151" x="8270875" y="3335338"/>
          <p14:tracePt t="118157" x="8512175" y="3335338"/>
          <p14:tracePt t="118160" x="8648700" y="3335338"/>
          <p14:tracePt t="118162" x="8712200" y="3335338"/>
          <p14:tracePt t="118165" x="8794750" y="3335338"/>
          <p14:tracePt t="118168" x="8805863" y="3335338"/>
          <p14:tracePt t="118171" x="8951913" y="3335338"/>
          <p14:tracePt t="118174" x="9036050" y="3335338"/>
          <p14:tracePt t="118177" x="9099550" y="3335338"/>
          <p14:tracePt t="118180" x="9183688" y="3335338"/>
          <p14:tracePt t="118183" x="9267825" y="3313113"/>
          <p14:tracePt t="118187" x="9372600" y="3292475"/>
          <p14:tracePt t="118190" x="9455150" y="3292475"/>
          <p14:tracePt t="118193" x="9498013" y="3282950"/>
          <p14:tracePt t="118196" x="9559925" y="3260725"/>
          <p14:tracePt t="118204" x="9707563" y="3240088"/>
          <p14:tracePt t="118217" x="9917113" y="3176588"/>
          <p14:tracePt t="118224" x="10021888" y="3146425"/>
          <p14:tracePt t="118231" x="10126663" y="3114675"/>
          <p14:tracePt t="118240" x="10242550" y="3082925"/>
          <p14:tracePt t="118246" x="10336213" y="3041650"/>
          <p14:tracePt t="118251" x="10379075" y="3030538"/>
          <p14:tracePt t="118257" x="10461625" y="2978150"/>
          <p14:tracePt t="118261" x="10514013" y="2967038"/>
          <p14:tracePt t="118267" x="10556875" y="2946400"/>
          <p14:tracePt t="118272" x="10588625" y="2925763"/>
          <p14:tracePt t="118275" x="10618788" y="2925763"/>
          <p14:tracePt t="118278" x="10618788" y="2905125"/>
          <p14:tracePt t="118282" x="10629900" y="2905125"/>
          <p14:tracePt t="118285" x="10641013" y="2894013"/>
          <p14:tracePt t="118289" x="10661650" y="2873375"/>
          <p14:tracePt t="118306" x="10693400" y="2862263"/>
          <p14:tracePt t="118319" x="10766425" y="2841625"/>
          <p14:tracePt t="118324" x="10798175" y="2841625"/>
          <p14:tracePt t="118327" x="10818813" y="2841625"/>
          <p14:tracePt t="118334" x="10871200" y="2841625"/>
          <p14:tracePt t="118350" x="11028363" y="2830513"/>
          <p14:tracePt t="118354" x="11060113" y="2820988"/>
          <p14:tracePt t="118358" x="11091863" y="2820988"/>
          <p14:tracePt t="118361" x="11122025" y="2800350"/>
          <p14:tracePt t="118368" x="11153775" y="2789238"/>
          <p14:tracePt t="118381" x="11237913" y="2736850"/>
          <p14:tracePt t="118383" x="11258550" y="2736850"/>
          <p14:tracePt t="118398" x="11310938" y="2684463"/>
          <p14:tracePt t="118415" x="11342688" y="2643188"/>
          <p14:tracePt t="118432" x="11363325" y="2620963"/>
          <p14:tracePt t="118435" x="11363325" y="2611438"/>
          <p14:tracePt t="118488" x="11353800" y="2611438"/>
          <p14:tracePt t="118491" x="11342688" y="2611438"/>
          <p14:tracePt t="118496" x="11301413" y="2611438"/>
          <p14:tracePt t="118500" x="11269663" y="2611438"/>
          <p14:tracePt t="118504" x="11217275" y="2611438"/>
          <p14:tracePt t="118509" x="11164888" y="2611438"/>
          <p14:tracePt t="118514" x="11112500" y="2611438"/>
          <p14:tracePt t="118517" x="11069638" y="2611438"/>
          <p14:tracePt t="118526" x="10934700" y="2611438"/>
          <p14:tracePt t="118530" x="10860088" y="2611438"/>
          <p14:tracePt t="118535" x="10798175" y="2611438"/>
          <p14:tracePt t="118541" x="10693400" y="2632075"/>
          <p14:tracePt t="118545" x="10641013" y="2632075"/>
          <p14:tracePt t="118548" x="10577513" y="2643188"/>
          <p14:tracePt t="118551" x="10566400" y="2643188"/>
          <p14:tracePt t="118557" x="10472738" y="2652713"/>
          <p14:tracePt t="118560" x="10409238" y="2673350"/>
          <p14:tracePt t="118564" x="10367963" y="2673350"/>
          <p14:tracePt t="118568" x="10336213" y="2684463"/>
          <p14:tracePt t="118575" x="10231438" y="2705100"/>
          <p14:tracePt t="118580" x="10190163" y="2705100"/>
          <p14:tracePt t="118583" x="10147300" y="2705100"/>
          <p14:tracePt t="118588" x="10094913" y="2705100"/>
          <p14:tracePt t="118593" x="10053638" y="2716213"/>
          <p14:tracePt t="118597" x="10042525" y="2716213"/>
          <p14:tracePt t="118606" x="9980613" y="2716213"/>
          <p14:tracePt t="118616" x="9969500" y="2716213"/>
          <p14:tracePt t="118652" x="9969500" y="2695575"/>
          <p14:tracePt t="118665" x="10001250" y="2652713"/>
          <p14:tracePt t="118668" x="10010775" y="2643188"/>
          <p14:tracePt t="118670" x="10033000" y="2620963"/>
          <p14:tracePt t="118674" x="10042525" y="2611438"/>
          <p14:tracePt t="118677" x="10063163" y="2611438"/>
          <p14:tracePt t="118681" x="10074275" y="2590800"/>
          <p14:tracePt t="118684" x="10106025" y="2590800"/>
          <p14:tracePt t="118686" x="10115550" y="2579688"/>
          <p14:tracePt t="118689" x="10137775" y="2579688"/>
          <p14:tracePt t="118692" x="10169525" y="2559050"/>
          <p14:tracePt t="118695" x="10190163" y="2559050"/>
          <p14:tracePt t="118697" x="10210800" y="2559050"/>
          <p14:tracePt t="118700" x="10221913" y="2559050"/>
          <p14:tracePt t="118706" x="10294938" y="2559050"/>
          <p14:tracePt t="118715" x="10420350" y="2559050"/>
          <p14:tracePt t="118718" x="10431463" y="2559050"/>
          <p14:tracePt t="118721" x="10493375" y="2568575"/>
          <p14:tracePt t="118724" x="10536238" y="2568575"/>
          <p14:tracePt t="118726" x="10556875" y="2579688"/>
          <p14:tracePt t="118728" x="10588625" y="2579688"/>
          <p14:tracePt t="118731" x="10598150" y="2579688"/>
          <p14:tracePt t="118733" x="10671175" y="2600325"/>
          <p14:tracePt t="118735" x="10693400" y="2600325"/>
          <p14:tracePt t="118737" x="10723563" y="2600325"/>
          <p14:tracePt t="118740" x="10745788" y="2611438"/>
          <p14:tracePt t="118742" x="10777538" y="2611438"/>
          <p14:tracePt t="118745" x="10829925" y="2611438"/>
          <p14:tracePt t="118748" x="10850563" y="2632075"/>
          <p14:tracePt t="118751" x="10871200" y="2632075"/>
          <p14:tracePt t="118753" x="10934700" y="2632075"/>
          <p14:tracePt t="118757" x="10955338" y="2632075"/>
          <p14:tracePt t="118762" x="11007725" y="2632075"/>
          <p14:tracePt t="118767" x="11049000" y="2632075"/>
          <p14:tracePt t="118783" x="11133138" y="2632075"/>
          <p14:tracePt t="118799" x="11153775" y="2632075"/>
          <p14:tracePt t="118872" x="11144250" y="2632075"/>
          <p14:tracePt t="118882" x="11122025" y="2632075"/>
          <p14:tracePt t="118884" x="11069638" y="2632075"/>
          <p14:tracePt t="118887" x="11039475" y="2620963"/>
          <p14:tracePt t="118890" x="11028363" y="2620963"/>
          <p14:tracePt t="118893" x="10996613" y="2611438"/>
          <p14:tracePt t="118896" x="10955338" y="2611438"/>
          <p14:tracePt t="118899" x="10891838" y="2590800"/>
          <p14:tracePt t="118905" x="10798175" y="2579688"/>
          <p14:tracePt t="118908" x="10745788" y="2559050"/>
          <p14:tracePt t="118912" x="10682288" y="2547938"/>
          <p14:tracePt t="118914" x="10650538" y="2547938"/>
          <p14:tracePt t="118916" x="10566400" y="2527300"/>
          <p14:tracePt t="118920" x="10504488" y="2516188"/>
          <p14:tracePt t="118922" x="10440988" y="2495550"/>
          <p14:tracePt t="118925" x="10379075" y="2486025"/>
          <p14:tracePt t="118927" x="10336213" y="2486025"/>
          <p14:tracePt t="118930" x="10274300" y="2463800"/>
          <p14:tracePt t="118932" x="10199688" y="2443163"/>
          <p14:tracePt t="118935" x="10169525" y="2443163"/>
          <p14:tracePt t="118938" x="10042525" y="2411413"/>
          <p14:tracePt t="118940" x="9990138" y="2411413"/>
          <p14:tracePt t="118944" x="9928225" y="2401888"/>
          <p14:tracePt t="118946" x="9853613" y="2379663"/>
          <p14:tracePt t="118948" x="9771063" y="2370138"/>
          <p14:tracePt t="118951" x="9728200" y="2370138"/>
          <p14:tracePt t="118954" x="9623425" y="2349500"/>
          <p14:tracePt t="118958" x="9507538" y="2338388"/>
          <p14:tracePt t="118960" x="9477375" y="2338388"/>
          <p14:tracePt t="118963" x="9424988" y="2317750"/>
          <p14:tracePt t="118965" x="9393238" y="2317750"/>
          <p14:tracePt t="118967" x="9350375" y="2317750"/>
          <p14:tracePt t="118971" x="9277350" y="2306638"/>
          <p14:tracePt t="118973" x="9193213" y="2306638"/>
          <p14:tracePt t="118975" x="9163050" y="2286000"/>
          <p14:tracePt t="118978" x="9120188" y="2286000"/>
          <p14:tracePt t="118980" x="9088438" y="2286000"/>
          <p14:tracePt t="118983" x="9047163" y="2286000"/>
          <p14:tracePt t="118986" x="9005888" y="2286000"/>
          <p14:tracePt t="118990" x="8974138" y="2286000"/>
          <p14:tracePt t="118992" x="8942388" y="2286000"/>
          <p14:tracePt t="118994" x="8921750" y="2286000"/>
          <p14:tracePt t="119004" x="8910638" y="2286000"/>
          <p14:tracePt t="119033" x="8942388" y="2297113"/>
          <p14:tracePt t="119036" x="8963025" y="2306638"/>
          <p14:tracePt t="119038" x="8994775" y="2327275"/>
          <p14:tracePt t="119040" x="9005888" y="2327275"/>
          <p14:tracePt t="119048" x="9078913" y="2349500"/>
          <p14:tracePt t="119051" x="9120188" y="2370138"/>
          <p14:tracePt t="119054" x="9215438" y="2379663"/>
          <p14:tracePt t="119059" x="9309100" y="2401888"/>
          <p14:tracePt t="119063" x="9402763" y="2432050"/>
          <p14:tracePt t="119072" x="9623425" y="2463800"/>
          <p14:tracePt t="119076" x="9718675" y="2495550"/>
          <p14:tracePt t="119081" x="9801225" y="2506663"/>
          <p14:tracePt t="119084" x="9896475" y="2527300"/>
          <p14:tracePt t="119088" x="9990138" y="2538413"/>
          <p14:tracePt t="119091" x="10085388" y="2559050"/>
          <p14:tracePt t="119096" x="10210800" y="2568575"/>
          <p14:tracePt t="119101" x="10274300" y="2568575"/>
          <p14:tracePt t="119106" x="10431463" y="2600325"/>
          <p14:tracePt t="119111" x="10493375" y="2600325"/>
          <p14:tracePt t="119115" x="10536238" y="2600325"/>
          <p14:tracePt t="119117" x="10566400" y="2600325"/>
          <p14:tracePt t="119121" x="10609263" y="2600325"/>
          <p14:tracePt t="119124" x="10629900" y="2600325"/>
          <p14:tracePt t="119126" x="10641013" y="2600325"/>
          <p14:tracePt t="119134" x="10650538" y="2600325"/>
          <p14:tracePt t="119149" x="10671175" y="2600325"/>
          <p14:tracePt t="119184" x="10661650" y="2600325"/>
          <p14:tracePt t="119199" x="10609263" y="2568575"/>
          <p14:tracePt t="119201" x="10609263" y="2547938"/>
          <p14:tracePt t="119205" x="10556875" y="2547938"/>
          <p14:tracePt t="119209" x="10536238" y="2538413"/>
          <p14:tracePt t="119216" x="10472738" y="2527300"/>
          <p14:tracePt t="119219" x="10440988" y="2527300"/>
          <p14:tracePt t="119222" x="10431463" y="2506663"/>
          <p14:tracePt t="119225" x="10399713" y="2506663"/>
          <p14:tracePt t="119233" x="10326688" y="2495550"/>
          <p14:tracePt t="119235" x="10304463" y="2495550"/>
          <p14:tracePt t="119239" x="10274300" y="2495550"/>
          <p14:tracePt t="119241" x="10252075" y="2495550"/>
          <p14:tracePt t="119245" x="10231438" y="2495550"/>
          <p14:tracePt t="119247" x="10199688" y="2495550"/>
          <p14:tracePt t="119251" x="10169525" y="2495550"/>
          <p14:tracePt t="119255" x="10147300" y="2495550"/>
          <p14:tracePt t="119257" x="10126663" y="2495550"/>
          <p14:tracePt t="119260" x="10115550" y="2495550"/>
          <p14:tracePt t="119263" x="10085388" y="2495550"/>
          <p14:tracePt t="119270" x="10053638" y="2495550"/>
          <p14:tracePt t="119272" x="10042525" y="2516188"/>
          <p14:tracePt t="119275" x="10021888" y="2516188"/>
          <p14:tracePt t="119277" x="10010775" y="2527300"/>
          <p14:tracePt t="119282" x="9990138" y="2538413"/>
          <p14:tracePt t="119285" x="9990138" y="2559050"/>
          <p14:tracePt t="119288" x="9980613" y="2559050"/>
          <p14:tracePt t="119291" x="9980613" y="2568575"/>
          <p14:tracePt t="119299" x="9969500" y="2590800"/>
          <p14:tracePt t="119316" x="9969500" y="2632075"/>
          <p14:tracePt t="119334" x="9969500" y="2663825"/>
          <p14:tracePt t="119351" x="10001250" y="2695575"/>
          <p14:tracePt t="119355" x="10033000" y="2695575"/>
          <p14:tracePt t="119358" x="10033000" y="2705100"/>
          <p14:tracePt t="119360" x="10042525" y="2705100"/>
          <p14:tracePt t="119365" x="10063163" y="2705100"/>
          <p14:tracePt t="119383" x="10115550" y="2716213"/>
          <p14:tracePt t="122547" x="10137775" y="2716213"/>
          <p14:tracePt t="122553" x="10147300" y="2716213"/>
          <p14:tracePt t="122555" x="10179050" y="2716213"/>
          <p14:tracePt t="122558" x="10190163" y="2716213"/>
          <p14:tracePt t="122574" x="10294938" y="2673350"/>
          <p14:tracePt t="122576" x="10315575" y="2652713"/>
          <p14:tracePt t="122590" x="10367963" y="2632075"/>
          <p14:tracePt t="122593" x="10388600" y="2611438"/>
          <p14:tracePt t="122595" x="10399713" y="2600325"/>
          <p14:tracePt t="122606" x="10431463" y="2568575"/>
          <p14:tracePt t="122609" x="10461625" y="2538413"/>
          <p14:tracePt t="122611" x="10472738" y="2538413"/>
          <p14:tracePt t="122625" x="10566400" y="2463800"/>
          <p14:tracePt t="122627" x="10598150" y="2432050"/>
          <p14:tracePt t="122630" x="10609263" y="2422525"/>
          <p14:tracePt t="122633" x="10629900" y="2401888"/>
          <p14:tracePt t="122635" x="10641013" y="2401888"/>
          <p14:tracePt t="122637" x="10650538" y="2370138"/>
          <p14:tracePt t="122640" x="10682288" y="2349500"/>
          <p14:tracePt t="122643" x="10714038" y="2327275"/>
          <p14:tracePt t="122651" x="10777538" y="2265363"/>
          <p14:tracePt t="122655" x="10818813" y="2222500"/>
          <p14:tracePt t="122658" x="10860088" y="2192338"/>
          <p14:tracePt t="122661" x="10891838" y="2160588"/>
          <p14:tracePt t="122666" x="10955338" y="2128838"/>
          <p14:tracePt t="122668" x="10975975" y="2117725"/>
          <p14:tracePt t="122672" x="10996613" y="2085975"/>
          <p14:tracePt t="122676" x="11080750" y="2044700"/>
          <p14:tracePt t="122679" x="11112500" y="2012950"/>
          <p14:tracePt t="122684" x="11153775" y="1971675"/>
          <p14:tracePt t="122688" x="11196638" y="1908175"/>
          <p14:tracePt t="122693" x="11237913" y="1846263"/>
          <p14:tracePt t="122698" x="11290300" y="1793875"/>
          <p14:tracePt t="122701" x="11322050" y="1751013"/>
          <p14:tracePt t="122706" x="11363325" y="1677988"/>
          <p14:tracePt t="122709" x="11374438" y="1635125"/>
          <p14:tracePt t="122714" x="11426825" y="1530350"/>
          <p14:tracePt t="122717" x="11437938" y="1500188"/>
          <p14:tracePt t="122723" x="11468100" y="1395413"/>
          <p14:tracePt t="122726" x="11490325" y="1311275"/>
          <p14:tracePt t="122730" x="11499850" y="1268413"/>
          <p14:tracePt t="122734" x="11499850" y="1206500"/>
          <p14:tracePt t="122737" x="11520488" y="1111250"/>
          <p14:tracePt t="122741" x="11531600" y="1069975"/>
          <p14:tracePt t="122743" x="11531600" y="1038225"/>
          <p14:tracePt t="122773" x="11490325" y="608013"/>
          <p14:tracePt t="122778" x="11468100" y="576263"/>
          <p14:tracePt t="122781" x="11458575" y="544513"/>
          <p14:tracePt t="122784" x="11437938" y="534988"/>
          <p14:tracePt t="122786" x="11426825" y="503238"/>
          <p14:tracePt t="122793" x="11395075" y="461963"/>
          <p14:tracePt t="122806" x="11353800" y="419100"/>
          <p14:tracePt t="122808" x="11301413" y="366713"/>
          <p14:tracePt t="122823" x="11217275" y="325438"/>
          <p14:tracePt t="122826" x="11196638" y="304800"/>
          <p14:tracePt t="122828" x="11185525" y="304800"/>
          <p14:tracePt t="122840" x="11091863" y="273050"/>
          <p14:tracePt t="122842" x="11049000" y="273050"/>
          <p14:tracePt t="122845" x="11017250" y="261938"/>
          <p14:tracePt t="122848" x="10987088" y="261938"/>
          <p14:tracePt t="122850" x="10975975" y="261938"/>
          <p14:tracePt t="122856" x="10912475" y="252413"/>
          <p14:tracePt t="122859" x="10902950" y="252413"/>
          <p14:tracePt t="122861" x="10818813" y="230188"/>
          <p14:tracePt t="122863" x="10798175" y="230188"/>
          <p14:tracePt t="122866" x="10766425" y="230188"/>
          <p14:tracePt t="122869" x="10734675" y="230188"/>
          <p14:tracePt t="122871" x="10682288" y="230188"/>
          <p14:tracePt t="122874" x="10618788" y="230188"/>
          <p14:tracePt t="122877" x="10588625" y="209550"/>
          <p14:tracePt t="122880" x="10525125" y="209550"/>
          <p14:tracePt t="122882" x="10483850" y="209550"/>
          <p14:tracePt t="122884" x="10461625" y="209550"/>
          <p14:tracePt t="122887" x="10388600" y="209550"/>
          <p14:tracePt t="122891" x="10336213" y="209550"/>
          <p14:tracePt t="122894" x="10304463" y="209550"/>
          <p14:tracePt t="122898" x="10242550" y="209550"/>
          <p14:tracePt t="122902" x="10199688" y="209550"/>
          <p14:tracePt t="122906" x="10126663" y="209550"/>
          <p14:tracePt t="122908" x="10094913" y="209550"/>
          <p14:tracePt t="122912" x="10042525" y="209550"/>
          <p14:tracePt t="122915" x="10021888" y="209550"/>
          <p14:tracePt t="122919" x="10001250" y="220663"/>
          <p14:tracePt t="122922" x="9958388" y="220663"/>
          <p14:tracePt t="122926" x="9917113" y="230188"/>
          <p14:tracePt t="122930" x="9885363" y="230188"/>
          <p14:tracePt t="122933" x="9864725" y="252413"/>
          <p14:tracePt t="122935" x="9853613" y="252413"/>
          <p14:tracePt t="122937" x="9844088" y="252413"/>
          <p14:tracePt t="122940" x="9823450" y="261938"/>
          <p14:tracePt t="122948" x="9780588" y="282575"/>
          <p14:tracePt t="122973" x="9718675" y="304800"/>
          <p14:tracePt t="122989" x="9707563" y="334963"/>
          <p14:tracePt t="122991" x="9686925" y="334963"/>
          <p14:tracePt t="123007" x="9666288" y="398463"/>
          <p14:tracePt t="123026" x="9613900" y="482600"/>
          <p14:tracePt t="123029" x="9602788" y="503238"/>
          <p14:tracePt t="123033" x="9602788" y="534988"/>
          <p14:tracePt t="123036" x="9582150" y="544513"/>
          <p14:tracePt t="123039" x="9582150" y="566738"/>
          <p14:tracePt t="123042" x="9559925" y="587375"/>
          <p14:tracePt t="123048" x="9529763" y="650875"/>
          <p14:tracePt t="123058" x="9477375" y="723900"/>
          <p14:tracePt t="123063" x="9455150" y="765175"/>
          <p14:tracePt t="123067" x="9424988" y="817563"/>
          <p14:tracePt t="123070" x="9393238" y="860425"/>
          <p14:tracePt t="123075" x="9350375" y="933450"/>
          <p14:tracePt t="123079" x="9320213" y="965200"/>
          <p14:tracePt t="123083" x="9297988" y="996950"/>
          <p14:tracePt t="123086" x="9256713" y="1058863"/>
          <p14:tracePt t="123090" x="9215438" y="1122363"/>
          <p14:tracePt t="123095" x="9151938" y="1174750"/>
          <p14:tracePt t="123100" x="9120188" y="1236663"/>
          <p14:tracePt t="123104" x="9088438" y="1268413"/>
          <p14:tracePt t="123108" x="9047163" y="1331913"/>
          <p14:tracePt t="123110" x="9015413" y="1363663"/>
          <p14:tracePt t="123113" x="8983663" y="1384300"/>
          <p14:tracePt t="123116" x="8974138" y="1436688"/>
          <p14:tracePt t="123119" x="8951913" y="1447800"/>
          <p14:tracePt t="123122" x="8931275" y="1477963"/>
          <p14:tracePt t="123130" x="8847138" y="1562100"/>
          <p14:tracePt t="123133" x="8837613" y="1593850"/>
          <p14:tracePt t="123144" x="8753475" y="1730375"/>
          <p14:tracePt t="123147" x="8742363" y="1762125"/>
          <p14:tracePt t="123150" x="8721725" y="1771650"/>
          <p14:tracePt t="123157" x="8701088" y="1866900"/>
          <p14:tracePt t="123159" x="8680450" y="1876425"/>
          <p14:tracePt t="123161" x="8680450" y="1898650"/>
          <p14:tracePt t="123173" x="8637588" y="1981200"/>
          <p14:tracePt t="123176" x="8616950" y="2012950"/>
          <p14:tracePt t="123178" x="8616950" y="2024063"/>
          <p14:tracePt t="123180" x="8616950" y="2044700"/>
          <p14:tracePt t="123183" x="8607425" y="2055813"/>
          <p14:tracePt t="123192" x="8596313" y="2117725"/>
          <p14:tracePt t="123194" x="8596313" y="2128838"/>
          <p14:tracePt t="123206" x="8575675" y="2181225"/>
          <p14:tracePt t="123208" x="8575675" y="2192338"/>
          <p14:tracePt t="123223" x="8575675" y="2233613"/>
          <p14:tracePt t="123240" x="8575675" y="2286000"/>
          <p14:tracePt t="123256" x="8575675" y="2297113"/>
          <p14:tracePt t="123273" x="8596313" y="2327275"/>
          <p14:tracePt t="123290" x="8607425" y="2338388"/>
          <p14:tracePt t="123307" x="8659813" y="2390775"/>
          <p14:tracePt t="123323" x="8712200" y="2432050"/>
          <p14:tracePt t="123328" x="8732838" y="2443163"/>
          <p14:tracePt t="123332" x="8764588" y="2463800"/>
          <p14:tracePt t="123340" x="8794750" y="2474913"/>
          <p14:tracePt t="123343" x="8837613" y="2486025"/>
          <p14:tracePt t="123351" x="8878888" y="2516188"/>
          <p14:tracePt t="123355" x="8910638" y="2538413"/>
          <p14:tracePt t="123359" x="8951913" y="2547938"/>
          <p14:tracePt t="123362" x="8983663" y="2568575"/>
          <p14:tracePt t="123365" x="9015413" y="2579688"/>
          <p14:tracePt t="123368" x="9026525" y="2579688"/>
          <p14:tracePt t="123370" x="9058275" y="2590800"/>
          <p14:tracePt t="123378" x="9120188" y="2611438"/>
          <p14:tracePt t="123380" x="9151938" y="2620963"/>
          <p14:tracePt t="123383" x="9172575" y="2620963"/>
          <p14:tracePt t="123385" x="9193213" y="2643188"/>
          <p14:tracePt t="123388" x="9224963" y="2643188"/>
          <p14:tracePt t="123391" x="9256713" y="2652713"/>
          <p14:tracePt t="123393" x="9267825" y="2652713"/>
          <p14:tracePt t="123396" x="9297988" y="2652713"/>
          <p14:tracePt t="123404" x="9372600" y="2673350"/>
          <p14:tracePt t="123407" x="9413875" y="2684463"/>
          <p14:tracePt t="123411" x="9445625" y="2684463"/>
          <p14:tracePt t="123413" x="9486900" y="2695575"/>
          <p14:tracePt t="123415" x="9507538" y="2695575"/>
          <p14:tracePt t="123418" x="9518650" y="2695575"/>
          <p14:tracePt t="123420" x="9559925" y="2695575"/>
          <p14:tracePt t="123423" x="9613900" y="2716213"/>
          <p14:tracePt t="123426" x="9644063" y="2716213"/>
          <p14:tracePt t="123430" x="9686925" y="2716213"/>
          <p14:tracePt t="123433" x="9728200" y="2725738"/>
          <p14:tracePt t="123437" x="9801225" y="2725738"/>
          <p14:tracePt t="123440" x="9853613" y="2747963"/>
          <p14:tracePt t="123444" x="9917113" y="2757488"/>
          <p14:tracePt t="123447" x="9958388" y="2757488"/>
          <p14:tracePt t="123450" x="10010775" y="2757488"/>
          <p14:tracePt t="123458" x="10126663" y="2768600"/>
          <p14:tracePt t="123460" x="10169525" y="2789238"/>
          <p14:tracePt t="123463" x="10199688" y="2789238"/>
          <p14:tracePt t="123466" x="10252075" y="2789238"/>
          <p14:tracePt t="123468" x="10294938" y="2789238"/>
          <p14:tracePt t="123471" x="10326688" y="2800350"/>
          <p14:tracePt t="123475" x="10399713" y="2800350"/>
          <p14:tracePt t="123478" x="10409238" y="2800350"/>
          <p14:tracePt t="123481" x="10472738" y="2800350"/>
          <p14:tracePt t="123495" x="10618788" y="2800350"/>
          <p14:tracePt t="123498" x="10650538" y="2800350"/>
          <p14:tracePt t="123505" x="10714038" y="2800350"/>
          <p14:tracePt t="123508" x="10755313" y="2800350"/>
          <p14:tracePt t="123511" x="10766425" y="2800350"/>
          <p14:tracePt t="123514" x="10798175" y="2800350"/>
          <p14:tracePt t="123516" x="10818813" y="2800350"/>
          <p14:tracePt t="123518" x="10829925" y="2800350"/>
          <p14:tracePt t="123521" x="10860088" y="2778125"/>
          <p14:tracePt t="123525" x="10902950" y="2778125"/>
          <p14:tracePt t="123528" x="10934700" y="2768600"/>
          <p14:tracePt t="123530" x="10944225" y="2768600"/>
          <p14:tracePt t="123534" x="10964863" y="2768600"/>
          <p14:tracePt t="123536" x="10996613" y="2757488"/>
          <p14:tracePt t="123539" x="11007725" y="2757488"/>
          <p14:tracePt t="123543" x="11039475" y="2736850"/>
          <p14:tracePt t="123546" x="11049000" y="2736850"/>
          <p14:tracePt t="123549" x="11080750" y="2725738"/>
          <p14:tracePt t="123553" x="11112500" y="2705100"/>
          <p14:tracePt t="123557" x="11144250" y="2695575"/>
          <p14:tracePt t="123560" x="11174413" y="2684463"/>
          <p14:tracePt t="123563" x="11206163" y="2684463"/>
          <p14:tracePt t="123566" x="11226800" y="2663825"/>
          <p14:tracePt t="123569" x="11249025" y="2652713"/>
          <p14:tracePt t="123572" x="11279188" y="2632075"/>
          <p14:tracePt t="123576" x="11310938" y="2620963"/>
          <p14:tracePt t="123580" x="11333163" y="2600325"/>
          <p14:tracePt t="123583" x="11363325" y="2590800"/>
          <p14:tracePt t="123591" x="11426825" y="2559050"/>
          <p14:tracePt t="123594" x="11437938" y="2547938"/>
          <p14:tracePt t="123604" x="11510963" y="2495550"/>
          <p14:tracePt t="123607" x="11531600" y="2495550"/>
          <p14:tracePt t="123623" x="11604625" y="2454275"/>
          <p14:tracePt t="123624" x="11604625" y="2443163"/>
          <p14:tracePt t="123627" x="11615738" y="2443163"/>
          <p14:tracePt t="123640" x="11668125" y="2411413"/>
          <p14:tracePt t="123658" x="11709400" y="2379663"/>
          <p14:tracePt t="123673" x="11741150" y="2349500"/>
          <p14:tracePt t="123690" x="11782425" y="2306638"/>
          <p14:tracePt t="123705" x="11814175" y="2274888"/>
          <p14:tracePt t="123723" x="11825288" y="2244725"/>
          <p14:tracePt t="123738" x="11845925" y="2201863"/>
          <p14:tracePt t="123757" x="11845925" y="2128838"/>
          <p14:tracePt t="123774" x="11834813" y="2065338"/>
          <p14:tracePt t="123791" x="11804650" y="1992313"/>
          <p14:tracePt t="123805" x="11782425" y="1951038"/>
          <p14:tracePt t="123808" x="11761788" y="1928813"/>
          <p14:tracePt t="123822" x="11730038" y="1908175"/>
          <p14:tracePt t="123841" x="11677650" y="1855788"/>
          <p14:tracePt t="123844" x="11657013" y="1855788"/>
          <p14:tracePt t="123848" x="11647488" y="1846263"/>
          <p14:tracePt t="123856" x="11604625" y="1814513"/>
          <p14:tracePt t="123859" x="11583988" y="1814513"/>
          <p14:tracePt t="123862" x="11572875" y="1803400"/>
          <p14:tracePt t="123865" x="11552238" y="1782763"/>
          <p14:tracePt t="123873" x="11499850" y="1751013"/>
          <p14:tracePt t="123876" x="11479213" y="1741488"/>
          <p14:tracePt t="123879" x="11447463" y="1730375"/>
          <p14:tracePt t="123882" x="11415713" y="1709738"/>
          <p14:tracePt t="123886" x="11395075" y="1698625"/>
          <p14:tracePt t="123888" x="11374438" y="1677988"/>
          <p14:tracePt t="123891" x="11363325" y="1677988"/>
          <p14:tracePt t="123893" x="11342688" y="1646238"/>
          <p14:tracePt t="123897" x="11333163" y="1635125"/>
          <p14:tracePt t="123903" x="11301413" y="1604963"/>
          <p14:tracePt t="123908" x="11290300" y="1593850"/>
          <p14:tracePt t="123910" x="11290300" y="1573213"/>
          <p14:tracePt t="123911" x="11269663" y="1573213"/>
          <p14:tracePt t="123913" x="11269663" y="1562100"/>
          <p14:tracePt t="123922" x="11226800" y="1530350"/>
          <p14:tracePt t="123941" x="11164888" y="1500188"/>
          <p14:tracePt t="123957" x="11112500" y="1468438"/>
          <p14:tracePt t="123973" x="11091863" y="1468438"/>
          <p14:tracePt t="123992" x="11060113" y="1436688"/>
          <p14:tracePt t="123995" x="11060113" y="1425575"/>
          <p14:tracePt t="124007" x="11049000" y="1416050"/>
          <p14:tracePt t="124009" x="11049000" y="1395413"/>
          <p14:tracePt t="124024" x="11028363" y="1384300"/>
          <p14:tracePt t="124040" x="11017250" y="1363663"/>
          <p14:tracePt t="124059" x="10987088" y="1363663"/>
          <p14:tracePt t="124063" x="10975975" y="1363663"/>
          <p14:tracePt t="124074" x="10934700" y="1363663"/>
          <p14:tracePt t="124078" x="10912475" y="1363663"/>
          <p14:tracePt t="124081" x="10902950" y="1373188"/>
          <p14:tracePt t="124092" x="10850563" y="1373188"/>
          <p14:tracePt t="124095" x="10839450" y="1373188"/>
          <p14:tracePt t="124099" x="10829925" y="1373188"/>
          <p14:tracePt t="124110" x="10798175" y="1384300"/>
          <p14:tracePt t="124125" x="10766425" y="1384300"/>
          <p14:tracePt t="124128" x="10745788" y="1384300"/>
          <p14:tracePt t="124141" x="10702925" y="1384300"/>
          <p14:tracePt t="124157" x="10650538" y="1404938"/>
          <p14:tracePt t="124175" x="10566400" y="1404938"/>
          <p14:tracePt t="124191" x="10514013" y="1416050"/>
          <p14:tracePt t="124194" x="10493375" y="1425575"/>
          <p14:tracePt t="124208" x="10440988" y="1425575"/>
          <p14:tracePt t="124212" x="10409238" y="1425575"/>
          <p14:tracePt t="124215" x="10388600" y="1447800"/>
          <p14:tracePt t="124223" x="10356850" y="1447800"/>
          <p14:tracePt t="124226" x="10347325" y="1447800"/>
          <p14:tracePt t="124230" x="10336213" y="1447800"/>
          <p14:tracePt t="124240" x="10304463" y="1447800"/>
          <p14:tracePt t="124256" x="10274300" y="1447800"/>
          <p14:tracePt t="124273" x="10242550" y="1447800"/>
          <p14:tracePt t="124289" x="10179050" y="1447800"/>
          <p14:tracePt t="124291" x="10169525" y="1447800"/>
          <p14:tracePt t="124306" x="10106025" y="1447800"/>
          <p14:tracePt t="124323" x="10053638" y="1447800"/>
          <p14:tracePt t="124340" x="10001250" y="1447800"/>
          <p14:tracePt t="124342" x="9990138" y="1447800"/>
          <p14:tracePt t="124357" x="9948863" y="1447800"/>
          <p14:tracePt t="124373" x="9896475" y="1457325"/>
          <p14:tracePt t="124390" x="9844088" y="1477963"/>
          <p14:tracePt t="124409" x="9791700" y="1477963"/>
          <p14:tracePt t="124423" x="9771063" y="1489075"/>
          <p14:tracePt t="124439" x="9748838" y="1489075"/>
          <p14:tracePt t="124456" x="9718675" y="1509713"/>
          <p14:tracePt t="124473" x="9707563" y="1530350"/>
          <p14:tracePt t="124490" x="9686925" y="1552575"/>
          <p14:tracePt t="124506" x="9675813" y="1552575"/>
          <p14:tracePt t="124522" x="9675813" y="1562100"/>
          <p14:tracePt t="124560" x="9666288" y="1562100"/>
          <p14:tracePt t="124573" x="9666288" y="1582738"/>
          <p14:tracePt t="124627" x="9644063" y="1582738"/>
          <p14:tracePt t="124635" x="9644063" y="1593850"/>
          <p14:tracePt t="124656" x="9644063" y="1614488"/>
          <p14:tracePt t="124663" x="9634538" y="1614488"/>
          <p14:tracePt t="124665" x="9634538" y="1625600"/>
          <p14:tracePt t="124674" x="9634538" y="1635125"/>
          <p14:tracePt t="124689" x="9613900" y="1657350"/>
          <p14:tracePt t="124690" x="9613900" y="1666875"/>
          <p14:tracePt t="124706" x="9602788" y="1698625"/>
          <p14:tracePt t="124723" x="9602788" y="1719263"/>
          <p14:tracePt t="124739" x="9602788" y="1730375"/>
          <p14:tracePt t="124798" x="9602788" y="1741488"/>
          <p14:tracePt t="124863" x="9602788" y="1762125"/>
          <p14:tracePt t="124873" x="9602788" y="1771650"/>
          <p14:tracePt t="141616" x="9613900" y="1687513"/>
          <p14:tracePt t="141619" x="9623425" y="1614488"/>
          <p14:tracePt t="141622" x="9644063" y="1530350"/>
          <p14:tracePt t="141624" x="9644063" y="1500188"/>
          <p14:tracePt t="141627" x="9675813" y="1395413"/>
          <p14:tracePt t="141630" x="9696450" y="1216025"/>
          <p14:tracePt t="141633" x="9728200" y="1090613"/>
          <p14:tracePt t="141635" x="9748838" y="1017588"/>
          <p14:tracePt t="141637" x="9771063" y="849313"/>
          <p14:tracePt t="141641" x="9812338" y="744538"/>
          <p14:tracePt t="141643" x="9823450" y="660400"/>
          <p14:tracePt t="141645" x="9864725" y="544513"/>
          <p14:tracePt t="141648" x="9896475" y="419100"/>
          <p14:tracePt t="141650" x="9917113" y="366713"/>
          <p14:tracePt t="141653" x="9969500" y="168275"/>
          <p14:tracePt t="141656" x="10010775" y="73025"/>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7769" y="1699574"/>
            <a:ext cx="7537622" cy="4683958"/>
          </a:xfrm>
        </p:spPr>
        <p:txBody>
          <a:bodyPr vert="horz" lIns="91440" tIns="45720" rIns="91440" bIns="45720" rtlCol="0" anchor="t">
            <a:noAutofit/>
          </a:bodyPr>
          <a:lstStyle/>
          <a:p>
            <a:pPr algn="l"/>
            <a:r>
              <a:rPr lang="en-US" b="1" u="sng">
                <a:solidFill>
                  <a:schemeClr val="accent6">
                    <a:lumMod val="49000"/>
                  </a:schemeClr>
                </a:solidFill>
                <a:latin typeface="Arial"/>
                <a:cs typeface="Arial"/>
              </a:rPr>
              <a:t>The Four Purposes</a:t>
            </a:r>
          </a:p>
          <a:p>
            <a:pPr algn="l"/>
            <a:endParaRPr lang="en-US" b="1" u="sng">
              <a:solidFill>
                <a:schemeClr val="accent6">
                  <a:lumMod val="49000"/>
                </a:schemeClr>
              </a:solidFill>
              <a:latin typeface="Arial"/>
              <a:ea typeface="+mn-lt"/>
              <a:cs typeface="Arial"/>
            </a:endParaRPr>
          </a:p>
          <a:p>
            <a:pPr algn="l"/>
            <a:r>
              <a:rPr lang="en-US" sz="1800">
                <a:solidFill>
                  <a:schemeClr val="accent6">
                    <a:lumMod val="49000"/>
                  </a:schemeClr>
                </a:solidFill>
                <a:latin typeface="Arial"/>
                <a:ea typeface="+mn-lt"/>
                <a:cs typeface="+mn-lt"/>
              </a:rPr>
              <a:t>The curriculum aims to develop learners who are:</a:t>
            </a:r>
            <a:endParaRPr lang="en-US" sz="1800">
              <a:solidFill>
                <a:schemeClr val="accent6">
                  <a:lumMod val="49000"/>
                </a:schemeClr>
              </a:solidFill>
              <a:latin typeface="Arial"/>
              <a:cs typeface="Arial"/>
            </a:endParaRPr>
          </a:p>
          <a:p>
            <a:pPr algn="l"/>
            <a:endParaRPr lang="en-US" sz="1800">
              <a:solidFill>
                <a:schemeClr val="accent6">
                  <a:lumMod val="49000"/>
                </a:schemeClr>
              </a:solidFill>
              <a:latin typeface="Arial"/>
              <a:ea typeface="+mn-lt"/>
              <a:cs typeface="+mn-lt"/>
            </a:endParaRPr>
          </a:p>
          <a:p>
            <a:pPr marL="285750" indent="-285750" algn="l">
              <a:buFont typeface="Arial"/>
              <a:buChar char="•"/>
            </a:pPr>
            <a:r>
              <a:rPr lang="en-US" sz="1800">
                <a:solidFill>
                  <a:schemeClr val="accent6">
                    <a:lumMod val="49000"/>
                  </a:schemeClr>
                </a:solidFill>
                <a:latin typeface="Arial"/>
                <a:ea typeface="+mn-lt"/>
                <a:cs typeface="+mn-lt"/>
              </a:rPr>
              <a:t>Ethically, informed citizens (Global citizenship and sustainability).</a:t>
            </a:r>
            <a:endParaRPr lang="en-US" sz="1800">
              <a:solidFill>
                <a:schemeClr val="accent6">
                  <a:lumMod val="49000"/>
                </a:schemeClr>
              </a:solidFill>
              <a:latin typeface="Arial"/>
              <a:cs typeface="Arial"/>
            </a:endParaRPr>
          </a:p>
          <a:p>
            <a:pPr algn="l"/>
            <a:endParaRPr lang="en-US" sz="1800">
              <a:solidFill>
                <a:schemeClr val="accent6">
                  <a:lumMod val="49000"/>
                </a:schemeClr>
              </a:solidFill>
              <a:latin typeface="Arial"/>
              <a:ea typeface="+mn-lt"/>
              <a:cs typeface="+mn-lt"/>
            </a:endParaRPr>
          </a:p>
          <a:p>
            <a:pPr marL="285750" indent="-285750" algn="l">
              <a:buFont typeface="Arial"/>
              <a:buChar char="•"/>
            </a:pPr>
            <a:r>
              <a:rPr lang="en-US" sz="1800">
                <a:solidFill>
                  <a:schemeClr val="accent6">
                    <a:lumMod val="49000"/>
                  </a:schemeClr>
                </a:solidFill>
                <a:latin typeface="Arial"/>
                <a:ea typeface="+mn-lt"/>
                <a:cs typeface="+mn-lt"/>
              </a:rPr>
              <a:t>Healthy, confident individuals (Well-being and sustainable living).</a:t>
            </a:r>
            <a:endParaRPr lang="en-US" sz="1800">
              <a:solidFill>
                <a:schemeClr val="accent6">
                  <a:lumMod val="49000"/>
                </a:schemeClr>
              </a:solidFill>
              <a:latin typeface="Arial"/>
              <a:cs typeface="Arial"/>
            </a:endParaRPr>
          </a:p>
          <a:p>
            <a:pPr algn="l"/>
            <a:endParaRPr lang="en-US" sz="1800">
              <a:solidFill>
                <a:schemeClr val="accent6">
                  <a:lumMod val="49000"/>
                </a:schemeClr>
              </a:solidFill>
              <a:latin typeface="Arial"/>
              <a:ea typeface="+mn-lt"/>
              <a:cs typeface="+mn-lt"/>
            </a:endParaRPr>
          </a:p>
          <a:p>
            <a:pPr marL="285750" indent="-285750" algn="l">
              <a:buFont typeface="Arial"/>
              <a:buChar char="•"/>
            </a:pPr>
            <a:r>
              <a:rPr lang="en-US" sz="1800">
                <a:solidFill>
                  <a:schemeClr val="accent6">
                    <a:lumMod val="49000"/>
                  </a:schemeClr>
                </a:solidFill>
                <a:latin typeface="Arial"/>
                <a:ea typeface="+mn-lt"/>
                <a:cs typeface="+mn-lt"/>
              </a:rPr>
              <a:t>Ambitious, capable learners (Who understand global challenges). </a:t>
            </a:r>
            <a:endParaRPr lang="en-US" sz="1800">
              <a:solidFill>
                <a:schemeClr val="accent6">
                  <a:lumMod val="49000"/>
                </a:schemeClr>
              </a:solidFill>
              <a:latin typeface="Arial"/>
              <a:cs typeface="Arial"/>
            </a:endParaRPr>
          </a:p>
          <a:p>
            <a:pPr algn="l"/>
            <a:endParaRPr lang="en-US" sz="1800">
              <a:solidFill>
                <a:schemeClr val="accent6">
                  <a:lumMod val="49000"/>
                </a:schemeClr>
              </a:solidFill>
              <a:latin typeface="Arial"/>
              <a:ea typeface="+mn-lt"/>
              <a:cs typeface="+mn-lt"/>
            </a:endParaRPr>
          </a:p>
          <a:p>
            <a:pPr marL="285750" indent="-285750" algn="l">
              <a:buFont typeface="Arial"/>
              <a:buChar char="•"/>
            </a:pPr>
            <a:r>
              <a:rPr lang="en-US" sz="1800">
                <a:solidFill>
                  <a:schemeClr val="accent6">
                    <a:lumMod val="49000"/>
                  </a:schemeClr>
                </a:solidFill>
                <a:latin typeface="Arial"/>
                <a:ea typeface="+mn-lt"/>
                <a:cs typeface="+mn-lt"/>
              </a:rPr>
              <a:t>Enterprising, creative contributors (who can contribute to sustainable futures).</a:t>
            </a:r>
            <a:endParaRPr lang="en-US" sz="1800">
              <a:solidFill>
                <a:schemeClr val="accent6">
                  <a:lumMod val="49000"/>
                </a:schemeClr>
              </a:solidFill>
              <a:latin typeface="Arial"/>
              <a:cs typeface="Arial"/>
            </a:endParaRPr>
          </a:p>
          <a:p>
            <a:pPr algn="l"/>
            <a:endParaRPr lang="en-US" sz="1800">
              <a:solidFill>
                <a:schemeClr val="accent6">
                  <a:lumMod val="49000"/>
                </a:schemeClr>
              </a:solidFill>
              <a:latin typeface="Arial"/>
              <a:cs typeface="Arial"/>
            </a:endParaRPr>
          </a:p>
        </p:txBody>
      </p:sp>
      <p:pic>
        <p:nvPicPr>
          <p:cNvPr id="2" name="Picture 1" descr="Professional learning during the pandemic: lessons from Wales « Let's Think">
            <a:extLst>
              <a:ext uri="{FF2B5EF4-FFF2-40B4-BE49-F238E27FC236}">
                <a16:creationId xmlns:a16="http://schemas.microsoft.com/office/drawing/2014/main" id="{603469FB-C812-4A18-AFC1-81FFA3A729D2}"/>
              </a:ext>
            </a:extLst>
          </p:cNvPr>
          <p:cNvPicPr>
            <a:picLocks noChangeAspect="1"/>
          </p:cNvPicPr>
          <p:nvPr/>
        </p:nvPicPr>
        <p:blipFill>
          <a:blip r:embed="rId2"/>
          <a:srcRect r="-48" b="2567"/>
          <a:stretch/>
        </p:blipFill>
        <p:spPr>
          <a:xfrm>
            <a:off x="7957875" y="1699815"/>
            <a:ext cx="4150572" cy="3986385"/>
          </a:xfrm>
          <a:prstGeom prst="rect">
            <a:avLst/>
          </a:prstGeom>
        </p:spPr>
      </p:pic>
      <p:sp>
        <p:nvSpPr>
          <p:cNvPr id="4" name="TextBox 3">
            <a:extLst>
              <a:ext uri="{FF2B5EF4-FFF2-40B4-BE49-F238E27FC236}">
                <a16:creationId xmlns:a16="http://schemas.microsoft.com/office/drawing/2014/main" id="{0AA02466-9633-7C94-5950-93AAC8433E2D}"/>
              </a:ext>
            </a:extLst>
          </p:cNvPr>
          <p:cNvSpPr txBox="1"/>
          <p:nvPr/>
        </p:nvSpPr>
        <p:spPr>
          <a:xfrm>
            <a:off x="8908726" y="5548755"/>
            <a:ext cx="22460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Arial"/>
              </a:rPr>
              <a:t>(Let's Think, 2025)</a:t>
            </a:r>
          </a:p>
        </p:txBody>
      </p:sp>
      <p:sp>
        <p:nvSpPr>
          <p:cNvPr id="5" name="TextBox 4">
            <a:extLst>
              <a:ext uri="{FF2B5EF4-FFF2-40B4-BE49-F238E27FC236}">
                <a16:creationId xmlns:a16="http://schemas.microsoft.com/office/drawing/2014/main" id="{26E25AF7-E670-6499-1A21-ED920B12C454}"/>
              </a:ext>
            </a:extLst>
          </p:cNvPr>
          <p:cNvSpPr txBox="1"/>
          <p:nvPr/>
        </p:nvSpPr>
        <p:spPr>
          <a:xfrm>
            <a:off x="247376" y="6251592"/>
            <a:ext cx="226959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(Hwb, 2024)</a:t>
            </a:r>
          </a:p>
        </p:txBody>
      </p:sp>
      <p:sp>
        <p:nvSpPr>
          <p:cNvPr id="6" name="TextBox 5">
            <a:extLst>
              <a:ext uri="{FF2B5EF4-FFF2-40B4-BE49-F238E27FC236}">
                <a16:creationId xmlns:a16="http://schemas.microsoft.com/office/drawing/2014/main" id="{B9F32C82-0F7F-4204-7BC2-566B62456AEC}"/>
              </a:ext>
            </a:extLst>
          </p:cNvPr>
          <p:cNvSpPr txBox="1"/>
          <p:nvPr/>
        </p:nvSpPr>
        <p:spPr>
          <a:xfrm>
            <a:off x="1037968" y="328247"/>
            <a:ext cx="1012636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a:solidFill>
                  <a:srgbClr val="FF0000"/>
                </a:solidFill>
                <a:latin typeface="Arial"/>
              </a:rPr>
              <a:t>How is Education for Sustainable Development and Global Citizenship (ESDGC) embedded in the New Curriculum for Wales?</a:t>
            </a:r>
            <a:r>
              <a:rPr lang="en-US" sz="2800" b="1" u="sng">
                <a:latin typeface="Arial"/>
                <a:cs typeface="Arial"/>
              </a:rPr>
              <a:t>​</a:t>
            </a:r>
          </a:p>
        </p:txBody>
      </p:sp>
      <p:sp>
        <p:nvSpPr>
          <p:cNvPr id="8" name="TextBox 7">
            <a:extLst>
              <a:ext uri="{FF2B5EF4-FFF2-40B4-BE49-F238E27FC236}">
                <a16:creationId xmlns:a16="http://schemas.microsoft.com/office/drawing/2014/main" id="{CD8E1588-9A69-5D6C-461C-4D8F86750CF4}"/>
              </a:ext>
            </a:extLst>
          </p:cNvPr>
          <p:cNvSpPr txBox="1"/>
          <p:nvPr/>
        </p:nvSpPr>
        <p:spPr>
          <a:xfrm>
            <a:off x="11056051" y="8138238"/>
            <a:ext cx="3123027" cy="4164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61DF6C33-6DA9-1640-C505-EF420A579219}"/>
              </a:ext>
            </a:extLst>
          </p:cNvPr>
          <p:cNvSpPr txBox="1"/>
          <p:nvPr/>
        </p:nvSpPr>
        <p:spPr>
          <a:xfrm>
            <a:off x="44630" y="108797"/>
            <a:ext cx="1987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Carly Garrett</a:t>
            </a:r>
          </a:p>
          <a:p>
            <a:r>
              <a:rPr lang="en-US" sz="1200">
                <a:latin typeface="Arial"/>
                <a:cs typeface="Arial"/>
              </a:rPr>
              <a:t>2110635</a:t>
            </a:r>
          </a:p>
        </p:txBody>
      </p:sp>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59DD17-CB5E-58DD-1EBE-DB0E6425EE60}"/>
              </a:ext>
            </a:extLst>
          </p:cNvPr>
          <p:cNvSpPr>
            <a:spLocks noGrp="1"/>
          </p:cNvSpPr>
          <p:nvPr>
            <p:ph idx="1"/>
          </p:nvPr>
        </p:nvSpPr>
        <p:spPr>
          <a:xfrm>
            <a:off x="168876" y="421707"/>
            <a:ext cx="8003059" cy="6204851"/>
          </a:xfrm>
        </p:spPr>
        <p:txBody>
          <a:bodyPr vert="horz" lIns="91440" tIns="45720" rIns="91440" bIns="45720" rtlCol="0" anchor="t">
            <a:normAutofit fontScale="92500"/>
          </a:bodyPr>
          <a:lstStyle/>
          <a:p>
            <a:pPr marL="0" indent="0">
              <a:buNone/>
            </a:pPr>
            <a:r>
              <a:rPr lang="en-US" sz="2400" b="1" u="sng">
                <a:solidFill>
                  <a:schemeClr val="accent6">
                    <a:lumMod val="49000"/>
                  </a:schemeClr>
                </a:solidFill>
                <a:latin typeface="Arial"/>
                <a:cs typeface="Arial"/>
              </a:rPr>
              <a:t>Areas of Learning and Experience (</a:t>
            </a:r>
            <a:r>
              <a:rPr lang="en-US" sz="2400" b="1" u="sng" err="1">
                <a:solidFill>
                  <a:schemeClr val="accent6">
                    <a:lumMod val="49000"/>
                  </a:schemeClr>
                </a:solidFill>
                <a:latin typeface="Arial"/>
                <a:cs typeface="Arial"/>
              </a:rPr>
              <a:t>AoLE</a:t>
            </a:r>
            <a:r>
              <a:rPr lang="en-US" sz="2400" b="1" u="sng">
                <a:solidFill>
                  <a:schemeClr val="accent6">
                    <a:lumMod val="49000"/>
                  </a:schemeClr>
                </a:solidFill>
                <a:latin typeface="Arial"/>
                <a:cs typeface="Arial"/>
              </a:rPr>
              <a:t>)</a:t>
            </a:r>
          </a:p>
          <a:p>
            <a:pPr marL="0" indent="0">
              <a:buNone/>
            </a:pPr>
            <a:endParaRPr lang="en-US" sz="2400" b="1" u="sng">
              <a:solidFill>
                <a:schemeClr val="accent6">
                  <a:lumMod val="49000"/>
                </a:schemeClr>
              </a:solidFill>
              <a:latin typeface="Arial"/>
              <a:ea typeface="+mn-lt"/>
              <a:cs typeface="Arial"/>
            </a:endParaRPr>
          </a:p>
          <a:p>
            <a:pPr marL="0" indent="0">
              <a:buNone/>
            </a:pPr>
            <a:r>
              <a:rPr lang="en-US" sz="1800">
                <a:solidFill>
                  <a:schemeClr val="accent6">
                    <a:lumMod val="49000"/>
                  </a:schemeClr>
                </a:solidFill>
                <a:latin typeface="Arial"/>
                <a:ea typeface="+mn-lt"/>
                <a:cs typeface="+mn-lt"/>
              </a:rPr>
              <a:t>ESDGC is embedded in:</a:t>
            </a:r>
            <a:endParaRPr lang="en-US" sz="1800">
              <a:solidFill>
                <a:schemeClr val="accent6">
                  <a:lumMod val="49000"/>
                </a:schemeClr>
              </a:solidFill>
              <a:latin typeface="Arial"/>
              <a:cs typeface="Arial"/>
            </a:endParaRPr>
          </a:p>
          <a:p>
            <a:pPr marL="0" indent="0">
              <a:buNone/>
            </a:pPr>
            <a:endParaRPr lang="en-US" sz="1800">
              <a:solidFill>
                <a:schemeClr val="accent6">
                  <a:lumMod val="49000"/>
                </a:schemeClr>
              </a:solidFill>
              <a:latin typeface="Arial"/>
              <a:ea typeface="+mn-lt"/>
              <a:cs typeface="+mn-lt"/>
            </a:endParaRPr>
          </a:p>
          <a:p>
            <a:r>
              <a:rPr lang="en-US" sz="1800">
                <a:solidFill>
                  <a:schemeClr val="accent6">
                    <a:lumMod val="49000"/>
                  </a:schemeClr>
                </a:solidFill>
                <a:latin typeface="Arial"/>
                <a:ea typeface="+mn-lt"/>
                <a:cs typeface="+mn-lt"/>
              </a:rPr>
              <a:t>Humanities (Focuses on global challenges like climate change, human rights, and sustainable development).</a:t>
            </a:r>
            <a:endParaRPr lang="en-US" sz="1800">
              <a:solidFill>
                <a:schemeClr val="accent6">
                  <a:lumMod val="49000"/>
                </a:schemeClr>
              </a:solidFill>
              <a:latin typeface="Arial"/>
              <a:cs typeface="Arial"/>
            </a:endParaRPr>
          </a:p>
          <a:p>
            <a:endParaRPr lang="en-US" sz="1800">
              <a:solidFill>
                <a:schemeClr val="accent6">
                  <a:lumMod val="49000"/>
                </a:schemeClr>
              </a:solidFill>
              <a:latin typeface="Arial"/>
              <a:ea typeface="+mn-lt"/>
              <a:cs typeface="+mn-lt"/>
            </a:endParaRPr>
          </a:p>
          <a:p>
            <a:r>
              <a:rPr lang="en-US" sz="1800">
                <a:solidFill>
                  <a:schemeClr val="accent6">
                    <a:lumMod val="49000"/>
                  </a:schemeClr>
                </a:solidFill>
                <a:latin typeface="Arial"/>
                <a:ea typeface="+mn-lt"/>
                <a:cs typeface="+mn-lt"/>
              </a:rPr>
              <a:t>Science &amp; Technology (Covers environmental science, renewable energy, and global technological impacts).</a:t>
            </a:r>
            <a:endParaRPr lang="en-US" sz="1800">
              <a:solidFill>
                <a:schemeClr val="accent6">
                  <a:lumMod val="49000"/>
                </a:schemeClr>
              </a:solidFill>
              <a:latin typeface="Arial"/>
              <a:ea typeface="+mn-lt"/>
              <a:cs typeface="Arial"/>
            </a:endParaRPr>
          </a:p>
          <a:p>
            <a:endParaRPr lang="en-US" sz="1800">
              <a:solidFill>
                <a:schemeClr val="accent6">
                  <a:lumMod val="49000"/>
                </a:schemeClr>
              </a:solidFill>
              <a:latin typeface="Arial"/>
              <a:cs typeface="Arial"/>
            </a:endParaRPr>
          </a:p>
          <a:p>
            <a:r>
              <a:rPr lang="en-US" sz="1800">
                <a:solidFill>
                  <a:schemeClr val="accent6">
                    <a:lumMod val="49000"/>
                  </a:schemeClr>
                </a:solidFill>
                <a:latin typeface="Arial"/>
                <a:ea typeface="+mn-lt"/>
                <a:cs typeface="+mn-lt"/>
              </a:rPr>
              <a:t>Health &amp; Well-being (Encourages sustainable living and global well-being).</a:t>
            </a:r>
            <a:endParaRPr lang="en-US" sz="1800">
              <a:solidFill>
                <a:schemeClr val="accent6">
                  <a:lumMod val="49000"/>
                </a:schemeClr>
              </a:solidFill>
              <a:latin typeface="Arial"/>
              <a:cs typeface="Arial"/>
            </a:endParaRPr>
          </a:p>
          <a:p>
            <a:endParaRPr lang="en-US" sz="1800">
              <a:solidFill>
                <a:schemeClr val="accent6">
                  <a:lumMod val="49000"/>
                </a:schemeClr>
              </a:solidFill>
              <a:latin typeface="Arial"/>
              <a:ea typeface="+mn-lt"/>
              <a:cs typeface="+mn-lt"/>
            </a:endParaRPr>
          </a:p>
          <a:p>
            <a:r>
              <a:rPr lang="en-US" sz="1800">
                <a:solidFill>
                  <a:schemeClr val="accent6">
                    <a:lumMod val="49000"/>
                  </a:schemeClr>
                </a:solidFill>
                <a:latin typeface="Arial"/>
                <a:ea typeface="+mn-lt"/>
                <a:cs typeface="+mn-lt"/>
              </a:rPr>
              <a:t>Expressive Arts (Allows learners to engage with cultural and ethical issues).</a:t>
            </a:r>
            <a:endParaRPr lang="en-US" sz="1800">
              <a:solidFill>
                <a:schemeClr val="accent6">
                  <a:lumMod val="49000"/>
                </a:schemeClr>
              </a:solidFill>
              <a:latin typeface="Arial"/>
              <a:ea typeface="+mn-lt"/>
              <a:cs typeface="Arial"/>
            </a:endParaRPr>
          </a:p>
          <a:p>
            <a:pPr marL="0" indent="0">
              <a:buNone/>
            </a:pPr>
            <a:endParaRPr lang="en-US" sz="1800">
              <a:solidFill>
                <a:schemeClr val="accent6">
                  <a:lumMod val="49000"/>
                </a:schemeClr>
              </a:solidFill>
              <a:latin typeface="Arial"/>
              <a:cs typeface="Arial"/>
            </a:endParaRPr>
          </a:p>
          <a:p>
            <a:r>
              <a:rPr lang="en-US" sz="1800">
                <a:solidFill>
                  <a:schemeClr val="accent6">
                    <a:lumMod val="49000"/>
                  </a:schemeClr>
                </a:solidFill>
                <a:latin typeface="Arial"/>
                <a:ea typeface="+mn-lt"/>
                <a:cs typeface="+mn-lt"/>
              </a:rPr>
              <a:t>Languages, Literacy &amp; Communication (Promotes intercultural understanding and global awareness).</a:t>
            </a:r>
            <a:endParaRPr lang="en-US" sz="1800">
              <a:solidFill>
                <a:schemeClr val="accent6">
                  <a:lumMod val="49000"/>
                </a:schemeClr>
              </a:solidFill>
              <a:latin typeface="Arial"/>
              <a:cs typeface="Arial"/>
            </a:endParaRPr>
          </a:p>
          <a:p>
            <a:pPr marL="0" indent="0">
              <a:buNone/>
            </a:pPr>
            <a:endParaRPr lang="en-US" sz="1800">
              <a:solidFill>
                <a:schemeClr val="accent6">
                  <a:lumMod val="49000"/>
                </a:schemeClr>
              </a:solidFill>
              <a:latin typeface="Arial"/>
              <a:ea typeface="+mn-lt"/>
              <a:cs typeface="+mn-lt"/>
            </a:endParaRPr>
          </a:p>
          <a:p>
            <a:r>
              <a:rPr lang="en-US" sz="1800">
                <a:solidFill>
                  <a:schemeClr val="accent6">
                    <a:lumMod val="49000"/>
                  </a:schemeClr>
                </a:solidFill>
                <a:latin typeface="Arial"/>
                <a:ea typeface="+mn-lt"/>
                <a:cs typeface="+mn-lt"/>
              </a:rPr>
              <a:t>Mathematics &amp; Numeracy (Can include sustainability-related data analysis).</a:t>
            </a:r>
            <a:endParaRPr lang="en-US" sz="1800">
              <a:solidFill>
                <a:schemeClr val="accent6">
                  <a:lumMod val="49000"/>
                </a:schemeClr>
              </a:solidFill>
              <a:latin typeface="Arial"/>
              <a:cs typeface="Arial"/>
            </a:endParaRPr>
          </a:p>
          <a:p>
            <a:endParaRPr lang="en-US" sz="1800">
              <a:solidFill>
                <a:schemeClr val="accent6">
                  <a:lumMod val="49000"/>
                </a:schemeClr>
              </a:solidFill>
              <a:latin typeface="Arial"/>
              <a:cs typeface="Arial"/>
            </a:endParaRPr>
          </a:p>
        </p:txBody>
      </p:sp>
      <p:pic>
        <p:nvPicPr>
          <p:cNvPr id="2" name="Picture 1" descr="A Curriculum Revolution Is Happening In Wales - TeachingTimes">
            <a:extLst>
              <a:ext uri="{FF2B5EF4-FFF2-40B4-BE49-F238E27FC236}">
                <a16:creationId xmlns:a16="http://schemas.microsoft.com/office/drawing/2014/main" id="{59BA41DD-CD2E-85F7-6A28-E234973827EB}"/>
              </a:ext>
            </a:extLst>
          </p:cNvPr>
          <p:cNvPicPr>
            <a:picLocks noChangeAspect="1"/>
          </p:cNvPicPr>
          <p:nvPr/>
        </p:nvPicPr>
        <p:blipFill>
          <a:blip r:embed="rId2"/>
          <a:stretch>
            <a:fillRect/>
          </a:stretch>
        </p:blipFill>
        <p:spPr>
          <a:xfrm>
            <a:off x="8322938" y="381040"/>
            <a:ext cx="3760923" cy="2414023"/>
          </a:xfrm>
          <a:prstGeom prst="rect">
            <a:avLst/>
          </a:prstGeom>
        </p:spPr>
      </p:pic>
      <p:sp>
        <p:nvSpPr>
          <p:cNvPr id="5" name="TextBox 4">
            <a:extLst>
              <a:ext uri="{FF2B5EF4-FFF2-40B4-BE49-F238E27FC236}">
                <a16:creationId xmlns:a16="http://schemas.microsoft.com/office/drawing/2014/main" id="{38F0B016-AC09-21D0-23F5-E80A7B8CBC0A}"/>
              </a:ext>
            </a:extLst>
          </p:cNvPr>
          <p:cNvSpPr txBox="1"/>
          <p:nvPr/>
        </p:nvSpPr>
        <p:spPr>
          <a:xfrm>
            <a:off x="9648174" y="2793125"/>
            <a:ext cx="111629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(Hwb, 2024)</a:t>
            </a:r>
          </a:p>
        </p:txBody>
      </p:sp>
      <p:sp>
        <p:nvSpPr>
          <p:cNvPr id="6" name="TextBox 5">
            <a:extLst>
              <a:ext uri="{FF2B5EF4-FFF2-40B4-BE49-F238E27FC236}">
                <a16:creationId xmlns:a16="http://schemas.microsoft.com/office/drawing/2014/main" id="{438D2640-6BD4-7C09-03B2-0964366BB752}"/>
              </a:ext>
            </a:extLst>
          </p:cNvPr>
          <p:cNvSpPr txBox="1"/>
          <p:nvPr/>
        </p:nvSpPr>
        <p:spPr>
          <a:xfrm>
            <a:off x="8175756" y="6349087"/>
            <a:ext cx="31812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(Welsh Government, 2015)</a:t>
            </a:r>
          </a:p>
        </p:txBody>
      </p:sp>
      <p:sp>
        <p:nvSpPr>
          <p:cNvPr id="7" name="TextBox 6">
            <a:extLst>
              <a:ext uri="{FF2B5EF4-FFF2-40B4-BE49-F238E27FC236}">
                <a16:creationId xmlns:a16="http://schemas.microsoft.com/office/drawing/2014/main" id="{753D935A-563E-DBA4-9DC4-2E004B6AA970}"/>
              </a:ext>
            </a:extLst>
          </p:cNvPr>
          <p:cNvSpPr txBox="1"/>
          <p:nvPr/>
        </p:nvSpPr>
        <p:spPr>
          <a:xfrm>
            <a:off x="-2262" y="3289"/>
            <a:ext cx="1987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Carly Garrett</a:t>
            </a:r>
          </a:p>
          <a:p>
            <a:r>
              <a:rPr lang="en-US" sz="1200">
                <a:latin typeface="Arial"/>
                <a:cs typeface="Arial"/>
              </a:rPr>
              <a:t>2110635</a:t>
            </a:r>
          </a:p>
        </p:txBody>
      </p:sp>
    </p:spTree>
    <p:extLst>
      <p:ext uri="{BB962C8B-B14F-4D97-AF65-F5344CB8AC3E}">
        <p14:creationId xmlns:p14="http://schemas.microsoft.com/office/powerpoint/2010/main" val="3393744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0BB48B-9B3F-6394-E832-A614FC529E87}"/>
              </a:ext>
            </a:extLst>
          </p:cNvPr>
          <p:cNvSpPr>
            <a:spLocks noGrp="1"/>
          </p:cNvSpPr>
          <p:nvPr>
            <p:ph idx="1"/>
          </p:nvPr>
        </p:nvSpPr>
        <p:spPr>
          <a:xfrm>
            <a:off x="837604" y="506909"/>
            <a:ext cx="10515600" cy="3568744"/>
          </a:xfrm>
        </p:spPr>
        <p:txBody>
          <a:bodyPr vert="horz" lIns="91440" tIns="45720" rIns="91440" bIns="45720" rtlCol="0" anchor="t">
            <a:normAutofit/>
          </a:bodyPr>
          <a:lstStyle/>
          <a:p>
            <a:pPr marL="0" indent="0">
              <a:buNone/>
            </a:pPr>
            <a:r>
              <a:rPr lang="en-US" sz="2400" b="1" u="sng">
                <a:solidFill>
                  <a:schemeClr val="accent6">
                    <a:lumMod val="49000"/>
                  </a:schemeClr>
                </a:solidFill>
                <a:latin typeface="Arial"/>
                <a:cs typeface="Arial"/>
              </a:rPr>
              <a:t>Cross-Curricular Themes</a:t>
            </a:r>
          </a:p>
          <a:p>
            <a:pPr marL="0" indent="0">
              <a:buNone/>
            </a:pPr>
            <a:endParaRPr lang="en-US" sz="2400">
              <a:solidFill>
                <a:schemeClr val="accent6">
                  <a:lumMod val="49000"/>
                </a:schemeClr>
              </a:solidFill>
              <a:latin typeface="Arial"/>
              <a:ea typeface="+mn-lt"/>
              <a:cs typeface="Arial"/>
            </a:endParaRPr>
          </a:p>
          <a:p>
            <a:r>
              <a:rPr lang="en-US" sz="1800">
                <a:solidFill>
                  <a:schemeClr val="accent6">
                    <a:lumMod val="49000"/>
                  </a:schemeClr>
                </a:solidFill>
                <a:latin typeface="Arial"/>
                <a:ea typeface="+mn-lt"/>
                <a:cs typeface="+mn-lt"/>
              </a:rPr>
              <a:t>UN Sustainable Development Goals (SDGs) (Schools are encouraged to incorporate SDGs into learning).</a:t>
            </a:r>
            <a:endParaRPr lang="en-US" sz="1800">
              <a:solidFill>
                <a:schemeClr val="accent6">
                  <a:lumMod val="49000"/>
                </a:schemeClr>
              </a:solidFill>
              <a:latin typeface="Arial"/>
              <a:cs typeface="Arial"/>
            </a:endParaRPr>
          </a:p>
          <a:p>
            <a:r>
              <a:rPr lang="en-US" sz="1800">
                <a:solidFill>
                  <a:schemeClr val="accent6">
                    <a:lumMod val="49000"/>
                  </a:schemeClr>
                </a:solidFill>
                <a:latin typeface="Arial"/>
                <a:ea typeface="+mn-lt"/>
                <a:cs typeface="+mn-lt"/>
              </a:rPr>
              <a:t>Rights-Based Learning (Tied to the UN Convention on the Rights of the Child (UNCRC)).</a:t>
            </a:r>
            <a:endParaRPr lang="en-US" sz="1800">
              <a:solidFill>
                <a:schemeClr val="accent6">
                  <a:lumMod val="49000"/>
                </a:schemeClr>
              </a:solidFill>
              <a:latin typeface="Arial"/>
              <a:cs typeface="Arial"/>
            </a:endParaRPr>
          </a:p>
          <a:p>
            <a:r>
              <a:rPr lang="en-US" sz="1800">
                <a:solidFill>
                  <a:schemeClr val="accent6">
                    <a:lumMod val="49000"/>
                  </a:schemeClr>
                </a:solidFill>
                <a:latin typeface="Arial"/>
                <a:ea typeface="+mn-lt"/>
                <a:cs typeface="+mn-lt"/>
              </a:rPr>
              <a:t>Global Citizenship Education (Encourages critical thinking about world issues).</a:t>
            </a:r>
            <a:endParaRPr lang="en-US" sz="1800">
              <a:solidFill>
                <a:schemeClr val="accent6">
                  <a:lumMod val="49000"/>
                </a:schemeClr>
              </a:solidFill>
              <a:latin typeface="Arial"/>
              <a:cs typeface="Arial"/>
            </a:endParaRPr>
          </a:p>
          <a:p>
            <a:endParaRPr lang="en-US" sz="2400">
              <a:solidFill>
                <a:schemeClr val="accent6">
                  <a:lumMod val="49000"/>
                </a:schemeClr>
              </a:solidFill>
              <a:latin typeface="Arial"/>
              <a:cs typeface="Arial"/>
            </a:endParaRPr>
          </a:p>
        </p:txBody>
      </p:sp>
      <p:pic>
        <p:nvPicPr>
          <p:cNvPr id="2" name="Picture 1" descr="The UNCRC, Children's Rights and CLD - Wakelet">
            <a:extLst>
              <a:ext uri="{FF2B5EF4-FFF2-40B4-BE49-F238E27FC236}">
                <a16:creationId xmlns:a16="http://schemas.microsoft.com/office/drawing/2014/main" id="{7154A716-CFC5-2A15-D6B0-CA51AE37D7AA}"/>
              </a:ext>
            </a:extLst>
          </p:cNvPr>
          <p:cNvPicPr>
            <a:picLocks noChangeAspect="1"/>
          </p:cNvPicPr>
          <p:nvPr/>
        </p:nvPicPr>
        <p:blipFill>
          <a:blip r:embed="rId2"/>
          <a:stretch>
            <a:fillRect/>
          </a:stretch>
        </p:blipFill>
        <p:spPr>
          <a:xfrm>
            <a:off x="251718" y="3288710"/>
            <a:ext cx="3588609" cy="2696605"/>
          </a:xfrm>
          <a:prstGeom prst="rect">
            <a:avLst/>
          </a:prstGeom>
        </p:spPr>
      </p:pic>
      <p:pic>
        <p:nvPicPr>
          <p:cNvPr id="4" name="Picture 3" descr="SDGs - About us - Jönköping University">
            <a:extLst>
              <a:ext uri="{FF2B5EF4-FFF2-40B4-BE49-F238E27FC236}">
                <a16:creationId xmlns:a16="http://schemas.microsoft.com/office/drawing/2014/main" id="{D34C4868-1BC8-298E-7BB2-460560209570}"/>
              </a:ext>
            </a:extLst>
          </p:cNvPr>
          <p:cNvPicPr>
            <a:picLocks noChangeAspect="1"/>
          </p:cNvPicPr>
          <p:nvPr/>
        </p:nvPicPr>
        <p:blipFill>
          <a:blip r:embed="rId3"/>
          <a:stretch>
            <a:fillRect/>
          </a:stretch>
        </p:blipFill>
        <p:spPr>
          <a:xfrm>
            <a:off x="8576378" y="3043762"/>
            <a:ext cx="3326648" cy="3210411"/>
          </a:xfrm>
          <a:prstGeom prst="rect">
            <a:avLst/>
          </a:prstGeom>
        </p:spPr>
      </p:pic>
      <p:pic>
        <p:nvPicPr>
          <p:cNvPr id="5" name="Picture 4" descr="What makes a good global citizen? - Welsh Centre for International Affairs">
            <a:extLst>
              <a:ext uri="{FF2B5EF4-FFF2-40B4-BE49-F238E27FC236}">
                <a16:creationId xmlns:a16="http://schemas.microsoft.com/office/drawing/2014/main" id="{17F24104-120B-1EFE-C38C-23AF59F8C4D1}"/>
              </a:ext>
            </a:extLst>
          </p:cNvPr>
          <p:cNvPicPr>
            <a:picLocks noChangeAspect="1"/>
          </p:cNvPicPr>
          <p:nvPr/>
        </p:nvPicPr>
        <p:blipFill>
          <a:blip r:embed="rId4"/>
          <a:stretch>
            <a:fillRect/>
          </a:stretch>
        </p:blipFill>
        <p:spPr>
          <a:xfrm>
            <a:off x="4083779" y="3284952"/>
            <a:ext cx="4279954" cy="2730124"/>
          </a:xfrm>
          <a:prstGeom prst="rect">
            <a:avLst/>
          </a:prstGeom>
        </p:spPr>
      </p:pic>
      <p:sp>
        <p:nvSpPr>
          <p:cNvPr id="6" name="TextBox 5">
            <a:extLst>
              <a:ext uri="{FF2B5EF4-FFF2-40B4-BE49-F238E27FC236}">
                <a16:creationId xmlns:a16="http://schemas.microsoft.com/office/drawing/2014/main" id="{6B1D6AF1-CF93-EA70-46C3-EE923C1F2091}"/>
              </a:ext>
            </a:extLst>
          </p:cNvPr>
          <p:cNvSpPr txBox="1"/>
          <p:nvPr/>
        </p:nvSpPr>
        <p:spPr>
          <a:xfrm>
            <a:off x="9370279" y="6242616"/>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(United Nations, 2015)</a:t>
            </a:r>
          </a:p>
        </p:txBody>
      </p:sp>
      <p:sp>
        <p:nvSpPr>
          <p:cNvPr id="7" name="TextBox 6">
            <a:extLst>
              <a:ext uri="{FF2B5EF4-FFF2-40B4-BE49-F238E27FC236}">
                <a16:creationId xmlns:a16="http://schemas.microsoft.com/office/drawing/2014/main" id="{A8E108DA-ABF8-64DF-C86C-DB7EA4901636}"/>
              </a:ext>
            </a:extLst>
          </p:cNvPr>
          <p:cNvSpPr txBox="1"/>
          <p:nvPr/>
        </p:nvSpPr>
        <p:spPr>
          <a:xfrm>
            <a:off x="1173630" y="6108751"/>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(UNICEF, </a:t>
            </a:r>
            <a:r>
              <a:rPr lang="en-US" sz="1200" err="1">
                <a:latin typeface="Arial"/>
                <a:cs typeface="Arial"/>
              </a:rPr>
              <a:t>n.d</a:t>
            </a:r>
            <a:r>
              <a:rPr lang="en-US" sz="1200">
                <a:latin typeface="Arial"/>
                <a:cs typeface="Arial"/>
              </a:rPr>
              <a:t>)</a:t>
            </a:r>
          </a:p>
        </p:txBody>
      </p:sp>
      <p:sp>
        <p:nvSpPr>
          <p:cNvPr id="8" name="TextBox 7">
            <a:extLst>
              <a:ext uri="{FF2B5EF4-FFF2-40B4-BE49-F238E27FC236}">
                <a16:creationId xmlns:a16="http://schemas.microsoft.com/office/drawing/2014/main" id="{C7F06AAF-23D4-6923-6AF9-CCE6F2C2D71A}"/>
              </a:ext>
            </a:extLst>
          </p:cNvPr>
          <p:cNvSpPr txBox="1"/>
          <p:nvPr/>
        </p:nvSpPr>
        <p:spPr>
          <a:xfrm>
            <a:off x="5354332" y="6252913"/>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(Volunteer World, </a:t>
            </a:r>
            <a:r>
              <a:rPr lang="en-US" sz="1200" err="1">
                <a:latin typeface="Arial"/>
                <a:cs typeface="Arial"/>
              </a:rPr>
              <a:t>n.d</a:t>
            </a:r>
            <a:r>
              <a:rPr lang="en-US" sz="1200">
                <a:latin typeface="Arial"/>
                <a:cs typeface="Arial"/>
              </a:rPr>
              <a:t>)</a:t>
            </a:r>
          </a:p>
        </p:txBody>
      </p:sp>
      <p:sp>
        <p:nvSpPr>
          <p:cNvPr id="10" name="TextBox 9">
            <a:extLst>
              <a:ext uri="{FF2B5EF4-FFF2-40B4-BE49-F238E27FC236}">
                <a16:creationId xmlns:a16="http://schemas.microsoft.com/office/drawing/2014/main" id="{0B276F30-66E5-9395-05B3-736868E034F4}"/>
              </a:ext>
            </a:extLst>
          </p:cNvPr>
          <p:cNvSpPr txBox="1"/>
          <p:nvPr/>
        </p:nvSpPr>
        <p:spPr>
          <a:xfrm>
            <a:off x="-2262" y="3289"/>
            <a:ext cx="1987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Carly Garrett</a:t>
            </a:r>
          </a:p>
          <a:p>
            <a:r>
              <a:rPr lang="en-US" sz="1200">
                <a:latin typeface="Arial"/>
                <a:cs typeface="Arial"/>
              </a:rPr>
              <a:t>2110635</a:t>
            </a:r>
          </a:p>
        </p:txBody>
      </p:sp>
    </p:spTree>
    <p:extLst>
      <p:ext uri="{BB962C8B-B14F-4D97-AF65-F5344CB8AC3E}">
        <p14:creationId xmlns:p14="http://schemas.microsoft.com/office/powerpoint/2010/main" val="2030964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F5425B-7B69-82E8-C087-68F7FF9FFDE5}"/>
              </a:ext>
            </a:extLst>
          </p:cNvPr>
          <p:cNvSpPr>
            <a:spLocks noGrp="1"/>
          </p:cNvSpPr>
          <p:nvPr>
            <p:ph idx="1"/>
          </p:nvPr>
        </p:nvSpPr>
        <p:spPr>
          <a:xfrm>
            <a:off x="838200" y="620840"/>
            <a:ext cx="10515600" cy="3084771"/>
          </a:xfrm>
        </p:spPr>
        <p:txBody>
          <a:bodyPr vert="horz" lIns="91440" tIns="45720" rIns="91440" bIns="45720" rtlCol="0" anchor="t">
            <a:normAutofit/>
          </a:bodyPr>
          <a:lstStyle/>
          <a:p>
            <a:pPr>
              <a:buNone/>
            </a:pPr>
            <a:r>
              <a:rPr lang="en-US" sz="2400" b="1" u="sng">
                <a:solidFill>
                  <a:schemeClr val="accent6">
                    <a:lumMod val="49000"/>
                  </a:schemeClr>
                </a:solidFill>
                <a:latin typeface="Arial"/>
                <a:cs typeface="Arial"/>
              </a:rPr>
              <a:t>Implementation in Schools</a:t>
            </a:r>
          </a:p>
          <a:p>
            <a:pPr>
              <a:buNone/>
            </a:pPr>
            <a:endParaRPr lang="en-US" sz="2400" b="1">
              <a:solidFill>
                <a:schemeClr val="accent6">
                  <a:lumMod val="49000"/>
                </a:schemeClr>
              </a:solidFill>
              <a:latin typeface="Arial"/>
              <a:ea typeface="+mn-lt"/>
              <a:cs typeface="Arial"/>
            </a:endParaRPr>
          </a:p>
          <a:p>
            <a:pPr>
              <a:buFont typeface="Arial"/>
              <a:buChar char="•"/>
            </a:pPr>
            <a:r>
              <a:rPr lang="en-US" sz="2400">
                <a:solidFill>
                  <a:schemeClr val="accent6">
                    <a:lumMod val="49000"/>
                  </a:schemeClr>
                </a:solidFill>
                <a:latin typeface="Arial"/>
                <a:ea typeface="+mn-lt"/>
                <a:cs typeface="+mn-lt"/>
              </a:rPr>
              <a:t>Schools have flexibility to integrate ESDGC in ways that suit their learners.</a:t>
            </a:r>
            <a:endParaRPr lang="en-US" sz="2400">
              <a:solidFill>
                <a:schemeClr val="accent6">
                  <a:lumMod val="49000"/>
                </a:schemeClr>
              </a:solidFill>
              <a:latin typeface="Arial"/>
              <a:cs typeface="Arial"/>
            </a:endParaRPr>
          </a:p>
          <a:p>
            <a:pPr>
              <a:buFont typeface="Arial"/>
              <a:buChar char="•"/>
            </a:pPr>
            <a:r>
              <a:rPr lang="en-US" sz="2400">
                <a:solidFill>
                  <a:schemeClr val="accent6">
                    <a:lumMod val="49000"/>
                  </a:schemeClr>
                </a:solidFill>
                <a:latin typeface="Arial"/>
                <a:ea typeface="+mn-lt"/>
                <a:cs typeface="+mn-lt"/>
              </a:rPr>
              <a:t>Outdoor learning, project-based learning, and real-world problem-solving are encouraged.</a:t>
            </a:r>
            <a:endParaRPr lang="en-US" sz="2400">
              <a:solidFill>
                <a:schemeClr val="accent6">
                  <a:lumMod val="49000"/>
                </a:schemeClr>
              </a:solidFill>
              <a:latin typeface="Arial"/>
              <a:cs typeface="Arial"/>
            </a:endParaRPr>
          </a:p>
          <a:p>
            <a:pPr>
              <a:buFont typeface="Arial"/>
              <a:buChar char="•"/>
            </a:pPr>
            <a:r>
              <a:rPr lang="en-US" sz="2400">
                <a:solidFill>
                  <a:schemeClr val="accent6">
                    <a:lumMod val="49000"/>
                  </a:schemeClr>
                </a:solidFill>
                <a:latin typeface="Arial"/>
                <a:ea typeface="+mn-lt"/>
                <a:cs typeface="+mn-lt"/>
              </a:rPr>
              <a:t>Welsh Government resources and partnerships (e.g., Eco-Schools, Global Learning </a:t>
            </a:r>
            <a:r>
              <a:rPr lang="en-US" sz="2400" err="1">
                <a:solidFill>
                  <a:schemeClr val="accent6">
                    <a:lumMod val="49000"/>
                  </a:schemeClr>
                </a:solidFill>
                <a:latin typeface="Arial"/>
                <a:ea typeface="+mn-lt"/>
                <a:cs typeface="+mn-lt"/>
              </a:rPr>
              <a:t>Programme</a:t>
            </a:r>
            <a:r>
              <a:rPr lang="en-US" sz="2400">
                <a:solidFill>
                  <a:schemeClr val="accent6">
                    <a:lumMod val="49000"/>
                  </a:schemeClr>
                </a:solidFill>
                <a:latin typeface="Arial"/>
                <a:ea typeface="+mn-lt"/>
                <a:cs typeface="+mn-lt"/>
              </a:rPr>
              <a:t>) support implementation.</a:t>
            </a:r>
            <a:endParaRPr lang="en-US" sz="2400">
              <a:solidFill>
                <a:schemeClr val="accent6">
                  <a:lumMod val="49000"/>
                </a:schemeClr>
              </a:solidFill>
              <a:latin typeface="Arial"/>
              <a:cs typeface="Arial"/>
            </a:endParaRPr>
          </a:p>
          <a:p>
            <a:pPr marL="0" indent="0">
              <a:buNone/>
            </a:pPr>
            <a:endParaRPr lang="en-US" sz="2400">
              <a:solidFill>
                <a:schemeClr val="accent6">
                  <a:lumMod val="49000"/>
                </a:schemeClr>
              </a:solidFill>
              <a:latin typeface="Arial"/>
              <a:cs typeface="Arial"/>
            </a:endParaRPr>
          </a:p>
        </p:txBody>
      </p:sp>
      <p:pic>
        <p:nvPicPr>
          <p:cNvPr id="2" name="Picture 1" descr="What is the value of outdoor education? | EdCan Network">
            <a:extLst>
              <a:ext uri="{FF2B5EF4-FFF2-40B4-BE49-F238E27FC236}">
                <a16:creationId xmlns:a16="http://schemas.microsoft.com/office/drawing/2014/main" id="{462168C1-F4FD-5550-05F8-54D7F5BA14AE}"/>
              </a:ext>
            </a:extLst>
          </p:cNvPr>
          <p:cNvPicPr>
            <a:picLocks noChangeAspect="1"/>
          </p:cNvPicPr>
          <p:nvPr/>
        </p:nvPicPr>
        <p:blipFill>
          <a:blip r:embed="rId2"/>
          <a:stretch>
            <a:fillRect/>
          </a:stretch>
        </p:blipFill>
        <p:spPr>
          <a:xfrm>
            <a:off x="839492" y="3888056"/>
            <a:ext cx="4442849" cy="2478600"/>
          </a:xfrm>
          <a:prstGeom prst="rect">
            <a:avLst/>
          </a:prstGeom>
        </p:spPr>
      </p:pic>
      <p:sp>
        <p:nvSpPr>
          <p:cNvPr id="4" name="TextBox 3">
            <a:extLst>
              <a:ext uri="{FF2B5EF4-FFF2-40B4-BE49-F238E27FC236}">
                <a16:creationId xmlns:a16="http://schemas.microsoft.com/office/drawing/2014/main" id="{DB965E87-C8AA-6267-1820-8324559D0212}"/>
              </a:ext>
            </a:extLst>
          </p:cNvPr>
          <p:cNvSpPr txBox="1"/>
          <p:nvPr/>
        </p:nvSpPr>
        <p:spPr>
          <a:xfrm>
            <a:off x="2433345" y="6357982"/>
            <a:ext cx="12271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(Ed Can, 2021)</a:t>
            </a:r>
          </a:p>
        </p:txBody>
      </p:sp>
      <p:pic>
        <p:nvPicPr>
          <p:cNvPr id="5" name="Picture 4" descr="Ethan Hicks and Eric Mellin of Starkville follow instructions to program the soccer goalie robot they built at the Cloverbud Camp held at Mississippi State University. (Photo by MSU Ag Communications/Scott Corey)">
            <a:extLst>
              <a:ext uri="{FF2B5EF4-FFF2-40B4-BE49-F238E27FC236}">
                <a16:creationId xmlns:a16="http://schemas.microsoft.com/office/drawing/2014/main" id="{03ABB22E-047A-46D4-2B5A-3825029854AA}"/>
              </a:ext>
            </a:extLst>
          </p:cNvPr>
          <p:cNvPicPr>
            <a:picLocks noChangeAspect="1"/>
          </p:cNvPicPr>
          <p:nvPr/>
        </p:nvPicPr>
        <p:blipFill>
          <a:blip r:embed="rId3"/>
          <a:stretch>
            <a:fillRect/>
          </a:stretch>
        </p:blipFill>
        <p:spPr>
          <a:xfrm>
            <a:off x="6760176" y="3887227"/>
            <a:ext cx="3521677" cy="2471354"/>
          </a:xfrm>
          <a:prstGeom prst="rect">
            <a:avLst/>
          </a:prstGeom>
        </p:spPr>
      </p:pic>
      <p:sp>
        <p:nvSpPr>
          <p:cNvPr id="6" name="TextBox 5">
            <a:extLst>
              <a:ext uri="{FF2B5EF4-FFF2-40B4-BE49-F238E27FC236}">
                <a16:creationId xmlns:a16="http://schemas.microsoft.com/office/drawing/2014/main" id="{4F3E6F62-9AFD-CA92-BE83-C6EF0D1A859B}"/>
              </a:ext>
            </a:extLst>
          </p:cNvPr>
          <p:cNvSpPr txBox="1"/>
          <p:nvPr/>
        </p:nvSpPr>
        <p:spPr>
          <a:xfrm>
            <a:off x="8110799" y="6357982"/>
            <a:ext cx="14147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(MS State, 2025)</a:t>
            </a:r>
          </a:p>
        </p:txBody>
      </p:sp>
      <p:sp>
        <p:nvSpPr>
          <p:cNvPr id="8" name="TextBox 7">
            <a:extLst>
              <a:ext uri="{FF2B5EF4-FFF2-40B4-BE49-F238E27FC236}">
                <a16:creationId xmlns:a16="http://schemas.microsoft.com/office/drawing/2014/main" id="{4EFEF886-6D29-0C2D-3F07-F51FFAC55C19}"/>
              </a:ext>
            </a:extLst>
          </p:cNvPr>
          <p:cNvSpPr txBox="1"/>
          <p:nvPr/>
        </p:nvSpPr>
        <p:spPr>
          <a:xfrm>
            <a:off x="-2262" y="3289"/>
            <a:ext cx="1987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Carly Garrett</a:t>
            </a:r>
          </a:p>
          <a:p>
            <a:r>
              <a:rPr lang="en-US" sz="1200" dirty="0">
                <a:latin typeface="Arial"/>
                <a:cs typeface="Arial"/>
              </a:rPr>
              <a:t>2110635</a:t>
            </a:r>
          </a:p>
        </p:txBody>
      </p:sp>
    </p:spTree>
    <p:extLst>
      <p:ext uri="{BB962C8B-B14F-4D97-AF65-F5344CB8AC3E}">
        <p14:creationId xmlns:p14="http://schemas.microsoft.com/office/powerpoint/2010/main" val="1179739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urriculum Revolution Is Happening In Wales - TeachingTimes">
            <a:extLst>
              <a:ext uri="{FF2B5EF4-FFF2-40B4-BE49-F238E27FC236}">
                <a16:creationId xmlns:a16="http://schemas.microsoft.com/office/drawing/2014/main" id="{E504D37F-61FF-B283-1224-2F68D779C92B}"/>
              </a:ext>
            </a:extLst>
          </p:cNvPr>
          <p:cNvPicPr>
            <a:picLocks noChangeAspect="1"/>
          </p:cNvPicPr>
          <p:nvPr/>
        </p:nvPicPr>
        <p:blipFill>
          <a:blip r:embed="rId2"/>
          <a:srcRect l="1195" t="6909" r="-1195" b="-6498"/>
          <a:stretch/>
        </p:blipFill>
        <p:spPr>
          <a:xfrm>
            <a:off x="3804432" y="2523902"/>
            <a:ext cx="3983280" cy="2465158"/>
          </a:xfrm>
          <a:prstGeom prst="rect">
            <a:avLst/>
          </a:prstGeom>
        </p:spPr>
      </p:pic>
      <p:sp>
        <p:nvSpPr>
          <p:cNvPr id="2" name="Title 1">
            <a:extLst>
              <a:ext uri="{FF2B5EF4-FFF2-40B4-BE49-F238E27FC236}">
                <a16:creationId xmlns:a16="http://schemas.microsoft.com/office/drawing/2014/main" id="{F403BFC8-952A-C542-B333-8F17D463A902}"/>
              </a:ext>
            </a:extLst>
          </p:cNvPr>
          <p:cNvSpPr>
            <a:spLocks noGrp="1"/>
          </p:cNvSpPr>
          <p:nvPr>
            <p:ph type="title"/>
          </p:nvPr>
        </p:nvSpPr>
        <p:spPr>
          <a:xfrm>
            <a:off x="838200" y="365125"/>
            <a:ext cx="10515600" cy="1550943"/>
          </a:xfrm>
        </p:spPr>
        <p:txBody>
          <a:bodyPr>
            <a:normAutofit fontScale="90000"/>
          </a:bodyPr>
          <a:lstStyle/>
          <a:p>
            <a:r>
              <a:rPr lang="en-GB" sz="3600" b="1" u="sng">
                <a:solidFill>
                  <a:srgbClr val="FF0000"/>
                </a:solidFill>
              </a:rPr>
              <a:t>ESDGC In Action</a:t>
            </a:r>
            <a:br>
              <a:rPr lang="en-GB"/>
            </a:br>
            <a:r>
              <a:rPr lang="en-GB" sz="2900" b="1">
                <a:solidFill>
                  <a:srgbClr val="265217"/>
                </a:solidFill>
                <a:latin typeface="Aptos"/>
              </a:rPr>
              <a:t>How is Sustainable Development and Global Citizenship used in lessons?</a:t>
            </a:r>
            <a:br>
              <a:rPr lang="en-GB"/>
            </a:br>
            <a:endParaRPr lang="en-GB"/>
          </a:p>
        </p:txBody>
      </p:sp>
      <p:sp>
        <p:nvSpPr>
          <p:cNvPr id="3" name="Content Placeholder 2">
            <a:extLst>
              <a:ext uri="{FF2B5EF4-FFF2-40B4-BE49-F238E27FC236}">
                <a16:creationId xmlns:a16="http://schemas.microsoft.com/office/drawing/2014/main" id="{6ACC35D9-EB78-8DFB-4DFD-8E26A915685D}"/>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a:p>
            <a:endParaRPr lang="en-GB"/>
          </a:p>
        </p:txBody>
      </p:sp>
      <p:cxnSp>
        <p:nvCxnSpPr>
          <p:cNvPr id="6" name="Straight Arrow Connector 5">
            <a:extLst>
              <a:ext uri="{FF2B5EF4-FFF2-40B4-BE49-F238E27FC236}">
                <a16:creationId xmlns:a16="http://schemas.microsoft.com/office/drawing/2014/main" id="{C18AD3F8-35FE-F59D-F67B-1666B23E73D3}"/>
              </a:ext>
            </a:extLst>
          </p:cNvPr>
          <p:cNvCxnSpPr/>
          <p:nvPr/>
        </p:nvCxnSpPr>
        <p:spPr>
          <a:xfrm flipH="1">
            <a:off x="7742506" y="2896149"/>
            <a:ext cx="1129934" cy="63982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6E45344-5EB0-47B3-91A7-292C61EC05A4}"/>
              </a:ext>
            </a:extLst>
          </p:cNvPr>
          <p:cNvSpPr txBox="1"/>
          <p:nvPr/>
        </p:nvSpPr>
        <p:spPr>
          <a:xfrm>
            <a:off x="9062182" y="2226503"/>
            <a:ext cx="26941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Brazilian favelas</a:t>
            </a:r>
          </a:p>
        </p:txBody>
      </p:sp>
      <p:cxnSp>
        <p:nvCxnSpPr>
          <p:cNvPr id="9" name="Straight Arrow Connector 8">
            <a:extLst>
              <a:ext uri="{FF2B5EF4-FFF2-40B4-BE49-F238E27FC236}">
                <a16:creationId xmlns:a16="http://schemas.microsoft.com/office/drawing/2014/main" id="{C16519AF-1BEB-68A1-4367-C738F4A7DBCB}"/>
              </a:ext>
            </a:extLst>
          </p:cNvPr>
          <p:cNvCxnSpPr/>
          <p:nvPr/>
        </p:nvCxnSpPr>
        <p:spPr>
          <a:xfrm flipH="1" flipV="1">
            <a:off x="7746058" y="4388826"/>
            <a:ext cx="888811" cy="4967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F90B4ED-4A07-2CF5-0C34-1FD138553828}"/>
              </a:ext>
            </a:extLst>
          </p:cNvPr>
          <p:cNvSpPr txBox="1"/>
          <p:nvPr/>
        </p:nvSpPr>
        <p:spPr>
          <a:xfrm>
            <a:off x="8607125" y="4457885"/>
            <a:ext cx="289682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Renewable and sustainable energies  and materials.</a:t>
            </a:r>
          </a:p>
        </p:txBody>
      </p:sp>
      <p:cxnSp>
        <p:nvCxnSpPr>
          <p:cNvPr id="11" name="Straight Arrow Connector 10">
            <a:extLst>
              <a:ext uri="{FF2B5EF4-FFF2-40B4-BE49-F238E27FC236}">
                <a16:creationId xmlns:a16="http://schemas.microsoft.com/office/drawing/2014/main" id="{2DC0F0CE-7517-8FEA-0993-ABB8E183F3AE}"/>
              </a:ext>
            </a:extLst>
          </p:cNvPr>
          <p:cNvCxnSpPr/>
          <p:nvPr/>
        </p:nvCxnSpPr>
        <p:spPr>
          <a:xfrm flipV="1">
            <a:off x="2188926" y="4403206"/>
            <a:ext cx="1570505" cy="73628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F7E34652-903A-C747-A41D-F6847A9744F4}"/>
              </a:ext>
            </a:extLst>
          </p:cNvPr>
          <p:cNvSpPr txBox="1"/>
          <p:nvPr/>
        </p:nvSpPr>
        <p:spPr>
          <a:xfrm>
            <a:off x="444629" y="4961885"/>
            <a:ext cx="210983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Of Mice &amp; Men</a:t>
            </a:r>
          </a:p>
          <a:p>
            <a:endParaRPr lang="en-GB"/>
          </a:p>
          <a:p>
            <a:endParaRPr lang="en-GB"/>
          </a:p>
        </p:txBody>
      </p:sp>
      <p:sp>
        <p:nvSpPr>
          <p:cNvPr id="13" name="TextBox 12">
            <a:extLst>
              <a:ext uri="{FF2B5EF4-FFF2-40B4-BE49-F238E27FC236}">
                <a16:creationId xmlns:a16="http://schemas.microsoft.com/office/drawing/2014/main" id="{173188C7-1081-67BF-2A7A-C231D409B837}"/>
              </a:ext>
            </a:extLst>
          </p:cNvPr>
          <p:cNvSpPr txBox="1"/>
          <p:nvPr/>
        </p:nvSpPr>
        <p:spPr>
          <a:xfrm>
            <a:off x="286909" y="2156743"/>
            <a:ext cx="22670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Aboriginal Art and Dreamtime stories</a:t>
            </a:r>
          </a:p>
        </p:txBody>
      </p:sp>
      <p:cxnSp>
        <p:nvCxnSpPr>
          <p:cNvPr id="14" name="Straight Arrow Connector 13">
            <a:extLst>
              <a:ext uri="{FF2B5EF4-FFF2-40B4-BE49-F238E27FC236}">
                <a16:creationId xmlns:a16="http://schemas.microsoft.com/office/drawing/2014/main" id="{1DA40A2B-A343-5A1C-AE0A-DAB92B04901B}"/>
              </a:ext>
            </a:extLst>
          </p:cNvPr>
          <p:cNvCxnSpPr/>
          <p:nvPr/>
        </p:nvCxnSpPr>
        <p:spPr>
          <a:xfrm>
            <a:off x="2355112" y="2623174"/>
            <a:ext cx="1429394" cy="49527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9447280A-AC30-EF5E-1614-9477D10E48B4}"/>
              </a:ext>
            </a:extLst>
          </p:cNvPr>
          <p:cNvSpPr txBox="1"/>
          <p:nvPr/>
        </p:nvSpPr>
        <p:spPr>
          <a:xfrm>
            <a:off x="4969098" y="1556197"/>
            <a:ext cx="168498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Food miles</a:t>
            </a:r>
          </a:p>
        </p:txBody>
      </p:sp>
      <p:cxnSp>
        <p:nvCxnSpPr>
          <p:cNvPr id="16" name="Straight Arrow Connector 15">
            <a:extLst>
              <a:ext uri="{FF2B5EF4-FFF2-40B4-BE49-F238E27FC236}">
                <a16:creationId xmlns:a16="http://schemas.microsoft.com/office/drawing/2014/main" id="{29C61C16-D534-5E36-DFC2-A8A8A22609A2}"/>
              </a:ext>
            </a:extLst>
          </p:cNvPr>
          <p:cNvCxnSpPr/>
          <p:nvPr/>
        </p:nvCxnSpPr>
        <p:spPr>
          <a:xfrm flipH="1">
            <a:off x="5660154" y="1943399"/>
            <a:ext cx="6550" cy="57258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C06C3200-C260-F5D3-25EE-1E4B7CFFE8E7}"/>
              </a:ext>
            </a:extLst>
          </p:cNvPr>
          <p:cNvSpPr txBox="1"/>
          <p:nvPr/>
        </p:nvSpPr>
        <p:spPr>
          <a:xfrm>
            <a:off x="4369339" y="5424319"/>
            <a:ext cx="239332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Incorporated with food miles, energies and materials.</a:t>
            </a:r>
          </a:p>
        </p:txBody>
      </p:sp>
      <p:sp>
        <p:nvSpPr>
          <p:cNvPr id="4" name="TextBox 3">
            <a:extLst>
              <a:ext uri="{FF2B5EF4-FFF2-40B4-BE49-F238E27FC236}">
                <a16:creationId xmlns:a16="http://schemas.microsoft.com/office/drawing/2014/main" id="{CBC3F877-2ECF-B41A-62C1-0296323F5DB0}"/>
              </a:ext>
            </a:extLst>
          </p:cNvPr>
          <p:cNvSpPr txBox="1"/>
          <p:nvPr/>
        </p:nvSpPr>
        <p:spPr>
          <a:xfrm>
            <a:off x="6620354" y="4953209"/>
            <a:ext cx="10581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latin typeface="Arial"/>
                <a:cs typeface="Arial"/>
              </a:rPr>
              <a:t>(Hwb, 2024)</a:t>
            </a:r>
            <a:endParaRPr lang="en-US" sz="1050"/>
          </a:p>
        </p:txBody>
      </p:sp>
      <p:cxnSp>
        <p:nvCxnSpPr>
          <p:cNvPr id="5" name="Straight Arrow Connector 4">
            <a:extLst>
              <a:ext uri="{FF2B5EF4-FFF2-40B4-BE49-F238E27FC236}">
                <a16:creationId xmlns:a16="http://schemas.microsoft.com/office/drawing/2014/main" id="{CE6D2CE2-27FE-8F76-180E-04BBAC3B68A1}"/>
              </a:ext>
            </a:extLst>
          </p:cNvPr>
          <p:cNvCxnSpPr/>
          <p:nvPr/>
        </p:nvCxnSpPr>
        <p:spPr>
          <a:xfrm flipV="1">
            <a:off x="5448293" y="4775636"/>
            <a:ext cx="21464" cy="60408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E7359273-30E8-9714-7818-4DF74490B9A7}"/>
              </a:ext>
            </a:extLst>
          </p:cNvPr>
          <p:cNvSpPr txBox="1"/>
          <p:nvPr/>
        </p:nvSpPr>
        <p:spPr>
          <a:xfrm>
            <a:off x="6094327" y="2060619"/>
            <a:ext cx="139618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(School, A, 2020)</a:t>
            </a:r>
          </a:p>
        </p:txBody>
      </p:sp>
      <p:sp>
        <p:nvSpPr>
          <p:cNvPr id="19" name="TextBox 18">
            <a:extLst>
              <a:ext uri="{FF2B5EF4-FFF2-40B4-BE49-F238E27FC236}">
                <a16:creationId xmlns:a16="http://schemas.microsoft.com/office/drawing/2014/main" id="{427B6593-410D-E574-60C2-3FFD786BF92E}"/>
              </a:ext>
            </a:extLst>
          </p:cNvPr>
          <p:cNvSpPr txBox="1"/>
          <p:nvPr/>
        </p:nvSpPr>
        <p:spPr>
          <a:xfrm>
            <a:off x="8686688" y="5476030"/>
            <a:ext cx="125359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2021)</a:t>
            </a:r>
            <a:endParaRPr lang="en-US"/>
          </a:p>
        </p:txBody>
      </p:sp>
      <p:sp>
        <p:nvSpPr>
          <p:cNvPr id="20" name="TextBox 19">
            <a:extLst>
              <a:ext uri="{FF2B5EF4-FFF2-40B4-BE49-F238E27FC236}">
                <a16:creationId xmlns:a16="http://schemas.microsoft.com/office/drawing/2014/main" id="{170BA46D-E555-2DEB-54A5-775895BD56F8}"/>
              </a:ext>
            </a:extLst>
          </p:cNvPr>
          <p:cNvSpPr txBox="1"/>
          <p:nvPr/>
        </p:nvSpPr>
        <p:spPr>
          <a:xfrm>
            <a:off x="6256985" y="6185204"/>
            <a:ext cx="132133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2021)</a:t>
            </a:r>
            <a:endParaRPr lang="en-US"/>
          </a:p>
        </p:txBody>
      </p:sp>
      <p:sp>
        <p:nvSpPr>
          <p:cNvPr id="21" name="TextBox 20">
            <a:extLst>
              <a:ext uri="{FF2B5EF4-FFF2-40B4-BE49-F238E27FC236}">
                <a16:creationId xmlns:a16="http://schemas.microsoft.com/office/drawing/2014/main" id="{63CC9D67-7E63-048A-AE0A-C9E4DDABBC42}"/>
              </a:ext>
            </a:extLst>
          </p:cNvPr>
          <p:cNvSpPr txBox="1"/>
          <p:nvPr/>
        </p:nvSpPr>
        <p:spPr>
          <a:xfrm>
            <a:off x="560871" y="5422368"/>
            <a:ext cx="158435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a:t>
            </a:r>
          </a:p>
        </p:txBody>
      </p:sp>
      <p:sp>
        <p:nvSpPr>
          <p:cNvPr id="22" name="TextBox 21">
            <a:extLst>
              <a:ext uri="{FF2B5EF4-FFF2-40B4-BE49-F238E27FC236}">
                <a16:creationId xmlns:a16="http://schemas.microsoft.com/office/drawing/2014/main" id="{613BC6E6-8140-597B-8E0A-8DC59B9E21D9}"/>
              </a:ext>
            </a:extLst>
          </p:cNvPr>
          <p:cNvSpPr txBox="1"/>
          <p:nvPr/>
        </p:nvSpPr>
        <p:spPr>
          <a:xfrm>
            <a:off x="294793" y="2871403"/>
            <a:ext cx="141974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2020)</a:t>
            </a:r>
            <a:endParaRPr lang="en-US"/>
          </a:p>
        </p:txBody>
      </p:sp>
    </p:spTree>
    <p:extLst>
      <p:ext uri="{BB962C8B-B14F-4D97-AF65-F5344CB8AC3E}">
        <p14:creationId xmlns:p14="http://schemas.microsoft.com/office/powerpoint/2010/main" val="653571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people flying in the air&#10;&#10;AI-generated content may be incorrect.">
            <a:extLst>
              <a:ext uri="{FF2B5EF4-FFF2-40B4-BE49-F238E27FC236}">
                <a16:creationId xmlns:a16="http://schemas.microsoft.com/office/drawing/2014/main" id="{E05DEE81-B296-AF32-4553-FD36F0464550}"/>
              </a:ext>
            </a:extLst>
          </p:cNvPr>
          <p:cNvPicPr>
            <a:picLocks noGrp="1" noChangeAspect="1"/>
          </p:cNvPicPr>
          <p:nvPr>
            <p:ph idx="1"/>
          </p:nvPr>
        </p:nvPicPr>
        <p:blipFill>
          <a:blip r:embed="rId2"/>
          <a:stretch>
            <a:fillRect/>
          </a:stretch>
        </p:blipFill>
        <p:spPr>
          <a:xfrm>
            <a:off x="485775" y="455613"/>
            <a:ext cx="3600450" cy="2686050"/>
          </a:xfrm>
        </p:spPr>
      </p:pic>
      <p:sp>
        <p:nvSpPr>
          <p:cNvPr id="8" name="TextBox 7">
            <a:extLst>
              <a:ext uri="{FF2B5EF4-FFF2-40B4-BE49-F238E27FC236}">
                <a16:creationId xmlns:a16="http://schemas.microsoft.com/office/drawing/2014/main" id="{020C7FF7-0AC8-86F9-4AC8-BAD6531C9241}"/>
              </a:ext>
            </a:extLst>
          </p:cNvPr>
          <p:cNvSpPr txBox="1"/>
          <p:nvPr/>
        </p:nvSpPr>
        <p:spPr>
          <a:xfrm>
            <a:off x="4345780" y="535781"/>
            <a:ext cx="67389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solidFill>
                  <a:schemeClr val="accent4"/>
                </a:solidFill>
              </a:rPr>
              <a:t>Expressive Arts</a:t>
            </a:r>
          </a:p>
        </p:txBody>
      </p:sp>
      <p:sp>
        <p:nvSpPr>
          <p:cNvPr id="9" name="TextBox 8">
            <a:extLst>
              <a:ext uri="{FF2B5EF4-FFF2-40B4-BE49-F238E27FC236}">
                <a16:creationId xmlns:a16="http://schemas.microsoft.com/office/drawing/2014/main" id="{7C42A41D-B80D-7149-145A-1DA53ED7C041}"/>
              </a:ext>
            </a:extLst>
          </p:cNvPr>
          <p:cNvSpPr txBox="1"/>
          <p:nvPr/>
        </p:nvSpPr>
        <p:spPr>
          <a:xfrm>
            <a:off x="4357352" y="1770845"/>
            <a:ext cx="453980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Drama</a:t>
            </a:r>
          </a:p>
          <a:p>
            <a:r>
              <a:rPr lang="en-GB"/>
              <a:t>Re-enactment of dreamtime moralistic stories introducing Australian native's traditions and values through acting methods (School, A, 2020)</a:t>
            </a:r>
          </a:p>
        </p:txBody>
      </p:sp>
      <p:sp>
        <p:nvSpPr>
          <p:cNvPr id="10" name="TextBox 9">
            <a:extLst>
              <a:ext uri="{FF2B5EF4-FFF2-40B4-BE49-F238E27FC236}">
                <a16:creationId xmlns:a16="http://schemas.microsoft.com/office/drawing/2014/main" id="{2C271CBB-A7F6-80BF-646B-0E46D6F729EC}"/>
              </a:ext>
            </a:extLst>
          </p:cNvPr>
          <p:cNvSpPr txBox="1"/>
          <p:nvPr/>
        </p:nvSpPr>
        <p:spPr>
          <a:xfrm>
            <a:off x="601013" y="4013915"/>
            <a:ext cx="41856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Art</a:t>
            </a:r>
          </a:p>
          <a:p>
            <a:r>
              <a:rPr lang="en-GB"/>
              <a:t>Using influence of Australian Native moralistic animal origin stories to create their own story, decorating with earthy naturally sourced and occurring colours (School, A, 2020)</a:t>
            </a:r>
          </a:p>
        </p:txBody>
      </p:sp>
    </p:spTree>
    <p:extLst>
      <p:ext uri="{BB962C8B-B14F-4D97-AF65-F5344CB8AC3E}">
        <p14:creationId xmlns:p14="http://schemas.microsoft.com/office/powerpoint/2010/main" val="3274501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flying in the air&#10;&#10;AI-generated content may be incorrect.">
            <a:extLst>
              <a:ext uri="{FF2B5EF4-FFF2-40B4-BE49-F238E27FC236}">
                <a16:creationId xmlns:a16="http://schemas.microsoft.com/office/drawing/2014/main" id="{BD524ED4-9DAD-4BFF-5F27-88EDDDAB1489}"/>
              </a:ext>
            </a:extLst>
          </p:cNvPr>
          <p:cNvPicPr>
            <a:picLocks noGrp="1" noChangeAspect="1"/>
          </p:cNvPicPr>
          <p:nvPr>
            <p:ph idx="1"/>
          </p:nvPr>
        </p:nvPicPr>
        <p:blipFill>
          <a:blip r:embed="rId2"/>
          <a:stretch>
            <a:fillRect/>
          </a:stretch>
        </p:blipFill>
        <p:spPr>
          <a:xfrm>
            <a:off x="840581" y="450850"/>
            <a:ext cx="4057649" cy="2850356"/>
          </a:xfrm>
        </p:spPr>
      </p:pic>
      <p:sp>
        <p:nvSpPr>
          <p:cNvPr id="5" name="TextBox 4">
            <a:extLst>
              <a:ext uri="{FF2B5EF4-FFF2-40B4-BE49-F238E27FC236}">
                <a16:creationId xmlns:a16="http://schemas.microsoft.com/office/drawing/2014/main" id="{8621288E-B513-DFAE-D381-A88CF38A7A0F}"/>
              </a:ext>
            </a:extLst>
          </p:cNvPr>
          <p:cNvSpPr txBox="1"/>
          <p:nvPr/>
        </p:nvSpPr>
        <p:spPr>
          <a:xfrm>
            <a:off x="5167312" y="738187"/>
            <a:ext cx="41433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solidFill>
                  <a:schemeClr val="accent4"/>
                </a:solidFill>
              </a:rPr>
              <a:t>Health &amp; Wellbeing</a:t>
            </a:r>
            <a:endParaRPr lang="en-US">
              <a:solidFill>
                <a:schemeClr val="accent4"/>
              </a:solidFill>
            </a:endParaRPr>
          </a:p>
        </p:txBody>
      </p:sp>
      <p:sp>
        <p:nvSpPr>
          <p:cNvPr id="6" name="TextBox 5">
            <a:extLst>
              <a:ext uri="{FF2B5EF4-FFF2-40B4-BE49-F238E27FC236}">
                <a16:creationId xmlns:a16="http://schemas.microsoft.com/office/drawing/2014/main" id="{E11EB089-E948-5628-642B-0265C275FCDF}"/>
              </a:ext>
            </a:extLst>
          </p:cNvPr>
          <p:cNvSpPr txBox="1"/>
          <p:nvPr/>
        </p:nvSpPr>
        <p:spPr>
          <a:xfrm>
            <a:off x="869156" y="3798094"/>
            <a:ext cx="63222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Healthy eating is incorporated with discussions on where our food comes from, if it is sustainably sourced and creating graphs and displays to demonstrate geographical location and number of food miles for dishes such as apple crumble (School, A, 2020).</a:t>
            </a:r>
          </a:p>
        </p:txBody>
      </p:sp>
    </p:spTree>
    <p:extLst>
      <p:ext uri="{BB962C8B-B14F-4D97-AF65-F5344CB8AC3E}">
        <p14:creationId xmlns:p14="http://schemas.microsoft.com/office/powerpoint/2010/main" val="3118352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8EE9-B479-9862-53C2-65F4918ABEDE}"/>
              </a:ext>
            </a:extLst>
          </p:cNvPr>
          <p:cNvSpPr>
            <a:spLocks noGrp="1"/>
          </p:cNvSpPr>
          <p:nvPr>
            <p:ph type="title"/>
          </p:nvPr>
        </p:nvSpPr>
        <p:spPr>
          <a:xfrm>
            <a:off x="5743574" y="365125"/>
            <a:ext cx="5610226" cy="1349375"/>
          </a:xfrm>
        </p:spPr>
        <p:txBody>
          <a:bodyPr/>
          <a:lstStyle/>
          <a:p>
            <a:r>
              <a:rPr lang="en-GB" sz="3200" b="1" u="sng">
                <a:solidFill>
                  <a:schemeClr val="accent4"/>
                </a:solidFill>
                <a:latin typeface="Aptos"/>
              </a:rPr>
              <a:t>Humanities</a:t>
            </a:r>
            <a:endParaRPr lang="en-US">
              <a:solidFill>
                <a:schemeClr val="accent4"/>
              </a:solidFill>
            </a:endParaRPr>
          </a:p>
        </p:txBody>
      </p:sp>
      <p:pic>
        <p:nvPicPr>
          <p:cNvPr id="4" name="Content Placeholder 3" descr="A group of people jumping in the air&#10;&#10;AI-generated content may be incorrect.">
            <a:extLst>
              <a:ext uri="{FF2B5EF4-FFF2-40B4-BE49-F238E27FC236}">
                <a16:creationId xmlns:a16="http://schemas.microsoft.com/office/drawing/2014/main" id="{718DD794-0AB1-5C0C-CACC-55C96A1ED39F}"/>
              </a:ext>
            </a:extLst>
          </p:cNvPr>
          <p:cNvPicPr>
            <a:picLocks noGrp="1" noChangeAspect="1"/>
          </p:cNvPicPr>
          <p:nvPr>
            <p:ph idx="1"/>
          </p:nvPr>
        </p:nvPicPr>
        <p:blipFill>
          <a:blip r:embed="rId2"/>
          <a:stretch>
            <a:fillRect/>
          </a:stretch>
        </p:blipFill>
        <p:spPr>
          <a:xfrm>
            <a:off x="833437" y="453232"/>
            <a:ext cx="4452937" cy="3143249"/>
          </a:xfrm>
        </p:spPr>
      </p:pic>
      <p:sp>
        <p:nvSpPr>
          <p:cNvPr id="5" name="TextBox 4">
            <a:extLst>
              <a:ext uri="{FF2B5EF4-FFF2-40B4-BE49-F238E27FC236}">
                <a16:creationId xmlns:a16="http://schemas.microsoft.com/office/drawing/2014/main" id="{15D1A72E-827A-C423-2046-648E9FEF1969}"/>
              </a:ext>
            </a:extLst>
          </p:cNvPr>
          <p:cNvSpPr txBox="1"/>
          <p:nvPr/>
        </p:nvSpPr>
        <p:spPr>
          <a:xfrm>
            <a:off x="751267" y="4185633"/>
            <a:ext cx="7083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Pupils learn about Brazilian Favelas where the population live with limited prospects and amenities. Education, economics, social and ethical influences are analysed and discussed (School, A, 2021)</a:t>
            </a:r>
          </a:p>
        </p:txBody>
      </p:sp>
    </p:spTree>
    <p:extLst>
      <p:ext uri="{BB962C8B-B14F-4D97-AF65-F5344CB8AC3E}">
        <p14:creationId xmlns:p14="http://schemas.microsoft.com/office/powerpoint/2010/main" val="2684741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18F6-E64B-CE5E-0375-D263A64F9014}"/>
              </a:ext>
            </a:extLst>
          </p:cNvPr>
          <p:cNvSpPr>
            <a:spLocks noGrp="1"/>
          </p:cNvSpPr>
          <p:nvPr>
            <p:ph type="title"/>
          </p:nvPr>
        </p:nvSpPr>
        <p:spPr>
          <a:xfrm>
            <a:off x="6196012" y="400843"/>
            <a:ext cx="5157788" cy="1313657"/>
          </a:xfrm>
        </p:spPr>
        <p:txBody>
          <a:bodyPr/>
          <a:lstStyle/>
          <a:p>
            <a:r>
              <a:rPr lang="en-GB" sz="3200" b="1" u="sng">
                <a:solidFill>
                  <a:schemeClr val="accent4"/>
                </a:solidFill>
                <a:latin typeface="Aptos"/>
              </a:rPr>
              <a:t>Science &amp; Technology</a:t>
            </a:r>
            <a:endParaRPr lang="en-US">
              <a:solidFill>
                <a:schemeClr val="accent4"/>
              </a:solidFill>
            </a:endParaRPr>
          </a:p>
        </p:txBody>
      </p:sp>
      <p:pic>
        <p:nvPicPr>
          <p:cNvPr id="4" name="Content Placeholder 3" descr="A group of people jumping and jumping&#10;&#10;AI-generated content may be incorrect.">
            <a:extLst>
              <a:ext uri="{FF2B5EF4-FFF2-40B4-BE49-F238E27FC236}">
                <a16:creationId xmlns:a16="http://schemas.microsoft.com/office/drawing/2014/main" id="{551226F5-3EBC-6E7F-8A22-C416EE1DA82C}"/>
              </a:ext>
            </a:extLst>
          </p:cNvPr>
          <p:cNvPicPr>
            <a:picLocks noGrp="1" noChangeAspect="1"/>
          </p:cNvPicPr>
          <p:nvPr>
            <p:ph idx="1"/>
          </p:nvPr>
        </p:nvPicPr>
        <p:blipFill>
          <a:blip r:embed="rId2"/>
          <a:stretch>
            <a:fillRect/>
          </a:stretch>
        </p:blipFill>
        <p:spPr>
          <a:xfrm>
            <a:off x="929283" y="406140"/>
            <a:ext cx="4313350" cy="3235012"/>
          </a:xfrm>
        </p:spPr>
      </p:pic>
      <p:sp>
        <p:nvSpPr>
          <p:cNvPr id="5" name="TextBox 4">
            <a:extLst>
              <a:ext uri="{FF2B5EF4-FFF2-40B4-BE49-F238E27FC236}">
                <a16:creationId xmlns:a16="http://schemas.microsoft.com/office/drawing/2014/main" id="{EA122EF0-45CF-83EF-F285-E3C5C7C170B5}"/>
              </a:ext>
            </a:extLst>
          </p:cNvPr>
          <p:cNvSpPr txBox="1"/>
          <p:nvPr/>
        </p:nvSpPr>
        <p:spPr>
          <a:xfrm>
            <a:off x="6085267" y="1899633"/>
            <a:ext cx="433588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Design &amp; Technology</a:t>
            </a:r>
          </a:p>
          <a:p>
            <a:r>
              <a:rPr lang="en-GB"/>
              <a:t>Product analysis and development incorporates materials and consideration of sustainability including recycling and reusing items and reducing waste (Schools, A, 2020)</a:t>
            </a:r>
          </a:p>
        </p:txBody>
      </p:sp>
      <p:sp>
        <p:nvSpPr>
          <p:cNvPr id="6" name="TextBox 5">
            <a:extLst>
              <a:ext uri="{FF2B5EF4-FFF2-40B4-BE49-F238E27FC236}">
                <a16:creationId xmlns:a16="http://schemas.microsoft.com/office/drawing/2014/main" id="{A5E339E7-F526-5E38-A0AA-459D2FF804FC}"/>
              </a:ext>
            </a:extLst>
          </p:cNvPr>
          <p:cNvSpPr txBox="1"/>
          <p:nvPr/>
        </p:nvSpPr>
        <p:spPr>
          <a:xfrm>
            <a:off x="804929" y="4357352"/>
            <a:ext cx="46256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Science</a:t>
            </a:r>
          </a:p>
          <a:p>
            <a:r>
              <a:rPr lang="en-GB"/>
              <a:t>Learning types and methods of renewable energy and environmental impacts of them. Including Fossil fuels and global carbon emission impact (School, A, 2020).</a:t>
            </a:r>
          </a:p>
        </p:txBody>
      </p:sp>
    </p:spTree>
    <p:extLst>
      <p:ext uri="{BB962C8B-B14F-4D97-AF65-F5344CB8AC3E}">
        <p14:creationId xmlns:p14="http://schemas.microsoft.com/office/powerpoint/2010/main" val="449874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1A6F0-CCCB-32FF-8E05-B3147894D66A}"/>
              </a:ext>
            </a:extLst>
          </p:cNvPr>
          <p:cNvSpPr>
            <a:spLocks noGrp="1"/>
          </p:cNvSpPr>
          <p:nvPr>
            <p:ph type="title"/>
          </p:nvPr>
        </p:nvSpPr>
        <p:spPr>
          <a:xfrm>
            <a:off x="4564856" y="365125"/>
            <a:ext cx="6788944" cy="1349375"/>
          </a:xfrm>
        </p:spPr>
        <p:txBody>
          <a:bodyPr/>
          <a:lstStyle/>
          <a:p>
            <a:r>
              <a:rPr lang="en-GB" sz="3200" b="1" u="sng">
                <a:solidFill>
                  <a:schemeClr val="accent4"/>
                </a:solidFill>
                <a:latin typeface="Aptos"/>
              </a:rPr>
              <a:t>Language &amp; Literacy</a:t>
            </a:r>
          </a:p>
        </p:txBody>
      </p:sp>
      <p:pic>
        <p:nvPicPr>
          <p:cNvPr id="4" name="Content Placeholder 3" descr="A group of people flying in different poses&#10;&#10;AI-generated content may be incorrect.">
            <a:extLst>
              <a:ext uri="{FF2B5EF4-FFF2-40B4-BE49-F238E27FC236}">
                <a16:creationId xmlns:a16="http://schemas.microsoft.com/office/drawing/2014/main" id="{CBCF114C-9405-DA19-6DCD-CC00A0344933}"/>
              </a:ext>
            </a:extLst>
          </p:cNvPr>
          <p:cNvPicPr>
            <a:picLocks noGrp="1" noChangeAspect="1"/>
          </p:cNvPicPr>
          <p:nvPr>
            <p:ph idx="1"/>
          </p:nvPr>
        </p:nvPicPr>
        <p:blipFill>
          <a:blip r:embed="rId2"/>
          <a:stretch>
            <a:fillRect/>
          </a:stretch>
        </p:blipFill>
        <p:spPr>
          <a:xfrm>
            <a:off x="661987" y="367507"/>
            <a:ext cx="3819524" cy="2707481"/>
          </a:xfrm>
        </p:spPr>
      </p:pic>
      <p:sp>
        <p:nvSpPr>
          <p:cNvPr id="5" name="TextBox 4">
            <a:extLst>
              <a:ext uri="{FF2B5EF4-FFF2-40B4-BE49-F238E27FC236}">
                <a16:creationId xmlns:a16="http://schemas.microsoft.com/office/drawing/2014/main" id="{5B794DB6-36F7-283D-EEF5-7D1D58C33494}"/>
              </a:ext>
            </a:extLst>
          </p:cNvPr>
          <p:cNvSpPr txBox="1"/>
          <p:nvPr/>
        </p:nvSpPr>
        <p:spPr>
          <a:xfrm>
            <a:off x="772732" y="3649014"/>
            <a:ext cx="602087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English Literature</a:t>
            </a:r>
          </a:p>
          <a:p>
            <a:r>
              <a:rPr lang="en-GB"/>
              <a:t>Of Mice and Men is studied exploring cultural differences including segregation in America and the emotional impacts of the treatment of mental health and social issues (School, A, 2020)</a:t>
            </a:r>
          </a:p>
        </p:txBody>
      </p:sp>
    </p:spTree>
    <p:extLst>
      <p:ext uri="{BB962C8B-B14F-4D97-AF65-F5344CB8AC3E}">
        <p14:creationId xmlns:p14="http://schemas.microsoft.com/office/powerpoint/2010/main" val="1902613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7D207-81AE-7631-590E-1492054E5275}"/>
              </a:ext>
            </a:extLst>
          </p:cNvPr>
          <p:cNvSpPr>
            <a:spLocks noGrp="1"/>
          </p:cNvSpPr>
          <p:nvPr>
            <p:ph idx="1"/>
          </p:nvPr>
        </p:nvSpPr>
        <p:spPr>
          <a:xfrm>
            <a:off x="256674" y="507571"/>
            <a:ext cx="11869152" cy="5811657"/>
          </a:xfrm>
        </p:spPr>
        <p:txBody>
          <a:bodyPr vert="horz" lIns="91440" tIns="45720" rIns="91440" bIns="45720" rtlCol="0" anchor="t">
            <a:normAutofit fontScale="92500" lnSpcReduction="10000"/>
          </a:bodyPr>
          <a:lstStyle/>
          <a:p>
            <a:pPr marL="0" indent="0" algn="ctr">
              <a:buNone/>
            </a:pPr>
            <a:r>
              <a:rPr lang="en-US" u="sng">
                <a:latin typeface="Arial"/>
                <a:cs typeface="Arial"/>
              </a:rPr>
              <a:t>References</a:t>
            </a:r>
            <a:endParaRPr lang="en-US">
              <a:latin typeface="Aptos" panose="020B0004020202020204"/>
              <a:cs typeface="Arial"/>
            </a:endParaRPr>
          </a:p>
          <a:p>
            <a:pPr marL="0" indent="0" algn="ctr">
              <a:buNone/>
            </a:pPr>
            <a:endParaRPr lang="en-US" u="sng">
              <a:latin typeface="Arial"/>
              <a:cs typeface="Arial"/>
            </a:endParaRPr>
          </a:p>
          <a:p>
            <a:pPr>
              <a:buNone/>
            </a:pPr>
            <a:endParaRPr lang="en-US" sz="1000">
              <a:latin typeface="Arial"/>
              <a:cs typeface="Arial"/>
            </a:endParaRPr>
          </a:p>
          <a:p>
            <a:pPr>
              <a:buNone/>
            </a:pPr>
            <a:r>
              <a:rPr lang="en-US" sz="1000" err="1">
                <a:latin typeface="Arial"/>
                <a:cs typeface="Arial"/>
              </a:rPr>
              <a:t>Criw</a:t>
            </a:r>
            <a:r>
              <a:rPr lang="en-US" sz="1000">
                <a:latin typeface="Arial"/>
                <a:cs typeface="Arial"/>
              </a:rPr>
              <a:t> </a:t>
            </a:r>
            <a:r>
              <a:rPr lang="en-US" sz="1000" err="1">
                <a:latin typeface="Arial"/>
                <a:ea typeface="+mn-lt"/>
                <a:cs typeface="+mn-lt"/>
              </a:rPr>
              <a:t>Cyfnod</a:t>
            </a:r>
            <a:r>
              <a:rPr lang="en-US" sz="1000">
                <a:latin typeface="Arial"/>
                <a:cs typeface="Arial"/>
              </a:rPr>
              <a:t>, (2022), </a:t>
            </a:r>
            <a:r>
              <a:rPr lang="en-US" sz="1000" i="1">
                <a:latin typeface="Arial"/>
                <a:ea typeface="+mn-lt"/>
                <a:cs typeface="+mn-lt"/>
              </a:rPr>
              <a:t>4 Core Purposes Stickers</a:t>
            </a:r>
            <a:r>
              <a:rPr lang="en-US" sz="1000">
                <a:latin typeface="Arial"/>
                <a:ea typeface="+mn-lt"/>
                <a:cs typeface="+mn-lt"/>
              </a:rPr>
              <a:t>, '</a:t>
            </a:r>
            <a:r>
              <a:rPr lang="en-US" sz="1000" err="1">
                <a:latin typeface="Arial"/>
                <a:cs typeface="Arial"/>
              </a:rPr>
              <a:t>Tes</a:t>
            </a:r>
            <a:r>
              <a:rPr lang="en-US" sz="1000">
                <a:latin typeface="Arial"/>
                <a:cs typeface="Arial"/>
              </a:rPr>
              <a:t>' [Image] Available at: </a:t>
            </a:r>
            <a:r>
              <a:rPr lang="en-US" sz="1000">
                <a:solidFill>
                  <a:srgbClr val="467886"/>
                </a:solidFill>
                <a:latin typeface="Arial"/>
                <a:cs typeface="Arial"/>
                <a:hlinkClick r:id="rId2"/>
              </a:rPr>
              <a:t>https://</a:t>
            </a:r>
            <a:r>
              <a:rPr lang="en-US" sz="1000">
                <a:solidFill>
                  <a:srgbClr val="467886"/>
                </a:solidFill>
                <a:latin typeface="Arial"/>
                <a:ea typeface="+mn-lt"/>
                <a:cs typeface="+mn-lt"/>
                <a:hlinkClick r:id="rId2"/>
              </a:rPr>
              <a:t>www.tes.com/teaching-resource/4-core-purposes-stickers-12679242</a:t>
            </a:r>
            <a:r>
              <a:rPr lang="en-US" sz="1000">
                <a:latin typeface="Arial"/>
                <a:ea typeface="+mn-lt"/>
                <a:cs typeface="+mn-lt"/>
              </a:rPr>
              <a:t> (</a:t>
            </a:r>
            <a:r>
              <a:rPr lang="en-US" sz="1000">
                <a:latin typeface="Arial"/>
                <a:cs typeface="Arial"/>
              </a:rPr>
              <a:t>Accessed: 25/02/2025) </a:t>
            </a:r>
          </a:p>
          <a:p>
            <a:pPr>
              <a:buNone/>
            </a:pPr>
            <a:r>
              <a:rPr lang="en-US" sz="1000">
                <a:latin typeface="Arial"/>
                <a:cs typeface="Arial"/>
              </a:rPr>
              <a:t>Dolen Cymru, (N.D) </a:t>
            </a:r>
            <a:r>
              <a:rPr lang="en-US" sz="1000" i="1">
                <a:latin typeface="Arial"/>
                <a:cs typeface="Arial"/>
              </a:rPr>
              <a:t>Being invited to take part in Walk the Global Walk</a:t>
            </a:r>
            <a:r>
              <a:rPr lang="en-US" sz="1000" i="1">
                <a:latin typeface="Arial"/>
                <a:ea typeface="+mn-lt"/>
                <a:cs typeface="Arial"/>
              </a:rPr>
              <a:t> was a great recognition  to us</a:t>
            </a:r>
            <a:r>
              <a:rPr lang="en-US" sz="1000" i="1">
                <a:latin typeface="Arial"/>
                <a:ea typeface="+mn-lt"/>
                <a:cs typeface="+mn-lt"/>
              </a:rPr>
              <a:t>, </a:t>
            </a:r>
            <a:r>
              <a:rPr lang="en-US" sz="1000">
                <a:latin typeface="Arial"/>
                <a:ea typeface="+mn-lt"/>
                <a:cs typeface="+mn-lt"/>
              </a:rPr>
              <a:t>'Dolen Cymru' [Image] Available at: </a:t>
            </a:r>
            <a:r>
              <a:rPr lang="en-US" sz="1000">
                <a:solidFill>
                  <a:srgbClr val="467886"/>
                </a:solidFill>
                <a:latin typeface="Arial"/>
                <a:ea typeface="+mn-lt"/>
                <a:cs typeface="+mn-lt"/>
                <a:hlinkClick r:id="rId3"/>
              </a:rPr>
              <a:t>https://www.dolencymru.org/wgw-summary/</a:t>
            </a:r>
            <a:r>
              <a:rPr lang="en-US" sz="1000">
                <a:latin typeface="Arial"/>
                <a:ea typeface="+mn-lt"/>
                <a:cs typeface="+mn-lt"/>
              </a:rPr>
              <a:t> (</a:t>
            </a:r>
            <a:r>
              <a:rPr lang="en-US" sz="1000">
                <a:latin typeface="Arial"/>
                <a:cs typeface="Arial"/>
              </a:rPr>
              <a:t>Accessed:27/02/2025) </a:t>
            </a:r>
          </a:p>
          <a:p>
            <a:pPr>
              <a:buNone/>
            </a:pPr>
            <a:r>
              <a:rPr lang="en-US" sz="1000">
                <a:latin typeface="Arial"/>
                <a:cs typeface="Arial"/>
              </a:rPr>
              <a:t>Dolen Cymru, (N.D) </a:t>
            </a:r>
            <a:r>
              <a:rPr lang="en-US" sz="1000" i="1">
                <a:latin typeface="Arial"/>
                <a:ea typeface="+mn-lt"/>
                <a:cs typeface="+mn-lt"/>
              </a:rPr>
              <a:t>Our Work,</a:t>
            </a:r>
            <a:r>
              <a:rPr lang="en-US" sz="1000">
                <a:latin typeface="Arial"/>
                <a:ea typeface="+mn-lt"/>
                <a:cs typeface="+mn-lt"/>
              </a:rPr>
              <a:t> 'Dolen Cymru' [Website] Available at</a:t>
            </a:r>
            <a:r>
              <a:rPr lang="en-US" sz="1000" i="1">
                <a:latin typeface="Arial"/>
                <a:ea typeface="+mn-lt"/>
                <a:cs typeface="+mn-lt"/>
              </a:rPr>
              <a:t>: </a:t>
            </a:r>
            <a:r>
              <a:rPr lang="en-US" sz="1000">
                <a:solidFill>
                  <a:srgbClr val="467886"/>
                </a:solidFill>
                <a:latin typeface="Arial"/>
                <a:cs typeface="Arial"/>
                <a:hlinkClick r:id="rId4"/>
              </a:rPr>
              <a:t>https://www.</a:t>
            </a:r>
            <a:r>
              <a:rPr lang="en-US" sz="1000">
                <a:solidFill>
                  <a:srgbClr val="467886"/>
                </a:solidFill>
                <a:latin typeface="Arial"/>
                <a:ea typeface="+mn-lt"/>
                <a:cs typeface="+mn-lt"/>
                <a:hlinkClick r:id="rId4"/>
              </a:rPr>
              <a:t>dolencymru.org/our-work/</a:t>
            </a:r>
            <a:r>
              <a:rPr lang="en-US" sz="1000">
                <a:latin typeface="Arial"/>
                <a:ea typeface="+mn-lt"/>
                <a:cs typeface="+mn-lt"/>
              </a:rPr>
              <a:t> (Accessed:27/02/2025)</a:t>
            </a:r>
            <a:r>
              <a:rPr lang="en-US" sz="1000">
                <a:latin typeface="Arial"/>
                <a:ea typeface="+mn-lt"/>
                <a:cs typeface="Arial"/>
              </a:rPr>
              <a:t> </a:t>
            </a:r>
            <a:endParaRPr lang="en-US" sz="1000">
              <a:latin typeface="Arial"/>
              <a:cs typeface="Arial"/>
            </a:endParaRPr>
          </a:p>
          <a:p>
            <a:pPr>
              <a:buNone/>
            </a:pPr>
            <a:r>
              <a:rPr lang="en-US" sz="1000">
                <a:latin typeface="Arial"/>
                <a:ea typeface="+mn-lt"/>
                <a:cs typeface="+mn-lt"/>
              </a:rPr>
              <a:t>Dolen Cymru, (N.D.) Dolen Cymru Logo, '</a:t>
            </a:r>
            <a:r>
              <a:rPr lang="en-US" sz="1000" err="1">
                <a:latin typeface="Arial"/>
                <a:ea typeface="+mn-lt"/>
                <a:cs typeface="+mn-lt"/>
              </a:rPr>
              <a:t>DolenCymru</a:t>
            </a:r>
            <a:r>
              <a:rPr lang="en-US" sz="1000">
                <a:latin typeface="Arial"/>
                <a:ea typeface="+mn-lt"/>
                <a:cs typeface="+mn-lt"/>
              </a:rPr>
              <a:t>' [Image] </a:t>
            </a:r>
            <a:r>
              <a:rPr lang="en-US" sz="1000">
                <a:latin typeface="Arial"/>
                <a:cs typeface="Arial"/>
              </a:rPr>
              <a:t>Available at: </a:t>
            </a:r>
            <a:r>
              <a:rPr lang="en-US" sz="1000">
                <a:solidFill>
                  <a:srgbClr val="467886"/>
                </a:solidFill>
                <a:latin typeface="Arial"/>
                <a:cs typeface="Arial"/>
                <a:hlinkClick r:id="rId5"/>
              </a:rPr>
              <a:t>https://www.dolencymru.org/</a:t>
            </a:r>
            <a:r>
              <a:rPr lang="en-US" sz="1000">
                <a:latin typeface="Arial"/>
                <a:cs typeface="Arial"/>
              </a:rPr>
              <a:t> (Accessed: 27/02/2025) </a:t>
            </a:r>
          </a:p>
          <a:p>
            <a:pPr>
              <a:buNone/>
            </a:pPr>
            <a:r>
              <a:rPr lang="en-US" sz="1000">
                <a:latin typeface="Arial"/>
                <a:cs typeface="Arial"/>
              </a:rPr>
              <a:t>Ed Can (2021) What is the Value of Outdoor Learning? Available at: </a:t>
            </a:r>
            <a:r>
              <a:rPr lang="en-US" sz="1000">
                <a:solidFill>
                  <a:srgbClr val="467886"/>
                </a:solidFill>
                <a:latin typeface="Arial"/>
                <a:cs typeface="Arial"/>
                <a:hlinkClick r:id="rId6">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mn-lt"/>
                <a:hlinkClick r:id="rId6">
                  <a:extLst>
                    <a:ext uri="{A12FA001-AC4F-418D-AE19-62706E023703}">
                      <ahyp:hlinkClr xmlns:ahyp="http://schemas.microsoft.com/office/drawing/2018/hyperlinkcolor" val="tx"/>
                    </a:ext>
                  </a:extLst>
                </a:hlinkClick>
              </a:rPr>
              <a:t>www.edcan.ca/articles/outdoor-education/</a:t>
            </a:r>
            <a:r>
              <a:rPr lang="en-US" sz="1000">
                <a:latin typeface="Arial"/>
                <a:ea typeface="+mn-lt"/>
                <a:cs typeface="+mn-lt"/>
              </a:rPr>
              <a:t> (Accessed: 26 February 2025) </a:t>
            </a:r>
            <a:r>
              <a:rPr lang="en-US" sz="1000">
                <a:latin typeface="Arial"/>
                <a:cs typeface="Arial"/>
              </a:rPr>
              <a:t> </a:t>
            </a:r>
          </a:p>
          <a:p>
            <a:pPr>
              <a:buNone/>
            </a:pPr>
            <a:r>
              <a:rPr lang="en-US" sz="1000">
                <a:latin typeface="Arial"/>
                <a:ea typeface="+mn-lt"/>
                <a:cs typeface="+mn-lt"/>
              </a:rPr>
              <a:t>Hwb (2024) Introduction to the Curriculum for Wales Guidance. Available at: </a:t>
            </a:r>
            <a:r>
              <a:rPr lang="en-US" sz="1000">
                <a:solidFill>
                  <a:srgbClr val="467886"/>
                </a:solidFill>
                <a:latin typeface="Arial"/>
                <a:cs typeface="Arial"/>
                <a:hlinkClick r:id="rId7">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Arial"/>
                <a:hlinkClick r:id="rId7">
                  <a:extLst>
                    <a:ext uri="{A12FA001-AC4F-418D-AE19-62706E023703}">
                      <ahyp:hlinkClr xmlns:ahyp="http://schemas.microsoft.com/office/drawing/2018/hyperlinkcolor" val="tx"/>
                    </a:ext>
                  </a:extLst>
                </a:hlinkClick>
              </a:rPr>
              <a:t>hwb.gov.wales/curriculum-for-wales/introduction-to-curriculum-for-wales-guidance/</a:t>
            </a:r>
            <a:r>
              <a:rPr lang="en-US" sz="1000">
                <a:latin typeface="Arial"/>
                <a:ea typeface="+mn-lt"/>
                <a:cs typeface="Arial"/>
              </a:rPr>
              <a:t> (Accessed: 25 February 2025) </a:t>
            </a:r>
            <a:endParaRPr lang="en-US" sz="1000">
              <a:latin typeface="Arial"/>
              <a:cs typeface="Arial"/>
            </a:endParaRPr>
          </a:p>
          <a:p>
            <a:pPr>
              <a:buNone/>
            </a:pPr>
            <a:r>
              <a:rPr lang="en-US" sz="1000">
                <a:latin typeface="Arial"/>
                <a:ea typeface="+mn-lt"/>
                <a:cs typeface="Arial"/>
              </a:rPr>
              <a:t>Kalach. Sofia, (2021), </a:t>
            </a:r>
            <a:r>
              <a:rPr lang="en-US" sz="1000" i="1">
                <a:latin typeface="Arial"/>
                <a:ea typeface="+mn-lt"/>
                <a:cs typeface="Arial"/>
              </a:rPr>
              <a:t>Friendly kids take care of planet earth</a:t>
            </a:r>
            <a:r>
              <a:rPr lang="en-US" sz="1000">
                <a:latin typeface="Arial"/>
                <a:ea typeface="+mn-lt"/>
                <a:cs typeface="Arial"/>
              </a:rPr>
              <a:t>, 'iStock' [Image] Available at: </a:t>
            </a:r>
            <a:r>
              <a:rPr lang="en-US" sz="1000">
                <a:ea typeface="+mn-lt"/>
                <a:cs typeface="+mn-lt"/>
                <a:hlinkClick r:id="rId8"/>
              </a:rPr>
              <a:t>https://www.istockphoto.com/vector/friendly-kids-take-care-of-the-planet-earth-diverse-children-recycling-gardening-gm1353426662-428533202</a:t>
            </a:r>
            <a:r>
              <a:rPr lang="en-US" sz="1000">
                <a:ea typeface="+mn-lt"/>
                <a:cs typeface="+mn-lt"/>
              </a:rPr>
              <a:t> (Accessed: 02/03/2025)</a:t>
            </a:r>
          </a:p>
          <a:p>
            <a:pPr>
              <a:buNone/>
            </a:pPr>
            <a:r>
              <a:rPr lang="en-US" sz="1000">
                <a:latin typeface="Arial"/>
                <a:ea typeface="+mn-lt"/>
                <a:cs typeface="+mn-lt"/>
              </a:rPr>
              <a:t>Let's Think (2025) Professional learning during the pandemic: lessons from Wales. Available at: </a:t>
            </a:r>
            <a:r>
              <a:rPr lang="en-US" sz="1000">
                <a:solidFill>
                  <a:srgbClr val="467886"/>
                </a:solidFill>
                <a:latin typeface="Arial"/>
                <a:cs typeface="Arial"/>
                <a:hlinkClick r:id="rId9">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Arial"/>
                <a:hlinkClick r:id="rId9">
                  <a:extLst>
                    <a:ext uri="{A12FA001-AC4F-418D-AE19-62706E023703}">
                      <ahyp:hlinkClr xmlns:ahyp="http://schemas.microsoft.com/office/drawing/2018/hyperlinkcolor" val="tx"/>
                    </a:ext>
                  </a:extLst>
                </a:hlinkClick>
              </a:rPr>
              <a:t>letsthink.org.uk/professional-learning-during-the-pandemic-lessons-from-wales/</a:t>
            </a:r>
            <a:r>
              <a:rPr lang="en-US" sz="1000">
                <a:latin typeface="Arial"/>
                <a:ea typeface="+mn-lt"/>
                <a:cs typeface="Arial"/>
              </a:rPr>
              <a:t> (Accessed: 25 February 2025)</a:t>
            </a:r>
            <a:r>
              <a:rPr lang="en-US" sz="1000">
                <a:latin typeface="Arial"/>
                <a:cs typeface="Arial"/>
              </a:rPr>
              <a:t> </a:t>
            </a:r>
          </a:p>
          <a:p>
            <a:pPr>
              <a:buNone/>
            </a:pPr>
            <a:r>
              <a:rPr lang="en-US" sz="1000">
                <a:latin typeface="Arial"/>
                <a:ea typeface="+mn-lt"/>
                <a:cs typeface="+mn-lt"/>
              </a:rPr>
              <a:t>MS State (2025) Science Starts Early at Cloverbud Camp. Available at: </a:t>
            </a:r>
            <a:r>
              <a:rPr lang="en-US" sz="1000">
                <a:solidFill>
                  <a:srgbClr val="467886"/>
                </a:solidFill>
                <a:latin typeface="Arial"/>
                <a:cs typeface="Arial"/>
                <a:hlinkClick r:id="rId10">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mn-lt"/>
                <a:hlinkClick r:id="rId10">
                  <a:extLst>
                    <a:ext uri="{A12FA001-AC4F-418D-AE19-62706E023703}">
                      <ahyp:hlinkClr xmlns:ahyp="http://schemas.microsoft.com/office/drawing/2018/hyperlinkcolor" val="tx"/>
                    </a:ext>
                  </a:extLst>
                </a:hlinkClick>
              </a:rPr>
              <a:t>extension.msstate.edu/news/feature-story/2012/science-starts-early-cloverbud-camp</a:t>
            </a:r>
            <a:r>
              <a:rPr lang="en-US" sz="1000">
                <a:latin typeface="Arial"/>
                <a:ea typeface="+mn-lt"/>
                <a:cs typeface="+mn-lt"/>
              </a:rPr>
              <a:t> (Accessed: 26 February 2025)</a:t>
            </a:r>
            <a:r>
              <a:rPr lang="en-US" sz="1000">
                <a:latin typeface="Arial"/>
                <a:ea typeface="+mn-lt"/>
                <a:cs typeface="Arial"/>
              </a:rPr>
              <a:t> </a:t>
            </a:r>
            <a:endParaRPr lang="en-US" sz="1000">
              <a:latin typeface="Arial"/>
              <a:cs typeface="Arial"/>
            </a:endParaRPr>
          </a:p>
          <a:p>
            <a:pPr>
              <a:buNone/>
            </a:pPr>
            <a:r>
              <a:rPr lang="en-US" sz="1000">
                <a:latin typeface="Arial"/>
                <a:ea typeface="+mn-lt"/>
                <a:cs typeface="Arial"/>
              </a:rPr>
              <a:t>National Geographic, (N.D) </a:t>
            </a:r>
            <a:r>
              <a:rPr lang="en-US" sz="1000" i="1">
                <a:latin typeface="Arial"/>
                <a:ea typeface="+mn-lt"/>
                <a:cs typeface="Arial"/>
              </a:rPr>
              <a:t>Sustainable Development Goals, 'National Geographic' [Image] Available at: </a:t>
            </a:r>
            <a:r>
              <a:rPr lang="en-US" sz="1000">
                <a:ea typeface="+mn-lt"/>
                <a:cs typeface="+mn-lt"/>
                <a:hlinkClick r:id="rId11"/>
              </a:rPr>
              <a:t>https://education.nationalgeographic.org/resource/sustainable-development-goals/</a:t>
            </a:r>
            <a:r>
              <a:rPr lang="en-US" sz="1000">
                <a:ea typeface="+mn-lt"/>
                <a:cs typeface="+mn-lt"/>
              </a:rPr>
              <a:t> (Accessed: 02/03/2025)</a:t>
            </a:r>
          </a:p>
          <a:p>
            <a:pPr>
              <a:buNone/>
            </a:pPr>
            <a:r>
              <a:rPr lang="en-US" sz="1000">
                <a:latin typeface="Arial"/>
                <a:ea typeface="+mn-lt"/>
                <a:cs typeface="+mn-lt"/>
              </a:rPr>
              <a:t>Pembrokeshire Coast, (N.D.)</a:t>
            </a:r>
            <a:r>
              <a:rPr lang="en-US" sz="1000" i="1">
                <a:latin typeface="Arial"/>
                <a:ea typeface="+mn-lt"/>
                <a:cs typeface="+mn-lt"/>
              </a:rPr>
              <a:t> Conservation</a:t>
            </a:r>
            <a:r>
              <a:rPr lang="en-US" sz="1000">
                <a:latin typeface="Arial"/>
                <a:ea typeface="+mn-lt"/>
                <a:cs typeface="+mn-lt"/>
              </a:rPr>
              <a:t>, '</a:t>
            </a:r>
            <a:r>
              <a:rPr lang="en-US" sz="1000" err="1">
                <a:latin typeface="Arial"/>
                <a:cs typeface="Arial"/>
              </a:rPr>
              <a:t>Arfordir</a:t>
            </a:r>
            <a:r>
              <a:rPr lang="en-US" sz="1000">
                <a:latin typeface="Arial"/>
                <a:cs typeface="Arial"/>
              </a:rPr>
              <a:t> </a:t>
            </a:r>
            <a:r>
              <a:rPr lang="en-US" sz="1000" err="1">
                <a:latin typeface="Arial"/>
                <a:ea typeface="+mn-lt"/>
                <a:cs typeface="+mn-lt"/>
              </a:rPr>
              <a:t>Penfro</a:t>
            </a:r>
            <a:r>
              <a:rPr lang="en-US" sz="1000">
                <a:latin typeface="Arial"/>
                <a:cs typeface="Arial"/>
              </a:rPr>
              <a:t>, Pembrokeshire Coast' [Website] Available at: </a:t>
            </a:r>
            <a:r>
              <a:rPr lang="en-US" sz="1000">
                <a:solidFill>
                  <a:srgbClr val="467886"/>
                </a:solidFill>
                <a:latin typeface="Arial"/>
                <a:cs typeface="Arial"/>
                <a:hlinkClick r:id="rId12"/>
              </a:rPr>
              <a:t>https://</a:t>
            </a:r>
            <a:r>
              <a:rPr lang="en-US" sz="1000">
                <a:solidFill>
                  <a:srgbClr val="467886"/>
                </a:solidFill>
                <a:latin typeface="Arial"/>
                <a:ea typeface="+mn-lt"/>
                <a:cs typeface="+mn-lt"/>
                <a:hlinkClick r:id="rId12"/>
              </a:rPr>
              <a:t>www.</a:t>
            </a:r>
            <a:r>
              <a:rPr lang="en-US" sz="1000">
                <a:solidFill>
                  <a:srgbClr val="467886"/>
                </a:solidFill>
                <a:latin typeface="Arial"/>
                <a:cs typeface="Arial"/>
                <a:hlinkClick r:id="rId12"/>
              </a:rPr>
              <a:t>pembrokeshirecoast</a:t>
            </a:r>
            <a:r>
              <a:rPr lang="en-US" sz="1000">
                <a:solidFill>
                  <a:srgbClr val="467886"/>
                </a:solidFill>
                <a:latin typeface="Arial"/>
                <a:ea typeface="+mn-lt"/>
                <a:cs typeface="+mn-lt"/>
                <a:hlinkClick r:id="rId12"/>
              </a:rPr>
              <a:t>.</a:t>
            </a:r>
            <a:r>
              <a:rPr lang="en-US" sz="1000">
                <a:solidFill>
                  <a:srgbClr val="467886"/>
                </a:solidFill>
                <a:latin typeface="Arial"/>
                <a:cs typeface="Arial"/>
                <a:hlinkClick r:id="rId12"/>
              </a:rPr>
              <a:t>wales</a:t>
            </a:r>
            <a:r>
              <a:rPr lang="en-US" sz="1000">
                <a:solidFill>
                  <a:srgbClr val="467886"/>
                </a:solidFill>
                <a:latin typeface="Arial"/>
                <a:ea typeface="+mn-lt"/>
                <a:cs typeface="+mn-lt"/>
                <a:hlinkClick r:id="rId12"/>
              </a:rPr>
              <a:t>/</a:t>
            </a:r>
            <a:r>
              <a:rPr lang="en-US" sz="1000">
                <a:solidFill>
                  <a:srgbClr val="467886"/>
                </a:solidFill>
                <a:latin typeface="Arial"/>
                <a:cs typeface="Arial"/>
                <a:hlinkClick r:id="rId12"/>
              </a:rPr>
              <a:t>conservation</a:t>
            </a:r>
            <a:r>
              <a:rPr lang="en-US" sz="1000">
                <a:solidFill>
                  <a:srgbClr val="467886"/>
                </a:solidFill>
                <a:latin typeface="Arial"/>
                <a:ea typeface="+mn-lt"/>
                <a:cs typeface="+mn-lt"/>
                <a:hlinkClick r:id="rId12"/>
              </a:rPr>
              <a:t>/</a:t>
            </a:r>
            <a:r>
              <a:rPr lang="en-US" sz="1000">
                <a:latin typeface="Arial"/>
                <a:ea typeface="+mn-lt"/>
                <a:cs typeface="+mn-lt"/>
              </a:rPr>
              <a:t> (Accessed: </a:t>
            </a:r>
            <a:r>
              <a:rPr lang="en-US" sz="1000">
                <a:latin typeface="Arial"/>
                <a:cs typeface="Arial"/>
              </a:rPr>
              <a:t>26/02/2025</a:t>
            </a:r>
            <a:r>
              <a:rPr lang="en-US" sz="1000">
                <a:latin typeface="Arial"/>
                <a:ea typeface="+mn-lt"/>
                <a:cs typeface="+mn-lt"/>
              </a:rPr>
              <a:t>)</a:t>
            </a:r>
            <a:r>
              <a:rPr lang="en-US" sz="1000">
                <a:latin typeface="Arial"/>
                <a:cs typeface="Arial"/>
              </a:rPr>
              <a:t> </a:t>
            </a:r>
          </a:p>
          <a:p>
            <a:pPr>
              <a:buNone/>
            </a:pPr>
            <a:r>
              <a:rPr lang="en-US" sz="1000">
                <a:latin typeface="Arial"/>
                <a:cs typeface="Arial"/>
              </a:rPr>
              <a:t>Twinkl, (N.D), </a:t>
            </a:r>
            <a:r>
              <a:rPr lang="en-US" sz="1000" i="1" err="1">
                <a:latin typeface="Arial"/>
                <a:cs typeface="Arial"/>
              </a:rPr>
              <a:t>Miliwn</a:t>
            </a:r>
            <a:r>
              <a:rPr lang="en-US" sz="1000" i="1">
                <a:latin typeface="Arial"/>
                <a:cs typeface="Arial"/>
              </a:rPr>
              <a:t> o </a:t>
            </a:r>
            <a:r>
              <a:rPr lang="en-US" sz="1000" i="1" err="1">
                <a:latin typeface="Arial"/>
                <a:cs typeface="Arial"/>
              </a:rPr>
              <a:t>Siaradwyr</a:t>
            </a:r>
            <a:r>
              <a:rPr lang="en-US" sz="1000" i="1">
                <a:latin typeface="Arial"/>
                <a:cs typeface="Arial"/>
              </a:rPr>
              <a:t>. A Million Welsh Speakers</a:t>
            </a:r>
            <a:r>
              <a:rPr lang="en-US" sz="1000">
                <a:latin typeface="Arial"/>
                <a:cs typeface="Arial"/>
              </a:rPr>
              <a:t>, 'Twinkl' [Image] Available at: </a:t>
            </a:r>
            <a:r>
              <a:rPr lang="en-US" sz="1000">
                <a:solidFill>
                  <a:srgbClr val="467886"/>
                </a:solidFill>
                <a:latin typeface="Arial"/>
                <a:cs typeface="Arial"/>
                <a:hlinkClick r:id="rId13"/>
              </a:rPr>
              <a:t>https://</a:t>
            </a:r>
            <a:r>
              <a:rPr lang="en-US" sz="1000">
                <a:solidFill>
                  <a:srgbClr val="467886"/>
                </a:solidFill>
                <a:latin typeface="Arial"/>
                <a:ea typeface="+mn-lt"/>
                <a:cs typeface="+mn-lt"/>
                <a:hlinkClick r:id="rId13"/>
              </a:rPr>
              <a:t>www.</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twinkl.co</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uk</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resources</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adnoddau-cymraeg-welsh-resources</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curriculum-for-wales-english-medium</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welsh-learners</a:t>
            </a:r>
            <a:r>
              <a:rPr lang="en-US" sz="1000">
                <a:latin typeface="Arial"/>
                <a:cs typeface="Arial"/>
              </a:rPr>
              <a:t> </a:t>
            </a:r>
            <a:r>
              <a:rPr lang="en-US" sz="1000">
                <a:latin typeface="Arial"/>
                <a:ea typeface="+mn-lt"/>
                <a:cs typeface="+mn-lt"/>
              </a:rPr>
              <a:t>(Accessed: </a:t>
            </a:r>
            <a:r>
              <a:rPr lang="en-US" sz="1000">
                <a:latin typeface="Arial"/>
                <a:cs typeface="Arial"/>
              </a:rPr>
              <a:t>26/02/2025</a:t>
            </a:r>
            <a:r>
              <a:rPr lang="en-US" sz="1000">
                <a:latin typeface="Arial"/>
                <a:ea typeface="+mn-lt"/>
                <a:cs typeface="+mn-lt"/>
              </a:rPr>
              <a:t>)</a:t>
            </a:r>
            <a:r>
              <a:rPr lang="en-US" sz="1000">
                <a:latin typeface="Arial"/>
                <a:cs typeface="Arial"/>
              </a:rPr>
              <a:t> </a:t>
            </a:r>
          </a:p>
          <a:p>
            <a:pPr>
              <a:buNone/>
            </a:pPr>
            <a:r>
              <a:rPr lang="en-US" sz="1000">
                <a:latin typeface="Arial"/>
                <a:cs typeface="Arial"/>
              </a:rPr>
              <a:t>UNICEF (</a:t>
            </a:r>
            <a:r>
              <a:rPr lang="en-US" sz="1000" err="1">
                <a:latin typeface="Arial"/>
                <a:cs typeface="Arial"/>
              </a:rPr>
              <a:t>n.d</a:t>
            </a:r>
            <a:r>
              <a:rPr lang="en-US" sz="1000">
                <a:latin typeface="Arial"/>
                <a:cs typeface="Arial"/>
              </a:rPr>
              <a:t>) Child Rights. Available at: </a:t>
            </a:r>
            <a:r>
              <a:rPr lang="en-US" sz="1000">
                <a:solidFill>
                  <a:srgbClr val="467886"/>
                </a:solidFill>
                <a:latin typeface="Arial"/>
                <a:cs typeface="Arial"/>
                <a:hlinkClick r:id="rId14"/>
              </a:rPr>
              <a:t>https://www.unicef.ie/our-work/schools/global-issues/child-rights/</a:t>
            </a:r>
            <a:r>
              <a:rPr lang="en-US" sz="1000">
                <a:latin typeface="Arial"/>
                <a:cs typeface="Arial"/>
              </a:rPr>
              <a:t> (Accessed: 26 February 2025)  </a:t>
            </a:r>
          </a:p>
          <a:p>
            <a:pPr>
              <a:buNone/>
            </a:pPr>
            <a:r>
              <a:rPr lang="en-US" sz="1000">
                <a:latin typeface="Arial"/>
                <a:ea typeface="+mn-lt"/>
                <a:cs typeface="+mn-lt"/>
              </a:rPr>
              <a:t>United Nations (2015) Resources. Available at: </a:t>
            </a:r>
            <a:r>
              <a:rPr lang="en-US" sz="1000">
                <a:solidFill>
                  <a:srgbClr val="467886"/>
                </a:solidFill>
                <a:latin typeface="Arial"/>
                <a:cs typeface="Arial"/>
                <a:hlinkClick r:id="rId15"/>
              </a:rPr>
              <a:t>https://</a:t>
            </a:r>
            <a:r>
              <a:rPr lang="en-US" sz="1000">
                <a:solidFill>
                  <a:srgbClr val="467886"/>
                </a:solidFill>
                <a:latin typeface="Arial"/>
                <a:ea typeface="+mn-lt"/>
                <a:cs typeface="+mn-lt"/>
                <a:hlinkClick r:id="rId15"/>
              </a:rPr>
              <a:t>www.</a:t>
            </a:r>
            <a:r>
              <a:rPr lang="en-US" sz="1000">
                <a:solidFill>
                  <a:srgbClr val="467886"/>
                </a:solidFill>
                <a:latin typeface="Arial"/>
                <a:cs typeface="Arial"/>
                <a:hlinkClick r:id="rId15"/>
              </a:rPr>
              <a:t>unodc</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org</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unodc</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en</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sustainable-development-goals</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Resources</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html</a:t>
            </a:r>
            <a:r>
              <a:rPr lang="en-US" sz="1000">
                <a:latin typeface="Arial"/>
                <a:cs typeface="Arial"/>
              </a:rPr>
              <a:t> </a:t>
            </a:r>
            <a:r>
              <a:rPr lang="en-US" sz="1000">
                <a:latin typeface="Arial"/>
                <a:ea typeface="+mn-lt"/>
                <a:cs typeface="+mn-lt"/>
              </a:rPr>
              <a:t>(Accessed: </a:t>
            </a:r>
            <a:r>
              <a:rPr lang="en-US" sz="1000">
                <a:latin typeface="Arial"/>
                <a:cs typeface="Arial"/>
              </a:rPr>
              <a:t>26 </a:t>
            </a:r>
            <a:r>
              <a:rPr lang="en-US" sz="1000">
                <a:latin typeface="Arial"/>
                <a:ea typeface="+mn-lt"/>
                <a:cs typeface="+mn-lt"/>
              </a:rPr>
              <a:t>February 2025)</a:t>
            </a:r>
            <a:r>
              <a:rPr lang="en-US" sz="1000">
                <a:latin typeface="Arial"/>
                <a:cs typeface="Arial"/>
              </a:rPr>
              <a:t>  </a:t>
            </a:r>
          </a:p>
          <a:p>
            <a:pPr>
              <a:buNone/>
            </a:pPr>
            <a:r>
              <a:rPr lang="en-US" sz="1000">
                <a:latin typeface="Arial"/>
                <a:ea typeface="+mn-lt"/>
                <a:cs typeface="+mn-lt"/>
              </a:rPr>
              <a:t>United Nations, (2020), </a:t>
            </a:r>
            <a:r>
              <a:rPr lang="en-US" sz="1000" i="1">
                <a:latin typeface="Arial"/>
                <a:ea typeface="+mn-lt"/>
                <a:cs typeface="+mn-lt"/>
              </a:rPr>
              <a:t>Official CBD Website</a:t>
            </a:r>
            <a:r>
              <a:rPr lang="en-US" sz="1000">
                <a:latin typeface="Arial"/>
                <a:ea typeface="+mn-lt"/>
                <a:cs typeface="+mn-lt"/>
              </a:rPr>
              <a:t>, 'United Nations' [Image] Available at: </a:t>
            </a:r>
            <a:r>
              <a:rPr lang="en-US" sz="1000">
                <a:solidFill>
                  <a:srgbClr val="467886"/>
                </a:solidFill>
                <a:latin typeface="Arial"/>
                <a:cs typeface="Arial"/>
                <a:hlinkClick r:id="rId16">
                  <a:extLst>
                    <a:ext uri="{A12FA001-AC4F-418D-AE19-62706E023703}">
                      <ahyp:hlinkClr xmlns:ahyp="http://schemas.microsoft.com/office/drawing/2018/hyperlinkcolor" val="tx"/>
                    </a:ext>
                  </a:extLst>
                </a:hlinkClick>
              </a:rPr>
              <a:t>https://www.un.org/en/observances/biological-diversity-day/convention</a:t>
            </a:r>
            <a:r>
              <a:rPr lang="en-US" sz="1000">
                <a:latin typeface="Arial"/>
                <a:cs typeface="Arial"/>
              </a:rPr>
              <a:t> (Accessed: 26/02/2025) </a:t>
            </a:r>
          </a:p>
          <a:p>
            <a:pPr>
              <a:buNone/>
            </a:pPr>
            <a:r>
              <a:rPr lang="en-US" sz="1000">
                <a:latin typeface="Arial"/>
                <a:cs typeface="Arial"/>
              </a:rPr>
              <a:t>United Nations, (N.D), </a:t>
            </a:r>
            <a:r>
              <a:rPr lang="en-US" sz="1000" i="1">
                <a:latin typeface="Arial"/>
                <a:ea typeface="+mn-lt"/>
                <a:cs typeface="+mn-lt"/>
              </a:rPr>
              <a:t>4 Ensure inclusive and equitable quality </a:t>
            </a:r>
            <a:r>
              <a:rPr lang="en-US" sz="1000" i="1">
                <a:latin typeface="Arial"/>
                <a:cs typeface="Arial"/>
              </a:rPr>
              <a:t>education and promote lifelong learning opportunities for all, </a:t>
            </a:r>
            <a:r>
              <a:rPr lang="en-US" sz="1000">
                <a:latin typeface="Arial"/>
                <a:cs typeface="Arial"/>
              </a:rPr>
              <a:t>'United Nations' [Website] Available: </a:t>
            </a:r>
            <a:r>
              <a:rPr lang="en-US" sz="1000">
                <a:solidFill>
                  <a:srgbClr val="467886"/>
                </a:solidFill>
                <a:latin typeface="Arial"/>
                <a:cs typeface="Arial"/>
                <a:hlinkClick r:id="rId17">
                  <a:extLst>
                    <a:ext uri="{A12FA001-AC4F-418D-AE19-62706E023703}">
                      <ahyp:hlinkClr xmlns:ahyp="http://schemas.microsoft.com/office/drawing/2018/hyperlinkcolor" val="tx"/>
                    </a:ext>
                  </a:extLst>
                </a:hlinkClick>
              </a:rPr>
              <a:t>https://sdgs.un.org/goals/goal4#progress_and_info</a:t>
            </a:r>
            <a:r>
              <a:rPr lang="en-US" sz="1000">
                <a:latin typeface="Arial"/>
                <a:cs typeface="Arial"/>
              </a:rPr>
              <a:t> (Accessed: 26/02/2025) </a:t>
            </a:r>
          </a:p>
          <a:p>
            <a:pPr>
              <a:buNone/>
            </a:pPr>
            <a:r>
              <a:rPr lang="en-US" sz="1000">
                <a:latin typeface="Arial"/>
                <a:cs typeface="Arial"/>
              </a:rPr>
              <a:t>Volunteer World (</a:t>
            </a:r>
            <a:r>
              <a:rPr lang="en-US" sz="1000" err="1">
                <a:latin typeface="Arial"/>
                <a:cs typeface="Arial"/>
              </a:rPr>
              <a:t>n.d</a:t>
            </a:r>
            <a:r>
              <a:rPr lang="en-US" sz="1000">
                <a:latin typeface="Arial"/>
                <a:cs typeface="Arial"/>
              </a:rPr>
              <a:t>) Volunteering Abroad. Available at: </a:t>
            </a:r>
            <a:r>
              <a:rPr lang="en-US" sz="1000">
                <a:solidFill>
                  <a:srgbClr val="467886"/>
                </a:solidFill>
                <a:latin typeface="Arial"/>
                <a:cs typeface="Arial"/>
                <a:hlinkClick r:id="rId18"/>
              </a:rPr>
              <a:t>https://www.volunteerworld.com</a:t>
            </a:r>
            <a:r>
              <a:rPr lang="en-US" sz="1000">
                <a:latin typeface="Arial"/>
                <a:cs typeface="Arial"/>
              </a:rPr>
              <a:t> (Accessed: 26 February 2025) </a:t>
            </a:r>
          </a:p>
          <a:p>
            <a:pPr>
              <a:buNone/>
            </a:pPr>
            <a:r>
              <a:rPr lang="en-US" sz="1000">
                <a:latin typeface="Arial"/>
                <a:ea typeface="+mn-lt"/>
                <a:cs typeface="+mn-lt"/>
              </a:rPr>
              <a:t>Welsh </a:t>
            </a:r>
            <a:r>
              <a:rPr lang="en-US" sz="1000" err="1">
                <a:latin typeface="Arial"/>
                <a:cs typeface="Arial"/>
              </a:rPr>
              <a:t>Governmnet</a:t>
            </a:r>
            <a:r>
              <a:rPr lang="en-US" sz="1000">
                <a:latin typeface="Arial"/>
                <a:cs typeface="Arial"/>
              </a:rPr>
              <a:t> (2015) A Curriculum for Wales – A Curriculum for Life. Available at: </a:t>
            </a:r>
            <a:r>
              <a:rPr lang="en-US" sz="1000">
                <a:solidFill>
                  <a:srgbClr val="467886"/>
                </a:solidFill>
                <a:latin typeface="Arial"/>
                <a:cs typeface="Arial"/>
                <a:hlinkClick r:id="rId19"/>
              </a:rPr>
              <a:t>https://www.gov.wales/sites/default/files/publications/2018-02/a-curriculum-for-wales-a-curriculum-for-life.pdf</a:t>
            </a:r>
            <a:r>
              <a:rPr lang="en-US" sz="1000">
                <a:latin typeface="Arial"/>
                <a:cs typeface="Arial"/>
              </a:rPr>
              <a:t> (Accessed: 25 February 2025)</a:t>
            </a:r>
            <a:r>
              <a:rPr lang="en-US" sz="1500">
                <a:latin typeface="Arial"/>
                <a:cs typeface="Arial"/>
              </a:rPr>
              <a:t> </a:t>
            </a:r>
            <a:endParaRPr lang="en-US"/>
          </a:p>
          <a:p>
            <a:pPr marL="0" indent="0">
              <a:lnSpc>
                <a:spcPct val="120000"/>
              </a:lnSpc>
              <a:buNone/>
            </a:pPr>
            <a:endParaRPr lang="en-US" sz="1600"/>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p:txBody>
      </p:sp>
    </p:spTree>
    <p:extLst>
      <p:ext uri="{BB962C8B-B14F-4D97-AF65-F5344CB8AC3E}">
        <p14:creationId xmlns:p14="http://schemas.microsoft.com/office/powerpoint/2010/main" val="232320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9C06378A6147648AB419B7A4165E63F" ma:contentTypeVersion="4" ma:contentTypeDescription="Create a new document." ma:contentTypeScope="" ma:versionID="2897b0afe63f91d376b3301fc8f2bc6c">
  <xsd:schema xmlns:xsd="http://www.w3.org/2001/XMLSchema" xmlns:xs="http://www.w3.org/2001/XMLSchema" xmlns:p="http://schemas.microsoft.com/office/2006/metadata/properties" xmlns:ns2="4d75f0bb-565a-4cec-92a2-5ef8c7e1bcee" targetNamespace="http://schemas.microsoft.com/office/2006/metadata/properties" ma:root="true" ma:fieldsID="a777aada7b08e283f8483a0956977a5b" ns2:_="">
    <xsd:import namespace="4d75f0bb-565a-4cec-92a2-5ef8c7e1bc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75f0bb-565a-4cec-92a2-5ef8c7e1bc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2FA94B-C223-4F36-B09A-B52D01624FFC}">
  <ds:schemaRefs>
    <ds:schemaRef ds:uri="http://schemas.microsoft.com/sharepoint/v3/contenttype/forms"/>
  </ds:schemaRefs>
</ds:datastoreItem>
</file>

<file path=customXml/itemProps2.xml><?xml version="1.0" encoding="utf-8"?>
<ds:datastoreItem xmlns:ds="http://schemas.openxmlformats.org/officeDocument/2006/customXml" ds:itemID="{ACA98CB3-5DCD-4BC8-83D2-CDF211C04A56}">
  <ds:schemaRefs>
    <ds:schemaRef ds:uri="4d75f0bb-565a-4cec-92a2-5ef8c7e1bce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D24EA7F-29AB-4F99-B167-E0BAD582819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2423</Words>
  <Application>Microsoft Office PowerPoint</Application>
  <PresentationFormat>Widescreen</PresentationFormat>
  <Paragraphs>177</Paragraphs>
  <Slides>16</Slides>
  <Notes>5</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Shaping Education for Sustainability: Policy and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ESDGC In Action How is Sustainable Development and Global Citizenship used in lessons? </vt:lpstr>
      <vt:lpstr>PowerPoint Presentation</vt:lpstr>
      <vt:lpstr>PowerPoint Presentation</vt:lpstr>
      <vt:lpstr>Humanities</vt:lpstr>
      <vt:lpstr>Science &amp; Technology</vt:lpstr>
      <vt:lpstr>Language &amp; Literacy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 (2113638)</cp:lastModifiedBy>
  <cp:revision>2</cp:revision>
  <dcterms:created xsi:type="dcterms:W3CDTF">2025-02-21T19:47:51Z</dcterms:created>
  <dcterms:modified xsi:type="dcterms:W3CDTF">2025-03-02T18:03:43Z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0x01010099C06378A6147648AB419B7A4165E63F</vt:lpwstr>
  </property>
</Properties>
</file>