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F8C8A7-454B-43E0-97FE-CA9D9F108665}" v="13" dt="2019-10-27T15:48:34.6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3" autoAdjust="0"/>
    <p:restoredTop sz="94660"/>
  </p:normalViewPr>
  <p:slideViewPr>
    <p:cSldViewPr>
      <p:cViewPr varScale="1">
        <p:scale>
          <a:sx n="104" d="100"/>
          <a:sy n="104" d="100"/>
        </p:scale>
        <p:origin x="184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43AC35FE-05CD-4776-8C75-44EC1B57BAB3}"/>
    <pc:docChg chg="undo custSel addSld delSld modSld modMainMaster">
      <pc:chgData name="Tim Bashford" userId="5fd3d9a1-443c-4717-9608-098946ca22e0" providerId="ADAL" clId="{43AC35FE-05CD-4776-8C75-44EC1B57BAB3}" dt="2019-10-24T19:11:17.207" v="566" actId="20577"/>
      <pc:docMkLst>
        <pc:docMk/>
      </pc:docMkLst>
      <pc:sldChg chg="modSp">
        <pc:chgData name="Tim Bashford" userId="5fd3d9a1-443c-4717-9608-098946ca22e0" providerId="ADAL" clId="{43AC35FE-05CD-4776-8C75-44EC1B57BAB3}" dt="2019-10-19T11:20:39.995" v="3" actId="27636"/>
        <pc:sldMkLst>
          <pc:docMk/>
          <pc:sldMk cId="0" sldId="258"/>
        </pc:sldMkLst>
        <pc:spChg chg="mod">
          <ac:chgData name="Tim Bashford" userId="5fd3d9a1-443c-4717-9608-098946ca22e0" providerId="ADAL" clId="{43AC35FE-05CD-4776-8C75-44EC1B57BAB3}" dt="2019-10-19T11:20:39.995" v="3" actId="27636"/>
          <ac:spMkLst>
            <pc:docMk/>
            <pc:sldMk cId="0" sldId="258"/>
            <ac:spMk id="20483" creationId="{1D927E99-CDD4-4E9D-A987-6F2EA746D646}"/>
          </ac:spMkLst>
        </pc:spChg>
      </pc:sldChg>
      <pc:sldChg chg="modSp">
        <pc:chgData name="Tim Bashford" userId="5fd3d9a1-443c-4717-9608-098946ca22e0" providerId="ADAL" clId="{43AC35FE-05CD-4776-8C75-44EC1B57BAB3}" dt="2019-10-19T11:20:40.018" v="5" actId="27636"/>
        <pc:sldMkLst>
          <pc:docMk/>
          <pc:sldMk cId="0" sldId="260"/>
        </pc:sldMkLst>
        <pc:spChg chg="mod">
          <ac:chgData name="Tim Bashford" userId="5fd3d9a1-443c-4717-9608-098946ca22e0" providerId="ADAL" clId="{43AC35FE-05CD-4776-8C75-44EC1B57BAB3}" dt="2019-10-19T11:20:40.018" v="5" actId="27636"/>
          <ac:spMkLst>
            <pc:docMk/>
            <pc:sldMk cId="0" sldId="260"/>
            <ac:spMk id="25603" creationId="{F7A73A5C-8C78-45EA-875F-C25F9DB2A492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44" v="26" actId="27636"/>
        <pc:sldMkLst>
          <pc:docMk/>
          <pc:sldMk cId="667395676" sldId="263"/>
        </pc:sldMkLst>
        <pc:spChg chg="mod">
          <ac:chgData name="Tim Bashford" userId="5fd3d9a1-443c-4717-9608-098946ca22e0" providerId="ADAL" clId="{43AC35FE-05CD-4776-8C75-44EC1B57BAB3}" dt="2019-10-19T11:22:50.344" v="26" actId="27636"/>
          <ac:spMkLst>
            <pc:docMk/>
            <pc:sldMk cId="667395676" sldId="263"/>
            <ac:spMk id="3" creationId="{00000000-0000-0000-0000-000000000000}"/>
          </ac:spMkLst>
        </pc:spChg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484918290" sldId="265"/>
        </pc:sldMkLst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3167714472" sldId="266"/>
        </pc:sldMkLst>
      </pc:sldChg>
      <pc:sldChg chg="addSp delSp modSp">
        <pc:chgData name="Tim Bashford" userId="5fd3d9a1-443c-4717-9608-098946ca22e0" providerId="ADAL" clId="{43AC35FE-05CD-4776-8C75-44EC1B57BAB3}" dt="2019-10-19T11:30:04.089" v="121" actId="1076"/>
        <pc:sldMkLst>
          <pc:docMk/>
          <pc:sldMk cId="0" sldId="267"/>
        </pc:sldMkLst>
        <pc:spChg chg="mod">
          <ac:chgData name="Tim Bashford" userId="5fd3d9a1-443c-4717-9608-098946ca22e0" providerId="ADAL" clId="{43AC35FE-05CD-4776-8C75-44EC1B57BAB3}" dt="2019-10-19T11:29:34.952" v="116" actId="20577"/>
          <ac:spMkLst>
            <pc:docMk/>
            <pc:sldMk cId="0" sldId="267"/>
            <ac:spMk id="37891" creationId="{0DEE43DF-D9A2-4617-BFF6-1B112F679932}"/>
          </ac:spMkLst>
        </pc:spChg>
        <pc:picChg chg="add mod">
          <ac:chgData name="Tim Bashford" userId="5fd3d9a1-443c-4717-9608-098946ca22e0" providerId="ADAL" clId="{43AC35FE-05CD-4776-8C75-44EC1B57BAB3}" dt="2019-10-19T11:28:44.448" v="32" actId="1076"/>
          <ac:picMkLst>
            <pc:docMk/>
            <pc:sldMk cId="0" sldId="267"/>
            <ac:picMk id="3" creationId="{246134A6-65BD-42C9-A295-FF19680FEBD4}"/>
          </ac:picMkLst>
        </pc:picChg>
        <pc:picChg chg="add mod">
          <ac:chgData name="Tim Bashford" userId="5fd3d9a1-443c-4717-9608-098946ca22e0" providerId="ADAL" clId="{43AC35FE-05CD-4776-8C75-44EC1B57BAB3}" dt="2019-10-19T11:30:04.089" v="121" actId="1076"/>
          <ac:picMkLst>
            <pc:docMk/>
            <pc:sldMk cId="0" sldId="267"/>
            <ac:picMk id="4" creationId="{ABAAB193-8F7C-4441-8081-0ABC9AFC5E6E}"/>
          </ac:picMkLst>
        </pc:picChg>
        <pc:picChg chg="del mod">
          <ac:chgData name="Tim Bashford" userId="5fd3d9a1-443c-4717-9608-098946ca22e0" providerId="ADAL" clId="{43AC35FE-05CD-4776-8C75-44EC1B57BAB3}" dt="2019-10-19T11:28:39.229" v="28" actId="478"/>
          <ac:picMkLst>
            <pc:docMk/>
            <pc:sldMk cId="0" sldId="267"/>
            <ac:picMk id="37892" creationId="{E0917F5D-BB60-42F3-9B59-0F6A057072D8}"/>
          </ac:picMkLst>
        </pc:picChg>
        <pc:picChg chg="del mod">
          <ac:chgData name="Tim Bashford" userId="5fd3d9a1-443c-4717-9608-098946ca22e0" providerId="ADAL" clId="{43AC35FE-05CD-4776-8C75-44EC1B57BAB3}" dt="2019-10-19T11:29:33.829" v="114" actId="478"/>
          <ac:picMkLst>
            <pc:docMk/>
            <pc:sldMk cId="0" sldId="267"/>
            <ac:picMk id="37893" creationId="{BABDB7D3-D2F8-4D72-92AD-94D613D2A235}"/>
          </ac:picMkLst>
        </pc:picChg>
        <pc:picChg chg="del">
          <ac:chgData name="Tim Bashford" userId="5fd3d9a1-443c-4717-9608-098946ca22e0" providerId="ADAL" clId="{43AC35FE-05CD-4776-8C75-44EC1B57BAB3}" dt="2019-10-19T11:29:59.042" v="117" actId="478"/>
          <ac:picMkLst>
            <pc:docMk/>
            <pc:sldMk cId="0" sldId="267"/>
            <ac:picMk id="37894" creationId="{660ADBA7-BF8A-4410-921C-C6E828867DBF}"/>
          </ac:picMkLst>
        </pc:picChg>
      </pc:sldChg>
      <pc:sldChg chg="modSp">
        <pc:chgData name="Tim Bashford" userId="5fd3d9a1-443c-4717-9608-098946ca22e0" providerId="ADAL" clId="{43AC35FE-05CD-4776-8C75-44EC1B57BAB3}" dt="2019-10-23T21:09:09.869" v="554" actId="20577"/>
        <pc:sldMkLst>
          <pc:docMk/>
          <pc:sldMk cId="0" sldId="269"/>
        </pc:sldMkLst>
        <pc:spChg chg="mod">
          <ac:chgData name="Tim Bashford" userId="5fd3d9a1-443c-4717-9608-098946ca22e0" providerId="ADAL" clId="{43AC35FE-05CD-4776-8C75-44EC1B57BAB3}" dt="2019-10-23T21:09:09.869" v="554" actId="20577"/>
          <ac:spMkLst>
            <pc:docMk/>
            <pc:sldMk cId="0" sldId="269"/>
            <ac:spMk id="23555" creationId="{5E564287-7938-435F-B4A3-E8EAC126D71E}"/>
          </ac:spMkLst>
        </pc:spChg>
      </pc:sldChg>
      <pc:sldChg chg="del">
        <pc:chgData name="Tim Bashford" userId="5fd3d9a1-443c-4717-9608-098946ca22e0" providerId="ADAL" clId="{43AC35FE-05CD-4776-8C75-44EC1B57BAB3}" dt="2019-10-19T11:22:06.063" v="22" actId="2696"/>
        <pc:sldMkLst>
          <pc:docMk/>
          <pc:sldMk cId="2602862030" sldId="270"/>
        </pc:sldMkLst>
      </pc:sldChg>
      <pc:sldChg chg="modSp">
        <pc:chgData name="Tim Bashford" userId="5fd3d9a1-443c-4717-9608-098946ca22e0" providerId="ADAL" clId="{43AC35FE-05CD-4776-8C75-44EC1B57BAB3}" dt="2019-10-19T11:20:39.960" v="1" actId="27636"/>
        <pc:sldMkLst>
          <pc:docMk/>
          <pc:sldMk cId="0" sldId="272"/>
        </pc:sldMkLst>
        <pc:spChg chg="mod">
          <ac:chgData name="Tim Bashford" userId="5fd3d9a1-443c-4717-9608-098946ca22e0" providerId="ADAL" clId="{43AC35FE-05CD-4776-8C75-44EC1B57BAB3}" dt="2019-10-19T11:20:39.960" v="1" actId="27636"/>
          <ac:spMkLst>
            <pc:docMk/>
            <pc:sldMk cId="0" sldId="272"/>
            <ac:spMk id="11267" creationId="{23C35E2B-9072-4E97-85C7-66BEA1AC1AF9}"/>
          </ac:spMkLst>
        </pc:spChg>
      </pc:sldChg>
      <pc:sldChg chg="modSp">
        <pc:chgData name="Tim Bashford" userId="5fd3d9a1-443c-4717-9608-098946ca22e0" providerId="ADAL" clId="{43AC35FE-05CD-4776-8C75-44EC1B57BAB3}" dt="2019-10-19T11:21:53.018" v="21" actId="403"/>
        <pc:sldMkLst>
          <pc:docMk/>
          <pc:sldMk cId="0" sldId="275"/>
        </pc:sldMkLst>
        <pc:spChg chg="mod">
          <ac:chgData name="Tim Bashford" userId="5fd3d9a1-443c-4717-9608-098946ca22e0" providerId="ADAL" clId="{43AC35FE-05CD-4776-8C75-44EC1B57BAB3}" dt="2019-10-19T11:21:53.018" v="21" actId="403"/>
          <ac:spMkLst>
            <pc:docMk/>
            <pc:sldMk cId="0" sldId="275"/>
            <ac:spMk id="3" creationId="{F4B3C98B-BEA7-42A0-AF1C-F515D6A86375}"/>
          </ac:spMkLst>
        </pc:spChg>
      </pc:sldChg>
      <pc:sldChg chg="modSp">
        <pc:chgData name="Tim Bashford" userId="5fd3d9a1-443c-4717-9608-098946ca22e0" providerId="ADAL" clId="{43AC35FE-05CD-4776-8C75-44EC1B57BAB3}" dt="2019-10-19T11:20:39.973" v="2" actId="27636"/>
        <pc:sldMkLst>
          <pc:docMk/>
          <pc:sldMk cId="0" sldId="276"/>
        </pc:sldMkLst>
        <pc:spChg chg="mod">
          <ac:chgData name="Tim Bashford" userId="5fd3d9a1-443c-4717-9608-098946ca22e0" providerId="ADAL" clId="{43AC35FE-05CD-4776-8C75-44EC1B57BAB3}" dt="2019-10-19T11:20:39.973" v="2" actId="27636"/>
          <ac:spMkLst>
            <pc:docMk/>
            <pc:sldMk cId="0" sldId="276"/>
            <ac:spMk id="15363" creationId="{BE1B92FD-A3EE-453D-B46E-561FA4E74105}"/>
          </ac:spMkLst>
        </pc:spChg>
      </pc:sldChg>
      <pc:sldChg chg="modSp">
        <pc:chgData name="Tim Bashford" userId="5fd3d9a1-443c-4717-9608-098946ca22e0" providerId="ADAL" clId="{43AC35FE-05CD-4776-8C75-44EC1B57BAB3}" dt="2019-10-19T11:20:40.002" v="4" actId="27636"/>
        <pc:sldMkLst>
          <pc:docMk/>
          <pc:sldMk cId="0" sldId="277"/>
        </pc:sldMkLst>
        <pc:spChg chg="mod">
          <ac:chgData name="Tim Bashford" userId="5fd3d9a1-443c-4717-9608-098946ca22e0" providerId="ADAL" clId="{43AC35FE-05CD-4776-8C75-44EC1B57BAB3}" dt="2019-10-19T11:20:40.002" v="4" actId="27636"/>
          <ac:spMkLst>
            <pc:docMk/>
            <pc:sldMk cId="0" sldId="277"/>
            <ac:spMk id="21507" creationId="{C24C31F9-5241-4A76-89DB-A4845E73D5D2}"/>
          </ac:spMkLst>
        </pc:spChg>
      </pc:sldChg>
      <pc:sldChg chg="modSp">
        <pc:chgData name="Tim Bashford" userId="5fd3d9a1-443c-4717-9608-098946ca22e0" providerId="ADAL" clId="{43AC35FE-05CD-4776-8C75-44EC1B57BAB3}" dt="2019-10-24T19:11:17.207" v="566" actId="20577"/>
        <pc:sldMkLst>
          <pc:docMk/>
          <pc:sldMk cId="0" sldId="278"/>
        </pc:sldMkLst>
        <pc:spChg chg="mod">
          <ac:chgData name="Tim Bashford" userId="5fd3d9a1-443c-4717-9608-098946ca22e0" providerId="ADAL" clId="{43AC35FE-05CD-4776-8C75-44EC1B57BAB3}" dt="2019-10-24T19:10:59.446" v="555" actId="20577"/>
          <ac:spMkLst>
            <pc:docMk/>
            <pc:sldMk cId="0" sldId="278"/>
            <ac:spMk id="22541" creationId="{1E9C8932-BBD4-482D-B893-91FCD0B00BCA}"/>
          </ac:spMkLst>
        </pc:spChg>
        <pc:spChg chg="mod">
          <ac:chgData name="Tim Bashford" userId="5fd3d9a1-443c-4717-9608-098946ca22e0" providerId="ADAL" clId="{43AC35FE-05CD-4776-8C75-44EC1B57BAB3}" dt="2019-10-24T19:11:17.207" v="566" actId="20577"/>
          <ac:spMkLst>
            <pc:docMk/>
            <pc:sldMk cId="0" sldId="278"/>
            <ac:spMk id="22548" creationId="{C9815402-2CB0-4628-8CE1-0850A18BFAF1}"/>
          </ac:spMkLst>
        </pc:spChg>
      </pc:sldChg>
      <pc:sldChg chg="modSp">
        <pc:chgData name="Tim Bashford" userId="5fd3d9a1-443c-4717-9608-098946ca22e0" providerId="ADAL" clId="{43AC35FE-05CD-4776-8C75-44EC1B57BAB3}" dt="2019-10-19T11:20:40.050" v="6" actId="27636"/>
        <pc:sldMkLst>
          <pc:docMk/>
          <pc:sldMk cId="0" sldId="286"/>
        </pc:sldMkLst>
        <pc:spChg chg="mod">
          <ac:chgData name="Tim Bashford" userId="5fd3d9a1-443c-4717-9608-098946ca22e0" providerId="ADAL" clId="{43AC35FE-05CD-4776-8C75-44EC1B57BAB3}" dt="2019-10-19T11:20:40.050" v="6" actId="27636"/>
          <ac:spMkLst>
            <pc:docMk/>
            <pc:sldMk cId="0" sldId="286"/>
            <ac:spMk id="35843" creationId="{CCE0A87F-1FCE-47EC-B6EC-9BF290ACCE4C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08" v="24" actId="27636"/>
        <pc:sldMkLst>
          <pc:docMk/>
          <pc:sldMk cId="411735496" sldId="289"/>
        </pc:sldMkLst>
        <pc:spChg chg="mod">
          <ac:chgData name="Tim Bashford" userId="5fd3d9a1-443c-4717-9608-098946ca22e0" providerId="ADAL" clId="{43AC35FE-05CD-4776-8C75-44EC1B57BAB3}" dt="2019-10-19T11:22:50.308" v="24" actId="27636"/>
          <ac:spMkLst>
            <pc:docMk/>
            <pc:sldMk cId="411735496" sldId="289"/>
            <ac:spMk id="3" creationId="{00000000-0000-0000-0000-000000000000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31" v="25" actId="27636"/>
        <pc:sldMkLst>
          <pc:docMk/>
          <pc:sldMk cId="371587831" sldId="290"/>
        </pc:sldMkLst>
        <pc:spChg chg="mod">
          <ac:chgData name="Tim Bashford" userId="5fd3d9a1-443c-4717-9608-098946ca22e0" providerId="ADAL" clId="{43AC35FE-05CD-4776-8C75-44EC1B57BAB3}" dt="2019-10-19T11:22:50.331" v="25" actId="27636"/>
          <ac:spMkLst>
            <pc:docMk/>
            <pc:sldMk cId="371587831" sldId="290"/>
            <ac:spMk id="3" creationId="{00000000-0000-0000-0000-000000000000}"/>
          </ac:spMkLst>
        </pc:spChg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488291862" sldId="291"/>
        </pc:sldMkLst>
      </pc:sldChg>
      <pc:sldChg chg="add modTransition">
        <pc:chgData name="Tim Bashford" userId="5fd3d9a1-443c-4717-9608-098946ca22e0" providerId="ADAL" clId="{43AC35FE-05CD-4776-8C75-44EC1B57BAB3}" dt="2019-10-19T11:30:20.531" v="122"/>
        <pc:sldMkLst>
          <pc:docMk/>
          <pc:sldMk cId="451217589" sldId="292"/>
        </pc:sldMkLst>
      </pc:sldChg>
      <pc:sldChg chg="modSp add">
        <pc:chgData name="Tim Bashford" userId="5fd3d9a1-443c-4717-9608-098946ca22e0" providerId="ADAL" clId="{43AC35FE-05CD-4776-8C75-44EC1B57BAB3}" dt="2019-10-19T11:31:39.512" v="549" actId="20577"/>
        <pc:sldMkLst>
          <pc:docMk/>
          <pc:sldMk cId="113895404" sldId="293"/>
        </pc:sldMkLst>
        <pc:spChg chg="mod">
          <ac:chgData name="Tim Bashford" userId="5fd3d9a1-443c-4717-9608-098946ca22e0" providerId="ADAL" clId="{43AC35FE-05CD-4776-8C75-44EC1B57BAB3}" dt="2019-10-19T11:30:47.001" v="151" actId="5793"/>
          <ac:spMkLst>
            <pc:docMk/>
            <pc:sldMk cId="113895404" sldId="293"/>
            <ac:spMk id="2" creationId="{B7F06E29-4855-4DB5-B6A7-2588673BE419}"/>
          </ac:spMkLst>
        </pc:spChg>
        <pc:spChg chg="mod">
          <ac:chgData name="Tim Bashford" userId="5fd3d9a1-443c-4717-9608-098946ca22e0" providerId="ADAL" clId="{43AC35FE-05CD-4776-8C75-44EC1B57BAB3}" dt="2019-10-19T11:31:39.512" v="549" actId="20577"/>
          <ac:spMkLst>
            <pc:docMk/>
            <pc:sldMk cId="113895404" sldId="293"/>
            <ac:spMk id="3" creationId="{6F13183B-E432-4665-AA83-FEF41CD6FFFF}"/>
          </ac:spMkLst>
        </pc:spChg>
      </pc:sldChg>
      <pc:sldMasterChg chg="modTransition modSldLayout">
        <pc:chgData name="Tim Bashford" userId="5fd3d9a1-443c-4717-9608-098946ca22e0" providerId="ADAL" clId="{43AC35FE-05CD-4776-8C75-44EC1B57BAB3}" dt="2019-10-19T11:20:39.868" v="0"/>
        <pc:sldMasterMkLst>
          <pc:docMk/>
          <pc:sldMasterMk cId="2267558126" sldId="2147484002"/>
        </pc:sldMasterMkLst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231688740" sldId="2147484003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765735815" sldId="2147484004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297112533" sldId="2147484005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929253638" sldId="2147484006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487334038" sldId="2147484007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883386782" sldId="2147484008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3779805665" sldId="2147484009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678605020" sldId="2147484010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411626697" sldId="2147484011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3140942778" sldId="2147484017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533198767" sldId="2147484018"/>
          </pc:sldLayoutMkLst>
        </pc:sldLayoutChg>
      </pc:sldMasterChg>
    </pc:docChg>
  </pc:docChgLst>
  <pc:docChgLst>
    <pc:chgData name="Tim Bashford" userId="5fd3d9a1-443c-4717-9608-098946ca22e0" providerId="ADAL" clId="{B5F8C8A7-454B-43E0-97FE-CA9D9F108665}"/>
    <pc:docChg chg="undo custSel addSld delSld modSld">
      <pc:chgData name="Tim Bashford" userId="5fd3d9a1-443c-4717-9608-098946ca22e0" providerId="ADAL" clId="{B5F8C8A7-454B-43E0-97FE-CA9D9F108665}" dt="2019-10-27T16:13:08.723" v="5678" actId="20577"/>
      <pc:docMkLst>
        <pc:docMk/>
      </pc:docMkLst>
      <pc:sldChg chg="modSp">
        <pc:chgData name="Tim Bashford" userId="5fd3d9a1-443c-4717-9608-098946ca22e0" providerId="ADAL" clId="{B5F8C8A7-454B-43E0-97FE-CA9D9F108665}" dt="2019-10-26T23:59:59.121" v="61" actId="20577"/>
        <pc:sldMkLst>
          <pc:docMk/>
          <pc:sldMk cId="0" sldId="256"/>
        </pc:sldMkLst>
        <pc:spChg chg="mod">
          <ac:chgData name="Tim Bashford" userId="5fd3d9a1-443c-4717-9608-098946ca22e0" providerId="ADAL" clId="{B5F8C8A7-454B-43E0-97FE-CA9D9F108665}" dt="2019-10-26T23:59:56.728" v="58" actId="20577"/>
          <ac:spMkLst>
            <pc:docMk/>
            <pc:sldMk cId="0" sldId="256"/>
            <ac:spMk id="2" creationId="{00DEA5AD-6682-4B27-9704-42B602F0280B}"/>
          </ac:spMkLst>
        </pc:spChg>
        <pc:spChg chg="mod">
          <ac:chgData name="Tim Bashford" userId="5fd3d9a1-443c-4717-9608-098946ca22e0" providerId="ADAL" clId="{B5F8C8A7-454B-43E0-97FE-CA9D9F108665}" dt="2019-10-26T23:59:59.121" v="61" actId="20577"/>
          <ac:spMkLst>
            <pc:docMk/>
            <pc:sldMk cId="0" sldId="256"/>
            <ac:spMk id="9219" creationId="{313A77BE-927C-4A8C-8BC2-5AD7BBEDA14E}"/>
          </ac:spMkLst>
        </pc:spChg>
      </pc:sldChg>
      <pc:sldChg chg="del">
        <pc:chgData name="Tim Bashford" userId="5fd3d9a1-443c-4717-9608-098946ca22e0" providerId="ADAL" clId="{B5F8C8A7-454B-43E0-97FE-CA9D9F108665}" dt="2019-10-26T23:59:49.287" v="0" actId="2696"/>
        <pc:sldMkLst>
          <pc:docMk/>
          <pc:sldMk cId="0" sldId="257"/>
        </pc:sldMkLst>
      </pc:sldChg>
      <pc:sldChg chg="modSp add">
        <pc:chgData name="Tim Bashford" userId="5fd3d9a1-443c-4717-9608-098946ca22e0" providerId="ADAL" clId="{B5F8C8A7-454B-43E0-97FE-CA9D9F108665}" dt="2019-10-27T00:02:57.832" v="600" actId="20577"/>
        <pc:sldMkLst>
          <pc:docMk/>
          <pc:sldMk cId="988006744" sldId="257"/>
        </pc:sldMkLst>
        <pc:spChg chg="mod">
          <ac:chgData name="Tim Bashford" userId="5fd3d9a1-443c-4717-9608-098946ca22e0" providerId="ADAL" clId="{B5F8C8A7-454B-43E0-97FE-CA9D9F108665}" dt="2019-10-27T00:00:36.167" v="76" actId="20577"/>
          <ac:spMkLst>
            <pc:docMk/>
            <pc:sldMk cId="988006744" sldId="257"/>
            <ac:spMk id="2" creationId="{C582FB76-E97A-4E28-B796-5455843EEB4A}"/>
          </ac:spMkLst>
        </pc:spChg>
        <pc:spChg chg="mod">
          <ac:chgData name="Tim Bashford" userId="5fd3d9a1-443c-4717-9608-098946ca22e0" providerId="ADAL" clId="{B5F8C8A7-454B-43E0-97FE-CA9D9F108665}" dt="2019-10-27T00:02:57.832" v="600" actId="20577"/>
          <ac:spMkLst>
            <pc:docMk/>
            <pc:sldMk cId="988006744" sldId="257"/>
            <ac:spMk id="3" creationId="{C9C2B780-7183-452A-BA72-3D874A0CA026}"/>
          </ac:spMkLst>
        </pc:spChg>
      </pc:sldChg>
      <pc:sldChg chg="del">
        <pc:chgData name="Tim Bashford" userId="5fd3d9a1-443c-4717-9608-098946ca22e0" providerId="ADAL" clId="{B5F8C8A7-454B-43E0-97FE-CA9D9F108665}" dt="2019-10-26T23:59:49.380" v="10" actId="2696"/>
        <pc:sldMkLst>
          <pc:docMk/>
          <pc:sldMk cId="0" sldId="258"/>
        </pc:sldMkLst>
      </pc:sldChg>
      <pc:sldChg chg="modSp add">
        <pc:chgData name="Tim Bashford" userId="5fd3d9a1-443c-4717-9608-098946ca22e0" providerId="ADAL" clId="{B5F8C8A7-454B-43E0-97FE-CA9D9F108665}" dt="2019-10-27T00:25:52.305" v="1485" actId="20577"/>
        <pc:sldMkLst>
          <pc:docMk/>
          <pc:sldMk cId="3090500251" sldId="258"/>
        </pc:sldMkLst>
        <pc:spChg chg="mod">
          <ac:chgData name="Tim Bashford" userId="5fd3d9a1-443c-4717-9608-098946ca22e0" providerId="ADAL" clId="{B5F8C8A7-454B-43E0-97FE-CA9D9F108665}" dt="2019-10-27T00:03:21.838" v="647" actId="20577"/>
          <ac:spMkLst>
            <pc:docMk/>
            <pc:sldMk cId="3090500251" sldId="258"/>
            <ac:spMk id="2" creationId="{7654F4C7-ED6C-411D-BD8E-96B2EF76069F}"/>
          </ac:spMkLst>
        </pc:spChg>
        <pc:spChg chg="mod">
          <ac:chgData name="Tim Bashford" userId="5fd3d9a1-443c-4717-9608-098946ca22e0" providerId="ADAL" clId="{B5F8C8A7-454B-43E0-97FE-CA9D9F108665}" dt="2019-10-27T00:25:52.305" v="1485" actId="20577"/>
          <ac:spMkLst>
            <pc:docMk/>
            <pc:sldMk cId="3090500251" sldId="258"/>
            <ac:spMk id="3" creationId="{D36FBB4D-6E48-44DB-B926-04E1F163111E}"/>
          </ac:spMkLst>
        </pc:spChg>
      </pc:sldChg>
      <pc:sldChg chg="del">
        <pc:chgData name="Tim Bashford" userId="5fd3d9a1-443c-4717-9608-098946ca22e0" providerId="ADAL" clId="{B5F8C8A7-454B-43E0-97FE-CA9D9F108665}" dt="2019-10-26T23:59:49.427" v="14" actId="2696"/>
        <pc:sldMkLst>
          <pc:docMk/>
          <pc:sldMk cId="0" sldId="259"/>
        </pc:sldMkLst>
      </pc:sldChg>
      <pc:sldChg chg="modSp add">
        <pc:chgData name="Tim Bashford" userId="5fd3d9a1-443c-4717-9608-098946ca22e0" providerId="ADAL" clId="{B5F8C8A7-454B-43E0-97FE-CA9D9F108665}" dt="2019-10-27T00:31:04.552" v="2119" actId="5793"/>
        <pc:sldMkLst>
          <pc:docMk/>
          <pc:sldMk cId="1666649385" sldId="259"/>
        </pc:sldMkLst>
        <pc:spChg chg="mod">
          <ac:chgData name="Tim Bashford" userId="5fd3d9a1-443c-4717-9608-098946ca22e0" providerId="ADAL" clId="{B5F8C8A7-454B-43E0-97FE-CA9D9F108665}" dt="2019-10-27T00:26:08.717" v="1505" actId="20577"/>
          <ac:spMkLst>
            <pc:docMk/>
            <pc:sldMk cId="1666649385" sldId="259"/>
            <ac:spMk id="2" creationId="{769B0B10-1E8E-4DF5-9BE0-93DF43A7B783}"/>
          </ac:spMkLst>
        </pc:spChg>
        <pc:spChg chg="mod">
          <ac:chgData name="Tim Bashford" userId="5fd3d9a1-443c-4717-9608-098946ca22e0" providerId="ADAL" clId="{B5F8C8A7-454B-43E0-97FE-CA9D9F108665}" dt="2019-10-27T00:31:04.552" v="2119" actId="5793"/>
          <ac:spMkLst>
            <pc:docMk/>
            <pc:sldMk cId="1666649385" sldId="259"/>
            <ac:spMk id="3" creationId="{8566D600-F573-42D3-958F-824F1D50B6C0}"/>
          </ac:spMkLst>
        </pc:spChg>
      </pc:sldChg>
      <pc:sldChg chg="del">
        <pc:chgData name="Tim Bashford" userId="5fd3d9a1-443c-4717-9608-098946ca22e0" providerId="ADAL" clId="{B5F8C8A7-454B-43E0-97FE-CA9D9F108665}" dt="2019-10-26T23:59:49.436" v="15" actId="2696"/>
        <pc:sldMkLst>
          <pc:docMk/>
          <pc:sldMk cId="0" sldId="260"/>
        </pc:sldMkLst>
      </pc:sldChg>
      <pc:sldChg chg="modSp add">
        <pc:chgData name="Tim Bashford" userId="5fd3d9a1-443c-4717-9608-098946ca22e0" providerId="ADAL" clId="{B5F8C8A7-454B-43E0-97FE-CA9D9F108665}" dt="2019-10-27T00:42:28.945" v="2867" actId="20577"/>
        <pc:sldMkLst>
          <pc:docMk/>
          <pc:sldMk cId="2440792180" sldId="260"/>
        </pc:sldMkLst>
        <pc:spChg chg="mod">
          <ac:chgData name="Tim Bashford" userId="5fd3d9a1-443c-4717-9608-098946ca22e0" providerId="ADAL" clId="{B5F8C8A7-454B-43E0-97FE-CA9D9F108665}" dt="2019-10-27T00:31:19.630" v="2151" actId="20577"/>
          <ac:spMkLst>
            <pc:docMk/>
            <pc:sldMk cId="2440792180" sldId="260"/>
            <ac:spMk id="2" creationId="{653B856E-2A43-4188-8B11-C480DD62A376}"/>
          </ac:spMkLst>
        </pc:spChg>
        <pc:spChg chg="mod">
          <ac:chgData name="Tim Bashford" userId="5fd3d9a1-443c-4717-9608-098946ca22e0" providerId="ADAL" clId="{B5F8C8A7-454B-43E0-97FE-CA9D9F108665}" dt="2019-10-27T00:42:28.945" v="2867" actId="20577"/>
          <ac:spMkLst>
            <pc:docMk/>
            <pc:sldMk cId="2440792180" sldId="260"/>
            <ac:spMk id="3" creationId="{6032D7A5-3054-491F-A3E4-25D019AAA77A}"/>
          </ac:spMkLst>
        </pc:spChg>
      </pc:sldChg>
      <pc:sldChg chg="del">
        <pc:chgData name="Tim Bashford" userId="5fd3d9a1-443c-4717-9608-098946ca22e0" providerId="ADAL" clId="{B5F8C8A7-454B-43E0-97FE-CA9D9F108665}" dt="2019-10-26T23:59:49.444" v="16" actId="2696"/>
        <pc:sldMkLst>
          <pc:docMk/>
          <pc:sldMk cId="0" sldId="261"/>
        </pc:sldMkLst>
      </pc:sldChg>
      <pc:sldChg chg="addSp delSp modSp add">
        <pc:chgData name="Tim Bashford" userId="5fd3d9a1-443c-4717-9608-098946ca22e0" providerId="ADAL" clId="{B5F8C8A7-454B-43E0-97FE-CA9D9F108665}" dt="2019-10-27T00:47:46.406" v="3623" actId="20577"/>
        <pc:sldMkLst>
          <pc:docMk/>
          <pc:sldMk cId="1412438707" sldId="261"/>
        </pc:sldMkLst>
        <pc:spChg chg="mod">
          <ac:chgData name="Tim Bashford" userId="5fd3d9a1-443c-4717-9608-098946ca22e0" providerId="ADAL" clId="{B5F8C8A7-454B-43E0-97FE-CA9D9F108665}" dt="2019-10-27T00:42:40.110" v="2869"/>
          <ac:spMkLst>
            <pc:docMk/>
            <pc:sldMk cId="1412438707" sldId="261"/>
            <ac:spMk id="2" creationId="{3C96F281-404A-495E-948F-5AE296748C7D}"/>
          </ac:spMkLst>
        </pc:spChg>
        <pc:spChg chg="mod">
          <ac:chgData name="Tim Bashford" userId="5fd3d9a1-443c-4717-9608-098946ca22e0" providerId="ADAL" clId="{B5F8C8A7-454B-43E0-97FE-CA9D9F108665}" dt="2019-10-27T00:47:46.406" v="3623" actId="20577"/>
          <ac:spMkLst>
            <pc:docMk/>
            <pc:sldMk cId="1412438707" sldId="261"/>
            <ac:spMk id="3" creationId="{6DE88842-BC44-4B03-B4F9-C15A0DBCB6EC}"/>
          </ac:spMkLst>
        </pc:spChg>
        <pc:picChg chg="add del mod">
          <ac:chgData name="Tim Bashford" userId="5fd3d9a1-443c-4717-9608-098946ca22e0" providerId="ADAL" clId="{B5F8C8A7-454B-43E0-97FE-CA9D9F108665}" dt="2019-10-27T00:46:20.983" v="3131" actId="478"/>
          <ac:picMkLst>
            <pc:docMk/>
            <pc:sldMk cId="1412438707" sldId="261"/>
            <ac:picMk id="4" creationId="{E0339A3C-A0F9-4F6B-8531-028873B7D41E}"/>
          </ac:picMkLst>
        </pc:picChg>
      </pc:sldChg>
      <pc:sldChg chg="del">
        <pc:chgData name="Tim Bashford" userId="5fd3d9a1-443c-4717-9608-098946ca22e0" providerId="ADAL" clId="{B5F8C8A7-454B-43E0-97FE-CA9D9F108665}" dt="2019-10-26T23:59:49.369" v="9" actId="2696"/>
        <pc:sldMkLst>
          <pc:docMk/>
          <pc:sldMk cId="0" sldId="262"/>
        </pc:sldMkLst>
      </pc:sldChg>
      <pc:sldChg chg="addSp delSp modSp add">
        <pc:chgData name="Tim Bashford" userId="5fd3d9a1-443c-4717-9608-098946ca22e0" providerId="ADAL" clId="{B5F8C8A7-454B-43E0-97FE-CA9D9F108665}" dt="2019-10-27T00:49:08.485" v="3832" actId="1076"/>
        <pc:sldMkLst>
          <pc:docMk/>
          <pc:sldMk cId="1580715135" sldId="262"/>
        </pc:sldMkLst>
        <pc:spChg chg="del">
          <ac:chgData name="Tim Bashford" userId="5fd3d9a1-443c-4717-9608-098946ca22e0" providerId="ADAL" clId="{B5F8C8A7-454B-43E0-97FE-CA9D9F108665}" dt="2019-10-27T00:47:55.656" v="3629" actId="478"/>
          <ac:spMkLst>
            <pc:docMk/>
            <pc:sldMk cId="1580715135" sldId="262"/>
            <ac:spMk id="2" creationId="{FE9957AF-7F1D-45C5-AB52-A41894F1C87A}"/>
          </ac:spMkLst>
        </pc:spChg>
        <pc:spChg chg="del">
          <ac:chgData name="Tim Bashford" userId="5fd3d9a1-443c-4717-9608-098946ca22e0" providerId="ADAL" clId="{B5F8C8A7-454B-43E0-97FE-CA9D9F108665}" dt="2019-10-27T00:47:54.660" v="3628" actId="478"/>
          <ac:spMkLst>
            <pc:docMk/>
            <pc:sldMk cId="1580715135" sldId="262"/>
            <ac:spMk id="3" creationId="{E42B2769-49E9-4983-8EBE-3C3FCD1B2CDE}"/>
          </ac:spMkLst>
        </pc:spChg>
        <pc:spChg chg="add mod">
          <ac:chgData name="Tim Bashford" userId="5fd3d9a1-443c-4717-9608-098946ca22e0" providerId="ADAL" clId="{B5F8C8A7-454B-43E0-97FE-CA9D9F108665}" dt="2019-10-27T00:49:08.485" v="3832" actId="1076"/>
          <ac:spMkLst>
            <pc:docMk/>
            <pc:sldMk cId="1580715135" sldId="262"/>
            <ac:spMk id="8" creationId="{FA33C5A1-04D8-4243-85F0-3E42F24AD445}"/>
          </ac:spMkLst>
        </pc:spChg>
        <pc:picChg chg="add mod">
          <ac:chgData name="Tim Bashford" userId="5fd3d9a1-443c-4717-9608-098946ca22e0" providerId="ADAL" clId="{B5F8C8A7-454B-43E0-97FE-CA9D9F108665}" dt="2019-10-27T00:47:59.571" v="3630" actId="1076"/>
          <ac:picMkLst>
            <pc:docMk/>
            <pc:sldMk cId="1580715135" sldId="262"/>
            <ac:picMk id="4" creationId="{114B8032-FC83-4B21-9ACE-499B9D3E8A6A}"/>
          </ac:picMkLst>
        </pc:picChg>
        <pc:cxnChg chg="add mod">
          <ac:chgData name="Tim Bashford" userId="5fd3d9a1-443c-4717-9608-098946ca22e0" providerId="ADAL" clId="{B5F8C8A7-454B-43E0-97FE-CA9D9F108665}" dt="2019-10-27T00:48:15.849" v="3633" actId="14100"/>
          <ac:cxnSpMkLst>
            <pc:docMk/>
            <pc:sldMk cId="1580715135" sldId="262"/>
            <ac:cxnSpMk id="6" creationId="{52C9972F-4E48-44EC-A831-B1D70807A18A}"/>
          </ac:cxnSpMkLst>
        </pc:cxnChg>
      </pc:sldChg>
      <pc:sldChg chg="del">
        <pc:chgData name="Tim Bashford" userId="5fd3d9a1-443c-4717-9608-098946ca22e0" providerId="ADAL" clId="{B5F8C8A7-454B-43E0-97FE-CA9D9F108665}" dt="2019-10-26T23:59:49.603" v="29" actId="2696"/>
        <pc:sldMkLst>
          <pc:docMk/>
          <pc:sldMk cId="667395676" sldId="263"/>
        </pc:sldMkLst>
      </pc:sldChg>
      <pc:sldChg chg="modSp add">
        <pc:chgData name="Tim Bashford" userId="5fd3d9a1-443c-4717-9608-098946ca22e0" providerId="ADAL" clId="{B5F8C8A7-454B-43E0-97FE-CA9D9F108665}" dt="2019-10-27T09:22:23.406" v="4962" actId="20577"/>
        <pc:sldMkLst>
          <pc:docMk/>
          <pc:sldMk cId="1377795917" sldId="263"/>
        </pc:sldMkLst>
        <pc:spChg chg="mod">
          <ac:chgData name="Tim Bashford" userId="5fd3d9a1-443c-4717-9608-098946ca22e0" providerId="ADAL" clId="{B5F8C8A7-454B-43E0-97FE-CA9D9F108665}" dt="2019-10-27T09:01:14.882" v="3871" actId="20577"/>
          <ac:spMkLst>
            <pc:docMk/>
            <pc:sldMk cId="1377795917" sldId="263"/>
            <ac:spMk id="2" creationId="{89F8EC79-0501-4CC1-B8BD-BFC6D669BDF2}"/>
          </ac:spMkLst>
        </pc:spChg>
        <pc:spChg chg="mod">
          <ac:chgData name="Tim Bashford" userId="5fd3d9a1-443c-4717-9608-098946ca22e0" providerId="ADAL" clId="{B5F8C8A7-454B-43E0-97FE-CA9D9F108665}" dt="2019-10-27T09:22:23.406" v="4962" actId="20577"/>
          <ac:spMkLst>
            <pc:docMk/>
            <pc:sldMk cId="1377795917" sldId="263"/>
            <ac:spMk id="3" creationId="{10BFC41B-7ECC-4BC0-BB95-56341C398F9D}"/>
          </ac:spMkLst>
        </pc:spChg>
      </pc:sldChg>
      <pc:sldChg chg="del">
        <pc:chgData name="Tim Bashford" userId="5fd3d9a1-443c-4717-9608-098946ca22e0" providerId="ADAL" clId="{B5F8C8A7-454B-43E0-97FE-CA9D9F108665}" dt="2019-10-26T23:59:49.357" v="8" actId="2696"/>
        <pc:sldMkLst>
          <pc:docMk/>
          <pc:sldMk cId="0" sldId="264"/>
        </pc:sldMkLst>
      </pc:sldChg>
      <pc:sldChg chg="modSp add">
        <pc:chgData name="Tim Bashford" userId="5fd3d9a1-443c-4717-9608-098946ca22e0" providerId="ADAL" clId="{B5F8C8A7-454B-43E0-97FE-CA9D9F108665}" dt="2019-10-27T16:13:08.723" v="5678" actId="20577"/>
        <pc:sldMkLst>
          <pc:docMk/>
          <pc:sldMk cId="3500309146" sldId="264"/>
        </pc:sldMkLst>
        <pc:spChg chg="mod">
          <ac:chgData name="Tim Bashford" userId="5fd3d9a1-443c-4717-9608-098946ca22e0" providerId="ADAL" clId="{B5F8C8A7-454B-43E0-97FE-CA9D9F108665}" dt="2019-10-27T15:48:38.303" v="4982" actId="20577"/>
          <ac:spMkLst>
            <pc:docMk/>
            <pc:sldMk cId="3500309146" sldId="264"/>
            <ac:spMk id="2" creationId="{2BE98024-5F01-435F-AB4F-10661834803F}"/>
          </ac:spMkLst>
        </pc:spChg>
        <pc:spChg chg="mod">
          <ac:chgData name="Tim Bashford" userId="5fd3d9a1-443c-4717-9608-098946ca22e0" providerId="ADAL" clId="{B5F8C8A7-454B-43E0-97FE-CA9D9F108665}" dt="2019-10-27T16:13:08.723" v="5678" actId="20577"/>
          <ac:spMkLst>
            <pc:docMk/>
            <pc:sldMk cId="3500309146" sldId="264"/>
            <ac:spMk id="3" creationId="{9967D46B-7B99-41B6-A317-6EE32C1BFAB2}"/>
          </ac:spMkLst>
        </pc:spChg>
      </pc:sldChg>
      <pc:sldChg chg="del">
        <pc:chgData name="Tim Bashford" userId="5fd3d9a1-443c-4717-9608-098946ca22e0" providerId="ADAL" clId="{B5F8C8A7-454B-43E0-97FE-CA9D9F108665}" dt="2019-10-26T23:59:49.620" v="31" actId="2696"/>
        <pc:sldMkLst>
          <pc:docMk/>
          <pc:sldMk cId="484918290" sldId="265"/>
        </pc:sldMkLst>
      </pc:sldChg>
      <pc:sldChg chg="del">
        <pc:chgData name="Tim Bashford" userId="5fd3d9a1-443c-4717-9608-098946ca22e0" providerId="ADAL" clId="{B5F8C8A7-454B-43E0-97FE-CA9D9F108665}" dt="2019-10-26T23:59:49.628" v="32" actId="2696"/>
        <pc:sldMkLst>
          <pc:docMk/>
          <pc:sldMk cId="3167714472" sldId="266"/>
        </pc:sldMkLst>
      </pc:sldChg>
      <pc:sldChg chg="del">
        <pc:chgData name="Tim Bashford" userId="5fd3d9a1-443c-4717-9608-098946ca22e0" providerId="ADAL" clId="{B5F8C8A7-454B-43E0-97FE-CA9D9F108665}" dt="2019-10-26T23:59:49.631" v="33" actId="2696"/>
        <pc:sldMkLst>
          <pc:docMk/>
          <pc:sldMk cId="0" sldId="267"/>
        </pc:sldMkLst>
      </pc:sldChg>
      <pc:sldChg chg="del">
        <pc:chgData name="Tim Bashford" userId="5fd3d9a1-443c-4717-9608-098946ca22e0" providerId="ADAL" clId="{B5F8C8A7-454B-43E0-97FE-CA9D9F108665}" dt="2019-10-26T23:59:49.350" v="7" actId="2696"/>
        <pc:sldMkLst>
          <pc:docMk/>
          <pc:sldMk cId="0" sldId="268"/>
        </pc:sldMkLst>
      </pc:sldChg>
      <pc:sldChg chg="del">
        <pc:chgData name="Tim Bashford" userId="5fd3d9a1-443c-4717-9608-098946ca22e0" providerId="ADAL" clId="{B5F8C8A7-454B-43E0-97FE-CA9D9F108665}" dt="2019-10-26T23:59:49.416" v="13" actId="2696"/>
        <pc:sldMkLst>
          <pc:docMk/>
          <pc:sldMk cId="0" sldId="269"/>
        </pc:sldMkLst>
      </pc:sldChg>
      <pc:sldChg chg="del">
        <pc:chgData name="Tim Bashford" userId="5fd3d9a1-443c-4717-9608-098946ca22e0" providerId="ADAL" clId="{B5F8C8A7-454B-43E0-97FE-CA9D9F108665}" dt="2019-10-26T23:59:49.634" v="34" actId="2696"/>
        <pc:sldMkLst>
          <pc:docMk/>
          <pc:sldMk cId="2602862030" sldId="270"/>
        </pc:sldMkLst>
      </pc:sldChg>
      <pc:sldChg chg="del">
        <pc:chgData name="Tim Bashford" userId="5fd3d9a1-443c-4717-9608-098946ca22e0" providerId="ADAL" clId="{B5F8C8A7-454B-43E0-97FE-CA9D9F108665}" dt="2019-10-26T23:59:49.343" v="6" actId="2696"/>
        <pc:sldMkLst>
          <pc:docMk/>
          <pc:sldMk cId="0" sldId="271"/>
        </pc:sldMkLst>
      </pc:sldChg>
      <pc:sldChg chg="del">
        <pc:chgData name="Tim Bashford" userId="5fd3d9a1-443c-4717-9608-098946ca22e0" providerId="ADAL" clId="{B5F8C8A7-454B-43E0-97FE-CA9D9F108665}" dt="2019-10-26T23:59:49.295" v="1" actId="2696"/>
        <pc:sldMkLst>
          <pc:docMk/>
          <pc:sldMk cId="0" sldId="272"/>
        </pc:sldMkLst>
      </pc:sldChg>
      <pc:sldChg chg="del">
        <pc:chgData name="Tim Bashford" userId="5fd3d9a1-443c-4717-9608-098946ca22e0" providerId="ADAL" clId="{B5F8C8A7-454B-43E0-97FE-CA9D9F108665}" dt="2019-10-26T23:59:49.306" v="2" actId="2696"/>
        <pc:sldMkLst>
          <pc:docMk/>
          <pc:sldMk cId="0" sldId="273"/>
        </pc:sldMkLst>
      </pc:sldChg>
      <pc:sldChg chg="del">
        <pc:chgData name="Tim Bashford" userId="5fd3d9a1-443c-4717-9608-098946ca22e0" providerId="ADAL" clId="{B5F8C8A7-454B-43E0-97FE-CA9D9F108665}" dt="2019-10-26T23:59:49.316" v="3" actId="2696"/>
        <pc:sldMkLst>
          <pc:docMk/>
          <pc:sldMk cId="0" sldId="274"/>
        </pc:sldMkLst>
      </pc:sldChg>
      <pc:sldChg chg="del">
        <pc:chgData name="Tim Bashford" userId="5fd3d9a1-443c-4717-9608-098946ca22e0" providerId="ADAL" clId="{B5F8C8A7-454B-43E0-97FE-CA9D9F108665}" dt="2019-10-26T23:59:49.325" v="4" actId="2696"/>
        <pc:sldMkLst>
          <pc:docMk/>
          <pc:sldMk cId="0" sldId="275"/>
        </pc:sldMkLst>
      </pc:sldChg>
      <pc:sldChg chg="del">
        <pc:chgData name="Tim Bashford" userId="5fd3d9a1-443c-4717-9608-098946ca22e0" providerId="ADAL" clId="{B5F8C8A7-454B-43E0-97FE-CA9D9F108665}" dt="2019-10-26T23:59:49.335" v="5" actId="2696"/>
        <pc:sldMkLst>
          <pc:docMk/>
          <pc:sldMk cId="0" sldId="276"/>
        </pc:sldMkLst>
      </pc:sldChg>
      <pc:sldChg chg="del">
        <pc:chgData name="Tim Bashford" userId="5fd3d9a1-443c-4717-9608-098946ca22e0" providerId="ADAL" clId="{B5F8C8A7-454B-43E0-97FE-CA9D9F108665}" dt="2019-10-26T23:59:49.396" v="11" actId="2696"/>
        <pc:sldMkLst>
          <pc:docMk/>
          <pc:sldMk cId="0" sldId="277"/>
        </pc:sldMkLst>
      </pc:sldChg>
      <pc:sldChg chg="del">
        <pc:chgData name="Tim Bashford" userId="5fd3d9a1-443c-4717-9608-098946ca22e0" providerId="ADAL" clId="{B5F8C8A7-454B-43E0-97FE-CA9D9F108665}" dt="2019-10-26T23:59:49.407" v="12" actId="2696"/>
        <pc:sldMkLst>
          <pc:docMk/>
          <pc:sldMk cId="0" sldId="278"/>
        </pc:sldMkLst>
      </pc:sldChg>
      <pc:sldChg chg="del">
        <pc:chgData name="Tim Bashford" userId="5fd3d9a1-443c-4717-9608-098946ca22e0" providerId="ADAL" clId="{B5F8C8A7-454B-43E0-97FE-CA9D9F108665}" dt="2019-10-26T23:59:49.452" v="17" actId="2696"/>
        <pc:sldMkLst>
          <pc:docMk/>
          <pc:sldMk cId="0" sldId="279"/>
        </pc:sldMkLst>
      </pc:sldChg>
      <pc:sldChg chg="del">
        <pc:chgData name="Tim Bashford" userId="5fd3d9a1-443c-4717-9608-098946ca22e0" providerId="ADAL" clId="{B5F8C8A7-454B-43E0-97FE-CA9D9F108665}" dt="2019-10-26T23:59:49.460" v="18" actId="2696"/>
        <pc:sldMkLst>
          <pc:docMk/>
          <pc:sldMk cId="0" sldId="280"/>
        </pc:sldMkLst>
      </pc:sldChg>
      <pc:sldChg chg="del">
        <pc:chgData name="Tim Bashford" userId="5fd3d9a1-443c-4717-9608-098946ca22e0" providerId="ADAL" clId="{B5F8C8A7-454B-43E0-97FE-CA9D9F108665}" dt="2019-10-26T23:59:49.468" v="19" actId="2696"/>
        <pc:sldMkLst>
          <pc:docMk/>
          <pc:sldMk cId="0" sldId="281"/>
        </pc:sldMkLst>
      </pc:sldChg>
      <pc:sldChg chg="del">
        <pc:chgData name="Tim Bashford" userId="5fd3d9a1-443c-4717-9608-098946ca22e0" providerId="ADAL" clId="{B5F8C8A7-454B-43E0-97FE-CA9D9F108665}" dt="2019-10-26T23:59:49.476" v="20" actId="2696"/>
        <pc:sldMkLst>
          <pc:docMk/>
          <pc:sldMk cId="0" sldId="282"/>
        </pc:sldMkLst>
      </pc:sldChg>
      <pc:sldChg chg="del">
        <pc:chgData name="Tim Bashford" userId="5fd3d9a1-443c-4717-9608-098946ca22e0" providerId="ADAL" clId="{B5F8C8A7-454B-43E0-97FE-CA9D9F108665}" dt="2019-10-26T23:59:49.484" v="21" actId="2696"/>
        <pc:sldMkLst>
          <pc:docMk/>
          <pc:sldMk cId="0" sldId="283"/>
        </pc:sldMkLst>
      </pc:sldChg>
      <pc:sldChg chg="del">
        <pc:chgData name="Tim Bashford" userId="5fd3d9a1-443c-4717-9608-098946ca22e0" providerId="ADAL" clId="{B5F8C8A7-454B-43E0-97FE-CA9D9F108665}" dt="2019-10-26T23:59:49.493" v="22" actId="2696"/>
        <pc:sldMkLst>
          <pc:docMk/>
          <pc:sldMk cId="0" sldId="284"/>
        </pc:sldMkLst>
      </pc:sldChg>
      <pc:sldChg chg="del">
        <pc:chgData name="Tim Bashford" userId="5fd3d9a1-443c-4717-9608-098946ca22e0" providerId="ADAL" clId="{B5F8C8A7-454B-43E0-97FE-CA9D9F108665}" dt="2019-10-26T23:59:49.497" v="23" actId="2696"/>
        <pc:sldMkLst>
          <pc:docMk/>
          <pc:sldMk cId="0" sldId="285"/>
        </pc:sldMkLst>
      </pc:sldChg>
      <pc:sldChg chg="del">
        <pc:chgData name="Tim Bashford" userId="5fd3d9a1-443c-4717-9608-098946ca22e0" providerId="ADAL" clId="{B5F8C8A7-454B-43E0-97FE-CA9D9F108665}" dt="2019-10-26T23:59:49.514" v="25" actId="2696"/>
        <pc:sldMkLst>
          <pc:docMk/>
          <pc:sldMk cId="0" sldId="286"/>
        </pc:sldMkLst>
      </pc:sldChg>
      <pc:sldChg chg="del">
        <pc:chgData name="Tim Bashford" userId="5fd3d9a1-443c-4717-9608-098946ca22e0" providerId="ADAL" clId="{B5F8C8A7-454B-43E0-97FE-CA9D9F108665}" dt="2019-10-26T23:59:49.531" v="26" actId="2696"/>
        <pc:sldMkLst>
          <pc:docMk/>
          <pc:sldMk cId="0" sldId="287"/>
        </pc:sldMkLst>
      </pc:sldChg>
      <pc:sldChg chg="del">
        <pc:chgData name="Tim Bashford" userId="5fd3d9a1-443c-4717-9608-098946ca22e0" providerId="ADAL" clId="{B5F8C8A7-454B-43E0-97FE-CA9D9F108665}" dt="2019-10-26T23:59:49.507" v="24" actId="2696"/>
        <pc:sldMkLst>
          <pc:docMk/>
          <pc:sldMk cId="0" sldId="288"/>
        </pc:sldMkLst>
      </pc:sldChg>
      <pc:sldChg chg="del">
        <pc:chgData name="Tim Bashford" userId="5fd3d9a1-443c-4717-9608-098946ca22e0" providerId="ADAL" clId="{B5F8C8A7-454B-43E0-97FE-CA9D9F108665}" dt="2019-10-26T23:59:49.585" v="27" actId="2696"/>
        <pc:sldMkLst>
          <pc:docMk/>
          <pc:sldMk cId="411735496" sldId="289"/>
        </pc:sldMkLst>
      </pc:sldChg>
      <pc:sldChg chg="del">
        <pc:chgData name="Tim Bashford" userId="5fd3d9a1-443c-4717-9608-098946ca22e0" providerId="ADAL" clId="{B5F8C8A7-454B-43E0-97FE-CA9D9F108665}" dt="2019-10-26T23:59:49.594" v="28" actId="2696"/>
        <pc:sldMkLst>
          <pc:docMk/>
          <pc:sldMk cId="371587831" sldId="290"/>
        </pc:sldMkLst>
      </pc:sldChg>
      <pc:sldChg chg="del">
        <pc:chgData name="Tim Bashford" userId="5fd3d9a1-443c-4717-9608-098946ca22e0" providerId="ADAL" clId="{B5F8C8A7-454B-43E0-97FE-CA9D9F108665}" dt="2019-10-26T23:59:49.611" v="30" actId="2696"/>
        <pc:sldMkLst>
          <pc:docMk/>
          <pc:sldMk cId="488291862" sldId="291"/>
        </pc:sldMkLst>
      </pc:sldChg>
      <pc:sldChg chg="del">
        <pc:chgData name="Tim Bashford" userId="5fd3d9a1-443c-4717-9608-098946ca22e0" providerId="ADAL" clId="{B5F8C8A7-454B-43E0-97FE-CA9D9F108665}" dt="2019-10-26T23:59:49.639" v="35" actId="2696"/>
        <pc:sldMkLst>
          <pc:docMk/>
          <pc:sldMk cId="451217589" sldId="292"/>
        </pc:sldMkLst>
      </pc:sldChg>
      <pc:sldChg chg="del">
        <pc:chgData name="Tim Bashford" userId="5fd3d9a1-443c-4717-9608-098946ca22e0" providerId="ADAL" clId="{B5F8C8A7-454B-43E0-97FE-CA9D9F108665}" dt="2019-10-26T23:59:49.643" v="36" actId="2696"/>
        <pc:sldMkLst>
          <pc:docMk/>
          <pc:sldMk cId="113895404" sldId="29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68CD716-06A0-4B31-835A-BEDB63E6E4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1A5601-724A-4012-B36B-9301EB87CC4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A344D8-1773-4522-916B-C2DDF49565E9}" type="datetimeFigureOut">
              <a:rPr lang="en-US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CC02843-732E-4F13-B252-7F80897CF7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39DCDD9-E358-4C2B-B53C-611B2ED277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7EE01-FE14-4D58-858B-9907C877D34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015733-4270-4476-9D4E-6DCD041BBC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03F9A2CC-52F5-426F-A31A-30BC7F6F92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8001F9-FD0B-4F7D-8A3F-8E533C256600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ADAA58-9AE4-423F-8C19-FFE1945C3E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688740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1FE4EA-81EF-4BCA-B4C5-EEC8CCE4E485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CC8CF0-2FA4-4838-B2B6-DD33D0CB4E8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5735815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0FC9DF-3CDF-4530-8155-1A60F12081B5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8AF929-3B7C-4D4B-97C3-C794596AA51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7112533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C7328F-68E7-4348-AB4C-449124731469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1A8C9E-A095-4294-8FF6-762A7DE0710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9253638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A58987-DB4D-4308-B520-38A8E16D74C4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E56FDD-7F5E-4ED1-8CD2-43725715351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7334038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AE1590-D193-4B2C-B8E3-053B541400DD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CF86EC-DAE3-449A-BF64-5AEA456628A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3386782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93B350-4E9C-4019-9EA7-8A4C5CDE56C8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DE542B-B093-4C31-8B28-B2DF380037D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9805665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F72474-9215-4862-B9AF-D5BBA5F9E6E6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F70FC8-2B40-4943-9A5A-1A83C404FA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605020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1CC885-870C-4D94-8BA8-35D5268A4569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399733-904D-4968-8AA5-E6925F7B4B9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1626697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6672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12812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90005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87157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1982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414C22-3C72-43B2-9671-B4B7DB86AA3C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960F83-E3E0-470B-91C4-04C40E50A98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0942778"/>
      </p:ext>
    </p:extLst>
  </p:cSld>
  <p:clrMapOvr>
    <a:masterClrMapping/>
  </p:clrMapOvr>
  <p:transition spd="med">
    <p:circl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C1841B-3781-450A-9F9D-886B9A42BBC0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CE34CF-03FB-42BC-A5FC-3BFB11F8A4B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3198767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10/27/2019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7558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</p:sldLayoutIdLst>
  <p:transition spd="med">
    <p:circl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EA5AD-6682-4B27-9704-42B602F02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Thread synchronisation</a:t>
            </a:r>
          </a:p>
        </p:txBody>
      </p:sp>
      <p:sp>
        <p:nvSpPr>
          <p:cNvPr id="9219" name="Subtitle 2">
            <a:extLst>
              <a:ext uri="{FF2B5EF4-FFF2-40B4-BE49-F238E27FC236}">
                <a16:creationId xmlns:a16="http://schemas.microsoft.com/office/drawing/2014/main" id="{313A77BE-927C-4A8C-8BC2-5AD7BBEDA1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Dr Tim Bashford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2FB76-E97A-4E28-B796-5455843EE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2B780-7183-452A-BA72-3D874A0CA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Race conditions pose an ongoing challenge for the developers of parallel applications.</a:t>
            </a:r>
          </a:p>
          <a:p>
            <a:pPr lvl="1"/>
            <a:r>
              <a:rPr lang="en-GB" dirty="0"/>
              <a:t>Hard to spot, debug and prevent.</a:t>
            </a:r>
          </a:p>
          <a:p>
            <a:pPr lvl="1"/>
            <a:r>
              <a:rPr lang="en-GB" dirty="0"/>
              <a:t>Inconsistent by their nature – may not appear every time the program runs, may only occur one time in thousands.</a:t>
            </a:r>
          </a:p>
          <a:p>
            <a:r>
              <a:rPr lang="en-GB" dirty="0"/>
              <a:t>Some operations carry inherent risks when performed in parallel.</a:t>
            </a:r>
          </a:p>
          <a:p>
            <a:r>
              <a:rPr lang="en-GB" dirty="0"/>
              <a:t>We can use synchronisation techniques to avoid race conditions and similar parallel problems.</a:t>
            </a:r>
          </a:p>
        </p:txBody>
      </p:sp>
    </p:spTree>
    <p:extLst>
      <p:ext uri="{BB962C8B-B14F-4D97-AF65-F5344CB8AC3E}">
        <p14:creationId xmlns:p14="http://schemas.microsoft.com/office/powerpoint/2010/main" val="988006744"/>
      </p:ext>
    </p:extLst>
  </p:cSld>
  <p:clrMapOvr>
    <a:masterClrMapping/>
  </p:clrMapOvr>
  <p:transition spd="med">
    <p:circl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4F4C7-ED6C-411D-BD8E-96B2EF760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FBB4D-6E48-44DB-B926-04E1F1631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Risks only usually exist around writing to the same area of memory or output device from multiple threads simultaneously.</a:t>
            </a:r>
          </a:p>
          <a:p>
            <a:pPr lvl="1"/>
            <a:r>
              <a:rPr lang="en-GB" dirty="0"/>
              <a:t>Losing updates (see: ABA problem).</a:t>
            </a:r>
          </a:p>
          <a:p>
            <a:pPr lvl="1"/>
            <a:r>
              <a:rPr lang="en-GB" dirty="0"/>
              <a:t>Garbled output.</a:t>
            </a:r>
          </a:p>
          <a:p>
            <a:pPr lvl="1"/>
            <a:r>
              <a:rPr lang="en-GB" dirty="0"/>
              <a:t>Incorrect operation ordering.</a:t>
            </a:r>
          </a:p>
          <a:p>
            <a:r>
              <a:rPr lang="en-GB" dirty="0"/>
              <a:t>We need to be wary of:</a:t>
            </a:r>
          </a:p>
          <a:p>
            <a:pPr lvl="1"/>
            <a:r>
              <a:rPr lang="en-GB" dirty="0"/>
              <a:t>Race conditions – the outcome of the program changing due to process scheduling.</a:t>
            </a:r>
          </a:p>
          <a:p>
            <a:pPr lvl="1"/>
            <a:r>
              <a:rPr lang="en-GB" dirty="0"/>
              <a:t>Deadlocks and </a:t>
            </a:r>
            <a:r>
              <a:rPr lang="en-GB" dirty="0" err="1"/>
              <a:t>livelocks</a:t>
            </a:r>
            <a:r>
              <a:rPr lang="en-GB" dirty="0"/>
              <a:t> – processes which are (however indirectly) dependent on one another getting “stuck” in the waiting or running states respectively.</a:t>
            </a:r>
          </a:p>
          <a:p>
            <a:pPr lvl="1"/>
            <a:r>
              <a:rPr lang="en-GB" dirty="0"/>
              <a:t>Starvation – poor synchronisation or scheduling leading to some threads being given excessive access to resources at the expense of others over a prolonged period.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500251"/>
      </p:ext>
    </p:extLst>
  </p:cSld>
  <p:clrMapOvr>
    <a:masterClrMapping/>
  </p:clrMapOvr>
  <p:transition spd="med">
    <p:circl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B0B10-1E8E-4DF5-9BE0-93DF43A7B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sections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6D600-F573-42D3-958F-824F1D50B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create a </a:t>
            </a:r>
            <a:r>
              <a:rPr lang="en-GB" i="1" dirty="0"/>
              <a:t>critical section</a:t>
            </a:r>
            <a:r>
              <a:rPr lang="en-GB" dirty="0"/>
              <a:t> in our code – this defines a portion of our parallel code that only one thread may operate in at any point in time.</a:t>
            </a:r>
          </a:p>
          <a:p>
            <a:r>
              <a:rPr lang="en-GB" dirty="0"/>
              <a:t>Threads are </a:t>
            </a:r>
            <a:r>
              <a:rPr lang="en-GB" i="1" dirty="0"/>
              <a:t>synchronised</a:t>
            </a:r>
            <a:r>
              <a:rPr lang="en-GB" dirty="0"/>
              <a:t> to avoid (especially, though not exclusively) race conditions.</a:t>
            </a:r>
          </a:p>
          <a:p>
            <a:r>
              <a:rPr lang="en-GB" dirty="0"/>
              <a:t>We must be careful to ensure that we only use critical sections where they’re actually needed – parallel code made almost entirely of critical sections isn’t really parallel code!</a:t>
            </a:r>
          </a:p>
          <a:p>
            <a:pPr lvl="1"/>
            <a:r>
              <a:rPr lang="en-GB" dirty="0"/>
              <a:t>Excessive use of critical sections makes our parallel code not parallel.</a:t>
            </a:r>
          </a:p>
        </p:txBody>
      </p:sp>
    </p:spTree>
    <p:extLst>
      <p:ext uri="{BB962C8B-B14F-4D97-AF65-F5344CB8AC3E}">
        <p14:creationId xmlns:p14="http://schemas.microsoft.com/office/powerpoint/2010/main" val="1666649385"/>
      </p:ext>
    </p:extLst>
  </p:cSld>
  <p:clrMapOvr>
    <a:masterClrMapping/>
  </p:clrMapOvr>
  <p:transition spd="med">
    <p:circl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B856E-2A43-4188-8B11-C480DD62A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Mutual Exclusions (Mutexes)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2D7A5-3054-491F-A3E4-25D019AAA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Mutexes are an </a:t>
            </a:r>
            <a:r>
              <a:rPr lang="en-GB" i="1" dirty="0"/>
              <a:t>atomic</a:t>
            </a:r>
            <a:r>
              <a:rPr lang="en-GB" dirty="0"/>
              <a:t> synchronisation method.</a:t>
            </a:r>
          </a:p>
          <a:p>
            <a:pPr lvl="1"/>
            <a:r>
              <a:rPr lang="en-GB" dirty="0"/>
              <a:t>“Atomic” means unable to be subdivided.  Operations which involve mutexes are guaranteed at the level of the CPU architecture to ensure that race conditions can’t occur.</a:t>
            </a:r>
          </a:p>
          <a:p>
            <a:r>
              <a:rPr lang="en-GB" dirty="0"/>
              <a:t>We must use these synchronisation techniques – we cannot, for example, use a Boolean to achieve the same job.</a:t>
            </a:r>
          </a:p>
          <a:p>
            <a:pPr lvl="1"/>
            <a:r>
              <a:rPr lang="en-GB" dirty="0"/>
              <a:t>This is subject to the exact same problems as the variables it would be attempting to protect.  Not read and set in a single CPU operation, so two threads may simultaneously believe that they are the owner of the critical section.</a:t>
            </a:r>
          </a:p>
        </p:txBody>
      </p:sp>
    </p:spTree>
    <p:extLst>
      <p:ext uri="{BB962C8B-B14F-4D97-AF65-F5344CB8AC3E}">
        <p14:creationId xmlns:p14="http://schemas.microsoft.com/office/powerpoint/2010/main" val="2440792180"/>
      </p:ext>
    </p:extLst>
  </p:cSld>
  <p:clrMapOvr>
    <a:masterClrMapping/>
  </p:clrMapOvr>
  <p:transition spd="med">
    <p:circl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6F281-404A-495E-948F-5AE296748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Mutual Exclusions (Mutexes)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88842-BC44-4B03-B4F9-C15A0DBCB6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C++, we can use the &lt;mutex&gt; library from C++11.</a:t>
            </a:r>
          </a:p>
          <a:p>
            <a:r>
              <a:rPr lang="en-GB" dirty="0"/>
              <a:t>We create a mutex object scoped such that each thread we want to block from simultaneously entering the critical section </a:t>
            </a:r>
            <a:r>
              <a:rPr lang="en-GB" b="1" u="sng" dirty="0"/>
              <a:t>references the same object</a:t>
            </a:r>
            <a:r>
              <a:rPr lang="en-GB" dirty="0"/>
              <a:t>.</a:t>
            </a:r>
          </a:p>
          <a:p>
            <a:r>
              <a:rPr lang="en-GB" dirty="0"/>
              <a:t>To atomically lock the mutex, we can call its .lock() method.  If the mutex is unlocked, this will lock the mutex and allow the thread to pass through.</a:t>
            </a:r>
          </a:p>
          <a:p>
            <a:pPr lvl="1"/>
            <a:r>
              <a:rPr lang="en-GB" dirty="0"/>
              <a:t>If the mutex is locked, any threads calling .lock() will wait until the mutex is unlocked – at that point, one thread will lock the mutex and pass through.</a:t>
            </a:r>
          </a:p>
          <a:p>
            <a:r>
              <a:rPr lang="en-GB" dirty="0"/>
              <a:t>A thread that calls lock() must eventually call unlock() or waiting threads will be stuck forever!</a:t>
            </a:r>
          </a:p>
        </p:txBody>
      </p:sp>
    </p:spTree>
    <p:extLst>
      <p:ext uri="{BB962C8B-B14F-4D97-AF65-F5344CB8AC3E}">
        <p14:creationId xmlns:p14="http://schemas.microsoft.com/office/powerpoint/2010/main" val="1412438707"/>
      </p:ext>
    </p:extLst>
  </p:cSld>
  <p:clrMapOvr>
    <a:masterClrMapping/>
  </p:clrMapOvr>
  <p:transition spd="med">
    <p:circl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14B8032-FC83-4B21-9ACE-499B9D3E8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4481" y="2132856"/>
            <a:ext cx="2315038" cy="2592288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2C9972F-4E48-44EC-A831-B1D70807A18A}"/>
              </a:ext>
            </a:extLst>
          </p:cNvPr>
          <p:cNvCxnSpPr>
            <a:cxnSpLocks/>
          </p:cNvCxnSpPr>
          <p:nvPr/>
        </p:nvCxnSpPr>
        <p:spPr>
          <a:xfrm>
            <a:off x="4427984" y="1484784"/>
            <a:ext cx="0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A33C5A1-04D8-4243-85F0-3E42F24AD445}"/>
              </a:ext>
            </a:extLst>
          </p:cNvPr>
          <p:cNvSpPr txBox="1"/>
          <p:nvPr/>
        </p:nvSpPr>
        <p:spPr>
          <a:xfrm>
            <a:off x="517671" y="764704"/>
            <a:ext cx="78206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Remember: created outside the function!</a:t>
            </a:r>
          </a:p>
          <a:p>
            <a:r>
              <a:rPr lang="en-GB" dirty="0"/>
              <a:t>If we create it inside the function, each thread will make its own mutex object and never synchronise. </a:t>
            </a:r>
          </a:p>
        </p:txBody>
      </p:sp>
    </p:spTree>
    <p:extLst>
      <p:ext uri="{BB962C8B-B14F-4D97-AF65-F5344CB8AC3E}">
        <p14:creationId xmlns:p14="http://schemas.microsoft.com/office/powerpoint/2010/main" val="1580715135"/>
      </p:ext>
    </p:extLst>
  </p:cSld>
  <p:clrMapOvr>
    <a:masterClrMapping/>
  </p:clrMapOvr>
  <p:transition spd="med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8EC79-0501-4CC1-B8BD-BFC6D669B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Mutex handlers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FC41B-7ECC-4BC0-BB95-56341C398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340768"/>
            <a:ext cx="7058746" cy="53285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There are a few other types of mutexes and mutex handlers, which we’ll explore in detail in the tutorial.</a:t>
            </a:r>
          </a:p>
          <a:p>
            <a:pPr lvl="1"/>
            <a:r>
              <a:rPr lang="en-GB" dirty="0" err="1"/>
              <a:t>timed_mutex</a:t>
            </a:r>
            <a:r>
              <a:rPr lang="en-GB" dirty="0"/>
              <a:t> – allows us to specify time to attempt to obtain access to a mutex.</a:t>
            </a:r>
          </a:p>
          <a:p>
            <a:pPr lvl="1"/>
            <a:r>
              <a:rPr lang="en-GB" dirty="0" err="1"/>
              <a:t>recursive_mutex</a:t>
            </a:r>
            <a:r>
              <a:rPr lang="en-GB" dirty="0"/>
              <a:t> – a mutex which is lockable at multiple levels of the same recursive function.</a:t>
            </a:r>
          </a:p>
          <a:p>
            <a:pPr lvl="1"/>
            <a:r>
              <a:rPr lang="en-GB" dirty="0" err="1"/>
              <a:t>scoped_lock</a:t>
            </a:r>
            <a:r>
              <a:rPr lang="en-GB" dirty="0"/>
              <a:t> – a way of specifying an automatically unlocking mutex, once this object falls out of scope.  Can lock multiple mutexes at once to avoid deadlocks.</a:t>
            </a:r>
          </a:p>
          <a:p>
            <a:pPr lvl="2"/>
            <a:r>
              <a:rPr lang="en-GB" dirty="0" err="1"/>
              <a:t>lock_guard</a:t>
            </a:r>
            <a:r>
              <a:rPr lang="en-GB" dirty="0"/>
              <a:t> – very similar to, but worse than </a:t>
            </a:r>
            <a:r>
              <a:rPr lang="en-GB" dirty="0" err="1"/>
              <a:t>scoped_lock</a:t>
            </a:r>
            <a:r>
              <a:rPr lang="en-GB" dirty="0"/>
              <a:t>.  Cannot lock multiple mutexes simultaneously.  Only still exists for compatibility, do not use.</a:t>
            </a:r>
          </a:p>
          <a:p>
            <a:pPr lvl="2"/>
            <a:r>
              <a:rPr lang="en-GB" dirty="0" err="1"/>
              <a:t>unique_lock</a:t>
            </a:r>
            <a:r>
              <a:rPr lang="en-GB" dirty="0"/>
              <a:t> – similar to a lock guard, but manually lockable and unlockable.</a:t>
            </a:r>
          </a:p>
          <a:p>
            <a:pPr lvl="1"/>
            <a:r>
              <a:rPr lang="en-GB" dirty="0" err="1"/>
              <a:t>shared_lock</a:t>
            </a:r>
            <a:r>
              <a:rPr lang="en-GB" dirty="0"/>
              <a:t> – a mutex which can allow single or multiple threads through, via a </a:t>
            </a:r>
            <a:r>
              <a:rPr lang="en-GB" dirty="0" err="1"/>
              <a:t>lock_shared</a:t>
            </a:r>
            <a:r>
              <a:rPr lang="en-GB" dirty="0"/>
              <a:t>() method.</a:t>
            </a:r>
          </a:p>
          <a:p>
            <a:r>
              <a:rPr lang="en-GB" dirty="0"/>
              <a:t>There are permutations of many of these, e.g. </a:t>
            </a:r>
            <a:r>
              <a:rPr lang="en-GB" dirty="0" err="1"/>
              <a:t>shared_timed_mutex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77795917"/>
      </p:ext>
    </p:extLst>
  </p:cSld>
  <p:clrMapOvr>
    <a:masterClrMapping/>
  </p:clrMapOvr>
  <p:transition spd="med">
    <p:circl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98024-5F01-435F-AB4F-106618348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7D46B-7B99-41B6-A317-6EE32C1BF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“Thread safe” – a function in which a number of threads can successfully operate simultaneously.</a:t>
            </a:r>
          </a:p>
          <a:p>
            <a:pPr lvl="1"/>
            <a:r>
              <a:rPr lang="en-GB" dirty="0"/>
              <a:t>Our functions which are intended to operate with multiple threads must always be thread safe.</a:t>
            </a:r>
          </a:p>
          <a:p>
            <a:r>
              <a:rPr lang="en-GB" dirty="0"/>
              <a:t>“</a:t>
            </a:r>
            <a:r>
              <a:rPr lang="en-GB" dirty="0" err="1"/>
              <a:t>Reentrancy</a:t>
            </a:r>
            <a:r>
              <a:rPr lang="en-GB" dirty="0"/>
              <a:t>” – a </a:t>
            </a:r>
            <a:r>
              <a:rPr lang="en-GB" dirty="0" err="1"/>
              <a:t>reentrant</a:t>
            </a:r>
            <a:r>
              <a:rPr lang="en-GB" dirty="0"/>
              <a:t> function is one which can be interrupted, then successfully re-used.  This usually means no use of global memory or static variables.</a:t>
            </a:r>
          </a:p>
          <a:p>
            <a:pPr lvl="1"/>
            <a:r>
              <a:rPr lang="en-GB" dirty="0"/>
              <a:t>rand() is notoriously not </a:t>
            </a:r>
            <a:r>
              <a:rPr lang="en-GB" dirty="0" err="1"/>
              <a:t>reentrant</a:t>
            </a:r>
            <a:r>
              <a:rPr lang="en-GB" dirty="0"/>
              <a:t> – it has a state defined by how it is seeded which is updated each time it’s called.  As a result, it’s not thread safe either.</a:t>
            </a:r>
          </a:p>
          <a:p>
            <a:r>
              <a:rPr lang="en-GB" dirty="0"/>
              <a:t>Non-</a:t>
            </a:r>
            <a:r>
              <a:rPr lang="en-GB" dirty="0" err="1"/>
              <a:t>reentrant</a:t>
            </a:r>
            <a:r>
              <a:rPr lang="en-GB" dirty="0"/>
              <a:t> functions </a:t>
            </a:r>
            <a:r>
              <a:rPr lang="en-GB"/>
              <a:t>are essentially </a:t>
            </a:r>
            <a:r>
              <a:rPr lang="en-GB" dirty="0"/>
              <a:t>never </a:t>
            </a:r>
            <a:r>
              <a:rPr lang="en-GB"/>
              <a:t>thread safe.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309146"/>
      </p:ext>
    </p:extLst>
  </p:cSld>
  <p:clrMapOvr>
    <a:masterClrMapping/>
  </p:clrMapOvr>
  <p:transition spd="med">
    <p:circle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6268</TotalTime>
  <Words>830</Words>
  <Application>Microsoft Office PowerPoint</Application>
  <PresentationFormat>On-screen Show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Thread synchronisation</vt:lpstr>
      <vt:lpstr>Introduction</vt:lpstr>
      <vt:lpstr>Types of problems</vt:lpstr>
      <vt:lpstr>Critical sections</vt:lpstr>
      <vt:lpstr>Mutual Exclusions (Mutexes)</vt:lpstr>
      <vt:lpstr>Mutual Exclusions (Mutexes)</vt:lpstr>
      <vt:lpstr>PowerPoint Presentation</vt:lpstr>
      <vt:lpstr>Mutex handlers</vt:lpstr>
      <vt:lpstr>Quick definitions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271</cp:revision>
  <dcterms:created xsi:type="dcterms:W3CDTF">2007-10-10T20:17:16Z</dcterms:created>
  <dcterms:modified xsi:type="dcterms:W3CDTF">2019-10-27T16:13:09Z</dcterms:modified>
</cp:coreProperties>
</file>