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22"/>
  </p:notesMasterIdLst>
  <p:sldIdLst>
    <p:sldId id="256" r:id="rId2"/>
    <p:sldId id="257" r:id="rId3"/>
    <p:sldId id="260" r:id="rId4"/>
    <p:sldId id="258" r:id="rId5"/>
    <p:sldId id="262" r:id="rId6"/>
    <p:sldId id="264" r:id="rId7"/>
    <p:sldId id="265" r:id="rId8"/>
    <p:sldId id="266" r:id="rId9"/>
    <p:sldId id="268" r:id="rId10"/>
    <p:sldId id="269" r:id="rId11"/>
    <p:sldId id="273" r:id="rId12"/>
    <p:sldId id="267" r:id="rId13"/>
    <p:sldId id="259" r:id="rId14"/>
    <p:sldId id="278" r:id="rId15"/>
    <p:sldId id="274" r:id="rId16"/>
    <p:sldId id="276" r:id="rId17"/>
    <p:sldId id="277" r:id="rId18"/>
    <p:sldId id="275" r:id="rId19"/>
    <p:sldId id="279" r:id="rId20"/>
    <p:sldId id="28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89351" autoAdjust="0"/>
  </p:normalViewPr>
  <p:slideViewPr>
    <p:cSldViewPr snapToGrid="0">
      <p:cViewPr varScale="1">
        <p:scale>
          <a:sx n="98" d="100"/>
          <a:sy n="98" d="100"/>
        </p:scale>
        <p:origin x="-440" y="-1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C4AF7-AF34-4192-8B1E-20C38A754DA9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127F-E20B-478E-990C-DB43AD948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263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https://www.youtube.com/watch?v=FoqF2GmbmeQ&amp;list=PL5A4nPQbUF8CJSYgQD17hKmRb15mhibaB&amp;index=1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445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66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712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81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81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iPod’s Dirty Little Secret</a:t>
            </a:r>
            <a:endParaRPr lang="en-US" baseline="0" dirty="0" smtClean="0"/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</a:t>
            </a:r>
            <a:r>
              <a:rPr lang="en-US" dirty="0" err="1" smtClean="0"/>
              <a:t>SuTcavAzopg</a:t>
            </a:r>
            <a:endParaRPr lang="en-US" dirty="0" smtClean="0"/>
          </a:p>
          <a:p>
            <a:r>
              <a:rPr lang="en-US" dirty="0" smtClean="0"/>
              <a:t>Make It Count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=WxfZkMm3wcg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548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66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50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8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551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790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53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061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14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36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5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43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732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5449E-4492-4914-BEC9-AF8C488F7652}" type="datetimeFigureOut">
              <a:rPr lang="en-GB" smtClean="0"/>
              <a:t>13/02/18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877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M5X01572</a:t>
            </a:r>
            <a:br>
              <a:rPr lang="en-GB" dirty="0"/>
            </a:br>
            <a:r>
              <a:rPr lang="en-GB" dirty="0" smtClean="0"/>
              <a:t>Entrepreneurship</a:t>
            </a:r>
            <a:br>
              <a:rPr lang="en-GB" dirty="0" smtClean="0"/>
            </a:br>
            <a:r>
              <a:rPr lang="en-GB" dirty="0" smtClean="0"/>
              <a:t>for Film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Why you? Why now?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159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Entrepreneurship for Film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Introduction to module</a:t>
            </a:r>
          </a:p>
          <a:p>
            <a:r>
              <a:rPr lang="en-GB" dirty="0" smtClean="0"/>
              <a:t>Module handbook</a:t>
            </a:r>
          </a:p>
          <a:p>
            <a:r>
              <a:rPr lang="en-GB" dirty="0" smtClean="0"/>
              <a:t>Scheme of work</a:t>
            </a:r>
          </a:p>
          <a:p>
            <a:r>
              <a:rPr lang="en-GB" dirty="0" smtClean="0"/>
              <a:t>Assessment</a:t>
            </a:r>
          </a:p>
          <a:p>
            <a:r>
              <a:rPr lang="en-GB" dirty="0" smtClean="0"/>
              <a:t>Lectures, seminars &amp; workshops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082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950" y="2420144"/>
            <a:ext cx="3848100" cy="3162300"/>
          </a:xfrm>
        </p:spPr>
      </p:pic>
    </p:spTree>
    <p:extLst>
      <p:ext uri="{BB962C8B-B14F-4D97-AF65-F5344CB8AC3E}">
        <p14:creationId xmlns:p14="http://schemas.microsoft.com/office/powerpoint/2010/main" val="685479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Filmmaker as Entrepreneur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an entrepreneur?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704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388" y="2174488"/>
            <a:ext cx="7359534" cy="3679767"/>
          </a:xfrm>
        </p:spPr>
      </p:pic>
    </p:spTree>
    <p:extLst>
      <p:ext uri="{BB962C8B-B14F-4D97-AF65-F5344CB8AC3E}">
        <p14:creationId xmlns:p14="http://schemas.microsoft.com/office/powerpoint/2010/main" val="3069111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Steven Spielberg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Started making short films, then TV episodes, then TV movie, then movies</a:t>
            </a:r>
          </a:p>
          <a:p>
            <a:r>
              <a:rPr lang="en-GB" dirty="0" smtClean="0"/>
              <a:t>Started two different production companies </a:t>
            </a:r>
          </a:p>
        </p:txBody>
      </p:sp>
    </p:spTree>
    <p:extLst>
      <p:ext uri="{BB962C8B-B14F-4D97-AF65-F5344CB8AC3E}">
        <p14:creationId xmlns:p14="http://schemas.microsoft.com/office/powerpoint/2010/main" val="3345265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959" y="2265279"/>
            <a:ext cx="4594391" cy="3498185"/>
          </a:xfrm>
        </p:spPr>
      </p:pic>
    </p:spTree>
    <p:extLst>
      <p:ext uri="{BB962C8B-B14F-4D97-AF65-F5344CB8AC3E}">
        <p14:creationId xmlns:p14="http://schemas.microsoft.com/office/powerpoint/2010/main" val="3841536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Sam Taylor-Johnson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Studied fine art at Goldsmiths</a:t>
            </a:r>
          </a:p>
          <a:p>
            <a:r>
              <a:rPr lang="en-GB" dirty="0" smtClean="0"/>
              <a:t>Worked as fine art photography</a:t>
            </a:r>
          </a:p>
          <a:p>
            <a:r>
              <a:rPr lang="en-GB" dirty="0" smtClean="0"/>
              <a:t>Moved in to moving image work – David Beckham Sleeping for NPG</a:t>
            </a:r>
          </a:p>
          <a:p>
            <a:r>
              <a:rPr lang="en-GB" dirty="0" smtClean="0"/>
              <a:t>Directed Nowhere Boy (2009), Fifty Shades Of Grey (2015)</a:t>
            </a:r>
          </a:p>
        </p:txBody>
      </p:sp>
    </p:spTree>
    <p:extLst>
      <p:ext uri="{BB962C8B-B14F-4D97-AF65-F5344CB8AC3E}">
        <p14:creationId xmlns:p14="http://schemas.microsoft.com/office/powerpoint/2010/main" val="3594239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062" y="2265279"/>
            <a:ext cx="3498185" cy="3498185"/>
          </a:xfrm>
        </p:spPr>
      </p:pic>
    </p:spTree>
    <p:extLst>
      <p:ext uri="{BB962C8B-B14F-4D97-AF65-F5344CB8AC3E}">
        <p14:creationId xmlns:p14="http://schemas.microsoft.com/office/powerpoint/2010/main" val="3639446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Casey </a:t>
            </a:r>
            <a:r>
              <a:rPr lang="en-GB" dirty="0" err="1" smtClean="0"/>
              <a:t>Neistat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High school dropout, lived in a trailer park.</a:t>
            </a:r>
          </a:p>
          <a:p>
            <a:r>
              <a:rPr lang="en-GB" dirty="0" smtClean="0"/>
              <a:t>Worked in studio of artist Tom Sachs, for whom he made short videos</a:t>
            </a:r>
          </a:p>
          <a:p>
            <a:r>
              <a:rPr lang="en-GB" dirty="0" smtClean="0"/>
              <a:t>Made a 3-minute video in 2003, criticizing Apple’s iPod battery</a:t>
            </a:r>
          </a:p>
          <a:p>
            <a:r>
              <a:rPr lang="en-GB" dirty="0" smtClean="0"/>
              <a:t>Makes short films, </a:t>
            </a:r>
            <a:r>
              <a:rPr lang="en-GB" dirty="0" err="1" smtClean="0"/>
              <a:t>vlogs</a:t>
            </a:r>
            <a:r>
              <a:rPr lang="en-GB" dirty="0" smtClean="0"/>
              <a:t>, TV series</a:t>
            </a:r>
          </a:p>
        </p:txBody>
      </p:sp>
    </p:spTree>
    <p:extLst>
      <p:ext uri="{BB962C8B-B14F-4D97-AF65-F5344CB8AC3E}">
        <p14:creationId xmlns:p14="http://schemas.microsoft.com/office/powerpoint/2010/main" val="1339921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Filmmaker as Entrepreneur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an entrepreneur?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172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does an entrepreneur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ideas</a:t>
            </a:r>
          </a:p>
          <a:p>
            <a:r>
              <a:rPr lang="en-GB" dirty="0" smtClean="0"/>
              <a:t>Communicate ideas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0442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do find your story?</a:t>
            </a:r>
          </a:p>
          <a:p>
            <a:r>
              <a:rPr lang="en-GB" dirty="0" smtClean="0"/>
              <a:t>How do you pitch your story?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181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What’s a good pitch?</a:t>
            </a:r>
          </a:p>
          <a:p>
            <a:r>
              <a:rPr lang="en-GB" dirty="0" smtClean="0"/>
              <a:t>What</a:t>
            </a:r>
            <a:r>
              <a:rPr lang="fr-FR" dirty="0" smtClean="0"/>
              <a:t>’</a:t>
            </a:r>
            <a:r>
              <a:rPr lang="en-GB" dirty="0" smtClean="0"/>
              <a:t>s a good story?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6286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Working in teams </a:t>
            </a:r>
            <a:r>
              <a:rPr lang="en-GB" dirty="0" smtClean="0"/>
              <a:t>of three</a:t>
            </a:r>
          </a:p>
          <a:p>
            <a:r>
              <a:rPr lang="en-GB" dirty="0" smtClean="0"/>
              <a:t>Research newspapers for a story idea</a:t>
            </a:r>
          </a:p>
          <a:p>
            <a:r>
              <a:rPr lang="en-GB" dirty="0" smtClean="0"/>
              <a:t>Brainstorm the key points of the story</a:t>
            </a:r>
          </a:p>
          <a:p>
            <a:r>
              <a:rPr lang="en-GB" dirty="0" smtClean="0"/>
              <a:t>Deliver a one minute pitch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506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Seminar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Clear communication of the story</a:t>
            </a:r>
          </a:p>
          <a:p>
            <a:r>
              <a:rPr lang="en-US" dirty="0" smtClean="0"/>
              <a:t>Don’t explain the whole story</a:t>
            </a:r>
          </a:p>
          <a:p>
            <a:r>
              <a:rPr lang="en-US" dirty="0" smtClean="0"/>
              <a:t>What’s it about?</a:t>
            </a:r>
          </a:p>
          <a:p>
            <a:r>
              <a:rPr lang="en-US" dirty="0" smtClean="0"/>
              <a:t>Is your concept intriguing?</a:t>
            </a:r>
          </a:p>
          <a:p>
            <a:r>
              <a:rPr lang="en-US" dirty="0" smtClean="0"/>
              <a:t>Does it pose a question?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4443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Seminar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Rehearse		(know your material)</a:t>
            </a:r>
          </a:p>
          <a:p>
            <a:r>
              <a:rPr lang="en-US" dirty="0" smtClean="0"/>
              <a:t>Relax		(deep breaths, posture, look ahead)</a:t>
            </a:r>
          </a:p>
          <a:p>
            <a:r>
              <a:rPr lang="en-US" dirty="0" smtClean="0"/>
              <a:t>Remember 	(your first line)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640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Two Key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you?</a:t>
            </a:r>
          </a:p>
          <a:p>
            <a:r>
              <a:rPr lang="en-GB" dirty="0" smtClean="0"/>
              <a:t>Why now?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3540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Why you?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personal connection do you have to this story?</a:t>
            </a:r>
          </a:p>
          <a:p>
            <a:r>
              <a:rPr lang="en-US" dirty="0" smtClean="0"/>
              <a:t>How does the material speak to your life?</a:t>
            </a:r>
          </a:p>
          <a:p>
            <a:r>
              <a:rPr lang="en-US" dirty="0" smtClean="0"/>
              <a:t>This is NOT about adapting events of your life</a:t>
            </a:r>
          </a:p>
        </p:txBody>
      </p:sp>
    </p:spTree>
    <p:extLst>
      <p:ext uri="{BB962C8B-B14F-4D97-AF65-F5344CB8AC3E}">
        <p14:creationId xmlns:p14="http://schemas.microsoft.com/office/powerpoint/2010/main" val="2566118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Why now?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is this story relevant today?</a:t>
            </a:r>
          </a:p>
          <a:p>
            <a:r>
              <a:rPr lang="en-US" dirty="0" smtClean="0"/>
              <a:t>What themes will connect with a contemporary audience?</a:t>
            </a:r>
          </a:p>
        </p:txBody>
      </p:sp>
    </p:spTree>
    <p:extLst>
      <p:ext uri="{BB962C8B-B14F-4D97-AF65-F5344CB8AC3E}">
        <p14:creationId xmlns:p14="http://schemas.microsoft.com/office/powerpoint/2010/main" val="2196406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372</Words>
  <Application>Microsoft Macintosh PowerPoint</Application>
  <PresentationFormat>Custom</PresentationFormat>
  <Paragraphs>75</Paragraphs>
  <Slides>20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M5X01572 Entrepreneurship for Film</vt:lpstr>
      <vt:lpstr>Entrepreneurship for Film</vt:lpstr>
      <vt:lpstr>What is an entrepreneur?</vt:lpstr>
      <vt:lpstr>The Filmmaker as Entrepreneur</vt:lpstr>
      <vt:lpstr>What is an entrepreneur?</vt:lpstr>
      <vt:lpstr>Steven Spielberg</vt:lpstr>
      <vt:lpstr>What is an entrepreneur?</vt:lpstr>
      <vt:lpstr>Sam Taylor-Johnson</vt:lpstr>
      <vt:lpstr>What is an entrepreneur?</vt:lpstr>
      <vt:lpstr>Casey Neistat</vt:lpstr>
      <vt:lpstr>The Filmmaker as Entrepreneur</vt:lpstr>
      <vt:lpstr>What does an entrepreneur do?</vt:lpstr>
      <vt:lpstr>Seminar</vt:lpstr>
      <vt:lpstr>Seminar</vt:lpstr>
      <vt:lpstr>Seminar</vt:lpstr>
      <vt:lpstr>Seminar</vt:lpstr>
      <vt:lpstr>Seminar</vt:lpstr>
      <vt:lpstr>Two Key Questions</vt:lpstr>
      <vt:lpstr>Why you?</vt:lpstr>
      <vt:lpstr>Why now?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M5X01572 Entrepreneurship for Film</dc:title>
  <dc:creator>Chris Buxton</dc:creator>
  <cp:lastModifiedBy>Craig Evans</cp:lastModifiedBy>
  <cp:revision>21</cp:revision>
  <dcterms:created xsi:type="dcterms:W3CDTF">2017-01-27T14:09:36Z</dcterms:created>
  <dcterms:modified xsi:type="dcterms:W3CDTF">2018-02-13T11:40:45Z</dcterms:modified>
</cp:coreProperties>
</file>