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0" r:id="rId6"/>
    <p:sldId id="263" r:id="rId7"/>
    <p:sldId id="262" r:id="rId8"/>
    <p:sldId id="264" r:id="rId9"/>
    <p:sldId id="265" r:id="rId10"/>
    <p:sldId id="266" r:id="rId11"/>
    <p:sldId id="267" r:id="rId12"/>
    <p:sldId id="268" r:id="rId13"/>
    <p:sldId id="280" r:id="rId14"/>
    <p:sldId id="277" r:id="rId15"/>
    <p:sldId id="278"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FFFFFF"/>
    <a:srgbClr val="ABF9FB"/>
    <a:srgbClr val="F7FDFF"/>
    <a:srgbClr val="FFF7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1D6F65-BDB9-4AB0-9122-F8B639339FF8}" v="443" dt="2024-02-22T21:14:09.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29" autoAdjust="0"/>
    <p:restoredTop sz="94660"/>
  </p:normalViewPr>
  <p:slideViewPr>
    <p:cSldViewPr snapToGrid="0">
      <p:cViewPr varScale="1">
        <p:scale>
          <a:sx n="81" d="100"/>
          <a:sy n="81" d="100"/>
        </p:scale>
        <p:origin x="4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 rees" userId="bf58da043dcebb16" providerId="LiveId" clId="{B51D6F65-BDB9-4AB0-9122-F8B639339FF8}"/>
    <pc:docChg chg="undo custSel addSld delSld modSld sldOrd">
      <pc:chgData name="mia rees" userId="bf58da043dcebb16" providerId="LiveId" clId="{B51D6F65-BDB9-4AB0-9122-F8B639339FF8}" dt="2024-02-22T21:33:25.983" v="2383" actId="1076"/>
      <pc:docMkLst>
        <pc:docMk/>
      </pc:docMkLst>
      <pc:sldChg chg="modSp mod">
        <pc:chgData name="mia rees" userId="bf58da043dcebb16" providerId="LiveId" clId="{B51D6F65-BDB9-4AB0-9122-F8B639339FF8}" dt="2024-02-20T14:05:16.604" v="763" actId="14100"/>
        <pc:sldMkLst>
          <pc:docMk/>
          <pc:sldMk cId="2735394628" sldId="256"/>
        </pc:sldMkLst>
        <pc:picChg chg="mod">
          <ac:chgData name="mia rees" userId="bf58da043dcebb16" providerId="LiveId" clId="{B51D6F65-BDB9-4AB0-9122-F8B639339FF8}" dt="2024-02-20T14:05:16.604" v="763" actId="14100"/>
          <ac:picMkLst>
            <pc:docMk/>
            <pc:sldMk cId="2735394628" sldId="256"/>
            <ac:picMk id="4" creationId="{39BF62E2-B75A-18DE-2A68-57032AED08DD}"/>
          </ac:picMkLst>
        </pc:picChg>
      </pc:sldChg>
      <pc:sldChg chg="addSp modSp mod ord setBg">
        <pc:chgData name="mia rees" userId="bf58da043dcebb16" providerId="LiveId" clId="{B51D6F65-BDB9-4AB0-9122-F8B639339FF8}" dt="2024-02-22T21:32:53.640" v="2380" actId="1076"/>
        <pc:sldMkLst>
          <pc:docMk/>
          <pc:sldMk cId="2042517659" sldId="257"/>
        </pc:sldMkLst>
        <pc:spChg chg="mod">
          <ac:chgData name="mia rees" userId="bf58da043dcebb16" providerId="LiveId" clId="{B51D6F65-BDB9-4AB0-9122-F8B639339FF8}" dt="2024-02-21T19:03:45.829" v="1895" actId="2711"/>
          <ac:spMkLst>
            <pc:docMk/>
            <pc:sldMk cId="2042517659" sldId="257"/>
            <ac:spMk id="2" creationId="{41C39756-A9C6-4F95-A8BE-6CC646820943}"/>
          </ac:spMkLst>
        </pc:spChg>
        <pc:spChg chg="add mod">
          <ac:chgData name="mia rees" userId="bf58da043dcebb16" providerId="LiveId" clId="{B51D6F65-BDB9-4AB0-9122-F8B639339FF8}" dt="2024-02-22T21:32:53.640" v="2380" actId="1076"/>
          <ac:spMkLst>
            <pc:docMk/>
            <pc:sldMk cId="2042517659" sldId="257"/>
            <ac:spMk id="4" creationId="{744B5C6B-27A6-548A-F192-22DEC7159314}"/>
          </ac:spMkLst>
        </pc:spChg>
        <pc:spChg chg="add mod">
          <ac:chgData name="mia rees" userId="bf58da043dcebb16" providerId="LiveId" clId="{B51D6F65-BDB9-4AB0-9122-F8B639339FF8}" dt="2024-02-21T11:32:35.450" v="1393" actId="1076"/>
          <ac:spMkLst>
            <pc:docMk/>
            <pc:sldMk cId="2042517659" sldId="257"/>
            <ac:spMk id="7" creationId="{5EE39A0D-6BC7-8702-BBC4-074718405AD6}"/>
          </ac:spMkLst>
        </pc:spChg>
        <pc:graphicFrameChg chg="mod">
          <ac:chgData name="mia rees" userId="bf58da043dcebb16" providerId="LiveId" clId="{B51D6F65-BDB9-4AB0-9122-F8B639339FF8}" dt="2024-02-22T20:57:50.127" v="2212" actId="123"/>
          <ac:graphicFrameMkLst>
            <pc:docMk/>
            <pc:sldMk cId="2042517659" sldId="257"/>
            <ac:graphicFrameMk id="5" creationId="{138F3A38-845B-2CA7-5741-BF93BA74F3C2}"/>
          </ac:graphicFrameMkLst>
        </pc:graphicFrameChg>
        <pc:picChg chg="mod">
          <ac:chgData name="mia rees" userId="bf58da043dcebb16" providerId="LiveId" clId="{B51D6F65-BDB9-4AB0-9122-F8B639339FF8}" dt="2024-02-20T19:00:05.753" v="1236" actId="1076"/>
          <ac:picMkLst>
            <pc:docMk/>
            <pc:sldMk cId="2042517659" sldId="257"/>
            <ac:picMk id="1030" creationId="{3172C708-3637-A780-B09A-FF6AC19E9884}"/>
          </ac:picMkLst>
        </pc:picChg>
        <pc:picChg chg="mod">
          <ac:chgData name="mia rees" userId="bf58da043dcebb16" providerId="LiveId" clId="{B51D6F65-BDB9-4AB0-9122-F8B639339FF8}" dt="2024-02-21T11:32:26.169" v="1391" actId="1076"/>
          <ac:picMkLst>
            <pc:docMk/>
            <pc:sldMk cId="2042517659" sldId="257"/>
            <ac:picMk id="1034" creationId="{28649CA2-35C2-D738-47BD-9777827694BE}"/>
          </ac:picMkLst>
        </pc:picChg>
      </pc:sldChg>
      <pc:sldChg chg="addSp modSp mod ord setBg">
        <pc:chgData name="mia rees" userId="bf58da043dcebb16" providerId="LiveId" clId="{B51D6F65-BDB9-4AB0-9122-F8B639339FF8}" dt="2024-02-22T20:58:20.599" v="2217" actId="123"/>
        <pc:sldMkLst>
          <pc:docMk/>
          <pc:sldMk cId="85336367" sldId="258"/>
        </pc:sldMkLst>
        <pc:spChg chg="mod">
          <ac:chgData name="mia rees" userId="bf58da043dcebb16" providerId="LiveId" clId="{B51D6F65-BDB9-4AB0-9122-F8B639339FF8}" dt="2024-02-21T19:03:57.978" v="1897" actId="27636"/>
          <ac:spMkLst>
            <pc:docMk/>
            <pc:sldMk cId="85336367" sldId="258"/>
            <ac:spMk id="2" creationId="{68CFE1DC-6516-0616-8F0C-B005957AF5D8}"/>
          </ac:spMkLst>
        </pc:spChg>
        <pc:spChg chg="add mod">
          <ac:chgData name="mia rees" userId="bf58da043dcebb16" providerId="LiveId" clId="{B51D6F65-BDB9-4AB0-9122-F8B639339FF8}" dt="2024-02-20T14:50:07.636" v="856" actId="1076"/>
          <ac:spMkLst>
            <pc:docMk/>
            <pc:sldMk cId="85336367" sldId="258"/>
            <ac:spMk id="4" creationId="{E1F9512C-3F1C-8327-61BC-F26DBD692DE7}"/>
          </ac:spMkLst>
        </pc:spChg>
        <pc:graphicFrameChg chg="mod">
          <ac:chgData name="mia rees" userId="bf58da043dcebb16" providerId="LiveId" clId="{B51D6F65-BDB9-4AB0-9122-F8B639339FF8}" dt="2024-02-22T20:58:20.599" v="2217" actId="123"/>
          <ac:graphicFrameMkLst>
            <pc:docMk/>
            <pc:sldMk cId="85336367" sldId="258"/>
            <ac:graphicFrameMk id="5" creationId="{736E1769-110E-FE7C-E531-E3239859CDF7}"/>
          </ac:graphicFrameMkLst>
        </pc:graphicFrameChg>
      </pc:sldChg>
      <pc:sldChg chg="addSp modSp mod setBg">
        <pc:chgData name="mia rees" userId="bf58da043dcebb16" providerId="LiveId" clId="{B51D6F65-BDB9-4AB0-9122-F8B639339FF8}" dt="2024-02-22T20:58:43.152" v="2220" actId="123"/>
        <pc:sldMkLst>
          <pc:docMk/>
          <pc:sldMk cId="3424566167" sldId="260"/>
        </pc:sldMkLst>
        <pc:spChg chg="mod">
          <ac:chgData name="mia rees" userId="bf58da043dcebb16" providerId="LiveId" clId="{B51D6F65-BDB9-4AB0-9122-F8B639339FF8}" dt="2024-02-21T19:04:15.397" v="1899" actId="2711"/>
          <ac:spMkLst>
            <pc:docMk/>
            <pc:sldMk cId="3424566167" sldId="260"/>
            <ac:spMk id="2" creationId="{415CE1F1-939D-8D02-857B-96A8B1DA62F2}"/>
          </ac:spMkLst>
        </pc:spChg>
        <pc:spChg chg="add mod">
          <ac:chgData name="mia rees" userId="bf58da043dcebb16" providerId="LiveId" clId="{B51D6F65-BDB9-4AB0-9122-F8B639339FF8}" dt="2024-02-20T14:57:35.240" v="883" actId="1076"/>
          <ac:spMkLst>
            <pc:docMk/>
            <pc:sldMk cId="3424566167" sldId="260"/>
            <ac:spMk id="4" creationId="{C02BCCCA-2884-1FBF-F558-9E92E32C827B}"/>
          </ac:spMkLst>
        </pc:spChg>
        <pc:spChg chg="add mod">
          <ac:chgData name="mia rees" userId="bf58da043dcebb16" providerId="LiveId" clId="{B51D6F65-BDB9-4AB0-9122-F8B639339FF8}" dt="2024-02-20T15:02:21.450" v="898" actId="1076"/>
          <ac:spMkLst>
            <pc:docMk/>
            <pc:sldMk cId="3424566167" sldId="260"/>
            <ac:spMk id="6" creationId="{F004C8E4-2C3A-068B-AA99-B22110F34C41}"/>
          </ac:spMkLst>
        </pc:spChg>
        <pc:spChg chg="mod">
          <ac:chgData name="mia rees" userId="bf58da043dcebb16" providerId="LiveId" clId="{B51D6F65-BDB9-4AB0-9122-F8B639339FF8}" dt="2024-02-22T20:58:43.152" v="2220" actId="123"/>
          <ac:spMkLst>
            <pc:docMk/>
            <pc:sldMk cId="3424566167" sldId="260"/>
            <ac:spMk id="3111" creationId="{C86F5D8F-37D1-BB22-EF43-36762512B4C9}"/>
          </ac:spMkLst>
        </pc:spChg>
      </pc:sldChg>
      <pc:sldChg chg="addSp modSp mod setBg">
        <pc:chgData name="mia rees" userId="bf58da043dcebb16" providerId="LiveId" clId="{B51D6F65-BDB9-4AB0-9122-F8B639339FF8}" dt="2024-02-22T21:33:03.569" v="2381" actId="1076"/>
        <pc:sldMkLst>
          <pc:docMk/>
          <pc:sldMk cId="3703852480" sldId="261"/>
        </pc:sldMkLst>
        <pc:spChg chg="mod">
          <ac:chgData name="mia rees" userId="bf58da043dcebb16" providerId="LiveId" clId="{B51D6F65-BDB9-4AB0-9122-F8B639339FF8}" dt="2024-02-21T19:04:07.923" v="1898" actId="2711"/>
          <ac:spMkLst>
            <pc:docMk/>
            <pc:sldMk cId="3703852480" sldId="261"/>
            <ac:spMk id="2" creationId="{A52F8122-A6F7-6B63-39CA-CD11DF2C7987}"/>
          </ac:spMkLst>
        </pc:spChg>
        <pc:spChg chg="add mod">
          <ac:chgData name="mia rees" userId="bf58da043dcebb16" providerId="LiveId" clId="{B51D6F65-BDB9-4AB0-9122-F8B639339FF8}" dt="2024-02-22T21:33:03.569" v="2381" actId="1076"/>
          <ac:spMkLst>
            <pc:docMk/>
            <pc:sldMk cId="3703852480" sldId="261"/>
            <ac:spMk id="3" creationId="{4FFE0DFE-E30D-1E38-2524-AA575FCEC835}"/>
          </ac:spMkLst>
        </pc:spChg>
        <pc:spChg chg="add mod">
          <ac:chgData name="mia rees" userId="bf58da043dcebb16" providerId="LiveId" clId="{B51D6F65-BDB9-4AB0-9122-F8B639339FF8}" dt="2024-02-20T14:53:57.688" v="870" actId="1076"/>
          <ac:spMkLst>
            <pc:docMk/>
            <pc:sldMk cId="3703852480" sldId="261"/>
            <ac:spMk id="7" creationId="{23F6C463-4290-7270-5D3E-0BE1D624ADDC}"/>
          </ac:spMkLst>
        </pc:spChg>
        <pc:spChg chg="mod">
          <ac:chgData name="mia rees" userId="bf58da043dcebb16" providerId="LiveId" clId="{B51D6F65-BDB9-4AB0-9122-F8B639339FF8}" dt="2024-02-22T20:58:35.989" v="2219" actId="123"/>
          <ac:spMkLst>
            <pc:docMk/>
            <pc:sldMk cId="3703852480" sldId="261"/>
            <ac:spMk id="9" creationId="{7116CDDD-D124-4053-E7C9-1690AA8D128F}"/>
          </ac:spMkLst>
        </pc:spChg>
      </pc:sldChg>
      <pc:sldChg chg="addSp delSp modSp mod setBg">
        <pc:chgData name="mia rees" userId="bf58da043dcebb16" providerId="LiveId" clId="{B51D6F65-BDB9-4AB0-9122-F8B639339FF8}" dt="2024-02-22T21:14:52.721" v="2284" actId="20577"/>
        <pc:sldMkLst>
          <pc:docMk/>
          <pc:sldMk cId="1499364744" sldId="262"/>
        </pc:sldMkLst>
        <pc:spChg chg="mod">
          <ac:chgData name="mia rees" userId="bf58da043dcebb16" providerId="LiveId" clId="{B51D6F65-BDB9-4AB0-9122-F8B639339FF8}" dt="2024-02-21T19:04:29.231" v="1901" actId="2711"/>
          <ac:spMkLst>
            <pc:docMk/>
            <pc:sldMk cId="1499364744" sldId="262"/>
            <ac:spMk id="2" creationId="{55088951-3167-E58D-C531-40B90AEA6F91}"/>
          </ac:spMkLst>
        </pc:spChg>
        <pc:spChg chg="add mod">
          <ac:chgData name="mia rees" userId="bf58da043dcebb16" providerId="LiveId" clId="{B51D6F65-BDB9-4AB0-9122-F8B639339FF8}" dt="2024-02-20T15:16:48.284" v="935" actId="1076"/>
          <ac:spMkLst>
            <pc:docMk/>
            <pc:sldMk cId="1499364744" sldId="262"/>
            <ac:spMk id="4" creationId="{0F970A03-8AD9-8AF7-30D4-15B48732B5D3}"/>
          </ac:spMkLst>
        </pc:spChg>
        <pc:spChg chg="add mod">
          <ac:chgData name="mia rees" userId="bf58da043dcebb16" providerId="LiveId" clId="{B51D6F65-BDB9-4AB0-9122-F8B639339FF8}" dt="2024-02-22T21:14:52.721" v="2284" actId="20577"/>
          <ac:spMkLst>
            <pc:docMk/>
            <pc:sldMk cId="1499364744" sldId="262"/>
            <ac:spMk id="5" creationId="{CC9C0E87-FC83-E738-0852-5AF3B5300C5A}"/>
          </ac:spMkLst>
        </pc:spChg>
        <pc:spChg chg="mod">
          <ac:chgData name="mia rees" userId="bf58da043dcebb16" providerId="LiveId" clId="{B51D6F65-BDB9-4AB0-9122-F8B639339FF8}" dt="2024-02-22T20:58:56.945" v="2221" actId="123"/>
          <ac:spMkLst>
            <pc:docMk/>
            <pc:sldMk cId="1499364744" sldId="262"/>
            <ac:spMk id="5126" creationId="{7497A39F-C4CD-5762-9ED1-E2A939B35860}"/>
          </ac:spMkLst>
        </pc:spChg>
        <pc:spChg chg="del">
          <ac:chgData name="mia rees" userId="bf58da043dcebb16" providerId="LiveId" clId="{B51D6F65-BDB9-4AB0-9122-F8B639339FF8}" dt="2024-02-19T16:12:44.589" v="285" actId="26606"/>
          <ac:spMkLst>
            <pc:docMk/>
            <pc:sldMk cId="1499364744" sldId="262"/>
            <ac:spMk id="5129" creationId="{B210AC1D-4063-4C6E-9528-FA9C4C0C18E6}"/>
          </ac:spMkLst>
        </pc:spChg>
        <pc:spChg chg="del">
          <ac:chgData name="mia rees" userId="bf58da043dcebb16" providerId="LiveId" clId="{B51D6F65-BDB9-4AB0-9122-F8B639339FF8}" dt="2024-02-19T16:12:44.589" v="285" actId="26606"/>
          <ac:spMkLst>
            <pc:docMk/>
            <pc:sldMk cId="1499364744" sldId="262"/>
            <ac:spMk id="5131" creationId="{02F8C595-E68C-4306-AED8-DC7826A0A506}"/>
          </ac:spMkLst>
        </pc:spChg>
        <pc:spChg chg="add">
          <ac:chgData name="mia rees" userId="bf58da043dcebb16" providerId="LiveId" clId="{B51D6F65-BDB9-4AB0-9122-F8B639339FF8}" dt="2024-02-19T16:12:44.589" v="285" actId="26606"/>
          <ac:spMkLst>
            <pc:docMk/>
            <pc:sldMk cId="1499364744" sldId="262"/>
            <ac:spMk id="5138" creationId="{FBC7A311-F128-40C3-8700-FC010495C2A1}"/>
          </ac:spMkLst>
        </pc:spChg>
        <pc:spChg chg="add">
          <ac:chgData name="mia rees" userId="bf58da043dcebb16" providerId="LiveId" clId="{B51D6F65-BDB9-4AB0-9122-F8B639339FF8}" dt="2024-02-19T16:12:44.589" v="285" actId="26606"/>
          <ac:spMkLst>
            <pc:docMk/>
            <pc:sldMk cId="1499364744" sldId="262"/>
            <ac:spMk id="5140" creationId="{D3894D17-9E6F-4A68-9B40-57BB355B6743}"/>
          </ac:spMkLst>
        </pc:spChg>
        <pc:spChg chg="add">
          <ac:chgData name="mia rees" userId="bf58da043dcebb16" providerId="LiveId" clId="{B51D6F65-BDB9-4AB0-9122-F8B639339FF8}" dt="2024-02-19T16:12:44.589" v="285" actId="26606"/>
          <ac:spMkLst>
            <pc:docMk/>
            <pc:sldMk cId="1499364744" sldId="262"/>
            <ac:spMk id="5142" creationId="{1CC260F1-CD9A-42C9-8ED4-1C61328D8F9E}"/>
          </ac:spMkLst>
        </pc:spChg>
        <pc:picChg chg="add mod">
          <ac:chgData name="mia rees" userId="bf58da043dcebb16" providerId="LiveId" clId="{B51D6F65-BDB9-4AB0-9122-F8B639339FF8}" dt="2024-02-22T21:08:19.693" v="2247" actId="14100"/>
          <ac:picMkLst>
            <pc:docMk/>
            <pc:sldMk cId="1499364744" sldId="262"/>
            <ac:picMk id="1026" creationId="{F0EBD96E-E28F-E428-D85D-9CDF9091BADE}"/>
          </ac:picMkLst>
        </pc:picChg>
        <pc:picChg chg="add mod">
          <ac:chgData name="mia rees" userId="bf58da043dcebb16" providerId="LiveId" clId="{B51D6F65-BDB9-4AB0-9122-F8B639339FF8}" dt="2024-02-19T16:12:44.589" v="285" actId="26606"/>
          <ac:picMkLst>
            <pc:docMk/>
            <pc:sldMk cId="1499364744" sldId="262"/>
            <ac:picMk id="2050" creationId="{E71024B5-669B-F999-173B-7C4AC343AF1C}"/>
          </ac:picMkLst>
        </pc:picChg>
        <pc:picChg chg="del mod ord">
          <ac:chgData name="mia rees" userId="bf58da043dcebb16" providerId="LiveId" clId="{B51D6F65-BDB9-4AB0-9122-F8B639339FF8}" dt="2024-02-22T21:08:05.392" v="2242" actId="478"/>
          <ac:picMkLst>
            <pc:docMk/>
            <pc:sldMk cId="1499364744" sldId="262"/>
            <ac:picMk id="5122" creationId="{B6EAFEBE-697F-3059-D98F-1EAFFC84E136}"/>
          </ac:picMkLst>
        </pc:picChg>
        <pc:cxnChg chg="del">
          <ac:chgData name="mia rees" userId="bf58da043dcebb16" providerId="LiveId" clId="{B51D6F65-BDB9-4AB0-9122-F8B639339FF8}" dt="2024-02-19T16:12:44.589" v="285" actId="26606"/>
          <ac:cxnSpMkLst>
            <pc:docMk/>
            <pc:sldMk cId="1499364744" sldId="262"/>
            <ac:cxnSpMk id="5133" creationId="{E58B1629-F209-47B0-BA59-6BD937DBB08F}"/>
          </ac:cxnSpMkLst>
        </pc:cxnChg>
        <pc:cxnChg chg="add">
          <ac:chgData name="mia rees" userId="bf58da043dcebb16" providerId="LiveId" clId="{B51D6F65-BDB9-4AB0-9122-F8B639339FF8}" dt="2024-02-19T16:12:44.589" v="285" actId="26606"/>
          <ac:cxnSpMkLst>
            <pc:docMk/>
            <pc:sldMk cId="1499364744" sldId="262"/>
            <ac:cxnSpMk id="5144" creationId="{61FF92BA-874E-408A-BFAD-416A7FFE5976}"/>
          </ac:cxnSpMkLst>
        </pc:cxnChg>
      </pc:sldChg>
      <pc:sldChg chg="addSp delSp modSp mod setBg">
        <pc:chgData name="mia rees" userId="bf58da043dcebb16" providerId="LiveId" clId="{B51D6F65-BDB9-4AB0-9122-F8B639339FF8}" dt="2024-02-22T21:33:12.541" v="2382" actId="1076"/>
        <pc:sldMkLst>
          <pc:docMk/>
          <pc:sldMk cId="3719088315" sldId="263"/>
        </pc:sldMkLst>
        <pc:spChg chg="mod ord">
          <ac:chgData name="mia rees" userId="bf58da043dcebb16" providerId="LiveId" clId="{B51D6F65-BDB9-4AB0-9122-F8B639339FF8}" dt="2024-02-21T19:04:22.604" v="1900" actId="2711"/>
          <ac:spMkLst>
            <pc:docMk/>
            <pc:sldMk cId="3719088315" sldId="263"/>
            <ac:spMk id="2" creationId="{47A7DA78-C185-E319-5201-FF478A870FBF}"/>
          </ac:spMkLst>
        </pc:spChg>
        <pc:spChg chg="add del mod ord">
          <ac:chgData name="mia rees" userId="bf58da043dcebb16" providerId="LiveId" clId="{B51D6F65-BDB9-4AB0-9122-F8B639339FF8}" dt="2024-02-22T20:57:28.497" v="2210" actId="123"/>
          <ac:spMkLst>
            <pc:docMk/>
            <pc:sldMk cId="3719088315" sldId="263"/>
            <ac:spMk id="3" creationId="{FB49752E-E3A6-DFF2-267E-24A5D1EC61C9}"/>
          </ac:spMkLst>
        </pc:spChg>
        <pc:spChg chg="add mod">
          <ac:chgData name="mia rees" userId="bf58da043dcebb16" providerId="LiveId" clId="{B51D6F65-BDB9-4AB0-9122-F8B639339FF8}" dt="2024-02-19T16:07:32.011" v="219" actId="478"/>
          <ac:spMkLst>
            <pc:docMk/>
            <pc:sldMk cId="3719088315" sldId="263"/>
            <ac:spMk id="4" creationId="{17EB64EA-7FAC-27C1-9D5F-37C204409C1A}"/>
          </ac:spMkLst>
        </pc:spChg>
        <pc:spChg chg="add del mod">
          <ac:chgData name="mia rees" userId="bf58da043dcebb16" providerId="LiveId" clId="{B51D6F65-BDB9-4AB0-9122-F8B639339FF8}" dt="2024-02-19T16:08:10.208" v="238" actId="14100"/>
          <ac:spMkLst>
            <pc:docMk/>
            <pc:sldMk cId="3719088315" sldId="263"/>
            <ac:spMk id="5" creationId="{479496B6-866A-3167-3A3C-6F01C594640E}"/>
          </ac:spMkLst>
        </pc:spChg>
        <pc:spChg chg="add mod">
          <ac:chgData name="mia rees" userId="bf58da043dcebb16" providerId="LiveId" clId="{B51D6F65-BDB9-4AB0-9122-F8B639339FF8}" dt="2024-02-20T15:06:23.668" v="908" actId="1076"/>
          <ac:spMkLst>
            <pc:docMk/>
            <pc:sldMk cId="3719088315" sldId="263"/>
            <ac:spMk id="5" creationId="{8E54D517-6F7A-3696-AA0E-3A0F803F6847}"/>
          </ac:spMkLst>
        </pc:spChg>
        <pc:spChg chg="add mod">
          <ac:chgData name="mia rees" userId="bf58da043dcebb16" providerId="LiveId" clId="{B51D6F65-BDB9-4AB0-9122-F8B639339FF8}" dt="2024-02-22T21:33:12.541" v="2382" actId="1076"/>
          <ac:spMkLst>
            <pc:docMk/>
            <pc:sldMk cId="3719088315" sldId="263"/>
            <ac:spMk id="7" creationId="{5F35F03D-E6B8-4E14-E816-E989B94C0406}"/>
          </ac:spMkLst>
        </pc:spChg>
        <pc:spChg chg="add del">
          <ac:chgData name="mia rees" userId="bf58da043dcebb16" providerId="LiveId" clId="{B51D6F65-BDB9-4AB0-9122-F8B639339FF8}" dt="2024-02-19T16:07:18.368" v="213" actId="26606"/>
          <ac:spMkLst>
            <pc:docMk/>
            <pc:sldMk cId="3719088315" sldId="263"/>
            <ac:spMk id="1031" creationId="{B210AC1D-4063-4C6E-9528-FA9C4C0C18E6}"/>
          </ac:spMkLst>
        </pc:spChg>
        <pc:spChg chg="add del">
          <ac:chgData name="mia rees" userId="bf58da043dcebb16" providerId="LiveId" clId="{B51D6F65-BDB9-4AB0-9122-F8B639339FF8}" dt="2024-02-19T16:07:18.368" v="213" actId="26606"/>
          <ac:spMkLst>
            <pc:docMk/>
            <pc:sldMk cId="3719088315" sldId="263"/>
            <ac:spMk id="1033" creationId="{02F8C595-E68C-4306-AED8-DC7826A0A506}"/>
          </ac:spMkLst>
        </pc:spChg>
        <pc:spChg chg="add del">
          <ac:chgData name="mia rees" userId="bf58da043dcebb16" providerId="LiveId" clId="{B51D6F65-BDB9-4AB0-9122-F8B639339FF8}" dt="2024-02-19T16:11:31.194" v="247" actId="26606"/>
          <ac:spMkLst>
            <pc:docMk/>
            <pc:sldMk cId="3719088315" sldId="263"/>
            <ac:spMk id="1034" creationId="{FBC7A311-F128-40C3-8700-FC010495C2A1}"/>
          </ac:spMkLst>
        </pc:spChg>
        <pc:spChg chg="add del">
          <ac:chgData name="mia rees" userId="bf58da043dcebb16" providerId="LiveId" clId="{B51D6F65-BDB9-4AB0-9122-F8B639339FF8}" dt="2024-02-19T16:11:31.194" v="247" actId="26606"/>
          <ac:spMkLst>
            <pc:docMk/>
            <pc:sldMk cId="3719088315" sldId="263"/>
            <ac:spMk id="1036" creationId="{D3894D17-9E6F-4A68-9B40-57BB355B6743}"/>
          </ac:spMkLst>
        </pc:spChg>
        <pc:spChg chg="add del">
          <ac:chgData name="mia rees" userId="bf58da043dcebb16" providerId="LiveId" clId="{B51D6F65-BDB9-4AB0-9122-F8B639339FF8}" dt="2024-02-19T16:07:22.713" v="215" actId="26606"/>
          <ac:spMkLst>
            <pc:docMk/>
            <pc:sldMk cId="3719088315" sldId="263"/>
            <ac:spMk id="1037" creationId="{9F7D5CDA-D291-4307-BF55-1381FED29634}"/>
          </ac:spMkLst>
        </pc:spChg>
        <pc:spChg chg="add del">
          <ac:chgData name="mia rees" userId="bf58da043dcebb16" providerId="LiveId" clId="{B51D6F65-BDB9-4AB0-9122-F8B639339FF8}" dt="2024-02-19T16:07:22.713" v="215" actId="26606"/>
          <ac:spMkLst>
            <pc:docMk/>
            <pc:sldMk cId="3719088315" sldId="263"/>
            <ac:spMk id="1038" creationId="{59B296B9-C5A5-4E4F-9B60-C907B5F1466C}"/>
          </ac:spMkLst>
        </pc:spChg>
        <pc:spChg chg="add del">
          <ac:chgData name="mia rees" userId="bf58da043dcebb16" providerId="LiveId" clId="{B51D6F65-BDB9-4AB0-9122-F8B639339FF8}" dt="2024-02-19T16:11:31.194" v="247" actId="26606"/>
          <ac:spMkLst>
            <pc:docMk/>
            <pc:sldMk cId="3719088315" sldId="263"/>
            <ac:spMk id="1040" creationId="{1CC260F1-CD9A-42C9-8ED4-1C61328D8F9E}"/>
          </ac:spMkLst>
        </pc:spChg>
        <pc:spChg chg="add del">
          <ac:chgData name="mia rees" userId="bf58da043dcebb16" providerId="LiveId" clId="{B51D6F65-BDB9-4AB0-9122-F8B639339FF8}" dt="2024-02-19T16:07:34.731" v="222" actId="26606"/>
          <ac:spMkLst>
            <pc:docMk/>
            <pc:sldMk cId="3719088315" sldId="263"/>
            <ac:spMk id="1041" creationId="{7DE220E6-BA55-4F04-B3C4-F4985F3E77AF}"/>
          </ac:spMkLst>
        </pc:spChg>
        <pc:spChg chg="add del">
          <ac:chgData name="mia rees" userId="bf58da043dcebb16" providerId="LiveId" clId="{B51D6F65-BDB9-4AB0-9122-F8B639339FF8}" dt="2024-02-19T16:07:34.731" v="222" actId="26606"/>
          <ac:spMkLst>
            <pc:docMk/>
            <pc:sldMk cId="3719088315" sldId="263"/>
            <ac:spMk id="1042" creationId="{5AE190BC-D2FD-433E-AB89-0DF68EFD6D09}"/>
          </ac:spMkLst>
        </pc:spChg>
        <pc:spChg chg="add del">
          <ac:chgData name="mia rees" userId="bf58da043dcebb16" providerId="LiveId" clId="{B51D6F65-BDB9-4AB0-9122-F8B639339FF8}" dt="2024-02-19T16:07:34.731" v="222" actId="26606"/>
          <ac:spMkLst>
            <pc:docMk/>
            <pc:sldMk cId="3719088315" sldId="263"/>
            <ac:spMk id="1043" creationId="{43E8FEA2-54EE-4F84-B5DB-A055A7D805EE}"/>
          </ac:spMkLst>
        </pc:spChg>
        <pc:spChg chg="add del">
          <ac:chgData name="mia rees" userId="bf58da043dcebb16" providerId="LiveId" clId="{B51D6F65-BDB9-4AB0-9122-F8B639339FF8}" dt="2024-02-19T16:11:38.512" v="249" actId="26606"/>
          <ac:spMkLst>
            <pc:docMk/>
            <pc:sldMk cId="3719088315" sldId="263"/>
            <ac:spMk id="1047" creationId="{4FB7B5F4-E689-4ADE-880B-3E310AE762BB}"/>
          </ac:spMkLst>
        </pc:spChg>
        <pc:spChg chg="add del">
          <ac:chgData name="mia rees" userId="bf58da043dcebb16" providerId="LiveId" clId="{B51D6F65-BDB9-4AB0-9122-F8B639339FF8}" dt="2024-02-19T16:11:38.512" v="249" actId="26606"/>
          <ac:spMkLst>
            <pc:docMk/>
            <pc:sldMk cId="3719088315" sldId="263"/>
            <ac:spMk id="1048" creationId="{CE25830B-2829-4983-9DD8-DE9692B38D92}"/>
          </ac:spMkLst>
        </pc:spChg>
        <pc:spChg chg="add del">
          <ac:chgData name="mia rees" userId="bf58da043dcebb16" providerId="LiveId" clId="{B51D6F65-BDB9-4AB0-9122-F8B639339FF8}" dt="2024-02-19T16:11:38.512" v="249" actId="26606"/>
          <ac:spMkLst>
            <pc:docMk/>
            <pc:sldMk cId="3719088315" sldId="263"/>
            <ac:spMk id="1049" creationId="{43E8FEA2-54EE-4F84-B5DB-A055A7D805EE}"/>
          </ac:spMkLst>
        </pc:spChg>
        <pc:spChg chg="add del">
          <ac:chgData name="mia rees" userId="bf58da043dcebb16" providerId="LiveId" clId="{B51D6F65-BDB9-4AB0-9122-F8B639339FF8}" dt="2024-02-19T16:11:39.493" v="251" actId="26606"/>
          <ac:spMkLst>
            <pc:docMk/>
            <pc:sldMk cId="3719088315" sldId="263"/>
            <ac:spMk id="1052" creationId="{C0763A76-9F1C-4FC5-82B7-DD475DA461B2}"/>
          </ac:spMkLst>
        </pc:spChg>
        <pc:spChg chg="add del">
          <ac:chgData name="mia rees" userId="bf58da043dcebb16" providerId="LiveId" clId="{B51D6F65-BDB9-4AB0-9122-F8B639339FF8}" dt="2024-02-19T16:11:39.493" v="251" actId="26606"/>
          <ac:spMkLst>
            <pc:docMk/>
            <pc:sldMk cId="3719088315" sldId="263"/>
            <ac:spMk id="1053" creationId="{E81BF4F6-F2CF-4984-9D14-D6966D92F99F}"/>
          </ac:spMkLst>
        </pc:spChg>
        <pc:spChg chg="add">
          <ac:chgData name="mia rees" userId="bf58da043dcebb16" providerId="LiveId" clId="{B51D6F65-BDB9-4AB0-9122-F8B639339FF8}" dt="2024-02-19T16:11:39.493" v="252" actId="26606"/>
          <ac:spMkLst>
            <pc:docMk/>
            <pc:sldMk cId="3719088315" sldId="263"/>
            <ac:spMk id="1056" creationId="{FBC7A311-F128-40C3-8700-FC010495C2A1}"/>
          </ac:spMkLst>
        </pc:spChg>
        <pc:spChg chg="add">
          <ac:chgData name="mia rees" userId="bf58da043dcebb16" providerId="LiveId" clId="{B51D6F65-BDB9-4AB0-9122-F8B639339FF8}" dt="2024-02-19T16:11:39.493" v="252" actId="26606"/>
          <ac:spMkLst>
            <pc:docMk/>
            <pc:sldMk cId="3719088315" sldId="263"/>
            <ac:spMk id="1057" creationId="{D3894D17-9E6F-4A68-9B40-57BB355B6743}"/>
          </ac:spMkLst>
        </pc:spChg>
        <pc:spChg chg="add">
          <ac:chgData name="mia rees" userId="bf58da043dcebb16" providerId="LiveId" clId="{B51D6F65-BDB9-4AB0-9122-F8B639339FF8}" dt="2024-02-19T16:11:39.493" v="252" actId="26606"/>
          <ac:spMkLst>
            <pc:docMk/>
            <pc:sldMk cId="3719088315" sldId="263"/>
            <ac:spMk id="1058" creationId="{1CC260F1-CD9A-42C9-8ED4-1C61328D8F9E}"/>
          </ac:spMkLst>
        </pc:spChg>
        <pc:picChg chg="add del mod">
          <ac:chgData name="mia rees" userId="bf58da043dcebb16" providerId="LiveId" clId="{B51D6F65-BDB9-4AB0-9122-F8B639339FF8}" dt="2024-02-19T16:07:35.434" v="224" actId="14100"/>
          <ac:picMkLst>
            <pc:docMk/>
            <pc:sldMk cId="3719088315" sldId="263"/>
            <ac:picMk id="1026" creationId="{728D5B4F-59B4-3B63-6DFF-6276DDA20672}"/>
          </ac:picMkLst>
        </pc:picChg>
        <pc:picChg chg="add mod">
          <ac:chgData name="mia rees" userId="bf58da043dcebb16" providerId="LiveId" clId="{B51D6F65-BDB9-4AB0-9122-F8B639339FF8}" dt="2024-02-20T15:08:12.437" v="914" actId="14100"/>
          <ac:picMkLst>
            <pc:docMk/>
            <pc:sldMk cId="3719088315" sldId="263"/>
            <ac:picMk id="1026" creationId="{DDB90D8E-55A5-B39A-84FB-B4B7CC75F54F}"/>
          </ac:picMkLst>
        </pc:picChg>
        <pc:picChg chg="add del mod">
          <ac:chgData name="mia rees" userId="bf58da043dcebb16" providerId="LiveId" clId="{B51D6F65-BDB9-4AB0-9122-F8B639339FF8}" dt="2024-02-19T16:08:10.208" v="238" actId="14100"/>
          <ac:picMkLst>
            <pc:docMk/>
            <pc:sldMk cId="3719088315" sldId="263"/>
            <ac:picMk id="1028" creationId="{956E9AD9-DE24-784A-A422-C9331480DA25}"/>
          </ac:picMkLst>
        </pc:picChg>
        <pc:picChg chg="add del mod ord">
          <ac:chgData name="mia rees" userId="bf58da043dcebb16" providerId="LiveId" clId="{B51D6F65-BDB9-4AB0-9122-F8B639339FF8}" dt="2024-02-20T15:07:54.649" v="909" actId="478"/>
          <ac:picMkLst>
            <pc:docMk/>
            <pc:sldMk cId="3719088315" sldId="263"/>
            <ac:picMk id="1030" creationId="{30C776EC-B5C9-7B59-3AA3-B3AD880E6DA8}"/>
          </ac:picMkLst>
        </pc:picChg>
        <pc:picChg chg="add mod">
          <ac:chgData name="mia rees" userId="bf58da043dcebb16" providerId="LiveId" clId="{B51D6F65-BDB9-4AB0-9122-F8B639339FF8}" dt="2024-02-19T16:11:39.493" v="252" actId="26606"/>
          <ac:picMkLst>
            <pc:docMk/>
            <pc:sldMk cId="3719088315" sldId="263"/>
            <ac:picMk id="1032" creationId="{9CDC1799-70DA-4086-5C99-AE3627719168}"/>
          </ac:picMkLst>
        </pc:picChg>
        <pc:cxnChg chg="add del">
          <ac:chgData name="mia rees" userId="bf58da043dcebb16" providerId="LiveId" clId="{B51D6F65-BDB9-4AB0-9122-F8B639339FF8}" dt="2024-02-19T16:07:18.368" v="213" actId="26606"/>
          <ac:cxnSpMkLst>
            <pc:docMk/>
            <pc:sldMk cId="3719088315" sldId="263"/>
            <ac:cxnSpMk id="1035" creationId="{E58B1629-F209-47B0-BA59-6BD937DBB08F}"/>
          </ac:cxnSpMkLst>
        </pc:cxnChg>
        <pc:cxnChg chg="add del">
          <ac:chgData name="mia rees" userId="bf58da043dcebb16" providerId="LiveId" clId="{B51D6F65-BDB9-4AB0-9122-F8B639339FF8}" dt="2024-02-19T16:07:22.713" v="215" actId="26606"/>
          <ac:cxnSpMkLst>
            <pc:docMk/>
            <pc:sldMk cId="3719088315" sldId="263"/>
            <ac:cxnSpMk id="1039" creationId="{E58B1629-F209-47B0-BA59-6BD937DBB08F}"/>
          </ac:cxnSpMkLst>
        </pc:cxnChg>
        <pc:cxnChg chg="add del">
          <ac:chgData name="mia rees" userId="bf58da043dcebb16" providerId="LiveId" clId="{B51D6F65-BDB9-4AB0-9122-F8B639339FF8}" dt="2024-02-19T16:07:34.731" v="222" actId="26606"/>
          <ac:cxnSpMkLst>
            <pc:docMk/>
            <pc:sldMk cId="3719088315" sldId="263"/>
            <ac:cxnSpMk id="1044" creationId="{E58B1629-F209-47B0-BA59-6BD937DBB08F}"/>
          </ac:cxnSpMkLst>
        </pc:cxnChg>
        <pc:cxnChg chg="add del">
          <ac:chgData name="mia rees" userId="bf58da043dcebb16" providerId="LiveId" clId="{B51D6F65-BDB9-4AB0-9122-F8B639339FF8}" dt="2024-02-19T16:11:31.194" v="247" actId="26606"/>
          <ac:cxnSpMkLst>
            <pc:docMk/>
            <pc:sldMk cId="3719088315" sldId="263"/>
            <ac:cxnSpMk id="1045" creationId="{61FF92BA-874E-408A-BFAD-416A7FFE5976}"/>
          </ac:cxnSpMkLst>
        </pc:cxnChg>
        <pc:cxnChg chg="add del">
          <ac:chgData name="mia rees" userId="bf58da043dcebb16" providerId="LiveId" clId="{B51D6F65-BDB9-4AB0-9122-F8B639339FF8}" dt="2024-02-19T16:11:38.512" v="249" actId="26606"/>
          <ac:cxnSpMkLst>
            <pc:docMk/>
            <pc:sldMk cId="3719088315" sldId="263"/>
            <ac:cxnSpMk id="1050" creationId="{E58B1629-F209-47B0-BA59-6BD937DBB08F}"/>
          </ac:cxnSpMkLst>
        </pc:cxnChg>
        <pc:cxnChg chg="add del">
          <ac:chgData name="mia rees" userId="bf58da043dcebb16" providerId="LiveId" clId="{B51D6F65-BDB9-4AB0-9122-F8B639339FF8}" dt="2024-02-19T16:11:39.493" v="251" actId="26606"/>
          <ac:cxnSpMkLst>
            <pc:docMk/>
            <pc:sldMk cId="3719088315" sldId="263"/>
            <ac:cxnSpMk id="1054" creationId="{4C0E7494-7780-4936-B767-2F5FCAB557F9}"/>
          </ac:cxnSpMkLst>
        </pc:cxnChg>
        <pc:cxnChg chg="add">
          <ac:chgData name="mia rees" userId="bf58da043dcebb16" providerId="LiveId" clId="{B51D6F65-BDB9-4AB0-9122-F8B639339FF8}" dt="2024-02-19T16:11:39.493" v="252" actId="26606"/>
          <ac:cxnSpMkLst>
            <pc:docMk/>
            <pc:sldMk cId="3719088315" sldId="263"/>
            <ac:cxnSpMk id="1059" creationId="{61FF92BA-874E-408A-BFAD-416A7FFE5976}"/>
          </ac:cxnSpMkLst>
        </pc:cxnChg>
      </pc:sldChg>
      <pc:sldChg chg="addSp delSp modSp new mod setBg">
        <pc:chgData name="mia rees" userId="bf58da043dcebb16" providerId="LiveId" clId="{B51D6F65-BDB9-4AB0-9122-F8B639339FF8}" dt="2024-02-22T20:59:06.950" v="2222" actId="123"/>
        <pc:sldMkLst>
          <pc:docMk/>
          <pc:sldMk cId="4152049169" sldId="264"/>
        </pc:sldMkLst>
        <pc:spChg chg="mod ord">
          <ac:chgData name="mia rees" userId="bf58da043dcebb16" providerId="LiveId" clId="{B51D6F65-BDB9-4AB0-9122-F8B639339FF8}" dt="2024-02-21T19:04:36.098" v="1902" actId="2711"/>
          <ac:spMkLst>
            <pc:docMk/>
            <pc:sldMk cId="4152049169" sldId="264"/>
            <ac:spMk id="2" creationId="{647AD1B5-72B4-109B-1517-D6EA174384A8}"/>
          </ac:spMkLst>
        </pc:spChg>
        <pc:spChg chg="del">
          <ac:chgData name="mia rees" userId="bf58da043dcebb16" providerId="LiveId" clId="{B51D6F65-BDB9-4AB0-9122-F8B639339FF8}" dt="2024-02-19T16:16:06.446" v="412"/>
          <ac:spMkLst>
            <pc:docMk/>
            <pc:sldMk cId="4152049169" sldId="264"/>
            <ac:spMk id="3" creationId="{2FEE8EE9-92F3-C7C7-AD92-EC98C1D24B86}"/>
          </ac:spMkLst>
        </pc:spChg>
        <pc:spChg chg="add mod">
          <ac:chgData name="mia rees" userId="bf58da043dcebb16" providerId="LiveId" clId="{B51D6F65-BDB9-4AB0-9122-F8B639339FF8}" dt="2024-02-22T20:59:06.950" v="2222" actId="123"/>
          <ac:spMkLst>
            <pc:docMk/>
            <pc:sldMk cId="4152049169" sldId="264"/>
            <ac:spMk id="4" creationId="{DEDDA930-8218-82C1-EEE5-9700A0FAF3FD}"/>
          </ac:spMkLst>
        </pc:spChg>
        <pc:spChg chg="add mod">
          <ac:chgData name="mia rees" userId="bf58da043dcebb16" providerId="LiveId" clId="{B51D6F65-BDB9-4AB0-9122-F8B639339FF8}" dt="2024-02-20T15:25:13.053" v="965" actId="1076"/>
          <ac:spMkLst>
            <pc:docMk/>
            <pc:sldMk cId="4152049169" sldId="264"/>
            <ac:spMk id="5" creationId="{CC86CF63-DE64-ED23-0887-3CA0531BF715}"/>
          </ac:spMkLst>
        </pc:spChg>
        <pc:spChg chg="add mod">
          <ac:chgData name="mia rees" userId="bf58da043dcebb16" providerId="LiveId" clId="{B51D6F65-BDB9-4AB0-9122-F8B639339FF8}" dt="2024-02-21T18:45:40.208" v="1772" actId="20577"/>
          <ac:spMkLst>
            <pc:docMk/>
            <pc:sldMk cId="4152049169" sldId="264"/>
            <ac:spMk id="7" creationId="{C6C2634B-49F4-AC14-2BAC-CA3BAB2A0EDB}"/>
          </ac:spMkLst>
        </pc:spChg>
        <pc:spChg chg="add del">
          <ac:chgData name="mia rees" userId="bf58da043dcebb16" providerId="LiveId" clId="{B51D6F65-BDB9-4AB0-9122-F8B639339FF8}" dt="2024-02-19T16:17:44.862" v="416"/>
          <ac:spMkLst>
            <pc:docMk/>
            <pc:sldMk cId="4152049169" sldId="264"/>
            <ac:spMk id="3078" creationId="{288967BF-D559-9B33-11B6-105C0AD1F601}"/>
          </ac:spMkLst>
        </pc:spChg>
        <pc:spChg chg="add del">
          <ac:chgData name="mia rees" userId="bf58da043dcebb16" providerId="LiveId" clId="{B51D6F65-BDB9-4AB0-9122-F8B639339FF8}" dt="2024-02-19T16:18:59.501" v="434" actId="26606"/>
          <ac:spMkLst>
            <pc:docMk/>
            <pc:sldMk cId="4152049169" sldId="264"/>
            <ac:spMk id="3081" creationId="{3ECBE1F1-D69B-4AFA-ABD5-8E41720EF6DE}"/>
          </ac:spMkLst>
        </pc:spChg>
        <pc:spChg chg="add del">
          <ac:chgData name="mia rees" userId="bf58da043dcebb16" providerId="LiveId" clId="{B51D6F65-BDB9-4AB0-9122-F8B639339FF8}" dt="2024-02-19T16:18:59.501" v="434" actId="26606"/>
          <ac:spMkLst>
            <pc:docMk/>
            <pc:sldMk cId="4152049169" sldId="264"/>
            <ac:spMk id="3083" creationId="{603A6265-E10C-4B85-9C20-E75FCAF9CC63}"/>
          </ac:spMkLst>
        </pc:spChg>
        <pc:spChg chg="add del">
          <ac:chgData name="mia rees" userId="bf58da043dcebb16" providerId="LiveId" clId="{B51D6F65-BDB9-4AB0-9122-F8B639339FF8}" dt="2024-02-19T16:18:59.501" v="434" actId="26606"/>
          <ac:spMkLst>
            <pc:docMk/>
            <pc:sldMk cId="4152049169" sldId="264"/>
            <ac:spMk id="3087" creationId="{E81BF4F6-F2CF-4984-9D14-D6966D92F99F}"/>
          </ac:spMkLst>
        </pc:spChg>
        <pc:spChg chg="add del">
          <ac:chgData name="mia rees" userId="bf58da043dcebb16" providerId="LiveId" clId="{B51D6F65-BDB9-4AB0-9122-F8B639339FF8}" dt="2024-02-19T16:17:53.926" v="419" actId="26606"/>
          <ac:spMkLst>
            <pc:docMk/>
            <pc:sldMk cId="4152049169" sldId="264"/>
            <ac:spMk id="3089" creationId="{83076752-FBC3-A347-0EBE-BE9F83B01506}"/>
          </ac:spMkLst>
        </pc:spChg>
        <pc:spChg chg="add del">
          <ac:chgData name="mia rees" userId="bf58da043dcebb16" providerId="LiveId" clId="{B51D6F65-BDB9-4AB0-9122-F8B639339FF8}" dt="2024-02-19T16:18:59.501" v="434" actId="26606"/>
          <ac:spMkLst>
            <pc:docMk/>
            <pc:sldMk cId="4152049169" sldId="264"/>
            <ac:spMk id="3090" creationId="{C0763A76-9F1C-4FC5-82B7-DD475DA461B2}"/>
          </ac:spMkLst>
        </pc:spChg>
        <pc:spChg chg="add del">
          <ac:chgData name="mia rees" userId="bf58da043dcebb16" providerId="LiveId" clId="{B51D6F65-BDB9-4AB0-9122-F8B639339FF8}" dt="2024-02-19T16:17:53.926" v="419" actId="26606"/>
          <ac:spMkLst>
            <pc:docMk/>
            <pc:sldMk cId="4152049169" sldId="264"/>
            <ac:spMk id="3092" creationId="{C0763A76-9F1C-4FC5-82B7-DD475DA461B2}"/>
          </ac:spMkLst>
        </pc:spChg>
        <pc:spChg chg="add del">
          <ac:chgData name="mia rees" userId="bf58da043dcebb16" providerId="LiveId" clId="{B51D6F65-BDB9-4AB0-9122-F8B639339FF8}" dt="2024-02-19T16:17:53.926" v="419" actId="26606"/>
          <ac:spMkLst>
            <pc:docMk/>
            <pc:sldMk cId="4152049169" sldId="264"/>
            <ac:spMk id="3094" creationId="{E81BF4F6-F2CF-4984-9D14-D6966D92F99F}"/>
          </ac:spMkLst>
        </pc:spChg>
        <pc:picChg chg="add mod ord">
          <ac:chgData name="mia rees" userId="bf58da043dcebb16" providerId="LiveId" clId="{B51D6F65-BDB9-4AB0-9122-F8B639339FF8}" dt="2024-02-19T16:19:29.278" v="445" actId="14100"/>
          <ac:picMkLst>
            <pc:docMk/>
            <pc:sldMk cId="4152049169" sldId="264"/>
            <ac:picMk id="3074" creationId="{9ACF807F-4954-6E48-F109-955E4C56F030}"/>
          </ac:picMkLst>
        </pc:picChg>
        <pc:picChg chg="add mod ord">
          <ac:chgData name="mia rees" userId="bf58da043dcebb16" providerId="LiveId" clId="{B51D6F65-BDB9-4AB0-9122-F8B639339FF8}" dt="2024-02-19T16:19:22.301" v="443" actId="1076"/>
          <ac:picMkLst>
            <pc:docMk/>
            <pc:sldMk cId="4152049169" sldId="264"/>
            <ac:picMk id="3076" creationId="{A6405D2C-1B66-5884-BE50-7AFDEBEB22F0}"/>
          </ac:picMkLst>
        </pc:picChg>
        <pc:cxnChg chg="add del">
          <ac:chgData name="mia rees" userId="bf58da043dcebb16" providerId="LiveId" clId="{B51D6F65-BDB9-4AB0-9122-F8B639339FF8}" dt="2024-02-19T16:18:59.501" v="434" actId="26606"/>
          <ac:cxnSpMkLst>
            <pc:docMk/>
            <pc:sldMk cId="4152049169" sldId="264"/>
            <ac:cxnSpMk id="3085" creationId="{61FF92BA-874E-408A-BFAD-416A7FFE5976}"/>
          </ac:cxnSpMkLst>
        </pc:cxnChg>
        <pc:cxnChg chg="add del">
          <ac:chgData name="mia rees" userId="bf58da043dcebb16" providerId="LiveId" clId="{B51D6F65-BDB9-4AB0-9122-F8B639339FF8}" dt="2024-02-19T16:18:59.501" v="434" actId="26606"/>
          <ac:cxnSpMkLst>
            <pc:docMk/>
            <pc:sldMk cId="4152049169" sldId="264"/>
            <ac:cxnSpMk id="3088" creationId="{4C0E7494-7780-4936-B767-2F5FCAB557F9}"/>
          </ac:cxnSpMkLst>
        </pc:cxnChg>
        <pc:cxnChg chg="add del">
          <ac:chgData name="mia rees" userId="bf58da043dcebb16" providerId="LiveId" clId="{B51D6F65-BDB9-4AB0-9122-F8B639339FF8}" dt="2024-02-19T16:17:53.926" v="419" actId="26606"/>
          <ac:cxnSpMkLst>
            <pc:docMk/>
            <pc:sldMk cId="4152049169" sldId="264"/>
            <ac:cxnSpMk id="3096" creationId="{4C0E7494-7780-4936-B767-2F5FCAB557F9}"/>
          </ac:cxnSpMkLst>
        </pc:cxnChg>
      </pc:sldChg>
      <pc:sldChg chg="addSp delSp modSp new mod setBg">
        <pc:chgData name="mia rees" userId="bf58da043dcebb16" providerId="LiveId" clId="{B51D6F65-BDB9-4AB0-9122-F8B639339FF8}" dt="2024-02-22T20:59:22.852" v="2224" actId="120"/>
        <pc:sldMkLst>
          <pc:docMk/>
          <pc:sldMk cId="2915177473" sldId="265"/>
        </pc:sldMkLst>
        <pc:spChg chg="mod ord">
          <ac:chgData name="mia rees" userId="bf58da043dcebb16" providerId="LiveId" clId="{B51D6F65-BDB9-4AB0-9122-F8B639339FF8}" dt="2024-02-22T20:59:22.852" v="2224" actId="120"/>
          <ac:spMkLst>
            <pc:docMk/>
            <pc:sldMk cId="2915177473" sldId="265"/>
            <ac:spMk id="2" creationId="{08006A71-3E5F-0EDB-AE0C-E578BB9D9A54}"/>
          </ac:spMkLst>
        </pc:spChg>
        <pc:spChg chg="del">
          <ac:chgData name="mia rees" userId="bf58da043dcebb16" providerId="LiveId" clId="{B51D6F65-BDB9-4AB0-9122-F8B639339FF8}" dt="2024-02-19T16:20:38.885" v="447"/>
          <ac:spMkLst>
            <pc:docMk/>
            <pc:sldMk cId="2915177473" sldId="265"/>
            <ac:spMk id="3" creationId="{B98A7083-AE4F-8EC2-53CE-29598F45B064}"/>
          </ac:spMkLst>
        </pc:spChg>
        <pc:spChg chg="add mod">
          <ac:chgData name="mia rees" userId="bf58da043dcebb16" providerId="LiveId" clId="{B51D6F65-BDB9-4AB0-9122-F8B639339FF8}" dt="2024-02-20T17:46:54.025" v="998" actId="1076"/>
          <ac:spMkLst>
            <pc:docMk/>
            <pc:sldMk cId="2915177473" sldId="265"/>
            <ac:spMk id="4" creationId="{043FFAAB-D94D-15EB-D6D0-03893B48299B}"/>
          </ac:spMkLst>
        </pc:spChg>
        <pc:spChg chg="add del">
          <ac:chgData name="mia rees" userId="bf58da043dcebb16" providerId="LiveId" clId="{B51D6F65-BDB9-4AB0-9122-F8B639339FF8}" dt="2024-02-19T16:22:10.754" v="554" actId="26606"/>
          <ac:spMkLst>
            <pc:docMk/>
            <pc:sldMk cId="2915177473" sldId="265"/>
            <ac:spMk id="4103" creationId="{D284A420-F50C-4C2C-B88E-E6F4EF504B6E}"/>
          </ac:spMkLst>
        </pc:spChg>
        <pc:spChg chg="add del">
          <ac:chgData name="mia rees" userId="bf58da043dcebb16" providerId="LiveId" clId="{B51D6F65-BDB9-4AB0-9122-F8B639339FF8}" dt="2024-02-19T16:22:10.754" v="554" actId="26606"/>
          <ac:spMkLst>
            <pc:docMk/>
            <pc:sldMk cId="2915177473" sldId="265"/>
            <ac:spMk id="4105" creationId="{893A6D2E-5228-4998-9E24-EFCCA024675E}"/>
          </ac:spMkLst>
        </pc:spChg>
        <pc:spChg chg="add del">
          <ac:chgData name="mia rees" userId="bf58da043dcebb16" providerId="LiveId" clId="{B51D6F65-BDB9-4AB0-9122-F8B639339FF8}" dt="2024-02-19T16:22:10.754" v="554" actId="26606"/>
          <ac:spMkLst>
            <pc:docMk/>
            <pc:sldMk cId="2915177473" sldId="265"/>
            <ac:spMk id="4111" creationId="{E2BA2BD9-7B54-4190-8F06-3EF3658A0020}"/>
          </ac:spMkLst>
        </pc:spChg>
        <pc:spChg chg="add del">
          <ac:chgData name="mia rees" userId="bf58da043dcebb16" providerId="LiveId" clId="{B51D6F65-BDB9-4AB0-9122-F8B639339FF8}" dt="2024-02-19T16:22:10.754" v="554" actId="26606"/>
          <ac:spMkLst>
            <pc:docMk/>
            <pc:sldMk cId="2915177473" sldId="265"/>
            <ac:spMk id="4113" creationId="{184F9D61-9303-40B4-9F7E-66A9B4EDC458}"/>
          </ac:spMkLst>
        </pc:spChg>
        <pc:spChg chg="add del">
          <ac:chgData name="mia rees" userId="bf58da043dcebb16" providerId="LiveId" clId="{B51D6F65-BDB9-4AB0-9122-F8B639339FF8}" dt="2024-02-19T16:22:10.754" v="554" actId="26606"/>
          <ac:spMkLst>
            <pc:docMk/>
            <pc:sldMk cId="2915177473" sldId="265"/>
            <ac:spMk id="4115" creationId="{648D746A-0359-4EAE-8CF9-062E281698EC}"/>
          </ac:spMkLst>
        </pc:spChg>
        <pc:spChg chg="add">
          <ac:chgData name="mia rees" userId="bf58da043dcebb16" providerId="LiveId" clId="{B51D6F65-BDB9-4AB0-9122-F8B639339FF8}" dt="2024-02-19T16:22:10.754" v="554" actId="26606"/>
          <ac:spMkLst>
            <pc:docMk/>
            <pc:sldMk cId="2915177473" sldId="265"/>
            <ac:spMk id="4122" creationId="{D284A420-F50C-4C2C-B88E-E6F4EF504B6E}"/>
          </ac:spMkLst>
        </pc:spChg>
        <pc:spChg chg="add">
          <ac:chgData name="mia rees" userId="bf58da043dcebb16" providerId="LiveId" clId="{B51D6F65-BDB9-4AB0-9122-F8B639339FF8}" dt="2024-02-19T16:22:10.754" v="554" actId="26606"/>
          <ac:spMkLst>
            <pc:docMk/>
            <pc:sldMk cId="2915177473" sldId="265"/>
            <ac:spMk id="4124" creationId="{893A6D2E-5228-4998-9E24-EFCCA024675E}"/>
          </ac:spMkLst>
        </pc:spChg>
        <pc:spChg chg="add">
          <ac:chgData name="mia rees" userId="bf58da043dcebb16" providerId="LiveId" clId="{B51D6F65-BDB9-4AB0-9122-F8B639339FF8}" dt="2024-02-19T16:22:10.754" v="554" actId="26606"/>
          <ac:spMkLst>
            <pc:docMk/>
            <pc:sldMk cId="2915177473" sldId="265"/>
            <ac:spMk id="4130" creationId="{E2BA2BD9-7B54-4190-8F06-3EF3658A0020}"/>
          </ac:spMkLst>
        </pc:spChg>
        <pc:spChg chg="add">
          <ac:chgData name="mia rees" userId="bf58da043dcebb16" providerId="LiveId" clId="{B51D6F65-BDB9-4AB0-9122-F8B639339FF8}" dt="2024-02-19T16:22:10.754" v="554" actId="26606"/>
          <ac:spMkLst>
            <pc:docMk/>
            <pc:sldMk cId="2915177473" sldId="265"/>
            <ac:spMk id="4132" creationId="{184F9D61-9303-40B4-9F7E-66A9B4EDC458}"/>
          </ac:spMkLst>
        </pc:spChg>
        <pc:spChg chg="add">
          <ac:chgData name="mia rees" userId="bf58da043dcebb16" providerId="LiveId" clId="{B51D6F65-BDB9-4AB0-9122-F8B639339FF8}" dt="2024-02-19T16:22:10.754" v="554" actId="26606"/>
          <ac:spMkLst>
            <pc:docMk/>
            <pc:sldMk cId="2915177473" sldId="265"/>
            <ac:spMk id="4134" creationId="{648D746A-0359-4EAE-8CF9-062E281698EC}"/>
          </ac:spMkLst>
        </pc:spChg>
        <pc:picChg chg="add mod">
          <ac:chgData name="mia rees" userId="bf58da043dcebb16" providerId="LiveId" clId="{B51D6F65-BDB9-4AB0-9122-F8B639339FF8}" dt="2024-02-20T17:46:49.854" v="997" actId="1076"/>
          <ac:picMkLst>
            <pc:docMk/>
            <pc:sldMk cId="2915177473" sldId="265"/>
            <ac:picMk id="4098" creationId="{0C4F71B0-2DD8-5A77-51E0-2709441F70B7}"/>
          </ac:picMkLst>
        </pc:picChg>
        <pc:cxnChg chg="add del">
          <ac:chgData name="mia rees" userId="bf58da043dcebb16" providerId="LiveId" clId="{B51D6F65-BDB9-4AB0-9122-F8B639339FF8}" dt="2024-02-19T16:22:10.754" v="554" actId="26606"/>
          <ac:cxnSpMkLst>
            <pc:docMk/>
            <pc:sldMk cId="2915177473" sldId="265"/>
            <ac:cxnSpMk id="4107" creationId="{3ADB48DB-8E25-4F2F-8C02-5B793937255F}"/>
          </ac:cxnSpMkLst>
        </pc:cxnChg>
        <pc:cxnChg chg="add del">
          <ac:chgData name="mia rees" userId="bf58da043dcebb16" providerId="LiveId" clId="{B51D6F65-BDB9-4AB0-9122-F8B639339FF8}" dt="2024-02-19T16:22:10.754" v="554" actId="26606"/>
          <ac:cxnSpMkLst>
            <pc:docMk/>
            <pc:sldMk cId="2915177473" sldId="265"/>
            <ac:cxnSpMk id="4109" creationId="{C32BA7E3-7313-49C8-A245-A85BDEB13EB3}"/>
          </ac:cxnSpMkLst>
        </pc:cxnChg>
        <pc:cxnChg chg="add del">
          <ac:chgData name="mia rees" userId="bf58da043dcebb16" providerId="LiveId" clId="{B51D6F65-BDB9-4AB0-9122-F8B639339FF8}" dt="2024-02-19T16:22:10.754" v="554" actId="26606"/>
          <ac:cxnSpMkLst>
            <pc:docMk/>
            <pc:sldMk cId="2915177473" sldId="265"/>
            <ac:cxnSpMk id="4117" creationId="{3816C099-0516-4486-BC06-E0DCD29DDF29}"/>
          </ac:cxnSpMkLst>
        </pc:cxnChg>
        <pc:cxnChg chg="add">
          <ac:chgData name="mia rees" userId="bf58da043dcebb16" providerId="LiveId" clId="{B51D6F65-BDB9-4AB0-9122-F8B639339FF8}" dt="2024-02-19T16:22:10.754" v="554" actId="26606"/>
          <ac:cxnSpMkLst>
            <pc:docMk/>
            <pc:sldMk cId="2915177473" sldId="265"/>
            <ac:cxnSpMk id="4126" creationId="{3ADB48DB-8E25-4F2F-8C02-5B793937255F}"/>
          </ac:cxnSpMkLst>
        </pc:cxnChg>
        <pc:cxnChg chg="add">
          <ac:chgData name="mia rees" userId="bf58da043dcebb16" providerId="LiveId" clId="{B51D6F65-BDB9-4AB0-9122-F8B639339FF8}" dt="2024-02-19T16:22:10.754" v="554" actId="26606"/>
          <ac:cxnSpMkLst>
            <pc:docMk/>
            <pc:sldMk cId="2915177473" sldId="265"/>
            <ac:cxnSpMk id="4128" creationId="{C32BA7E3-7313-49C8-A245-A85BDEB13EB3}"/>
          </ac:cxnSpMkLst>
        </pc:cxnChg>
        <pc:cxnChg chg="add">
          <ac:chgData name="mia rees" userId="bf58da043dcebb16" providerId="LiveId" clId="{B51D6F65-BDB9-4AB0-9122-F8B639339FF8}" dt="2024-02-19T16:22:10.754" v="554" actId="26606"/>
          <ac:cxnSpMkLst>
            <pc:docMk/>
            <pc:sldMk cId="2915177473" sldId="265"/>
            <ac:cxnSpMk id="4136" creationId="{3816C099-0516-4486-BC06-E0DCD29DDF29}"/>
          </ac:cxnSpMkLst>
        </pc:cxnChg>
      </pc:sldChg>
      <pc:sldChg chg="addSp delSp modSp new mod setBg">
        <pc:chgData name="mia rees" userId="bf58da043dcebb16" providerId="LiveId" clId="{B51D6F65-BDB9-4AB0-9122-F8B639339FF8}" dt="2024-02-22T20:59:29.413" v="2225" actId="123"/>
        <pc:sldMkLst>
          <pc:docMk/>
          <pc:sldMk cId="4201787808" sldId="266"/>
        </pc:sldMkLst>
        <pc:spChg chg="mod">
          <ac:chgData name="mia rees" userId="bf58da043dcebb16" providerId="LiveId" clId="{B51D6F65-BDB9-4AB0-9122-F8B639339FF8}" dt="2024-02-21T19:04:50.461" v="1904" actId="2711"/>
          <ac:spMkLst>
            <pc:docMk/>
            <pc:sldMk cId="4201787808" sldId="266"/>
            <ac:spMk id="2" creationId="{B4AA4FA6-3BC1-B64E-14C5-0B49A247CB45}"/>
          </ac:spMkLst>
        </pc:spChg>
        <pc:spChg chg="del">
          <ac:chgData name="mia rees" userId="bf58da043dcebb16" providerId="LiveId" clId="{B51D6F65-BDB9-4AB0-9122-F8B639339FF8}" dt="2024-02-19T16:23:43.156" v="591"/>
          <ac:spMkLst>
            <pc:docMk/>
            <pc:sldMk cId="4201787808" sldId="266"/>
            <ac:spMk id="3" creationId="{3F9ED94B-1D89-FBEC-1B9E-EDE591CBC43B}"/>
          </ac:spMkLst>
        </pc:spChg>
        <pc:spChg chg="add mod">
          <ac:chgData name="mia rees" userId="bf58da043dcebb16" providerId="LiveId" clId="{B51D6F65-BDB9-4AB0-9122-F8B639339FF8}" dt="2024-02-20T17:53:13.107" v="1007" actId="1076"/>
          <ac:spMkLst>
            <pc:docMk/>
            <pc:sldMk cId="4201787808" sldId="266"/>
            <ac:spMk id="4" creationId="{CD77F263-C84F-C985-A9B0-8E933AD40EC9}"/>
          </ac:spMkLst>
        </pc:spChg>
        <pc:spChg chg="add mod">
          <ac:chgData name="mia rees" userId="bf58da043dcebb16" providerId="LiveId" clId="{B51D6F65-BDB9-4AB0-9122-F8B639339FF8}" dt="2024-02-22T20:59:29.413" v="2225" actId="123"/>
          <ac:spMkLst>
            <pc:docMk/>
            <pc:sldMk cId="4201787808" sldId="266"/>
            <ac:spMk id="5" creationId="{AA6AA8D3-AD8C-B654-81FD-9465B41E2166}"/>
          </ac:spMkLst>
        </pc:spChg>
        <pc:spChg chg="add mod">
          <ac:chgData name="mia rees" userId="bf58da043dcebb16" providerId="LiveId" clId="{B51D6F65-BDB9-4AB0-9122-F8B639339FF8}" dt="2024-02-20T18:11:57.111" v="1017" actId="1076"/>
          <ac:spMkLst>
            <pc:docMk/>
            <pc:sldMk cId="4201787808" sldId="266"/>
            <ac:spMk id="7" creationId="{B757021D-4258-4F90-3828-CE1F1A9888CF}"/>
          </ac:spMkLst>
        </pc:spChg>
        <pc:spChg chg="add">
          <ac:chgData name="mia rees" userId="bf58da043dcebb16" providerId="LiveId" clId="{B51D6F65-BDB9-4AB0-9122-F8B639339FF8}" dt="2024-02-19T16:25:55.532" v="598" actId="26606"/>
          <ac:spMkLst>
            <pc:docMk/>
            <pc:sldMk cId="4201787808" sldId="266"/>
            <ac:spMk id="5129" creationId="{4D327EF6-1201-4218-AA98-3DA5A0F48981}"/>
          </ac:spMkLst>
        </pc:spChg>
        <pc:spChg chg="add">
          <ac:chgData name="mia rees" userId="bf58da043dcebb16" providerId="LiveId" clId="{B51D6F65-BDB9-4AB0-9122-F8B639339FF8}" dt="2024-02-19T16:25:55.532" v="598" actId="26606"/>
          <ac:spMkLst>
            <pc:docMk/>
            <pc:sldMk cId="4201787808" sldId="266"/>
            <ac:spMk id="5131" creationId="{9864AAEA-8DC4-4D15-864C-B53C5B4CCEE0}"/>
          </ac:spMkLst>
        </pc:spChg>
        <pc:spChg chg="add">
          <ac:chgData name="mia rees" userId="bf58da043dcebb16" providerId="LiveId" clId="{B51D6F65-BDB9-4AB0-9122-F8B639339FF8}" dt="2024-02-19T16:25:55.532" v="598" actId="26606"/>
          <ac:spMkLst>
            <pc:docMk/>
            <pc:sldMk cId="4201787808" sldId="266"/>
            <ac:spMk id="5133" creationId="{4F2A6A32-9ADF-4DD4-AEA5-0D1FF0F8B490}"/>
          </ac:spMkLst>
        </pc:spChg>
        <pc:spChg chg="add">
          <ac:chgData name="mia rees" userId="bf58da043dcebb16" providerId="LiveId" clId="{B51D6F65-BDB9-4AB0-9122-F8B639339FF8}" dt="2024-02-19T16:25:55.532" v="598" actId="26606"/>
          <ac:spMkLst>
            <pc:docMk/>
            <pc:sldMk cId="4201787808" sldId="266"/>
            <ac:spMk id="5135" creationId="{E82F361B-984A-43B6-AFE8-1F14394284E4}"/>
          </ac:spMkLst>
        </pc:spChg>
        <pc:picChg chg="add mod">
          <ac:chgData name="mia rees" userId="bf58da043dcebb16" providerId="LiveId" clId="{B51D6F65-BDB9-4AB0-9122-F8B639339FF8}" dt="2024-02-19T16:25:55.532" v="598" actId="26606"/>
          <ac:picMkLst>
            <pc:docMk/>
            <pc:sldMk cId="4201787808" sldId="266"/>
            <ac:picMk id="5122" creationId="{5D355266-0CC3-1AFE-13D0-F9E2EA4B8816}"/>
          </ac:picMkLst>
        </pc:picChg>
        <pc:picChg chg="add mod ord">
          <ac:chgData name="mia rees" userId="bf58da043dcebb16" providerId="LiveId" clId="{B51D6F65-BDB9-4AB0-9122-F8B639339FF8}" dt="2024-02-19T16:25:55.532" v="598" actId="26606"/>
          <ac:picMkLst>
            <pc:docMk/>
            <pc:sldMk cId="4201787808" sldId="266"/>
            <ac:picMk id="5124" creationId="{81690BEA-96E9-32B9-1864-BE6447C06616}"/>
          </ac:picMkLst>
        </pc:picChg>
        <pc:cxnChg chg="add">
          <ac:chgData name="mia rees" userId="bf58da043dcebb16" providerId="LiveId" clId="{B51D6F65-BDB9-4AB0-9122-F8B639339FF8}" dt="2024-02-19T16:25:55.532" v="598" actId="26606"/>
          <ac:cxnSpMkLst>
            <pc:docMk/>
            <pc:sldMk cId="4201787808" sldId="266"/>
            <ac:cxnSpMk id="5137" creationId="{61FF92BA-874E-408A-BFAD-416A7FFE5976}"/>
          </ac:cxnSpMkLst>
        </pc:cxnChg>
      </pc:sldChg>
      <pc:sldChg chg="addSp delSp modSp new mod setBg">
        <pc:chgData name="mia rees" userId="bf58da043dcebb16" providerId="LiveId" clId="{B51D6F65-BDB9-4AB0-9122-F8B639339FF8}" dt="2024-02-22T21:33:25.983" v="2383" actId="1076"/>
        <pc:sldMkLst>
          <pc:docMk/>
          <pc:sldMk cId="446726610" sldId="267"/>
        </pc:sldMkLst>
        <pc:spChg chg="del mod ord">
          <ac:chgData name="mia rees" userId="bf58da043dcebb16" providerId="LiveId" clId="{B51D6F65-BDB9-4AB0-9122-F8B639339FF8}" dt="2024-02-21T18:59:17.989" v="1820" actId="21"/>
          <ac:spMkLst>
            <pc:docMk/>
            <pc:sldMk cId="446726610" sldId="267"/>
            <ac:spMk id="2" creationId="{06A8B80B-6343-E518-1A4B-403E2D2A1425}"/>
          </ac:spMkLst>
        </pc:spChg>
        <pc:spChg chg="del mod">
          <ac:chgData name="mia rees" userId="bf58da043dcebb16" providerId="LiveId" clId="{B51D6F65-BDB9-4AB0-9122-F8B639339FF8}" dt="2024-02-19T16:29:59.267" v="629" actId="22"/>
          <ac:spMkLst>
            <pc:docMk/>
            <pc:sldMk cId="446726610" sldId="267"/>
            <ac:spMk id="3" creationId="{D81031FD-1119-CD89-A7EB-4F3D144CFF20}"/>
          </ac:spMkLst>
        </pc:spChg>
        <pc:spChg chg="add mod">
          <ac:chgData name="mia rees" userId="bf58da043dcebb16" providerId="LiveId" clId="{B51D6F65-BDB9-4AB0-9122-F8B639339FF8}" dt="2024-02-20T18:20:45.138" v="1034" actId="1076"/>
          <ac:spMkLst>
            <pc:docMk/>
            <pc:sldMk cId="446726610" sldId="267"/>
            <ac:spMk id="4" creationId="{7D50DE09-BBF9-DB2F-FC1F-0F00E6454907}"/>
          </ac:spMkLst>
        </pc:spChg>
        <pc:spChg chg="add mod">
          <ac:chgData name="mia rees" userId="bf58da043dcebb16" providerId="LiveId" clId="{B51D6F65-BDB9-4AB0-9122-F8B639339FF8}" dt="2024-02-21T19:05:01.405" v="1905" actId="2711"/>
          <ac:spMkLst>
            <pc:docMk/>
            <pc:sldMk cId="446726610" sldId="267"/>
            <ac:spMk id="6" creationId="{9A196670-58B3-B27C-4CD6-8ACEE9076049}"/>
          </ac:spMkLst>
        </pc:spChg>
        <pc:spChg chg="add mod">
          <ac:chgData name="mia rees" userId="bf58da043dcebb16" providerId="LiveId" clId="{B51D6F65-BDB9-4AB0-9122-F8B639339FF8}" dt="2024-02-20T19:02:23.138" v="1349" actId="207"/>
          <ac:spMkLst>
            <pc:docMk/>
            <pc:sldMk cId="446726610" sldId="267"/>
            <ac:spMk id="8" creationId="{323873B2-4692-2E3C-A827-882010196C26}"/>
          </ac:spMkLst>
        </pc:spChg>
        <pc:spChg chg="add mod">
          <ac:chgData name="mia rees" userId="bf58da043dcebb16" providerId="LiveId" clId="{B51D6F65-BDB9-4AB0-9122-F8B639339FF8}" dt="2024-02-22T21:33:25.983" v="2383" actId="1076"/>
          <ac:spMkLst>
            <pc:docMk/>
            <pc:sldMk cId="446726610" sldId="267"/>
            <ac:spMk id="10" creationId="{4FBCC2E8-50F0-D60B-178F-925AAC69F102}"/>
          </ac:spMkLst>
        </pc:spChg>
        <pc:spChg chg="add">
          <ac:chgData name="mia rees" userId="bf58da043dcebb16" providerId="LiveId" clId="{B51D6F65-BDB9-4AB0-9122-F8B639339FF8}" dt="2024-02-19T16:41:30.924" v="747" actId="26606"/>
          <ac:spMkLst>
            <pc:docMk/>
            <pc:sldMk cId="446726610" sldId="267"/>
            <ac:spMk id="6151" creationId="{D284A420-F50C-4C2C-B88E-E6F4EF504B6E}"/>
          </ac:spMkLst>
        </pc:spChg>
        <pc:spChg chg="add">
          <ac:chgData name="mia rees" userId="bf58da043dcebb16" providerId="LiveId" clId="{B51D6F65-BDB9-4AB0-9122-F8B639339FF8}" dt="2024-02-19T16:41:30.924" v="747" actId="26606"/>
          <ac:spMkLst>
            <pc:docMk/>
            <pc:sldMk cId="446726610" sldId="267"/>
            <ac:spMk id="6153" creationId="{893A6D2E-5228-4998-9E24-EFCCA024675E}"/>
          </ac:spMkLst>
        </pc:spChg>
        <pc:spChg chg="add">
          <ac:chgData name="mia rees" userId="bf58da043dcebb16" providerId="LiveId" clId="{B51D6F65-BDB9-4AB0-9122-F8B639339FF8}" dt="2024-02-19T16:41:30.924" v="747" actId="26606"/>
          <ac:spMkLst>
            <pc:docMk/>
            <pc:sldMk cId="446726610" sldId="267"/>
            <ac:spMk id="6159" creationId="{807F496C-97B4-4801-B671-7EB7648C5591}"/>
          </ac:spMkLst>
        </pc:spChg>
        <pc:spChg chg="add">
          <ac:chgData name="mia rees" userId="bf58da043dcebb16" providerId="LiveId" clId="{B51D6F65-BDB9-4AB0-9122-F8B639339FF8}" dt="2024-02-19T16:41:30.924" v="747" actId="26606"/>
          <ac:spMkLst>
            <pc:docMk/>
            <pc:sldMk cId="446726610" sldId="267"/>
            <ac:spMk id="6161" creationId="{F489C2E0-4895-4B72-85EA-7EE9FAFFDC7E}"/>
          </ac:spMkLst>
        </pc:spChg>
        <pc:picChg chg="add mod ord">
          <ac:chgData name="mia rees" userId="bf58da043dcebb16" providerId="LiveId" clId="{B51D6F65-BDB9-4AB0-9122-F8B639339FF8}" dt="2024-02-19T16:41:30.924" v="747" actId="26606"/>
          <ac:picMkLst>
            <pc:docMk/>
            <pc:sldMk cId="446726610" sldId="267"/>
            <ac:picMk id="5" creationId="{05DEDBE9-1268-8D8D-DF41-A83F2D2290E9}"/>
          </ac:picMkLst>
        </pc:picChg>
        <pc:picChg chg="add del mod">
          <ac:chgData name="mia rees" userId="bf58da043dcebb16" providerId="LiveId" clId="{B51D6F65-BDB9-4AB0-9122-F8B639339FF8}" dt="2024-02-20T18:27:22.083" v="1048" actId="478"/>
          <ac:picMkLst>
            <pc:docMk/>
            <pc:sldMk cId="446726610" sldId="267"/>
            <ac:picMk id="6" creationId="{D362D824-233E-464D-F0DE-DE9FE990F641}"/>
          </ac:picMkLst>
        </pc:picChg>
        <pc:picChg chg="add mod">
          <ac:chgData name="mia rees" userId="bf58da043dcebb16" providerId="LiveId" clId="{B51D6F65-BDB9-4AB0-9122-F8B639339FF8}" dt="2024-02-20T18:28:20.399" v="1054" actId="14100"/>
          <ac:picMkLst>
            <pc:docMk/>
            <pc:sldMk cId="446726610" sldId="267"/>
            <ac:picMk id="1026" creationId="{89767041-2ED5-A12F-CE63-3D0FE9551D54}"/>
          </ac:picMkLst>
        </pc:picChg>
        <pc:picChg chg="add mod">
          <ac:chgData name="mia rees" userId="bf58da043dcebb16" providerId="LiveId" clId="{B51D6F65-BDB9-4AB0-9122-F8B639339FF8}" dt="2024-02-19T16:41:30.924" v="747" actId="26606"/>
          <ac:picMkLst>
            <pc:docMk/>
            <pc:sldMk cId="446726610" sldId="267"/>
            <ac:picMk id="6146" creationId="{02C1D290-2A64-291D-6AFC-25FDDF2C606D}"/>
          </ac:picMkLst>
        </pc:picChg>
        <pc:cxnChg chg="add">
          <ac:chgData name="mia rees" userId="bf58da043dcebb16" providerId="LiveId" clId="{B51D6F65-BDB9-4AB0-9122-F8B639339FF8}" dt="2024-02-19T16:41:30.924" v="747" actId="26606"/>
          <ac:cxnSpMkLst>
            <pc:docMk/>
            <pc:sldMk cId="446726610" sldId="267"/>
            <ac:cxnSpMk id="6155" creationId="{3ADB48DB-8E25-4F2F-8C02-5B793937255F}"/>
          </ac:cxnSpMkLst>
        </pc:cxnChg>
        <pc:cxnChg chg="add">
          <ac:chgData name="mia rees" userId="bf58da043dcebb16" providerId="LiveId" clId="{B51D6F65-BDB9-4AB0-9122-F8B639339FF8}" dt="2024-02-19T16:41:30.924" v="747" actId="26606"/>
          <ac:cxnSpMkLst>
            <pc:docMk/>
            <pc:sldMk cId="446726610" sldId="267"/>
            <ac:cxnSpMk id="6157" creationId="{C32BA7E3-7313-49C8-A245-A85BDEB13EB3}"/>
          </ac:cxnSpMkLst>
        </pc:cxnChg>
        <pc:cxnChg chg="add">
          <ac:chgData name="mia rees" userId="bf58da043dcebb16" providerId="LiveId" clId="{B51D6F65-BDB9-4AB0-9122-F8B639339FF8}" dt="2024-02-19T16:41:30.924" v="747" actId="26606"/>
          <ac:cxnSpMkLst>
            <pc:docMk/>
            <pc:sldMk cId="446726610" sldId="267"/>
            <ac:cxnSpMk id="6163" creationId="{5E71C6A7-BF7B-491B-8974-837C6F000980}"/>
          </ac:cxnSpMkLst>
        </pc:cxnChg>
      </pc:sldChg>
      <pc:sldChg chg="addSp modSp new mod ord setBg">
        <pc:chgData name="mia rees" userId="bf58da043dcebb16" providerId="LiveId" clId="{B51D6F65-BDB9-4AB0-9122-F8B639339FF8}" dt="2024-02-22T20:59:40.189" v="2226" actId="123"/>
        <pc:sldMkLst>
          <pc:docMk/>
          <pc:sldMk cId="2763810957" sldId="268"/>
        </pc:sldMkLst>
        <pc:spChg chg="mod ord">
          <ac:chgData name="mia rees" userId="bf58da043dcebb16" providerId="LiveId" clId="{B51D6F65-BDB9-4AB0-9122-F8B639339FF8}" dt="2024-02-21T19:05:06.768" v="1906" actId="2711"/>
          <ac:spMkLst>
            <pc:docMk/>
            <pc:sldMk cId="2763810957" sldId="268"/>
            <ac:spMk id="2" creationId="{CF7F16FA-D421-77DD-8BAE-F15EF95BF132}"/>
          </ac:spMkLst>
        </pc:spChg>
        <pc:spChg chg="mod">
          <ac:chgData name="mia rees" userId="bf58da043dcebb16" providerId="LiveId" clId="{B51D6F65-BDB9-4AB0-9122-F8B639339FF8}" dt="2024-02-22T20:59:40.189" v="2226" actId="123"/>
          <ac:spMkLst>
            <pc:docMk/>
            <pc:sldMk cId="2763810957" sldId="268"/>
            <ac:spMk id="3" creationId="{91F43761-4EB1-B13F-2AFA-2075C2FBA83D}"/>
          </ac:spMkLst>
        </pc:spChg>
        <pc:spChg chg="add mod">
          <ac:chgData name="mia rees" userId="bf58da043dcebb16" providerId="LiveId" clId="{B51D6F65-BDB9-4AB0-9122-F8B639339FF8}" dt="2024-02-20T18:40:53.241" v="1099" actId="1076"/>
          <ac:spMkLst>
            <pc:docMk/>
            <pc:sldMk cId="2763810957" sldId="268"/>
            <ac:spMk id="5" creationId="{86DF5F20-B553-55FC-896D-428903BD2B9B}"/>
          </ac:spMkLst>
        </pc:spChg>
        <pc:spChg chg="add mod">
          <ac:chgData name="mia rees" userId="bf58da043dcebb16" providerId="LiveId" clId="{B51D6F65-BDB9-4AB0-9122-F8B639339FF8}" dt="2024-02-20T18:40:47.846" v="1097" actId="1076"/>
          <ac:spMkLst>
            <pc:docMk/>
            <pc:sldMk cId="2763810957" sldId="268"/>
            <ac:spMk id="7" creationId="{C2A7D9AF-68C5-8689-91A4-FD0DA3896B05}"/>
          </ac:spMkLst>
        </pc:spChg>
        <pc:spChg chg="add mod">
          <ac:chgData name="mia rees" userId="bf58da043dcebb16" providerId="LiveId" clId="{B51D6F65-BDB9-4AB0-9122-F8B639339FF8}" dt="2024-02-20T18:44:21.670" v="1109" actId="1076"/>
          <ac:spMkLst>
            <pc:docMk/>
            <pc:sldMk cId="2763810957" sldId="268"/>
            <ac:spMk id="9" creationId="{9A3A1B9D-3BDC-937A-A716-7614E6586B53}"/>
          </ac:spMkLst>
        </pc:spChg>
        <pc:picChg chg="add mod">
          <ac:chgData name="mia rees" userId="bf58da043dcebb16" providerId="LiveId" clId="{B51D6F65-BDB9-4AB0-9122-F8B639339FF8}" dt="2024-02-21T11:30:49.099" v="1379" actId="1076"/>
          <ac:picMkLst>
            <pc:docMk/>
            <pc:sldMk cId="2763810957" sldId="268"/>
            <ac:picMk id="7170" creationId="{652AF04F-29EB-6571-62EF-A7E46AF83B4F}"/>
          </ac:picMkLst>
        </pc:picChg>
        <pc:picChg chg="add mod">
          <ac:chgData name="mia rees" userId="bf58da043dcebb16" providerId="LiveId" clId="{B51D6F65-BDB9-4AB0-9122-F8B639339FF8}" dt="2024-02-20T18:40:44.553" v="1096" actId="1076"/>
          <ac:picMkLst>
            <pc:docMk/>
            <pc:sldMk cId="2763810957" sldId="268"/>
            <ac:picMk id="7172" creationId="{4606A4BF-D3AC-0D42-1E50-8EEA9FABF5E1}"/>
          </ac:picMkLst>
        </pc:picChg>
        <pc:picChg chg="add mod">
          <ac:chgData name="mia rees" userId="bf58da043dcebb16" providerId="LiveId" clId="{B51D6F65-BDB9-4AB0-9122-F8B639339FF8}" dt="2024-02-21T11:30:51.483" v="1380" actId="1076"/>
          <ac:picMkLst>
            <pc:docMk/>
            <pc:sldMk cId="2763810957" sldId="268"/>
            <ac:picMk id="7174" creationId="{B11B5CED-8BB3-6CE7-E820-C584018221DA}"/>
          </ac:picMkLst>
        </pc:picChg>
      </pc:sldChg>
      <pc:sldChg chg="addSp delSp modSp new del mod">
        <pc:chgData name="mia rees" userId="bf58da043dcebb16" providerId="LiveId" clId="{B51D6F65-BDB9-4AB0-9122-F8B639339FF8}" dt="2024-02-19T16:43:13.017" v="762" actId="47"/>
        <pc:sldMkLst>
          <pc:docMk/>
          <pc:sldMk cId="2635187170" sldId="269"/>
        </pc:sldMkLst>
        <pc:spChg chg="add del mod">
          <ac:chgData name="mia rees" userId="bf58da043dcebb16" providerId="LiveId" clId="{B51D6F65-BDB9-4AB0-9122-F8B639339FF8}" dt="2024-02-19T16:40:41.566" v="719" actId="1076"/>
          <ac:spMkLst>
            <pc:docMk/>
            <pc:sldMk cId="2635187170" sldId="269"/>
            <ac:spMk id="2" creationId="{D4CB7998-CEAE-C3EA-185D-C13855131C5B}"/>
          </ac:spMkLst>
        </pc:spChg>
        <pc:spChg chg="del">
          <ac:chgData name="mia rees" userId="bf58da043dcebb16" providerId="LiveId" clId="{B51D6F65-BDB9-4AB0-9122-F8B639339FF8}" dt="2024-02-19T16:39:30.528" v="692"/>
          <ac:spMkLst>
            <pc:docMk/>
            <pc:sldMk cId="2635187170" sldId="269"/>
            <ac:spMk id="3" creationId="{A0B7166A-CB6C-1EF2-01DB-4F0B9C2E00D9}"/>
          </ac:spMkLst>
        </pc:spChg>
        <pc:spChg chg="add mod">
          <ac:chgData name="mia rees" userId="bf58da043dcebb16" providerId="LiveId" clId="{B51D6F65-BDB9-4AB0-9122-F8B639339FF8}" dt="2024-02-19T16:40:36.628" v="717" actId="478"/>
          <ac:spMkLst>
            <pc:docMk/>
            <pc:sldMk cId="2635187170" sldId="269"/>
            <ac:spMk id="4" creationId="{9180B6B8-C089-DC2B-4A31-538AE29F8385}"/>
          </ac:spMkLst>
        </pc:spChg>
        <pc:picChg chg="add mod">
          <ac:chgData name="mia rees" userId="bf58da043dcebb16" providerId="LiveId" clId="{B51D6F65-BDB9-4AB0-9122-F8B639339FF8}" dt="2024-02-19T16:41:09.627" v="727" actId="14100"/>
          <ac:picMkLst>
            <pc:docMk/>
            <pc:sldMk cId="2635187170" sldId="269"/>
            <ac:picMk id="8194" creationId="{5315D9F8-B496-80E2-F6BD-9E1EF30621C7}"/>
          </ac:picMkLst>
        </pc:picChg>
        <pc:picChg chg="add del mod">
          <ac:chgData name="mia rees" userId="bf58da043dcebb16" providerId="LiveId" clId="{B51D6F65-BDB9-4AB0-9122-F8B639339FF8}" dt="2024-02-19T16:41:11.564" v="728" actId="1076"/>
          <ac:picMkLst>
            <pc:docMk/>
            <pc:sldMk cId="2635187170" sldId="269"/>
            <ac:picMk id="8196" creationId="{D79B36DD-C08E-C69C-34BA-03E706857AEA}"/>
          </ac:picMkLst>
        </pc:picChg>
      </pc:sldChg>
      <pc:sldChg chg="addSp delSp modSp new del mod setBg">
        <pc:chgData name="mia rees" userId="bf58da043dcebb16" providerId="LiveId" clId="{B51D6F65-BDB9-4AB0-9122-F8B639339FF8}" dt="2024-02-21T19:03:16.601" v="1894" actId="47"/>
        <pc:sldMkLst>
          <pc:docMk/>
          <pc:sldMk cId="2499515337" sldId="270"/>
        </pc:sldMkLst>
        <pc:spChg chg="del mod">
          <ac:chgData name="mia rees" userId="bf58da043dcebb16" providerId="LiveId" clId="{B51D6F65-BDB9-4AB0-9122-F8B639339FF8}" dt="2024-02-19T16:42:43.188" v="756" actId="21"/>
          <ac:spMkLst>
            <pc:docMk/>
            <pc:sldMk cId="2499515337" sldId="270"/>
            <ac:spMk id="2" creationId="{BF20E6FC-5C39-E5AA-118B-EAC0FCCA4589}"/>
          </ac:spMkLst>
        </pc:spChg>
        <pc:spChg chg="add mod">
          <ac:chgData name="mia rees" userId="bf58da043dcebb16" providerId="LiveId" clId="{B51D6F65-BDB9-4AB0-9122-F8B639339FF8}" dt="2024-02-21T19:00:11.424" v="1876" actId="20577"/>
          <ac:spMkLst>
            <pc:docMk/>
            <pc:sldMk cId="2499515337" sldId="270"/>
            <ac:spMk id="2" creationId="{CBFE223F-4583-6908-EF45-8FE496CF7BB2}"/>
          </ac:spMkLst>
        </pc:spChg>
        <pc:spChg chg="del">
          <ac:chgData name="mia rees" userId="bf58da043dcebb16" providerId="LiveId" clId="{B51D6F65-BDB9-4AB0-9122-F8B639339FF8}" dt="2024-02-19T16:42:25.088" v="751"/>
          <ac:spMkLst>
            <pc:docMk/>
            <pc:sldMk cId="2499515337" sldId="270"/>
            <ac:spMk id="3" creationId="{4BDC09E9-35E0-A3AC-4DEF-CB53D1AF7A5D}"/>
          </ac:spMkLst>
        </pc:spChg>
        <pc:spChg chg="add del">
          <ac:chgData name="mia rees" userId="bf58da043dcebb16" providerId="LiveId" clId="{B51D6F65-BDB9-4AB0-9122-F8B639339FF8}" dt="2024-02-21T19:00:09.899" v="1873" actId="26606"/>
          <ac:spMkLst>
            <pc:docMk/>
            <pc:sldMk cId="2499515337" sldId="270"/>
            <ac:spMk id="9223" creationId="{D284A420-F50C-4C2C-B88E-E6F4EF504B6E}"/>
          </ac:spMkLst>
        </pc:spChg>
        <pc:spChg chg="add del">
          <ac:chgData name="mia rees" userId="bf58da043dcebb16" providerId="LiveId" clId="{B51D6F65-BDB9-4AB0-9122-F8B639339FF8}" dt="2024-02-21T19:00:09.899" v="1873" actId="26606"/>
          <ac:spMkLst>
            <pc:docMk/>
            <pc:sldMk cId="2499515337" sldId="270"/>
            <ac:spMk id="9225" creationId="{893A6D2E-5228-4998-9E24-EFCCA024675E}"/>
          </ac:spMkLst>
        </pc:spChg>
        <pc:spChg chg="add del">
          <ac:chgData name="mia rees" userId="bf58da043dcebb16" providerId="LiveId" clId="{B51D6F65-BDB9-4AB0-9122-F8B639339FF8}" dt="2024-02-21T19:00:09.899" v="1873" actId="26606"/>
          <ac:spMkLst>
            <pc:docMk/>
            <pc:sldMk cId="2499515337" sldId="270"/>
            <ac:spMk id="9231" creationId="{56927B1C-2055-4F66-A747-7DB82B79E578}"/>
          </ac:spMkLst>
        </pc:spChg>
        <pc:spChg chg="add del">
          <ac:chgData name="mia rees" userId="bf58da043dcebb16" providerId="LiveId" clId="{B51D6F65-BDB9-4AB0-9122-F8B639339FF8}" dt="2024-02-21T19:00:09.899" v="1873" actId="26606"/>
          <ac:spMkLst>
            <pc:docMk/>
            <pc:sldMk cId="2499515337" sldId="270"/>
            <ac:spMk id="9233" creationId="{BA92B251-4A53-4024-BFEB-4894511C77A2}"/>
          </ac:spMkLst>
        </pc:spChg>
        <pc:spChg chg="add del">
          <ac:chgData name="mia rees" userId="bf58da043dcebb16" providerId="LiveId" clId="{B51D6F65-BDB9-4AB0-9122-F8B639339FF8}" dt="2024-02-21T18:59:59.852" v="1869" actId="26606"/>
          <ac:spMkLst>
            <pc:docMk/>
            <pc:sldMk cId="2499515337" sldId="270"/>
            <ac:spMk id="9241" creationId="{3ECBE1F1-D69B-4AFA-ABD5-8E41720EF6DE}"/>
          </ac:spMkLst>
        </pc:spChg>
        <pc:spChg chg="add del">
          <ac:chgData name="mia rees" userId="bf58da043dcebb16" providerId="LiveId" clId="{B51D6F65-BDB9-4AB0-9122-F8B639339FF8}" dt="2024-02-21T18:59:59.852" v="1869" actId="26606"/>
          <ac:spMkLst>
            <pc:docMk/>
            <pc:sldMk cId="2499515337" sldId="270"/>
            <ac:spMk id="9243" creationId="{603A6265-E10C-4B85-9C20-E75FCAF9CC63}"/>
          </ac:spMkLst>
        </pc:spChg>
        <pc:spChg chg="add del">
          <ac:chgData name="mia rees" userId="bf58da043dcebb16" providerId="LiveId" clId="{B51D6F65-BDB9-4AB0-9122-F8B639339FF8}" dt="2024-02-21T19:00:01.684" v="1871" actId="26606"/>
          <ac:spMkLst>
            <pc:docMk/>
            <pc:sldMk cId="2499515337" sldId="270"/>
            <ac:spMk id="9247" creationId="{0EE3437F-F2CE-4810-A229-E10FF18D4F26}"/>
          </ac:spMkLst>
        </pc:spChg>
        <pc:spChg chg="add del">
          <ac:chgData name="mia rees" userId="bf58da043dcebb16" providerId="LiveId" clId="{B51D6F65-BDB9-4AB0-9122-F8B639339FF8}" dt="2024-02-21T19:00:01.684" v="1871" actId="26606"/>
          <ac:spMkLst>
            <pc:docMk/>
            <pc:sldMk cId="2499515337" sldId="270"/>
            <ac:spMk id="9249" creationId="{A031F918-6C2A-4C3F-8785-651FF6135CE8}"/>
          </ac:spMkLst>
        </pc:spChg>
        <pc:spChg chg="add del">
          <ac:chgData name="mia rees" userId="bf58da043dcebb16" providerId="LiveId" clId="{B51D6F65-BDB9-4AB0-9122-F8B639339FF8}" dt="2024-02-21T19:00:09.899" v="1873" actId="26606"/>
          <ac:spMkLst>
            <pc:docMk/>
            <pc:sldMk cId="2499515337" sldId="270"/>
            <ac:spMk id="9252" creationId="{B210AC1D-4063-4C6E-9528-FA9C4C0C18E6}"/>
          </ac:spMkLst>
        </pc:spChg>
        <pc:spChg chg="add del">
          <ac:chgData name="mia rees" userId="bf58da043dcebb16" providerId="LiveId" clId="{B51D6F65-BDB9-4AB0-9122-F8B639339FF8}" dt="2024-02-21T19:00:09.899" v="1873" actId="26606"/>
          <ac:spMkLst>
            <pc:docMk/>
            <pc:sldMk cId="2499515337" sldId="270"/>
            <ac:spMk id="9253" creationId="{02F8C595-E68C-4306-AED8-DC7826A0A506}"/>
          </ac:spMkLst>
        </pc:spChg>
        <pc:picChg chg="add del mod">
          <ac:chgData name="mia rees" userId="bf58da043dcebb16" providerId="LiveId" clId="{B51D6F65-BDB9-4AB0-9122-F8B639339FF8}" dt="2024-02-21T19:00:30.104" v="1881" actId="1076"/>
          <ac:picMkLst>
            <pc:docMk/>
            <pc:sldMk cId="2499515337" sldId="270"/>
            <ac:picMk id="4" creationId="{163BDEE8-A258-6CB4-35D1-B65F9886461B}"/>
          </ac:picMkLst>
        </pc:picChg>
        <pc:picChg chg="add del mod">
          <ac:chgData name="mia rees" userId="bf58da043dcebb16" providerId="LiveId" clId="{B51D6F65-BDB9-4AB0-9122-F8B639339FF8}" dt="2024-02-21T19:00:28.600" v="1880" actId="1076"/>
          <ac:picMkLst>
            <pc:docMk/>
            <pc:sldMk cId="2499515337" sldId="270"/>
            <ac:picMk id="9218" creationId="{2C0B4C6D-CE53-082B-2896-F9E0A2679D80}"/>
          </ac:picMkLst>
        </pc:picChg>
        <pc:picChg chg="add del">
          <ac:chgData name="mia rees" userId="bf58da043dcebb16" providerId="LiveId" clId="{B51D6F65-BDB9-4AB0-9122-F8B639339FF8}" dt="2024-02-21T18:59:59.852" v="1869" actId="26606"/>
          <ac:picMkLst>
            <pc:docMk/>
            <pc:sldMk cId="2499515337" sldId="270"/>
            <ac:picMk id="9237" creationId="{E546DE28-5FF3-ED8A-1996-C20A75480AA3}"/>
          </ac:picMkLst>
        </pc:picChg>
        <pc:picChg chg="add del">
          <ac:chgData name="mia rees" userId="bf58da043dcebb16" providerId="LiveId" clId="{B51D6F65-BDB9-4AB0-9122-F8B639339FF8}" dt="2024-02-21T19:00:01.684" v="1871" actId="26606"/>
          <ac:picMkLst>
            <pc:docMk/>
            <pc:sldMk cId="2499515337" sldId="270"/>
            <ac:picMk id="9248" creationId="{6A9FCB40-1975-C66C-16FE-D9B5C77F391B}"/>
          </ac:picMkLst>
        </pc:picChg>
        <pc:picChg chg="add del">
          <ac:chgData name="mia rees" userId="bf58da043dcebb16" providerId="LiveId" clId="{B51D6F65-BDB9-4AB0-9122-F8B639339FF8}" dt="2024-02-21T19:00:09.899" v="1873" actId="26606"/>
          <ac:picMkLst>
            <pc:docMk/>
            <pc:sldMk cId="2499515337" sldId="270"/>
            <ac:picMk id="9254" creationId="{3E739B3E-4A84-8512-F4C0-A8685A2B0A09}"/>
          </ac:picMkLst>
        </pc:picChg>
        <pc:cxnChg chg="add del">
          <ac:chgData name="mia rees" userId="bf58da043dcebb16" providerId="LiveId" clId="{B51D6F65-BDB9-4AB0-9122-F8B639339FF8}" dt="2024-02-21T19:00:09.899" v="1873" actId="26606"/>
          <ac:cxnSpMkLst>
            <pc:docMk/>
            <pc:sldMk cId="2499515337" sldId="270"/>
            <ac:cxnSpMk id="9227" creationId="{3ADB48DB-8E25-4F2F-8C02-5B793937255F}"/>
          </ac:cxnSpMkLst>
        </pc:cxnChg>
        <pc:cxnChg chg="add del">
          <ac:chgData name="mia rees" userId="bf58da043dcebb16" providerId="LiveId" clId="{B51D6F65-BDB9-4AB0-9122-F8B639339FF8}" dt="2024-02-21T19:00:09.899" v="1873" actId="26606"/>
          <ac:cxnSpMkLst>
            <pc:docMk/>
            <pc:sldMk cId="2499515337" sldId="270"/>
            <ac:cxnSpMk id="9229" creationId="{C32BA7E3-7313-49C8-A245-A85BDEB13EB3}"/>
          </ac:cxnSpMkLst>
        </pc:cxnChg>
        <pc:cxnChg chg="add del">
          <ac:chgData name="mia rees" userId="bf58da043dcebb16" providerId="LiveId" clId="{B51D6F65-BDB9-4AB0-9122-F8B639339FF8}" dt="2024-02-21T19:00:09.899" v="1873" actId="26606"/>
          <ac:cxnSpMkLst>
            <pc:docMk/>
            <pc:sldMk cId="2499515337" sldId="270"/>
            <ac:cxnSpMk id="9235" creationId="{48A448B8-5E47-4A21-B872-FCB55ADBF28F}"/>
          </ac:cxnSpMkLst>
        </pc:cxnChg>
        <pc:cxnChg chg="add del">
          <ac:chgData name="mia rees" userId="bf58da043dcebb16" providerId="LiveId" clId="{B51D6F65-BDB9-4AB0-9122-F8B639339FF8}" dt="2024-02-21T18:59:59.852" v="1869" actId="26606"/>
          <ac:cxnSpMkLst>
            <pc:docMk/>
            <pc:sldMk cId="2499515337" sldId="270"/>
            <ac:cxnSpMk id="9245" creationId="{61FF92BA-874E-408A-BFAD-416A7FFE5976}"/>
          </ac:cxnSpMkLst>
        </pc:cxnChg>
        <pc:cxnChg chg="add del">
          <ac:chgData name="mia rees" userId="bf58da043dcebb16" providerId="LiveId" clId="{B51D6F65-BDB9-4AB0-9122-F8B639339FF8}" dt="2024-02-21T19:00:01.684" v="1871" actId="26606"/>
          <ac:cxnSpMkLst>
            <pc:docMk/>
            <pc:sldMk cId="2499515337" sldId="270"/>
            <ac:cxnSpMk id="9250" creationId="{E58B1629-F209-47B0-BA59-6BD937DBB08F}"/>
          </ac:cxnSpMkLst>
        </pc:cxnChg>
        <pc:cxnChg chg="add del">
          <ac:chgData name="mia rees" userId="bf58da043dcebb16" providerId="LiveId" clId="{B51D6F65-BDB9-4AB0-9122-F8B639339FF8}" dt="2024-02-21T19:00:09.899" v="1873" actId="26606"/>
          <ac:cxnSpMkLst>
            <pc:docMk/>
            <pc:sldMk cId="2499515337" sldId="270"/>
            <ac:cxnSpMk id="9255" creationId="{E58B1629-F209-47B0-BA59-6BD937DBB08F}"/>
          </ac:cxnSpMkLst>
        </pc:cxnChg>
      </pc:sldChg>
      <pc:sldChg chg="modSp new add del mod">
        <pc:chgData name="mia rees" userId="bf58da043dcebb16" providerId="LiveId" clId="{B51D6F65-BDB9-4AB0-9122-F8B639339FF8}" dt="2024-02-21T12:46:11.554" v="1562" actId="47"/>
        <pc:sldMkLst>
          <pc:docMk/>
          <pc:sldMk cId="500009638" sldId="271"/>
        </pc:sldMkLst>
        <pc:spChg chg="mod">
          <ac:chgData name="mia rees" userId="bf58da043dcebb16" providerId="LiveId" clId="{B51D6F65-BDB9-4AB0-9122-F8B639339FF8}" dt="2024-02-20T14:20:37.654" v="784" actId="1076"/>
          <ac:spMkLst>
            <pc:docMk/>
            <pc:sldMk cId="500009638" sldId="271"/>
            <ac:spMk id="2" creationId="{6E8DFBF2-8DEE-50EA-A800-2B039E53B9BC}"/>
          </ac:spMkLst>
        </pc:spChg>
        <pc:spChg chg="mod">
          <ac:chgData name="mia rees" userId="bf58da043dcebb16" providerId="LiveId" clId="{B51D6F65-BDB9-4AB0-9122-F8B639339FF8}" dt="2024-02-21T12:21:09.103" v="1420" actId="20577"/>
          <ac:spMkLst>
            <pc:docMk/>
            <pc:sldMk cId="500009638" sldId="271"/>
            <ac:spMk id="3" creationId="{3FC357EA-3E0F-6FA8-AD4C-9A9A4377A0DC}"/>
          </ac:spMkLst>
        </pc:spChg>
      </pc:sldChg>
      <pc:sldChg chg="delSp modSp new add del mod">
        <pc:chgData name="mia rees" userId="bf58da043dcebb16" providerId="LiveId" clId="{B51D6F65-BDB9-4AB0-9122-F8B639339FF8}" dt="2024-02-21T12:46:10.499" v="1561" actId="47"/>
        <pc:sldMkLst>
          <pc:docMk/>
          <pc:sldMk cId="4014021774" sldId="272"/>
        </pc:sldMkLst>
        <pc:spChg chg="del">
          <ac:chgData name="mia rees" userId="bf58da043dcebb16" providerId="LiveId" clId="{B51D6F65-BDB9-4AB0-9122-F8B639339FF8}" dt="2024-02-20T18:18:38.961" v="1024" actId="478"/>
          <ac:spMkLst>
            <pc:docMk/>
            <pc:sldMk cId="4014021774" sldId="272"/>
            <ac:spMk id="2" creationId="{B42C45F3-DEAE-A4F6-BD3C-F3D5A76D9A8E}"/>
          </ac:spMkLst>
        </pc:spChg>
        <pc:spChg chg="mod">
          <ac:chgData name="mia rees" userId="bf58da043dcebb16" providerId="LiveId" clId="{B51D6F65-BDB9-4AB0-9122-F8B639339FF8}" dt="2024-02-20T18:44:03.948" v="1101"/>
          <ac:spMkLst>
            <pc:docMk/>
            <pc:sldMk cId="4014021774" sldId="272"/>
            <ac:spMk id="3" creationId="{1A9C8EB2-F9DC-8030-791D-6A8EE6021CB6}"/>
          </ac:spMkLst>
        </pc:spChg>
      </pc:sldChg>
      <pc:sldChg chg="modSp new del mod">
        <pc:chgData name="mia rees" userId="bf58da043dcebb16" providerId="LiveId" clId="{B51D6F65-BDB9-4AB0-9122-F8B639339FF8}" dt="2024-02-21T12:46:07.864" v="1560" actId="47"/>
        <pc:sldMkLst>
          <pc:docMk/>
          <pc:sldMk cId="1454019481" sldId="273"/>
        </pc:sldMkLst>
        <pc:spChg chg="mod">
          <ac:chgData name="mia rees" userId="bf58da043dcebb16" providerId="LiveId" clId="{B51D6F65-BDB9-4AB0-9122-F8B639339FF8}" dt="2024-02-21T12:20:40.018" v="1416" actId="1076"/>
          <ac:spMkLst>
            <pc:docMk/>
            <pc:sldMk cId="1454019481" sldId="273"/>
            <ac:spMk id="2" creationId="{7F3EFB77-8344-12D4-83D9-FAF5F6E4AEED}"/>
          </ac:spMkLst>
        </pc:spChg>
        <pc:spChg chg="mod">
          <ac:chgData name="mia rees" userId="bf58da043dcebb16" providerId="LiveId" clId="{B51D6F65-BDB9-4AB0-9122-F8B639339FF8}" dt="2024-02-21T12:20:43.933" v="1418" actId="27636"/>
          <ac:spMkLst>
            <pc:docMk/>
            <pc:sldMk cId="1454019481" sldId="273"/>
            <ac:spMk id="3" creationId="{57361CC3-0267-0D12-A376-286FD09E7B69}"/>
          </ac:spMkLst>
        </pc:spChg>
      </pc:sldChg>
      <pc:sldChg chg="modSp new del mod setBg">
        <pc:chgData name="mia rees" userId="bf58da043dcebb16" providerId="LiveId" clId="{B51D6F65-BDB9-4AB0-9122-F8B639339FF8}" dt="2024-02-20T19:03:04.924" v="1361" actId="2696"/>
        <pc:sldMkLst>
          <pc:docMk/>
          <pc:sldMk cId="3364814144" sldId="273"/>
        </pc:sldMkLst>
        <pc:spChg chg="mod">
          <ac:chgData name="mia rees" userId="bf58da043dcebb16" providerId="LiveId" clId="{B51D6F65-BDB9-4AB0-9122-F8B639339FF8}" dt="2024-02-20T19:02:55.024" v="1358" actId="20577"/>
          <ac:spMkLst>
            <pc:docMk/>
            <pc:sldMk cId="3364814144" sldId="273"/>
            <ac:spMk id="2" creationId="{9153F337-A1C1-50D0-9E0F-8C7E9B23F462}"/>
          </ac:spMkLst>
        </pc:spChg>
      </pc:sldChg>
      <pc:sldChg chg="modSp new del mod ord">
        <pc:chgData name="mia rees" userId="bf58da043dcebb16" providerId="LiveId" clId="{B51D6F65-BDB9-4AB0-9122-F8B639339FF8}" dt="2024-02-21T14:46:49.122" v="1634" actId="47"/>
        <pc:sldMkLst>
          <pc:docMk/>
          <pc:sldMk cId="3499323007" sldId="274"/>
        </pc:sldMkLst>
        <pc:spChg chg="mod">
          <ac:chgData name="mia rees" userId="bf58da043dcebb16" providerId="LiveId" clId="{B51D6F65-BDB9-4AB0-9122-F8B639339FF8}" dt="2024-02-21T12:43:10.030" v="1515" actId="1076"/>
          <ac:spMkLst>
            <pc:docMk/>
            <pc:sldMk cId="3499323007" sldId="274"/>
            <ac:spMk id="2" creationId="{D4D7D977-7F14-59AA-3338-B4EB37FD20D1}"/>
          </ac:spMkLst>
        </pc:spChg>
        <pc:spChg chg="mod">
          <ac:chgData name="mia rees" userId="bf58da043dcebb16" providerId="LiveId" clId="{B51D6F65-BDB9-4AB0-9122-F8B639339FF8}" dt="2024-02-21T14:34:31.936" v="1616" actId="313"/>
          <ac:spMkLst>
            <pc:docMk/>
            <pc:sldMk cId="3499323007" sldId="274"/>
            <ac:spMk id="3" creationId="{2AA576CC-D6C5-2C1C-FB96-8C5AF10DA2B8}"/>
          </ac:spMkLst>
        </pc:spChg>
      </pc:sldChg>
      <pc:sldChg chg="modSp new del mod">
        <pc:chgData name="mia rees" userId="bf58da043dcebb16" providerId="LiveId" clId="{B51D6F65-BDB9-4AB0-9122-F8B639339FF8}" dt="2024-02-21T14:51:05.157" v="1638" actId="47"/>
        <pc:sldMkLst>
          <pc:docMk/>
          <pc:sldMk cId="3569795494" sldId="275"/>
        </pc:sldMkLst>
        <pc:spChg chg="mod">
          <ac:chgData name="mia rees" userId="bf58da043dcebb16" providerId="LiveId" clId="{B51D6F65-BDB9-4AB0-9122-F8B639339FF8}" dt="2024-02-21T12:44:15.871" v="1533" actId="1076"/>
          <ac:spMkLst>
            <pc:docMk/>
            <pc:sldMk cId="3569795494" sldId="275"/>
            <ac:spMk id="2" creationId="{5317A2A9-6930-8111-4EF7-3C45BDF448CE}"/>
          </ac:spMkLst>
        </pc:spChg>
        <pc:spChg chg="mod">
          <ac:chgData name="mia rees" userId="bf58da043dcebb16" providerId="LiveId" clId="{B51D6F65-BDB9-4AB0-9122-F8B639339FF8}" dt="2024-02-21T12:48:25.374" v="1599" actId="27636"/>
          <ac:spMkLst>
            <pc:docMk/>
            <pc:sldMk cId="3569795494" sldId="275"/>
            <ac:spMk id="3" creationId="{008B7851-25EB-5F1D-4E55-472358D8F194}"/>
          </ac:spMkLst>
        </pc:spChg>
      </pc:sldChg>
      <pc:sldChg chg="modSp new del mod">
        <pc:chgData name="mia rees" userId="bf58da043dcebb16" providerId="LiveId" clId="{B51D6F65-BDB9-4AB0-9122-F8B639339FF8}" dt="2024-02-21T14:54:54.865" v="1658" actId="47"/>
        <pc:sldMkLst>
          <pc:docMk/>
          <pc:sldMk cId="2792664489" sldId="276"/>
        </pc:sldMkLst>
        <pc:spChg chg="mod">
          <ac:chgData name="mia rees" userId="bf58da043dcebb16" providerId="LiveId" clId="{B51D6F65-BDB9-4AB0-9122-F8B639339FF8}" dt="2024-02-21T12:45:02.473" v="1551" actId="313"/>
          <ac:spMkLst>
            <pc:docMk/>
            <pc:sldMk cId="2792664489" sldId="276"/>
            <ac:spMk id="2" creationId="{0785140C-FCFB-D8DF-224F-C0BBBC2FDE19}"/>
          </ac:spMkLst>
        </pc:spChg>
        <pc:spChg chg="mod">
          <ac:chgData name="mia rees" userId="bf58da043dcebb16" providerId="LiveId" clId="{B51D6F65-BDB9-4AB0-9122-F8B639339FF8}" dt="2024-02-21T12:54:34.749" v="1606" actId="12"/>
          <ac:spMkLst>
            <pc:docMk/>
            <pc:sldMk cId="2792664489" sldId="276"/>
            <ac:spMk id="3" creationId="{8FCE400D-4A1C-DD64-800D-223D0FDE0369}"/>
          </ac:spMkLst>
        </pc:spChg>
      </pc:sldChg>
      <pc:sldChg chg="modSp new mod">
        <pc:chgData name="mia rees" userId="bf58da043dcebb16" providerId="LiveId" clId="{B51D6F65-BDB9-4AB0-9122-F8B639339FF8}" dt="2024-02-22T21:02:35.781" v="2228" actId="255"/>
        <pc:sldMkLst>
          <pc:docMk/>
          <pc:sldMk cId="3891963518" sldId="277"/>
        </pc:sldMkLst>
        <pc:spChg chg="mod">
          <ac:chgData name="mia rees" userId="bf58da043dcebb16" providerId="LiveId" clId="{B51D6F65-BDB9-4AB0-9122-F8B639339FF8}" dt="2024-02-21T19:05:45.637" v="1913" actId="313"/>
          <ac:spMkLst>
            <pc:docMk/>
            <pc:sldMk cId="3891963518" sldId="277"/>
            <ac:spMk id="2" creationId="{B05E6CA7-F70D-03D8-C186-2621D648289C}"/>
          </ac:spMkLst>
        </pc:spChg>
        <pc:spChg chg="mod">
          <ac:chgData name="mia rees" userId="bf58da043dcebb16" providerId="LiveId" clId="{B51D6F65-BDB9-4AB0-9122-F8B639339FF8}" dt="2024-02-22T21:02:35.781" v="2228" actId="255"/>
          <ac:spMkLst>
            <pc:docMk/>
            <pc:sldMk cId="3891963518" sldId="277"/>
            <ac:spMk id="3" creationId="{5C3403DF-3692-94DC-C0B5-BE8C97C89B1F}"/>
          </ac:spMkLst>
        </pc:spChg>
      </pc:sldChg>
      <pc:sldChg chg="addSp delSp modSp new mod">
        <pc:chgData name="mia rees" userId="bf58da043dcebb16" providerId="LiveId" clId="{B51D6F65-BDB9-4AB0-9122-F8B639339FF8}" dt="2024-02-22T21:27:12.387" v="2379" actId="27636"/>
        <pc:sldMkLst>
          <pc:docMk/>
          <pc:sldMk cId="3619373546" sldId="278"/>
        </pc:sldMkLst>
        <pc:spChg chg="mod">
          <ac:chgData name="mia rees" userId="bf58da043dcebb16" providerId="LiveId" clId="{B51D6F65-BDB9-4AB0-9122-F8B639339FF8}" dt="2024-02-22T21:25:07.408" v="2347" actId="255"/>
          <ac:spMkLst>
            <pc:docMk/>
            <pc:sldMk cId="3619373546" sldId="278"/>
            <ac:spMk id="2" creationId="{FC7CF762-3505-05D4-3B73-B2D05787170F}"/>
          </ac:spMkLst>
        </pc:spChg>
        <pc:spChg chg="mod">
          <ac:chgData name="mia rees" userId="bf58da043dcebb16" providerId="LiveId" clId="{B51D6F65-BDB9-4AB0-9122-F8B639339FF8}" dt="2024-02-22T21:27:12.387" v="2379" actId="27636"/>
          <ac:spMkLst>
            <pc:docMk/>
            <pc:sldMk cId="3619373546" sldId="278"/>
            <ac:spMk id="3" creationId="{AAFD2596-8DBB-BCA1-3625-7AE43005C107}"/>
          </ac:spMkLst>
        </pc:spChg>
        <pc:spChg chg="add del mod">
          <ac:chgData name="mia rees" userId="bf58da043dcebb16" providerId="LiveId" clId="{B51D6F65-BDB9-4AB0-9122-F8B639339FF8}" dt="2024-02-22T21:13:10.089" v="2271"/>
          <ac:spMkLst>
            <pc:docMk/>
            <pc:sldMk cId="3619373546" sldId="278"/>
            <ac:spMk id="4" creationId="{76F7DECD-14C5-33E3-A1BA-2E7FA7B024A4}"/>
          </ac:spMkLst>
        </pc:spChg>
        <pc:spChg chg="add del mod">
          <ac:chgData name="mia rees" userId="bf58da043dcebb16" providerId="LiveId" clId="{B51D6F65-BDB9-4AB0-9122-F8B639339FF8}" dt="2024-02-22T21:22:44.044" v="2316"/>
          <ac:spMkLst>
            <pc:docMk/>
            <pc:sldMk cId="3619373546" sldId="278"/>
            <ac:spMk id="5" creationId="{3E1D0C94-4ABE-EE24-42B7-440ADFAA41EB}"/>
          </ac:spMkLst>
        </pc:spChg>
      </pc:sldChg>
      <pc:sldChg chg="modSp new mod">
        <pc:chgData name="mia rees" userId="bf58da043dcebb16" providerId="LiveId" clId="{B51D6F65-BDB9-4AB0-9122-F8B639339FF8}" dt="2024-02-22T21:03:47.471" v="2241" actId="1076"/>
        <pc:sldMkLst>
          <pc:docMk/>
          <pc:sldMk cId="1111986844" sldId="279"/>
        </pc:sldMkLst>
        <pc:spChg chg="mod">
          <ac:chgData name="mia rees" userId="bf58da043dcebb16" providerId="LiveId" clId="{B51D6F65-BDB9-4AB0-9122-F8B639339FF8}" dt="2024-02-21T19:05:33.777" v="1910" actId="115"/>
          <ac:spMkLst>
            <pc:docMk/>
            <pc:sldMk cId="1111986844" sldId="279"/>
            <ac:spMk id="2" creationId="{408C2D13-8F79-A5A1-9626-9CFC3D6831B9}"/>
          </ac:spMkLst>
        </pc:spChg>
        <pc:spChg chg="mod">
          <ac:chgData name="mia rees" userId="bf58da043dcebb16" providerId="LiveId" clId="{B51D6F65-BDB9-4AB0-9122-F8B639339FF8}" dt="2024-02-22T21:03:47.471" v="2241" actId="1076"/>
          <ac:spMkLst>
            <pc:docMk/>
            <pc:sldMk cId="1111986844" sldId="279"/>
            <ac:spMk id="3" creationId="{8E11BE08-0D94-59C1-A340-626441355FB1}"/>
          </ac:spMkLst>
        </pc:spChg>
      </pc:sldChg>
      <pc:sldChg chg="addSp delSp modSp new mod setBg">
        <pc:chgData name="mia rees" userId="bf58da043dcebb16" providerId="LiveId" clId="{B51D6F65-BDB9-4AB0-9122-F8B639339FF8}" dt="2024-02-21T19:03:10.787" v="1893" actId="14100"/>
        <pc:sldMkLst>
          <pc:docMk/>
          <pc:sldMk cId="80691277" sldId="280"/>
        </pc:sldMkLst>
        <pc:spChg chg="del">
          <ac:chgData name="mia rees" userId="bf58da043dcebb16" providerId="LiveId" clId="{B51D6F65-BDB9-4AB0-9122-F8B639339FF8}" dt="2024-02-21T19:02:42.699" v="1886" actId="26606"/>
          <ac:spMkLst>
            <pc:docMk/>
            <pc:sldMk cId="80691277" sldId="280"/>
            <ac:spMk id="2" creationId="{3FED63DF-14E8-4B74-CE7F-1D4066EAF257}"/>
          </ac:spMkLst>
        </pc:spChg>
        <pc:spChg chg="del mod">
          <ac:chgData name="mia rees" userId="bf58da043dcebb16" providerId="LiveId" clId="{B51D6F65-BDB9-4AB0-9122-F8B639339FF8}" dt="2024-02-21T19:02:37.443" v="1884"/>
          <ac:spMkLst>
            <pc:docMk/>
            <pc:sldMk cId="80691277" sldId="280"/>
            <ac:spMk id="3" creationId="{F59BB266-8EAF-9A45-0019-F573DC42C6C4}"/>
          </ac:spMkLst>
        </pc:spChg>
        <pc:spChg chg="add del">
          <ac:chgData name="mia rees" userId="bf58da043dcebb16" providerId="LiveId" clId="{B51D6F65-BDB9-4AB0-9122-F8B639339FF8}" dt="2024-02-21T19:02:51.531" v="1888" actId="26606"/>
          <ac:spMkLst>
            <pc:docMk/>
            <pc:sldMk cId="80691277" sldId="280"/>
            <ac:spMk id="1031" creationId="{62C0FBB6-4CCA-4358-9DD5-CDF2173E63C8}"/>
          </ac:spMkLst>
        </pc:spChg>
        <pc:spChg chg="add del">
          <ac:chgData name="mia rees" userId="bf58da043dcebb16" providerId="LiveId" clId="{B51D6F65-BDB9-4AB0-9122-F8B639339FF8}" dt="2024-02-21T19:02:51.531" v="1888" actId="26606"/>
          <ac:spMkLst>
            <pc:docMk/>
            <pc:sldMk cId="80691277" sldId="280"/>
            <ac:spMk id="1035" creationId="{E2BA2BD9-7B54-4190-8F06-3EF3658A0020}"/>
          </ac:spMkLst>
        </pc:spChg>
        <pc:spChg chg="add del">
          <ac:chgData name="mia rees" userId="bf58da043dcebb16" providerId="LiveId" clId="{B51D6F65-BDB9-4AB0-9122-F8B639339FF8}" dt="2024-02-21T19:02:51.531" v="1888" actId="26606"/>
          <ac:spMkLst>
            <pc:docMk/>
            <pc:sldMk cId="80691277" sldId="280"/>
            <ac:spMk id="1037" creationId="{F489C2E0-4895-4B72-85EA-7EE9FAFFDC7E}"/>
          </ac:spMkLst>
        </pc:spChg>
        <pc:spChg chg="add del">
          <ac:chgData name="mia rees" userId="bf58da043dcebb16" providerId="LiveId" clId="{B51D6F65-BDB9-4AB0-9122-F8B639339FF8}" dt="2024-02-21T19:03:06.312" v="1892" actId="26606"/>
          <ac:spMkLst>
            <pc:docMk/>
            <pc:sldMk cId="80691277" sldId="280"/>
            <ac:spMk id="1044" creationId="{62C0FBB6-4CCA-4358-9DD5-CDF2173E63C8}"/>
          </ac:spMkLst>
        </pc:spChg>
        <pc:spChg chg="add del">
          <ac:chgData name="mia rees" userId="bf58da043dcebb16" providerId="LiveId" clId="{B51D6F65-BDB9-4AB0-9122-F8B639339FF8}" dt="2024-02-21T19:03:06.312" v="1892" actId="26606"/>
          <ac:spMkLst>
            <pc:docMk/>
            <pc:sldMk cId="80691277" sldId="280"/>
            <ac:spMk id="1048" creationId="{E2BA2BD9-7B54-4190-8F06-3EF3658A0020}"/>
          </ac:spMkLst>
        </pc:spChg>
        <pc:spChg chg="add del">
          <ac:chgData name="mia rees" userId="bf58da043dcebb16" providerId="LiveId" clId="{B51D6F65-BDB9-4AB0-9122-F8B639339FF8}" dt="2024-02-21T19:03:06.312" v="1892" actId="26606"/>
          <ac:spMkLst>
            <pc:docMk/>
            <pc:sldMk cId="80691277" sldId="280"/>
            <ac:spMk id="1050" creationId="{F489C2E0-4895-4B72-85EA-7EE9FAFFDC7E}"/>
          </ac:spMkLst>
        </pc:spChg>
        <pc:spChg chg="add">
          <ac:chgData name="mia rees" userId="bf58da043dcebb16" providerId="LiveId" clId="{B51D6F65-BDB9-4AB0-9122-F8B639339FF8}" dt="2024-02-21T19:03:06.312" v="1892" actId="26606"/>
          <ac:spMkLst>
            <pc:docMk/>
            <pc:sldMk cId="80691277" sldId="280"/>
            <ac:spMk id="1057" creationId="{62C0FBB6-4CCA-4358-9DD5-CDF2173E63C8}"/>
          </ac:spMkLst>
        </pc:spChg>
        <pc:spChg chg="add">
          <ac:chgData name="mia rees" userId="bf58da043dcebb16" providerId="LiveId" clId="{B51D6F65-BDB9-4AB0-9122-F8B639339FF8}" dt="2024-02-21T19:03:06.312" v="1892" actId="26606"/>
          <ac:spMkLst>
            <pc:docMk/>
            <pc:sldMk cId="80691277" sldId="280"/>
            <ac:spMk id="1061" creationId="{11B2B030-4738-4359-9E46-144B7C8BFF8B}"/>
          </ac:spMkLst>
        </pc:spChg>
        <pc:picChg chg="add mod">
          <ac:chgData name="mia rees" userId="bf58da043dcebb16" providerId="LiveId" clId="{B51D6F65-BDB9-4AB0-9122-F8B639339FF8}" dt="2024-02-21T19:03:10.787" v="1893" actId="14100"/>
          <ac:picMkLst>
            <pc:docMk/>
            <pc:sldMk cId="80691277" sldId="280"/>
            <ac:picMk id="1026" creationId="{DEBFAF85-074B-2A3F-50D5-F314EE0F6CDB}"/>
          </ac:picMkLst>
        </pc:picChg>
        <pc:cxnChg chg="add del">
          <ac:chgData name="mia rees" userId="bf58da043dcebb16" providerId="LiveId" clId="{B51D6F65-BDB9-4AB0-9122-F8B639339FF8}" dt="2024-02-21T19:02:51.531" v="1888" actId="26606"/>
          <ac:cxnSpMkLst>
            <pc:docMk/>
            <pc:sldMk cId="80691277" sldId="280"/>
            <ac:cxnSpMk id="1033" creationId="{9E6B771E-DDF7-430C-9462-BA1D3742C84E}"/>
          </ac:cxnSpMkLst>
        </pc:cxnChg>
        <pc:cxnChg chg="add del">
          <ac:chgData name="mia rees" userId="bf58da043dcebb16" providerId="LiveId" clId="{B51D6F65-BDB9-4AB0-9122-F8B639339FF8}" dt="2024-02-21T19:02:51.531" v="1888" actId="26606"/>
          <ac:cxnSpMkLst>
            <pc:docMk/>
            <pc:sldMk cId="80691277" sldId="280"/>
            <ac:cxnSpMk id="1039" creationId="{2E6B6C39-3A8E-4EAF-A0CD-4FE0CDFCD7DB}"/>
          </ac:cxnSpMkLst>
        </pc:cxnChg>
        <pc:cxnChg chg="add del">
          <ac:chgData name="mia rees" userId="bf58da043dcebb16" providerId="LiveId" clId="{B51D6F65-BDB9-4AB0-9122-F8B639339FF8}" dt="2024-02-21T19:03:06.312" v="1892" actId="26606"/>
          <ac:cxnSpMkLst>
            <pc:docMk/>
            <pc:sldMk cId="80691277" sldId="280"/>
            <ac:cxnSpMk id="1046" creationId="{9E6B771E-DDF7-430C-9462-BA1D3742C84E}"/>
          </ac:cxnSpMkLst>
        </pc:cxnChg>
        <pc:cxnChg chg="add del">
          <ac:chgData name="mia rees" userId="bf58da043dcebb16" providerId="LiveId" clId="{B51D6F65-BDB9-4AB0-9122-F8B639339FF8}" dt="2024-02-21T19:03:06.312" v="1892" actId="26606"/>
          <ac:cxnSpMkLst>
            <pc:docMk/>
            <pc:sldMk cId="80691277" sldId="280"/>
            <ac:cxnSpMk id="1052" creationId="{2E6B6C39-3A8E-4EAF-A0CD-4FE0CDFCD7DB}"/>
          </ac:cxnSpMkLst>
        </pc:cxnChg>
        <pc:cxnChg chg="add">
          <ac:chgData name="mia rees" userId="bf58da043dcebb16" providerId="LiveId" clId="{B51D6F65-BDB9-4AB0-9122-F8B639339FF8}" dt="2024-02-21T19:03:06.312" v="1892" actId="26606"/>
          <ac:cxnSpMkLst>
            <pc:docMk/>
            <pc:sldMk cId="80691277" sldId="280"/>
            <ac:cxnSpMk id="1059" creationId="{9E6B771E-DDF7-430C-9462-BA1D3742C84E}"/>
          </ac:cxnSpMkLst>
        </pc:cxnChg>
        <pc:cxnChg chg="add">
          <ac:chgData name="mia rees" userId="bf58da043dcebb16" providerId="LiveId" clId="{B51D6F65-BDB9-4AB0-9122-F8B639339FF8}" dt="2024-02-21T19:03:06.312" v="1892" actId="26606"/>
          <ac:cxnSpMkLst>
            <pc:docMk/>
            <pc:sldMk cId="80691277" sldId="280"/>
            <ac:cxnSpMk id="1063" creationId="{CFF58F2B-EB8E-4311-BE8E-9497C5AF7EB2}"/>
          </ac:cxnSpMkLst>
        </pc:cxnChg>
      </pc:sldChg>
      <pc:sldChg chg="new del">
        <pc:chgData name="mia rees" userId="bf58da043dcebb16" providerId="LiveId" clId="{B51D6F65-BDB9-4AB0-9122-F8B639339FF8}" dt="2024-02-22T20:35:39.989" v="2116" actId="47"/>
        <pc:sldMkLst>
          <pc:docMk/>
          <pc:sldMk cId="1991878318" sldId="281"/>
        </pc:sldMkLst>
      </pc:sldChg>
      <pc:sldChg chg="new del">
        <pc:chgData name="mia rees" userId="bf58da043dcebb16" providerId="LiveId" clId="{B51D6F65-BDB9-4AB0-9122-F8B639339FF8}" dt="2024-02-22T21:25:38.440" v="2355" actId="47"/>
        <pc:sldMkLst>
          <pc:docMk/>
          <pc:sldMk cId="2322878265" sldId="281"/>
        </pc:sldMkLst>
      </pc:sldChg>
      <pc:sldChg chg="new del">
        <pc:chgData name="mia rees" userId="bf58da043dcebb16" providerId="LiveId" clId="{B51D6F65-BDB9-4AB0-9122-F8B639339FF8}" dt="2024-02-21T19:49:40.087" v="2024" actId="47"/>
        <pc:sldMkLst>
          <pc:docMk/>
          <pc:sldMk cId="3124458194" sldId="281"/>
        </pc:sldMkLst>
      </pc:sldChg>
      <pc:sldChg chg="new del">
        <pc:chgData name="mia rees" userId="bf58da043dcebb16" providerId="LiveId" clId="{B51D6F65-BDB9-4AB0-9122-F8B639339FF8}" dt="2024-02-22T20:35:40.998" v="2117" actId="47"/>
        <pc:sldMkLst>
          <pc:docMk/>
          <pc:sldMk cId="2777860562" sldId="282"/>
        </pc:sldMkLst>
      </pc:sldChg>
      <pc:sldChg chg="new del">
        <pc:chgData name="mia rees" userId="bf58da043dcebb16" providerId="LiveId" clId="{B51D6F65-BDB9-4AB0-9122-F8B639339FF8}" dt="2024-02-22T20:35:41.598" v="2118" actId="47"/>
        <pc:sldMkLst>
          <pc:docMk/>
          <pc:sldMk cId="4247050024" sldId="283"/>
        </pc:sldMkLst>
      </pc:sldChg>
      <pc:sldChg chg="new del">
        <pc:chgData name="mia rees" userId="bf58da043dcebb16" providerId="LiveId" clId="{B51D6F65-BDB9-4AB0-9122-F8B639339FF8}" dt="2024-02-22T20:35:42.073" v="2119" actId="47"/>
        <pc:sldMkLst>
          <pc:docMk/>
          <pc:sldMk cId="4067750567" sldId="284"/>
        </pc:sldMkLst>
      </pc:sldChg>
      <pc:sldChg chg="new del">
        <pc:chgData name="mia rees" userId="bf58da043dcebb16" providerId="LiveId" clId="{B51D6F65-BDB9-4AB0-9122-F8B639339FF8}" dt="2024-02-22T20:35:42.398" v="2120" actId="47"/>
        <pc:sldMkLst>
          <pc:docMk/>
          <pc:sldMk cId="2392285429" sldId="285"/>
        </pc:sldMkLst>
      </pc:sldChg>
      <pc:sldChg chg="new del">
        <pc:chgData name="mia rees" userId="bf58da043dcebb16" providerId="LiveId" clId="{B51D6F65-BDB9-4AB0-9122-F8B639339FF8}" dt="2024-02-22T20:35:42.731" v="2121" actId="47"/>
        <pc:sldMkLst>
          <pc:docMk/>
          <pc:sldMk cId="2445431366" sldId="286"/>
        </pc:sldMkLst>
      </pc:sldChg>
      <pc:sldChg chg="new del">
        <pc:chgData name="mia rees" userId="bf58da043dcebb16" providerId="LiveId" clId="{B51D6F65-BDB9-4AB0-9122-F8B639339FF8}" dt="2024-02-22T20:35:43.031" v="2122" actId="47"/>
        <pc:sldMkLst>
          <pc:docMk/>
          <pc:sldMk cId="2460006466" sldId="287"/>
        </pc:sldMkLst>
      </pc:sldChg>
      <pc:sldChg chg="new del">
        <pc:chgData name="mia rees" userId="bf58da043dcebb16" providerId="LiveId" clId="{B51D6F65-BDB9-4AB0-9122-F8B639339FF8}" dt="2024-02-22T20:35:43.370" v="2123" actId="47"/>
        <pc:sldMkLst>
          <pc:docMk/>
          <pc:sldMk cId="3071876899" sldId="288"/>
        </pc:sldMkLst>
      </pc:sldChg>
      <pc:sldChg chg="new del">
        <pc:chgData name="mia rees" userId="bf58da043dcebb16" providerId="LiveId" clId="{B51D6F65-BDB9-4AB0-9122-F8B639339FF8}" dt="2024-02-22T20:35:43.721" v="2124" actId="47"/>
        <pc:sldMkLst>
          <pc:docMk/>
          <pc:sldMk cId="1771077647" sldId="289"/>
        </pc:sldMkLst>
      </pc:sldChg>
      <pc:sldChg chg="new del">
        <pc:chgData name="mia rees" userId="bf58da043dcebb16" providerId="LiveId" clId="{B51D6F65-BDB9-4AB0-9122-F8B639339FF8}" dt="2024-02-22T20:35:44.039" v="2125" actId="47"/>
        <pc:sldMkLst>
          <pc:docMk/>
          <pc:sldMk cId="2600165698" sldId="290"/>
        </pc:sldMkLst>
      </pc:sldChg>
      <pc:sldChg chg="new del">
        <pc:chgData name="mia rees" userId="bf58da043dcebb16" providerId="LiveId" clId="{B51D6F65-BDB9-4AB0-9122-F8B639339FF8}" dt="2024-02-22T20:35:44.412" v="2126" actId="47"/>
        <pc:sldMkLst>
          <pc:docMk/>
          <pc:sldMk cId="1051062964" sldId="291"/>
        </pc:sldMkLst>
      </pc:sldChg>
      <pc:sldChg chg="new del">
        <pc:chgData name="mia rees" userId="bf58da043dcebb16" providerId="LiveId" clId="{B51D6F65-BDB9-4AB0-9122-F8B639339FF8}" dt="2024-02-22T20:35:44.727" v="2127" actId="47"/>
        <pc:sldMkLst>
          <pc:docMk/>
          <pc:sldMk cId="3962732284" sldId="292"/>
        </pc:sldMkLst>
      </pc:sldChg>
      <pc:sldChg chg="new del">
        <pc:chgData name="mia rees" userId="bf58da043dcebb16" providerId="LiveId" clId="{B51D6F65-BDB9-4AB0-9122-F8B639339FF8}" dt="2024-02-22T20:35:45.022" v="2128" actId="47"/>
        <pc:sldMkLst>
          <pc:docMk/>
          <pc:sldMk cId="3518980760" sldId="293"/>
        </pc:sldMkLst>
      </pc:sldChg>
      <pc:sldChg chg="new del">
        <pc:chgData name="mia rees" userId="bf58da043dcebb16" providerId="LiveId" clId="{B51D6F65-BDB9-4AB0-9122-F8B639339FF8}" dt="2024-02-22T20:35:45.319" v="2129" actId="47"/>
        <pc:sldMkLst>
          <pc:docMk/>
          <pc:sldMk cId="3471574238" sldId="294"/>
        </pc:sldMkLst>
      </pc:sldChg>
      <pc:sldChg chg="new del">
        <pc:chgData name="mia rees" userId="bf58da043dcebb16" providerId="LiveId" clId="{B51D6F65-BDB9-4AB0-9122-F8B639339FF8}" dt="2024-02-22T20:35:45.567" v="2130" actId="47"/>
        <pc:sldMkLst>
          <pc:docMk/>
          <pc:sldMk cId="2934094103" sldId="295"/>
        </pc:sldMkLst>
      </pc:sldChg>
      <pc:sldChg chg="new del">
        <pc:chgData name="mia rees" userId="bf58da043dcebb16" providerId="LiveId" clId="{B51D6F65-BDB9-4AB0-9122-F8B639339FF8}" dt="2024-02-22T20:35:45.897" v="2131" actId="47"/>
        <pc:sldMkLst>
          <pc:docMk/>
          <pc:sldMk cId="4143782996" sldId="296"/>
        </pc:sldMkLst>
      </pc:sldChg>
      <pc:sldChg chg="new del">
        <pc:chgData name="mia rees" userId="bf58da043dcebb16" providerId="LiveId" clId="{B51D6F65-BDB9-4AB0-9122-F8B639339FF8}" dt="2024-02-22T20:35:46.177" v="2132" actId="47"/>
        <pc:sldMkLst>
          <pc:docMk/>
          <pc:sldMk cId="2480070121" sldId="297"/>
        </pc:sldMkLst>
      </pc:sldChg>
      <pc:sldChg chg="new del">
        <pc:chgData name="mia rees" userId="bf58da043dcebb16" providerId="LiveId" clId="{B51D6F65-BDB9-4AB0-9122-F8B639339FF8}" dt="2024-02-22T20:35:46.494" v="2133" actId="47"/>
        <pc:sldMkLst>
          <pc:docMk/>
          <pc:sldMk cId="2248485200" sldId="298"/>
        </pc:sldMkLst>
      </pc:sldChg>
      <pc:sldChg chg="new del">
        <pc:chgData name="mia rees" userId="bf58da043dcebb16" providerId="LiveId" clId="{B51D6F65-BDB9-4AB0-9122-F8B639339FF8}" dt="2024-02-22T20:35:46.792" v="2134" actId="47"/>
        <pc:sldMkLst>
          <pc:docMk/>
          <pc:sldMk cId="3968517652" sldId="299"/>
        </pc:sldMkLst>
      </pc:sldChg>
      <pc:sldChg chg="new del">
        <pc:chgData name="mia rees" userId="bf58da043dcebb16" providerId="LiveId" clId="{B51D6F65-BDB9-4AB0-9122-F8B639339FF8}" dt="2024-02-22T20:35:47.062" v="2135" actId="47"/>
        <pc:sldMkLst>
          <pc:docMk/>
          <pc:sldMk cId="2000756512" sldId="300"/>
        </pc:sldMkLst>
      </pc:sldChg>
      <pc:sldChg chg="new del">
        <pc:chgData name="mia rees" userId="bf58da043dcebb16" providerId="LiveId" clId="{B51D6F65-BDB9-4AB0-9122-F8B639339FF8}" dt="2024-02-22T20:35:47.394" v="2136" actId="47"/>
        <pc:sldMkLst>
          <pc:docMk/>
          <pc:sldMk cId="4164809512" sldId="30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EE44E-0871-4192-B415-5BE7147234DE}"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89EE0FAA-CD27-4749-941C-BA5B25EC0C90}">
      <dgm:prSet/>
      <dgm:spPr/>
      <dgm:t>
        <a:bodyPr/>
        <a:lstStyle/>
        <a:p>
          <a:pPr algn="just">
            <a:lnSpc>
              <a:spcPct val="150000"/>
            </a:lnSpc>
          </a:pPr>
          <a:r>
            <a:rPr lang="en-US" dirty="0">
              <a:latin typeface="Arial" panose="020B0604020202020204" pitchFamily="34" charset="0"/>
              <a:cs typeface="Arial" panose="020B0604020202020204" pitchFamily="34" charset="0"/>
            </a:rPr>
            <a:t>Restaurant management refers to the day-to-day management of businesses within the restaurant industry. This includes overseeing the business’s daily operations, managing the workforce and finances, planning company strategies, managing reputation, and ensuring the business meets its objectives and aims</a:t>
          </a:r>
          <a:r>
            <a:rPr lang="en-US" i="1"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(Barten, 2023). </a:t>
          </a:r>
          <a:endParaRPr lang="en-US" dirty="0">
            <a:latin typeface="Arial" panose="020B0604020202020204" pitchFamily="34" charset="0"/>
            <a:cs typeface="Arial" panose="020B0604020202020204" pitchFamily="34" charset="0"/>
          </a:endParaRPr>
        </a:p>
      </dgm:t>
    </dgm:pt>
    <dgm:pt modelId="{57A5F9E1-8E0A-4DC9-A318-D07698412E0F}" type="parTrans" cxnId="{8692400F-C8CC-4A25-BF0E-DB2B714AB2F4}">
      <dgm:prSet/>
      <dgm:spPr/>
      <dgm:t>
        <a:bodyPr/>
        <a:lstStyle/>
        <a:p>
          <a:endParaRPr lang="en-US"/>
        </a:p>
      </dgm:t>
    </dgm:pt>
    <dgm:pt modelId="{3F591647-4912-4450-9C0E-34B383DD8EC5}" type="sibTrans" cxnId="{8692400F-C8CC-4A25-BF0E-DB2B714AB2F4}">
      <dgm:prSet/>
      <dgm:spPr/>
      <dgm:t>
        <a:bodyPr/>
        <a:lstStyle/>
        <a:p>
          <a:endParaRPr lang="en-US"/>
        </a:p>
      </dgm:t>
    </dgm:pt>
    <dgm:pt modelId="{B22D19A3-FC13-4802-9C59-32F2431A3230}">
      <dgm:prSet/>
      <dgm:spPr/>
      <dgm:t>
        <a:bodyPr/>
        <a:lstStyle/>
        <a:p>
          <a:pPr algn="just">
            <a:lnSpc>
              <a:spcPct val="150000"/>
            </a:lnSpc>
          </a:pPr>
          <a:r>
            <a:rPr lang="en-GB" i="1" dirty="0">
              <a:latin typeface="Arial" panose="020B0604020202020204" pitchFamily="34" charset="0"/>
              <a:cs typeface="Arial" panose="020B0604020202020204" pitchFamily="34" charset="0"/>
            </a:rPr>
            <a:t>In </a:t>
          </a:r>
          <a:r>
            <a:rPr lang="en-US" dirty="0">
              <a:latin typeface="Arial" panose="020B0604020202020204" pitchFamily="34" charset="0"/>
              <a:cs typeface="Arial" panose="020B0604020202020204" pitchFamily="34" charset="0"/>
            </a:rPr>
            <a:t>John Kotter’s analysis he explained management </a:t>
          </a:r>
          <a:r>
            <a:rPr lang="en-GB" dirty="0">
              <a:latin typeface="Arial" panose="020B0604020202020204" pitchFamily="34" charset="0"/>
              <a:cs typeface="Arial" panose="020B0604020202020204" pitchFamily="34" charset="0"/>
            </a:rPr>
            <a:t>as a job which takes care of planning, organizing, budgeting, coordinating, and monitoring activities for a group or organization. He believed that management is about seeking order and stability. While leadership is about seeking adaptive and constructive change (Kotter, 2017). These 2 definitions show you what skills I would be expected to have within my role as restaurant manager.</a:t>
          </a:r>
          <a:endParaRPr lang="en-US" dirty="0">
            <a:latin typeface="Arial" panose="020B0604020202020204" pitchFamily="34" charset="0"/>
            <a:cs typeface="Arial" panose="020B0604020202020204" pitchFamily="34" charset="0"/>
          </a:endParaRPr>
        </a:p>
      </dgm:t>
    </dgm:pt>
    <dgm:pt modelId="{60EC31AF-0B31-4C94-83BA-4AD174736988}" type="parTrans" cxnId="{99A9F567-2E42-4BDC-82B3-15B2EBD9C77E}">
      <dgm:prSet/>
      <dgm:spPr/>
      <dgm:t>
        <a:bodyPr/>
        <a:lstStyle/>
        <a:p>
          <a:endParaRPr lang="en-US"/>
        </a:p>
      </dgm:t>
    </dgm:pt>
    <dgm:pt modelId="{9E2637EB-013D-4D33-BDF9-122B11633F80}" type="sibTrans" cxnId="{99A9F567-2E42-4BDC-82B3-15B2EBD9C77E}">
      <dgm:prSet/>
      <dgm:spPr/>
      <dgm:t>
        <a:bodyPr/>
        <a:lstStyle/>
        <a:p>
          <a:endParaRPr lang="en-US"/>
        </a:p>
      </dgm:t>
    </dgm:pt>
    <dgm:pt modelId="{86E95F56-7F73-494E-9CD0-07B5E13F9AA9}" type="pres">
      <dgm:prSet presAssocID="{1FEEE44E-0871-4192-B415-5BE7147234DE}" presName="vert0" presStyleCnt="0">
        <dgm:presLayoutVars>
          <dgm:dir/>
          <dgm:animOne val="branch"/>
          <dgm:animLvl val="lvl"/>
        </dgm:presLayoutVars>
      </dgm:prSet>
      <dgm:spPr/>
    </dgm:pt>
    <dgm:pt modelId="{71B3A3D1-2498-491D-BD89-A66EE2B4F94F}" type="pres">
      <dgm:prSet presAssocID="{89EE0FAA-CD27-4749-941C-BA5B25EC0C90}" presName="thickLine" presStyleLbl="alignNode1" presStyleIdx="0" presStyleCnt="2"/>
      <dgm:spPr/>
    </dgm:pt>
    <dgm:pt modelId="{8528EE05-DEE9-4697-A036-1C19A6CC29E0}" type="pres">
      <dgm:prSet presAssocID="{89EE0FAA-CD27-4749-941C-BA5B25EC0C90}" presName="horz1" presStyleCnt="0"/>
      <dgm:spPr/>
    </dgm:pt>
    <dgm:pt modelId="{7B063FC2-CE8B-4A1F-80EC-CFE2AC397766}" type="pres">
      <dgm:prSet presAssocID="{89EE0FAA-CD27-4749-941C-BA5B25EC0C90}" presName="tx1" presStyleLbl="revTx" presStyleIdx="0" presStyleCnt="2"/>
      <dgm:spPr/>
    </dgm:pt>
    <dgm:pt modelId="{861A0A57-5D80-416C-AB5B-542F4DD85EDB}" type="pres">
      <dgm:prSet presAssocID="{89EE0FAA-CD27-4749-941C-BA5B25EC0C90}" presName="vert1" presStyleCnt="0"/>
      <dgm:spPr/>
    </dgm:pt>
    <dgm:pt modelId="{6C9E1170-7F4E-4322-9768-79AB4E8AF804}" type="pres">
      <dgm:prSet presAssocID="{B22D19A3-FC13-4802-9C59-32F2431A3230}" presName="thickLine" presStyleLbl="alignNode1" presStyleIdx="1" presStyleCnt="2"/>
      <dgm:spPr/>
    </dgm:pt>
    <dgm:pt modelId="{473EDEF2-2FB7-4007-8330-249B16E7B39F}" type="pres">
      <dgm:prSet presAssocID="{B22D19A3-FC13-4802-9C59-32F2431A3230}" presName="horz1" presStyleCnt="0"/>
      <dgm:spPr/>
    </dgm:pt>
    <dgm:pt modelId="{7A56710E-5270-4223-AB87-EADC73ECDBF3}" type="pres">
      <dgm:prSet presAssocID="{B22D19A3-FC13-4802-9C59-32F2431A3230}" presName="tx1" presStyleLbl="revTx" presStyleIdx="1" presStyleCnt="2" custScaleY="170913"/>
      <dgm:spPr/>
    </dgm:pt>
    <dgm:pt modelId="{D7C4A1EB-D1DB-4336-A043-117F6FAADABF}" type="pres">
      <dgm:prSet presAssocID="{B22D19A3-FC13-4802-9C59-32F2431A3230}" presName="vert1" presStyleCnt="0"/>
      <dgm:spPr/>
    </dgm:pt>
  </dgm:ptLst>
  <dgm:cxnLst>
    <dgm:cxn modelId="{8692400F-C8CC-4A25-BF0E-DB2B714AB2F4}" srcId="{1FEEE44E-0871-4192-B415-5BE7147234DE}" destId="{89EE0FAA-CD27-4749-941C-BA5B25EC0C90}" srcOrd="0" destOrd="0" parTransId="{57A5F9E1-8E0A-4DC9-A318-D07698412E0F}" sibTransId="{3F591647-4912-4450-9C0E-34B383DD8EC5}"/>
    <dgm:cxn modelId="{6E064D63-DC93-4191-A170-4A2241A3B5D9}" type="presOf" srcId="{89EE0FAA-CD27-4749-941C-BA5B25EC0C90}" destId="{7B063FC2-CE8B-4A1F-80EC-CFE2AC397766}" srcOrd="0" destOrd="0" presId="urn:microsoft.com/office/officeart/2008/layout/LinedList"/>
    <dgm:cxn modelId="{99A9F567-2E42-4BDC-82B3-15B2EBD9C77E}" srcId="{1FEEE44E-0871-4192-B415-5BE7147234DE}" destId="{B22D19A3-FC13-4802-9C59-32F2431A3230}" srcOrd="1" destOrd="0" parTransId="{60EC31AF-0B31-4C94-83BA-4AD174736988}" sibTransId="{9E2637EB-013D-4D33-BDF9-122B11633F80}"/>
    <dgm:cxn modelId="{2DF81A9E-3909-4E5D-B7CA-181261F6B696}" type="presOf" srcId="{B22D19A3-FC13-4802-9C59-32F2431A3230}" destId="{7A56710E-5270-4223-AB87-EADC73ECDBF3}" srcOrd="0" destOrd="0" presId="urn:microsoft.com/office/officeart/2008/layout/LinedList"/>
    <dgm:cxn modelId="{B96FEEB7-CF9E-4454-94D7-D1530EC632BF}" type="presOf" srcId="{1FEEE44E-0871-4192-B415-5BE7147234DE}" destId="{86E95F56-7F73-494E-9CD0-07B5E13F9AA9}" srcOrd="0" destOrd="0" presId="urn:microsoft.com/office/officeart/2008/layout/LinedList"/>
    <dgm:cxn modelId="{45F23A17-91FA-4877-8DBC-0DD83EACE70B}" type="presParOf" srcId="{86E95F56-7F73-494E-9CD0-07B5E13F9AA9}" destId="{71B3A3D1-2498-491D-BD89-A66EE2B4F94F}" srcOrd="0" destOrd="0" presId="urn:microsoft.com/office/officeart/2008/layout/LinedList"/>
    <dgm:cxn modelId="{03392C6A-DC0B-4A63-A31D-7774277B7229}" type="presParOf" srcId="{86E95F56-7F73-494E-9CD0-07B5E13F9AA9}" destId="{8528EE05-DEE9-4697-A036-1C19A6CC29E0}" srcOrd="1" destOrd="0" presId="urn:microsoft.com/office/officeart/2008/layout/LinedList"/>
    <dgm:cxn modelId="{B0CB19BA-55ED-427B-B259-82D269BCAA33}" type="presParOf" srcId="{8528EE05-DEE9-4697-A036-1C19A6CC29E0}" destId="{7B063FC2-CE8B-4A1F-80EC-CFE2AC397766}" srcOrd="0" destOrd="0" presId="urn:microsoft.com/office/officeart/2008/layout/LinedList"/>
    <dgm:cxn modelId="{911B6661-A05D-4FE8-8E0C-71F964B02AE1}" type="presParOf" srcId="{8528EE05-DEE9-4697-A036-1C19A6CC29E0}" destId="{861A0A57-5D80-416C-AB5B-542F4DD85EDB}" srcOrd="1" destOrd="0" presId="urn:microsoft.com/office/officeart/2008/layout/LinedList"/>
    <dgm:cxn modelId="{E69D10FB-9414-40EB-ADB7-7D532D2372DA}" type="presParOf" srcId="{86E95F56-7F73-494E-9CD0-07B5E13F9AA9}" destId="{6C9E1170-7F4E-4322-9768-79AB4E8AF804}" srcOrd="2" destOrd="0" presId="urn:microsoft.com/office/officeart/2008/layout/LinedList"/>
    <dgm:cxn modelId="{3285DB68-E33F-4E73-B4F7-FF930FB8CE91}" type="presParOf" srcId="{86E95F56-7F73-494E-9CD0-07B5E13F9AA9}" destId="{473EDEF2-2FB7-4007-8330-249B16E7B39F}" srcOrd="3" destOrd="0" presId="urn:microsoft.com/office/officeart/2008/layout/LinedList"/>
    <dgm:cxn modelId="{91577E4F-63C4-4001-9F9B-EE3F20055A2F}" type="presParOf" srcId="{473EDEF2-2FB7-4007-8330-249B16E7B39F}" destId="{7A56710E-5270-4223-AB87-EADC73ECDBF3}" srcOrd="0" destOrd="0" presId="urn:microsoft.com/office/officeart/2008/layout/LinedList"/>
    <dgm:cxn modelId="{877668A7-E361-4DB7-939D-3D0B83C442B8}" type="presParOf" srcId="{473EDEF2-2FB7-4007-8330-249B16E7B39F}" destId="{D7C4A1EB-D1DB-4336-A043-117F6FAADAB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C2159F-9F83-4887-B8AE-7F75113CF4A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16328D7-D1E7-4DA0-98A8-777682AE4AD2}">
      <dgm:prSet custT="1"/>
      <dgm:spPr/>
      <dgm:t>
        <a:bodyPr/>
        <a:lstStyle/>
        <a:p>
          <a:pPr algn="just">
            <a:lnSpc>
              <a:spcPct val="150000"/>
            </a:lnSpc>
          </a:pPr>
          <a:r>
            <a:rPr lang="en-US" sz="1200" dirty="0">
              <a:latin typeface="Arial" panose="020B0604020202020204" pitchFamily="34" charset="0"/>
              <a:cs typeface="Arial" panose="020B0604020202020204" pitchFamily="34" charset="0"/>
            </a:rPr>
            <a:t>Preparation - This is a step that is helping to clear the way for great service experience prior to delivery. This is to ensure all tasks are completed to help exceed customer expectations and create memorable experience.</a:t>
          </a:r>
        </a:p>
      </dgm:t>
    </dgm:pt>
    <dgm:pt modelId="{A199A3D5-41DF-488A-98CA-563897ACB963}" type="parTrans" cxnId="{D488D76A-6A46-4424-93A6-F764BBE95A18}">
      <dgm:prSet/>
      <dgm:spPr/>
      <dgm:t>
        <a:bodyPr/>
        <a:lstStyle/>
        <a:p>
          <a:endParaRPr lang="en-US"/>
        </a:p>
      </dgm:t>
    </dgm:pt>
    <dgm:pt modelId="{A0154160-6EC1-49FF-829F-82E223CD128A}" type="sibTrans" cxnId="{D488D76A-6A46-4424-93A6-F764BBE95A18}">
      <dgm:prSet/>
      <dgm:spPr/>
      <dgm:t>
        <a:bodyPr/>
        <a:lstStyle/>
        <a:p>
          <a:endParaRPr lang="en-US"/>
        </a:p>
      </dgm:t>
    </dgm:pt>
    <dgm:pt modelId="{79EBB8B7-F8E1-49C2-883D-B2587263CA4A}">
      <dgm:prSet/>
      <dgm:spPr/>
      <dgm:t>
        <a:bodyPr/>
        <a:lstStyle/>
        <a:p>
          <a:pPr algn="just">
            <a:lnSpc>
              <a:spcPct val="150000"/>
            </a:lnSpc>
          </a:pPr>
          <a:r>
            <a:rPr lang="en-US" dirty="0">
              <a:latin typeface="Arial" panose="020B0604020202020204" pitchFamily="34" charset="0"/>
              <a:cs typeface="Arial" panose="020B0604020202020204" pitchFamily="34" charset="0"/>
            </a:rPr>
            <a:t>Execution of systems - How to communicate with customers make them feel welcomed, feel like they know you’re adding a personal touch to their dining experience.  This may be welcoming them to the restaurant by saying “good evening.”</a:t>
          </a:r>
        </a:p>
      </dgm:t>
    </dgm:pt>
    <dgm:pt modelId="{C0B19B17-6A14-4D69-AC25-B633040511CD}" type="parTrans" cxnId="{316D7882-0321-4E64-9C1B-8EAD9C79AA73}">
      <dgm:prSet/>
      <dgm:spPr/>
      <dgm:t>
        <a:bodyPr/>
        <a:lstStyle/>
        <a:p>
          <a:endParaRPr lang="en-US"/>
        </a:p>
      </dgm:t>
    </dgm:pt>
    <dgm:pt modelId="{7EF44870-B535-45E9-81BB-1451CB532972}" type="sibTrans" cxnId="{316D7882-0321-4E64-9C1B-8EAD9C79AA73}">
      <dgm:prSet/>
      <dgm:spPr/>
      <dgm:t>
        <a:bodyPr/>
        <a:lstStyle/>
        <a:p>
          <a:endParaRPr lang="en-US"/>
        </a:p>
      </dgm:t>
    </dgm:pt>
    <dgm:pt modelId="{8F30A258-F3DB-485D-B1B2-EF6E8A9AE82A}">
      <dgm:prSet/>
      <dgm:spPr/>
      <dgm:t>
        <a:bodyPr/>
        <a:lstStyle/>
        <a:p>
          <a:pPr algn="just">
            <a:lnSpc>
              <a:spcPct val="150000"/>
            </a:lnSpc>
          </a:pPr>
          <a:r>
            <a:rPr lang="en-US" dirty="0">
              <a:latin typeface="Arial" panose="020B0604020202020204" pitchFamily="34" charset="0"/>
              <a:cs typeface="Arial" panose="020B0604020202020204" pitchFamily="34" charset="0"/>
            </a:rPr>
            <a:t>Guest preferences - Is it their birthday? Add something more personal to make the experience better. Ensure requests are met and exceeded. This may be complementary chocolates added to the table with a personal birthday card etc.</a:t>
          </a:r>
        </a:p>
      </dgm:t>
    </dgm:pt>
    <dgm:pt modelId="{59DCDD8F-362E-45D2-8BE7-4AA89FAC3457}" type="parTrans" cxnId="{F998D6EA-2B6C-40BE-B129-8F83D3B4645F}">
      <dgm:prSet/>
      <dgm:spPr/>
      <dgm:t>
        <a:bodyPr/>
        <a:lstStyle/>
        <a:p>
          <a:endParaRPr lang="en-US"/>
        </a:p>
      </dgm:t>
    </dgm:pt>
    <dgm:pt modelId="{ADCECB79-2E06-4112-A9AC-797E897092EC}" type="sibTrans" cxnId="{F998D6EA-2B6C-40BE-B129-8F83D3B4645F}">
      <dgm:prSet/>
      <dgm:spPr/>
      <dgm:t>
        <a:bodyPr/>
        <a:lstStyle/>
        <a:p>
          <a:endParaRPr lang="en-US"/>
        </a:p>
      </dgm:t>
    </dgm:pt>
    <dgm:pt modelId="{1CBA6076-B280-45EA-BCDA-342686B7077F}">
      <dgm:prSet/>
      <dgm:spPr/>
      <dgm:t>
        <a:bodyPr/>
        <a:lstStyle/>
        <a:p>
          <a:pPr algn="just">
            <a:lnSpc>
              <a:spcPct val="150000"/>
            </a:lnSpc>
          </a:pPr>
          <a:r>
            <a:rPr lang="en-US" dirty="0">
              <a:latin typeface="Arial" panose="020B0604020202020204" pitchFamily="34" charset="0"/>
              <a:cs typeface="Arial" panose="020B0604020202020204" pitchFamily="34" charset="0"/>
            </a:rPr>
            <a:t>Recovery - Handling times when things go wrong. For example, incorrect billing, incorrect ordering. Will discounts be given to help create a better customer experience?</a:t>
          </a:r>
        </a:p>
      </dgm:t>
    </dgm:pt>
    <dgm:pt modelId="{A738DD4C-68E5-46AA-9526-8EF64B706467}" type="parTrans" cxnId="{D79688E8-DA4E-4221-BA32-A7CF53622C40}">
      <dgm:prSet/>
      <dgm:spPr/>
      <dgm:t>
        <a:bodyPr/>
        <a:lstStyle/>
        <a:p>
          <a:endParaRPr lang="en-US"/>
        </a:p>
      </dgm:t>
    </dgm:pt>
    <dgm:pt modelId="{9CACEDF3-D7F0-48B2-8E2B-9532FDBD7C50}" type="sibTrans" cxnId="{D79688E8-DA4E-4221-BA32-A7CF53622C40}">
      <dgm:prSet/>
      <dgm:spPr/>
      <dgm:t>
        <a:bodyPr/>
        <a:lstStyle/>
        <a:p>
          <a:endParaRPr lang="en-US"/>
        </a:p>
      </dgm:t>
    </dgm:pt>
    <dgm:pt modelId="{49C8F809-54F6-4A98-B679-95152F5301EF}">
      <dgm:prSet/>
      <dgm:spPr/>
      <dgm:t>
        <a:bodyPr/>
        <a:lstStyle/>
        <a:p>
          <a:pPr algn="just">
            <a:lnSpc>
              <a:spcPct val="150000"/>
            </a:lnSpc>
          </a:pPr>
          <a:r>
            <a:rPr lang="en-US" dirty="0">
              <a:latin typeface="Arial" panose="020B0604020202020204" pitchFamily="34" charset="0"/>
              <a:cs typeface="Arial" panose="020B0604020202020204" pitchFamily="34" charset="0"/>
            </a:rPr>
            <a:t>Ensuring continuous improvement by evaluating what went wrong. How could this be improved so that the next service is a lot better than the last.</a:t>
          </a:r>
        </a:p>
      </dgm:t>
    </dgm:pt>
    <dgm:pt modelId="{4ED2492B-BE8A-46C8-AD57-22023832EC30}" type="parTrans" cxnId="{5E206238-5952-45B0-9DEB-C3C084DD6164}">
      <dgm:prSet/>
      <dgm:spPr/>
      <dgm:t>
        <a:bodyPr/>
        <a:lstStyle/>
        <a:p>
          <a:endParaRPr lang="en-US"/>
        </a:p>
      </dgm:t>
    </dgm:pt>
    <dgm:pt modelId="{FF1A1FBE-3575-4CE9-AD5F-FE10FD7DC2C4}" type="sibTrans" cxnId="{5E206238-5952-45B0-9DEB-C3C084DD6164}">
      <dgm:prSet/>
      <dgm:spPr/>
      <dgm:t>
        <a:bodyPr/>
        <a:lstStyle/>
        <a:p>
          <a:endParaRPr lang="en-US"/>
        </a:p>
      </dgm:t>
    </dgm:pt>
    <dgm:pt modelId="{315577FB-CCDD-4040-A34C-49DE20D58F2B}" type="pres">
      <dgm:prSet presAssocID="{A3C2159F-9F83-4887-B8AE-7F75113CF4AE}" presName="linear" presStyleCnt="0">
        <dgm:presLayoutVars>
          <dgm:animLvl val="lvl"/>
          <dgm:resizeHandles val="exact"/>
        </dgm:presLayoutVars>
      </dgm:prSet>
      <dgm:spPr/>
    </dgm:pt>
    <dgm:pt modelId="{72AD042A-8403-4FDF-81E9-E1985EA91F9B}" type="pres">
      <dgm:prSet presAssocID="{816328D7-D1E7-4DA0-98A8-777682AE4AD2}" presName="parentText" presStyleLbl="node1" presStyleIdx="0" presStyleCnt="5" custScaleY="103724">
        <dgm:presLayoutVars>
          <dgm:chMax val="0"/>
          <dgm:bulletEnabled val="1"/>
        </dgm:presLayoutVars>
      </dgm:prSet>
      <dgm:spPr/>
    </dgm:pt>
    <dgm:pt modelId="{AD39B481-FAF6-4DC0-84CD-4A697CADB863}" type="pres">
      <dgm:prSet presAssocID="{A0154160-6EC1-49FF-829F-82E223CD128A}" presName="spacer" presStyleCnt="0"/>
      <dgm:spPr/>
    </dgm:pt>
    <dgm:pt modelId="{2EF7D7AF-A0A2-498C-B9F3-86CFDEC7D091}" type="pres">
      <dgm:prSet presAssocID="{79EBB8B7-F8E1-49C2-883D-B2587263CA4A}" presName="parentText" presStyleLbl="node1" presStyleIdx="1" presStyleCnt="5">
        <dgm:presLayoutVars>
          <dgm:chMax val="0"/>
          <dgm:bulletEnabled val="1"/>
        </dgm:presLayoutVars>
      </dgm:prSet>
      <dgm:spPr/>
    </dgm:pt>
    <dgm:pt modelId="{3D5B6E1F-18AC-4B95-83D4-6C3F92A0D722}" type="pres">
      <dgm:prSet presAssocID="{7EF44870-B535-45E9-81BB-1451CB532972}" presName="spacer" presStyleCnt="0"/>
      <dgm:spPr/>
    </dgm:pt>
    <dgm:pt modelId="{420AF0CD-0946-4032-8170-5694279653CA}" type="pres">
      <dgm:prSet presAssocID="{8F30A258-F3DB-485D-B1B2-EF6E8A9AE82A}" presName="parentText" presStyleLbl="node1" presStyleIdx="2" presStyleCnt="5">
        <dgm:presLayoutVars>
          <dgm:chMax val="0"/>
          <dgm:bulletEnabled val="1"/>
        </dgm:presLayoutVars>
      </dgm:prSet>
      <dgm:spPr/>
    </dgm:pt>
    <dgm:pt modelId="{2572A92A-55BC-4718-8102-9661671177AA}" type="pres">
      <dgm:prSet presAssocID="{ADCECB79-2E06-4112-A9AC-797E897092EC}" presName="spacer" presStyleCnt="0"/>
      <dgm:spPr/>
    </dgm:pt>
    <dgm:pt modelId="{2743E7F1-7C2C-481D-A738-DA11A94C1F85}" type="pres">
      <dgm:prSet presAssocID="{1CBA6076-B280-45EA-BCDA-342686B7077F}" presName="parentText" presStyleLbl="node1" presStyleIdx="3" presStyleCnt="5">
        <dgm:presLayoutVars>
          <dgm:chMax val="0"/>
          <dgm:bulletEnabled val="1"/>
        </dgm:presLayoutVars>
      </dgm:prSet>
      <dgm:spPr/>
    </dgm:pt>
    <dgm:pt modelId="{949871A8-3FE5-4FB4-91E7-F724A3E6EE4C}" type="pres">
      <dgm:prSet presAssocID="{9CACEDF3-D7F0-48B2-8E2B-9532FDBD7C50}" presName="spacer" presStyleCnt="0"/>
      <dgm:spPr/>
    </dgm:pt>
    <dgm:pt modelId="{0313043E-755A-4CED-81FE-5790FA3C7317}" type="pres">
      <dgm:prSet presAssocID="{49C8F809-54F6-4A98-B679-95152F5301EF}" presName="parentText" presStyleLbl="node1" presStyleIdx="4" presStyleCnt="5">
        <dgm:presLayoutVars>
          <dgm:chMax val="0"/>
          <dgm:bulletEnabled val="1"/>
        </dgm:presLayoutVars>
      </dgm:prSet>
      <dgm:spPr/>
    </dgm:pt>
  </dgm:ptLst>
  <dgm:cxnLst>
    <dgm:cxn modelId="{CC84A11F-5553-4C31-A198-3762EB873A06}" type="presOf" srcId="{816328D7-D1E7-4DA0-98A8-777682AE4AD2}" destId="{72AD042A-8403-4FDF-81E9-E1985EA91F9B}" srcOrd="0" destOrd="0" presId="urn:microsoft.com/office/officeart/2005/8/layout/vList2"/>
    <dgm:cxn modelId="{5E206238-5952-45B0-9DEB-C3C084DD6164}" srcId="{A3C2159F-9F83-4887-B8AE-7F75113CF4AE}" destId="{49C8F809-54F6-4A98-B679-95152F5301EF}" srcOrd="4" destOrd="0" parTransId="{4ED2492B-BE8A-46C8-AD57-22023832EC30}" sibTransId="{FF1A1FBE-3575-4CE9-AD5F-FE10FD7DC2C4}"/>
    <dgm:cxn modelId="{EF069E61-7A6E-4A79-9EA9-3689C50467A8}" type="presOf" srcId="{49C8F809-54F6-4A98-B679-95152F5301EF}" destId="{0313043E-755A-4CED-81FE-5790FA3C7317}" srcOrd="0" destOrd="0" presId="urn:microsoft.com/office/officeart/2005/8/layout/vList2"/>
    <dgm:cxn modelId="{D488D76A-6A46-4424-93A6-F764BBE95A18}" srcId="{A3C2159F-9F83-4887-B8AE-7F75113CF4AE}" destId="{816328D7-D1E7-4DA0-98A8-777682AE4AD2}" srcOrd="0" destOrd="0" parTransId="{A199A3D5-41DF-488A-98CA-563897ACB963}" sibTransId="{A0154160-6EC1-49FF-829F-82E223CD128A}"/>
    <dgm:cxn modelId="{FDED926E-09D9-49F5-9582-41286B5FA498}" type="presOf" srcId="{A3C2159F-9F83-4887-B8AE-7F75113CF4AE}" destId="{315577FB-CCDD-4040-A34C-49DE20D58F2B}" srcOrd="0" destOrd="0" presId="urn:microsoft.com/office/officeart/2005/8/layout/vList2"/>
    <dgm:cxn modelId="{D9D5DA70-3B03-425C-9E9D-6FA7FBD2499E}" type="presOf" srcId="{8F30A258-F3DB-485D-B1B2-EF6E8A9AE82A}" destId="{420AF0CD-0946-4032-8170-5694279653CA}" srcOrd="0" destOrd="0" presId="urn:microsoft.com/office/officeart/2005/8/layout/vList2"/>
    <dgm:cxn modelId="{DF26FF7D-D9DD-40FA-A1BF-7C87BEFD5C72}" type="presOf" srcId="{79EBB8B7-F8E1-49C2-883D-B2587263CA4A}" destId="{2EF7D7AF-A0A2-498C-B9F3-86CFDEC7D091}" srcOrd="0" destOrd="0" presId="urn:microsoft.com/office/officeart/2005/8/layout/vList2"/>
    <dgm:cxn modelId="{316D7882-0321-4E64-9C1B-8EAD9C79AA73}" srcId="{A3C2159F-9F83-4887-B8AE-7F75113CF4AE}" destId="{79EBB8B7-F8E1-49C2-883D-B2587263CA4A}" srcOrd="1" destOrd="0" parTransId="{C0B19B17-6A14-4D69-AC25-B633040511CD}" sibTransId="{7EF44870-B535-45E9-81BB-1451CB532972}"/>
    <dgm:cxn modelId="{1492198E-6E96-4750-9840-701EB0DBE8A0}" type="presOf" srcId="{1CBA6076-B280-45EA-BCDA-342686B7077F}" destId="{2743E7F1-7C2C-481D-A738-DA11A94C1F85}" srcOrd="0" destOrd="0" presId="urn:microsoft.com/office/officeart/2005/8/layout/vList2"/>
    <dgm:cxn modelId="{D79688E8-DA4E-4221-BA32-A7CF53622C40}" srcId="{A3C2159F-9F83-4887-B8AE-7F75113CF4AE}" destId="{1CBA6076-B280-45EA-BCDA-342686B7077F}" srcOrd="3" destOrd="0" parTransId="{A738DD4C-68E5-46AA-9526-8EF64B706467}" sibTransId="{9CACEDF3-D7F0-48B2-8E2B-9532FDBD7C50}"/>
    <dgm:cxn modelId="{F998D6EA-2B6C-40BE-B129-8F83D3B4645F}" srcId="{A3C2159F-9F83-4887-B8AE-7F75113CF4AE}" destId="{8F30A258-F3DB-485D-B1B2-EF6E8A9AE82A}" srcOrd="2" destOrd="0" parTransId="{59DCDD8F-362E-45D2-8BE7-4AA89FAC3457}" sibTransId="{ADCECB79-2E06-4112-A9AC-797E897092EC}"/>
    <dgm:cxn modelId="{FE92CBE9-4D74-4F0D-BD91-8BAD455D5502}" type="presParOf" srcId="{315577FB-CCDD-4040-A34C-49DE20D58F2B}" destId="{72AD042A-8403-4FDF-81E9-E1985EA91F9B}" srcOrd="0" destOrd="0" presId="urn:microsoft.com/office/officeart/2005/8/layout/vList2"/>
    <dgm:cxn modelId="{6491CA16-8F23-4261-A7F4-B8AF91B4C72F}" type="presParOf" srcId="{315577FB-CCDD-4040-A34C-49DE20D58F2B}" destId="{AD39B481-FAF6-4DC0-84CD-4A697CADB863}" srcOrd="1" destOrd="0" presId="urn:microsoft.com/office/officeart/2005/8/layout/vList2"/>
    <dgm:cxn modelId="{0422D487-EC0B-462A-BAA9-23E79C10BA6E}" type="presParOf" srcId="{315577FB-CCDD-4040-A34C-49DE20D58F2B}" destId="{2EF7D7AF-A0A2-498C-B9F3-86CFDEC7D091}" srcOrd="2" destOrd="0" presId="urn:microsoft.com/office/officeart/2005/8/layout/vList2"/>
    <dgm:cxn modelId="{C2F6F13F-01E1-4341-803D-A13D42A3D5BE}" type="presParOf" srcId="{315577FB-CCDD-4040-A34C-49DE20D58F2B}" destId="{3D5B6E1F-18AC-4B95-83D4-6C3F92A0D722}" srcOrd="3" destOrd="0" presId="urn:microsoft.com/office/officeart/2005/8/layout/vList2"/>
    <dgm:cxn modelId="{B75CFA33-FF19-4775-B6C1-071C98733AC1}" type="presParOf" srcId="{315577FB-CCDD-4040-A34C-49DE20D58F2B}" destId="{420AF0CD-0946-4032-8170-5694279653CA}" srcOrd="4" destOrd="0" presId="urn:microsoft.com/office/officeart/2005/8/layout/vList2"/>
    <dgm:cxn modelId="{1B6B3E32-933C-4504-8D4F-1D09B3683A84}" type="presParOf" srcId="{315577FB-CCDD-4040-A34C-49DE20D58F2B}" destId="{2572A92A-55BC-4718-8102-9661671177AA}" srcOrd="5" destOrd="0" presId="urn:microsoft.com/office/officeart/2005/8/layout/vList2"/>
    <dgm:cxn modelId="{248177BA-1B0E-4638-84EC-2A1A168EA8C0}" type="presParOf" srcId="{315577FB-CCDD-4040-A34C-49DE20D58F2B}" destId="{2743E7F1-7C2C-481D-A738-DA11A94C1F85}" srcOrd="6" destOrd="0" presId="urn:microsoft.com/office/officeart/2005/8/layout/vList2"/>
    <dgm:cxn modelId="{6D01C8A1-07BE-4BB0-843B-D396A810230B}" type="presParOf" srcId="{315577FB-CCDD-4040-A34C-49DE20D58F2B}" destId="{949871A8-3FE5-4FB4-91E7-F724A3E6EE4C}" srcOrd="7" destOrd="0" presId="urn:microsoft.com/office/officeart/2005/8/layout/vList2"/>
    <dgm:cxn modelId="{E0C5DE39-10E0-47A7-8600-1DFAC53E8C88}" type="presParOf" srcId="{315577FB-CCDD-4040-A34C-49DE20D58F2B}" destId="{0313043E-755A-4CED-81FE-5790FA3C731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3A3D1-2498-491D-BD89-A66EE2B4F94F}">
      <dsp:nvSpPr>
        <dsp:cNvPr id="0" name=""/>
        <dsp:cNvSpPr/>
      </dsp:nvSpPr>
      <dsp:spPr>
        <a:xfrm>
          <a:off x="0" y="1768"/>
          <a:ext cx="488034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B063FC2-CE8B-4A1F-80EC-CFE2AC397766}">
      <dsp:nvSpPr>
        <dsp:cNvPr id="0" name=""/>
        <dsp:cNvSpPr/>
      </dsp:nvSpPr>
      <dsp:spPr>
        <a:xfrm>
          <a:off x="0" y="1768"/>
          <a:ext cx="4880342" cy="1024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just" defTabSz="444500">
            <a:lnSpc>
              <a:spcPct val="150000"/>
            </a:lnSpc>
            <a:spcBef>
              <a:spcPct val="0"/>
            </a:spcBef>
            <a:spcAft>
              <a:spcPct val="35000"/>
            </a:spcAft>
            <a:buNone/>
          </a:pPr>
          <a:r>
            <a:rPr lang="en-US" sz="1000" kern="1200" dirty="0">
              <a:latin typeface="Arial" panose="020B0604020202020204" pitchFamily="34" charset="0"/>
              <a:cs typeface="Arial" panose="020B0604020202020204" pitchFamily="34" charset="0"/>
            </a:rPr>
            <a:t>Restaurant management refers to the day-to-day management of businesses within the restaurant industry. This includes overseeing the business’s daily operations, managing the workforce and finances, planning company strategies, managing reputation, and ensuring the business meets its objectives and aims</a:t>
          </a:r>
          <a:r>
            <a:rPr lang="en-US" sz="1000" i="1" kern="1200" dirty="0">
              <a:latin typeface="Arial" panose="020B0604020202020204" pitchFamily="34" charset="0"/>
              <a:cs typeface="Arial" panose="020B0604020202020204" pitchFamily="34" charset="0"/>
            </a:rPr>
            <a:t> </a:t>
          </a:r>
          <a:r>
            <a:rPr lang="en-GB" sz="1000" i="1" kern="1200" dirty="0">
              <a:latin typeface="Arial" panose="020B0604020202020204" pitchFamily="34" charset="0"/>
              <a:cs typeface="Arial" panose="020B0604020202020204" pitchFamily="34" charset="0"/>
            </a:rPr>
            <a:t>(Barten, 2023). </a:t>
          </a:r>
          <a:endParaRPr lang="en-US" sz="1000" kern="1200" dirty="0">
            <a:latin typeface="Arial" panose="020B0604020202020204" pitchFamily="34" charset="0"/>
            <a:cs typeface="Arial" panose="020B0604020202020204" pitchFamily="34" charset="0"/>
          </a:endParaRPr>
        </a:p>
      </dsp:txBody>
      <dsp:txXfrm>
        <a:off x="0" y="1768"/>
        <a:ext cx="4880342" cy="1024198"/>
      </dsp:txXfrm>
    </dsp:sp>
    <dsp:sp modelId="{6C9E1170-7F4E-4322-9768-79AB4E8AF804}">
      <dsp:nvSpPr>
        <dsp:cNvPr id="0" name=""/>
        <dsp:cNvSpPr/>
      </dsp:nvSpPr>
      <dsp:spPr>
        <a:xfrm>
          <a:off x="0" y="1025966"/>
          <a:ext cx="4880342" cy="0"/>
        </a:xfrm>
        <a:prstGeom prst="line">
          <a:avLst/>
        </a:prstGeom>
        <a:gradFill rotWithShape="0">
          <a:gsLst>
            <a:gs pos="0">
              <a:schemeClr val="accent5">
                <a:hueOff val="1556396"/>
                <a:satOff val="195"/>
                <a:lumOff val="-4706"/>
                <a:alphaOff val="0"/>
                <a:satMod val="103000"/>
                <a:lumMod val="102000"/>
                <a:tint val="94000"/>
              </a:schemeClr>
            </a:gs>
            <a:gs pos="50000">
              <a:schemeClr val="accent5">
                <a:hueOff val="1556396"/>
                <a:satOff val="195"/>
                <a:lumOff val="-4706"/>
                <a:alphaOff val="0"/>
                <a:satMod val="110000"/>
                <a:lumMod val="100000"/>
                <a:shade val="100000"/>
              </a:schemeClr>
            </a:gs>
            <a:gs pos="100000">
              <a:schemeClr val="accent5">
                <a:hueOff val="1556396"/>
                <a:satOff val="195"/>
                <a:lumOff val="-4706"/>
                <a:alphaOff val="0"/>
                <a:lumMod val="99000"/>
                <a:satMod val="120000"/>
                <a:shade val="78000"/>
              </a:schemeClr>
            </a:gs>
          </a:gsLst>
          <a:lin ang="5400000" scaled="0"/>
        </a:gradFill>
        <a:ln w="6350" cap="flat" cmpd="sng" algn="ctr">
          <a:solidFill>
            <a:schemeClr val="accent5">
              <a:hueOff val="1556396"/>
              <a:satOff val="195"/>
              <a:lumOff val="-470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A56710E-5270-4223-AB87-EADC73ECDBF3}">
      <dsp:nvSpPr>
        <dsp:cNvPr id="0" name=""/>
        <dsp:cNvSpPr/>
      </dsp:nvSpPr>
      <dsp:spPr>
        <a:xfrm>
          <a:off x="0" y="1025966"/>
          <a:ext cx="4875577" cy="1750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just" defTabSz="444500">
            <a:lnSpc>
              <a:spcPct val="150000"/>
            </a:lnSpc>
            <a:spcBef>
              <a:spcPct val="0"/>
            </a:spcBef>
            <a:spcAft>
              <a:spcPct val="35000"/>
            </a:spcAft>
            <a:buNone/>
          </a:pPr>
          <a:r>
            <a:rPr lang="en-GB" sz="1000" i="1" kern="1200" dirty="0">
              <a:latin typeface="Arial" panose="020B0604020202020204" pitchFamily="34" charset="0"/>
              <a:cs typeface="Arial" panose="020B0604020202020204" pitchFamily="34" charset="0"/>
            </a:rPr>
            <a:t>In </a:t>
          </a:r>
          <a:r>
            <a:rPr lang="en-US" sz="1000" kern="1200" dirty="0">
              <a:latin typeface="Arial" panose="020B0604020202020204" pitchFamily="34" charset="0"/>
              <a:cs typeface="Arial" panose="020B0604020202020204" pitchFamily="34" charset="0"/>
            </a:rPr>
            <a:t>John Kotter’s analysis he explained management </a:t>
          </a:r>
          <a:r>
            <a:rPr lang="en-GB" sz="1000" kern="1200" dirty="0">
              <a:latin typeface="Arial" panose="020B0604020202020204" pitchFamily="34" charset="0"/>
              <a:cs typeface="Arial" panose="020B0604020202020204" pitchFamily="34" charset="0"/>
            </a:rPr>
            <a:t>as a job which takes care of planning, organizing, budgeting, coordinating, and monitoring activities for a group or organization. He believed that management is about seeking order and stability. While leadership is about seeking adaptive and constructive change (Kotter, 2017). These 2 definitions show you what skills I would be expected to have within my role as restaurant manager.</a:t>
          </a:r>
          <a:endParaRPr lang="en-US" sz="1000" kern="1200" dirty="0">
            <a:latin typeface="Arial" panose="020B0604020202020204" pitchFamily="34" charset="0"/>
            <a:cs typeface="Arial" panose="020B0604020202020204" pitchFamily="34" charset="0"/>
          </a:endParaRPr>
        </a:p>
      </dsp:txBody>
      <dsp:txXfrm>
        <a:off x="0" y="1025966"/>
        <a:ext cx="4875577" cy="17504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D042A-8403-4FDF-81E9-E1985EA91F9B}">
      <dsp:nvSpPr>
        <dsp:cNvPr id="0" name=""/>
        <dsp:cNvSpPr/>
      </dsp:nvSpPr>
      <dsp:spPr>
        <a:xfrm>
          <a:off x="0" y="345680"/>
          <a:ext cx="6055450" cy="99027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Preparation - This is a step that is helping to clear the way for great service experience prior to delivery. This is to ensure all tasks are completed to help exceed customer expectations and create memorable experience.</a:t>
          </a:r>
        </a:p>
      </dsp:txBody>
      <dsp:txXfrm>
        <a:off x="48341" y="394021"/>
        <a:ext cx="5958768" cy="893591"/>
      </dsp:txXfrm>
    </dsp:sp>
    <dsp:sp modelId="{2EF7D7AF-A0A2-498C-B9F3-86CFDEC7D091}">
      <dsp:nvSpPr>
        <dsp:cNvPr id="0" name=""/>
        <dsp:cNvSpPr/>
      </dsp:nvSpPr>
      <dsp:spPr>
        <a:xfrm>
          <a:off x="0" y="1370514"/>
          <a:ext cx="6055450" cy="954719"/>
        </a:xfrm>
        <a:prstGeom prst="roundRect">
          <a:avLst/>
        </a:prstGeom>
        <a:solidFill>
          <a:schemeClr val="accent2">
            <a:hueOff val="747011"/>
            <a:satOff val="-53"/>
            <a:lumOff val="14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Execution of systems - How to communicate with customers make them feel welcomed, feel like they know you’re adding a personal touch to their dining experience.  This may be welcoming them to the restaurant by saying “good evening.”</a:t>
          </a:r>
        </a:p>
      </dsp:txBody>
      <dsp:txXfrm>
        <a:off x="46606" y="1417120"/>
        <a:ext cx="5962238" cy="861507"/>
      </dsp:txXfrm>
    </dsp:sp>
    <dsp:sp modelId="{420AF0CD-0946-4032-8170-5694279653CA}">
      <dsp:nvSpPr>
        <dsp:cNvPr id="0" name=""/>
        <dsp:cNvSpPr/>
      </dsp:nvSpPr>
      <dsp:spPr>
        <a:xfrm>
          <a:off x="0" y="2359794"/>
          <a:ext cx="6055450" cy="954719"/>
        </a:xfrm>
        <a:prstGeom prst="roundRect">
          <a:avLst/>
        </a:prstGeom>
        <a:solidFill>
          <a:schemeClr val="accent2">
            <a:hueOff val="1494023"/>
            <a:satOff val="-107"/>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Guest preferences - Is it their birthday? Add something more personal to make the experience better. Ensure requests are met and exceeded. This may be complementary chocolates added to the table with a personal birthday card etc.</a:t>
          </a:r>
        </a:p>
      </dsp:txBody>
      <dsp:txXfrm>
        <a:off x="46606" y="2406400"/>
        <a:ext cx="5962238" cy="861507"/>
      </dsp:txXfrm>
    </dsp:sp>
    <dsp:sp modelId="{2743E7F1-7C2C-481D-A738-DA11A94C1F85}">
      <dsp:nvSpPr>
        <dsp:cNvPr id="0" name=""/>
        <dsp:cNvSpPr/>
      </dsp:nvSpPr>
      <dsp:spPr>
        <a:xfrm>
          <a:off x="0" y="3349074"/>
          <a:ext cx="6055450" cy="954719"/>
        </a:xfrm>
        <a:prstGeom prst="roundRect">
          <a:avLst/>
        </a:prstGeom>
        <a:solidFill>
          <a:schemeClr val="accent2">
            <a:hueOff val="2241034"/>
            <a:satOff val="-160"/>
            <a:lumOff val="42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Recovery - Handling times when things go wrong. For example, incorrect billing, incorrect ordering. Will discounts be given to help create a better customer experience?</a:t>
          </a:r>
        </a:p>
      </dsp:txBody>
      <dsp:txXfrm>
        <a:off x="46606" y="3395680"/>
        <a:ext cx="5962238" cy="861507"/>
      </dsp:txXfrm>
    </dsp:sp>
    <dsp:sp modelId="{0313043E-755A-4CED-81FE-5790FA3C7317}">
      <dsp:nvSpPr>
        <dsp:cNvPr id="0" name=""/>
        <dsp:cNvSpPr/>
      </dsp:nvSpPr>
      <dsp:spPr>
        <a:xfrm>
          <a:off x="0" y="4338354"/>
          <a:ext cx="6055450" cy="954719"/>
        </a:xfrm>
        <a:prstGeom prst="roundRect">
          <a:avLst/>
        </a:prstGeom>
        <a:solidFill>
          <a:schemeClr val="accent2">
            <a:hueOff val="2988046"/>
            <a:satOff val="-214"/>
            <a:lumOff val="5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Ensuring continuous improvement by evaluating what went wrong. How could this be improved so that the next service is a lot better than the last.</a:t>
          </a:r>
        </a:p>
      </dsp:txBody>
      <dsp:txXfrm>
        <a:off x="46606" y="4384960"/>
        <a:ext cx="5962238" cy="8615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2/22/2024</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8676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2/22/2024</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775350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2/22/2024</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975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2/22/2024</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478593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2/22/2024</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003994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2/22/2024</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905116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2/22/2024</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9142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2/22/2024</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5424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2/22/2024</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2345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2/22/2024</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635381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2/22/2024</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360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2/22/2024</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66413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hefbraakman.com/special-dietary-requirements/" TargetMode="External"/><Relationship Id="rId7" Type="http://schemas.openxmlformats.org/officeDocument/2006/relationships/hyperlink" Target="https://www.dishwasherhero.com/how-cross-training-your-staff-can-improve-your-kitchen-service/" TargetMode="External"/><Relationship Id="rId2" Type="http://schemas.openxmlformats.org/officeDocument/2006/relationships/hyperlink" Target="https://www.revfine.com/restaurant-management/" TargetMode="External"/><Relationship Id="rId1" Type="http://schemas.openxmlformats.org/officeDocument/2006/relationships/slideLayout" Target="../slideLayouts/slideLayout2.xml"/><Relationship Id="rId6" Type="http://schemas.openxmlformats.org/officeDocument/2006/relationships/hyperlink" Target="https://www.dreamstime.com/waiter-removing-dirty-dishes-tables-restaurant-waiter-removing-dirty-dishes-tables-restaurant-image164342864" TargetMode="External"/><Relationship Id="rId5" Type="http://schemas.openxmlformats.org/officeDocument/2006/relationships/hyperlink" Target="https://www.freepik.com/free-photo/happy-waiter-taking-order-from-guests-cafe_26401457.htm" TargetMode="External"/><Relationship Id="rId4" Type="http://schemas.openxmlformats.org/officeDocument/2006/relationships/hyperlink" Target="https://www.bing.com/images/search?view=detailV2&amp;ccid=p3KocS9C&amp;id=AF5530B963E6B598095D305BF3D7FCFEB605B8FB&amp;thid=OIP.p3KocS9CGL2AjRfkPpldLQHaH6&amp;mediaurl=https%3a%2f%2fthumbs.dreamstime.com%2fz%2frestaurant-team-cartoon-vector-illustration-restaurant-team-cartoon-vector-illustration-chef-bartender-manager-waiter-crew-100109457.jpg&amp;cdnurl=https%3a%2f%2fth.bing.com%2fth%2fid%2fR.a772a8712f4218bd808d17e43e995d2d%3frik%3d%252b7gFtv781%252fNbMA%26pid%3dImgRaw%26r%3d0&amp;exph=1390&amp;expw=1300&amp;q=Restaurant+Manager+Clip+Art&amp;simid=608053316910409535&amp;FORM=IRPRST&amp;ck=5CD4F793FCECED5F545D274EF77CF607&amp;selectedIndex=4&amp;itb=0&amp;ajaxhist=0&amp;ajaxserp=0"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dx.eater.com/2016/8/16/12503236/restaurant-chain-adds-living-wage-surcharge-to-all-bills-unlimited" TargetMode="External"/><Relationship Id="rId3" Type="http://schemas.openxmlformats.org/officeDocument/2006/relationships/hyperlink" Target="https://www.youtube.com/watch?v=K5T42WfUcnM" TargetMode="External"/><Relationship Id="rId7" Type="http://schemas.openxmlformats.org/officeDocument/2006/relationships/hyperlink" Target="https://www.iconfinder.com/icons/2884192/hand_holding_people_human_allocation_people_management_recruitment_resource_allocation_icon" TargetMode="External"/><Relationship Id="rId12" Type="http://schemas.openxmlformats.org/officeDocument/2006/relationships/hyperlink" Target="https://www.behance.net/gallery/95246431/Free-Restaurant-Menu-Mockup" TargetMode="External"/><Relationship Id="rId2" Type="http://schemas.openxmlformats.org/officeDocument/2006/relationships/hyperlink" Target="https://www.eatpos.co.uk/waiter-tablets/" TargetMode="External"/><Relationship Id="rId1" Type="http://schemas.openxmlformats.org/officeDocument/2006/relationships/slideLayout" Target="../slideLayouts/slideLayout2.xml"/><Relationship Id="rId6" Type="http://schemas.openxmlformats.org/officeDocument/2006/relationships/hyperlink" Target="https://www.hospitality-school.com/how-welcome-greet-seat-guest/amp/" TargetMode="External"/><Relationship Id="rId11" Type="http://schemas.openxmlformats.org/officeDocument/2006/relationships/hyperlink" Target="https://www.dreamstime.com/stock-image-waiter-servant-cleaning-presenting-plate-image20950791" TargetMode="External"/><Relationship Id="rId5" Type="http://schemas.openxmlformats.org/officeDocument/2006/relationships/hyperlink" Target="https://blog.etundra.com/food-service/tips-making-even-bigger-tips/" TargetMode="External"/><Relationship Id="rId10" Type="http://schemas.openxmlformats.org/officeDocument/2006/relationships/hyperlink" Target="https://www.pinterest.co.uk/bethkatzaz/restaurant-hostess-stand/" TargetMode="External"/><Relationship Id="rId4" Type="http://schemas.openxmlformats.org/officeDocument/2006/relationships/hyperlink" Target="https://www.dreamstime.com/stock-photos-clearing-away-table-image23707173" TargetMode="External"/><Relationship Id="rId9" Type="http://schemas.openxmlformats.org/officeDocument/2006/relationships/hyperlink" Target="https://www.flipdish.com/gb/resources/blog/how-to-hire-train-and-retain-restaurant-staff?redirected=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blog.scitraining.com/what-is-restaurant-management/" TargetMode="External"/><Relationship Id="rId2" Type="http://schemas.openxmlformats.org/officeDocument/2006/relationships/hyperlink" Target="https://freewordtemplates.net/form/restaurant-reservation.html" TargetMode="External"/><Relationship Id="rId1" Type="http://schemas.openxmlformats.org/officeDocument/2006/relationships/slideLayout" Target="../slideLayouts/slideLayout2.xml"/><Relationship Id="rId6" Type="http://schemas.openxmlformats.org/officeDocument/2006/relationships/hyperlink" Target="https://grovenarberth.co.uk/gallery/" TargetMode="External"/><Relationship Id="rId5" Type="http://schemas.openxmlformats.org/officeDocument/2006/relationships/hyperlink" Target="https://www.bigstockphoto.com/image-1472095/stock-photo-sign-visit-us-again-soon-sign" TargetMode="External"/><Relationship Id="rId4" Type="http://schemas.openxmlformats.org/officeDocument/2006/relationships/hyperlink" Target="https://www.posusa.com/how-to-greet-guests-in-restaur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3" name="Rectangle 42">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ine glasses on a table">
            <a:extLst>
              <a:ext uri="{FF2B5EF4-FFF2-40B4-BE49-F238E27FC236}">
                <a16:creationId xmlns:a16="http://schemas.microsoft.com/office/drawing/2014/main" id="{39BF62E2-B75A-18DE-2A68-57032AED08DD}"/>
              </a:ext>
            </a:extLst>
          </p:cNvPr>
          <p:cNvPicPr>
            <a:picLocks noChangeAspect="1"/>
          </p:cNvPicPr>
          <p:nvPr/>
        </p:nvPicPr>
        <p:blipFill rotWithShape="1">
          <a:blip r:embed="rId2"/>
          <a:srcRect t="6574" r="1" b="1234"/>
          <a:stretch/>
        </p:blipFill>
        <p:spPr>
          <a:xfrm>
            <a:off x="20" y="-1"/>
            <a:ext cx="11144290" cy="6858002"/>
          </a:xfrm>
          <a:prstGeom prst="rect">
            <a:avLst/>
          </a:prstGeom>
          <a:effectLst>
            <a:outerShdw blurRad="596900" dist="330200" dir="8820000" sx="87000" sy="87000" algn="ctr" rotWithShape="0">
              <a:srgbClr val="000000">
                <a:alpha val="29000"/>
              </a:srgbClr>
            </a:outerShdw>
          </a:effectLst>
        </p:spPr>
      </p:pic>
      <p:sp>
        <p:nvSpPr>
          <p:cNvPr id="45"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32C44E-86E7-BC9B-D270-BEFD69DA527E}"/>
              </a:ext>
            </a:extLst>
          </p:cNvPr>
          <p:cNvSpPr>
            <a:spLocks noGrp="1"/>
          </p:cNvSpPr>
          <p:nvPr>
            <p:ph type="ctrTitle"/>
          </p:nvPr>
        </p:nvSpPr>
        <p:spPr>
          <a:xfrm>
            <a:off x="589558" y="1549597"/>
            <a:ext cx="4501057" cy="2483316"/>
          </a:xfrm>
        </p:spPr>
        <p:txBody>
          <a:bodyPr anchor="b">
            <a:normAutofit/>
          </a:bodyPr>
          <a:lstStyle/>
          <a:p>
            <a:r>
              <a:rPr lang="en-US" dirty="0">
                <a:solidFill>
                  <a:srgbClr val="FFFFFF"/>
                </a:solidFill>
              </a:rPr>
              <a:t>Preparation steps for dinner time service. </a:t>
            </a:r>
            <a:endParaRPr lang="en-GB" dirty="0">
              <a:solidFill>
                <a:srgbClr val="FFFFFF"/>
              </a:solidFill>
            </a:endParaRPr>
          </a:p>
        </p:txBody>
      </p:sp>
      <p:sp>
        <p:nvSpPr>
          <p:cNvPr id="3" name="Subtitle 2">
            <a:extLst>
              <a:ext uri="{FF2B5EF4-FFF2-40B4-BE49-F238E27FC236}">
                <a16:creationId xmlns:a16="http://schemas.microsoft.com/office/drawing/2014/main" id="{45B3093C-35BA-F2B0-C22A-53B71F97EC8E}"/>
              </a:ext>
            </a:extLst>
          </p:cNvPr>
          <p:cNvSpPr>
            <a:spLocks noGrp="1"/>
          </p:cNvSpPr>
          <p:nvPr>
            <p:ph type="subTitle" idx="1"/>
          </p:nvPr>
        </p:nvSpPr>
        <p:spPr>
          <a:xfrm>
            <a:off x="589558" y="4237630"/>
            <a:ext cx="4501056" cy="1653618"/>
          </a:xfrm>
        </p:spPr>
        <p:txBody>
          <a:bodyPr anchor="t">
            <a:normAutofit/>
          </a:bodyPr>
          <a:lstStyle/>
          <a:p>
            <a:r>
              <a:rPr lang="en-US" dirty="0">
                <a:solidFill>
                  <a:srgbClr val="FFFFFF"/>
                </a:solidFill>
              </a:rPr>
              <a:t>By Mia </a:t>
            </a:r>
            <a:r>
              <a:rPr lang="en-US" dirty="0" err="1">
                <a:solidFill>
                  <a:srgbClr val="FFFFFF"/>
                </a:solidFill>
              </a:rPr>
              <a:t>Haf</a:t>
            </a:r>
            <a:r>
              <a:rPr lang="en-US">
                <a:solidFill>
                  <a:srgbClr val="FFFFFF"/>
                </a:solidFill>
              </a:rPr>
              <a:t> Rees </a:t>
            </a:r>
            <a:endParaRPr lang="en-GB">
              <a:solidFill>
                <a:srgbClr val="FFFFFF"/>
              </a:solidFill>
            </a:endParaRPr>
          </a:p>
        </p:txBody>
      </p:sp>
      <p:cxnSp>
        <p:nvCxnSpPr>
          <p:cNvPr id="47" name="Straight Connector 46">
            <a:extLst>
              <a:ext uri="{FF2B5EF4-FFF2-40B4-BE49-F238E27FC236}">
                <a16:creationId xmlns:a16="http://schemas.microsoft.com/office/drawing/2014/main" id="{3816C099-0516-4486-BC06-E0DCD29DDF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5394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44"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46" name="Rectangle 1045">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8" name="Rectangle 1047">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C39756-A9C6-4F95-A8BE-6CC646820943}"/>
              </a:ext>
            </a:extLst>
          </p:cNvPr>
          <p:cNvSpPr>
            <a:spLocks noGrp="1"/>
          </p:cNvSpPr>
          <p:nvPr>
            <p:ph type="title"/>
          </p:nvPr>
        </p:nvSpPr>
        <p:spPr>
          <a:xfrm>
            <a:off x="761802" y="858981"/>
            <a:ext cx="5334198" cy="1699491"/>
          </a:xfrm>
        </p:spPr>
        <p:txBody>
          <a:bodyPr>
            <a:normAutofit/>
          </a:bodyPr>
          <a:lstStyle/>
          <a:p>
            <a:r>
              <a:rPr lang="en-US" dirty="0">
                <a:latin typeface="Arial" panose="020B0604020202020204" pitchFamily="34" charset="0"/>
                <a:cs typeface="Arial" panose="020B0604020202020204" pitchFamily="34" charset="0"/>
              </a:rPr>
              <a:t>What is restaurant management?</a:t>
            </a:r>
            <a:endParaRPr lang="en-GB" dirty="0">
              <a:latin typeface="Arial" panose="020B0604020202020204" pitchFamily="34" charset="0"/>
              <a:cs typeface="Arial" panose="020B0604020202020204" pitchFamily="34" charset="0"/>
            </a:endParaRPr>
          </a:p>
        </p:txBody>
      </p:sp>
      <p:pic>
        <p:nvPicPr>
          <p:cNvPr id="1030" name="Picture 6" descr="What Is Restaurant Management? » Stratford Career Institute Blog">
            <a:extLst>
              <a:ext uri="{FF2B5EF4-FFF2-40B4-BE49-F238E27FC236}">
                <a16:creationId xmlns:a16="http://schemas.microsoft.com/office/drawing/2014/main" id="{3172C708-3637-A780-B09A-FF6AC19E98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493" r="-1" b="4312"/>
          <a:stretch/>
        </p:blipFill>
        <p:spPr bwMode="auto">
          <a:xfrm>
            <a:off x="7419055" y="0"/>
            <a:ext cx="4594452" cy="2735375"/>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cxnSp>
        <p:nvCxnSpPr>
          <p:cNvPr id="1050" name="Straight Connector 1049">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38F3A38-845B-2CA7-5741-BF93BA74F3C2}"/>
              </a:ext>
            </a:extLst>
          </p:cNvPr>
          <p:cNvGraphicFramePr>
            <a:graphicFrameLocks noGrp="1"/>
          </p:cNvGraphicFramePr>
          <p:nvPr>
            <p:ph idx="1"/>
            <p:extLst>
              <p:ext uri="{D42A27DB-BD31-4B8C-83A1-F6EECF244321}">
                <p14:modId xmlns:p14="http://schemas.microsoft.com/office/powerpoint/2010/main" val="3592889746"/>
              </p:ext>
            </p:extLst>
          </p:nvPr>
        </p:nvGraphicFramePr>
        <p:xfrm>
          <a:off x="761801" y="3233691"/>
          <a:ext cx="4880343" cy="2778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34" name="Picture 10" descr="Image result for Restaurant Manager Clip Art">
            <a:extLst>
              <a:ext uri="{FF2B5EF4-FFF2-40B4-BE49-F238E27FC236}">
                <a16:creationId xmlns:a16="http://schemas.microsoft.com/office/drawing/2014/main" id="{28649CA2-35C2-D738-47BD-9777827694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16138" y="2789297"/>
            <a:ext cx="3697824" cy="40147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44B5C6B-27A6-548A-F192-22DEC7159314}"/>
              </a:ext>
            </a:extLst>
          </p:cNvPr>
          <p:cNvSpPr txBox="1"/>
          <p:nvPr/>
        </p:nvSpPr>
        <p:spPr>
          <a:xfrm>
            <a:off x="5635784" y="6240079"/>
            <a:ext cx="1856509" cy="369332"/>
          </a:xfrm>
          <a:prstGeom prst="rect">
            <a:avLst/>
          </a:prstGeom>
          <a:noFill/>
        </p:spPr>
        <p:txBody>
          <a:bodyPr wrap="square">
            <a:spAutoFit/>
          </a:bodyPr>
          <a:lstStyle/>
          <a:p>
            <a:r>
              <a:rPr lang="en-US" b="0" i="1" dirty="0">
                <a:solidFill>
                  <a:srgbClr val="333333"/>
                </a:solidFill>
                <a:effectLst/>
                <a:latin typeface="avenir-regular-class"/>
              </a:rPr>
              <a:t>(Dmitrymo,2024) </a:t>
            </a:r>
            <a:endParaRPr lang="en-GB" dirty="0"/>
          </a:p>
        </p:txBody>
      </p:sp>
      <p:sp>
        <p:nvSpPr>
          <p:cNvPr id="7" name="TextBox 6">
            <a:extLst>
              <a:ext uri="{FF2B5EF4-FFF2-40B4-BE49-F238E27FC236}">
                <a16:creationId xmlns:a16="http://schemas.microsoft.com/office/drawing/2014/main" id="{5EE39A0D-6BC7-8702-BBC4-074718405AD6}"/>
              </a:ext>
            </a:extLst>
          </p:cNvPr>
          <p:cNvSpPr txBox="1"/>
          <p:nvPr/>
        </p:nvSpPr>
        <p:spPr>
          <a:xfrm>
            <a:off x="4192564" y="188493"/>
            <a:ext cx="6096000" cy="369332"/>
          </a:xfrm>
          <a:prstGeom prst="rect">
            <a:avLst/>
          </a:prstGeom>
          <a:noFill/>
        </p:spPr>
        <p:txBody>
          <a:bodyPr wrap="square">
            <a:spAutoFit/>
          </a:bodyPr>
          <a:lstStyle/>
          <a:p>
            <a:r>
              <a:rPr lang="en-US" b="0" i="1" dirty="0">
                <a:solidFill>
                  <a:srgbClr val="333333"/>
                </a:solidFill>
                <a:effectLst/>
                <a:latin typeface="avenir-regular-class"/>
              </a:rPr>
              <a:t>(Stratford Career Institute</a:t>
            </a:r>
            <a:r>
              <a:rPr lang="en-US" i="1" dirty="0">
                <a:solidFill>
                  <a:srgbClr val="333333"/>
                </a:solidFill>
                <a:latin typeface="avenir-regular-class"/>
              </a:rPr>
              <a:t>,</a:t>
            </a:r>
            <a:r>
              <a:rPr lang="en-US" b="0" i="1" dirty="0">
                <a:solidFill>
                  <a:srgbClr val="333333"/>
                </a:solidFill>
                <a:effectLst/>
                <a:latin typeface="avenir-regular-class"/>
              </a:rPr>
              <a:t>2024) </a:t>
            </a:r>
            <a:endParaRPr lang="en-GB" dirty="0"/>
          </a:p>
        </p:txBody>
      </p:sp>
    </p:spTree>
    <p:extLst>
      <p:ext uri="{BB962C8B-B14F-4D97-AF65-F5344CB8AC3E}">
        <p14:creationId xmlns:p14="http://schemas.microsoft.com/office/powerpoint/2010/main" val="2042517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FE1DC-6516-0616-8F0C-B005957AF5D8}"/>
              </a:ext>
            </a:extLst>
          </p:cNvPr>
          <p:cNvSpPr>
            <a:spLocks noGrp="1"/>
          </p:cNvSpPr>
          <p:nvPr>
            <p:ph type="title"/>
          </p:nvPr>
        </p:nvSpPr>
        <p:spPr>
          <a:xfrm>
            <a:off x="761802" y="858982"/>
            <a:ext cx="3451060" cy="5152933"/>
          </a:xfrm>
        </p:spPr>
        <p:txBody>
          <a:bodyPr>
            <a:normAutofit fontScale="90000"/>
          </a:bodyPr>
          <a:lstStyle/>
          <a:p>
            <a:r>
              <a:rPr lang="en-GB" sz="4100" kern="100" dirty="0">
                <a:effectLst/>
                <a:latin typeface="Arial" panose="020B0604020202020204" pitchFamily="34" charset="0"/>
                <a:ea typeface="Calibri" panose="020F0502020204030204" pitchFamily="34" charset="0"/>
                <a:cs typeface="Arial" panose="020B0604020202020204" pitchFamily="34" charset="0"/>
              </a:rPr>
              <a:t>In my opinion the restaurant service system is split into 5 categories, and these include:</a:t>
            </a:r>
            <a:br>
              <a:rPr lang="en-GB" sz="4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4100" dirty="0"/>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36E1769-110E-FE7C-E531-E3239859CDF7}"/>
              </a:ext>
            </a:extLst>
          </p:cNvPr>
          <p:cNvGraphicFramePr>
            <a:graphicFrameLocks noGrp="1"/>
          </p:cNvGraphicFramePr>
          <p:nvPr>
            <p:ph idx="1"/>
            <p:extLst>
              <p:ext uri="{D42A27DB-BD31-4B8C-83A1-F6EECF244321}">
                <p14:modId xmlns:p14="http://schemas.microsoft.com/office/powerpoint/2010/main" val="2363037820"/>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1F9512C-3F1C-8327-61BC-F26DBD692DE7}"/>
              </a:ext>
            </a:extLst>
          </p:cNvPr>
          <p:cNvSpPr txBox="1"/>
          <p:nvPr/>
        </p:nvSpPr>
        <p:spPr>
          <a:xfrm>
            <a:off x="7369846" y="6256676"/>
            <a:ext cx="6183744" cy="369332"/>
          </a:xfrm>
          <a:prstGeom prst="rect">
            <a:avLst/>
          </a:prstGeom>
          <a:noFill/>
        </p:spPr>
        <p:txBody>
          <a:bodyPr wrap="square">
            <a:spAutoFit/>
          </a:bodyPr>
          <a:lstStyle/>
          <a:p>
            <a:r>
              <a:rPr lang="en-GB" sz="1800" i="1" kern="100" dirty="0">
                <a:solidFill>
                  <a:srgbClr val="333333"/>
                </a:solidFill>
                <a:effectLst/>
                <a:latin typeface="avenir-regular-class"/>
                <a:ea typeface="Calibri" panose="020F0502020204030204" pitchFamily="34" charset="0"/>
                <a:cs typeface="Times New Roman" panose="02020603050405020304" pitchFamily="18" charset="0"/>
              </a:rPr>
              <a:t>(Davies,2024) </a:t>
            </a:r>
            <a:endParaRPr lang="en-GB" dirty="0"/>
          </a:p>
        </p:txBody>
      </p:sp>
    </p:spTree>
    <p:extLst>
      <p:ext uri="{BB962C8B-B14F-4D97-AF65-F5344CB8AC3E}">
        <p14:creationId xmlns:p14="http://schemas.microsoft.com/office/powerpoint/2010/main" val="8533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2F8122-A6F7-6B63-39CA-CD11DF2C7987}"/>
              </a:ext>
            </a:extLst>
          </p:cNvPr>
          <p:cNvSpPr>
            <a:spLocks noGrp="1"/>
          </p:cNvSpPr>
          <p:nvPr>
            <p:ph type="title"/>
          </p:nvPr>
        </p:nvSpPr>
        <p:spPr>
          <a:xfrm>
            <a:off x="761802" y="858982"/>
            <a:ext cx="4880046" cy="1515728"/>
          </a:xfrm>
        </p:spPr>
        <p:txBody>
          <a:bodyPr>
            <a:normAutofit fontScale="90000"/>
          </a:bodyPr>
          <a:lstStyle/>
          <a:p>
            <a:r>
              <a:rPr lang="en-US" sz="4100" dirty="0">
                <a:latin typeface="Arial" panose="020B0604020202020204" pitchFamily="34" charset="0"/>
                <a:cs typeface="Arial" panose="020B0604020202020204" pitchFamily="34" charset="0"/>
              </a:rPr>
              <a:t>Run sheets outlining valuable information.</a:t>
            </a:r>
            <a:endParaRPr lang="en-GB" sz="4100" dirty="0">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7116CDDD-D124-4053-E7C9-1690AA8D128F}"/>
              </a:ext>
            </a:extLst>
          </p:cNvPr>
          <p:cNvSpPr>
            <a:spLocks noGrp="1"/>
          </p:cNvSpPr>
          <p:nvPr>
            <p:ph idx="1"/>
          </p:nvPr>
        </p:nvSpPr>
        <p:spPr>
          <a:xfrm>
            <a:off x="429292" y="2644064"/>
            <a:ext cx="5879144" cy="2926964"/>
          </a:xfrm>
        </p:spPr>
        <p:txBody>
          <a:bodyPr>
            <a:noAutofit/>
          </a:bodyPr>
          <a:lstStyle/>
          <a:p>
            <a:pPr algn="just">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Reception staff should first print the required run sheets for service outlining expected guests’ dining, name, and title of guests, what is the expected time of arrival, are there any special dietary requirements needing attention, extra information that the kitchen or service team should be aware of known as traces. This may include complimentary champagne before dinner, due to an anniversary celebration. Once this has been completed two copies should be printed, one for the kitchen brigade team, the other for front of house management</a:t>
            </a:r>
            <a:r>
              <a:rPr lang="en-GB" sz="12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(Rees,2024)</a:t>
            </a:r>
            <a:r>
              <a:rPr lang="en-US" sz="1200" i="1" kern="0" dirty="0">
                <a:solidFill>
                  <a:srgbClr val="333333"/>
                </a:solidFill>
                <a:latin typeface="Arial" panose="020B0604020202020204" pitchFamily="34" charset="0"/>
                <a:ea typeface="Calibri" panose="020F050202020403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Once completed there will be an initial meeting with managerial staff at 11am outlining the points of the sheet. This is being done currently to show what the chefs need to prepare for the day and what the front of the house needs to organize before the second meeting at 5.30pm. Once everyone is aware it will be transferred to their team on duty. For example, the </a:t>
            </a:r>
            <a:r>
              <a:rPr lang="en-US" sz="1200" kern="100" dirty="0">
                <a:latin typeface="Arial" panose="020B0604020202020204" pitchFamily="34" charset="0"/>
                <a:ea typeface="Calibri" panose="020F0502020204030204" pitchFamily="34" charset="0"/>
                <a:cs typeface="Arial" panose="020B0604020202020204" pitchFamily="34" charset="0"/>
              </a:rPr>
              <a:t>h</a:t>
            </a:r>
            <a:r>
              <a:rPr lang="en-US" sz="1200" kern="100" dirty="0">
                <a:effectLst/>
                <a:latin typeface="Arial" panose="020B0604020202020204" pitchFamily="34" charset="0"/>
                <a:ea typeface="Calibri" panose="020F0502020204030204" pitchFamily="34" charset="0"/>
                <a:cs typeface="Arial" panose="020B0604020202020204" pitchFamily="34" charset="0"/>
              </a:rPr>
              <a:t>ead chef will explain the information to his sous chef and </a:t>
            </a:r>
            <a:r>
              <a:rPr lang="en-US" sz="1200" kern="100" dirty="0" err="1">
                <a:effectLst/>
                <a:latin typeface="Arial" panose="020B0604020202020204" pitchFamily="34" charset="0"/>
                <a:ea typeface="Calibri" panose="020F0502020204030204" pitchFamily="34" charset="0"/>
                <a:cs typeface="Arial" panose="020B0604020202020204" pitchFamily="34" charset="0"/>
              </a:rPr>
              <a:t>Commis</a:t>
            </a:r>
            <a:r>
              <a:rPr lang="en-US" sz="1200" kern="100" dirty="0">
                <a:effectLst/>
                <a:latin typeface="Arial" panose="020B0604020202020204" pitchFamily="34" charset="0"/>
                <a:ea typeface="Calibri" panose="020F0502020204030204" pitchFamily="34" charset="0"/>
                <a:cs typeface="Arial" panose="020B0604020202020204" pitchFamily="34" charset="0"/>
              </a:rPr>
              <a:t> chef. While I will explain these points to my head waiter/Sommelier, </a:t>
            </a:r>
            <a:r>
              <a:rPr lang="en-US" sz="1200" kern="100" dirty="0">
                <a:latin typeface="Arial" panose="020B0604020202020204" pitchFamily="34" charset="0"/>
                <a:ea typeface="Calibri" panose="020F0502020204030204" pitchFamily="34" charset="0"/>
                <a:cs typeface="Arial" panose="020B0604020202020204" pitchFamily="34" charset="0"/>
              </a:rPr>
              <a:t>three </a:t>
            </a:r>
            <a:r>
              <a:rPr lang="en-US" sz="1200" kern="100" dirty="0">
                <a:effectLst/>
                <a:latin typeface="Arial" panose="020B0604020202020204" pitchFamily="34" charset="0"/>
                <a:ea typeface="Calibri" panose="020F0502020204030204" pitchFamily="34" charset="0"/>
                <a:cs typeface="Arial" panose="020B0604020202020204" pitchFamily="34" charset="0"/>
              </a:rPr>
              <a:t>waiters and bar team members</a:t>
            </a:r>
            <a:r>
              <a:rPr lang="en-GB" sz="12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 2024)</a:t>
            </a:r>
            <a:r>
              <a:rPr lang="en-US" sz="1200" kern="100" dirty="0">
                <a:effectLst/>
                <a:latin typeface="Arial" panose="020B0604020202020204" pitchFamily="34" charset="0"/>
                <a:ea typeface="Calibri" panose="020F0502020204030204" pitchFamily="34" charset="0"/>
                <a:cs typeface="Arial" panose="020B0604020202020204" pitchFamily="34" charset="0"/>
              </a:rPr>
              <a:t>.</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 name="Content Placeholder 3" descr="Restaurant Table Reservation Template | Formal Word Templates">
            <a:extLst>
              <a:ext uri="{FF2B5EF4-FFF2-40B4-BE49-F238E27FC236}">
                <a16:creationId xmlns:a16="http://schemas.microsoft.com/office/drawing/2014/main" id="{10195655-FCCB-9965-A14B-8BC2B97CC4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207" r="2" b="25220"/>
          <a:stretch/>
        </p:blipFill>
        <p:spPr bwMode="auto">
          <a:xfrm>
            <a:off x="6549858" y="2727729"/>
            <a:ext cx="4594452" cy="4137927"/>
          </a:xfrm>
          <a:prstGeom prst="rect">
            <a:avLst/>
          </a:prstGeom>
          <a:noFill/>
        </p:spPr>
      </p:pic>
      <p:pic>
        <p:nvPicPr>
          <p:cNvPr id="5" name="Picture 2" descr="Special Dietary Requirements">
            <a:extLst>
              <a:ext uri="{FF2B5EF4-FFF2-40B4-BE49-F238E27FC236}">
                <a16:creationId xmlns:a16="http://schemas.microsoft.com/office/drawing/2014/main" id="{7FCE0A66-495E-CEF1-37D9-CF7B1887997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05" b="4"/>
          <a:stretch/>
        </p:blipFill>
        <p:spPr bwMode="auto">
          <a:xfrm>
            <a:off x="6549858" y="10"/>
            <a:ext cx="4594452" cy="2735375"/>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cxnSp>
        <p:nvCxnSpPr>
          <p:cNvPr id="18" name="Straight Connector 17">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FFE0DFE-E30D-1E38-2524-AA575FCEC835}"/>
              </a:ext>
            </a:extLst>
          </p:cNvPr>
          <p:cNvSpPr txBox="1"/>
          <p:nvPr/>
        </p:nvSpPr>
        <p:spPr>
          <a:xfrm>
            <a:off x="5793489" y="6345321"/>
            <a:ext cx="1348504" cy="369332"/>
          </a:xfrm>
          <a:prstGeom prst="rect">
            <a:avLst/>
          </a:prstGeom>
          <a:noFill/>
        </p:spPr>
        <p:txBody>
          <a:bodyPr wrap="square" rtlCol="0">
            <a:spAutoFit/>
          </a:bodyPr>
          <a:lstStyle/>
          <a:p>
            <a:r>
              <a:rPr lang="en-GB" sz="1800" kern="100" dirty="0">
                <a:solidFill>
                  <a:srgbClr val="333333"/>
                </a:solidFill>
                <a:effectLst/>
                <a:latin typeface="avenir-regular-class"/>
                <a:ea typeface="Calibri" panose="020F0502020204030204" pitchFamily="34" charset="0"/>
                <a:cs typeface="Times New Roman" panose="02020603050405020304" pitchFamily="18" charset="0"/>
              </a:rPr>
              <a:t>(</a:t>
            </a:r>
            <a:r>
              <a:rPr lang="en-GB" sz="1800" i="1" kern="0" dirty="0">
                <a:solidFill>
                  <a:srgbClr val="333333"/>
                </a:solidFill>
                <a:effectLst/>
                <a:latin typeface="avenir-regular-class"/>
                <a:ea typeface="Times New Roman" panose="02020603050405020304" pitchFamily="18" charset="0"/>
                <a:cs typeface="Times New Roman" panose="02020603050405020304" pitchFamily="18" charset="0"/>
              </a:rPr>
              <a:t>Steve,2011)</a:t>
            </a:r>
            <a:endParaRPr lang="en-GB" dirty="0"/>
          </a:p>
        </p:txBody>
      </p:sp>
      <p:sp>
        <p:nvSpPr>
          <p:cNvPr id="7" name="TextBox 6">
            <a:extLst>
              <a:ext uri="{FF2B5EF4-FFF2-40B4-BE49-F238E27FC236}">
                <a16:creationId xmlns:a16="http://schemas.microsoft.com/office/drawing/2014/main" id="{23F6C463-4290-7270-5D3E-0BE1D624ADDC}"/>
              </a:ext>
            </a:extLst>
          </p:cNvPr>
          <p:cNvSpPr txBox="1"/>
          <p:nvPr/>
        </p:nvSpPr>
        <p:spPr>
          <a:xfrm>
            <a:off x="4672924" y="512679"/>
            <a:ext cx="2309767" cy="369332"/>
          </a:xfrm>
          <a:prstGeom prst="rect">
            <a:avLst/>
          </a:prstGeom>
          <a:noFill/>
        </p:spPr>
        <p:txBody>
          <a:bodyPr wrap="square">
            <a:spAutoFit/>
          </a:bodyPr>
          <a:lstStyle/>
          <a:p>
            <a:r>
              <a:rPr lang="en-US" b="0" i="1" dirty="0">
                <a:solidFill>
                  <a:srgbClr val="333333"/>
                </a:solidFill>
                <a:effectLst/>
                <a:latin typeface="avenir-regular-class"/>
              </a:rPr>
              <a:t>(Braakman,2018) </a:t>
            </a:r>
            <a:endParaRPr lang="en-GB" dirty="0"/>
          </a:p>
        </p:txBody>
      </p:sp>
    </p:spTree>
    <p:extLst>
      <p:ext uri="{BB962C8B-B14F-4D97-AF65-F5344CB8AC3E}">
        <p14:creationId xmlns:p14="http://schemas.microsoft.com/office/powerpoint/2010/main" val="3703852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108"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09" name="Rectangle 3108">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10" name="Rectangle 3109">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5CE1F1-939D-8D02-857B-96A8B1DA62F2}"/>
              </a:ext>
            </a:extLst>
          </p:cNvPr>
          <p:cNvSpPr>
            <a:spLocks noGrp="1"/>
          </p:cNvSpPr>
          <p:nvPr>
            <p:ph type="title"/>
          </p:nvPr>
        </p:nvSpPr>
        <p:spPr>
          <a:xfrm>
            <a:off x="761802" y="858982"/>
            <a:ext cx="4880046" cy="1515728"/>
          </a:xfrm>
        </p:spPr>
        <p:txBody>
          <a:bodyPr vert="horz" lIns="91440" tIns="45720" rIns="91440" bIns="45720" rtlCol="0">
            <a:normAutofit/>
          </a:bodyPr>
          <a:lstStyle/>
          <a:p>
            <a:r>
              <a:rPr lang="en-US" dirty="0">
                <a:latin typeface="Arial" panose="020B0604020202020204" pitchFamily="34" charset="0"/>
                <a:cs typeface="Arial" panose="020B0604020202020204" pitchFamily="34" charset="0"/>
              </a:rPr>
              <a:t>Table set up. </a:t>
            </a:r>
          </a:p>
        </p:txBody>
      </p:sp>
      <p:sp>
        <p:nvSpPr>
          <p:cNvPr id="3111" name="Content Placeholder 3094">
            <a:extLst>
              <a:ext uri="{FF2B5EF4-FFF2-40B4-BE49-F238E27FC236}">
                <a16:creationId xmlns:a16="http://schemas.microsoft.com/office/drawing/2014/main" id="{C86F5D8F-37D1-BB22-EF43-36762512B4C9}"/>
              </a:ext>
            </a:extLst>
          </p:cNvPr>
          <p:cNvSpPr>
            <a:spLocks noGrp="1"/>
          </p:cNvSpPr>
          <p:nvPr>
            <p:ph idx="1"/>
          </p:nvPr>
        </p:nvSpPr>
        <p:spPr>
          <a:xfrm>
            <a:off x="761801" y="3233691"/>
            <a:ext cx="4880343" cy="2778223"/>
          </a:xfrm>
        </p:spPr>
        <p:txBody>
          <a:bodyPr>
            <a:normAutofit fontScale="92500"/>
          </a:bodyPr>
          <a:lstStyle/>
          <a:p>
            <a:pPr algn="just">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Has the cutlery been polished and washed, have the plates and glasses been polished before service. I will make sure the cleanliness and image of the restaurant is of its highest standard, ensure floors have been vacuumed and brushed. Windows and surfaces polished and lastly how is the ambiance of the restaurant perceived by others. Does the music need to be lowered, does the lighting need to be dimmed slightly. These are all aspects customers will be looking for when they dine at our restaurant</a:t>
            </a:r>
            <a:r>
              <a:rPr lang="en-GB" sz="12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(Rees,2024)</a:t>
            </a:r>
            <a:r>
              <a:rPr lang="en-US" sz="1200" dirty="0">
                <a:effectLst/>
                <a:latin typeface="Arial" panose="020B0604020202020204" pitchFamily="34" charset="0"/>
                <a:ea typeface="Calibri" panose="020F0502020204030204" pitchFamily="34" charset="0"/>
                <a:cs typeface="Arial" panose="020B0604020202020204" pitchFamily="34" charset="0"/>
              </a:rPr>
              <a:t>.</a:t>
            </a:r>
          </a:p>
          <a:p>
            <a:pPr algn="just">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I will make sure all orders have been put away by the bar staff and a new order list prepared after lunch and dinner service for the next consecutive day. This will ensure the continuous necessary supplies for our business.</a:t>
            </a:r>
            <a:endParaRPr lang="en-US" sz="1200" dirty="0">
              <a:latin typeface="Arial" panose="020B0604020202020204" pitchFamily="34" charset="0"/>
              <a:cs typeface="Arial" panose="020B0604020202020204" pitchFamily="34" charset="0"/>
            </a:endParaRPr>
          </a:p>
        </p:txBody>
      </p:sp>
      <p:pic>
        <p:nvPicPr>
          <p:cNvPr id="3074" name="Picture 2" descr="Waiter Servant Cleaning Presenting Plate Stock Image - Image of ...">
            <a:extLst>
              <a:ext uri="{FF2B5EF4-FFF2-40B4-BE49-F238E27FC236}">
                <a16:creationId xmlns:a16="http://schemas.microsoft.com/office/drawing/2014/main" id="{AEA3D432-047B-0758-938C-808248A722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212" r="2" b="36672"/>
          <a:stretch/>
        </p:blipFill>
        <p:spPr bwMode="auto">
          <a:xfrm>
            <a:off x="6549858" y="2727729"/>
            <a:ext cx="4594452" cy="4137927"/>
          </a:xfrm>
          <a:prstGeom prst="rect">
            <a:avLst/>
          </a:prstGeom>
          <a:noFill/>
          <a:extLst>
            <a:ext uri="{909E8E84-426E-40DD-AFC4-6F175D3DCCD1}">
              <a14:hiddenFill xmlns:a14="http://schemas.microsoft.com/office/drawing/2010/main">
                <a:solidFill>
                  <a:srgbClr val="FFFFFF"/>
                </a:solidFill>
              </a14:hiddenFill>
            </a:ext>
          </a:extLst>
        </p:spPr>
      </p:pic>
      <p:pic>
        <p:nvPicPr>
          <p:cNvPr id="11" name="Content Placeholder 10" descr="A person eating a meal&#10;&#10;Description automatically generated with medium confidence">
            <a:extLst>
              <a:ext uri="{FF2B5EF4-FFF2-40B4-BE49-F238E27FC236}">
                <a16:creationId xmlns:a16="http://schemas.microsoft.com/office/drawing/2014/main" id="{DD708D40-FAAE-CBF4-E53A-A52233B3AA97}"/>
              </a:ext>
            </a:extLst>
          </p:cNvPr>
          <p:cNvPicPr>
            <a:picLocks noChangeAspect="1"/>
          </p:cNvPicPr>
          <p:nvPr/>
        </p:nvPicPr>
        <p:blipFill rotWithShape="1">
          <a:blip r:embed="rId3"/>
          <a:srcRect l="25504" r="11089"/>
          <a:stretch/>
        </p:blipFill>
        <p:spPr>
          <a:xfrm>
            <a:off x="6549858" y="10"/>
            <a:ext cx="4594452" cy="2735375"/>
          </a:xfrm>
          <a:prstGeom prst="rect">
            <a:avLst/>
          </a:prstGeom>
          <a:effectLst>
            <a:outerShdw blurRad="254000" dist="190500" dir="5580000" sx="90000" sy="90000" algn="ctr" rotWithShape="0">
              <a:srgbClr val="000000">
                <a:alpha val="25000"/>
              </a:srgbClr>
            </a:outerShdw>
          </a:effectLst>
        </p:spPr>
      </p:pic>
      <p:cxnSp>
        <p:nvCxnSpPr>
          <p:cNvPr id="3112" name="Straight Connector 311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02BCCCA-2884-1FBF-F558-9E92E32C827B}"/>
              </a:ext>
            </a:extLst>
          </p:cNvPr>
          <p:cNvSpPr txBox="1"/>
          <p:nvPr/>
        </p:nvSpPr>
        <p:spPr>
          <a:xfrm>
            <a:off x="3381784" y="245789"/>
            <a:ext cx="3168073" cy="369332"/>
          </a:xfrm>
          <a:prstGeom prst="rect">
            <a:avLst/>
          </a:prstGeom>
          <a:noFill/>
        </p:spPr>
        <p:txBody>
          <a:bodyPr wrap="square">
            <a:spAutoFit/>
          </a:bodyPr>
          <a:lstStyle/>
          <a:p>
            <a:r>
              <a:rPr lang="en-US" b="0" i="0" dirty="0">
                <a:solidFill>
                  <a:srgbClr val="333333"/>
                </a:solidFill>
                <a:effectLst/>
                <a:latin typeface="avenir-regular-class"/>
              </a:rPr>
              <a:t>(The Grove of Narberth,2024) </a:t>
            </a:r>
            <a:endParaRPr lang="en-GB" dirty="0"/>
          </a:p>
        </p:txBody>
      </p:sp>
      <p:sp>
        <p:nvSpPr>
          <p:cNvPr id="6" name="TextBox 5">
            <a:extLst>
              <a:ext uri="{FF2B5EF4-FFF2-40B4-BE49-F238E27FC236}">
                <a16:creationId xmlns:a16="http://schemas.microsoft.com/office/drawing/2014/main" id="{F004C8E4-2C3A-068B-AA99-B22110F34C41}"/>
              </a:ext>
            </a:extLst>
          </p:cNvPr>
          <p:cNvSpPr txBox="1"/>
          <p:nvPr/>
        </p:nvSpPr>
        <p:spPr>
          <a:xfrm>
            <a:off x="4655127" y="2864359"/>
            <a:ext cx="2262909" cy="369332"/>
          </a:xfrm>
          <a:prstGeom prst="rect">
            <a:avLst/>
          </a:prstGeom>
          <a:noFill/>
        </p:spPr>
        <p:txBody>
          <a:bodyPr wrap="square">
            <a:spAutoFit/>
          </a:bodyPr>
          <a:lstStyle/>
          <a:p>
            <a:r>
              <a:rPr lang="en-US" b="0" i="0" dirty="0">
                <a:solidFill>
                  <a:srgbClr val="333333"/>
                </a:solidFill>
                <a:effectLst/>
                <a:latin typeface="avenir-regular-class"/>
              </a:rPr>
              <a:t>(Leah-Anne</a:t>
            </a:r>
            <a:r>
              <a:rPr lang="en-US" dirty="0">
                <a:solidFill>
                  <a:srgbClr val="333333"/>
                </a:solidFill>
                <a:latin typeface="avenir-regular-class"/>
              </a:rPr>
              <a:t> ,</a:t>
            </a:r>
            <a:r>
              <a:rPr lang="en-US" b="0" i="0" dirty="0">
                <a:solidFill>
                  <a:srgbClr val="333333"/>
                </a:solidFill>
                <a:effectLst/>
                <a:latin typeface="avenir-regular-class"/>
              </a:rPr>
              <a:t>2004)</a:t>
            </a:r>
            <a:endParaRPr lang="en-GB" dirty="0"/>
          </a:p>
        </p:txBody>
      </p:sp>
    </p:spTree>
    <p:extLst>
      <p:ext uri="{BB962C8B-B14F-4D97-AF65-F5344CB8AC3E}">
        <p14:creationId xmlns:p14="http://schemas.microsoft.com/office/powerpoint/2010/main" val="3424566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56"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57" name="Rectangle 1056">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58" name="Rectangle 1057">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A7DA78-C185-E319-5201-FF478A870FBF}"/>
              </a:ext>
            </a:extLst>
          </p:cNvPr>
          <p:cNvSpPr>
            <a:spLocks noGrp="1"/>
          </p:cNvSpPr>
          <p:nvPr>
            <p:ph type="title"/>
          </p:nvPr>
        </p:nvSpPr>
        <p:spPr>
          <a:xfrm>
            <a:off x="761802" y="858982"/>
            <a:ext cx="4880046" cy="1515728"/>
          </a:xfrm>
        </p:spPr>
        <p:txBody>
          <a:bodyPr>
            <a:normAutofit/>
          </a:bodyPr>
          <a:lstStyle/>
          <a:p>
            <a:r>
              <a:rPr lang="en-US" dirty="0">
                <a:latin typeface="Arial" panose="020B0604020202020204" pitchFamily="34" charset="0"/>
                <a:cs typeface="Arial" panose="020B0604020202020204" pitchFamily="34" charset="0"/>
              </a:rPr>
              <a:t>Menu query and changes.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49752E-E3A6-DFF2-267E-24A5D1EC61C9}"/>
              </a:ext>
            </a:extLst>
          </p:cNvPr>
          <p:cNvSpPr>
            <a:spLocks noGrp="1"/>
          </p:cNvSpPr>
          <p:nvPr>
            <p:ph idx="1"/>
          </p:nvPr>
        </p:nvSpPr>
        <p:spPr>
          <a:xfrm>
            <a:off x="761801" y="3233691"/>
            <a:ext cx="4880343" cy="2778223"/>
          </a:xfrm>
        </p:spPr>
        <p:txBody>
          <a:bodyPr>
            <a:normAutofit/>
          </a:bodyPr>
          <a:lstStyle/>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Querying with the head chef what changes are needed for the menu helps to communicate and find out what is available and in demand for the night. This is important because without correct communication from both parties this could impact efficiency. Customers may order food that is not available, and this could give a bad image. Having to go and ask again for orders explaining it was a mistake. This could increase disappointment from the customer’s point of view.  This will then be re-written by the fron</a:t>
            </a:r>
            <a:r>
              <a:rPr lang="en-US" sz="1200" kern="100" dirty="0">
                <a:latin typeface="Arial" panose="020B0604020202020204" pitchFamily="34" charset="0"/>
                <a:ea typeface="Calibri" panose="020F0502020204030204" pitchFamily="34" charset="0"/>
                <a:cs typeface="Arial" panose="020B0604020202020204" pitchFamily="34" charset="0"/>
              </a:rPr>
              <a:t>t of house team in readiness for service at 6.30pm</a:t>
            </a:r>
            <a:r>
              <a:rPr lang="en-GB" sz="12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 2024).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pPr>
            <a:endParaRPr lang="en-GB" sz="1500" dirty="0"/>
          </a:p>
        </p:txBody>
      </p:sp>
      <p:pic>
        <p:nvPicPr>
          <p:cNvPr id="1032" name="Picture 8" descr="How Cross Training your Staff Can Improve Your Kitchen Service">
            <a:extLst>
              <a:ext uri="{FF2B5EF4-FFF2-40B4-BE49-F238E27FC236}">
                <a16:creationId xmlns:a16="http://schemas.microsoft.com/office/drawing/2014/main" id="{9CDC1799-70DA-4086-5C99-AE36277191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40" r="-4" b="-4"/>
          <a:stretch/>
        </p:blipFill>
        <p:spPr bwMode="auto">
          <a:xfrm>
            <a:off x="6549858" y="10"/>
            <a:ext cx="4594452" cy="2735375"/>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cxnSp>
        <p:nvCxnSpPr>
          <p:cNvPr id="1059" name="Straight Connector 1058">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E54D517-6F7A-3696-AA0E-3A0F803F6847}"/>
              </a:ext>
            </a:extLst>
          </p:cNvPr>
          <p:cNvSpPr txBox="1"/>
          <p:nvPr/>
        </p:nvSpPr>
        <p:spPr>
          <a:xfrm>
            <a:off x="4013163" y="168354"/>
            <a:ext cx="2978013" cy="369332"/>
          </a:xfrm>
          <a:prstGeom prst="rect">
            <a:avLst/>
          </a:prstGeom>
          <a:noFill/>
        </p:spPr>
        <p:txBody>
          <a:bodyPr wrap="square">
            <a:spAutoFit/>
          </a:bodyPr>
          <a:lstStyle/>
          <a:p>
            <a:r>
              <a:rPr lang="en-US" b="0" i="0" dirty="0">
                <a:solidFill>
                  <a:srgbClr val="333333"/>
                </a:solidFill>
                <a:effectLst/>
                <a:latin typeface="avenir-regular-class"/>
              </a:rPr>
              <a:t>(DishwasherHero</a:t>
            </a:r>
            <a:r>
              <a:rPr lang="en-US" dirty="0">
                <a:solidFill>
                  <a:srgbClr val="333333"/>
                </a:solidFill>
                <a:latin typeface="avenir-regular-class"/>
              </a:rPr>
              <a:t>,</a:t>
            </a:r>
            <a:r>
              <a:rPr lang="en-US" b="0" i="0" dirty="0">
                <a:solidFill>
                  <a:srgbClr val="333333"/>
                </a:solidFill>
                <a:effectLst/>
                <a:latin typeface="avenir-regular-class"/>
              </a:rPr>
              <a:t>2018) </a:t>
            </a:r>
            <a:endParaRPr lang="en-GB" dirty="0"/>
          </a:p>
        </p:txBody>
      </p:sp>
      <p:pic>
        <p:nvPicPr>
          <p:cNvPr id="1026" name="Picture 2" descr="Free Restaurant Menu Mockup :: Behance">
            <a:extLst>
              <a:ext uri="{FF2B5EF4-FFF2-40B4-BE49-F238E27FC236}">
                <a16:creationId xmlns:a16="http://schemas.microsoft.com/office/drawing/2014/main" id="{DDB90D8E-55A5-B39A-84FB-B4B7CC75F5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9859" y="2896073"/>
            <a:ext cx="4594452" cy="38936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F35F03D-E6B8-4E14-E816-E989B94C0406}"/>
              </a:ext>
            </a:extLst>
          </p:cNvPr>
          <p:cNvSpPr txBox="1"/>
          <p:nvPr/>
        </p:nvSpPr>
        <p:spPr>
          <a:xfrm>
            <a:off x="3807261" y="2832505"/>
            <a:ext cx="2593848" cy="369332"/>
          </a:xfrm>
          <a:prstGeom prst="rect">
            <a:avLst/>
          </a:prstGeom>
          <a:noFill/>
        </p:spPr>
        <p:txBody>
          <a:bodyPr wrap="square">
            <a:spAutoFit/>
          </a:bodyPr>
          <a:lstStyle/>
          <a:p>
            <a:r>
              <a:rPr lang="en-US" b="0" i="0" dirty="0">
                <a:solidFill>
                  <a:srgbClr val="333333"/>
                </a:solidFill>
                <a:effectLst/>
                <a:latin typeface="avenir-regular-class"/>
              </a:rPr>
              <a:t>(Mockups, Pixpine</a:t>
            </a:r>
            <a:r>
              <a:rPr lang="en-US" dirty="0">
                <a:solidFill>
                  <a:srgbClr val="333333"/>
                </a:solidFill>
                <a:latin typeface="avenir-regular-class"/>
              </a:rPr>
              <a:t>,</a:t>
            </a:r>
            <a:r>
              <a:rPr lang="en-US" b="0" i="0" dirty="0">
                <a:solidFill>
                  <a:srgbClr val="333333"/>
                </a:solidFill>
                <a:effectLst/>
                <a:latin typeface="avenir-regular-class"/>
              </a:rPr>
              <a:t>2020)  </a:t>
            </a:r>
            <a:endParaRPr lang="en-GB" dirty="0"/>
          </a:p>
        </p:txBody>
      </p:sp>
    </p:spTree>
    <p:extLst>
      <p:ext uri="{BB962C8B-B14F-4D97-AF65-F5344CB8AC3E}">
        <p14:creationId xmlns:p14="http://schemas.microsoft.com/office/powerpoint/2010/main" val="3719088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5138"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40" name="Rectangle 5139">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42" name="Rectangle 5141">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88951-3167-E58D-C531-40B90AEA6F91}"/>
              </a:ext>
            </a:extLst>
          </p:cNvPr>
          <p:cNvSpPr>
            <a:spLocks noGrp="1"/>
          </p:cNvSpPr>
          <p:nvPr>
            <p:ph type="title"/>
          </p:nvPr>
        </p:nvSpPr>
        <p:spPr>
          <a:xfrm>
            <a:off x="761802" y="858982"/>
            <a:ext cx="4880046" cy="1515728"/>
          </a:xfrm>
        </p:spPr>
        <p:txBody>
          <a:bodyPr>
            <a:normAutofit/>
          </a:bodyPr>
          <a:lstStyle/>
          <a:p>
            <a:r>
              <a:rPr lang="en-US" dirty="0">
                <a:latin typeface="Arial" panose="020B0604020202020204" pitchFamily="34" charset="0"/>
                <a:cs typeface="Arial" panose="020B0604020202020204" pitchFamily="34" charset="0"/>
              </a:rPr>
              <a:t>Stations for service.</a:t>
            </a:r>
            <a:endParaRPr lang="en-GB" dirty="0">
              <a:latin typeface="Arial" panose="020B0604020202020204" pitchFamily="34" charset="0"/>
              <a:cs typeface="Arial" panose="020B0604020202020204" pitchFamily="34" charset="0"/>
            </a:endParaRPr>
          </a:p>
        </p:txBody>
      </p:sp>
      <p:sp>
        <p:nvSpPr>
          <p:cNvPr id="5126" name="Content Placeholder 5125">
            <a:extLst>
              <a:ext uri="{FF2B5EF4-FFF2-40B4-BE49-F238E27FC236}">
                <a16:creationId xmlns:a16="http://schemas.microsoft.com/office/drawing/2014/main" id="{7497A39F-C4CD-5762-9ED1-E2A939B35860}"/>
              </a:ext>
            </a:extLst>
          </p:cNvPr>
          <p:cNvSpPr>
            <a:spLocks noGrp="1"/>
          </p:cNvSpPr>
          <p:nvPr>
            <p:ph idx="1"/>
          </p:nvPr>
        </p:nvSpPr>
        <p:spPr>
          <a:xfrm>
            <a:off x="380901" y="2279440"/>
            <a:ext cx="5788056" cy="3106148"/>
          </a:xfrm>
        </p:spPr>
        <p:txBody>
          <a:bodyPr>
            <a:noAutofit/>
          </a:bodyPr>
          <a:lstStyle/>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Next, I will make sure everyone is at their correct stations decided by the meeting held just before service outlying where everyone will be. For example, </a:t>
            </a:r>
            <a:r>
              <a:rPr lang="en-US" sz="1200" kern="100" dirty="0">
                <a:latin typeface="Arial" panose="020B0604020202020204" pitchFamily="34" charset="0"/>
                <a:ea typeface="Calibri" panose="020F0502020204030204" pitchFamily="34" charset="0"/>
                <a:cs typeface="Arial" panose="020B0604020202020204" pitchFamily="34" charset="0"/>
              </a:rPr>
              <a:t>one </a:t>
            </a:r>
            <a:r>
              <a:rPr lang="en-US" sz="1200" kern="100" dirty="0">
                <a:effectLst/>
                <a:latin typeface="Arial" panose="020B0604020202020204" pitchFamily="34" charset="0"/>
                <a:ea typeface="Calibri" panose="020F0502020204030204" pitchFamily="34" charset="0"/>
                <a:cs typeface="Arial" panose="020B0604020202020204" pitchFamily="34" charset="0"/>
              </a:rPr>
              <a:t>of my waiters/waitresses will be the food runner serving food to the customers and doing behind the scenes jobs. While my </a:t>
            </a:r>
            <a:r>
              <a:rPr lang="en-US" sz="1200" kern="100" dirty="0">
                <a:latin typeface="Arial" panose="020B0604020202020204" pitchFamily="34" charset="0"/>
                <a:ea typeface="Calibri" panose="020F0502020204030204" pitchFamily="34" charset="0"/>
                <a:cs typeface="Arial" panose="020B0604020202020204" pitchFamily="34" charset="0"/>
              </a:rPr>
              <a:t>two </a:t>
            </a:r>
            <a:r>
              <a:rPr lang="en-US" sz="1200" kern="100" dirty="0">
                <a:effectLst/>
                <a:latin typeface="Arial" panose="020B0604020202020204" pitchFamily="34" charset="0"/>
                <a:ea typeface="Calibri" panose="020F0502020204030204" pitchFamily="34" charset="0"/>
                <a:cs typeface="Arial" panose="020B0604020202020204" pitchFamily="34" charset="0"/>
              </a:rPr>
              <a:t>other waiters/ waitresses will be available for taking orders, ensuring drinks are filled, ensuring customer satisfaction is at its highest</a:t>
            </a:r>
            <a:r>
              <a:rPr lang="en-GB" sz="12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 2024)</a:t>
            </a:r>
            <a:r>
              <a:rPr lang="en-US" sz="1200" kern="100" dirty="0">
                <a:effectLst/>
                <a:latin typeface="Arial" panose="020B0604020202020204" pitchFamily="34" charset="0"/>
                <a:ea typeface="Calibri" panose="020F0502020204030204" pitchFamily="34" charset="0"/>
                <a:cs typeface="Arial" panose="020B0604020202020204" pitchFamily="34" charset="0"/>
              </a:rPr>
              <a:t>.</a:t>
            </a:r>
          </a:p>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The front of house bar staff needs to prepare beverages for service. They should be checking stock levels of wines. Checking if deliveries have been put away while checking if the correct things have been delivered. The wines need to be stored at the correct temperatures for better consumption by customers. This is also considered for the beer stock levels of the restaurant. The bar staff need to ensure the correct wines are paired with correct dishes such as red wine for red meat and white wine for fish dishes. The beverage menus including cocktails, wines, beers, and other beverages should be changed and made ready for dinner service</a:t>
            </a:r>
            <a:r>
              <a:rPr lang="en-GB" sz="12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 2024)</a:t>
            </a:r>
            <a:r>
              <a:rPr lang="en-US" sz="1200" kern="100" dirty="0">
                <a:effectLst/>
                <a:latin typeface="Arial" panose="020B0604020202020204" pitchFamily="34" charset="0"/>
                <a:ea typeface="Calibri" panose="020F0502020204030204" pitchFamily="34" charset="0"/>
                <a:cs typeface="Arial" panose="020B0604020202020204" pitchFamily="34" charset="0"/>
              </a:rPr>
              <a:t>.</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US" sz="1200" dirty="0">
              <a:latin typeface="Arial" panose="020B0604020202020204" pitchFamily="34" charset="0"/>
              <a:cs typeface="Arial" panose="020B0604020202020204" pitchFamily="34" charset="0"/>
            </a:endParaRPr>
          </a:p>
        </p:txBody>
      </p:sp>
      <p:pic>
        <p:nvPicPr>
          <p:cNvPr id="2050" name="Picture 2" descr="Image result for staff meeting before dinner service">
            <a:extLst>
              <a:ext uri="{FF2B5EF4-FFF2-40B4-BE49-F238E27FC236}">
                <a16:creationId xmlns:a16="http://schemas.microsoft.com/office/drawing/2014/main" id="{E71024B5-669B-F999-173B-7C4AC343AF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42" r="-1" b="-1"/>
          <a:stretch/>
        </p:blipFill>
        <p:spPr bwMode="auto">
          <a:xfrm>
            <a:off x="6549858" y="10"/>
            <a:ext cx="4594452" cy="2735375"/>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cxnSp>
        <p:nvCxnSpPr>
          <p:cNvPr id="5144" name="Straight Connector 514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F970A03-8AD9-8AF7-30D4-15B48732B5D3}"/>
              </a:ext>
            </a:extLst>
          </p:cNvPr>
          <p:cNvSpPr txBox="1"/>
          <p:nvPr/>
        </p:nvSpPr>
        <p:spPr>
          <a:xfrm>
            <a:off x="4710545" y="148828"/>
            <a:ext cx="2262909" cy="369332"/>
          </a:xfrm>
          <a:prstGeom prst="rect">
            <a:avLst/>
          </a:prstGeom>
          <a:noFill/>
        </p:spPr>
        <p:txBody>
          <a:bodyPr wrap="square">
            <a:spAutoFit/>
          </a:bodyPr>
          <a:lstStyle/>
          <a:p>
            <a:r>
              <a:rPr lang="en-US" b="0" i="0" dirty="0">
                <a:solidFill>
                  <a:srgbClr val="333333"/>
                </a:solidFill>
                <a:effectLst/>
                <a:latin typeface="avenir-regular-class"/>
              </a:rPr>
              <a:t>(Kavanagh, 2021) </a:t>
            </a:r>
            <a:endParaRPr lang="en-GB" dirty="0"/>
          </a:p>
        </p:txBody>
      </p:sp>
      <p:pic>
        <p:nvPicPr>
          <p:cNvPr id="1026" name="Picture 2" descr="Hand holding people, human allocation, people management, recruitment ...">
            <a:extLst>
              <a:ext uri="{FF2B5EF4-FFF2-40B4-BE49-F238E27FC236}">
                <a16:creationId xmlns:a16="http://schemas.microsoft.com/office/drawing/2014/main" id="{F0EBD96E-E28F-E428-D85D-9CDF9091BA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443" y="2727729"/>
            <a:ext cx="4327868" cy="404552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C9C0E87-FC83-E738-0852-5AF3B5300C5A}"/>
              </a:ext>
            </a:extLst>
          </p:cNvPr>
          <p:cNvSpPr txBox="1"/>
          <p:nvPr/>
        </p:nvSpPr>
        <p:spPr>
          <a:xfrm>
            <a:off x="6295006" y="2803297"/>
            <a:ext cx="3387542"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(Iconfinder, 2024) </a:t>
            </a:r>
            <a:endParaRPr lang="en-GB" dirty="0"/>
          </a:p>
        </p:txBody>
      </p:sp>
    </p:spTree>
    <p:extLst>
      <p:ext uri="{BB962C8B-B14F-4D97-AF65-F5344CB8AC3E}">
        <p14:creationId xmlns:p14="http://schemas.microsoft.com/office/powerpoint/2010/main" val="1499364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08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34 Restaurant-Hostess Stand ideas | hostess stand, restaurant hostess ...">
            <a:extLst>
              <a:ext uri="{FF2B5EF4-FFF2-40B4-BE49-F238E27FC236}">
                <a16:creationId xmlns:a16="http://schemas.microsoft.com/office/drawing/2014/main" id="{9ACF807F-4954-6E48-F109-955E4C56F0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5532"/>
          <a:stretch/>
        </p:blipFill>
        <p:spPr bwMode="auto">
          <a:xfrm>
            <a:off x="49229" y="-15338"/>
            <a:ext cx="4347117" cy="4294918"/>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83" name="Rectangle 308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7AD1B5-72B4-109B-1517-D6EA174384A8}"/>
              </a:ext>
            </a:extLst>
          </p:cNvPr>
          <p:cNvSpPr>
            <a:spLocks noGrp="1"/>
          </p:cNvSpPr>
          <p:nvPr>
            <p:ph type="title"/>
          </p:nvPr>
        </p:nvSpPr>
        <p:spPr>
          <a:xfrm>
            <a:off x="7646670" y="-447018"/>
            <a:ext cx="4369757" cy="2129878"/>
          </a:xfrm>
        </p:spPr>
        <p:txBody>
          <a:bodyPr>
            <a:normAutofit/>
          </a:bodyPr>
          <a:lstStyle/>
          <a:p>
            <a:r>
              <a:rPr lang="en-US" dirty="0">
                <a:latin typeface="Arial" panose="020B0604020202020204" pitchFamily="34" charset="0"/>
                <a:cs typeface="Arial" panose="020B0604020202020204" pitchFamily="34" charset="0"/>
              </a:rPr>
              <a:t>Hosting station. </a:t>
            </a:r>
            <a:endParaRPr lang="en-GB" dirty="0">
              <a:latin typeface="Arial" panose="020B0604020202020204" pitchFamily="34" charset="0"/>
              <a:cs typeface="Arial" panose="020B0604020202020204" pitchFamily="34" charset="0"/>
            </a:endParaRPr>
          </a:p>
        </p:txBody>
      </p:sp>
      <p:cxnSp>
        <p:nvCxnSpPr>
          <p:cNvPr id="3085" name="Straight Connector 3084">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3076" name="Picture 4" descr="How to Greet Guests in a Restaurant: Effective Strategies">
            <a:extLst>
              <a:ext uri="{FF2B5EF4-FFF2-40B4-BE49-F238E27FC236}">
                <a16:creationId xmlns:a16="http://schemas.microsoft.com/office/drawing/2014/main" id="{A6405D2C-1B66-5884-BE50-7AFDEBEB22F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9229" y="4269421"/>
            <a:ext cx="4347117" cy="27169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EDDA930-8218-82C1-EEE5-9700A0FAF3FD}"/>
              </a:ext>
            </a:extLst>
          </p:cNvPr>
          <p:cNvSpPr txBox="1"/>
          <p:nvPr/>
        </p:nvSpPr>
        <p:spPr>
          <a:xfrm>
            <a:off x="4606891" y="1125258"/>
            <a:ext cx="7347248" cy="4247317"/>
          </a:xfrm>
          <a:prstGeom prst="rect">
            <a:avLst/>
          </a:prstGeom>
          <a:noFill/>
        </p:spPr>
        <p:txBody>
          <a:bodyPr wrap="square" rtlCol="0">
            <a:spAutoFit/>
          </a:bodyPr>
          <a:lstStyle/>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My job will mainly focus on hosting at the front of premises. I will be welcoming guests, taking their coats from them, getting their name and title, and taking them to their designated table. This is what customers experience first so communication needs to be spot on in the way they are greeted. Do they feel welcome? Are they feeling happy to be dining here?</a:t>
            </a:r>
            <a:r>
              <a:rPr lang="en-GB" sz="12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(Brown, 2019, CH 23) </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If tables were not ready for seating when the predicted 20 guest walk-ins and some of the 80 pre booked guests were not ready on arrival. I would resolve this by offering to first sit at the bar to have a pre drink before going to their table. Offering some complementary canapes </a:t>
            </a:r>
            <a:r>
              <a:rPr lang="en-US" sz="1200" kern="100" dirty="0">
                <a:latin typeface="Arial" panose="020B0604020202020204" pitchFamily="34" charset="0"/>
                <a:ea typeface="Calibri" panose="020F0502020204030204" pitchFamily="34" charset="0"/>
                <a:cs typeface="Arial" panose="020B0604020202020204" pitchFamily="34" charset="0"/>
              </a:rPr>
              <a:t>would also</a:t>
            </a:r>
            <a:r>
              <a:rPr lang="en-US" sz="1200" kern="100" dirty="0">
                <a:effectLst/>
                <a:latin typeface="Arial" panose="020B0604020202020204" pitchFamily="34" charset="0"/>
                <a:ea typeface="Calibri" panose="020F0502020204030204" pitchFamily="34" charset="0"/>
                <a:cs typeface="Arial" panose="020B0604020202020204" pitchFamily="34" charset="0"/>
              </a:rPr>
              <a:t> help with the wait. This would decrease disappointment as customers are being looked after and not forgotten while they wait. I would mostly concentrate on the people who are waiting to be taken to their table. </a:t>
            </a:r>
            <a:r>
              <a:rPr lang="en-US" sz="1200" kern="100" dirty="0">
                <a:latin typeface="Arial" panose="020B0604020202020204" pitchFamily="34" charset="0"/>
                <a:ea typeface="Calibri" panose="020F0502020204030204" pitchFamily="34" charset="0"/>
                <a:cs typeface="Arial" panose="020B0604020202020204" pitchFamily="34" charset="0"/>
              </a:rPr>
              <a:t>W</a:t>
            </a:r>
            <a:r>
              <a:rPr lang="en-US" sz="1200" kern="100" dirty="0">
                <a:effectLst/>
                <a:latin typeface="Arial" panose="020B0604020202020204" pitchFamily="34" charset="0"/>
                <a:ea typeface="Calibri" panose="020F0502020204030204" pitchFamily="34" charset="0"/>
                <a:cs typeface="Arial" panose="020B0604020202020204" pitchFamily="34" charset="0"/>
              </a:rPr>
              <a:t>hen there is a free moment, I would also help the front of the house team if they were struggling to keep up. I would do this in normal times with the beverage area as it can help you sell more products. Up selling products can help with flow of drinks and increase time spent at bar, so pressure is taken off the volume of customers entering at one time.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CC86CF63-DE64-ED23-0887-3CA0531BF715}"/>
              </a:ext>
            </a:extLst>
          </p:cNvPr>
          <p:cNvSpPr txBox="1"/>
          <p:nvPr/>
        </p:nvSpPr>
        <p:spPr>
          <a:xfrm>
            <a:off x="4571917" y="563579"/>
            <a:ext cx="3463637" cy="369332"/>
          </a:xfrm>
          <a:prstGeom prst="rect">
            <a:avLst/>
          </a:prstGeom>
          <a:noFill/>
        </p:spPr>
        <p:txBody>
          <a:bodyPr wrap="square">
            <a:spAutoFit/>
          </a:bodyPr>
          <a:lstStyle/>
          <a:p>
            <a:r>
              <a:rPr lang="en-GB" dirty="0">
                <a:solidFill>
                  <a:srgbClr val="333333"/>
                </a:solidFill>
                <a:latin typeface="avenir-regular-class"/>
              </a:rPr>
              <a:t>(</a:t>
            </a:r>
            <a:r>
              <a:rPr lang="en-GB" b="0" i="0" dirty="0">
                <a:solidFill>
                  <a:srgbClr val="333333"/>
                </a:solidFill>
                <a:effectLst/>
                <a:latin typeface="avenir-regular-class"/>
              </a:rPr>
              <a:t>Katz Design Group,2023) </a:t>
            </a:r>
            <a:endParaRPr lang="en-GB" dirty="0"/>
          </a:p>
        </p:txBody>
      </p:sp>
      <p:sp>
        <p:nvSpPr>
          <p:cNvPr id="7" name="TextBox 6">
            <a:extLst>
              <a:ext uri="{FF2B5EF4-FFF2-40B4-BE49-F238E27FC236}">
                <a16:creationId xmlns:a16="http://schemas.microsoft.com/office/drawing/2014/main" id="{C6C2634B-49F4-AC14-2BAC-CA3BAB2A0EDB}"/>
              </a:ext>
            </a:extLst>
          </p:cNvPr>
          <p:cNvSpPr txBox="1"/>
          <p:nvPr/>
        </p:nvSpPr>
        <p:spPr>
          <a:xfrm>
            <a:off x="4364261" y="6368187"/>
            <a:ext cx="2484582" cy="369332"/>
          </a:xfrm>
          <a:prstGeom prst="rect">
            <a:avLst/>
          </a:prstGeom>
          <a:noFill/>
        </p:spPr>
        <p:txBody>
          <a:bodyPr wrap="square">
            <a:spAutoFit/>
          </a:bodyPr>
          <a:lstStyle/>
          <a:p>
            <a:r>
              <a:rPr lang="en-US" b="0" i="0" dirty="0">
                <a:solidFill>
                  <a:srgbClr val="333333"/>
                </a:solidFill>
                <a:effectLst/>
                <a:latin typeface="avenir-regular-class"/>
              </a:rPr>
              <a:t>    (Smiley</a:t>
            </a:r>
            <a:r>
              <a:rPr lang="en-US" dirty="0">
                <a:solidFill>
                  <a:srgbClr val="333333"/>
                </a:solidFill>
                <a:latin typeface="avenir-regular-class"/>
              </a:rPr>
              <a:t>, </a:t>
            </a:r>
            <a:r>
              <a:rPr lang="en-US" b="0" i="0" dirty="0">
                <a:solidFill>
                  <a:srgbClr val="333333"/>
                </a:solidFill>
                <a:effectLst/>
                <a:latin typeface="avenir-regular-class"/>
              </a:rPr>
              <a:t>2023) </a:t>
            </a:r>
            <a:endParaRPr lang="en-GB" dirty="0"/>
          </a:p>
        </p:txBody>
      </p:sp>
    </p:spTree>
    <p:extLst>
      <p:ext uri="{BB962C8B-B14F-4D97-AF65-F5344CB8AC3E}">
        <p14:creationId xmlns:p14="http://schemas.microsoft.com/office/powerpoint/2010/main" val="4152049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2" name="Rectangle 4121">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24" name="Rectangle 4123">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126" name="Straight Connector 4125">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8" name="Straight Connector 4127">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130"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32" name="Rectangle 4131">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ips for Making Even Bigger Tips | Tundra Restaurant Supply">
            <a:extLst>
              <a:ext uri="{FF2B5EF4-FFF2-40B4-BE49-F238E27FC236}">
                <a16:creationId xmlns:a16="http://schemas.microsoft.com/office/drawing/2014/main" id="{0C4F71B0-2DD8-5A77-51E0-2709441F70B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7809"/>
          <a:stretch/>
        </p:blipFill>
        <p:spPr bwMode="auto">
          <a:xfrm>
            <a:off x="21" y="-2"/>
            <a:ext cx="11144289" cy="6858001"/>
          </a:xfrm>
          <a:prstGeom prst="rect">
            <a:avLst/>
          </a:prstGeom>
          <a:noFill/>
          <a:effectLst>
            <a:outerShdw blurRad="596900" dist="330200" dir="8820000" sx="87000" sy="87000" algn="ctr" rotWithShape="0">
              <a:srgbClr val="000000">
                <a:alpha val="29000"/>
              </a:srgbClr>
            </a:outerShdw>
          </a:effectLst>
          <a:extLst>
            <a:ext uri="{909E8E84-426E-40DD-AFC4-6F175D3DCCD1}">
              <a14:hiddenFill xmlns:a14="http://schemas.microsoft.com/office/drawing/2010/main">
                <a:solidFill>
                  <a:srgbClr val="FFFFFF"/>
                </a:solidFill>
              </a14:hiddenFill>
            </a:ext>
          </a:extLst>
        </p:spPr>
      </p:pic>
      <p:sp>
        <p:nvSpPr>
          <p:cNvPr id="4134"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06A71-3E5F-0EDB-AE0C-E578BB9D9A54}"/>
              </a:ext>
            </a:extLst>
          </p:cNvPr>
          <p:cNvSpPr>
            <a:spLocks noGrp="1"/>
          </p:cNvSpPr>
          <p:nvPr>
            <p:ph type="title"/>
          </p:nvPr>
        </p:nvSpPr>
        <p:spPr>
          <a:xfrm>
            <a:off x="589558" y="1549597"/>
            <a:ext cx="4501057" cy="2483316"/>
          </a:xfrm>
        </p:spPr>
        <p:txBody>
          <a:bodyPr vert="horz" lIns="91440" tIns="45720" rIns="91440" bIns="45720" rtlCol="0" anchor="b">
            <a:normAutofit fontScale="90000"/>
          </a:bodyPr>
          <a:lstStyle/>
          <a:p>
            <a:pPr>
              <a:lnSpc>
                <a:spcPct val="90000"/>
              </a:lnSpc>
            </a:pPr>
            <a:r>
              <a:rPr lang="en-US" sz="3400" dirty="0">
                <a:solidFill>
                  <a:srgbClr val="FFFFFF"/>
                </a:solidFill>
                <a:latin typeface="Arial" panose="020B0604020202020204" pitchFamily="34" charset="0"/>
                <a:cs typeface="Arial" panose="020B0604020202020204" pitchFamily="34" charset="0"/>
              </a:rPr>
              <a:t>Customers being shown to their tables. Given a food and beverage menu from front of house staff for their perusal.</a:t>
            </a:r>
          </a:p>
        </p:txBody>
      </p:sp>
      <p:cxnSp>
        <p:nvCxnSpPr>
          <p:cNvPr id="4136" name="Straight Connector 4135">
            <a:extLst>
              <a:ext uri="{FF2B5EF4-FFF2-40B4-BE49-F238E27FC236}">
                <a16:creationId xmlns:a16="http://schemas.microsoft.com/office/drawing/2014/main" id="{3816C099-0516-4486-BC06-E0DCD29DDF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3FFAAB-D94D-15EB-D6D0-03893B48299B}"/>
              </a:ext>
            </a:extLst>
          </p:cNvPr>
          <p:cNvSpPr txBox="1"/>
          <p:nvPr/>
        </p:nvSpPr>
        <p:spPr>
          <a:xfrm>
            <a:off x="83032" y="6304002"/>
            <a:ext cx="6174508" cy="369332"/>
          </a:xfrm>
          <a:prstGeom prst="rect">
            <a:avLst/>
          </a:prstGeom>
          <a:noFill/>
        </p:spPr>
        <p:txBody>
          <a:bodyPr wrap="square">
            <a:spAutoFit/>
          </a:bodyPr>
          <a:lstStyle/>
          <a:p>
            <a:r>
              <a:rPr lang="en-US" b="1" i="0" dirty="0">
                <a:solidFill>
                  <a:schemeClr val="bg1"/>
                </a:solidFill>
                <a:effectLst/>
                <a:latin typeface="avenir-regular-class"/>
              </a:rPr>
              <a:t>(</a:t>
            </a:r>
            <a:r>
              <a:rPr lang="en-US" b="0" i="0" dirty="0">
                <a:solidFill>
                  <a:schemeClr val="bg1"/>
                </a:solidFill>
                <a:effectLst/>
                <a:latin typeface="avenir-regular-class"/>
              </a:rPr>
              <a:t>Fauble, 2023).</a:t>
            </a:r>
            <a:endParaRPr lang="en-GB" dirty="0">
              <a:solidFill>
                <a:schemeClr val="bg1"/>
              </a:solidFill>
            </a:endParaRPr>
          </a:p>
        </p:txBody>
      </p:sp>
    </p:spTree>
    <p:extLst>
      <p:ext uri="{BB962C8B-B14F-4D97-AF65-F5344CB8AC3E}">
        <p14:creationId xmlns:p14="http://schemas.microsoft.com/office/powerpoint/2010/main" val="2915177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5129" name="Slide Background">
            <a:extLst>
              <a:ext uri="{FF2B5EF4-FFF2-40B4-BE49-F238E27FC236}">
                <a16:creationId xmlns:a16="http://schemas.microsoft.com/office/drawing/2014/main" id="{4D327EF6-1201-4218-AA98-3DA5A0F48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31" name="Rectangle 5130">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Image result for staff taking food orders">
            <a:extLst>
              <a:ext uri="{FF2B5EF4-FFF2-40B4-BE49-F238E27FC236}">
                <a16:creationId xmlns:a16="http://schemas.microsoft.com/office/drawing/2014/main" id="{81690BEA-96E9-32B9-1864-BE6447C066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5775"/>
          <a:stretch/>
        </p:blipFill>
        <p:spPr bwMode="auto">
          <a:xfrm>
            <a:off x="-1" y="3429254"/>
            <a:ext cx="6098917" cy="3428746"/>
          </a:xfrm>
          <a:prstGeom prst="rect">
            <a:avLst/>
          </a:prstGeom>
          <a:noFill/>
          <a:extLst>
            <a:ext uri="{909E8E84-426E-40DD-AFC4-6F175D3DCCD1}">
              <a14:hiddenFill xmlns:a14="http://schemas.microsoft.com/office/drawing/2010/main">
                <a:solidFill>
                  <a:srgbClr val="FFFFFF"/>
                </a:solidFill>
              </a14:hiddenFill>
            </a:ext>
          </a:extLst>
        </p:spPr>
      </p:pic>
      <p:sp useBgFill="1">
        <p:nvSpPr>
          <p:cNvPr id="5133" name="Rectangle 5132">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35" name="Rectangle 5134">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420664"/>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AA4FA6-3BC1-B64E-14C5-0B49A247CB45}"/>
              </a:ext>
            </a:extLst>
          </p:cNvPr>
          <p:cNvSpPr>
            <a:spLocks noGrp="1"/>
          </p:cNvSpPr>
          <p:nvPr>
            <p:ph type="title"/>
          </p:nvPr>
        </p:nvSpPr>
        <p:spPr>
          <a:xfrm>
            <a:off x="761801" y="858982"/>
            <a:ext cx="4697303" cy="2136702"/>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Ordering systems.</a:t>
            </a:r>
          </a:p>
        </p:txBody>
      </p:sp>
      <p:pic>
        <p:nvPicPr>
          <p:cNvPr id="5122" name="Picture 2" descr="Image result for  waiters writting checks for food  throiugh computers">
            <a:extLst>
              <a:ext uri="{FF2B5EF4-FFF2-40B4-BE49-F238E27FC236}">
                <a16:creationId xmlns:a16="http://schemas.microsoft.com/office/drawing/2014/main" id="{5D355266-0CC3-1AFE-13D0-F9E2EA4B881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1004" r="2" b="36291"/>
          <a:stretch/>
        </p:blipFill>
        <p:spPr bwMode="auto">
          <a:xfrm>
            <a:off x="6093082" y="10"/>
            <a:ext cx="6098917" cy="34287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A6AA8D3-AD8C-B654-81FD-9465B41E2166}"/>
              </a:ext>
            </a:extLst>
          </p:cNvPr>
          <p:cNvSpPr txBox="1"/>
          <p:nvPr/>
        </p:nvSpPr>
        <p:spPr>
          <a:xfrm>
            <a:off x="6033911" y="3428746"/>
            <a:ext cx="6217257" cy="3575316"/>
          </a:xfrm>
          <a:prstGeom prst="rect">
            <a:avLst/>
          </a:prstGeom>
        </p:spPr>
        <p:txBody>
          <a:bodyPr vert="horz" lIns="91440" tIns="45720" rIns="91440" bIns="45720" rtlCol="0">
            <a:normAutofit fontScale="92500" lnSpcReduction="20000"/>
          </a:bodyPr>
          <a:lstStyle/>
          <a:p>
            <a:pPr lvl="0" algn="just">
              <a:lnSpc>
                <a:spcPct val="150000"/>
              </a:lnSpc>
            </a:pPr>
            <a:r>
              <a:rPr lang="en-US" sz="1300" dirty="0">
                <a:effectLst/>
                <a:latin typeface="Arial" panose="020B0604020202020204" pitchFamily="34" charset="0"/>
                <a:cs typeface="Arial" panose="020B0604020202020204" pitchFamily="34" charset="0"/>
              </a:rPr>
              <a:t>Communication and accuracy are so important when writing checks, especially when used in a computerized system that is then sent to the kitchen and bar team. It shows real-time orders showing the table numbers </a:t>
            </a:r>
            <a:r>
              <a:rPr lang="en-US" sz="1300" dirty="0">
                <a:latin typeface="Arial" panose="020B0604020202020204" pitchFamily="34" charset="0"/>
                <a:cs typeface="Arial" panose="020B0604020202020204" pitchFamily="34" charset="0"/>
              </a:rPr>
              <a:t>of the </a:t>
            </a:r>
            <a:r>
              <a:rPr lang="en-US" sz="1300" dirty="0">
                <a:effectLst/>
                <a:latin typeface="Arial" panose="020B0604020202020204" pitchFamily="34" charset="0"/>
                <a:cs typeface="Arial" panose="020B0604020202020204" pitchFamily="34" charset="0"/>
              </a:rPr>
              <a:t>guests, what food is being ordered and if there are any changes such as allergies that the chefs need to be aware of. </a:t>
            </a:r>
            <a:r>
              <a:rPr lang="en-US" sz="1300" kern="100" dirty="0">
                <a:effectLst/>
                <a:latin typeface="Arial" panose="020B0604020202020204" pitchFamily="34" charset="0"/>
                <a:ea typeface="Calibri" panose="020F0502020204030204" pitchFamily="34" charset="0"/>
                <a:cs typeface="Arial" panose="020B0604020202020204" pitchFamily="34" charset="0"/>
              </a:rPr>
              <a:t>My staff should be trained to understand and read between the lines about when a customer is ready to order their food, by reading each customer’s body language. Standing to the left of the customer and close enough is important to hear what is being ordered by the customer  (</a:t>
            </a:r>
            <a:r>
              <a:rPr lang="en-GB" sz="13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Brown, 2019, CH 23) </a:t>
            </a:r>
            <a:r>
              <a:rPr lang="en-US" sz="1300" kern="100" dirty="0">
                <a:effectLst/>
                <a:latin typeface="Arial" panose="020B0604020202020204" pitchFamily="34" charset="0"/>
                <a:ea typeface="Calibri" panose="020F0502020204030204" pitchFamily="34" charset="0"/>
                <a:cs typeface="Arial" panose="020B0604020202020204" pitchFamily="34" charset="0"/>
              </a:rPr>
              <a:t>.</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marL="457200" algn="just">
              <a:lnSpc>
                <a:spcPct val="150000"/>
              </a:lnSpc>
            </a:pPr>
            <a:r>
              <a:rPr lang="en-US" sz="1300" kern="100" dirty="0">
                <a:effectLst/>
                <a:latin typeface="Arial" panose="020B0604020202020204" pitchFamily="34" charset="0"/>
                <a:ea typeface="Calibri" panose="020F0502020204030204" pitchFamily="34" charset="0"/>
                <a:cs typeface="Arial" panose="020B0604020202020204" pitchFamily="34" charset="0"/>
              </a:rPr>
              <a:t> </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50000"/>
              </a:lnSpc>
            </a:pPr>
            <a:r>
              <a:rPr lang="en-US" sz="1300" kern="100" dirty="0">
                <a:effectLst/>
                <a:latin typeface="Arial" panose="020B0604020202020204" pitchFamily="34" charset="0"/>
                <a:ea typeface="Calibri" panose="020F0502020204030204" pitchFamily="34" charset="0"/>
                <a:cs typeface="Arial" panose="020B0604020202020204" pitchFamily="34" charset="0"/>
              </a:rPr>
              <a:t> When serving customers make sure the women is being served first. When an order comes through the first starter on the check is usually for the woman (</a:t>
            </a:r>
            <a:r>
              <a:rPr lang="en-GB" sz="13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Brown, 2019, CH 23)</a:t>
            </a:r>
            <a:r>
              <a:rPr lang="en-US" sz="1300" i="1" kern="100" dirty="0">
                <a:solidFill>
                  <a:srgbClr val="333333"/>
                </a:solidFill>
                <a:latin typeface="Arial" panose="020B0604020202020204" pitchFamily="34" charset="0"/>
                <a:ea typeface="Calibri" panose="020F0502020204030204" pitchFamily="34" charset="0"/>
                <a:cs typeface="Arial" panose="020B0604020202020204" pitchFamily="34" charset="0"/>
              </a:rPr>
              <a:t>. </a:t>
            </a:r>
            <a:r>
              <a:rPr lang="en-US" sz="1300" kern="100" dirty="0">
                <a:effectLst/>
                <a:latin typeface="Arial" panose="020B0604020202020204" pitchFamily="34" charset="0"/>
                <a:ea typeface="Calibri" panose="020F0502020204030204" pitchFamily="34" charset="0"/>
                <a:cs typeface="Arial" panose="020B0604020202020204" pitchFamily="34" charset="0"/>
              </a:rPr>
              <a:t>Communication needs to be coherent when a customer has finished with their starters. They would need to tell the chefs “Table 26 away” “2 burgers and chips and 2 steaks” for example.</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a:spcAft>
                <a:spcPts val="600"/>
              </a:spcAft>
            </a:pPr>
            <a:endParaRPr lang="en-US" dirty="0"/>
          </a:p>
        </p:txBody>
      </p:sp>
      <p:cxnSp>
        <p:nvCxnSpPr>
          <p:cNvPr id="5137" name="Straight Connector 5136">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2816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D77F263-C84F-C985-A9B0-8E933AD40EC9}"/>
              </a:ext>
            </a:extLst>
          </p:cNvPr>
          <p:cNvSpPr txBox="1"/>
          <p:nvPr/>
        </p:nvSpPr>
        <p:spPr>
          <a:xfrm>
            <a:off x="96982" y="2995684"/>
            <a:ext cx="6160654" cy="369332"/>
          </a:xfrm>
          <a:prstGeom prst="rect">
            <a:avLst/>
          </a:prstGeom>
          <a:noFill/>
        </p:spPr>
        <p:txBody>
          <a:bodyPr wrap="square">
            <a:spAutoFit/>
          </a:bodyPr>
          <a:lstStyle/>
          <a:p>
            <a:r>
              <a:rPr lang="en-US" b="0" i="1" dirty="0">
                <a:solidFill>
                  <a:srgbClr val="333333"/>
                </a:solidFill>
                <a:effectLst/>
                <a:latin typeface="avenir-regular-class"/>
              </a:rPr>
              <a:t>(Drazen, 2020) </a:t>
            </a:r>
            <a:endParaRPr lang="en-GB" dirty="0"/>
          </a:p>
        </p:txBody>
      </p:sp>
      <p:sp>
        <p:nvSpPr>
          <p:cNvPr id="7" name="TextBox 6">
            <a:extLst>
              <a:ext uri="{FF2B5EF4-FFF2-40B4-BE49-F238E27FC236}">
                <a16:creationId xmlns:a16="http://schemas.microsoft.com/office/drawing/2014/main" id="{B757021D-4258-4F90-3828-CE1F1A9888CF}"/>
              </a:ext>
            </a:extLst>
          </p:cNvPr>
          <p:cNvSpPr txBox="1"/>
          <p:nvPr/>
        </p:nvSpPr>
        <p:spPr>
          <a:xfrm>
            <a:off x="4484255" y="120318"/>
            <a:ext cx="6160654" cy="369332"/>
          </a:xfrm>
          <a:prstGeom prst="rect">
            <a:avLst/>
          </a:prstGeom>
          <a:noFill/>
        </p:spPr>
        <p:txBody>
          <a:bodyPr wrap="square">
            <a:spAutoFit/>
          </a:bodyPr>
          <a:lstStyle/>
          <a:p>
            <a:r>
              <a:rPr lang="en-GB" b="0" i="0" dirty="0">
                <a:solidFill>
                  <a:srgbClr val="333333"/>
                </a:solidFill>
                <a:effectLst/>
                <a:latin typeface="avenir-regular-class"/>
              </a:rPr>
              <a:t>(Eatpos</a:t>
            </a:r>
            <a:r>
              <a:rPr lang="en-GB" dirty="0">
                <a:solidFill>
                  <a:srgbClr val="333333"/>
                </a:solidFill>
                <a:latin typeface="avenir-regular-class"/>
              </a:rPr>
              <a:t>,</a:t>
            </a:r>
            <a:r>
              <a:rPr lang="en-GB" b="0" i="0" dirty="0">
                <a:solidFill>
                  <a:srgbClr val="333333"/>
                </a:solidFill>
                <a:effectLst/>
                <a:latin typeface="avenir-regular-class"/>
              </a:rPr>
              <a:t>2019)</a:t>
            </a:r>
            <a:endParaRPr lang="en-GB" dirty="0"/>
          </a:p>
        </p:txBody>
      </p:sp>
    </p:spTree>
    <p:extLst>
      <p:ext uri="{BB962C8B-B14F-4D97-AF65-F5344CB8AC3E}">
        <p14:creationId xmlns:p14="http://schemas.microsoft.com/office/powerpoint/2010/main" val="4201787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3" name="Rectangle 6152">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155" name="Straight Connector 6154">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57" name="Straight Connector 6156">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159" name="Slide Background">
            <a:extLst>
              <a:ext uri="{FF2B5EF4-FFF2-40B4-BE49-F238E27FC236}">
                <a16:creationId xmlns:a16="http://schemas.microsoft.com/office/drawing/2014/main" id="{807F496C-97B4-4801-B671-7EB7648C5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Image result for how to clear away tablwes ">
            <a:extLst>
              <a:ext uri="{FF2B5EF4-FFF2-40B4-BE49-F238E27FC236}">
                <a16:creationId xmlns:a16="http://schemas.microsoft.com/office/drawing/2014/main" id="{02C1D290-2A64-291D-6AFC-25FDDF2C606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391"/>
          <a:stretch/>
        </p:blipFill>
        <p:spPr bwMode="auto">
          <a:xfrm>
            <a:off x="20" y="10"/>
            <a:ext cx="6094390" cy="3428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6161" name="Rectangle 616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9" y="0"/>
            <a:ext cx="6097590" cy="1874237"/>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05DEDBE9-1268-8D8D-DF41-A83F2D2290E9}"/>
              </a:ext>
            </a:extLst>
          </p:cNvPr>
          <p:cNvPicPr>
            <a:picLocks noGrp="1" noChangeAspect="1"/>
          </p:cNvPicPr>
          <p:nvPr>
            <p:ph idx="1"/>
          </p:nvPr>
        </p:nvPicPr>
        <p:blipFill rotWithShape="1">
          <a:blip r:embed="rId3"/>
          <a:srcRect t="416"/>
          <a:stretch/>
        </p:blipFill>
        <p:spPr>
          <a:xfrm>
            <a:off x="20" y="3429000"/>
            <a:ext cx="6094390" cy="3429000"/>
          </a:xfrm>
          <a:prstGeom prst="rect">
            <a:avLst/>
          </a:prstGeom>
        </p:spPr>
      </p:pic>
      <p:cxnSp>
        <p:nvCxnSpPr>
          <p:cNvPr id="6163" name="Straight Connector 6162">
            <a:extLst>
              <a:ext uri="{FF2B5EF4-FFF2-40B4-BE49-F238E27FC236}">
                <a16:creationId xmlns:a16="http://schemas.microsoft.com/office/drawing/2014/main" id="{5E71C6A7-BF7B-491B-8974-837C6F00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166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D50DE09-BBF9-DB2F-FC1F-0F00E6454907}"/>
              </a:ext>
            </a:extLst>
          </p:cNvPr>
          <p:cNvSpPr txBox="1"/>
          <p:nvPr/>
        </p:nvSpPr>
        <p:spPr>
          <a:xfrm>
            <a:off x="2729864" y="3471758"/>
            <a:ext cx="6247881" cy="369332"/>
          </a:xfrm>
          <a:prstGeom prst="rect">
            <a:avLst/>
          </a:prstGeom>
          <a:noFill/>
        </p:spPr>
        <p:txBody>
          <a:bodyPr wrap="square">
            <a:spAutoFit/>
          </a:bodyPr>
          <a:lstStyle/>
          <a:p>
            <a:r>
              <a:rPr lang="en-US" b="0" i="0" dirty="0">
                <a:solidFill>
                  <a:srgbClr val="333333"/>
                </a:solidFill>
                <a:effectLst/>
                <a:latin typeface="avenir-regular-class"/>
              </a:rPr>
              <a:t>(Food and Wine Service,2015)  </a:t>
            </a:r>
            <a:endParaRPr lang="en-GB" dirty="0"/>
          </a:p>
        </p:txBody>
      </p:sp>
      <p:sp>
        <p:nvSpPr>
          <p:cNvPr id="8" name="TextBox 7">
            <a:extLst>
              <a:ext uri="{FF2B5EF4-FFF2-40B4-BE49-F238E27FC236}">
                <a16:creationId xmlns:a16="http://schemas.microsoft.com/office/drawing/2014/main" id="{323873B2-4692-2E3C-A827-882010196C26}"/>
              </a:ext>
            </a:extLst>
          </p:cNvPr>
          <p:cNvSpPr txBox="1"/>
          <p:nvPr/>
        </p:nvSpPr>
        <p:spPr>
          <a:xfrm>
            <a:off x="6289963" y="393894"/>
            <a:ext cx="6096000" cy="369332"/>
          </a:xfrm>
          <a:prstGeom prst="rect">
            <a:avLst/>
          </a:prstGeom>
          <a:noFill/>
        </p:spPr>
        <p:txBody>
          <a:bodyPr wrap="square">
            <a:spAutoFit/>
          </a:bodyPr>
          <a:lstStyle/>
          <a:p>
            <a:r>
              <a:rPr lang="en-US" b="0" i="1" dirty="0">
                <a:solidFill>
                  <a:srgbClr val="333333"/>
                </a:solidFill>
                <a:effectLst/>
                <a:latin typeface="avenir-regular-class"/>
              </a:rPr>
              <a:t>(Food-micro</a:t>
            </a:r>
            <a:r>
              <a:rPr lang="en-US" i="1" dirty="0">
                <a:solidFill>
                  <a:srgbClr val="333333"/>
                </a:solidFill>
                <a:latin typeface="avenir-regular-class"/>
              </a:rPr>
              <a:t>,</a:t>
            </a:r>
            <a:r>
              <a:rPr lang="en-US" b="0" i="1" dirty="0">
                <a:solidFill>
                  <a:srgbClr val="333333"/>
                </a:solidFill>
                <a:effectLst/>
                <a:latin typeface="avenir-regular-class"/>
              </a:rPr>
              <a:t>2010) </a:t>
            </a:r>
            <a:endParaRPr lang="en-GB" dirty="0"/>
          </a:p>
        </p:txBody>
      </p:sp>
      <p:pic>
        <p:nvPicPr>
          <p:cNvPr id="1026" name="Picture 2" descr="Image result for waiter clearing plates from the table clip arty">
            <a:extLst>
              <a:ext uri="{FF2B5EF4-FFF2-40B4-BE49-F238E27FC236}">
                <a16:creationId xmlns:a16="http://schemas.microsoft.com/office/drawing/2014/main" id="{89767041-2ED5-A12F-CE63-3D0FE9551D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0036" y="2743536"/>
            <a:ext cx="6104192" cy="413829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FBCC2E8-50F0-D60B-178F-925AAC69F102}"/>
              </a:ext>
            </a:extLst>
          </p:cNvPr>
          <p:cNvSpPr txBox="1"/>
          <p:nvPr/>
        </p:nvSpPr>
        <p:spPr>
          <a:xfrm>
            <a:off x="9240477" y="2356971"/>
            <a:ext cx="6192982" cy="369332"/>
          </a:xfrm>
          <a:prstGeom prst="rect">
            <a:avLst/>
          </a:prstGeom>
          <a:noFill/>
        </p:spPr>
        <p:txBody>
          <a:bodyPr wrap="square">
            <a:spAutoFit/>
          </a:bodyPr>
          <a:lstStyle/>
          <a:p>
            <a:r>
              <a:rPr lang="en-US" b="0" i="0" dirty="0">
                <a:solidFill>
                  <a:srgbClr val="333333"/>
                </a:solidFill>
                <a:effectLst/>
                <a:latin typeface="avenir-regular-class"/>
              </a:rPr>
              <a:t>(Dreamstime</a:t>
            </a:r>
            <a:r>
              <a:rPr lang="en-US" dirty="0">
                <a:solidFill>
                  <a:srgbClr val="333333"/>
                </a:solidFill>
                <a:latin typeface="avenir-regular-class"/>
              </a:rPr>
              <a:t>,</a:t>
            </a:r>
            <a:r>
              <a:rPr lang="en-US" b="0" i="0" dirty="0">
                <a:solidFill>
                  <a:srgbClr val="333333"/>
                </a:solidFill>
                <a:effectLst/>
                <a:latin typeface="avenir-regular-class"/>
              </a:rPr>
              <a:t>2014) </a:t>
            </a:r>
            <a:endParaRPr lang="en-GB" dirty="0"/>
          </a:p>
        </p:txBody>
      </p:sp>
      <p:sp>
        <p:nvSpPr>
          <p:cNvPr id="6" name="Title 5">
            <a:extLst>
              <a:ext uri="{FF2B5EF4-FFF2-40B4-BE49-F238E27FC236}">
                <a16:creationId xmlns:a16="http://schemas.microsoft.com/office/drawing/2014/main" id="{9A196670-58B3-B27C-4CD6-8ACEE9076049}"/>
              </a:ext>
            </a:extLst>
          </p:cNvPr>
          <p:cNvSpPr>
            <a:spLocks noGrp="1"/>
          </p:cNvSpPr>
          <p:nvPr>
            <p:ph type="title"/>
          </p:nvPr>
        </p:nvSpPr>
        <p:spPr>
          <a:xfrm>
            <a:off x="6390441" y="711592"/>
            <a:ext cx="10380573" cy="1432273"/>
          </a:xfrm>
        </p:spPr>
        <p:txBody>
          <a:bodyPr/>
          <a:lstStyle/>
          <a:p>
            <a:r>
              <a:rPr lang="en-US" dirty="0">
                <a:latin typeface="Arial" panose="020B0604020202020204" pitchFamily="34" charset="0"/>
                <a:cs typeface="Arial" panose="020B0604020202020204" pitchFamily="34" charset="0"/>
              </a:rPr>
              <a:t>Clearing tables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6726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F43761-4EB1-B13F-2AFA-2075C2FBA83D}"/>
              </a:ext>
            </a:extLst>
          </p:cNvPr>
          <p:cNvSpPr>
            <a:spLocks noGrp="1"/>
          </p:cNvSpPr>
          <p:nvPr>
            <p:ph idx="1"/>
          </p:nvPr>
        </p:nvSpPr>
        <p:spPr>
          <a:xfrm>
            <a:off x="0" y="0"/>
            <a:ext cx="12192001" cy="6857999"/>
          </a:xfrm>
          <a:gradFill>
            <a:gsLst>
              <a:gs pos="0">
                <a:srgbClr val="F7FDFF"/>
              </a:gs>
              <a:gs pos="0">
                <a:srgbClr val="FF99FF"/>
              </a:gs>
              <a:gs pos="73000">
                <a:srgbClr val="ABF9FB"/>
              </a:gs>
              <a:gs pos="100000">
                <a:schemeClr val="accent1">
                  <a:lumMod val="30000"/>
                  <a:lumOff val="70000"/>
                </a:schemeClr>
              </a:gs>
            </a:gsLst>
            <a:lin ang="5400000" scaled="1"/>
          </a:gradFill>
        </p:spPr>
        <p:txBody>
          <a:bodyPr/>
          <a:lstStyle/>
          <a:p>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Lastly the most important point and to courtesy to departing guests. We draw out women’s chairs, collect and assist with packages or wraps (scarfs, coats, hats).  We say goodbye to all customers and express hope they have enjoyed their dinner. Exclaiming we hope to see them back at the restaurant once again soon.  This makes them feel like truly welcomed guests</a:t>
            </a:r>
            <a:r>
              <a:rPr lang="en-GB" sz="12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(Brown, 2019,CH 23)</a:t>
            </a:r>
            <a:r>
              <a:rPr lang="en-US" sz="1200" kern="100" dirty="0">
                <a:effectLst/>
                <a:latin typeface="Arial" panose="020B0604020202020204" pitchFamily="34" charset="0"/>
                <a:ea typeface="Calibri" panose="020F0502020204030204" pitchFamily="34" charset="0"/>
                <a:cs typeface="Arial" panose="020B0604020202020204" pitchFamily="34" charset="0"/>
              </a:rPr>
              <a:t>.</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2" name="Title 1">
            <a:extLst>
              <a:ext uri="{FF2B5EF4-FFF2-40B4-BE49-F238E27FC236}">
                <a16:creationId xmlns:a16="http://schemas.microsoft.com/office/drawing/2014/main" id="{CF7F16FA-D421-77DD-8BAE-F15EF95BF132}"/>
              </a:ext>
            </a:extLst>
          </p:cNvPr>
          <p:cNvSpPr>
            <a:spLocks noGrp="1"/>
          </p:cNvSpPr>
          <p:nvPr>
            <p:ph type="title"/>
          </p:nvPr>
        </p:nvSpPr>
        <p:spPr>
          <a:xfrm>
            <a:off x="2408515" y="117933"/>
            <a:ext cx="10380573" cy="1432273"/>
          </a:xfrm>
        </p:spPr>
        <p:txBody>
          <a:bodyPr/>
          <a:lstStyle/>
          <a:p>
            <a:r>
              <a:rPr lang="en-US" dirty="0">
                <a:latin typeface="Arial" panose="020B0604020202020204" pitchFamily="34" charset="0"/>
                <a:cs typeface="Arial" panose="020B0604020202020204" pitchFamily="34" charset="0"/>
              </a:rPr>
              <a:t>Courtesy to customers. </a:t>
            </a:r>
            <a:endParaRPr lang="en-GB" dirty="0">
              <a:latin typeface="Arial" panose="020B0604020202020204" pitchFamily="34" charset="0"/>
              <a:cs typeface="Arial" panose="020B0604020202020204" pitchFamily="34" charset="0"/>
            </a:endParaRPr>
          </a:p>
        </p:txBody>
      </p:sp>
      <p:pic>
        <p:nvPicPr>
          <p:cNvPr id="7170" name="Picture 2" descr="Image result for  saying goodbye to customers hospitality restaurant">
            <a:extLst>
              <a:ext uri="{FF2B5EF4-FFF2-40B4-BE49-F238E27FC236}">
                <a16:creationId xmlns:a16="http://schemas.microsoft.com/office/drawing/2014/main" id="{652AF04F-29EB-6571-62EF-A7E46AF83B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851" y="3559240"/>
            <a:ext cx="3543300" cy="254317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hope you come visit us again">
            <a:extLst>
              <a:ext uri="{FF2B5EF4-FFF2-40B4-BE49-F238E27FC236}">
                <a16:creationId xmlns:a16="http://schemas.microsoft.com/office/drawing/2014/main" id="{4606A4BF-D3AC-0D42-1E50-8EEA9FABF5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4484" y="3559240"/>
            <a:ext cx="1752600" cy="274320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Image result for giving bills to custoners ">
            <a:extLst>
              <a:ext uri="{FF2B5EF4-FFF2-40B4-BE49-F238E27FC236}">
                <a16:creationId xmlns:a16="http://schemas.microsoft.com/office/drawing/2014/main" id="{B11B5CED-8BB3-6CE7-E820-C584018221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9224" y="3325116"/>
            <a:ext cx="4352925" cy="29051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6DF5F20-B553-55FC-896D-428903BD2B9B}"/>
              </a:ext>
            </a:extLst>
          </p:cNvPr>
          <p:cNvSpPr txBox="1"/>
          <p:nvPr/>
        </p:nvSpPr>
        <p:spPr>
          <a:xfrm>
            <a:off x="1502802" y="6383403"/>
            <a:ext cx="6096000" cy="369332"/>
          </a:xfrm>
          <a:prstGeom prst="rect">
            <a:avLst/>
          </a:prstGeom>
          <a:noFill/>
        </p:spPr>
        <p:txBody>
          <a:bodyPr wrap="square">
            <a:spAutoFit/>
          </a:bodyPr>
          <a:lstStyle/>
          <a:p>
            <a:r>
              <a:rPr lang="en-US" b="0" i="0" dirty="0">
                <a:solidFill>
                  <a:srgbClr val="333333"/>
                </a:solidFill>
                <a:effectLst/>
                <a:latin typeface="avenir-regular-class"/>
              </a:rPr>
              <a:t>(Hotelier, N/D)</a:t>
            </a:r>
            <a:endParaRPr lang="en-GB" dirty="0"/>
          </a:p>
        </p:txBody>
      </p:sp>
      <p:sp>
        <p:nvSpPr>
          <p:cNvPr id="7" name="TextBox 6">
            <a:extLst>
              <a:ext uri="{FF2B5EF4-FFF2-40B4-BE49-F238E27FC236}">
                <a16:creationId xmlns:a16="http://schemas.microsoft.com/office/drawing/2014/main" id="{C2A7D9AF-68C5-8689-91A4-FD0DA3896B05}"/>
              </a:ext>
            </a:extLst>
          </p:cNvPr>
          <p:cNvSpPr txBox="1"/>
          <p:nvPr/>
        </p:nvSpPr>
        <p:spPr>
          <a:xfrm>
            <a:off x="8094374" y="6488668"/>
            <a:ext cx="6096000" cy="369332"/>
          </a:xfrm>
          <a:prstGeom prst="rect">
            <a:avLst/>
          </a:prstGeom>
          <a:noFill/>
        </p:spPr>
        <p:txBody>
          <a:bodyPr wrap="square">
            <a:spAutoFit/>
          </a:bodyPr>
          <a:lstStyle/>
          <a:p>
            <a:r>
              <a:rPr lang="en-US" b="0" i="0" dirty="0">
                <a:solidFill>
                  <a:srgbClr val="333333"/>
                </a:solidFill>
                <a:effectLst/>
                <a:latin typeface="avenir-regular-class"/>
              </a:rPr>
              <a:t>(John </a:t>
            </a:r>
            <a:r>
              <a:rPr lang="en-US" b="0" i="0" dirty="0" err="1">
                <a:solidFill>
                  <a:srgbClr val="333333"/>
                </a:solidFill>
                <a:effectLst/>
                <a:latin typeface="avenir-regular-class"/>
              </a:rPr>
              <a:t>Bamman</a:t>
            </a:r>
            <a:r>
              <a:rPr lang="en-US" b="0" i="0" dirty="0">
                <a:solidFill>
                  <a:srgbClr val="333333"/>
                </a:solidFill>
                <a:effectLst/>
                <a:latin typeface="avenir-regular-class"/>
              </a:rPr>
              <a:t>, 2016) </a:t>
            </a:r>
            <a:endParaRPr lang="en-GB" dirty="0"/>
          </a:p>
        </p:txBody>
      </p:sp>
      <p:sp>
        <p:nvSpPr>
          <p:cNvPr id="9" name="TextBox 8">
            <a:extLst>
              <a:ext uri="{FF2B5EF4-FFF2-40B4-BE49-F238E27FC236}">
                <a16:creationId xmlns:a16="http://schemas.microsoft.com/office/drawing/2014/main" id="{9A3A1B9D-3BDC-937A-A716-7614E6586B53}"/>
              </a:ext>
            </a:extLst>
          </p:cNvPr>
          <p:cNvSpPr txBox="1"/>
          <p:nvPr/>
        </p:nvSpPr>
        <p:spPr>
          <a:xfrm>
            <a:off x="5098474" y="6370735"/>
            <a:ext cx="7093526" cy="369332"/>
          </a:xfrm>
          <a:prstGeom prst="rect">
            <a:avLst/>
          </a:prstGeom>
          <a:noFill/>
        </p:spPr>
        <p:txBody>
          <a:bodyPr wrap="square">
            <a:spAutoFit/>
          </a:bodyPr>
          <a:lstStyle/>
          <a:p>
            <a:r>
              <a:rPr lang="en-US" b="0" i="0" dirty="0">
                <a:solidFill>
                  <a:srgbClr val="333333"/>
                </a:solidFill>
                <a:effectLst/>
                <a:latin typeface="avenir-regular-class"/>
              </a:rPr>
              <a:t>(Smith, 2024) </a:t>
            </a:r>
            <a:endParaRPr lang="en-GB" dirty="0"/>
          </a:p>
        </p:txBody>
      </p:sp>
    </p:spTree>
    <p:extLst>
      <p:ext uri="{BB962C8B-B14F-4D97-AF65-F5344CB8AC3E}">
        <p14:creationId xmlns:p14="http://schemas.microsoft.com/office/powerpoint/2010/main" val="2763810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56">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59" name="Straight Connector 1058">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61" name="Rectangle 106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優れた Thank You For Listening Powerpoint - キムシネ">
            <a:extLst>
              <a:ext uri="{FF2B5EF4-FFF2-40B4-BE49-F238E27FC236}">
                <a16:creationId xmlns:a16="http://schemas.microsoft.com/office/drawing/2014/main" id="{DEBFAF85-074B-2A3F-50D5-F314EE0F6CD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300" r="-1" b="12665"/>
          <a:stretch/>
        </p:blipFill>
        <p:spPr bwMode="auto">
          <a:xfrm>
            <a:off x="-3048" y="10"/>
            <a:ext cx="1219200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063" name="Straight Connector 1062">
            <a:extLst>
              <a:ext uri="{FF2B5EF4-FFF2-40B4-BE49-F238E27FC236}">
                <a16:creationId xmlns:a16="http://schemas.microsoft.com/office/drawing/2014/main" id="{CFF58F2B-EB8E-4311-BE8E-9497C5AF7E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1208"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691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6CA7-F70D-03D8-C186-2621D648289C}"/>
              </a:ext>
            </a:extLst>
          </p:cNvPr>
          <p:cNvSpPr>
            <a:spLocks noGrp="1"/>
          </p:cNvSpPr>
          <p:nvPr>
            <p:ph type="title"/>
          </p:nvPr>
        </p:nvSpPr>
        <p:spPr>
          <a:xfrm>
            <a:off x="235329" y="0"/>
            <a:ext cx="10380573" cy="1432273"/>
          </a:xfrm>
        </p:spPr>
        <p:txBody>
          <a:bodyPr/>
          <a:lstStyle/>
          <a:p>
            <a:r>
              <a:rPr lang="en-US" u="sng" dirty="0">
                <a:latin typeface="Arial" panose="020B0604020202020204" pitchFamily="34" charset="0"/>
                <a:cs typeface="Arial" panose="020B0604020202020204" pitchFamily="34" charset="0"/>
              </a:rPr>
              <a:t>References</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3403DF-3692-94DC-C0B5-BE8C97C89B1F}"/>
              </a:ext>
            </a:extLst>
          </p:cNvPr>
          <p:cNvSpPr>
            <a:spLocks noGrp="1"/>
          </p:cNvSpPr>
          <p:nvPr>
            <p:ph idx="1"/>
          </p:nvPr>
        </p:nvSpPr>
        <p:spPr>
          <a:xfrm>
            <a:off x="235329" y="1200727"/>
            <a:ext cx="11721342" cy="5938981"/>
          </a:xfrm>
        </p:spPr>
        <p:txBody>
          <a:bodyPr>
            <a:normAutofit fontScale="47500" lnSpcReduction="20000"/>
          </a:bodyPr>
          <a:lstStyle/>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Brown, D.R. (2019)</a:t>
            </a:r>
            <a:r>
              <a:rPr lang="en-GB" sz="1900" i="1" kern="100" dirty="0">
                <a:effectLst/>
                <a:latin typeface="Arial" panose="020B0604020202020204" pitchFamily="34" charset="0"/>
                <a:ea typeface="Calibri" panose="020F0502020204030204" pitchFamily="34" charset="0"/>
                <a:cs typeface="Arial" panose="020B0604020202020204" pitchFamily="34" charset="0"/>
              </a:rPr>
              <a:t> “How to Host in Restaurant service”. </a:t>
            </a:r>
            <a:r>
              <a:rPr lang="en-GB" sz="1900" kern="100" dirty="0">
                <a:effectLst/>
                <a:latin typeface="Arial" panose="020B0604020202020204" pitchFamily="34" charset="0"/>
                <a:ea typeface="Calibri" panose="020F0502020204030204" pitchFamily="34" charset="0"/>
                <a:cs typeface="Arial" panose="020B0604020202020204" pitchFamily="34" charset="0"/>
              </a:rPr>
              <a:t>The Restaurant Managers Handbook. How to set up, Operate, and Manage a Financially Successful Food Service Operation. 5th edition. Florida: Atlantic Publishing Group. </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Brown, D.R. (2019) </a:t>
            </a:r>
            <a:r>
              <a:rPr lang="en-GB" sz="1900" i="1" kern="100" dirty="0">
                <a:effectLst/>
                <a:latin typeface="Arial" panose="020B0604020202020204" pitchFamily="34" charset="0"/>
                <a:ea typeface="Calibri" panose="020F0502020204030204" pitchFamily="34" charset="0"/>
                <a:cs typeface="Arial" panose="020B0604020202020204" pitchFamily="34" charset="0"/>
              </a:rPr>
              <a:t>“How to serve and take orders from customers”. </a:t>
            </a:r>
            <a:r>
              <a:rPr lang="en-GB" sz="1900" kern="100" dirty="0">
                <a:effectLst/>
                <a:latin typeface="Arial" panose="020B0604020202020204" pitchFamily="34" charset="0"/>
                <a:ea typeface="Calibri" panose="020F0502020204030204" pitchFamily="34" charset="0"/>
                <a:cs typeface="Arial" panose="020B0604020202020204" pitchFamily="34" charset="0"/>
              </a:rPr>
              <a:t>The Restaurant Managers Handbook. How to set up, Operate, and Manage a Financially Successful Food Service Operation. 5th edition. Florida: Atlantic Publishing Group. </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Brown, D.R. (2019</a:t>
            </a:r>
            <a:r>
              <a:rPr lang="en-GB" sz="1900" i="1" kern="100" dirty="0">
                <a:effectLst/>
                <a:latin typeface="Arial" panose="020B0604020202020204" pitchFamily="34" charset="0"/>
                <a:ea typeface="Calibri" panose="020F0502020204030204" pitchFamily="34" charset="0"/>
                <a:cs typeface="Arial" panose="020B0604020202020204" pitchFamily="34" charset="0"/>
              </a:rPr>
              <a:t>) “Courtesy to customers when leaving the restaurant”. </a:t>
            </a:r>
            <a:r>
              <a:rPr lang="en-GB" sz="1900" kern="100" dirty="0">
                <a:effectLst/>
                <a:latin typeface="Arial" panose="020B0604020202020204" pitchFamily="34" charset="0"/>
                <a:ea typeface="Calibri" panose="020F0502020204030204" pitchFamily="34" charset="0"/>
                <a:cs typeface="Arial" panose="020B0604020202020204" pitchFamily="34" charset="0"/>
              </a:rPr>
              <a:t>The Restaurant Managers Handbook. How to set up, Operate, and Manage a Financially Successful Food Service Operation. 5th edition. Florida: Atlantic Publishing Group. </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Brown, D.R. (2019)</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GB" sz="1900" kern="100" dirty="0">
                <a:effectLst/>
                <a:latin typeface="Arial" panose="020B0604020202020204" pitchFamily="34" charset="0"/>
                <a:ea typeface="Calibri" panose="020F0502020204030204" pitchFamily="34" charset="0"/>
                <a:cs typeface="Arial" panose="020B0604020202020204" pitchFamily="34" charset="0"/>
              </a:rPr>
              <a:t>5th edition.</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GB" sz="1900" kern="100" dirty="0">
                <a:effectLst/>
                <a:latin typeface="Arial" panose="020B0604020202020204" pitchFamily="34" charset="0"/>
                <a:ea typeface="Calibri" panose="020F0502020204030204" pitchFamily="34" charset="0"/>
                <a:cs typeface="Arial" panose="020B0604020202020204" pitchFamily="34" charset="0"/>
              </a:rPr>
              <a:t>The Restaurant Managers Handbook. How to set up, Operate, and manage a Financially Successful Food Service Operation. Florida: Atlantic Publishing Group.</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err="1">
                <a:effectLst/>
                <a:latin typeface="Arial" panose="020B0604020202020204" pitchFamily="34" charset="0"/>
                <a:ea typeface="Calibri" panose="020F0502020204030204" pitchFamily="34" charset="0"/>
                <a:cs typeface="Arial" panose="020B0604020202020204" pitchFamily="34" charset="0"/>
              </a:rPr>
              <a:t>Barten</a:t>
            </a:r>
            <a:r>
              <a:rPr lang="en-GB" sz="1900" kern="100" dirty="0">
                <a:effectLst/>
                <a:latin typeface="Arial" panose="020B0604020202020204" pitchFamily="34" charset="0"/>
                <a:ea typeface="Calibri" panose="020F0502020204030204" pitchFamily="34" charset="0"/>
                <a:cs typeface="Arial" panose="020B0604020202020204" pitchFamily="34" charset="0"/>
              </a:rPr>
              <a:t>, M. (2023)”</a:t>
            </a:r>
            <a:r>
              <a:rPr lang="en-GB" sz="1900" i="1" kern="100" dirty="0">
                <a:effectLst/>
                <a:latin typeface="Arial" panose="020B0604020202020204" pitchFamily="34" charset="0"/>
                <a:ea typeface="Calibri" panose="020F0502020204030204" pitchFamily="34" charset="0"/>
                <a:cs typeface="Arial" panose="020B0604020202020204" pitchFamily="34" charset="0"/>
              </a:rPr>
              <a:t> Restaurant Management: Everything You Need to Know”. Available at: </a:t>
            </a:r>
            <a:r>
              <a:rPr lang="en-GB"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Restaurant Management: Everything You Need to Know (revfine.com)</a:t>
            </a:r>
            <a:r>
              <a:rPr lang="en-GB" sz="1900" kern="100" dirty="0">
                <a:effectLst/>
                <a:latin typeface="Arial" panose="020B0604020202020204" pitchFamily="34" charset="0"/>
                <a:ea typeface="Calibri" panose="020F0502020204030204" pitchFamily="34" charset="0"/>
                <a:cs typeface="Arial" panose="020B0604020202020204" pitchFamily="34" charset="0"/>
              </a:rPr>
              <a:t> (Accessed: 18</a:t>
            </a:r>
            <a:r>
              <a:rPr lang="en-GB" sz="19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kern="100" dirty="0">
                <a:effectLst/>
                <a:latin typeface="Arial" panose="020B0604020202020204" pitchFamily="34" charset="0"/>
                <a:ea typeface="Calibri" panose="020F0502020204030204" pitchFamily="34" charset="0"/>
                <a:cs typeface="Arial" panose="020B0604020202020204" pitchFamily="34" charset="0"/>
              </a:rPr>
              <a:t> of February 2024).</a:t>
            </a: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err="1">
                <a:effectLst/>
                <a:latin typeface="Arial" panose="020B0604020202020204" pitchFamily="34" charset="0"/>
                <a:ea typeface="Calibri" panose="020F0502020204030204" pitchFamily="34" charset="0"/>
                <a:cs typeface="Arial" panose="020B0604020202020204" pitchFamily="34" charset="0"/>
              </a:rPr>
              <a:t>Braakman</a:t>
            </a:r>
            <a:r>
              <a:rPr lang="en-US" sz="1900" kern="100" dirty="0">
                <a:effectLst/>
                <a:latin typeface="Arial" panose="020B0604020202020204" pitchFamily="34" charset="0"/>
                <a:ea typeface="Calibri" panose="020F0502020204030204" pitchFamily="34" charset="0"/>
                <a:cs typeface="Arial" panose="020B0604020202020204" pitchFamily="34" charset="0"/>
              </a:rPr>
              <a:t>, AJ. (2018)</a:t>
            </a:r>
            <a:r>
              <a:rPr lang="en-US" sz="1900" i="1" kern="100" dirty="0">
                <a:effectLst/>
                <a:latin typeface="Arial" panose="020B0604020202020204" pitchFamily="34" charset="0"/>
                <a:ea typeface="Calibri" panose="020F0502020204030204" pitchFamily="34" charset="0"/>
                <a:cs typeface="Arial" panose="020B0604020202020204" pitchFamily="34" charset="0"/>
              </a:rPr>
              <a:t> Special Dietary Requirements. Available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Special Dietary Requirements (chefbraakman.com)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Davies, R.T. (2024</a:t>
            </a:r>
            <a:r>
              <a:rPr lang="en-GB" sz="1900" i="1" kern="100" dirty="0">
                <a:effectLst/>
                <a:latin typeface="Arial" panose="020B0604020202020204" pitchFamily="34" charset="0"/>
                <a:ea typeface="Calibri" panose="020F0502020204030204" pitchFamily="34" charset="0"/>
                <a:cs typeface="Arial" panose="020B0604020202020204" pitchFamily="34" charset="0"/>
              </a:rPr>
              <a:t>) '5 categories of the service system '</a:t>
            </a:r>
            <a:r>
              <a:rPr lang="en-GB" sz="1900" kern="100" dirty="0">
                <a:effectLst/>
                <a:latin typeface="Arial" panose="020B0604020202020204" pitchFamily="34" charset="0"/>
                <a:ea typeface="Calibri" panose="020F0502020204030204" pitchFamily="34" charset="0"/>
                <a:cs typeface="Arial" panose="020B0604020202020204" pitchFamily="34" charset="0"/>
              </a:rPr>
              <a:t>. BMGM4004: Restaurant Management. University Wales Trinity Saint David’s. Unpublished.</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err="1">
                <a:effectLst/>
                <a:latin typeface="Arial" panose="020B0604020202020204" pitchFamily="34" charset="0"/>
                <a:ea typeface="Calibri" panose="020F0502020204030204" pitchFamily="34" charset="0"/>
                <a:cs typeface="Arial" panose="020B0604020202020204" pitchFamily="34" charset="0"/>
              </a:rPr>
              <a:t>Dmitrymo</a:t>
            </a:r>
            <a:r>
              <a:rPr lang="en-US" sz="1900" kern="100" dirty="0">
                <a:effectLst/>
                <a:latin typeface="Arial" panose="020B0604020202020204" pitchFamily="34" charset="0"/>
                <a:ea typeface="Calibri" panose="020F0502020204030204" pitchFamily="34" charset="0"/>
                <a:cs typeface="Arial" panose="020B0604020202020204" pitchFamily="34" charset="0"/>
              </a:rPr>
              <a:t>.(2024)</a:t>
            </a:r>
            <a:r>
              <a:rPr lang="en-US" sz="1900" i="1" kern="100" dirty="0">
                <a:effectLst/>
                <a:latin typeface="Arial" panose="020B0604020202020204" pitchFamily="34" charset="0"/>
                <a:ea typeface="Calibri" panose="020F0502020204030204" pitchFamily="34" charset="0"/>
                <a:cs typeface="Arial" panose="020B0604020202020204" pitchFamily="34" charset="0"/>
              </a:rPr>
              <a:t> Restaurant Team Cartoon Vector Illustration.</a:t>
            </a:r>
            <a:r>
              <a:rPr lang="en-US" sz="1900" b="1"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a:t>
            </a:r>
            <a:r>
              <a:rPr lang="en-US" sz="1900" b="1" i="1" kern="100" dirty="0">
                <a:effectLst/>
                <a:latin typeface="Arial" panose="020B0604020202020204" pitchFamily="34" charset="0"/>
                <a:ea typeface="Calibri" panose="020F0502020204030204" pitchFamily="34" charset="0"/>
                <a:cs typeface="Arial" panose="020B0604020202020204" pitchFamily="34" charset="0"/>
              </a:rPr>
              <a:t> </a:t>
            </a:r>
            <a:r>
              <a:rPr lang="en-US" sz="1900" b="1"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Restaurant Manager Clip Art - Search (bing.com)</a:t>
            </a:r>
            <a:r>
              <a:rPr lang="en-US" sz="1900" b="1"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a:effectLst/>
                <a:latin typeface="Arial" panose="020B0604020202020204" pitchFamily="34" charset="0"/>
                <a:ea typeface="Calibri" panose="020F0502020204030204" pitchFamily="34" charset="0"/>
                <a:cs typeface="Arial" panose="020B0604020202020204" pitchFamily="34" charset="0"/>
              </a:rPr>
              <a:t>Drazen, Z. (2020)</a:t>
            </a:r>
            <a:r>
              <a:rPr lang="en-US" sz="1900" i="1" kern="100" dirty="0">
                <a:effectLst/>
                <a:latin typeface="Arial" panose="020B0604020202020204" pitchFamily="34" charset="0"/>
                <a:ea typeface="Calibri" panose="020F0502020204030204" pitchFamily="34" charset="0"/>
                <a:cs typeface="Arial" panose="020B0604020202020204" pitchFamily="34" charset="0"/>
              </a:rPr>
              <a:t> Waiter Taking Food Orders.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
            </a:r>
            <a:r>
              <a:rPr lang="en-US" sz="1900" kern="100" dirty="0" err="1">
                <a:effectLst/>
                <a:latin typeface="Arial" panose="020B0604020202020204" pitchFamily="34" charset="0"/>
                <a:ea typeface="Calibri" panose="020F0502020204030204" pitchFamily="34" charset="0"/>
                <a:cs typeface="Arial" panose="020B0604020202020204" pitchFamily="34" charset="0"/>
              </a:rPr>
              <a:t>a</a:t>
            </a:r>
            <a:r>
              <a:rPr lang="en-US" sz="1900" i="1" kern="100" dirty="0" err="1">
                <a:effectLst/>
                <a:latin typeface="Arial" panose="020B0604020202020204" pitchFamily="34" charset="0"/>
                <a:ea typeface="Calibri" panose="020F0502020204030204" pitchFamily="34" charset="0"/>
                <a:cs typeface="Arial" panose="020B0604020202020204" pitchFamily="34" charset="0"/>
              </a:rPr>
              <a:t>t:</a:t>
            </a:r>
            <a:r>
              <a:rPr lang="en-US" sz="1900" i="1"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Free</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 Photo | Happy waiter taking order from guests in a cafe (freepik.com)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a:t>
            </a:r>
            <a:r>
              <a:rPr lang="en-US" sz="1900" kern="100" dirty="0" err="1">
                <a:effectLst/>
                <a:latin typeface="Arial" panose="020B0604020202020204" pitchFamily="34" charset="0"/>
                <a:ea typeface="Calibri" panose="020F0502020204030204" pitchFamily="34" charset="0"/>
                <a:cs typeface="Arial" panose="020B0604020202020204" pitchFamily="34" charset="0"/>
              </a:rPr>
              <a:t>Febuary</a:t>
            </a:r>
            <a:r>
              <a:rPr lang="en-US" sz="1900" kern="100" dirty="0">
                <a:effectLst/>
                <a:latin typeface="Arial" panose="020B0604020202020204" pitchFamily="34" charset="0"/>
                <a:ea typeface="Calibri" panose="020F0502020204030204" pitchFamily="34" charset="0"/>
                <a:cs typeface="Arial" panose="020B0604020202020204" pitchFamily="34" charset="0"/>
              </a:rPr>
              <a:t>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err="1">
                <a:effectLst/>
                <a:latin typeface="Arial" panose="020B0604020202020204" pitchFamily="34" charset="0"/>
                <a:ea typeface="Calibri" panose="020F0502020204030204" pitchFamily="34" charset="0"/>
                <a:cs typeface="Arial" panose="020B0604020202020204" pitchFamily="34" charset="0"/>
              </a:rPr>
              <a:t>Dreamstime</a:t>
            </a:r>
            <a:r>
              <a:rPr lang="en-US" sz="1900" kern="100" dirty="0">
                <a:effectLst/>
                <a:latin typeface="Arial" panose="020B0604020202020204" pitchFamily="34" charset="0"/>
                <a:ea typeface="Calibri" panose="020F0502020204030204" pitchFamily="34" charset="0"/>
                <a:cs typeface="Arial" panose="020B0604020202020204" pitchFamily="34" charset="0"/>
              </a:rPr>
              <a:t>. (2014)</a:t>
            </a:r>
            <a:r>
              <a:rPr lang="en-US" sz="1900" i="1" kern="100" dirty="0">
                <a:effectLst/>
                <a:latin typeface="Arial" panose="020B0604020202020204" pitchFamily="34" charset="0"/>
                <a:ea typeface="Calibri" panose="020F0502020204030204" pitchFamily="34" charset="0"/>
                <a:cs typeface="Arial" panose="020B0604020202020204" pitchFamily="34" charset="0"/>
              </a:rPr>
              <a:t> Removal of dirty plates from the table. Available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Waiter Removing Dirty Dishes from the Tables in Restaurant. Stock Photo - Image of clean, food: 164342864 (dreamstime.com)</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err="1">
                <a:effectLst/>
                <a:latin typeface="Arial" panose="020B0604020202020204" pitchFamily="34" charset="0"/>
                <a:ea typeface="Calibri" panose="020F0502020204030204" pitchFamily="34" charset="0"/>
                <a:cs typeface="Arial" panose="020B0604020202020204" pitchFamily="34" charset="0"/>
              </a:rPr>
              <a:t>DishwasherHero</a:t>
            </a:r>
            <a:r>
              <a:rPr lang="en-US" sz="1900" kern="100" dirty="0">
                <a:effectLst/>
                <a:latin typeface="Arial" panose="020B0604020202020204" pitchFamily="34" charset="0"/>
                <a:ea typeface="Calibri" panose="020F0502020204030204" pitchFamily="34" charset="0"/>
                <a:cs typeface="Arial" panose="020B0604020202020204" pitchFamily="34" charset="0"/>
              </a:rPr>
              <a:t>. (2018)</a:t>
            </a:r>
            <a:r>
              <a:rPr lang="en-US" sz="1900" i="1" kern="100" dirty="0">
                <a:effectLst/>
                <a:latin typeface="Arial" panose="020B0604020202020204" pitchFamily="34" charset="0"/>
                <a:ea typeface="Calibri" panose="020F0502020204030204" pitchFamily="34" charset="0"/>
                <a:cs typeface="Arial" panose="020B0604020202020204" pitchFamily="34" charset="0"/>
              </a:rPr>
              <a:t> How Cross Training Your Staff Can Improve Your Kitchen Service. Available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How Cross Training your Staff Can Improve Your Kitchen Service (dishwasherhero.com)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91963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CF762-3505-05D4-3B73-B2D05787170F}"/>
              </a:ext>
            </a:extLst>
          </p:cNvPr>
          <p:cNvSpPr>
            <a:spLocks noGrp="1"/>
          </p:cNvSpPr>
          <p:nvPr>
            <p:ph type="title"/>
          </p:nvPr>
        </p:nvSpPr>
        <p:spPr>
          <a:xfrm>
            <a:off x="92365" y="-346043"/>
            <a:ext cx="7384881" cy="982651"/>
          </a:xfrm>
        </p:spPr>
        <p:txBody>
          <a:bodyPr/>
          <a:lstStyle/>
          <a:p>
            <a:r>
              <a:rPr lang="en-US" sz="3600" u="sng" dirty="0">
                <a:latin typeface="Arial" panose="020B0604020202020204" pitchFamily="34" charset="0"/>
                <a:cs typeface="Arial" panose="020B0604020202020204" pitchFamily="34" charset="0"/>
              </a:rPr>
              <a:t>References</a:t>
            </a:r>
            <a:r>
              <a:rPr lang="en-US" dirty="0"/>
              <a:t> </a:t>
            </a:r>
            <a:endParaRPr lang="en-GB" dirty="0"/>
          </a:p>
        </p:txBody>
      </p:sp>
      <p:sp>
        <p:nvSpPr>
          <p:cNvPr id="3" name="Content Placeholder 2">
            <a:extLst>
              <a:ext uri="{FF2B5EF4-FFF2-40B4-BE49-F238E27FC236}">
                <a16:creationId xmlns:a16="http://schemas.microsoft.com/office/drawing/2014/main" id="{AAFD2596-8DBB-BCA1-3625-7AE43005C107}"/>
              </a:ext>
            </a:extLst>
          </p:cNvPr>
          <p:cNvSpPr>
            <a:spLocks noGrp="1"/>
          </p:cNvSpPr>
          <p:nvPr>
            <p:ph idx="1"/>
          </p:nvPr>
        </p:nvSpPr>
        <p:spPr>
          <a:xfrm>
            <a:off x="254643" y="636608"/>
            <a:ext cx="11320042" cy="5683169"/>
          </a:xfrm>
        </p:spPr>
        <p:txBody>
          <a:bodyPr>
            <a:normAutofit fontScale="6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Eatpos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(2019)</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Waiter Tablet.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Waiter Tablets | Restaurant EPOS Software System UK (eatpos.co.uk)</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(Accessed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19th February 2024).</a:t>
            </a: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Food and Wine Service(2015)</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Clearing Tables. 24 July.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Clearing tables - YouTube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Food-micro. (2010)</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Clearing Away the Table.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Clearing away the table stock image. Image of clear, dirty - 23707173 (dreamstime.com)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Fauble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 (2023).</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Waiter greeting customer at table.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at: Tips</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 for Making Even Bigger Tips | Tundra Restaurant Supply (etundra.com)</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Hotelier, T. (N/D)</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How to greet or say farewell to customers.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How to Welcome or Greet and Seat Guest (Only Guide you should Read) (hospitality-school.com)</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Iconfinder.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Hand holding people, human allocation, people management icon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URL: Hand</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 holding people, human allocation, people management, recruitment, resource allocation icon - Download on Iconfinder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21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John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Bamman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(2016)</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Monetary bill for customers.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Restaurant Chain Adds 'Living Wage' Surcharge to All Bills - Eater Portland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Kavanagh, A. (2021)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How to Hire Restaurant Staff.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How to hire, train and retain restaurant staff | </a:t>
            </a:r>
            <a:r>
              <a:rPr lang="en-US" sz="1800" i="1"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Flipdish</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 UK</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Katz Design Group. (2023)</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Restaurant - Hostess stand.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35 Restaurant-Hostess Stand ideas | hostess stand, restaurant hostess, restaurant design (pinterest.co.uk)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20th February 2024).</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Kotter, J.P. (2017)</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 What leaders really do",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Leadership Perspectives, pp 7-15. doi:10.4324/9781315250601-2. (Accessed:  18</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 February 24).</a:t>
            </a: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Leah-Anne. (2004)</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Waiter servant cleaning presenting plate.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Waiter Servant Cleaning Presenting Plate Stock Image - Image of hospitality, plate: 20950791 (dreamstime.com)</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Mockups,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Pixpine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(2020)</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Restaurant Menu</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Free Restaurant Menu Mockup :: </a:t>
            </a:r>
            <a:r>
              <a:rPr lang="en-US" sz="1800" i="1"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Behance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19373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C2D13-8F79-A5A1-9626-9CFC3D6831B9}"/>
              </a:ext>
            </a:extLst>
          </p:cNvPr>
          <p:cNvSpPr>
            <a:spLocks noGrp="1"/>
          </p:cNvSpPr>
          <p:nvPr>
            <p:ph type="title"/>
          </p:nvPr>
        </p:nvSpPr>
        <p:spPr>
          <a:xfrm>
            <a:off x="87546" y="129948"/>
            <a:ext cx="10380573" cy="1432273"/>
          </a:xfrm>
        </p:spPr>
        <p:txBody>
          <a:bodyPr/>
          <a:lstStyle/>
          <a:p>
            <a:r>
              <a:rPr lang="en-US" u="sng" dirty="0">
                <a:latin typeface="Arial" panose="020B0604020202020204" pitchFamily="34" charset="0"/>
                <a:cs typeface="Arial" panose="020B0604020202020204" pitchFamily="34" charset="0"/>
              </a:rPr>
              <a:t>References.</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11BE08-0D94-59C1-A340-626441355FB1}"/>
              </a:ext>
            </a:extLst>
          </p:cNvPr>
          <p:cNvSpPr>
            <a:spLocks noGrp="1"/>
          </p:cNvSpPr>
          <p:nvPr>
            <p:ph idx="1"/>
          </p:nvPr>
        </p:nvSpPr>
        <p:spPr>
          <a:xfrm>
            <a:off x="175492" y="1200728"/>
            <a:ext cx="12275128" cy="6410036"/>
          </a:xfrm>
        </p:spPr>
        <p:txBody>
          <a:bodyPr>
            <a:normAutofit fontScale="55000" lnSpcReduction="20000"/>
          </a:bodyPr>
          <a:lstStyle/>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 </a:t>
            </a:r>
            <a:r>
              <a:rPr lang="en-GB" sz="1900" i="1" kern="100" dirty="0">
                <a:effectLst/>
                <a:latin typeface="Arial" panose="020B0604020202020204" pitchFamily="34" charset="0"/>
                <a:ea typeface="Calibri" panose="020F0502020204030204" pitchFamily="34" charset="0"/>
                <a:cs typeface="Arial" panose="020B0604020202020204" pitchFamily="34" charset="0"/>
              </a:rPr>
              <a:t>'Placement run sheets'.</a:t>
            </a:r>
            <a:r>
              <a:rPr lang="en-GB" sz="1900" kern="100" dirty="0">
                <a:effectLst/>
                <a:latin typeface="Arial" panose="020B0604020202020204" pitchFamily="34" charset="0"/>
                <a:ea typeface="Calibri" panose="020F0502020204030204" pitchFamily="34" charset="0"/>
                <a:cs typeface="Arial" panose="020B0604020202020204" pitchFamily="34" charset="0"/>
              </a:rPr>
              <a:t> Assignment for International Gastronomy and Management,</a:t>
            </a:r>
            <a:r>
              <a:rPr lang="en-GB" sz="1900" i="1" kern="100" dirty="0">
                <a:effectLst/>
                <a:latin typeface="Arial" panose="020B0604020202020204" pitchFamily="34" charset="0"/>
                <a:ea typeface="Calibri" panose="020F0502020204030204" pitchFamily="34" charset="0"/>
                <a:cs typeface="Arial" panose="020B0604020202020204" pitchFamily="34" charset="0"/>
              </a:rPr>
              <a:t> BA(Hons),</a:t>
            </a:r>
            <a:r>
              <a:rPr lang="en-GB" sz="1900" kern="100" dirty="0">
                <a:effectLst/>
                <a:latin typeface="Arial" panose="020B0604020202020204" pitchFamily="34" charset="0"/>
                <a:ea typeface="Calibri" panose="020F0502020204030204" pitchFamily="34" charset="0"/>
                <a:cs typeface="Arial" panose="020B0604020202020204" pitchFamily="34" charset="0"/>
              </a:rPr>
              <a:t>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 </a:t>
            </a:r>
            <a:r>
              <a:rPr lang="en-GB" sz="1900" i="1" kern="100" dirty="0">
                <a:effectLst/>
                <a:latin typeface="Arial" panose="020B0604020202020204" pitchFamily="34" charset="0"/>
                <a:ea typeface="Calibri" panose="020F0502020204030204" pitchFamily="34" charset="0"/>
                <a:cs typeface="Arial" panose="020B0604020202020204" pitchFamily="34" charset="0"/>
              </a:rPr>
              <a:t>' Placement experience on managerial meeting discussing notes on run sheets '</a:t>
            </a:r>
            <a:r>
              <a:rPr lang="en-GB" sz="1900" kern="100" dirty="0">
                <a:effectLst/>
                <a:latin typeface="Arial" panose="020B0604020202020204" pitchFamily="34" charset="0"/>
                <a:ea typeface="Calibri" panose="020F0502020204030204" pitchFamily="34" charset="0"/>
                <a:cs typeface="Arial" panose="020B0604020202020204" pitchFamily="34" charset="0"/>
              </a:rPr>
              <a:t>. Assignment for Restaurant Management,</a:t>
            </a:r>
            <a:r>
              <a:rPr lang="en-GB" sz="1900" i="1" kern="100" dirty="0">
                <a:effectLst/>
                <a:latin typeface="Arial" panose="020B0604020202020204" pitchFamily="34" charset="0"/>
                <a:ea typeface="Calibri" panose="020F0502020204030204" pitchFamily="34" charset="0"/>
                <a:cs typeface="Arial" panose="020B0604020202020204" pitchFamily="34" charset="0"/>
              </a:rPr>
              <a:t> BA(Hons)</a:t>
            </a:r>
            <a:r>
              <a:rPr lang="en-GB" sz="1900" kern="100" dirty="0">
                <a:effectLst/>
                <a:latin typeface="Arial" panose="020B0604020202020204" pitchFamily="34" charset="0"/>
                <a:ea typeface="Calibri" panose="020F0502020204030204" pitchFamily="34" charset="0"/>
                <a:cs typeface="Arial" panose="020B0604020202020204" pitchFamily="34" charset="0"/>
              </a:rPr>
              <a:t>,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a:t>
            </a:r>
            <a:r>
              <a:rPr lang="en-GB" sz="1900" i="1" kern="100" dirty="0">
                <a:effectLst/>
                <a:latin typeface="Arial" panose="020B0604020202020204" pitchFamily="34" charset="0"/>
                <a:ea typeface="Calibri" panose="020F0502020204030204" pitchFamily="34" charset="0"/>
                <a:cs typeface="Arial" panose="020B0604020202020204" pitchFamily="34" charset="0"/>
              </a:rPr>
              <a:t>2024) 'Placement experience of changing menus with chef'. </a:t>
            </a:r>
            <a:r>
              <a:rPr lang="en-GB" sz="1900" kern="100" dirty="0">
                <a:effectLst/>
                <a:latin typeface="Arial" panose="020B0604020202020204" pitchFamily="34" charset="0"/>
                <a:ea typeface="Calibri" panose="020F0502020204030204" pitchFamily="34" charset="0"/>
                <a:cs typeface="Arial" panose="020B0604020202020204" pitchFamily="34" charset="0"/>
              </a:rPr>
              <a:t>Assignment for</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GB" sz="1900" kern="100" dirty="0">
                <a:effectLst/>
                <a:latin typeface="Arial" panose="020B0604020202020204" pitchFamily="34" charset="0"/>
                <a:ea typeface="Calibri" panose="020F0502020204030204" pitchFamily="34" charset="0"/>
                <a:cs typeface="Arial" panose="020B0604020202020204" pitchFamily="34" charset="0"/>
              </a:rPr>
              <a:t>restaurant management, BA(Hons),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a:t>
            </a:r>
            <a:r>
              <a:rPr lang="en-GB" sz="1900" i="1" kern="100" dirty="0">
                <a:effectLst/>
                <a:latin typeface="Arial" panose="020B0604020202020204" pitchFamily="34" charset="0"/>
                <a:ea typeface="Calibri" panose="020F0502020204030204" pitchFamily="34" charset="0"/>
                <a:cs typeface="Arial" panose="020B0604020202020204" pitchFamily="34" charset="0"/>
              </a:rPr>
              <a:t> 'Placement experience of designating correct stations to staff'. </a:t>
            </a:r>
            <a:r>
              <a:rPr lang="en-GB" sz="1900" kern="100" dirty="0">
                <a:effectLst/>
                <a:latin typeface="Arial" panose="020B0604020202020204" pitchFamily="34" charset="0"/>
                <a:ea typeface="Calibri" panose="020F0502020204030204" pitchFamily="34" charset="0"/>
                <a:cs typeface="Arial" panose="020B0604020202020204" pitchFamily="34" charset="0"/>
              </a:rPr>
              <a:t>Assignment for Restaurant Management, BA(Hons),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 </a:t>
            </a:r>
            <a:r>
              <a:rPr lang="en-GB" sz="1900" i="1" kern="100" dirty="0">
                <a:effectLst/>
                <a:latin typeface="Arial" panose="020B0604020202020204" pitchFamily="34" charset="0"/>
                <a:ea typeface="Calibri" panose="020F0502020204030204" pitchFamily="34" charset="0"/>
                <a:cs typeface="Arial" panose="020B0604020202020204" pitchFamily="34" charset="0"/>
              </a:rPr>
              <a:t>'Placement experience of front of house doing bar jobs'</a:t>
            </a:r>
            <a:r>
              <a:rPr lang="en-GB" sz="1900" kern="100" dirty="0">
                <a:effectLst/>
                <a:latin typeface="Arial" panose="020B0604020202020204" pitchFamily="34" charset="0"/>
                <a:ea typeface="Calibri" panose="020F0502020204030204" pitchFamily="34" charset="0"/>
                <a:cs typeface="Arial" panose="020B0604020202020204" pitchFamily="34" charset="0"/>
              </a:rPr>
              <a:t>. Assignment for Restaurant Management, BA(Hons),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a:t>
            </a:r>
            <a:r>
              <a:rPr lang="en-GB" sz="1900" i="1" kern="100" dirty="0">
                <a:effectLst/>
                <a:latin typeface="Arial" panose="020B0604020202020204" pitchFamily="34" charset="0"/>
                <a:ea typeface="Calibri" panose="020F0502020204030204" pitchFamily="34" charset="0"/>
                <a:cs typeface="Arial" panose="020B0604020202020204" pitchFamily="34" charset="0"/>
              </a:rPr>
              <a:t>’Placement How to prepare tables and ambiance of restaurant’</a:t>
            </a:r>
            <a:r>
              <a:rPr lang="en-GB" sz="1900" kern="100" dirty="0">
                <a:effectLst/>
                <a:latin typeface="Arial" panose="020B0604020202020204" pitchFamily="34" charset="0"/>
                <a:ea typeface="Calibri" panose="020F0502020204030204" pitchFamily="34" charset="0"/>
                <a:cs typeface="Arial" panose="020B0604020202020204" pitchFamily="34" charset="0"/>
              </a:rPr>
              <a:t>. Assignment for Restaurant Management, BA(Hons),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Steve. (2011)</a:t>
            </a:r>
            <a:r>
              <a:rPr lang="en-GB" sz="1900" i="1" kern="100" dirty="0">
                <a:effectLst/>
                <a:latin typeface="Arial" panose="020B0604020202020204" pitchFamily="34" charset="0"/>
                <a:ea typeface="Calibri" panose="020F0502020204030204" pitchFamily="34" charset="0"/>
                <a:cs typeface="Arial" panose="020B0604020202020204" pitchFamily="34" charset="0"/>
              </a:rPr>
              <a:t> Restaurant Reservation</a:t>
            </a:r>
            <a:r>
              <a:rPr lang="en-GB" sz="1900" kern="100" dirty="0">
                <a:effectLst/>
                <a:latin typeface="Arial" panose="020B0604020202020204" pitchFamily="34" charset="0"/>
                <a:ea typeface="Calibri" panose="020F0502020204030204" pitchFamily="34" charset="0"/>
                <a:cs typeface="Arial" panose="020B0604020202020204" pitchFamily="34" charset="0"/>
              </a:rPr>
              <a:t>. Available at:</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GB"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Restaurant Reservation (freewordtemplates.net)</a:t>
            </a:r>
            <a:r>
              <a:rPr lang="en-GB" sz="1900" i="1" u="sng" kern="100" dirty="0">
                <a:effectLst/>
                <a:latin typeface="Arial" panose="020B0604020202020204" pitchFamily="34" charset="0"/>
                <a:ea typeface="Calibri" panose="020F0502020204030204" pitchFamily="34" charset="0"/>
                <a:cs typeface="Arial" panose="020B0604020202020204" pitchFamily="34" charset="0"/>
              </a:rPr>
              <a:t> </a:t>
            </a:r>
            <a:r>
              <a:rPr lang="en-GB" sz="1900" kern="100" dirty="0">
                <a:effectLst/>
                <a:latin typeface="Arial" panose="020B0604020202020204" pitchFamily="34" charset="0"/>
                <a:ea typeface="Calibri" panose="020F0502020204030204" pitchFamily="34" charset="0"/>
                <a:cs typeface="Arial" panose="020B0604020202020204" pitchFamily="34" charset="0"/>
              </a:rPr>
              <a:t>(Accessed: 18th February 2024).</a:t>
            </a:r>
          </a:p>
          <a:p>
            <a:pPr marL="342900" lvl="0" indent="-342900" algn="just">
              <a:lnSpc>
                <a:spcPct val="170000"/>
              </a:lnSpc>
              <a:spcAft>
                <a:spcPts val="800"/>
              </a:spcAft>
              <a:buFont typeface="Arial" panose="020B0604020202020204" pitchFamily="34" charset="0"/>
              <a:buChar char="•"/>
              <a:tabLst>
                <a:tab pos="457200" algn="l"/>
              </a:tabLst>
            </a:pP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Stratford Career Institute. (2024)</a:t>
            </a:r>
            <a:r>
              <a:rPr lang="en-US" sz="1900" i="1" kern="100" dirty="0">
                <a:effectLst/>
                <a:latin typeface="Arial" panose="020B0604020202020204" pitchFamily="34" charset="0"/>
                <a:ea typeface="Calibri" panose="020F0502020204030204" pitchFamily="34" charset="0"/>
                <a:cs typeface="Arial" panose="020B0604020202020204" pitchFamily="34" charset="0"/>
              </a:rPr>
              <a:t> What is Restaurant Management?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
            </a:r>
            <a:r>
              <a:rPr lang="en-US" sz="1900" kern="100" dirty="0" err="1">
                <a:effectLst/>
                <a:latin typeface="Arial" panose="020B0604020202020204" pitchFamily="34" charset="0"/>
                <a:ea typeface="Calibri" panose="020F0502020204030204" pitchFamily="34" charset="0"/>
                <a:cs typeface="Arial" panose="020B0604020202020204" pitchFamily="34" charset="0"/>
              </a:rPr>
              <a:t>at</a:t>
            </a:r>
            <a:r>
              <a:rPr lang="en-US" sz="1900" i="1" kern="100" dirty="0" err="1">
                <a:effectLst/>
                <a:latin typeface="Arial" panose="020B0604020202020204" pitchFamily="34" charset="0"/>
                <a:ea typeface="Calibri" panose="020F0502020204030204" pitchFamily="34" charset="0"/>
                <a:cs typeface="Arial" panose="020B0604020202020204" pitchFamily="34" charset="0"/>
              </a:rPr>
              <a:t>:</a:t>
            </a:r>
            <a:r>
              <a:rPr lang="en-US" sz="1900" i="1"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What</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 Is Restaurant Management? » Stratford Career Institute Blog (scitraining.com)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a:effectLst/>
                <a:latin typeface="Arial" panose="020B0604020202020204" pitchFamily="34" charset="0"/>
                <a:ea typeface="Calibri" panose="020F0502020204030204" pitchFamily="34" charset="0"/>
                <a:cs typeface="Arial" panose="020B0604020202020204" pitchFamily="34" charset="0"/>
              </a:rPr>
              <a:t>Smiley, C. (2023)</a:t>
            </a:r>
            <a:r>
              <a:rPr lang="en-US" sz="1900" i="1" kern="100" dirty="0">
                <a:effectLst/>
                <a:latin typeface="Arial" panose="020B0604020202020204" pitchFamily="34" charset="0"/>
                <a:ea typeface="Calibri" panose="020F0502020204030204" pitchFamily="34" charset="0"/>
                <a:cs typeface="Arial" panose="020B0604020202020204" pitchFamily="34" charset="0"/>
              </a:rPr>
              <a:t> How to Greet your Guests.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How to Greet Guests in a Restaurant: Effective Strategies (posusa.com)</a:t>
            </a:r>
            <a:r>
              <a:rPr lang="en-GB" sz="1900"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a:effectLst/>
                <a:latin typeface="Arial" panose="020B0604020202020204" pitchFamily="34" charset="0"/>
                <a:ea typeface="Calibri" panose="020F0502020204030204" pitchFamily="34" charset="0"/>
                <a:cs typeface="Arial" panose="020B0604020202020204" pitchFamily="34" charset="0"/>
              </a:rPr>
              <a:t>Smith, R. (2024)</a:t>
            </a:r>
            <a:r>
              <a:rPr lang="en-US" sz="1900" i="1" kern="100" dirty="0">
                <a:effectLst/>
                <a:latin typeface="Arial" panose="020B0604020202020204" pitchFamily="34" charset="0"/>
                <a:ea typeface="Calibri" panose="020F0502020204030204" pitchFamily="34" charset="0"/>
                <a:cs typeface="Arial" panose="020B0604020202020204" pitchFamily="34" charset="0"/>
              </a:rPr>
              <a:t> Visit us again soon.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Sign. Visit Us Again Image &amp; Photo (Free Trial) | </a:t>
            </a:r>
            <a:r>
              <a:rPr lang="en-US" sz="1900" i="1"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Bigstock</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 (bigstockphoto.com)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The Grove of Narberth. (2024)</a:t>
            </a:r>
            <a:r>
              <a:rPr lang="en-US" sz="1900" i="1" kern="100" dirty="0">
                <a:effectLst/>
                <a:latin typeface="Arial" panose="020B0604020202020204" pitchFamily="34" charset="0"/>
                <a:ea typeface="Calibri" panose="020F0502020204030204" pitchFamily="34" charset="0"/>
                <a:cs typeface="Arial" panose="020B0604020202020204" pitchFamily="34" charset="0"/>
              </a:rPr>
              <a:t> Table setting</a:t>
            </a:r>
            <a:r>
              <a:rPr lang="en-US" sz="1900" kern="100" dirty="0">
                <a:effectLst/>
                <a:latin typeface="Arial" panose="020B0604020202020204" pitchFamily="34" charset="0"/>
                <a:ea typeface="Calibri" panose="020F0502020204030204" pitchFamily="34" charset="0"/>
                <a:cs typeface="Arial" panose="020B0604020202020204" pitchFamily="34" charset="0"/>
              </a:rPr>
              <a:t>. Available at:</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Photo Gallery | Grove Of Narberth (grovenarberth.co.uk)</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2024 ).</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111986844"/>
      </p:ext>
    </p:extLst>
  </p:cSld>
  <p:clrMapOvr>
    <a:masterClrMapping/>
  </p:clrMapOvr>
</p:sld>
</file>

<file path=ppt/theme/theme1.xml><?xml version="1.0" encoding="utf-8"?>
<a:theme xmlns:a="http://schemas.openxmlformats.org/drawingml/2006/main" name="BevelVTI">
  <a:themeElements>
    <a:clrScheme name="AnalogousFromLightSeed_2SEEDS">
      <a:dk1>
        <a:srgbClr val="000000"/>
      </a:dk1>
      <a:lt1>
        <a:srgbClr val="FFFFFF"/>
      </a:lt1>
      <a:dk2>
        <a:srgbClr val="3D3522"/>
      </a:dk2>
      <a:lt2>
        <a:srgbClr val="E8E6E2"/>
      </a:lt2>
      <a:accent1>
        <a:srgbClr val="7F8EBA"/>
      </a:accent1>
      <a:accent2>
        <a:srgbClr val="83AABC"/>
      </a:accent2>
      <a:accent3>
        <a:srgbClr val="9D96C6"/>
      </a:accent3>
      <a:accent4>
        <a:srgbClr val="BA8F7F"/>
      </a:accent4>
      <a:accent5>
        <a:srgbClr val="B1A282"/>
      </a:accent5>
      <a:accent6>
        <a:srgbClr val="A2A873"/>
      </a:accent6>
      <a:hlink>
        <a:srgbClr val="908157"/>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otalTime>696</TotalTime>
  <Words>2964</Words>
  <Application>Microsoft Office PowerPoint</Application>
  <PresentationFormat>Widescreen</PresentationFormat>
  <Paragraphs>98</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avenir-regular-class</vt:lpstr>
      <vt:lpstr>Bierstadt</vt:lpstr>
      <vt:lpstr>Calibri</vt:lpstr>
      <vt:lpstr>BevelVTI</vt:lpstr>
      <vt:lpstr>Preparation steps for dinner time service. </vt:lpstr>
      <vt:lpstr>What is restaurant management?</vt:lpstr>
      <vt:lpstr>In my opinion the restaurant service system is split into 5 categories, and these include: </vt:lpstr>
      <vt:lpstr>Run sheets outlining valuable information.</vt:lpstr>
      <vt:lpstr>Table set up. </vt:lpstr>
      <vt:lpstr>Menu query and changes.</vt:lpstr>
      <vt:lpstr>Stations for service.</vt:lpstr>
      <vt:lpstr>Hosting station. </vt:lpstr>
      <vt:lpstr>Customers being shown to their tables. Given a food and beverage menu from front of house staff for their perusal.</vt:lpstr>
      <vt:lpstr>Ordering systems.</vt:lpstr>
      <vt:lpstr>Clearing tables </vt:lpstr>
      <vt:lpstr>Courtesy to customers. </vt:lpstr>
      <vt:lpstr>PowerPoint Presentation</vt:lpstr>
      <vt:lpstr>References</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Preparation steps for dinner time service. </dc:title>
  <dc:creator>mia rees</dc:creator>
  <cp:lastModifiedBy>mia rees</cp:lastModifiedBy>
  <cp:revision>1</cp:revision>
  <dcterms:created xsi:type="dcterms:W3CDTF">2024-02-18T15:21:59Z</dcterms:created>
  <dcterms:modified xsi:type="dcterms:W3CDTF">2024-02-22T21:33:26Z</dcterms:modified>
</cp:coreProperties>
</file>