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0"/>
  </p:notesMasterIdLst>
  <p:sldIdLst>
    <p:sldId id="256" r:id="rId2"/>
    <p:sldId id="257" r:id="rId3"/>
    <p:sldId id="270" r:id="rId4"/>
    <p:sldId id="267" r:id="rId5"/>
    <p:sldId id="259" r:id="rId6"/>
    <p:sldId id="271"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06" autoAdjust="0"/>
    <p:restoredTop sz="94660"/>
  </p:normalViewPr>
  <p:slideViewPr>
    <p:cSldViewPr snapToGrid="0">
      <p:cViewPr varScale="1">
        <p:scale>
          <a:sx n="120" d="100"/>
          <a:sy n="120" d="100"/>
        </p:scale>
        <p:origin x="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DF6173-5452-4A4B-84AC-590E230563F8}" type="doc">
      <dgm:prSet loTypeId="urn:microsoft.com/office/officeart/2018/2/layout/IconLabelList" loCatId="icon" qsTypeId="urn:microsoft.com/office/officeart/2005/8/quickstyle/simple1" qsCatId="simple" csTypeId="urn:microsoft.com/office/officeart/2005/8/colors/colorful1" csCatId="colorful" phldr="1"/>
      <dgm:spPr/>
      <dgm:t>
        <a:bodyPr/>
        <a:lstStyle/>
        <a:p>
          <a:endParaRPr lang="en-US"/>
        </a:p>
      </dgm:t>
    </dgm:pt>
    <dgm:pt modelId="{D5B8AAB4-BE93-4ADC-AE8D-AA0C42C25B5A}">
      <dgm:prSet/>
      <dgm:spPr/>
      <dgm:t>
        <a:bodyPr/>
        <a:lstStyle/>
        <a:p>
          <a:pPr>
            <a:lnSpc>
              <a:spcPct val="100000"/>
            </a:lnSpc>
          </a:pPr>
          <a:r>
            <a:rPr lang="en-GB"/>
            <a:t>Identification of cyber threats and trends  </a:t>
          </a:r>
          <a:endParaRPr lang="en-US"/>
        </a:p>
      </dgm:t>
    </dgm:pt>
    <dgm:pt modelId="{AFB606AD-92AA-4103-A857-3AFAC3FD3FD3}" type="parTrans" cxnId="{68F6513A-83D7-474E-8621-B25641B4DA15}">
      <dgm:prSet/>
      <dgm:spPr/>
      <dgm:t>
        <a:bodyPr/>
        <a:lstStyle/>
        <a:p>
          <a:endParaRPr lang="en-US"/>
        </a:p>
      </dgm:t>
    </dgm:pt>
    <dgm:pt modelId="{FDCF7B7E-E338-450B-A502-1DA718D33AE6}" type="sibTrans" cxnId="{68F6513A-83D7-474E-8621-B25641B4DA15}">
      <dgm:prSet/>
      <dgm:spPr/>
      <dgm:t>
        <a:bodyPr/>
        <a:lstStyle/>
        <a:p>
          <a:endParaRPr lang="en-US"/>
        </a:p>
      </dgm:t>
    </dgm:pt>
    <dgm:pt modelId="{3AAC8120-8CA3-4557-82BA-7BFA1E1D2458}">
      <dgm:prSet/>
      <dgm:spPr/>
      <dgm:t>
        <a:bodyPr/>
        <a:lstStyle/>
        <a:p>
          <a:pPr>
            <a:lnSpc>
              <a:spcPct val="100000"/>
            </a:lnSpc>
          </a:pPr>
          <a:r>
            <a:rPr lang="en-GB" dirty="0"/>
            <a:t>Security policies and procedures </a:t>
          </a:r>
          <a:endParaRPr lang="en-US" dirty="0"/>
        </a:p>
      </dgm:t>
    </dgm:pt>
    <dgm:pt modelId="{D8D5C3DC-6F70-48E8-A6AD-F2B9ECA7896D}" type="parTrans" cxnId="{A1352BEA-AB56-40DC-910F-B65D39DD5966}">
      <dgm:prSet/>
      <dgm:spPr/>
      <dgm:t>
        <a:bodyPr/>
        <a:lstStyle/>
        <a:p>
          <a:endParaRPr lang="en-US"/>
        </a:p>
      </dgm:t>
    </dgm:pt>
    <dgm:pt modelId="{C495C489-34CF-4D0C-868C-CC70F93294DA}" type="sibTrans" cxnId="{A1352BEA-AB56-40DC-910F-B65D39DD5966}">
      <dgm:prSet/>
      <dgm:spPr/>
      <dgm:t>
        <a:bodyPr/>
        <a:lstStyle/>
        <a:p>
          <a:endParaRPr lang="en-US"/>
        </a:p>
      </dgm:t>
    </dgm:pt>
    <dgm:pt modelId="{269F5E94-F31A-4941-A33E-E188B0FB88AC}">
      <dgm:prSet/>
      <dgm:spPr/>
      <dgm:t>
        <a:bodyPr/>
        <a:lstStyle/>
        <a:p>
          <a:pPr>
            <a:lnSpc>
              <a:spcPct val="100000"/>
            </a:lnSpc>
          </a:pPr>
          <a:r>
            <a:rPr lang="en-GB"/>
            <a:t>Mitigation measures</a:t>
          </a:r>
          <a:endParaRPr lang="en-US"/>
        </a:p>
      </dgm:t>
    </dgm:pt>
    <dgm:pt modelId="{335C3C94-88B3-42F6-B369-A11E67FE555E}" type="parTrans" cxnId="{A0B84219-0E30-4DA8-835B-B188A0DF35FF}">
      <dgm:prSet/>
      <dgm:spPr/>
      <dgm:t>
        <a:bodyPr/>
        <a:lstStyle/>
        <a:p>
          <a:endParaRPr lang="en-US"/>
        </a:p>
      </dgm:t>
    </dgm:pt>
    <dgm:pt modelId="{CFA4D2CD-F2DB-490D-983D-179DE82167D3}" type="sibTrans" cxnId="{A0B84219-0E30-4DA8-835B-B188A0DF35FF}">
      <dgm:prSet/>
      <dgm:spPr/>
      <dgm:t>
        <a:bodyPr/>
        <a:lstStyle/>
        <a:p>
          <a:endParaRPr lang="en-US"/>
        </a:p>
      </dgm:t>
    </dgm:pt>
    <dgm:pt modelId="{18CC73E3-E7DE-4A54-9C20-27D2EAA1415A}">
      <dgm:prSet/>
      <dgm:spPr/>
      <dgm:t>
        <a:bodyPr/>
        <a:lstStyle/>
        <a:p>
          <a:pPr>
            <a:lnSpc>
              <a:spcPct val="100000"/>
            </a:lnSpc>
          </a:pPr>
          <a:r>
            <a:rPr lang="en-GB"/>
            <a:t>Monitoring and Responses </a:t>
          </a:r>
          <a:endParaRPr lang="en-US"/>
        </a:p>
      </dgm:t>
    </dgm:pt>
    <dgm:pt modelId="{16886B21-CA14-40AA-A03F-6BCBFD69E749}" type="parTrans" cxnId="{F46C1823-396D-4DA7-B619-E4FFE7FDD1F5}">
      <dgm:prSet/>
      <dgm:spPr/>
      <dgm:t>
        <a:bodyPr/>
        <a:lstStyle/>
        <a:p>
          <a:endParaRPr lang="en-US"/>
        </a:p>
      </dgm:t>
    </dgm:pt>
    <dgm:pt modelId="{E8F0842D-4FC6-42B4-AB8F-D32E26669F61}" type="sibTrans" cxnId="{F46C1823-396D-4DA7-B619-E4FFE7FDD1F5}">
      <dgm:prSet/>
      <dgm:spPr/>
      <dgm:t>
        <a:bodyPr/>
        <a:lstStyle/>
        <a:p>
          <a:endParaRPr lang="en-US"/>
        </a:p>
      </dgm:t>
    </dgm:pt>
    <dgm:pt modelId="{3C0A97DF-BEEE-4E12-BF8D-ECE447AD2E26}">
      <dgm:prSet/>
      <dgm:spPr/>
      <dgm:t>
        <a:bodyPr/>
        <a:lstStyle/>
        <a:p>
          <a:pPr>
            <a:lnSpc>
              <a:spcPct val="100000"/>
            </a:lnSpc>
          </a:pPr>
          <a:r>
            <a:rPr lang="en-GB"/>
            <a:t>Training and awareness </a:t>
          </a:r>
          <a:endParaRPr lang="en-US"/>
        </a:p>
      </dgm:t>
    </dgm:pt>
    <dgm:pt modelId="{BFA283F4-4E27-4DCF-9483-55E84EF5F1E7}" type="parTrans" cxnId="{1926F240-3E82-4101-AB3F-F6FBB50AF7E7}">
      <dgm:prSet/>
      <dgm:spPr/>
      <dgm:t>
        <a:bodyPr/>
        <a:lstStyle/>
        <a:p>
          <a:endParaRPr lang="en-US"/>
        </a:p>
      </dgm:t>
    </dgm:pt>
    <dgm:pt modelId="{67BB5BBE-1F9F-4FE9-B439-64DE840D39C7}" type="sibTrans" cxnId="{1926F240-3E82-4101-AB3F-F6FBB50AF7E7}">
      <dgm:prSet/>
      <dgm:spPr/>
      <dgm:t>
        <a:bodyPr/>
        <a:lstStyle/>
        <a:p>
          <a:endParaRPr lang="en-US"/>
        </a:p>
      </dgm:t>
    </dgm:pt>
    <dgm:pt modelId="{CFC8D387-9502-4767-8244-3519FD5249FE}" type="pres">
      <dgm:prSet presAssocID="{43DF6173-5452-4A4B-84AC-590E230563F8}" presName="root" presStyleCnt="0">
        <dgm:presLayoutVars>
          <dgm:dir/>
          <dgm:resizeHandles val="exact"/>
        </dgm:presLayoutVars>
      </dgm:prSet>
      <dgm:spPr/>
    </dgm:pt>
    <dgm:pt modelId="{ED968113-CBFB-4BD1-B2A5-F8AD712CF1A5}" type="pres">
      <dgm:prSet presAssocID="{D5B8AAB4-BE93-4ADC-AE8D-AA0C42C25B5A}" presName="compNode" presStyleCnt="0"/>
      <dgm:spPr/>
    </dgm:pt>
    <dgm:pt modelId="{DBBB05FA-3C81-49A7-ADFA-C4AD02BEC7FF}" type="pres">
      <dgm:prSet presAssocID="{D5B8AAB4-BE93-4ADC-AE8D-AA0C42C25B5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pward trend"/>
        </a:ext>
      </dgm:extLst>
    </dgm:pt>
    <dgm:pt modelId="{A0166EC0-1081-4E3A-A57D-2B0FB37CF7D2}" type="pres">
      <dgm:prSet presAssocID="{D5B8AAB4-BE93-4ADC-AE8D-AA0C42C25B5A}" presName="spaceRect" presStyleCnt="0"/>
      <dgm:spPr/>
    </dgm:pt>
    <dgm:pt modelId="{31FDC30D-D103-4BDD-94D1-4F36049284E5}" type="pres">
      <dgm:prSet presAssocID="{D5B8AAB4-BE93-4ADC-AE8D-AA0C42C25B5A}" presName="textRect" presStyleLbl="revTx" presStyleIdx="0" presStyleCnt="5">
        <dgm:presLayoutVars>
          <dgm:chMax val="1"/>
          <dgm:chPref val="1"/>
        </dgm:presLayoutVars>
      </dgm:prSet>
      <dgm:spPr/>
    </dgm:pt>
    <dgm:pt modelId="{312A509C-0EA2-4AA9-A123-9B0CDB8F7E78}" type="pres">
      <dgm:prSet presAssocID="{FDCF7B7E-E338-450B-A502-1DA718D33AE6}" presName="sibTrans" presStyleCnt="0"/>
      <dgm:spPr/>
    </dgm:pt>
    <dgm:pt modelId="{0124EC89-655B-498E-A8DF-F5217B269A07}" type="pres">
      <dgm:prSet presAssocID="{3AAC8120-8CA3-4557-82BA-7BFA1E1D2458}" presName="compNode" presStyleCnt="0"/>
      <dgm:spPr/>
    </dgm:pt>
    <dgm:pt modelId="{DB8F54F0-CE53-4C8A-B5E9-CCF1F7ED0EA6}" type="pres">
      <dgm:prSet presAssocID="{3AAC8120-8CA3-4557-82BA-7BFA1E1D245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ock"/>
        </a:ext>
      </dgm:extLst>
    </dgm:pt>
    <dgm:pt modelId="{56DFE9D7-9B33-42E8-BEB1-58AE68CD3C5B}" type="pres">
      <dgm:prSet presAssocID="{3AAC8120-8CA3-4557-82BA-7BFA1E1D2458}" presName="spaceRect" presStyleCnt="0"/>
      <dgm:spPr/>
    </dgm:pt>
    <dgm:pt modelId="{D9219E03-05BF-425D-861B-BCC1A8761C04}" type="pres">
      <dgm:prSet presAssocID="{3AAC8120-8CA3-4557-82BA-7BFA1E1D2458}" presName="textRect" presStyleLbl="revTx" presStyleIdx="1" presStyleCnt="5">
        <dgm:presLayoutVars>
          <dgm:chMax val="1"/>
          <dgm:chPref val="1"/>
        </dgm:presLayoutVars>
      </dgm:prSet>
      <dgm:spPr/>
    </dgm:pt>
    <dgm:pt modelId="{1C9CE672-E895-4A84-AB35-9E71EEE07F0D}" type="pres">
      <dgm:prSet presAssocID="{C495C489-34CF-4D0C-868C-CC70F93294DA}" presName="sibTrans" presStyleCnt="0"/>
      <dgm:spPr/>
    </dgm:pt>
    <dgm:pt modelId="{C5A62198-FC71-4120-A45D-CAEC6F6EE853}" type="pres">
      <dgm:prSet presAssocID="{269F5E94-F31A-4941-A33E-E188B0FB88AC}" presName="compNode" presStyleCnt="0"/>
      <dgm:spPr/>
    </dgm:pt>
    <dgm:pt modelId="{E22A56EF-933D-49CB-B203-F9AD734C502C}" type="pres">
      <dgm:prSet presAssocID="{269F5E94-F31A-4941-A33E-E188B0FB88A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88CC9883-53F3-4DFB-B02E-A731E2DD2FE8}" type="pres">
      <dgm:prSet presAssocID="{269F5E94-F31A-4941-A33E-E188B0FB88AC}" presName="spaceRect" presStyleCnt="0"/>
      <dgm:spPr/>
    </dgm:pt>
    <dgm:pt modelId="{9A1A2F45-DD26-4267-B663-296846E92544}" type="pres">
      <dgm:prSet presAssocID="{269F5E94-F31A-4941-A33E-E188B0FB88AC}" presName="textRect" presStyleLbl="revTx" presStyleIdx="2" presStyleCnt="5">
        <dgm:presLayoutVars>
          <dgm:chMax val="1"/>
          <dgm:chPref val="1"/>
        </dgm:presLayoutVars>
      </dgm:prSet>
      <dgm:spPr/>
    </dgm:pt>
    <dgm:pt modelId="{C436EFED-AB9D-43AE-8860-138FA958A978}" type="pres">
      <dgm:prSet presAssocID="{CFA4D2CD-F2DB-490D-983D-179DE82167D3}" presName="sibTrans" presStyleCnt="0"/>
      <dgm:spPr/>
    </dgm:pt>
    <dgm:pt modelId="{B21EFA6B-FF7F-4740-9A85-764C94C8F865}" type="pres">
      <dgm:prSet presAssocID="{18CC73E3-E7DE-4A54-9C20-27D2EAA1415A}" presName="compNode" presStyleCnt="0"/>
      <dgm:spPr/>
    </dgm:pt>
    <dgm:pt modelId="{21F009FF-7FE3-45B4-8F9D-26D0BEF7BEFF}" type="pres">
      <dgm:prSet presAssocID="{18CC73E3-E7DE-4A54-9C20-27D2EAA1415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ar chart"/>
        </a:ext>
      </dgm:extLst>
    </dgm:pt>
    <dgm:pt modelId="{906C3E90-2C5E-4BB4-928E-B0639AC8E435}" type="pres">
      <dgm:prSet presAssocID="{18CC73E3-E7DE-4A54-9C20-27D2EAA1415A}" presName="spaceRect" presStyleCnt="0"/>
      <dgm:spPr/>
    </dgm:pt>
    <dgm:pt modelId="{787E2334-FBFE-493D-BEA2-AD2E2D63185D}" type="pres">
      <dgm:prSet presAssocID="{18CC73E3-E7DE-4A54-9C20-27D2EAA1415A}" presName="textRect" presStyleLbl="revTx" presStyleIdx="3" presStyleCnt="5">
        <dgm:presLayoutVars>
          <dgm:chMax val="1"/>
          <dgm:chPref val="1"/>
        </dgm:presLayoutVars>
      </dgm:prSet>
      <dgm:spPr/>
    </dgm:pt>
    <dgm:pt modelId="{62E61693-1A82-425C-A2FA-21244FBBE55F}" type="pres">
      <dgm:prSet presAssocID="{E8F0842D-4FC6-42B4-AB8F-D32E26669F61}" presName="sibTrans" presStyleCnt="0"/>
      <dgm:spPr/>
    </dgm:pt>
    <dgm:pt modelId="{6C4F42D5-7580-4445-8EED-7AE35BC8B4F8}" type="pres">
      <dgm:prSet presAssocID="{3C0A97DF-BEEE-4E12-BF8D-ECE447AD2E26}" presName="compNode" presStyleCnt="0"/>
      <dgm:spPr/>
    </dgm:pt>
    <dgm:pt modelId="{5F590994-7E7D-489E-A78F-D5F728660245}" type="pres">
      <dgm:prSet presAssocID="{3C0A97DF-BEEE-4E12-BF8D-ECE447AD2E2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Teacher"/>
        </a:ext>
      </dgm:extLst>
    </dgm:pt>
    <dgm:pt modelId="{F7BEE212-92BA-4C20-AB2E-DA921FA21179}" type="pres">
      <dgm:prSet presAssocID="{3C0A97DF-BEEE-4E12-BF8D-ECE447AD2E26}" presName="spaceRect" presStyleCnt="0"/>
      <dgm:spPr/>
    </dgm:pt>
    <dgm:pt modelId="{15A2C7BC-ACCE-43F4-ACCB-64E846F37342}" type="pres">
      <dgm:prSet presAssocID="{3C0A97DF-BEEE-4E12-BF8D-ECE447AD2E26}" presName="textRect" presStyleLbl="revTx" presStyleIdx="4" presStyleCnt="5">
        <dgm:presLayoutVars>
          <dgm:chMax val="1"/>
          <dgm:chPref val="1"/>
        </dgm:presLayoutVars>
      </dgm:prSet>
      <dgm:spPr/>
    </dgm:pt>
  </dgm:ptLst>
  <dgm:cxnLst>
    <dgm:cxn modelId="{9775B70C-E4D4-49E0-BDE8-E0992050D506}" type="presOf" srcId="{43DF6173-5452-4A4B-84AC-590E230563F8}" destId="{CFC8D387-9502-4767-8244-3519FD5249FE}" srcOrd="0" destOrd="0" presId="urn:microsoft.com/office/officeart/2018/2/layout/IconLabelList"/>
    <dgm:cxn modelId="{A0B84219-0E30-4DA8-835B-B188A0DF35FF}" srcId="{43DF6173-5452-4A4B-84AC-590E230563F8}" destId="{269F5E94-F31A-4941-A33E-E188B0FB88AC}" srcOrd="2" destOrd="0" parTransId="{335C3C94-88B3-42F6-B369-A11E67FE555E}" sibTransId="{CFA4D2CD-F2DB-490D-983D-179DE82167D3}"/>
    <dgm:cxn modelId="{F46C1823-396D-4DA7-B619-E4FFE7FDD1F5}" srcId="{43DF6173-5452-4A4B-84AC-590E230563F8}" destId="{18CC73E3-E7DE-4A54-9C20-27D2EAA1415A}" srcOrd="3" destOrd="0" parTransId="{16886B21-CA14-40AA-A03F-6BCBFD69E749}" sibTransId="{E8F0842D-4FC6-42B4-AB8F-D32E26669F61}"/>
    <dgm:cxn modelId="{08F75C35-3C8F-40D0-B06D-3279C97094D0}" type="presOf" srcId="{18CC73E3-E7DE-4A54-9C20-27D2EAA1415A}" destId="{787E2334-FBFE-493D-BEA2-AD2E2D63185D}" srcOrd="0" destOrd="0" presId="urn:microsoft.com/office/officeart/2018/2/layout/IconLabelList"/>
    <dgm:cxn modelId="{68F6513A-83D7-474E-8621-B25641B4DA15}" srcId="{43DF6173-5452-4A4B-84AC-590E230563F8}" destId="{D5B8AAB4-BE93-4ADC-AE8D-AA0C42C25B5A}" srcOrd="0" destOrd="0" parTransId="{AFB606AD-92AA-4103-A857-3AFAC3FD3FD3}" sibTransId="{FDCF7B7E-E338-450B-A502-1DA718D33AE6}"/>
    <dgm:cxn modelId="{1926F240-3E82-4101-AB3F-F6FBB50AF7E7}" srcId="{43DF6173-5452-4A4B-84AC-590E230563F8}" destId="{3C0A97DF-BEEE-4E12-BF8D-ECE447AD2E26}" srcOrd="4" destOrd="0" parTransId="{BFA283F4-4E27-4DCF-9483-55E84EF5F1E7}" sibTransId="{67BB5BBE-1F9F-4FE9-B439-64DE840D39C7}"/>
    <dgm:cxn modelId="{46A46350-AEDD-4DE7-87FF-1A4AC1B0EA22}" type="presOf" srcId="{3AAC8120-8CA3-4557-82BA-7BFA1E1D2458}" destId="{D9219E03-05BF-425D-861B-BCC1A8761C04}" srcOrd="0" destOrd="0" presId="urn:microsoft.com/office/officeart/2018/2/layout/IconLabelList"/>
    <dgm:cxn modelId="{B61D0651-FE5E-45F1-8033-880F78E5D68D}" type="presOf" srcId="{3C0A97DF-BEEE-4E12-BF8D-ECE447AD2E26}" destId="{15A2C7BC-ACCE-43F4-ACCB-64E846F37342}" srcOrd="0" destOrd="0" presId="urn:microsoft.com/office/officeart/2018/2/layout/IconLabelList"/>
    <dgm:cxn modelId="{B9744572-12B3-4425-94AF-72EE23B4AC0E}" type="presOf" srcId="{D5B8AAB4-BE93-4ADC-AE8D-AA0C42C25B5A}" destId="{31FDC30D-D103-4BDD-94D1-4F36049284E5}" srcOrd="0" destOrd="0" presId="urn:microsoft.com/office/officeart/2018/2/layout/IconLabelList"/>
    <dgm:cxn modelId="{ED61F673-270D-42DA-81E0-02FF8C629A11}" type="presOf" srcId="{269F5E94-F31A-4941-A33E-E188B0FB88AC}" destId="{9A1A2F45-DD26-4267-B663-296846E92544}" srcOrd="0" destOrd="0" presId="urn:microsoft.com/office/officeart/2018/2/layout/IconLabelList"/>
    <dgm:cxn modelId="{A1352BEA-AB56-40DC-910F-B65D39DD5966}" srcId="{43DF6173-5452-4A4B-84AC-590E230563F8}" destId="{3AAC8120-8CA3-4557-82BA-7BFA1E1D2458}" srcOrd="1" destOrd="0" parTransId="{D8D5C3DC-6F70-48E8-A6AD-F2B9ECA7896D}" sibTransId="{C495C489-34CF-4D0C-868C-CC70F93294DA}"/>
    <dgm:cxn modelId="{7B9FA87F-36BC-496E-90D3-441A42517D17}" type="presParOf" srcId="{CFC8D387-9502-4767-8244-3519FD5249FE}" destId="{ED968113-CBFB-4BD1-B2A5-F8AD712CF1A5}" srcOrd="0" destOrd="0" presId="urn:microsoft.com/office/officeart/2018/2/layout/IconLabelList"/>
    <dgm:cxn modelId="{629217D8-D1C9-42A8-A278-3A3B92838E20}" type="presParOf" srcId="{ED968113-CBFB-4BD1-B2A5-F8AD712CF1A5}" destId="{DBBB05FA-3C81-49A7-ADFA-C4AD02BEC7FF}" srcOrd="0" destOrd="0" presId="urn:microsoft.com/office/officeart/2018/2/layout/IconLabelList"/>
    <dgm:cxn modelId="{E43BFC6E-929A-42C5-AEDF-E80A2606408A}" type="presParOf" srcId="{ED968113-CBFB-4BD1-B2A5-F8AD712CF1A5}" destId="{A0166EC0-1081-4E3A-A57D-2B0FB37CF7D2}" srcOrd="1" destOrd="0" presId="urn:microsoft.com/office/officeart/2018/2/layout/IconLabelList"/>
    <dgm:cxn modelId="{761A0B28-D3CA-4151-89DC-9D38838A83D9}" type="presParOf" srcId="{ED968113-CBFB-4BD1-B2A5-F8AD712CF1A5}" destId="{31FDC30D-D103-4BDD-94D1-4F36049284E5}" srcOrd="2" destOrd="0" presId="urn:microsoft.com/office/officeart/2018/2/layout/IconLabelList"/>
    <dgm:cxn modelId="{5402D1F6-6E15-418D-AE79-B2DA7CD193D4}" type="presParOf" srcId="{CFC8D387-9502-4767-8244-3519FD5249FE}" destId="{312A509C-0EA2-4AA9-A123-9B0CDB8F7E78}" srcOrd="1" destOrd="0" presId="urn:microsoft.com/office/officeart/2018/2/layout/IconLabelList"/>
    <dgm:cxn modelId="{143EB9AC-BEB5-476C-B08A-76DBE981277B}" type="presParOf" srcId="{CFC8D387-9502-4767-8244-3519FD5249FE}" destId="{0124EC89-655B-498E-A8DF-F5217B269A07}" srcOrd="2" destOrd="0" presId="urn:microsoft.com/office/officeart/2018/2/layout/IconLabelList"/>
    <dgm:cxn modelId="{28AFE587-FB14-4DF3-8D16-4C88A7083337}" type="presParOf" srcId="{0124EC89-655B-498E-A8DF-F5217B269A07}" destId="{DB8F54F0-CE53-4C8A-B5E9-CCF1F7ED0EA6}" srcOrd="0" destOrd="0" presId="urn:microsoft.com/office/officeart/2018/2/layout/IconLabelList"/>
    <dgm:cxn modelId="{918E8B24-C729-4844-BD0F-380D189F157C}" type="presParOf" srcId="{0124EC89-655B-498E-A8DF-F5217B269A07}" destId="{56DFE9D7-9B33-42E8-BEB1-58AE68CD3C5B}" srcOrd="1" destOrd="0" presId="urn:microsoft.com/office/officeart/2018/2/layout/IconLabelList"/>
    <dgm:cxn modelId="{749FCDD9-1382-4EBC-A811-5C9EB1658005}" type="presParOf" srcId="{0124EC89-655B-498E-A8DF-F5217B269A07}" destId="{D9219E03-05BF-425D-861B-BCC1A8761C04}" srcOrd="2" destOrd="0" presId="urn:microsoft.com/office/officeart/2018/2/layout/IconLabelList"/>
    <dgm:cxn modelId="{8881CF80-D24C-4901-AF80-674FAF42E75F}" type="presParOf" srcId="{CFC8D387-9502-4767-8244-3519FD5249FE}" destId="{1C9CE672-E895-4A84-AB35-9E71EEE07F0D}" srcOrd="3" destOrd="0" presId="urn:microsoft.com/office/officeart/2018/2/layout/IconLabelList"/>
    <dgm:cxn modelId="{F7AC0167-7DFF-4B1F-B413-99C9D425BF9F}" type="presParOf" srcId="{CFC8D387-9502-4767-8244-3519FD5249FE}" destId="{C5A62198-FC71-4120-A45D-CAEC6F6EE853}" srcOrd="4" destOrd="0" presId="urn:microsoft.com/office/officeart/2018/2/layout/IconLabelList"/>
    <dgm:cxn modelId="{6498BB7F-CD1E-4AE6-9601-5A3127D3CE9B}" type="presParOf" srcId="{C5A62198-FC71-4120-A45D-CAEC6F6EE853}" destId="{E22A56EF-933D-49CB-B203-F9AD734C502C}" srcOrd="0" destOrd="0" presId="urn:microsoft.com/office/officeart/2018/2/layout/IconLabelList"/>
    <dgm:cxn modelId="{E0492317-8909-4B93-9C4E-0CF24D7BBDB5}" type="presParOf" srcId="{C5A62198-FC71-4120-A45D-CAEC6F6EE853}" destId="{88CC9883-53F3-4DFB-B02E-A731E2DD2FE8}" srcOrd="1" destOrd="0" presId="urn:microsoft.com/office/officeart/2018/2/layout/IconLabelList"/>
    <dgm:cxn modelId="{8180F6E8-5F53-4DE6-8117-03CD951AB06B}" type="presParOf" srcId="{C5A62198-FC71-4120-A45D-CAEC6F6EE853}" destId="{9A1A2F45-DD26-4267-B663-296846E92544}" srcOrd="2" destOrd="0" presId="urn:microsoft.com/office/officeart/2018/2/layout/IconLabelList"/>
    <dgm:cxn modelId="{DC05B5DF-DC6F-40FF-8B0E-C42815873424}" type="presParOf" srcId="{CFC8D387-9502-4767-8244-3519FD5249FE}" destId="{C436EFED-AB9D-43AE-8860-138FA958A978}" srcOrd="5" destOrd="0" presId="urn:microsoft.com/office/officeart/2018/2/layout/IconLabelList"/>
    <dgm:cxn modelId="{FDE8CDE6-B158-4DEC-B700-BE6688D0E52E}" type="presParOf" srcId="{CFC8D387-9502-4767-8244-3519FD5249FE}" destId="{B21EFA6B-FF7F-4740-9A85-764C94C8F865}" srcOrd="6" destOrd="0" presId="urn:microsoft.com/office/officeart/2018/2/layout/IconLabelList"/>
    <dgm:cxn modelId="{D5071C7C-6EA1-403A-8EA0-07C36F818352}" type="presParOf" srcId="{B21EFA6B-FF7F-4740-9A85-764C94C8F865}" destId="{21F009FF-7FE3-45B4-8F9D-26D0BEF7BEFF}" srcOrd="0" destOrd="0" presId="urn:microsoft.com/office/officeart/2018/2/layout/IconLabelList"/>
    <dgm:cxn modelId="{7FF1443F-7466-45E8-8C25-FB8C56929620}" type="presParOf" srcId="{B21EFA6B-FF7F-4740-9A85-764C94C8F865}" destId="{906C3E90-2C5E-4BB4-928E-B0639AC8E435}" srcOrd="1" destOrd="0" presId="urn:microsoft.com/office/officeart/2018/2/layout/IconLabelList"/>
    <dgm:cxn modelId="{47E8FD36-9139-47A4-AD0D-963CECD35627}" type="presParOf" srcId="{B21EFA6B-FF7F-4740-9A85-764C94C8F865}" destId="{787E2334-FBFE-493D-BEA2-AD2E2D63185D}" srcOrd="2" destOrd="0" presId="urn:microsoft.com/office/officeart/2018/2/layout/IconLabelList"/>
    <dgm:cxn modelId="{CB9760ED-FBA9-48AB-BB09-06AA8D21B025}" type="presParOf" srcId="{CFC8D387-9502-4767-8244-3519FD5249FE}" destId="{62E61693-1A82-425C-A2FA-21244FBBE55F}" srcOrd="7" destOrd="0" presId="urn:microsoft.com/office/officeart/2018/2/layout/IconLabelList"/>
    <dgm:cxn modelId="{5A654685-83DE-42F5-ABA3-67EE31273B34}" type="presParOf" srcId="{CFC8D387-9502-4767-8244-3519FD5249FE}" destId="{6C4F42D5-7580-4445-8EED-7AE35BC8B4F8}" srcOrd="8" destOrd="0" presId="urn:microsoft.com/office/officeart/2018/2/layout/IconLabelList"/>
    <dgm:cxn modelId="{C97452AD-4728-44B5-AD4F-48C50C55C992}" type="presParOf" srcId="{6C4F42D5-7580-4445-8EED-7AE35BC8B4F8}" destId="{5F590994-7E7D-489E-A78F-D5F728660245}" srcOrd="0" destOrd="0" presId="urn:microsoft.com/office/officeart/2018/2/layout/IconLabelList"/>
    <dgm:cxn modelId="{45A9C2A7-2F88-49AC-B457-DA0CFC2DF265}" type="presParOf" srcId="{6C4F42D5-7580-4445-8EED-7AE35BC8B4F8}" destId="{F7BEE212-92BA-4C20-AB2E-DA921FA21179}" srcOrd="1" destOrd="0" presId="urn:microsoft.com/office/officeart/2018/2/layout/IconLabelList"/>
    <dgm:cxn modelId="{4A833768-6DC2-4384-BCEC-5CAFBED75BEF}" type="presParOf" srcId="{6C4F42D5-7580-4445-8EED-7AE35BC8B4F8}" destId="{15A2C7BC-ACCE-43F4-ACCB-64E846F3734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831D57-E64C-4577-9FA1-693C12A0E66F}"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1AE7F663-24A9-417A-8765-7F3CC2CDBAD3}">
      <dgm:prSet/>
      <dgm:spPr/>
      <dgm:t>
        <a:bodyPr/>
        <a:lstStyle/>
        <a:p>
          <a:r>
            <a:rPr lang="en-GB" dirty="0"/>
            <a:t>Phishing and Social Engineering </a:t>
          </a:r>
          <a:endParaRPr lang="en-US" dirty="0"/>
        </a:p>
      </dgm:t>
    </dgm:pt>
    <dgm:pt modelId="{B9EFF2C9-E774-4512-B52C-6C02941DC149}" type="parTrans" cxnId="{7EBEB754-5B68-4501-B33B-BF7531ABD93D}">
      <dgm:prSet/>
      <dgm:spPr/>
      <dgm:t>
        <a:bodyPr/>
        <a:lstStyle/>
        <a:p>
          <a:endParaRPr lang="en-US"/>
        </a:p>
      </dgm:t>
    </dgm:pt>
    <dgm:pt modelId="{824ABA50-7C00-44D9-A5F9-268FCA6CFA60}" type="sibTrans" cxnId="{7EBEB754-5B68-4501-B33B-BF7531ABD93D}">
      <dgm:prSet/>
      <dgm:spPr/>
      <dgm:t>
        <a:bodyPr/>
        <a:lstStyle/>
        <a:p>
          <a:endParaRPr lang="en-US"/>
        </a:p>
      </dgm:t>
    </dgm:pt>
    <dgm:pt modelId="{AC2C29D3-DF10-401A-BB94-A7B9CDB22DA4}">
      <dgm:prSet/>
      <dgm:spPr/>
      <dgm:t>
        <a:bodyPr/>
        <a:lstStyle/>
        <a:p>
          <a:r>
            <a:rPr lang="en-GB" dirty="0"/>
            <a:t>Unauthorised Access Controls </a:t>
          </a:r>
          <a:endParaRPr lang="en-US" dirty="0"/>
        </a:p>
      </dgm:t>
    </dgm:pt>
    <dgm:pt modelId="{7F9E4350-C2F5-46A9-8B82-9547B7742A2F}" type="parTrans" cxnId="{BDAE64CE-204D-4AAF-ADBD-AD221C215A5B}">
      <dgm:prSet/>
      <dgm:spPr/>
      <dgm:t>
        <a:bodyPr/>
        <a:lstStyle/>
        <a:p>
          <a:endParaRPr lang="en-US"/>
        </a:p>
      </dgm:t>
    </dgm:pt>
    <dgm:pt modelId="{28ECA0C9-1DBA-4AE5-8A11-3FDE5B4AF2EF}" type="sibTrans" cxnId="{BDAE64CE-204D-4AAF-ADBD-AD221C215A5B}">
      <dgm:prSet/>
      <dgm:spPr/>
      <dgm:t>
        <a:bodyPr/>
        <a:lstStyle/>
        <a:p>
          <a:endParaRPr lang="en-US"/>
        </a:p>
      </dgm:t>
    </dgm:pt>
    <dgm:pt modelId="{F2B38178-9056-44DE-85DF-886FEF155A11}">
      <dgm:prSet/>
      <dgm:spPr/>
      <dgm:t>
        <a:bodyPr/>
        <a:lstStyle/>
        <a:p>
          <a:r>
            <a:rPr lang="en-GB"/>
            <a:t>Software Management Schedule </a:t>
          </a:r>
          <a:endParaRPr lang="en-US"/>
        </a:p>
      </dgm:t>
    </dgm:pt>
    <dgm:pt modelId="{87B9268F-0FC6-41C5-A549-904747EB609C}" type="parTrans" cxnId="{9BB3B2EA-D8C0-4BB4-9A79-D5442F6E2B53}">
      <dgm:prSet/>
      <dgm:spPr/>
      <dgm:t>
        <a:bodyPr/>
        <a:lstStyle/>
        <a:p>
          <a:endParaRPr lang="en-US"/>
        </a:p>
      </dgm:t>
    </dgm:pt>
    <dgm:pt modelId="{ACD9070C-3416-439A-8FDA-8E09449B9961}" type="sibTrans" cxnId="{9BB3B2EA-D8C0-4BB4-9A79-D5442F6E2B53}">
      <dgm:prSet/>
      <dgm:spPr/>
      <dgm:t>
        <a:bodyPr/>
        <a:lstStyle/>
        <a:p>
          <a:endParaRPr lang="en-US"/>
        </a:p>
      </dgm:t>
    </dgm:pt>
    <dgm:pt modelId="{FB49D71B-7901-4D4E-85CD-A262862C52E9}">
      <dgm:prSet/>
      <dgm:spPr/>
      <dgm:t>
        <a:bodyPr/>
        <a:lstStyle/>
        <a:p>
          <a:r>
            <a:rPr lang="en-GB"/>
            <a:t>Implementation of Firewalls and Antivirus Software </a:t>
          </a:r>
          <a:endParaRPr lang="en-US"/>
        </a:p>
      </dgm:t>
    </dgm:pt>
    <dgm:pt modelId="{68BFE35C-A1A1-443D-A8FD-7F5CE8F9DCD7}" type="parTrans" cxnId="{B0C6C288-1E17-424A-BAF4-9927631ACB39}">
      <dgm:prSet/>
      <dgm:spPr/>
      <dgm:t>
        <a:bodyPr/>
        <a:lstStyle/>
        <a:p>
          <a:endParaRPr lang="en-US"/>
        </a:p>
      </dgm:t>
    </dgm:pt>
    <dgm:pt modelId="{E3D226C2-4B65-4A30-A1C1-A6680CF85DF5}" type="sibTrans" cxnId="{B0C6C288-1E17-424A-BAF4-9927631ACB39}">
      <dgm:prSet/>
      <dgm:spPr/>
      <dgm:t>
        <a:bodyPr/>
        <a:lstStyle/>
        <a:p>
          <a:endParaRPr lang="en-US"/>
        </a:p>
      </dgm:t>
    </dgm:pt>
    <dgm:pt modelId="{4FD87EC6-BDB3-434E-9479-0D623C046B91}">
      <dgm:prSet/>
      <dgm:spPr/>
      <dgm:t>
        <a:bodyPr/>
        <a:lstStyle/>
        <a:p>
          <a:r>
            <a:rPr lang="en-GB" dirty="0"/>
            <a:t>Technical and Physical Security Controls </a:t>
          </a:r>
          <a:endParaRPr lang="en-US" dirty="0"/>
        </a:p>
      </dgm:t>
    </dgm:pt>
    <dgm:pt modelId="{DA671C13-14E7-4037-8916-96D524321F91}" type="parTrans" cxnId="{6F35D123-2A0E-45BC-B162-9400BE0D1927}">
      <dgm:prSet/>
      <dgm:spPr/>
      <dgm:t>
        <a:bodyPr/>
        <a:lstStyle/>
        <a:p>
          <a:endParaRPr lang="en-US"/>
        </a:p>
      </dgm:t>
    </dgm:pt>
    <dgm:pt modelId="{63181406-6EF8-4EE3-AEFD-24542B558123}" type="sibTrans" cxnId="{6F35D123-2A0E-45BC-B162-9400BE0D1927}">
      <dgm:prSet/>
      <dgm:spPr/>
      <dgm:t>
        <a:bodyPr/>
        <a:lstStyle/>
        <a:p>
          <a:endParaRPr lang="en-US"/>
        </a:p>
      </dgm:t>
    </dgm:pt>
    <dgm:pt modelId="{14B40924-A611-4E5B-9D7A-A65AF1C27FBB}" type="pres">
      <dgm:prSet presAssocID="{7F831D57-E64C-4577-9FA1-693C12A0E66F}" presName="diagram" presStyleCnt="0">
        <dgm:presLayoutVars>
          <dgm:dir/>
          <dgm:resizeHandles val="exact"/>
        </dgm:presLayoutVars>
      </dgm:prSet>
      <dgm:spPr/>
    </dgm:pt>
    <dgm:pt modelId="{FD17C910-C18A-43BC-B8D7-3A0C7A8AAF01}" type="pres">
      <dgm:prSet presAssocID="{1AE7F663-24A9-417A-8765-7F3CC2CDBAD3}" presName="node" presStyleLbl="node1" presStyleIdx="0" presStyleCnt="5">
        <dgm:presLayoutVars>
          <dgm:bulletEnabled val="1"/>
        </dgm:presLayoutVars>
      </dgm:prSet>
      <dgm:spPr/>
    </dgm:pt>
    <dgm:pt modelId="{58A60150-D163-47A1-96D5-2D44BA926C2E}" type="pres">
      <dgm:prSet presAssocID="{824ABA50-7C00-44D9-A5F9-268FCA6CFA60}" presName="sibTrans" presStyleCnt="0"/>
      <dgm:spPr/>
    </dgm:pt>
    <dgm:pt modelId="{0B36A6D6-B734-4862-B144-DC72EE2B143A}" type="pres">
      <dgm:prSet presAssocID="{AC2C29D3-DF10-401A-BB94-A7B9CDB22DA4}" presName="node" presStyleLbl="node1" presStyleIdx="1" presStyleCnt="5">
        <dgm:presLayoutVars>
          <dgm:bulletEnabled val="1"/>
        </dgm:presLayoutVars>
      </dgm:prSet>
      <dgm:spPr/>
    </dgm:pt>
    <dgm:pt modelId="{549B779C-0B8E-4316-B4BF-895B8F1BAB17}" type="pres">
      <dgm:prSet presAssocID="{28ECA0C9-1DBA-4AE5-8A11-3FDE5B4AF2EF}" presName="sibTrans" presStyleCnt="0"/>
      <dgm:spPr/>
    </dgm:pt>
    <dgm:pt modelId="{385871A4-1A38-407C-BCA8-D0EB011E4F7E}" type="pres">
      <dgm:prSet presAssocID="{F2B38178-9056-44DE-85DF-886FEF155A11}" presName="node" presStyleLbl="node1" presStyleIdx="2" presStyleCnt="5">
        <dgm:presLayoutVars>
          <dgm:bulletEnabled val="1"/>
        </dgm:presLayoutVars>
      </dgm:prSet>
      <dgm:spPr/>
    </dgm:pt>
    <dgm:pt modelId="{730D37E9-E64A-4D6A-92A8-104C4297A33D}" type="pres">
      <dgm:prSet presAssocID="{ACD9070C-3416-439A-8FDA-8E09449B9961}" presName="sibTrans" presStyleCnt="0"/>
      <dgm:spPr/>
    </dgm:pt>
    <dgm:pt modelId="{D849587E-6180-4FB7-BC9F-E32E22BB608E}" type="pres">
      <dgm:prSet presAssocID="{FB49D71B-7901-4D4E-85CD-A262862C52E9}" presName="node" presStyleLbl="node1" presStyleIdx="3" presStyleCnt="5">
        <dgm:presLayoutVars>
          <dgm:bulletEnabled val="1"/>
        </dgm:presLayoutVars>
      </dgm:prSet>
      <dgm:spPr/>
    </dgm:pt>
    <dgm:pt modelId="{8F4AFCF6-E460-4E81-9689-73B72B9B836B}" type="pres">
      <dgm:prSet presAssocID="{E3D226C2-4B65-4A30-A1C1-A6680CF85DF5}" presName="sibTrans" presStyleCnt="0"/>
      <dgm:spPr/>
    </dgm:pt>
    <dgm:pt modelId="{76BAA748-7125-4A88-84B7-A26A2B3BDE8A}" type="pres">
      <dgm:prSet presAssocID="{4FD87EC6-BDB3-434E-9479-0D623C046B91}" presName="node" presStyleLbl="node1" presStyleIdx="4" presStyleCnt="5">
        <dgm:presLayoutVars>
          <dgm:bulletEnabled val="1"/>
        </dgm:presLayoutVars>
      </dgm:prSet>
      <dgm:spPr/>
    </dgm:pt>
  </dgm:ptLst>
  <dgm:cxnLst>
    <dgm:cxn modelId="{153F7D12-7082-4C9A-AE57-7C49C041141A}" type="presOf" srcId="{7F831D57-E64C-4577-9FA1-693C12A0E66F}" destId="{14B40924-A611-4E5B-9D7A-A65AF1C27FBB}" srcOrd="0" destOrd="0" presId="urn:microsoft.com/office/officeart/2005/8/layout/default"/>
    <dgm:cxn modelId="{6F35D123-2A0E-45BC-B162-9400BE0D1927}" srcId="{7F831D57-E64C-4577-9FA1-693C12A0E66F}" destId="{4FD87EC6-BDB3-434E-9479-0D623C046B91}" srcOrd="4" destOrd="0" parTransId="{DA671C13-14E7-4037-8916-96D524321F91}" sibTransId="{63181406-6EF8-4EE3-AEFD-24542B558123}"/>
    <dgm:cxn modelId="{3E7C4A5C-F2EA-42AC-8064-C5D310FA66EA}" type="presOf" srcId="{FB49D71B-7901-4D4E-85CD-A262862C52E9}" destId="{D849587E-6180-4FB7-BC9F-E32E22BB608E}" srcOrd="0" destOrd="0" presId="urn:microsoft.com/office/officeart/2005/8/layout/default"/>
    <dgm:cxn modelId="{68C12569-AAC8-4353-A4DD-B813635B81EC}" type="presOf" srcId="{AC2C29D3-DF10-401A-BB94-A7B9CDB22DA4}" destId="{0B36A6D6-B734-4862-B144-DC72EE2B143A}" srcOrd="0" destOrd="0" presId="urn:microsoft.com/office/officeart/2005/8/layout/default"/>
    <dgm:cxn modelId="{7EBEB754-5B68-4501-B33B-BF7531ABD93D}" srcId="{7F831D57-E64C-4577-9FA1-693C12A0E66F}" destId="{1AE7F663-24A9-417A-8765-7F3CC2CDBAD3}" srcOrd="0" destOrd="0" parTransId="{B9EFF2C9-E774-4512-B52C-6C02941DC149}" sibTransId="{824ABA50-7C00-44D9-A5F9-268FCA6CFA60}"/>
    <dgm:cxn modelId="{B0C6C288-1E17-424A-BAF4-9927631ACB39}" srcId="{7F831D57-E64C-4577-9FA1-693C12A0E66F}" destId="{FB49D71B-7901-4D4E-85CD-A262862C52E9}" srcOrd="3" destOrd="0" parTransId="{68BFE35C-A1A1-443D-A8FD-7F5CE8F9DCD7}" sibTransId="{E3D226C2-4B65-4A30-A1C1-A6680CF85DF5}"/>
    <dgm:cxn modelId="{099091B9-9563-41F7-8072-88573A544A80}" type="presOf" srcId="{F2B38178-9056-44DE-85DF-886FEF155A11}" destId="{385871A4-1A38-407C-BCA8-D0EB011E4F7E}" srcOrd="0" destOrd="0" presId="urn:microsoft.com/office/officeart/2005/8/layout/default"/>
    <dgm:cxn modelId="{71886BC8-4CF5-4AEB-8563-0BD0BFBA4E76}" type="presOf" srcId="{1AE7F663-24A9-417A-8765-7F3CC2CDBAD3}" destId="{FD17C910-C18A-43BC-B8D7-3A0C7A8AAF01}" srcOrd="0" destOrd="0" presId="urn:microsoft.com/office/officeart/2005/8/layout/default"/>
    <dgm:cxn modelId="{BDAE64CE-204D-4AAF-ADBD-AD221C215A5B}" srcId="{7F831D57-E64C-4577-9FA1-693C12A0E66F}" destId="{AC2C29D3-DF10-401A-BB94-A7B9CDB22DA4}" srcOrd="1" destOrd="0" parTransId="{7F9E4350-C2F5-46A9-8B82-9547B7742A2F}" sibTransId="{28ECA0C9-1DBA-4AE5-8A11-3FDE5B4AF2EF}"/>
    <dgm:cxn modelId="{5C413FE2-63E6-43E5-8927-E6012B12FF6B}" type="presOf" srcId="{4FD87EC6-BDB3-434E-9479-0D623C046B91}" destId="{76BAA748-7125-4A88-84B7-A26A2B3BDE8A}" srcOrd="0" destOrd="0" presId="urn:microsoft.com/office/officeart/2005/8/layout/default"/>
    <dgm:cxn modelId="{9BB3B2EA-D8C0-4BB4-9A79-D5442F6E2B53}" srcId="{7F831D57-E64C-4577-9FA1-693C12A0E66F}" destId="{F2B38178-9056-44DE-85DF-886FEF155A11}" srcOrd="2" destOrd="0" parTransId="{87B9268F-0FC6-41C5-A549-904747EB609C}" sibTransId="{ACD9070C-3416-439A-8FDA-8E09449B9961}"/>
    <dgm:cxn modelId="{7C804D73-50DC-483A-BF10-AB9F192DB5A1}" type="presParOf" srcId="{14B40924-A611-4E5B-9D7A-A65AF1C27FBB}" destId="{FD17C910-C18A-43BC-B8D7-3A0C7A8AAF01}" srcOrd="0" destOrd="0" presId="urn:microsoft.com/office/officeart/2005/8/layout/default"/>
    <dgm:cxn modelId="{0F43F8F4-955D-4551-898B-28625357058C}" type="presParOf" srcId="{14B40924-A611-4E5B-9D7A-A65AF1C27FBB}" destId="{58A60150-D163-47A1-96D5-2D44BA926C2E}" srcOrd="1" destOrd="0" presId="urn:microsoft.com/office/officeart/2005/8/layout/default"/>
    <dgm:cxn modelId="{65B28364-8F78-474A-8052-54D27AFB770D}" type="presParOf" srcId="{14B40924-A611-4E5B-9D7A-A65AF1C27FBB}" destId="{0B36A6D6-B734-4862-B144-DC72EE2B143A}" srcOrd="2" destOrd="0" presId="urn:microsoft.com/office/officeart/2005/8/layout/default"/>
    <dgm:cxn modelId="{4DE59ED1-A7CF-4881-861D-509C232CD0E1}" type="presParOf" srcId="{14B40924-A611-4E5B-9D7A-A65AF1C27FBB}" destId="{549B779C-0B8E-4316-B4BF-895B8F1BAB17}" srcOrd="3" destOrd="0" presId="urn:microsoft.com/office/officeart/2005/8/layout/default"/>
    <dgm:cxn modelId="{7AB394B5-C3F4-4826-A4AA-530D0B82EE6D}" type="presParOf" srcId="{14B40924-A611-4E5B-9D7A-A65AF1C27FBB}" destId="{385871A4-1A38-407C-BCA8-D0EB011E4F7E}" srcOrd="4" destOrd="0" presId="urn:microsoft.com/office/officeart/2005/8/layout/default"/>
    <dgm:cxn modelId="{D73E9E07-CC03-4AEC-84CE-8161FDF04795}" type="presParOf" srcId="{14B40924-A611-4E5B-9D7A-A65AF1C27FBB}" destId="{730D37E9-E64A-4D6A-92A8-104C4297A33D}" srcOrd="5" destOrd="0" presId="urn:microsoft.com/office/officeart/2005/8/layout/default"/>
    <dgm:cxn modelId="{43F00875-1ECD-448A-9ACF-3F623333E570}" type="presParOf" srcId="{14B40924-A611-4E5B-9D7A-A65AF1C27FBB}" destId="{D849587E-6180-4FB7-BC9F-E32E22BB608E}" srcOrd="6" destOrd="0" presId="urn:microsoft.com/office/officeart/2005/8/layout/default"/>
    <dgm:cxn modelId="{47BE8B26-3A03-4ADD-A31F-13EC8DE372E8}" type="presParOf" srcId="{14B40924-A611-4E5B-9D7A-A65AF1C27FBB}" destId="{8F4AFCF6-E460-4E81-9689-73B72B9B836B}" srcOrd="7" destOrd="0" presId="urn:microsoft.com/office/officeart/2005/8/layout/default"/>
    <dgm:cxn modelId="{1EB19C2B-B359-4A9B-BD14-EC293C576DEE}" type="presParOf" srcId="{14B40924-A611-4E5B-9D7A-A65AF1C27FBB}" destId="{76BAA748-7125-4A88-84B7-A26A2B3BDE8A}"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3C6A06-55AD-4E75-B81A-3623147CBBF8}"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56BEBE27-2407-422B-868C-DDF36D9903CD}">
      <dgm:prSet/>
      <dgm:spPr/>
      <dgm:t>
        <a:bodyPr/>
        <a:lstStyle/>
        <a:p>
          <a:pPr algn="ctr"/>
          <a:r>
            <a:rPr lang="en-GB" dirty="0"/>
            <a:t>To ensure FSL have an effective system in place for monitoring and responding to incidents, the NIST Cybersecurity Framework will be used to make sure incidents are handled efficiently [13]. </a:t>
          </a:r>
        </a:p>
      </dgm:t>
    </dgm:pt>
    <dgm:pt modelId="{A2138B87-3667-4021-B860-85981113CD26}" type="parTrans" cxnId="{07553FF1-F99F-4CCE-A0F5-1278AA6389B6}">
      <dgm:prSet/>
      <dgm:spPr/>
      <dgm:t>
        <a:bodyPr/>
        <a:lstStyle/>
        <a:p>
          <a:endParaRPr lang="en-GB"/>
        </a:p>
      </dgm:t>
    </dgm:pt>
    <dgm:pt modelId="{E566A66C-5566-4902-8880-BD9F42602B97}" type="sibTrans" cxnId="{07553FF1-F99F-4CCE-A0F5-1278AA6389B6}">
      <dgm:prSet/>
      <dgm:spPr/>
      <dgm:t>
        <a:bodyPr/>
        <a:lstStyle/>
        <a:p>
          <a:endParaRPr lang="en-GB"/>
        </a:p>
      </dgm:t>
    </dgm:pt>
    <dgm:pt modelId="{2BE6A0BD-F13C-4E9F-BEC3-A69791411A84}">
      <dgm:prSet/>
      <dgm:spPr/>
      <dgm:t>
        <a:bodyPr/>
        <a:lstStyle/>
        <a:p>
          <a:pPr algn="ctr"/>
          <a:r>
            <a:rPr lang="en-GB" dirty="0"/>
            <a:t>The framework can also “improve efficiency and effectiveness of detection, response and recovery times” [13]. This is because it encourages organizations to work towards continuous development by using past experiences to understand how incident response and risk management processes can be improved. </a:t>
          </a:r>
        </a:p>
      </dgm:t>
    </dgm:pt>
    <dgm:pt modelId="{4318F9AB-B88B-4961-B6DB-BC3788F26B84}" type="parTrans" cxnId="{47656644-8C83-4751-BE8F-D105E79D243C}">
      <dgm:prSet/>
      <dgm:spPr/>
      <dgm:t>
        <a:bodyPr/>
        <a:lstStyle/>
        <a:p>
          <a:endParaRPr lang="en-GB"/>
        </a:p>
      </dgm:t>
    </dgm:pt>
    <dgm:pt modelId="{7EB6A487-D728-42AA-A816-2917A776C507}" type="sibTrans" cxnId="{47656644-8C83-4751-BE8F-D105E79D243C}">
      <dgm:prSet/>
      <dgm:spPr/>
      <dgm:t>
        <a:bodyPr/>
        <a:lstStyle/>
        <a:p>
          <a:endParaRPr lang="en-GB"/>
        </a:p>
      </dgm:t>
    </dgm:pt>
    <dgm:pt modelId="{BA522270-EFE4-4312-A88D-32A9F4D68064}" type="pres">
      <dgm:prSet presAssocID="{613C6A06-55AD-4E75-B81A-3623147CBBF8}" presName="linearFlow" presStyleCnt="0">
        <dgm:presLayoutVars>
          <dgm:dir/>
          <dgm:resizeHandles val="exact"/>
        </dgm:presLayoutVars>
      </dgm:prSet>
      <dgm:spPr/>
    </dgm:pt>
    <dgm:pt modelId="{816EB1F3-C16F-4D2B-AAAC-4F07CC0510B5}" type="pres">
      <dgm:prSet presAssocID="{56BEBE27-2407-422B-868C-DDF36D9903CD}" presName="composite" presStyleCnt="0"/>
      <dgm:spPr/>
    </dgm:pt>
    <dgm:pt modelId="{75191CE3-106D-4282-8A24-A2A46D14C4A3}" type="pres">
      <dgm:prSet presAssocID="{56BEBE27-2407-422B-868C-DDF36D9903CD}" presName="imgShp" presStyleLbl="fgImgPlace1" presStyleIdx="0" presStyleCnt="2"/>
      <dgm:spPr>
        <a:solidFill>
          <a:schemeClr val="accent1">
            <a:lumMod val="60000"/>
            <a:lumOff val="40000"/>
          </a:schemeClr>
        </a:solidFill>
        <a:ln>
          <a:solidFill>
            <a:schemeClr val="accent1">
              <a:lumMod val="60000"/>
              <a:lumOff val="40000"/>
            </a:schemeClr>
          </a:solidFill>
        </a:ln>
      </dgm:spPr>
    </dgm:pt>
    <dgm:pt modelId="{5C28B800-1FE0-45B3-9C30-5E7A588946BD}" type="pres">
      <dgm:prSet presAssocID="{56BEBE27-2407-422B-868C-DDF36D9903CD}" presName="txShp" presStyleLbl="node1" presStyleIdx="0" presStyleCnt="2" custScaleX="110017">
        <dgm:presLayoutVars>
          <dgm:bulletEnabled val="1"/>
        </dgm:presLayoutVars>
      </dgm:prSet>
      <dgm:spPr/>
    </dgm:pt>
    <dgm:pt modelId="{14236A78-BCE5-4A3C-9250-A0CC19831B55}" type="pres">
      <dgm:prSet presAssocID="{E566A66C-5566-4902-8880-BD9F42602B97}" presName="spacing" presStyleCnt="0"/>
      <dgm:spPr/>
    </dgm:pt>
    <dgm:pt modelId="{0E549798-C26F-4B91-B9AC-D5A3CF60CC9F}" type="pres">
      <dgm:prSet presAssocID="{2BE6A0BD-F13C-4E9F-BEC3-A69791411A84}" presName="composite" presStyleCnt="0"/>
      <dgm:spPr/>
    </dgm:pt>
    <dgm:pt modelId="{7C3CEC4A-1937-490D-9B71-1B7FC5D45B43}" type="pres">
      <dgm:prSet presAssocID="{2BE6A0BD-F13C-4E9F-BEC3-A69791411A84}" presName="imgShp" presStyleLbl="fgImgPlace1" presStyleIdx="1" presStyleCnt="2"/>
      <dgm:spPr>
        <a:solidFill>
          <a:schemeClr val="accent1">
            <a:lumMod val="60000"/>
            <a:lumOff val="40000"/>
          </a:schemeClr>
        </a:solidFill>
        <a:ln>
          <a:solidFill>
            <a:schemeClr val="accent1">
              <a:lumMod val="60000"/>
              <a:lumOff val="40000"/>
            </a:schemeClr>
          </a:solidFill>
        </a:ln>
      </dgm:spPr>
    </dgm:pt>
    <dgm:pt modelId="{89741BF5-8AB7-4D1C-94DC-EB18BA295F52}" type="pres">
      <dgm:prSet presAssocID="{2BE6A0BD-F13C-4E9F-BEC3-A69791411A84}" presName="txShp" presStyleLbl="node1" presStyleIdx="1" presStyleCnt="2" custScaleX="118054">
        <dgm:presLayoutVars>
          <dgm:bulletEnabled val="1"/>
        </dgm:presLayoutVars>
      </dgm:prSet>
      <dgm:spPr/>
    </dgm:pt>
  </dgm:ptLst>
  <dgm:cxnLst>
    <dgm:cxn modelId="{9B389012-2418-43A6-BFB7-B8C2AEA74F23}" type="presOf" srcId="{613C6A06-55AD-4E75-B81A-3623147CBBF8}" destId="{BA522270-EFE4-4312-A88D-32A9F4D68064}" srcOrd="0" destOrd="0" presId="urn:microsoft.com/office/officeart/2005/8/layout/vList3"/>
    <dgm:cxn modelId="{47656644-8C83-4751-BE8F-D105E79D243C}" srcId="{613C6A06-55AD-4E75-B81A-3623147CBBF8}" destId="{2BE6A0BD-F13C-4E9F-BEC3-A69791411A84}" srcOrd="1" destOrd="0" parTransId="{4318F9AB-B88B-4961-B6DB-BC3788F26B84}" sibTransId="{7EB6A487-D728-42AA-A816-2917A776C507}"/>
    <dgm:cxn modelId="{E8485FD3-9EC0-45A4-9692-92142B812BBD}" type="presOf" srcId="{2BE6A0BD-F13C-4E9F-BEC3-A69791411A84}" destId="{89741BF5-8AB7-4D1C-94DC-EB18BA295F52}" srcOrd="0" destOrd="0" presId="urn:microsoft.com/office/officeart/2005/8/layout/vList3"/>
    <dgm:cxn modelId="{B0A065DF-9037-4F0E-84A7-AD36271D8854}" type="presOf" srcId="{56BEBE27-2407-422B-868C-DDF36D9903CD}" destId="{5C28B800-1FE0-45B3-9C30-5E7A588946BD}" srcOrd="0" destOrd="0" presId="urn:microsoft.com/office/officeart/2005/8/layout/vList3"/>
    <dgm:cxn modelId="{07553FF1-F99F-4CCE-A0F5-1278AA6389B6}" srcId="{613C6A06-55AD-4E75-B81A-3623147CBBF8}" destId="{56BEBE27-2407-422B-868C-DDF36D9903CD}" srcOrd="0" destOrd="0" parTransId="{A2138B87-3667-4021-B860-85981113CD26}" sibTransId="{E566A66C-5566-4902-8880-BD9F42602B97}"/>
    <dgm:cxn modelId="{F9D9A719-CE7C-4408-8788-B79D5B8B656B}" type="presParOf" srcId="{BA522270-EFE4-4312-A88D-32A9F4D68064}" destId="{816EB1F3-C16F-4D2B-AAAC-4F07CC0510B5}" srcOrd="0" destOrd="0" presId="urn:microsoft.com/office/officeart/2005/8/layout/vList3"/>
    <dgm:cxn modelId="{782BC3C3-1F93-453E-9FD7-80FFED608C2D}" type="presParOf" srcId="{816EB1F3-C16F-4D2B-AAAC-4F07CC0510B5}" destId="{75191CE3-106D-4282-8A24-A2A46D14C4A3}" srcOrd="0" destOrd="0" presId="urn:microsoft.com/office/officeart/2005/8/layout/vList3"/>
    <dgm:cxn modelId="{353519A7-48EC-4E3C-A945-8EC1BF1EE313}" type="presParOf" srcId="{816EB1F3-C16F-4D2B-AAAC-4F07CC0510B5}" destId="{5C28B800-1FE0-45B3-9C30-5E7A588946BD}" srcOrd="1" destOrd="0" presId="urn:microsoft.com/office/officeart/2005/8/layout/vList3"/>
    <dgm:cxn modelId="{CFBF8662-19E4-42D7-B72A-F4E1C7346180}" type="presParOf" srcId="{BA522270-EFE4-4312-A88D-32A9F4D68064}" destId="{14236A78-BCE5-4A3C-9250-A0CC19831B55}" srcOrd="1" destOrd="0" presId="urn:microsoft.com/office/officeart/2005/8/layout/vList3"/>
    <dgm:cxn modelId="{BBDFC844-4632-4413-AD1A-A74FFA572C4D}" type="presParOf" srcId="{BA522270-EFE4-4312-A88D-32A9F4D68064}" destId="{0E549798-C26F-4B91-B9AC-D5A3CF60CC9F}" srcOrd="2" destOrd="0" presId="urn:microsoft.com/office/officeart/2005/8/layout/vList3"/>
    <dgm:cxn modelId="{492FF38D-8956-41A0-95D7-2883161987A5}" type="presParOf" srcId="{0E549798-C26F-4B91-B9AC-D5A3CF60CC9F}" destId="{7C3CEC4A-1937-490D-9B71-1B7FC5D45B43}" srcOrd="0" destOrd="0" presId="urn:microsoft.com/office/officeart/2005/8/layout/vList3"/>
    <dgm:cxn modelId="{071B0193-AA8A-4D9D-A7C3-7EDDF0B4C30F}" type="presParOf" srcId="{0E549798-C26F-4B91-B9AC-D5A3CF60CC9F}" destId="{89741BF5-8AB7-4D1C-94DC-EB18BA295F5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8D16E048-B132-40D1-830F-DA6FFDDB388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8743DE9-12E4-4219-A287-0B2C50471569}">
      <dgm:prSet/>
      <dgm:spPr>
        <a:solidFill>
          <a:schemeClr val="accent2">
            <a:lumMod val="60000"/>
            <a:lumOff val="40000"/>
          </a:schemeClr>
        </a:solidFill>
      </dgm:spPr>
      <dgm:t>
        <a:bodyPr/>
        <a:lstStyle/>
        <a:p>
          <a:r>
            <a:rPr lang="en-GB" dirty="0"/>
            <a:t>Training Topics: </a:t>
          </a:r>
          <a:endParaRPr lang="en-US" dirty="0"/>
        </a:p>
      </dgm:t>
    </dgm:pt>
    <dgm:pt modelId="{7A7FA8D4-6A07-4E35-B36B-B9E2ACC8C538}" type="parTrans" cxnId="{D2A31495-2C5D-4919-87F7-4A4915C1FDE1}">
      <dgm:prSet/>
      <dgm:spPr/>
      <dgm:t>
        <a:bodyPr/>
        <a:lstStyle/>
        <a:p>
          <a:endParaRPr lang="en-US"/>
        </a:p>
      </dgm:t>
    </dgm:pt>
    <dgm:pt modelId="{40BCA4E3-8C15-406C-BF46-8BEAA347DF8D}" type="sibTrans" cxnId="{D2A31495-2C5D-4919-87F7-4A4915C1FDE1}">
      <dgm:prSet/>
      <dgm:spPr/>
      <dgm:t>
        <a:bodyPr/>
        <a:lstStyle/>
        <a:p>
          <a:endParaRPr lang="en-US"/>
        </a:p>
      </dgm:t>
    </dgm:pt>
    <dgm:pt modelId="{0F5D6622-A350-4832-8DB4-3A5AC4582C70}">
      <dgm:prSet/>
      <dgm:spPr>
        <a:solidFill>
          <a:schemeClr val="bg2">
            <a:alpha val="90000"/>
          </a:schemeClr>
        </a:solidFill>
      </dgm:spPr>
      <dgm:t>
        <a:bodyPr/>
        <a:lstStyle/>
        <a:p>
          <a:r>
            <a:rPr lang="en-GB" dirty="0"/>
            <a:t>Phishing and Social Engineering</a:t>
          </a:r>
          <a:endParaRPr lang="en-US" dirty="0"/>
        </a:p>
      </dgm:t>
    </dgm:pt>
    <dgm:pt modelId="{6AFA9894-AAF0-45FD-893F-15BCBA4B9DF1}" type="parTrans" cxnId="{168D56DF-498B-4E86-976D-3A3260581448}">
      <dgm:prSet/>
      <dgm:spPr/>
      <dgm:t>
        <a:bodyPr/>
        <a:lstStyle/>
        <a:p>
          <a:endParaRPr lang="en-US"/>
        </a:p>
      </dgm:t>
    </dgm:pt>
    <dgm:pt modelId="{5D980D7C-0669-43FC-B110-B636035E987A}" type="sibTrans" cxnId="{168D56DF-498B-4E86-976D-3A3260581448}">
      <dgm:prSet/>
      <dgm:spPr/>
      <dgm:t>
        <a:bodyPr/>
        <a:lstStyle/>
        <a:p>
          <a:endParaRPr lang="en-US"/>
        </a:p>
      </dgm:t>
    </dgm:pt>
    <dgm:pt modelId="{91828A50-0031-4183-9615-8E3B2D330D39}">
      <dgm:prSet/>
      <dgm:spPr>
        <a:solidFill>
          <a:schemeClr val="bg2">
            <a:alpha val="90000"/>
          </a:schemeClr>
        </a:solidFill>
      </dgm:spPr>
      <dgm:t>
        <a:bodyPr/>
        <a:lstStyle/>
        <a:p>
          <a:r>
            <a:rPr lang="en-GB" dirty="0"/>
            <a:t>Ransomware </a:t>
          </a:r>
          <a:endParaRPr lang="en-US" dirty="0"/>
        </a:p>
      </dgm:t>
    </dgm:pt>
    <dgm:pt modelId="{389FC923-94FA-4931-AEAD-158297BD4E45}" type="parTrans" cxnId="{02E9B7E2-FD83-41B9-B46F-61CDFDA4E1A8}">
      <dgm:prSet/>
      <dgm:spPr/>
      <dgm:t>
        <a:bodyPr/>
        <a:lstStyle/>
        <a:p>
          <a:endParaRPr lang="en-US"/>
        </a:p>
      </dgm:t>
    </dgm:pt>
    <dgm:pt modelId="{6C8E520F-FBBF-4008-AB3E-074408B915A6}" type="sibTrans" cxnId="{02E9B7E2-FD83-41B9-B46F-61CDFDA4E1A8}">
      <dgm:prSet/>
      <dgm:spPr/>
      <dgm:t>
        <a:bodyPr/>
        <a:lstStyle/>
        <a:p>
          <a:endParaRPr lang="en-US"/>
        </a:p>
      </dgm:t>
    </dgm:pt>
    <dgm:pt modelId="{7CEC77D9-9685-474B-8C62-F18FABB3CFFE}">
      <dgm:prSet/>
      <dgm:spPr>
        <a:solidFill>
          <a:schemeClr val="bg2">
            <a:alpha val="90000"/>
          </a:schemeClr>
        </a:solidFill>
      </dgm:spPr>
      <dgm:t>
        <a:bodyPr/>
        <a:lstStyle/>
        <a:p>
          <a:r>
            <a:rPr lang="en-GB"/>
            <a:t>Password Management</a:t>
          </a:r>
          <a:endParaRPr lang="en-US"/>
        </a:p>
      </dgm:t>
    </dgm:pt>
    <dgm:pt modelId="{431246CC-DAEC-41AF-9D1B-35A3C0F7AD6D}" type="parTrans" cxnId="{AB858E0E-1E0A-493C-921F-BF94427F2FA9}">
      <dgm:prSet/>
      <dgm:spPr/>
      <dgm:t>
        <a:bodyPr/>
        <a:lstStyle/>
        <a:p>
          <a:endParaRPr lang="en-US"/>
        </a:p>
      </dgm:t>
    </dgm:pt>
    <dgm:pt modelId="{A06A93C1-28B1-449A-8B8E-022BA5A45049}" type="sibTrans" cxnId="{AB858E0E-1E0A-493C-921F-BF94427F2FA9}">
      <dgm:prSet/>
      <dgm:spPr/>
      <dgm:t>
        <a:bodyPr/>
        <a:lstStyle/>
        <a:p>
          <a:endParaRPr lang="en-US"/>
        </a:p>
      </dgm:t>
    </dgm:pt>
    <dgm:pt modelId="{E0993B3C-6BDC-4BB5-B9FE-1D123A1385B9}">
      <dgm:prSet/>
      <dgm:spPr>
        <a:solidFill>
          <a:schemeClr val="bg2">
            <a:alpha val="90000"/>
          </a:schemeClr>
        </a:solidFill>
      </dgm:spPr>
      <dgm:t>
        <a:bodyPr/>
        <a:lstStyle/>
        <a:p>
          <a:r>
            <a:rPr lang="en-GB"/>
            <a:t>Two factor authentication </a:t>
          </a:r>
          <a:endParaRPr lang="en-US"/>
        </a:p>
      </dgm:t>
    </dgm:pt>
    <dgm:pt modelId="{0AB221B9-5D7F-480C-8BB4-A1C6B52247BF}" type="parTrans" cxnId="{517F51E9-F95E-4DD0-9A2B-516F0FD4C5EC}">
      <dgm:prSet/>
      <dgm:spPr/>
      <dgm:t>
        <a:bodyPr/>
        <a:lstStyle/>
        <a:p>
          <a:endParaRPr lang="en-US"/>
        </a:p>
      </dgm:t>
    </dgm:pt>
    <dgm:pt modelId="{2AC8C1A5-A745-4EF2-BD61-15F336C3B14F}" type="sibTrans" cxnId="{517F51E9-F95E-4DD0-9A2B-516F0FD4C5EC}">
      <dgm:prSet/>
      <dgm:spPr/>
      <dgm:t>
        <a:bodyPr/>
        <a:lstStyle/>
        <a:p>
          <a:endParaRPr lang="en-US"/>
        </a:p>
      </dgm:t>
    </dgm:pt>
    <dgm:pt modelId="{6686A3EC-0D8D-46ED-873D-F261800943F6}">
      <dgm:prSet/>
      <dgm:spPr>
        <a:solidFill>
          <a:schemeClr val="bg2">
            <a:alpha val="90000"/>
          </a:schemeClr>
        </a:solidFill>
      </dgm:spPr>
      <dgm:t>
        <a:bodyPr/>
        <a:lstStyle/>
        <a:p>
          <a:r>
            <a:rPr lang="en-GB"/>
            <a:t>Software Management </a:t>
          </a:r>
          <a:endParaRPr lang="en-US"/>
        </a:p>
      </dgm:t>
    </dgm:pt>
    <dgm:pt modelId="{BC3CB67D-B1A7-4B3A-89AE-93B2063A1AA2}" type="parTrans" cxnId="{938A51ED-0933-4B08-83A9-A0EA1570A827}">
      <dgm:prSet/>
      <dgm:spPr/>
      <dgm:t>
        <a:bodyPr/>
        <a:lstStyle/>
        <a:p>
          <a:endParaRPr lang="en-US"/>
        </a:p>
      </dgm:t>
    </dgm:pt>
    <dgm:pt modelId="{10F110F4-096A-440E-AC73-E8179B968A76}" type="sibTrans" cxnId="{938A51ED-0933-4B08-83A9-A0EA1570A827}">
      <dgm:prSet/>
      <dgm:spPr/>
      <dgm:t>
        <a:bodyPr/>
        <a:lstStyle/>
        <a:p>
          <a:endParaRPr lang="en-US"/>
        </a:p>
      </dgm:t>
    </dgm:pt>
    <dgm:pt modelId="{BEA2C5BA-824D-47AC-8273-A2330EEF75CB}">
      <dgm:prSet/>
      <dgm:spPr>
        <a:solidFill>
          <a:schemeClr val="bg2">
            <a:alpha val="90000"/>
          </a:schemeClr>
        </a:solidFill>
      </dgm:spPr>
      <dgm:t>
        <a:bodyPr/>
        <a:lstStyle/>
        <a:p>
          <a:r>
            <a:rPr lang="en-GB"/>
            <a:t>Working Remotely </a:t>
          </a:r>
          <a:endParaRPr lang="en-US"/>
        </a:p>
      </dgm:t>
    </dgm:pt>
    <dgm:pt modelId="{F5E0F98E-BAA4-456E-B6F6-96F205C48897}" type="parTrans" cxnId="{5B39B261-084D-40F5-842A-EA322B2EF261}">
      <dgm:prSet/>
      <dgm:spPr/>
      <dgm:t>
        <a:bodyPr/>
        <a:lstStyle/>
        <a:p>
          <a:endParaRPr lang="en-US"/>
        </a:p>
      </dgm:t>
    </dgm:pt>
    <dgm:pt modelId="{150B5C97-BD24-44F3-B719-07739F142450}" type="sibTrans" cxnId="{5B39B261-084D-40F5-842A-EA322B2EF261}">
      <dgm:prSet/>
      <dgm:spPr/>
      <dgm:t>
        <a:bodyPr/>
        <a:lstStyle/>
        <a:p>
          <a:endParaRPr lang="en-US"/>
        </a:p>
      </dgm:t>
    </dgm:pt>
    <dgm:pt modelId="{6CAEFD5E-5EAE-4E46-A8DD-BF7AD2A8D0A5}">
      <dgm:prSet/>
      <dgm:spPr>
        <a:solidFill>
          <a:schemeClr val="bg2">
            <a:alpha val="90000"/>
          </a:schemeClr>
        </a:solidFill>
      </dgm:spPr>
      <dgm:t>
        <a:bodyPr/>
        <a:lstStyle/>
        <a:p>
          <a:r>
            <a:rPr lang="en-GB"/>
            <a:t>Safe Internet Topic  </a:t>
          </a:r>
          <a:endParaRPr lang="en-US"/>
        </a:p>
      </dgm:t>
    </dgm:pt>
    <dgm:pt modelId="{960BE63B-05AC-4A37-A09F-6CA8C4CA898F}" type="parTrans" cxnId="{0B05FF3D-7DD5-4575-9EDD-A6965E72B407}">
      <dgm:prSet/>
      <dgm:spPr/>
      <dgm:t>
        <a:bodyPr/>
        <a:lstStyle/>
        <a:p>
          <a:endParaRPr lang="en-US"/>
        </a:p>
      </dgm:t>
    </dgm:pt>
    <dgm:pt modelId="{4A6407B3-D478-434F-BEA3-0A0F918AA06B}" type="sibTrans" cxnId="{0B05FF3D-7DD5-4575-9EDD-A6965E72B407}">
      <dgm:prSet/>
      <dgm:spPr/>
      <dgm:t>
        <a:bodyPr/>
        <a:lstStyle/>
        <a:p>
          <a:endParaRPr lang="en-US"/>
        </a:p>
      </dgm:t>
    </dgm:pt>
    <dgm:pt modelId="{93B639D7-F577-4780-A634-C95D0971C1AA}" type="pres">
      <dgm:prSet presAssocID="{8D16E048-B132-40D1-830F-DA6FFDDB3882}" presName="Name0" presStyleCnt="0">
        <dgm:presLayoutVars>
          <dgm:dir/>
          <dgm:animLvl val="lvl"/>
          <dgm:resizeHandles val="exact"/>
        </dgm:presLayoutVars>
      </dgm:prSet>
      <dgm:spPr/>
    </dgm:pt>
    <dgm:pt modelId="{B06F04D0-1BD7-4B50-B590-51C5A380DFC1}" type="pres">
      <dgm:prSet presAssocID="{18743DE9-12E4-4219-A287-0B2C50471569}" presName="linNode" presStyleCnt="0"/>
      <dgm:spPr/>
    </dgm:pt>
    <dgm:pt modelId="{DD1CCA03-27D8-491E-A3C2-BE8038523C35}" type="pres">
      <dgm:prSet presAssocID="{18743DE9-12E4-4219-A287-0B2C50471569}" presName="parentText" presStyleLbl="node1" presStyleIdx="0" presStyleCnt="1" custLinFactNeighborX="-3792" custLinFactNeighborY="2258">
        <dgm:presLayoutVars>
          <dgm:chMax val="1"/>
          <dgm:bulletEnabled val="1"/>
        </dgm:presLayoutVars>
      </dgm:prSet>
      <dgm:spPr/>
    </dgm:pt>
    <dgm:pt modelId="{8CE6C7D8-A56B-40B3-B800-4F0CA047ADA7}" type="pres">
      <dgm:prSet presAssocID="{18743DE9-12E4-4219-A287-0B2C50471569}" presName="descendantText" presStyleLbl="alignAccFollowNode1" presStyleIdx="0" presStyleCnt="1">
        <dgm:presLayoutVars>
          <dgm:bulletEnabled val="1"/>
        </dgm:presLayoutVars>
      </dgm:prSet>
      <dgm:spPr/>
    </dgm:pt>
  </dgm:ptLst>
  <dgm:cxnLst>
    <dgm:cxn modelId="{AB858E0E-1E0A-493C-921F-BF94427F2FA9}" srcId="{18743DE9-12E4-4219-A287-0B2C50471569}" destId="{7CEC77D9-9685-474B-8C62-F18FABB3CFFE}" srcOrd="2" destOrd="0" parTransId="{431246CC-DAEC-41AF-9D1B-35A3C0F7AD6D}" sibTransId="{A06A93C1-28B1-449A-8B8E-022BA5A45049}"/>
    <dgm:cxn modelId="{B7E5E210-BED7-43C3-BD69-764696B73C96}" type="presOf" srcId="{7CEC77D9-9685-474B-8C62-F18FABB3CFFE}" destId="{8CE6C7D8-A56B-40B3-B800-4F0CA047ADA7}" srcOrd="0" destOrd="2" presId="urn:microsoft.com/office/officeart/2005/8/layout/vList5"/>
    <dgm:cxn modelId="{131E2912-9B17-44BD-9637-6C14558CC136}" type="presOf" srcId="{91828A50-0031-4183-9615-8E3B2D330D39}" destId="{8CE6C7D8-A56B-40B3-B800-4F0CA047ADA7}" srcOrd="0" destOrd="1" presId="urn:microsoft.com/office/officeart/2005/8/layout/vList5"/>
    <dgm:cxn modelId="{2A785124-8580-43A7-88BF-CBEA84C16CB1}" type="presOf" srcId="{0F5D6622-A350-4832-8DB4-3A5AC4582C70}" destId="{8CE6C7D8-A56B-40B3-B800-4F0CA047ADA7}" srcOrd="0" destOrd="0" presId="urn:microsoft.com/office/officeart/2005/8/layout/vList5"/>
    <dgm:cxn modelId="{0B05FF3D-7DD5-4575-9EDD-A6965E72B407}" srcId="{18743DE9-12E4-4219-A287-0B2C50471569}" destId="{6CAEFD5E-5EAE-4E46-A8DD-BF7AD2A8D0A5}" srcOrd="6" destOrd="0" parTransId="{960BE63B-05AC-4A37-A09F-6CA8C4CA898F}" sibTransId="{4A6407B3-D478-434F-BEA3-0A0F918AA06B}"/>
    <dgm:cxn modelId="{5B39B261-084D-40F5-842A-EA322B2EF261}" srcId="{18743DE9-12E4-4219-A287-0B2C50471569}" destId="{BEA2C5BA-824D-47AC-8273-A2330EEF75CB}" srcOrd="5" destOrd="0" parTransId="{F5E0F98E-BAA4-456E-B6F6-96F205C48897}" sibTransId="{150B5C97-BD24-44F3-B719-07739F142450}"/>
    <dgm:cxn modelId="{01AFBD73-36FB-435A-8D27-0F724F0CF196}" type="presOf" srcId="{8D16E048-B132-40D1-830F-DA6FFDDB3882}" destId="{93B639D7-F577-4780-A634-C95D0971C1AA}" srcOrd="0" destOrd="0" presId="urn:microsoft.com/office/officeart/2005/8/layout/vList5"/>
    <dgm:cxn modelId="{D2A31495-2C5D-4919-87F7-4A4915C1FDE1}" srcId="{8D16E048-B132-40D1-830F-DA6FFDDB3882}" destId="{18743DE9-12E4-4219-A287-0B2C50471569}" srcOrd="0" destOrd="0" parTransId="{7A7FA8D4-6A07-4E35-B36B-B9E2ACC8C538}" sibTransId="{40BCA4E3-8C15-406C-BF46-8BEAA347DF8D}"/>
    <dgm:cxn modelId="{3417A7A8-1FE6-4C15-A3F9-C26ADA173C9C}" type="presOf" srcId="{18743DE9-12E4-4219-A287-0B2C50471569}" destId="{DD1CCA03-27D8-491E-A3C2-BE8038523C35}" srcOrd="0" destOrd="0" presId="urn:microsoft.com/office/officeart/2005/8/layout/vList5"/>
    <dgm:cxn modelId="{53102ACD-34AA-4581-8610-8259E9542403}" type="presOf" srcId="{6686A3EC-0D8D-46ED-873D-F261800943F6}" destId="{8CE6C7D8-A56B-40B3-B800-4F0CA047ADA7}" srcOrd="0" destOrd="4" presId="urn:microsoft.com/office/officeart/2005/8/layout/vList5"/>
    <dgm:cxn modelId="{4EF1CDD7-2C7D-4F1A-8D76-4F9C419AB1EF}" type="presOf" srcId="{BEA2C5BA-824D-47AC-8273-A2330EEF75CB}" destId="{8CE6C7D8-A56B-40B3-B800-4F0CA047ADA7}" srcOrd="0" destOrd="5" presId="urn:microsoft.com/office/officeart/2005/8/layout/vList5"/>
    <dgm:cxn modelId="{C4C11BDD-8F3D-49F0-AE27-1CA615B45CB4}" type="presOf" srcId="{E0993B3C-6BDC-4BB5-B9FE-1D123A1385B9}" destId="{8CE6C7D8-A56B-40B3-B800-4F0CA047ADA7}" srcOrd="0" destOrd="3" presId="urn:microsoft.com/office/officeart/2005/8/layout/vList5"/>
    <dgm:cxn modelId="{168D56DF-498B-4E86-976D-3A3260581448}" srcId="{18743DE9-12E4-4219-A287-0B2C50471569}" destId="{0F5D6622-A350-4832-8DB4-3A5AC4582C70}" srcOrd="0" destOrd="0" parTransId="{6AFA9894-AAF0-45FD-893F-15BCBA4B9DF1}" sibTransId="{5D980D7C-0669-43FC-B110-B636035E987A}"/>
    <dgm:cxn modelId="{02E9B7E2-FD83-41B9-B46F-61CDFDA4E1A8}" srcId="{18743DE9-12E4-4219-A287-0B2C50471569}" destId="{91828A50-0031-4183-9615-8E3B2D330D39}" srcOrd="1" destOrd="0" parTransId="{389FC923-94FA-4931-AEAD-158297BD4E45}" sibTransId="{6C8E520F-FBBF-4008-AB3E-074408B915A6}"/>
    <dgm:cxn modelId="{F215A4E5-CE28-473A-955D-9B1DBB13DBD8}" type="presOf" srcId="{6CAEFD5E-5EAE-4E46-A8DD-BF7AD2A8D0A5}" destId="{8CE6C7D8-A56B-40B3-B800-4F0CA047ADA7}" srcOrd="0" destOrd="6" presId="urn:microsoft.com/office/officeart/2005/8/layout/vList5"/>
    <dgm:cxn modelId="{517F51E9-F95E-4DD0-9A2B-516F0FD4C5EC}" srcId="{18743DE9-12E4-4219-A287-0B2C50471569}" destId="{E0993B3C-6BDC-4BB5-B9FE-1D123A1385B9}" srcOrd="3" destOrd="0" parTransId="{0AB221B9-5D7F-480C-8BB4-A1C6B52247BF}" sibTransId="{2AC8C1A5-A745-4EF2-BD61-15F336C3B14F}"/>
    <dgm:cxn modelId="{938A51ED-0933-4B08-83A9-A0EA1570A827}" srcId="{18743DE9-12E4-4219-A287-0B2C50471569}" destId="{6686A3EC-0D8D-46ED-873D-F261800943F6}" srcOrd="4" destOrd="0" parTransId="{BC3CB67D-B1A7-4B3A-89AE-93B2063A1AA2}" sibTransId="{10F110F4-096A-440E-AC73-E8179B968A76}"/>
    <dgm:cxn modelId="{97BC6A71-EC46-4576-9B1F-E29406395039}" type="presParOf" srcId="{93B639D7-F577-4780-A634-C95D0971C1AA}" destId="{B06F04D0-1BD7-4B50-B590-51C5A380DFC1}" srcOrd="0" destOrd="0" presId="urn:microsoft.com/office/officeart/2005/8/layout/vList5"/>
    <dgm:cxn modelId="{1DE6C0F8-B349-4EBE-97D8-040682282D58}" type="presParOf" srcId="{B06F04D0-1BD7-4B50-B590-51C5A380DFC1}" destId="{DD1CCA03-27D8-491E-A3C2-BE8038523C35}" srcOrd="0" destOrd="0" presId="urn:microsoft.com/office/officeart/2005/8/layout/vList5"/>
    <dgm:cxn modelId="{1A707BF8-ADD2-4345-924A-E7C95706235C}" type="presParOf" srcId="{B06F04D0-1BD7-4B50-B590-51C5A380DFC1}" destId="{8CE6C7D8-A56B-40B3-B800-4F0CA047ADA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AC14BB-0C35-4D3F-96FF-FA57B2D2BED9}"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52845E6-8056-4320-BFFB-D644EE49E2D7}">
      <dgm:prSet/>
      <dgm:spPr/>
      <dgm:t>
        <a:bodyPr/>
        <a:lstStyle/>
        <a:p>
          <a:pPr>
            <a:defRPr cap="all"/>
          </a:pPr>
          <a:r>
            <a:rPr lang="en-GB" dirty="0"/>
            <a:t>Cyberthreats and trends that impact </a:t>
          </a:r>
          <a:r>
            <a:rPr lang="en-GB" dirty="0" err="1"/>
            <a:t>finsecure</a:t>
          </a:r>
          <a:r>
            <a:rPr lang="en-GB" dirty="0"/>
            <a:t> ltd have been identified and addressed in new security policies and  mitigation measures </a:t>
          </a:r>
          <a:endParaRPr lang="en-US" dirty="0"/>
        </a:p>
      </dgm:t>
    </dgm:pt>
    <dgm:pt modelId="{A263B972-975D-4B0F-9A85-B0C92EC90791}" type="parTrans" cxnId="{082FFA83-B005-4A24-863C-4E04F4749F2D}">
      <dgm:prSet/>
      <dgm:spPr/>
      <dgm:t>
        <a:bodyPr/>
        <a:lstStyle/>
        <a:p>
          <a:endParaRPr lang="en-US"/>
        </a:p>
      </dgm:t>
    </dgm:pt>
    <dgm:pt modelId="{3208E42D-F25A-4C7F-9B03-CCE16A5E338B}" type="sibTrans" cxnId="{082FFA83-B005-4A24-863C-4E04F4749F2D}">
      <dgm:prSet/>
      <dgm:spPr/>
      <dgm:t>
        <a:bodyPr/>
        <a:lstStyle/>
        <a:p>
          <a:endParaRPr lang="en-US"/>
        </a:p>
      </dgm:t>
    </dgm:pt>
    <dgm:pt modelId="{72757313-27AE-41AB-A7DF-C1A34477C658}">
      <dgm:prSet/>
      <dgm:spPr/>
      <dgm:t>
        <a:bodyPr/>
        <a:lstStyle/>
        <a:p>
          <a:pPr>
            <a:defRPr cap="all"/>
          </a:pPr>
          <a:r>
            <a:rPr lang="en-GB" dirty="0"/>
            <a:t>Security policies and procedures have been revised to comply with international security standards with the aim of creating a safer working environment </a:t>
          </a:r>
          <a:endParaRPr lang="en-US" dirty="0"/>
        </a:p>
      </dgm:t>
    </dgm:pt>
    <dgm:pt modelId="{5AB5136C-050E-4344-970C-4CAB828E3C80}" type="parTrans" cxnId="{F08CF49B-0F6D-4DC9-ABC2-11B7290BF632}">
      <dgm:prSet/>
      <dgm:spPr/>
      <dgm:t>
        <a:bodyPr/>
        <a:lstStyle/>
        <a:p>
          <a:endParaRPr lang="en-US"/>
        </a:p>
      </dgm:t>
    </dgm:pt>
    <dgm:pt modelId="{901ACB22-3703-4D7D-B92F-76FC37530F5A}" type="sibTrans" cxnId="{F08CF49B-0F6D-4DC9-ABC2-11B7290BF632}">
      <dgm:prSet/>
      <dgm:spPr/>
      <dgm:t>
        <a:bodyPr/>
        <a:lstStyle/>
        <a:p>
          <a:endParaRPr lang="en-US"/>
        </a:p>
      </dgm:t>
    </dgm:pt>
    <dgm:pt modelId="{0B087DC5-5369-44F9-B07F-F678958EC550}">
      <dgm:prSet/>
      <dgm:spPr/>
      <dgm:t>
        <a:bodyPr/>
        <a:lstStyle/>
        <a:p>
          <a:pPr>
            <a:defRPr cap="all"/>
          </a:pPr>
          <a:r>
            <a:rPr lang="en-GB" dirty="0"/>
            <a:t>New Mitigation Measures have been developed to strengthen the current controls in place to reduce vulnerabilities and prevent future  cyber-attacks </a:t>
          </a:r>
          <a:endParaRPr lang="en-US" dirty="0"/>
        </a:p>
      </dgm:t>
    </dgm:pt>
    <dgm:pt modelId="{AF1BB40E-1826-4A8E-8AF1-521F956659CA}" type="parTrans" cxnId="{AB7A11B3-6F57-413B-941F-27118E480A17}">
      <dgm:prSet/>
      <dgm:spPr/>
      <dgm:t>
        <a:bodyPr/>
        <a:lstStyle/>
        <a:p>
          <a:endParaRPr lang="en-US"/>
        </a:p>
      </dgm:t>
    </dgm:pt>
    <dgm:pt modelId="{9FEA2A25-B987-4F08-A60A-FD5594ACBDF5}" type="sibTrans" cxnId="{AB7A11B3-6F57-413B-941F-27118E480A17}">
      <dgm:prSet/>
      <dgm:spPr/>
      <dgm:t>
        <a:bodyPr/>
        <a:lstStyle/>
        <a:p>
          <a:endParaRPr lang="en-US"/>
        </a:p>
      </dgm:t>
    </dgm:pt>
    <dgm:pt modelId="{7186A2F7-25A2-4E09-97D1-BA42C102CD94}">
      <dgm:prSet/>
      <dgm:spPr/>
      <dgm:t>
        <a:bodyPr/>
        <a:lstStyle/>
        <a:p>
          <a:pPr>
            <a:defRPr cap="all"/>
          </a:pPr>
          <a:r>
            <a:rPr lang="en-GB" dirty="0"/>
            <a:t>Monitoring and Responses will be regularly assessed to update security controls and procedures to address new cyber security trends </a:t>
          </a:r>
          <a:endParaRPr lang="en-US" dirty="0"/>
        </a:p>
      </dgm:t>
    </dgm:pt>
    <dgm:pt modelId="{FF4A6DAD-C4BB-4147-B91E-8E2F86A362A1}" type="parTrans" cxnId="{6802AF30-2D9D-404E-93E9-413BFFA2543D}">
      <dgm:prSet/>
      <dgm:spPr/>
      <dgm:t>
        <a:bodyPr/>
        <a:lstStyle/>
        <a:p>
          <a:endParaRPr lang="en-US"/>
        </a:p>
      </dgm:t>
    </dgm:pt>
    <dgm:pt modelId="{AB9F5503-2E34-45FF-9A7F-F52DB784FF13}" type="sibTrans" cxnId="{6802AF30-2D9D-404E-93E9-413BFFA2543D}">
      <dgm:prSet/>
      <dgm:spPr/>
      <dgm:t>
        <a:bodyPr/>
        <a:lstStyle/>
        <a:p>
          <a:endParaRPr lang="en-US"/>
        </a:p>
      </dgm:t>
    </dgm:pt>
    <dgm:pt modelId="{F5E22AC9-DEC4-4C92-B6D8-5B7FCB9FD9D3}">
      <dgm:prSet/>
      <dgm:spPr/>
      <dgm:t>
        <a:bodyPr/>
        <a:lstStyle/>
        <a:p>
          <a:pPr>
            <a:defRPr cap="all"/>
          </a:pPr>
          <a:r>
            <a:rPr lang="en-GB" dirty="0"/>
            <a:t>Training materials will be renewed to improve the understanding and awareness of cybersecurity for </a:t>
          </a:r>
          <a:r>
            <a:rPr lang="en-GB" dirty="0" err="1"/>
            <a:t>fsl</a:t>
          </a:r>
          <a:r>
            <a:rPr lang="en-GB" dirty="0"/>
            <a:t> employees </a:t>
          </a:r>
          <a:endParaRPr lang="en-US" dirty="0"/>
        </a:p>
      </dgm:t>
    </dgm:pt>
    <dgm:pt modelId="{CEDC8DD3-22FF-4A21-981B-D3BC955C7BFD}" type="parTrans" cxnId="{7DB4CC18-8516-4AE4-8A95-96270BC4727E}">
      <dgm:prSet/>
      <dgm:spPr/>
      <dgm:t>
        <a:bodyPr/>
        <a:lstStyle/>
        <a:p>
          <a:endParaRPr lang="en-US"/>
        </a:p>
      </dgm:t>
    </dgm:pt>
    <dgm:pt modelId="{0044F676-9E94-4831-B0C6-0BF73371F992}" type="sibTrans" cxnId="{7DB4CC18-8516-4AE4-8A95-96270BC4727E}">
      <dgm:prSet/>
      <dgm:spPr/>
      <dgm:t>
        <a:bodyPr/>
        <a:lstStyle/>
        <a:p>
          <a:endParaRPr lang="en-US"/>
        </a:p>
      </dgm:t>
    </dgm:pt>
    <dgm:pt modelId="{0DEBE03A-059A-467E-A838-19CC1EBA7CBD}" type="pres">
      <dgm:prSet presAssocID="{48AC14BB-0C35-4D3F-96FF-FA57B2D2BED9}" presName="root" presStyleCnt="0">
        <dgm:presLayoutVars>
          <dgm:dir/>
          <dgm:resizeHandles val="exact"/>
        </dgm:presLayoutVars>
      </dgm:prSet>
      <dgm:spPr/>
    </dgm:pt>
    <dgm:pt modelId="{DA64530A-8CC0-4712-A492-0C0230D93D1F}" type="pres">
      <dgm:prSet presAssocID="{052845E6-8056-4320-BFFB-D644EE49E2D7}" presName="compNode" presStyleCnt="0"/>
      <dgm:spPr/>
    </dgm:pt>
    <dgm:pt modelId="{E4401484-0AB2-4E64-9A14-D59F1E9BFBEC}" type="pres">
      <dgm:prSet presAssocID="{052845E6-8056-4320-BFFB-D644EE49E2D7}" presName="iconBgRect" presStyleLbl="bgShp" presStyleIdx="0" presStyleCnt="5"/>
      <dgm:spPr/>
    </dgm:pt>
    <dgm:pt modelId="{9623952B-4D9B-4411-8BD7-B68819CF8FE2}" type="pres">
      <dgm:prSet presAssocID="{052845E6-8056-4320-BFFB-D644EE49E2D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9A979D42-AB8D-45B5-AB9E-44D5C43D0013}" type="pres">
      <dgm:prSet presAssocID="{052845E6-8056-4320-BFFB-D644EE49E2D7}" presName="spaceRect" presStyleCnt="0"/>
      <dgm:spPr/>
    </dgm:pt>
    <dgm:pt modelId="{BD025251-4B15-470C-BA92-ADAE88C9ACCC}" type="pres">
      <dgm:prSet presAssocID="{052845E6-8056-4320-BFFB-D644EE49E2D7}" presName="textRect" presStyleLbl="revTx" presStyleIdx="0" presStyleCnt="5">
        <dgm:presLayoutVars>
          <dgm:chMax val="1"/>
          <dgm:chPref val="1"/>
        </dgm:presLayoutVars>
      </dgm:prSet>
      <dgm:spPr/>
    </dgm:pt>
    <dgm:pt modelId="{A350F6A8-D865-4DD8-AC98-4884DBE58D85}" type="pres">
      <dgm:prSet presAssocID="{3208E42D-F25A-4C7F-9B03-CCE16A5E338B}" presName="sibTrans" presStyleCnt="0"/>
      <dgm:spPr/>
    </dgm:pt>
    <dgm:pt modelId="{968B4DF0-D736-4289-8E89-2085ABAF0879}" type="pres">
      <dgm:prSet presAssocID="{72757313-27AE-41AB-A7DF-C1A34477C658}" presName="compNode" presStyleCnt="0"/>
      <dgm:spPr/>
    </dgm:pt>
    <dgm:pt modelId="{BAEAFA6E-22D0-4D59-87B0-06DBCB8D8165}" type="pres">
      <dgm:prSet presAssocID="{72757313-27AE-41AB-A7DF-C1A34477C658}" presName="iconBgRect" presStyleLbl="bgShp" presStyleIdx="1" presStyleCnt="5"/>
      <dgm:spPr/>
    </dgm:pt>
    <dgm:pt modelId="{57656A93-B7E8-4F71-8BE8-214311E77C4D}" type="pres">
      <dgm:prSet presAssocID="{72757313-27AE-41AB-A7DF-C1A34477C65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ock"/>
        </a:ext>
      </dgm:extLst>
    </dgm:pt>
    <dgm:pt modelId="{AD02A551-16A4-406C-9E5D-59DC6197ABC8}" type="pres">
      <dgm:prSet presAssocID="{72757313-27AE-41AB-A7DF-C1A34477C658}" presName="spaceRect" presStyleCnt="0"/>
      <dgm:spPr/>
    </dgm:pt>
    <dgm:pt modelId="{52F989B8-7A80-4BCF-8252-B2AD379F72C9}" type="pres">
      <dgm:prSet presAssocID="{72757313-27AE-41AB-A7DF-C1A34477C658}" presName="textRect" presStyleLbl="revTx" presStyleIdx="1" presStyleCnt="5">
        <dgm:presLayoutVars>
          <dgm:chMax val="1"/>
          <dgm:chPref val="1"/>
        </dgm:presLayoutVars>
      </dgm:prSet>
      <dgm:spPr/>
    </dgm:pt>
    <dgm:pt modelId="{805B3CBF-E5CC-4CCB-8431-8A57B31608BE}" type="pres">
      <dgm:prSet presAssocID="{901ACB22-3703-4D7D-B92F-76FC37530F5A}" presName="sibTrans" presStyleCnt="0"/>
      <dgm:spPr/>
    </dgm:pt>
    <dgm:pt modelId="{E9C8D84C-0713-4174-AB15-D7745086E3DE}" type="pres">
      <dgm:prSet presAssocID="{0B087DC5-5369-44F9-B07F-F678958EC550}" presName="compNode" presStyleCnt="0"/>
      <dgm:spPr/>
    </dgm:pt>
    <dgm:pt modelId="{898E9E59-7483-4B51-B544-59498E05C1FE}" type="pres">
      <dgm:prSet presAssocID="{0B087DC5-5369-44F9-B07F-F678958EC550}" presName="iconBgRect" presStyleLbl="bgShp" presStyleIdx="2" presStyleCnt="5"/>
      <dgm:spPr/>
    </dgm:pt>
    <dgm:pt modelId="{19B3E94F-F9B5-4D6C-80AA-281942F6A860}" type="pres">
      <dgm:prSet presAssocID="{0B087DC5-5369-44F9-B07F-F678958EC550}"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798684EC-E393-4B14-910F-5E9D86E723A7}" type="pres">
      <dgm:prSet presAssocID="{0B087DC5-5369-44F9-B07F-F678958EC550}" presName="spaceRect" presStyleCnt="0"/>
      <dgm:spPr/>
    </dgm:pt>
    <dgm:pt modelId="{7ACD0E55-084F-4B28-B376-55BF84E0BCAA}" type="pres">
      <dgm:prSet presAssocID="{0B087DC5-5369-44F9-B07F-F678958EC550}" presName="textRect" presStyleLbl="revTx" presStyleIdx="2" presStyleCnt="5">
        <dgm:presLayoutVars>
          <dgm:chMax val="1"/>
          <dgm:chPref val="1"/>
        </dgm:presLayoutVars>
      </dgm:prSet>
      <dgm:spPr/>
    </dgm:pt>
    <dgm:pt modelId="{9B5C0037-A2DB-43F9-A3F4-F21546F01EEB}" type="pres">
      <dgm:prSet presAssocID="{9FEA2A25-B987-4F08-A60A-FD5594ACBDF5}" presName="sibTrans" presStyleCnt="0"/>
      <dgm:spPr/>
    </dgm:pt>
    <dgm:pt modelId="{4F618039-AAF5-4B8C-B12F-E3A6BBECA88D}" type="pres">
      <dgm:prSet presAssocID="{7186A2F7-25A2-4E09-97D1-BA42C102CD94}" presName="compNode" presStyleCnt="0"/>
      <dgm:spPr/>
    </dgm:pt>
    <dgm:pt modelId="{7B282CE2-9BB0-4EF8-AB7A-6B37FE751AF8}" type="pres">
      <dgm:prSet presAssocID="{7186A2F7-25A2-4E09-97D1-BA42C102CD94}" presName="iconBgRect" presStyleLbl="bgShp" presStyleIdx="3" presStyleCnt="5"/>
      <dgm:spPr/>
    </dgm:pt>
    <dgm:pt modelId="{5E2B2AAD-FA99-4B1B-AAA1-5B2C632F177E}" type="pres">
      <dgm:prSet presAssocID="{7186A2F7-25A2-4E09-97D1-BA42C102CD9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r chart"/>
        </a:ext>
      </dgm:extLst>
    </dgm:pt>
    <dgm:pt modelId="{EDC1A5E0-83DC-427A-A08C-C704710ADCD8}" type="pres">
      <dgm:prSet presAssocID="{7186A2F7-25A2-4E09-97D1-BA42C102CD94}" presName="spaceRect" presStyleCnt="0"/>
      <dgm:spPr/>
    </dgm:pt>
    <dgm:pt modelId="{6315EF33-556C-41F8-A1BB-E1CAD0767E8C}" type="pres">
      <dgm:prSet presAssocID="{7186A2F7-25A2-4E09-97D1-BA42C102CD94}" presName="textRect" presStyleLbl="revTx" presStyleIdx="3" presStyleCnt="5">
        <dgm:presLayoutVars>
          <dgm:chMax val="1"/>
          <dgm:chPref val="1"/>
        </dgm:presLayoutVars>
      </dgm:prSet>
      <dgm:spPr/>
    </dgm:pt>
    <dgm:pt modelId="{5B146027-0474-4EBA-9CF9-F154E3DBE4AC}" type="pres">
      <dgm:prSet presAssocID="{AB9F5503-2E34-45FF-9A7F-F52DB784FF13}" presName="sibTrans" presStyleCnt="0"/>
      <dgm:spPr/>
    </dgm:pt>
    <dgm:pt modelId="{4E4EFDB4-53F4-4616-8BF3-83DB3008F281}" type="pres">
      <dgm:prSet presAssocID="{F5E22AC9-DEC4-4C92-B6D8-5B7FCB9FD9D3}" presName="compNode" presStyleCnt="0"/>
      <dgm:spPr/>
    </dgm:pt>
    <dgm:pt modelId="{30DF7B9D-3BE8-402D-87B3-AA40CC4BD5E3}" type="pres">
      <dgm:prSet presAssocID="{F5E22AC9-DEC4-4C92-B6D8-5B7FCB9FD9D3}" presName="iconBgRect" presStyleLbl="bgShp" presStyleIdx="4" presStyleCnt="5"/>
      <dgm:spPr/>
    </dgm:pt>
    <dgm:pt modelId="{A5E153B7-9C92-40D8-A078-C3667E94D661}" type="pres">
      <dgm:prSet presAssocID="{F5E22AC9-DEC4-4C92-B6D8-5B7FCB9FD9D3}"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eacher"/>
        </a:ext>
      </dgm:extLst>
    </dgm:pt>
    <dgm:pt modelId="{A4F4D85F-0B4E-4F2A-8201-AE6E084FE298}" type="pres">
      <dgm:prSet presAssocID="{F5E22AC9-DEC4-4C92-B6D8-5B7FCB9FD9D3}" presName="spaceRect" presStyleCnt="0"/>
      <dgm:spPr/>
    </dgm:pt>
    <dgm:pt modelId="{BAAA9585-7F4A-4B3E-94C6-D3EFC5BB175B}" type="pres">
      <dgm:prSet presAssocID="{F5E22AC9-DEC4-4C92-B6D8-5B7FCB9FD9D3}" presName="textRect" presStyleLbl="revTx" presStyleIdx="4" presStyleCnt="5">
        <dgm:presLayoutVars>
          <dgm:chMax val="1"/>
          <dgm:chPref val="1"/>
        </dgm:presLayoutVars>
      </dgm:prSet>
      <dgm:spPr/>
    </dgm:pt>
  </dgm:ptLst>
  <dgm:cxnLst>
    <dgm:cxn modelId="{7DB4CC18-8516-4AE4-8A95-96270BC4727E}" srcId="{48AC14BB-0C35-4D3F-96FF-FA57B2D2BED9}" destId="{F5E22AC9-DEC4-4C92-B6D8-5B7FCB9FD9D3}" srcOrd="4" destOrd="0" parTransId="{CEDC8DD3-22FF-4A21-981B-D3BC955C7BFD}" sibTransId="{0044F676-9E94-4831-B0C6-0BF73371F992}"/>
    <dgm:cxn modelId="{F050752E-1F54-466A-A6A0-660F7EA81ADA}" type="presOf" srcId="{7186A2F7-25A2-4E09-97D1-BA42C102CD94}" destId="{6315EF33-556C-41F8-A1BB-E1CAD0767E8C}" srcOrd="0" destOrd="0" presId="urn:microsoft.com/office/officeart/2018/5/layout/IconCircleLabelList"/>
    <dgm:cxn modelId="{6802AF30-2D9D-404E-93E9-413BFFA2543D}" srcId="{48AC14BB-0C35-4D3F-96FF-FA57B2D2BED9}" destId="{7186A2F7-25A2-4E09-97D1-BA42C102CD94}" srcOrd="3" destOrd="0" parTransId="{FF4A6DAD-C4BB-4147-B91E-8E2F86A362A1}" sibTransId="{AB9F5503-2E34-45FF-9A7F-F52DB784FF13}"/>
    <dgm:cxn modelId="{9305B868-6DA8-4972-9776-4D010256B699}" type="presOf" srcId="{72757313-27AE-41AB-A7DF-C1A34477C658}" destId="{52F989B8-7A80-4BCF-8252-B2AD379F72C9}" srcOrd="0" destOrd="0" presId="urn:microsoft.com/office/officeart/2018/5/layout/IconCircleLabelList"/>
    <dgm:cxn modelId="{B8430449-242F-4454-BE80-EDB45047A534}" type="presOf" srcId="{F5E22AC9-DEC4-4C92-B6D8-5B7FCB9FD9D3}" destId="{BAAA9585-7F4A-4B3E-94C6-D3EFC5BB175B}" srcOrd="0" destOrd="0" presId="urn:microsoft.com/office/officeart/2018/5/layout/IconCircleLabelList"/>
    <dgm:cxn modelId="{082FFA83-B005-4A24-863C-4E04F4749F2D}" srcId="{48AC14BB-0C35-4D3F-96FF-FA57B2D2BED9}" destId="{052845E6-8056-4320-BFFB-D644EE49E2D7}" srcOrd="0" destOrd="0" parTransId="{A263B972-975D-4B0F-9A85-B0C92EC90791}" sibTransId="{3208E42D-F25A-4C7F-9B03-CCE16A5E338B}"/>
    <dgm:cxn modelId="{F08CF49B-0F6D-4DC9-ABC2-11B7290BF632}" srcId="{48AC14BB-0C35-4D3F-96FF-FA57B2D2BED9}" destId="{72757313-27AE-41AB-A7DF-C1A34477C658}" srcOrd="1" destOrd="0" parTransId="{5AB5136C-050E-4344-970C-4CAB828E3C80}" sibTransId="{901ACB22-3703-4D7D-B92F-76FC37530F5A}"/>
    <dgm:cxn modelId="{013BEFAF-FA2F-4DD0-9B14-35241D5A5AC2}" type="presOf" srcId="{48AC14BB-0C35-4D3F-96FF-FA57B2D2BED9}" destId="{0DEBE03A-059A-467E-A838-19CC1EBA7CBD}" srcOrd="0" destOrd="0" presId="urn:microsoft.com/office/officeart/2018/5/layout/IconCircleLabelList"/>
    <dgm:cxn modelId="{AB7A11B3-6F57-413B-941F-27118E480A17}" srcId="{48AC14BB-0C35-4D3F-96FF-FA57B2D2BED9}" destId="{0B087DC5-5369-44F9-B07F-F678958EC550}" srcOrd="2" destOrd="0" parTransId="{AF1BB40E-1826-4A8E-8AF1-521F956659CA}" sibTransId="{9FEA2A25-B987-4F08-A60A-FD5594ACBDF5}"/>
    <dgm:cxn modelId="{002294E4-924D-4E08-A211-32BB9FC8E3E4}" type="presOf" srcId="{0B087DC5-5369-44F9-B07F-F678958EC550}" destId="{7ACD0E55-084F-4B28-B376-55BF84E0BCAA}" srcOrd="0" destOrd="0" presId="urn:microsoft.com/office/officeart/2018/5/layout/IconCircleLabelList"/>
    <dgm:cxn modelId="{F4DD95E6-9D1E-49D3-BFE5-801CB60D5347}" type="presOf" srcId="{052845E6-8056-4320-BFFB-D644EE49E2D7}" destId="{BD025251-4B15-470C-BA92-ADAE88C9ACCC}" srcOrd="0" destOrd="0" presId="urn:microsoft.com/office/officeart/2018/5/layout/IconCircleLabelList"/>
    <dgm:cxn modelId="{F40D4290-CD86-435A-8B04-745940E4EF3A}" type="presParOf" srcId="{0DEBE03A-059A-467E-A838-19CC1EBA7CBD}" destId="{DA64530A-8CC0-4712-A492-0C0230D93D1F}" srcOrd="0" destOrd="0" presId="urn:microsoft.com/office/officeart/2018/5/layout/IconCircleLabelList"/>
    <dgm:cxn modelId="{B42DB659-FD5A-4060-AC7F-74E15CC569C8}" type="presParOf" srcId="{DA64530A-8CC0-4712-A492-0C0230D93D1F}" destId="{E4401484-0AB2-4E64-9A14-D59F1E9BFBEC}" srcOrd="0" destOrd="0" presId="urn:microsoft.com/office/officeart/2018/5/layout/IconCircleLabelList"/>
    <dgm:cxn modelId="{386C4995-5B0B-42FF-82E8-829AF1853985}" type="presParOf" srcId="{DA64530A-8CC0-4712-A492-0C0230D93D1F}" destId="{9623952B-4D9B-4411-8BD7-B68819CF8FE2}" srcOrd="1" destOrd="0" presId="urn:microsoft.com/office/officeart/2018/5/layout/IconCircleLabelList"/>
    <dgm:cxn modelId="{8F3334C8-8C0A-4257-8E53-4B3FB5CDBE15}" type="presParOf" srcId="{DA64530A-8CC0-4712-A492-0C0230D93D1F}" destId="{9A979D42-AB8D-45B5-AB9E-44D5C43D0013}" srcOrd="2" destOrd="0" presId="urn:microsoft.com/office/officeart/2018/5/layout/IconCircleLabelList"/>
    <dgm:cxn modelId="{5872777F-E55C-4D87-A62F-B218EE690342}" type="presParOf" srcId="{DA64530A-8CC0-4712-A492-0C0230D93D1F}" destId="{BD025251-4B15-470C-BA92-ADAE88C9ACCC}" srcOrd="3" destOrd="0" presId="urn:microsoft.com/office/officeart/2018/5/layout/IconCircleLabelList"/>
    <dgm:cxn modelId="{8F1EDFD6-3DD8-4313-BE24-D6B405772B78}" type="presParOf" srcId="{0DEBE03A-059A-467E-A838-19CC1EBA7CBD}" destId="{A350F6A8-D865-4DD8-AC98-4884DBE58D85}" srcOrd="1" destOrd="0" presId="urn:microsoft.com/office/officeart/2018/5/layout/IconCircleLabelList"/>
    <dgm:cxn modelId="{577DC1BB-29DE-42F5-8CE6-94A0F00DB0CC}" type="presParOf" srcId="{0DEBE03A-059A-467E-A838-19CC1EBA7CBD}" destId="{968B4DF0-D736-4289-8E89-2085ABAF0879}" srcOrd="2" destOrd="0" presId="urn:microsoft.com/office/officeart/2018/5/layout/IconCircleLabelList"/>
    <dgm:cxn modelId="{E8500766-ABFD-4F78-871D-F8E11749AB74}" type="presParOf" srcId="{968B4DF0-D736-4289-8E89-2085ABAF0879}" destId="{BAEAFA6E-22D0-4D59-87B0-06DBCB8D8165}" srcOrd="0" destOrd="0" presId="urn:microsoft.com/office/officeart/2018/5/layout/IconCircleLabelList"/>
    <dgm:cxn modelId="{C80B480D-7E36-4770-9304-012813D476C9}" type="presParOf" srcId="{968B4DF0-D736-4289-8E89-2085ABAF0879}" destId="{57656A93-B7E8-4F71-8BE8-214311E77C4D}" srcOrd="1" destOrd="0" presId="urn:microsoft.com/office/officeart/2018/5/layout/IconCircleLabelList"/>
    <dgm:cxn modelId="{02DF6D6E-E1DC-42F9-9664-CEB299BB7EA3}" type="presParOf" srcId="{968B4DF0-D736-4289-8E89-2085ABAF0879}" destId="{AD02A551-16A4-406C-9E5D-59DC6197ABC8}" srcOrd="2" destOrd="0" presId="urn:microsoft.com/office/officeart/2018/5/layout/IconCircleLabelList"/>
    <dgm:cxn modelId="{DD640463-8FB4-4479-AE00-DE1A8ECD3D18}" type="presParOf" srcId="{968B4DF0-D736-4289-8E89-2085ABAF0879}" destId="{52F989B8-7A80-4BCF-8252-B2AD379F72C9}" srcOrd="3" destOrd="0" presId="urn:microsoft.com/office/officeart/2018/5/layout/IconCircleLabelList"/>
    <dgm:cxn modelId="{630CE3FD-8400-4B1A-A9BF-9623034FCCEF}" type="presParOf" srcId="{0DEBE03A-059A-467E-A838-19CC1EBA7CBD}" destId="{805B3CBF-E5CC-4CCB-8431-8A57B31608BE}" srcOrd="3" destOrd="0" presId="urn:microsoft.com/office/officeart/2018/5/layout/IconCircleLabelList"/>
    <dgm:cxn modelId="{ADADA676-6256-4776-B22E-8D14819C68BD}" type="presParOf" srcId="{0DEBE03A-059A-467E-A838-19CC1EBA7CBD}" destId="{E9C8D84C-0713-4174-AB15-D7745086E3DE}" srcOrd="4" destOrd="0" presId="urn:microsoft.com/office/officeart/2018/5/layout/IconCircleLabelList"/>
    <dgm:cxn modelId="{EB2C3B44-5E16-41CC-9288-42A678501FB2}" type="presParOf" srcId="{E9C8D84C-0713-4174-AB15-D7745086E3DE}" destId="{898E9E59-7483-4B51-B544-59498E05C1FE}" srcOrd="0" destOrd="0" presId="urn:microsoft.com/office/officeart/2018/5/layout/IconCircleLabelList"/>
    <dgm:cxn modelId="{46A98819-67FB-4FF8-86BA-D3AD84876F5D}" type="presParOf" srcId="{E9C8D84C-0713-4174-AB15-D7745086E3DE}" destId="{19B3E94F-F9B5-4D6C-80AA-281942F6A860}" srcOrd="1" destOrd="0" presId="urn:microsoft.com/office/officeart/2018/5/layout/IconCircleLabelList"/>
    <dgm:cxn modelId="{415436AE-DFB2-4A6B-94DD-67C12F161CA8}" type="presParOf" srcId="{E9C8D84C-0713-4174-AB15-D7745086E3DE}" destId="{798684EC-E393-4B14-910F-5E9D86E723A7}" srcOrd="2" destOrd="0" presId="urn:microsoft.com/office/officeart/2018/5/layout/IconCircleLabelList"/>
    <dgm:cxn modelId="{7885C9C8-2C4A-468B-8F0D-BF27930ADCCA}" type="presParOf" srcId="{E9C8D84C-0713-4174-AB15-D7745086E3DE}" destId="{7ACD0E55-084F-4B28-B376-55BF84E0BCAA}" srcOrd="3" destOrd="0" presId="urn:microsoft.com/office/officeart/2018/5/layout/IconCircleLabelList"/>
    <dgm:cxn modelId="{9BED2DBE-0F8E-42B0-A525-2217B14B0AF5}" type="presParOf" srcId="{0DEBE03A-059A-467E-A838-19CC1EBA7CBD}" destId="{9B5C0037-A2DB-43F9-A3F4-F21546F01EEB}" srcOrd="5" destOrd="0" presId="urn:microsoft.com/office/officeart/2018/5/layout/IconCircleLabelList"/>
    <dgm:cxn modelId="{2BB5D317-7734-4FC8-BCAA-DCC46BF86FD0}" type="presParOf" srcId="{0DEBE03A-059A-467E-A838-19CC1EBA7CBD}" destId="{4F618039-AAF5-4B8C-B12F-E3A6BBECA88D}" srcOrd="6" destOrd="0" presId="urn:microsoft.com/office/officeart/2018/5/layout/IconCircleLabelList"/>
    <dgm:cxn modelId="{E589A208-8B1A-445B-9DAD-5D1A38871D53}" type="presParOf" srcId="{4F618039-AAF5-4B8C-B12F-E3A6BBECA88D}" destId="{7B282CE2-9BB0-4EF8-AB7A-6B37FE751AF8}" srcOrd="0" destOrd="0" presId="urn:microsoft.com/office/officeart/2018/5/layout/IconCircleLabelList"/>
    <dgm:cxn modelId="{78B39F18-B208-4DB5-AD4E-468E63A8897E}" type="presParOf" srcId="{4F618039-AAF5-4B8C-B12F-E3A6BBECA88D}" destId="{5E2B2AAD-FA99-4B1B-AAA1-5B2C632F177E}" srcOrd="1" destOrd="0" presId="urn:microsoft.com/office/officeart/2018/5/layout/IconCircleLabelList"/>
    <dgm:cxn modelId="{068ECFD9-10BC-413D-A20E-B91A8BD4E4C9}" type="presParOf" srcId="{4F618039-AAF5-4B8C-B12F-E3A6BBECA88D}" destId="{EDC1A5E0-83DC-427A-A08C-C704710ADCD8}" srcOrd="2" destOrd="0" presId="urn:microsoft.com/office/officeart/2018/5/layout/IconCircleLabelList"/>
    <dgm:cxn modelId="{29F25D32-9B18-4553-A117-CBF5880CE4E9}" type="presParOf" srcId="{4F618039-AAF5-4B8C-B12F-E3A6BBECA88D}" destId="{6315EF33-556C-41F8-A1BB-E1CAD0767E8C}" srcOrd="3" destOrd="0" presId="urn:microsoft.com/office/officeart/2018/5/layout/IconCircleLabelList"/>
    <dgm:cxn modelId="{7EB31C86-14EC-4B9D-966A-6E08A6260059}" type="presParOf" srcId="{0DEBE03A-059A-467E-A838-19CC1EBA7CBD}" destId="{5B146027-0474-4EBA-9CF9-F154E3DBE4AC}" srcOrd="7" destOrd="0" presId="urn:microsoft.com/office/officeart/2018/5/layout/IconCircleLabelList"/>
    <dgm:cxn modelId="{B7352958-8A07-4953-A3DB-B35347EF6F7D}" type="presParOf" srcId="{0DEBE03A-059A-467E-A838-19CC1EBA7CBD}" destId="{4E4EFDB4-53F4-4616-8BF3-83DB3008F281}" srcOrd="8" destOrd="0" presId="urn:microsoft.com/office/officeart/2018/5/layout/IconCircleLabelList"/>
    <dgm:cxn modelId="{FA89CB2B-0EDD-418E-9892-FEB4EC943D45}" type="presParOf" srcId="{4E4EFDB4-53F4-4616-8BF3-83DB3008F281}" destId="{30DF7B9D-3BE8-402D-87B3-AA40CC4BD5E3}" srcOrd="0" destOrd="0" presId="urn:microsoft.com/office/officeart/2018/5/layout/IconCircleLabelList"/>
    <dgm:cxn modelId="{6CFD9476-C34A-4C0D-B06A-358185A782FD}" type="presParOf" srcId="{4E4EFDB4-53F4-4616-8BF3-83DB3008F281}" destId="{A5E153B7-9C92-40D8-A078-C3667E94D661}" srcOrd="1" destOrd="0" presId="urn:microsoft.com/office/officeart/2018/5/layout/IconCircleLabelList"/>
    <dgm:cxn modelId="{CB734394-4895-4C62-974D-84149720C3BF}" type="presParOf" srcId="{4E4EFDB4-53F4-4616-8BF3-83DB3008F281}" destId="{A4F4D85F-0B4E-4F2A-8201-AE6E084FE298}" srcOrd="2" destOrd="0" presId="urn:microsoft.com/office/officeart/2018/5/layout/IconCircleLabelList"/>
    <dgm:cxn modelId="{5CDB5207-6B85-427E-AEAB-7A2D5398C12F}" type="presParOf" srcId="{4E4EFDB4-53F4-4616-8BF3-83DB3008F281}" destId="{BAAA9585-7F4A-4B3E-94C6-D3EFC5BB175B}"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BB05FA-3C81-49A7-ADFA-C4AD02BEC7FF}">
      <dsp:nvSpPr>
        <dsp:cNvPr id="0" name=""/>
        <dsp:cNvSpPr/>
      </dsp:nvSpPr>
      <dsp:spPr>
        <a:xfrm>
          <a:off x="427635" y="408099"/>
          <a:ext cx="695302" cy="6953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DC30D-D103-4BDD-94D1-4F36049284E5}">
      <dsp:nvSpPr>
        <dsp:cNvPr id="0" name=""/>
        <dsp:cNvSpPr/>
      </dsp:nvSpPr>
      <dsp:spPr>
        <a:xfrm>
          <a:off x="2728" y="1364482"/>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a:t>Identification of cyber threats and trends  </a:t>
          </a:r>
          <a:endParaRPr lang="en-US" sz="1200" kern="1200"/>
        </a:p>
      </dsp:txBody>
      <dsp:txXfrm>
        <a:off x="2728" y="1364482"/>
        <a:ext cx="1545117" cy="618046"/>
      </dsp:txXfrm>
    </dsp:sp>
    <dsp:sp modelId="{DB8F54F0-CE53-4C8A-B5E9-CCF1F7ED0EA6}">
      <dsp:nvSpPr>
        <dsp:cNvPr id="0" name=""/>
        <dsp:cNvSpPr/>
      </dsp:nvSpPr>
      <dsp:spPr>
        <a:xfrm>
          <a:off x="2243148" y="408099"/>
          <a:ext cx="695302" cy="6953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219E03-05BF-425D-861B-BCC1A8761C04}">
      <dsp:nvSpPr>
        <dsp:cNvPr id="0" name=""/>
        <dsp:cNvSpPr/>
      </dsp:nvSpPr>
      <dsp:spPr>
        <a:xfrm>
          <a:off x="1818241" y="1364482"/>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dirty="0"/>
            <a:t>Security policies and procedures </a:t>
          </a:r>
          <a:endParaRPr lang="en-US" sz="1200" kern="1200" dirty="0"/>
        </a:p>
      </dsp:txBody>
      <dsp:txXfrm>
        <a:off x="1818241" y="1364482"/>
        <a:ext cx="1545117" cy="618046"/>
      </dsp:txXfrm>
    </dsp:sp>
    <dsp:sp modelId="{E22A56EF-933D-49CB-B203-F9AD734C502C}">
      <dsp:nvSpPr>
        <dsp:cNvPr id="0" name=""/>
        <dsp:cNvSpPr/>
      </dsp:nvSpPr>
      <dsp:spPr>
        <a:xfrm>
          <a:off x="4058661" y="408099"/>
          <a:ext cx="695302" cy="6953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1A2F45-DD26-4267-B663-296846E92544}">
      <dsp:nvSpPr>
        <dsp:cNvPr id="0" name=""/>
        <dsp:cNvSpPr/>
      </dsp:nvSpPr>
      <dsp:spPr>
        <a:xfrm>
          <a:off x="3633754" y="1364482"/>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a:t>Mitigation measures</a:t>
          </a:r>
          <a:endParaRPr lang="en-US" sz="1200" kern="1200"/>
        </a:p>
      </dsp:txBody>
      <dsp:txXfrm>
        <a:off x="3633754" y="1364482"/>
        <a:ext cx="1545117" cy="618046"/>
      </dsp:txXfrm>
    </dsp:sp>
    <dsp:sp modelId="{21F009FF-7FE3-45B4-8F9D-26D0BEF7BEFF}">
      <dsp:nvSpPr>
        <dsp:cNvPr id="0" name=""/>
        <dsp:cNvSpPr/>
      </dsp:nvSpPr>
      <dsp:spPr>
        <a:xfrm>
          <a:off x="1335392" y="2368808"/>
          <a:ext cx="695302" cy="6953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7E2334-FBFE-493D-BEA2-AD2E2D63185D}">
      <dsp:nvSpPr>
        <dsp:cNvPr id="0" name=""/>
        <dsp:cNvSpPr/>
      </dsp:nvSpPr>
      <dsp:spPr>
        <a:xfrm>
          <a:off x="910485" y="3325191"/>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a:t>Monitoring and Responses </a:t>
          </a:r>
          <a:endParaRPr lang="en-US" sz="1200" kern="1200"/>
        </a:p>
      </dsp:txBody>
      <dsp:txXfrm>
        <a:off x="910485" y="3325191"/>
        <a:ext cx="1545117" cy="618046"/>
      </dsp:txXfrm>
    </dsp:sp>
    <dsp:sp modelId="{5F590994-7E7D-489E-A78F-D5F728660245}">
      <dsp:nvSpPr>
        <dsp:cNvPr id="0" name=""/>
        <dsp:cNvSpPr/>
      </dsp:nvSpPr>
      <dsp:spPr>
        <a:xfrm>
          <a:off x="3150904" y="2368808"/>
          <a:ext cx="695302" cy="6953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A2C7BC-ACCE-43F4-ACCB-64E846F37342}">
      <dsp:nvSpPr>
        <dsp:cNvPr id="0" name=""/>
        <dsp:cNvSpPr/>
      </dsp:nvSpPr>
      <dsp:spPr>
        <a:xfrm>
          <a:off x="2725997" y="3325191"/>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a:t>Training and awareness </a:t>
          </a:r>
          <a:endParaRPr lang="en-US" sz="1200" kern="1200"/>
        </a:p>
      </dsp:txBody>
      <dsp:txXfrm>
        <a:off x="2725997" y="3325191"/>
        <a:ext cx="1545117" cy="6180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17C910-C18A-43BC-B8D7-3A0C7A8AAF01}">
      <dsp:nvSpPr>
        <dsp:cNvPr id="0" name=""/>
        <dsp:cNvSpPr/>
      </dsp:nvSpPr>
      <dsp:spPr>
        <a:xfrm>
          <a:off x="0" y="173450"/>
          <a:ext cx="2863215" cy="171792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Phishing and Social Engineering </a:t>
          </a:r>
          <a:endParaRPr lang="en-US" sz="2600" kern="1200" dirty="0"/>
        </a:p>
      </dsp:txBody>
      <dsp:txXfrm>
        <a:off x="0" y="173450"/>
        <a:ext cx="2863215" cy="1717929"/>
      </dsp:txXfrm>
    </dsp:sp>
    <dsp:sp modelId="{0B36A6D6-B734-4862-B144-DC72EE2B143A}">
      <dsp:nvSpPr>
        <dsp:cNvPr id="0" name=""/>
        <dsp:cNvSpPr/>
      </dsp:nvSpPr>
      <dsp:spPr>
        <a:xfrm>
          <a:off x="3149536" y="173450"/>
          <a:ext cx="2863215" cy="171792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Unauthorised Access Controls </a:t>
          </a:r>
          <a:endParaRPr lang="en-US" sz="2600" kern="1200" dirty="0"/>
        </a:p>
      </dsp:txBody>
      <dsp:txXfrm>
        <a:off x="3149536" y="173450"/>
        <a:ext cx="2863215" cy="1717929"/>
      </dsp:txXfrm>
    </dsp:sp>
    <dsp:sp modelId="{385871A4-1A38-407C-BCA8-D0EB011E4F7E}">
      <dsp:nvSpPr>
        <dsp:cNvPr id="0" name=""/>
        <dsp:cNvSpPr/>
      </dsp:nvSpPr>
      <dsp:spPr>
        <a:xfrm>
          <a:off x="6299072" y="173450"/>
          <a:ext cx="2863215" cy="171792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Software Management Schedule </a:t>
          </a:r>
          <a:endParaRPr lang="en-US" sz="2600" kern="1200"/>
        </a:p>
      </dsp:txBody>
      <dsp:txXfrm>
        <a:off x="6299072" y="173450"/>
        <a:ext cx="2863215" cy="1717929"/>
      </dsp:txXfrm>
    </dsp:sp>
    <dsp:sp modelId="{D849587E-6180-4FB7-BC9F-E32E22BB608E}">
      <dsp:nvSpPr>
        <dsp:cNvPr id="0" name=""/>
        <dsp:cNvSpPr/>
      </dsp:nvSpPr>
      <dsp:spPr>
        <a:xfrm>
          <a:off x="1574768" y="2177700"/>
          <a:ext cx="2863215" cy="171792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Implementation of Firewalls and Antivirus Software </a:t>
          </a:r>
          <a:endParaRPr lang="en-US" sz="2600" kern="1200"/>
        </a:p>
      </dsp:txBody>
      <dsp:txXfrm>
        <a:off x="1574768" y="2177700"/>
        <a:ext cx="2863215" cy="1717929"/>
      </dsp:txXfrm>
    </dsp:sp>
    <dsp:sp modelId="{76BAA748-7125-4A88-84B7-A26A2B3BDE8A}">
      <dsp:nvSpPr>
        <dsp:cNvPr id="0" name=""/>
        <dsp:cNvSpPr/>
      </dsp:nvSpPr>
      <dsp:spPr>
        <a:xfrm>
          <a:off x="4724304" y="2177700"/>
          <a:ext cx="2863215" cy="171792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Technical and Physical Security Controls </a:t>
          </a:r>
          <a:endParaRPr lang="en-US" sz="2600" kern="1200" dirty="0"/>
        </a:p>
      </dsp:txBody>
      <dsp:txXfrm>
        <a:off x="4724304" y="2177700"/>
        <a:ext cx="2863215" cy="17179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8B800-1FE0-45B3-9C30-5E7A588946BD}">
      <dsp:nvSpPr>
        <dsp:cNvPr id="0" name=""/>
        <dsp:cNvSpPr/>
      </dsp:nvSpPr>
      <dsp:spPr>
        <a:xfrm rot="10800000">
          <a:off x="1091800" y="76135"/>
          <a:ext cx="3968276" cy="181704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1266" tIns="45720" rIns="85344" bIns="45720" numCol="1" spcCol="1270" anchor="ctr" anchorCtr="0">
          <a:noAutofit/>
        </a:bodyPr>
        <a:lstStyle/>
        <a:p>
          <a:pPr marL="0" lvl="0" indent="0" algn="ctr" defTabSz="533400">
            <a:lnSpc>
              <a:spcPct val="90000"/>
            </a:lnSpc>
            <a:spcBef>
              <a:spcPct val="0"/>
            </a:spcBef>
            <a:spcAft>
              <a:spcPct val="35000"/>
            </a:spcAft>
            <a:buNone/>
          </a:pPr>
          <a:r>
            <a:rPr lang="en-GB" sz="1200" kern="1200" dirty="0"/>
            <a:t>To ensure FSL have an effective system in place for monitoring and responding to incidents, the NIST Cybersecurity Framework will be used to make sure incidents are handled efficiently [13]. </a:t>
          </a:r>
        </a:p>
      </dsp:txBody>
      <dsp:txXfrm rot="10800000">
        <a:off x="1546061" y="76135"/>
        <a:ext cx="3514015" cy="1817043"/>
      </dsp:txXfrm>
    </dsp:sp>
    <dsp:sp modelId="{75191CE3-106D-4282-8A24-A2A46D14C4A3}">
      <dsp:nvSpPr>
        <dsp:cNvPr id="0" name=""/>
        <dsp:cNvSpPr/>
      </dsp:nvSpPr>
      <dsp:spPr>
        <a:xfrm>
          <a:off x="363933" y="76135"/>
          <a:ext cx="1817043" cy="1817043"/>
        </a:xfrm>
        <a:prstGeom prst="ellipse">
          <a:avLst/>
        </a:prstGeom>
        <a:solidFill>
          <a:schemeClr val="accent1">
            <a:lumMod val="60000"/>
            <a:lumOff val="40000"/>
          </a:schemeClr>
        </a:solidFill>
        <a:ln w="12700" cap="flat" cmpd="sng" algn="ctr">
          <a:solidFill>
            <a:schemeClr val="accent1">
              <a:lumMod val="60000"/>
              <a:lumOff val="40000"/>
            </a:schemeClr>
          </a:solidFill>
          <a:prstDash val="solid"/>
          <a:miter lim="800000"/>
        </a:ln>
        <a:effectLst/>
      </dsp:spPr>
      <dsp:style>
        <a:lnRef idx="2">
          <a:scrgbClr r="0" g="0" b="0"/>
        </a:lnRef>
        <a:fillRef idx="1">
          <a:scrgbClr r="0" g="0" b="0"/>
        </a:fillRef>
        <a:effectRef idx="0">
          <a:scrgbClr r="0" g="0" b="0"/>
        </a:effectRef>
        <a:fontRef idx="minor"/>
      </dsp:style>
    </dsp:sp>
    <dsp:sp modelId="{89741BF5-8AB7-4D1C-94DC-EB18BA295F52}">
      <dsp:nvSpPr>
        <dsp:cNvPr id="0" name=""/>
        <dsp:cNvSpPr/>
      </dsp:nvSpPr>
      <dsp:spPr>
        <a:xfrm rot="10800000">
          <a:off x="874381" y="2435579"/>
          <a:ext cx="4258168" cy="181704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1266" tIns="45720" rIns="85344" bIns="45720" numCol="1" spcCol="1270" anchor="ctr" anchorCtr="0">
          <a:noAutofit/>
        </a:bodyPr>
        <a:lstStyle/>
        <a:p>
          <a:pPr marL="0" lvl="0" indent="0" algn="ctr" defTabSz="533400">
            <a:lnSpc>
              <a:spcPct val="90000"/>
            </a:lnSpc>
            <a:spcBef>
              <a:spcPct val="0"/>
            </a:spcBef>
            <a:spcAft>
              <a:spcPct val="35000"/>
            </a:spcAft>
            <a:buNone/>
          </a:pPr>
          <a:r>
            <a:rPr lang="en-GB" sz="1200" kern="1200" dirty="0"/>
            <a:t>The framework can also “improve efficiency and effectiveness of detection, response and recovery times” [13]. This is because it encourages organizations to work towards continuous development by using past experiences to understand how incident response and risk management processes can be improved. </a:t>
          </a:r>
        </a:p>
      </dsp:txBody>
      <dsp:txXfrm rot="10800000">
        <a:off x="1328642" y="2435579"/>
        <a:ext cx="3803907" cy="1817043"/>
      </dsp:txXfrm>
    </dsp:sp>
    <dsp:sp modelId="{7C3CEC4A-1937-490D-9B71-1B7FC5D45B43}">
      <dsp:nvSpPr>
        <dsp:cNvPr id="0" name=""/>
        <dsp:cNvSpPr/>
      </dsp:nvSpPr>
      <dsp:spPr>
        <a:xfrm>
          <a:off x="291460" y="2435579"/>
          <a:ext cx="1817043" cy="1817043"/>
        </a:xfrm>
        <a:prstGeom prst="ellipse">
          <a:avLst/>
        </a:prstGeom>
        <a:solidFill>
          <a:schemeClr val="accent1">
            <a:lumMod val="60000"/>
            <a:lumOff val="40000"/>
          </a:schemeClr>
        </a:solidFill>
        <a:ln w="12700" cap="flat" cmpd="sng" algn="ctr">
          <a:solidFill>
            <a:schemeClr val="accent1">
              <a:lumMod val="60000"/>
              <a:lumOff val="4000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6C7D8-A56B-40B3-B800-4F0CA047ADA7}">
      <dsp:nvSpPr>
        <dsp:cNvPr id="0" name=""/>
        <dsp:cNvSpPr/>
      </dsp:nvSpPr>
      <dsp:spPr>
        <a:xfrm rot="5400000">
          <a:off x="1734445" y="748147"/>
          <a:ext cx="4014200" cy="3521454"/>
        </a:xfrm>
        <a:prstGeom prst="round2SameRect">
          <a:avLst/>
        </a:prstGeom>
        <a:solidFill>
          <a:schemeClr val="bg2">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GB" sz="2100" kern="1200" dirty="0"/>
            <a:t>Phishing and Social Engineering</a:t>
          </a:r>
          <a:endParaRPr lang="en-US" sz="2100" kern="1200" dirty="0"/>
        </a:p>
        <a:p>
          <a:pPr marL="228600" lvl="1" indent="-228600" algn="l" defTabSz="933450">
            <a:lnSpc>
              <a:spcPct val="90000"/>
            </a:lnSpc>
            <a:spcBef>
              <a:spcPct val="0"/>
            </a:spcBef>
            <a:spcAft>
              <a:spcPct val="15000"/>
            </a:spcAft>
            <a:buChar char="•"/>
          </a:pPr>
          <a:r>
            <a:rPr lang="en-GB" sz="2100" kern="1200" dirty="0"/>
            <a:t>Ransomware </a:t>
          </a:r>
          <a:endParaRPr lang="en-US" sz="2100" kern="1200" dirty="0"/>
        </a:p>
        <a:p>
          <a:pPr marL="228600" lvl="1" indent="-228600" algn="l" defTabSz="933450">
            <a:lnSpc>
              <a:spcPct val="90000"/>
            </a:lnSpc>
            <a:spcBef>
              <a:spcPct val="0"/>
            </a:spcBef>
            <a:spcAft>
              <a:spcPct val="15000"/>
            </a:spcAft>
            <a:buChar char="•"/>
          </a:pPr>
          <a:r>
            <a:rPr lang="en-GB" sz="2100" kern="1200"/>
            <a:t>Password Management</a:t>
          </a:r>
          <a:endParaRPr lang="en-US" sz="2100" kern="1200"/>
        </a:p>
        <a:p>
          <a:pPr marL="228600" lvl="1" indent="-228600" algn="l" defTabSz="933450">
            <a:lnSpc>
              <a:spcPct val="90000"/>
            </a:lnSpc>
            <a:spcBef>
              <a:spcPct val="0"/>
            </a:spcBef>
            <a:spcAft>
              <a:spcPct val="15000"/>
            </a:spcAft>
            <a:buChar char="•"/>
          </a:pPr>
          <a:r>
            <a:rPr lang="en-GB" sz="2100" kern="1200"/>
            <a:t>Two factor authentication </a:t>
          </a:r>
          <a:endParaRPr lang="en-US" sz="2100" kern="1200"/>
        </a:p>
        <a:p>
          <a:pPr marL="228600" lvl="1" indent="-228600" algn="l" defTabSz="933450">
            <a:lnSpc>
              <a:spcPct val="90000"/>
            </a:lnSpc>
            <a:spcBef>
              <a:spcPct val="0"/>
            </a:spcBef>
            <a:spcAft>
              <a:spcPct val="15000"/>
            </a:spcAft>
            <a:buChar char="•"/>
          </a:pPr>
          <a:r>
            <a:rPr lang="en-GB" sz="2100" kern="1200"/>
            <a:t>Software Management </a:t>
          </a:r>
          <a:endParaRPr lang="en-US" sz="2100" kern="1200"/>
        </a:p>
        <a:p>
          <a:pPr marL="228600" lvl="1" indent="-228600" algn="l" defTabSz="933450">
            <a:lnSpc>
              <a:spcPct val="90000"/>
            </a:lnSpc>
            <a:spcBef>
              <a:spcPct val="0"/>
            </a:spcBef>
            <a:spcAft>
              <a:spcPct val="15000"/>
            </a:spcAft>
            <a:buChar char="•"/>
          </a:pPr>
          <a:r>
            <a:rPr lang="en-GB" sz="2100" kern="1200"/>
            <a:t>Working Remotely </a:t>
          </a:r>
          <a:endParaRPr lang="en-US" sz="2100" kern="1200"/>
        </a:p>
        <a:p>
          <a:pPr marL="228600" lvl="1" indent="-228600" algn="l" defTabSz="933450">
            <a:lnSpc>
              <a:spcPct val="90000"/>
            </a:lnSpc>
            <a:spcBef>
              <a:spcPct val="0"/>
            </a:spcBef>
            <a:spcAft>
              <a:spcPct val="15000"/>
            </a:spcAft>
            <a:buChar char="•"/>
          </a:pPr>
          <a:r>
            <a:rPr lang="en-GB" sz="2100" kern="1200"/>
            <a:t>Safe Internet Topic  </a:t>
          </a:r>
          <a:endParaRPr lang="en-US" sz="2100" kern="1200"/>
        </a:p>
      </dsp:txBody>
      <dsp:txXfrm rot="-5400000">
        <a:off x="1980818" y="673678"/>
        <a:ext cx="3349551" cy="3670394"/>
      </dsp:txXfrm>
    </dsp:sp>
    <dsp:sp modelId="{DD1CCA03-27D8-491E-A3C2-BE8038523C35}">
      <dsp:nvSpPr>
        <dsp:cNvPr id="0" name=""/>
        <dsp:cNvSpPr/>
      </dsp:nvSpPr>
      <dsp:spPr>
        <a:xfrm>
          <a:off x="0" y="0"/>
          <a:ext cx="1980818" cy="5017750"/>
        </a:xfrm>
        <a:prstGeom prst="round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GB" sz="3200" kern="1200" dirty="0"/>
            <a:t>Training Topics: </a:t>
          </a:r>
          <a:endParaRPr lang="en-US" sz="3200" kern="1200" dirty="0"/>
        </a:p>
      </dsp:txBody>
      <dsp:txXfrm>
        <a:off x="96696" y="96696"/>
        <a:ext cx="1787426" cy="48243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401484-0AB2-4E64-9A14-D59F1E9BFBEC}">
      <dsp:nvSpPr>
        <dsp:cNvPr id="0" name=""/>
        <dsp:cNvSpPr/>
      </dsp:nvSpPr>
      <dsp:spPr>
        <a:xfrm>
          <a:off x="693518" y="1144386"/>
          <a:ext cx="1098000" cy="1098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23952B-4D9B-4411-8BD7-B68819CF8FE2}">
      <dsp:nvSpPr>
        <dsp:cNvPr id="0" name=""/>
        <dsp:cNvSpPr/>
      </dsp:nvSpPr>
      <dsp:spPr>
        <a:xfrm>
          <a:off x="927518" y="1378386"/>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025251-4B15-470C-BA92-ADAE88C9ACCC}">
      <dsp:nvSpPr>
        <dsp:cNvPr id="0" name=""/>
        <dsp:cNvSpPr/>
      </dsp:nvSpPr>
      <dsp:spPr>
        <a:xfrm>
          <a:off x="342518" y="2584386"/>
          <a:ext cx="1800000" cy="1431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t>Cyberthreats and trends that impact </a:t>
          </a:r>
          <a:r>
            <a:rPr lang="en-GB" sz="1100" kern="1200" dirty="0" err="1"/>
            <a:t>finsecure</a:t>
          </a:r>
          <a:r>
            <a:rPr lang="en-GB" sz="1100" kern="1200" dirty="0"/>
            <a:t> ltd have been identified and addressed in new security policies and  mitigation measures </a:t>
          </a:r>
          <a:endParaRPr lang="en-US" sz="1100" kern="1200" dirty="0"/>
        </a:p>
      </dsp:txBody>
      <dsp:txXfrm>
        <a:off x="342518" y="2584386"/>
        <a:ext cx="1800000" cy="1431518"/>
      </dsp:txXfrm>
    </dsp:sp>
    <dsp:sp modelId="{BAEAFA6E-22D0-4D59-87B0-06DBCB8D8165}">
      <dsp:nvSpPr>
        <dsp:cNvPr id="0" name=""/>
        <dsp:cNvSpPr/>
      </dsp:nvSpPr>
      <dsp:spPr>
        <a:xfrm>
          <a:off x="2808518" y="1144386"/>
          <a:ext cx="1098000" cy="1098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656A93-B7E8-4F71-8BE8-214311E77C4D}">
      <dsp:nvSpPr>
        <dsp:cNvPr id="0" name=""/>
        <dsp:cNvSpPr/>
      </dsp:nvSpPr>
      <dsp:spPr>
        <a:xfrm>
          <a:off x="3042518" y="1378386"/>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F989B8-7A80-4BCF-8252-B2AD379F72C9}">
      <dsp:nvSpPr>
        <dsp:cNvPr id="0" name=""/>
        <dsp:cNvSpPr/>
      </dsp:nvSpPr>
      <dsp:spPr>
        <a:xfrm>
          <a:off x="2457518" y="2584386"/>
          <a:ext cx="1800000" cy="1431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t>Security policies and procedures have been revised to comply with international security standards with the aim of creating a safer working environment </a:t>
          </a:r>
          <a:endParaRPr lang="en-US" sz="1100" kern="1200" dirty="0"/>
        </a:p>
      </dsp:txBody>
      <dsp:txXfrm>
        <a:off x="2457518" y="2584386"/>
        <a:ext cx="1800000" cy="1431518"/>
      </dsp:txXfrm>
    </dsp:sp>
    <dsp:sp modelId="{898E9E59-7483-4B51-B544-59498E05C1FE}">
      <dsp:nvSpPr>
        <dsp:cNvPr id="0" name=""/>
        <dsp:cNvSpPr/>
      </dsp:nvSpPr>
      <dsp:spPr>
        <a:xfrm>
          <a:off x="4923518" y="1144386"/>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B3E94F-F9B5-4D6C-80AA-281942F6A860}">
      <dsp:nvSpPr>
        <dsp:cNvPr id="0" name=""/>
        <dsp:cNvSpPr/>
      </dsp:nvSpPr>
      <dsp:spPr>
        <a:xfrm>
          <a:off x="5157518" y="1378386"/>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CD0E55-084F-4B28-B376-55BF84E0BCAA}">
      <dsp:nvSpPr>
        <dsp:cNvPr id="0" name=""/>
        <dsp:cNvSpPr/>
      </dsp:nvSpPr>
      <dsp:spPr>
        <a:xfrm>
          <a:off x="4572518" y="2584386"/>
          <a:ext cx="1800000" cy="1431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t>New Mitigation Measures have been developed to strengthen the current controls in place to reduce vulnerabilities and prevent future  cyber-attacks </a:t>
          </a:r>
          <a:endParaRPr lang="en-US" sz="1100" kern="1200" dirty="0"/>
        </a:p>
      </dsp:txBody>
      <dsp:txXfrm>
        <a:off x="4572518" y="2584386"/>
        <a:ext cx="1800000" cy="1431518"/>
      </dsp:txXfrm>
    </dsp:sp>
    <dsp:sp modelId="{7B282CE2-9BB0-4EF8-AB7A-6B37FE751AF8}">
      <dsp:nvSpPr>
        <dsp:cNvPr id="0" name=""/>
        <dsp:cNvSpPr/>
      </dsp:nvSpPr>
      <dsp:spPr>
        <a:xfrm>
          <a:off x="7038518" y="1144386"/>
          <a:ext cx="1098000" cy="10980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2B2AAD-FA99-4B1B-AAA1-5B2C632F177E}">
      <dsp:nvSpPr>
        <dsp:cNvPr id="0" name=""/>
        <dsp:cNvSpPr/>
      </dsp:nvSpPr>
      <dsp:spPr>
        <a:xfrm>
          <a:off x="7272518" y="1378386"/>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15EF33-556C-41F8-A1BB-E1CAD0767E8C}">
      <dsp:nvSpPr>
        <dsp:cNvPr id="0" name=""/>
        <dsp:cNvSpPr/>
      </dsp:nvSpPr>
      <dsp:spPr>
        <a:xfrm>
          <a:off x="6687518" y="2584386"/>
          <a:ext cx="1800000" cy="1431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t>Monitoring and Responses will be regularly assessed to update security controls and procedures to address new cyber security trends </a:t>
          </a:r>
          <a:endParaRPr lang="en-US" sz="1100" kern="1200" dirty="0"/>
        </a:p>
      </dsp:txBody>
      <dsp:txXfrm>
        <a:off x="6687518" y="2584386"/>
        <a:ext cx="1800000" cy="1431518"/>
      </dsp:txXfrm>
    </dsp:sp>
    <dsp:sp modelId="{30DF7B9D-3BE8-402D-87B3-AA40CC4BD5E3}">
      <dsp:nvSpPr>
        <dsp:cNvPr id="0" name=""/>
        <dsp:cNvSpPr/>
      </dsp:nvSpPr>
      <dsp:spPr>
        <a:xfrm>
          <a:off x="9153518" y="1144386"/>
          <a:ext cx="1098000" cy="109800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E153B7-9C92-40D8-A078-C3667E94D661}">
      <dsp:nvSpPr>
        <dsp:cNvPr id="0" name=""/>
        <dsp:cNvSpPr/>
      </dsp:nvSpPr>
      <dsp:spPr>
        <a:xfrm>
          <a:off x="9387518" y="1378386"/>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AA9585-7F4A-4B3E-94C6-D3EFC5BB175B}">
      <dsp:nvSpPr>
        <dsp:cNvPr id="0" name=""/>
        <dsp:cNvSpPr/>
      </dsp:nvSpPr>
      <dsp:spPr>
        <a:xfrm>
          <a:off x="8802518" y="2584386"/>
          <a:ext cx="1800000" cy="1431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t>Training materials will be renewed to improve the understanding and awareness of cybersecurity for </a:t>
          </a:r>
          <a:r>
            <a:rPr lang="en-GB" sz="1100" kern="1200" dirty="0" err="1"/>
            <a:t>fsl</a:t>
          </a:r>
          <a:r>
            <a:rPr lang="en-GB" sz="1100" kern="1200" dirty="0"/>
            <a:t> employees </a:t>
          </a:r>
          <a:endParaRPr lang="en-US" sz="1100" kern="1200" dirty="0"/>
        </a:p>
      </dsp:txBody>
      <dsp:txXfrm>
        <a:off x="8802518" y="2584386"/>
        <a:ext cx="1800000" cy="143151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2B1C0B-4BCC-46FF-A129-D383A70A50D6}" type="datetimeFigureOut">
              <a:rPr lang="en-GB" smtClean="0"/>
              <a:t>13/05/2025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5215F-A3F7-4362-A997-CA08B3F4111B}" type="slidenum">
              <a:rPr lang="en-GB" smtClean="0"/>
              <a:t>‹#›</a:t>
            </a:fld>
            <a:endParaRPr lang="en-GB"/>
          </a:p>
        </p:txBody>
      </p:sp>
    </p:spTree>
    <p:extLst>
      <p:ext uri="{BB962C8B-B14F-4D97-AF65-F5344CB8AC3E}">
        <p14:creationId xmlns:p14="http://schemas.microsoft.com/office/powerpoint/2010/main" val="483996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65215F-A3F7-4362-A997-CA08B3F4111B}" type="slidenum">
              <a:rPr lang="en-GB" smtClean="0"/>
              <a:t>5</a:t>
            </a:fld>
            <a:endParaRPr lang="en-GB"/>
          </a:p>
        </p:txBody>
      </p:sp>
    </p:spTree>
    <p:extLst>
      <p:ext uri="{BB962C8B-B14F-4D97-AF65-F5344CB8AC3E}">
        <p14:creationId xmlns:p14="http://schemas.microsoft.com/office/powerpoint/2010/main" val="2016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47C8A-AEEE-6C90-6651-1306476C23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62A953-B998-EFB0-E455-C8CA6BA207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0B973D-9495-29D1-EF06-47D63E92BE9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DC8133A-5999-75AD-F9BC-72B28E524471}"/>
              </a:ext>
            </a:extLst>
          </p:cNvPr>
          <p:cNvSpPr>
            <a:spLocks noGrp="1"/>
          </p:cNvSpPr>
          <p:nvPr>
            <p:ph type="sldNum" sz="quarter" idx="5"/>
          </p:nvPr>
        </p:nvSpPr>
        <p:spPr/>
        <p:txBody>
          <a:bodyPr/>
          <a:lstStyle/>
          <a:p>
            <a:fld id="{F065215F-A3F7-4362-A997-CA08B3F4111B}" type="slidenum">
              <a:rPr lang="en-GB" smtClean="0"/>
              <a:t>6</a:t>
            </a:fld>
            <a:endParaRPr lang="en-GB"/>
          </a:p>
        </p:txBody>
      </p:sp>
    </p:spTree>
    <p:extLst>
      <p:ext uri="{BB962C8B-B14F-4D97-AF65-F5344CB8AC3E}">
        <p14:creationId xmlns:p14="http://schemas.microsoft.com/office/powerpoint/2010/main" val="3875262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5/13/2025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40336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5/13/2025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61483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5/13/2025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23110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5/13/2025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36732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5/13/2025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19088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5/13/2025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50785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5/13/2025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52360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5/13/2025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06854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5/13/2025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10066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5/13/2025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80863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5/13/2025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64004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5/13/2025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97639540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3.jpeg"/><Relationship Id="rId7" Type="http://schemas.openxmlformats.org/officeDocument/2006/relationships/diagramColors" Target="../diagrams/colors3.xml"/><Relationship Id="rId12" Type="http://schemas.openxmlformats.org/officeDocument/2006/relationships/image" Target="../media/image17.sv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3.xml"/><Relationship Id="rId11" Type="http://schemas.openxmlformats.org/officeDocument/2006/relationships/image" Target="../media/image16.png"/><Relationship Id="rId5" Type="http://schemas.openxmlformats.org/officeDocument/2006/relationships/diagramLayout" Target="../diagrams/layout3.xml"/><Relationship Id="rId10" Type="http://schemas.openxmlformats.org/officeDocument/2006/relationships/image" Target="../media/image15.svg"/><Relationship Id="rId4" Type="http://schemas.openxmlformats.org/officeDocument/2006/relationships/diagramData" Target="../diagrams/data3.xml"/><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1187F7A-920C-B377-65E8-1CF4CBCE3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D97C74-9CBB-4894-532C-CEA6288FC9E3}"/>
              </a:ext>
            </a:extLst>
          </p:cNvPr>
          <p:cNvSpPr>
            <a:spLocks noGrp="1"/>
          </p:cNvSpPr>
          <p:nvPr>
            <p:ph type="ctrTitle"/>
          </p:nvPr>
        </p:nvSpPr>
        <p:spPr>
          <a:xfrm>
            <a:off x="609599" y="5293849"/>
            <a:ext cx="7202558" cy="1178688"/>
          </a:xfrm>
        </p:spPr>
        <p:txBody>
          <a:bodyPr anchor="ctr">
            <a:normAutofit/>
          </a:bodyPr>
          <a:lstStyle/>
          <a:p>
            <a:pPr algn="l"/>
            <a:r>
              <a:rPr lang="en-GB" sz="3700" dirty="0"/>
              <a:t>Networks and Cyber Security Essentials </a:t>
            </a:r>
          </a:p>
        </p:txBody>
      </p:sp>
      <p:sp>
        <p:nvSpPr>
          <p:cNvPr id="3" name="Subtitle 2">
            <a:extLst>
              <a:ext uri="{FF2B5EF4-FFF2-40B4-BE49-F238E27FC236}">
                <a16:creationId xmlns:a16="http://schemas.microsoft.com/office/drawing/2014/main" id="{D6441A05-AA87-0C84-0B4A-018B041A3EE9}"/>
              </a:ext>
            </a:extLst>
          </p:cNvPr>
          <p:cNvSpPr>
            <a:spLocks noGrp="1"/>
          </p:cNvSpPr>
          <p:nvPr>
            <p:ph type="subTitle" idx="1"/>
          </p:nvPr>
        </p:nvSpPr>
        <p:spPr>
          <a:xfrm>
            <a:off x="8065016" y="5872044"/>
            <a:ext cx="3874124" cy="1178688"/>
          </a:xfrm>
        </p:spPr>
        <p:txBody>
          <a:bodyPr anchor="ctr">
            <a:normAutofit fontScale="92500" lnSpcReduction="20000"/>
          </a:bodyPr>
          <a:lstStyle/>
          <a:p>
            <a:pPr algn="r"/>
            <a:r>
              <a:rPr lang="en-GB" dirty="0"/>
              <a:t>Kayleigh Davies</a:t>
            </a:r>
          </a:p>
          <a:p>
            <a:pPr algn="r"/>
            <a:r>
              <a:rPr lang="en-US" dirty="0"/>
              <a:t>Student Number: 2316137      </a:t>
            </a:r>
            <a:endParaRPr lang="en-GB" dirty="0"/>
          </a:p>
          <a:p>
            <a:pPr algn="r"/>
            <a:r>
              <a:rPr lang="en-GB" dirty="0"/>
              <a:t> </a:t>
            </a:r>
          </a:p>
        </p:txBody>
      </p:sp>
      <p:pic>
        <p:nvPicPr>
          <p:cNvPr id="4" name="Picture 3" descr="Digital padlock art">
            <a:extLst>
              <a:ext uri="{FF2B5EF4-FFF2-40B4-BE49-F238E27FC236}">
                <a16:creationId xmlns:a16="http://schemas.microsoft.com/office/drawing/2014/main" id="{361E3FCC-77E8-3F56-6AC2-3829FA6A5210}"/>
              </a:ext>
            </a:extLst>
          </p:cNvPr>
          <p:cNvPicPr>
            <a:picLocks noChangeAspect="1"/>
          </p:cNvPicPr>
          <p:nvPr/>
        </p:nvPicPr>
        <p:blipFill>
          <a:blip r:embed="rId2"/>
          <a:srcRect t="31186" b="14039"/>
          <a:stretch/>
        </p:blipFill>
        <p:spPr>
          <a:xfrm>
            <a:off x="20" y="10"/>
            <a:ext cx="12191980" cy="4908375"/>
          </a:xfrm>
          <a:prstGeom prst="rect">
            <a:avLst/>
          </a:prstGeom>
        </p:spPr>
      </p:pic>
    </p:spTree>
    <p:extLst>
      <p:ext uri="{BB962C8B-B14F-4D97-AF65-F5344CB8AC3E}">
        <p14:creationId xmlns:p14="http://schemas.microsoft.com/office/powerpoint/2010/main" val="346844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par>
                                <p:cTn id="16" presetID="10" presetClass="entr" presetSubtype="0" fill="hold" grpId="0" nodeType="withEffect">
                                  <p:stCondLst>
                                    <p:cond delay="2000"/>
                                  </p:stCondLst>
                                  <p:iterate type="lt">
                                    <p:tmPct val="10000"/>
                                  </p:iterate>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9E178-6582-5CBC-3982-FB7AEF2C4D1D}"/>
              </a:ext>
            </a:extLst>
          </p:cNvPr>
          <p:cNvSpPr>
            <a:spLocks noGrp="1"/>
          </p:cNvSpPr>
          <p:nvPr>
            <p:ph type="title"/>
          </p:nvPr>
        </p:nvSpPr>
        <p:spPr>
          <a:xfrm>
            <a:off x="612648" y="548640"/>
            <a:ext cx="10741152" cy="677303"/>
          </a:xfrm>
        </p:spPr>
        <p:txBody>
          <a:bodyPr/>
          <a:lstStyle/>
          <a:p>
            <a:r>
              <a:rPr lang="en-GB" dirty="0"/>
              <a:t>Introduction </a:t>
            </a:r>
          </a:p>
        </p:txBody>
      </p:sp>
      <p:sp>
        <p:nvSpPr>
          <p:cNvPr id="3" name="Content Placeholder 2">
            <a:extLst>
              <a:ext uri="{FF2B5EF4-FFF2-40B4-BE49-F238E27FC236}">
                <a16:creationId xmlns:a16="http://schemas.microsoft.com/office/drawing/2014/main" id="{F0E0697A-E1F7-7100-5B6F-A216EA6DD0D9}"/>
              </a:ext>
            </a:extLst>
          </p:cNvPr>
          <p:cNvSpPr>
            <a:spLocks noGrp="1"/>
          </p:cNvSpPr>
          <p:nvPr>
            <p:ph sz="half" idx="1"/>
          </p:nvPr>
        </p:nvSpPr>
        <p:spPr/>
        <p:txBody>
          <a:bodyPr anchor="ctr"/>
          <a:lstStyle/>
          <a:p>
            <a:pPr marL="0" indent="0" algn="ctr">
              <a:buNone/>
            </a:pPr>
            <a:r>
              <a:rPr lang="en-GB" dirty="0"/>
              <a:t>Our aim is to demonstrate the development of </a:t>
            </a:r>
            <a:r>
              <a:rPr lang="en-GB" dirty="0" err="1"/>
              <a:t>FinSecure</a:t>
            </a:r>
            <a:r>
              <a:rPr lang="en-GB" dirty="0"/>
              <a:t> Ltd (FSL) security policies and procedures to improve security awareness across the organisation and to reduce the risks of security incidents occuring. </a:t>
            </a:r>
          </a:p>
        </p:txBody>
      </p:sp>
      <p:graphicFrame>
        <p:nvGraphicFramePr>
          <p:cNvPr id="9" name="Content Placeholder 4">
            <a:extLst>
              <a:ext uri="{FF2B5EF4-FFF2-40B4-BE49-F238E27FC236}">
                <a16:creationId xmlns:a16="http://schemas.microsoft.com/office/drawing/2014/main" id="{A567363D-E14B-1AC7-9C22-B86B64EE7922}"/>
              </a:ext>
            </a:extLst>
          </p:cNvPr>
          <p:cNvGraphicFramePr>
            <a:graphicFrameLocks noGrp="1"/>
          </p:cNvGraphicFramePr>
          <p:nvPr>
            <p:ph sz="half" idx="2"/>
            <p:extLst>
              <p:ext uri="{D42A27DB-BD31-4B8C-83A1-F6EECF244321}">
                <p14:modId xmlns:p14="http://schemas.microsoft.com/office/powerpoint/2010/main" val="1020858324"/>
              </p:ext>
            </p:extLst>
          </p:nvPr>
        </p:nvGraphicFramePr>
        <p:xfrm>
          <a:off x="6172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6045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805A3-A168-FAEB-DAF2-28CB08FC18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C8D585-C11E-7584-398D-6F34568D6FE9}"/>
              </a:ext>
            </a:extLst>
          </p:cNvPr>
          <p:cNvSpPr>
            <a:spLocks noGrp="1"/>
          </p:cNvSpPr>
          <p:nvPr>
            <p:ph type="title"/>
          </p:nvPr>
        </p:nvSpPr>
        <p:spPr>
          <a:xfrm>
            <a:off x="348143" y="346452"/>
            <a:ext cx="10745788" cy="649559"/>
          </a:xfrm>
        </p:spPr>
        <p:txBody>
          <a:bodyPr>
            <a:normAutofit/>
          </a:bodyPr>
          <a:lstStyle/>
          <a:p>
            <a:r>
              <a:rPr lang="en-GB" dirty="0"/>
              <a:t>Identification of Threats </a:t>
            </a:r>
          </a:p>
        </p:txBody>
      </p:sp>
      <p:sp>
        <p:nvSpPr>
          <p:cNvPr id="6" name="Text Placeholder 5">
            <a:extLst>
              <a:ext uri="{FF2B5EF4-FFF2-40B4-BE49-F238E27FC236}">
                <a16:creationId xmlns:a16="http://schemas.microsoft.com/office/drawing/2014/main" id="{F8B2EAF8-48B8-937E-9E55-BFE08C78D197}"/>
              </a:ext>
            </a:extLst>
          </p:cNvPr>
          <p:cNvSpPr>
            <a:spLocks noGrp="1"/>
          </p:cNvSpPr>
          <p:nvPr>
            <p:ph type="body" idx="1"/>
          </p:nvPr>
        </p:nvSpPr>
        <p:spPr>
          <a:xfrm>
            <a:off x="6660668" y="3511264"/>
            <a:ext cx="5157787" cy="559834"/>
          </a:xfrm>
        </p:spPr>
        <p:txBody>
          <a:bodyPr/>
          <a:lstStyle/>
          <a:p>
            <a:r>
              <a:rPr lang="en-GB" dirty="0"/>
              <a:t>External threats  </a:t>
            </a:r>
          </a:p>
        </p:txBody>
      </p:sp>
      <p:pic>
        <p:nvPicPr>
          <p:cNvPr id="14" name="Content Placeholder 13" descr="A diagram of a network&#10;&#10;AI-generated content may be incorrect.">
            <a:extLst>
              <a:ext uri="{FF2B5EF4-FFF2-40B4-BE49-F238E27FC236}">
                <a16:creationId xmlns:a16="http://schemas.microsoft.com/office/drawing/2014/main" id="{DBA90B68-7826-3762-D4A1-CD45B3591857}"/>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48143" y="2921620"/>
            <a:ext cx="5747857" cy="2908807"/>
          </a:xfrm>
        </p:spPr>
      </p:pic>
      <p:sp>
        <p:nvSpPr>
          <p:cNvPr id="8" name="Text Placeholder 7">
            <a:extLst>
              <a:ext uri="{FF2B5EF4-FFF2-40B4-BE49-F238E27FC236}">
                <a16:creationId xmlns:a16="http://schemas.microsoft.com/office/drawing/2014/main" id="{2205CAC5-5BA9-008E-BFB6-8A7C14012141}"/>
              </a:ext>
            </a:extLst>
          </p:cNvPr>
          <p:cNvSpPr>
            <a:spLocks noGrp="1"/>
          </p:cNvSpPr>
          <p:nvPr>
            <p:ph type="body" sz="quarter" idx="3"/>
          </p:nvPr>
        </p:nvSpPr>
        <p:spPr>
          <a:xfrm>
            <a:off x="6660668" y="1386602"/>
            <a:ext cx="5183188" cy="559834"/>
          </a:xfrm>
        </p:spPr>
        <p:txBody>
          <a:bodyPr/>
          <a:lstStyle/>
          <a:p>
            <a:r>
              <a:rPr lang="en-GB" dirty="0"/>
              <a:t>Internal threats </a:t>
            </a:r>
          </a:p>
        </p:txBody>
      </p:sp>
      <p:sp>
        <p:nvSpPr>
          <p:cNvPr id="9" name="Content Placeholder 8">
            <a:extLst>
              <a:ext uri="{FF2B5EF4-FFF2-40B4-BE49-F238E27FC236}">
                <a16:creationId xmlns:a16="http://schemas.microsoft.com/office/drawing/2014/main" id="{0FF6D98E-7A3C-B39C-C01C-7A8FA8BACA86}"/>
              </a:ext>
            </a:extLst>
          </p:cNvPr>
          <p:cNvSpPr>
            <a:spLocks noGrp="1"/>
          </p:cNvSpPr>
          <p:nvPr>
            <p:ph sz="quarter" idx="4"/>
          </p:nvPr>
        </p:nvSpPr>
        <p:spPr>
          <a:xfrm>
            <a:off x="6660668" y="2111776"/>
            <a:ext cx="5183189" cy="1205970"/>
          </a:xfrm>
          <a:ln>
            <a:solidFill>
              <a:schemeClr val="tx1"/>
            </a:solidFill>
          </a:ln>
        </p:spPr>
        <p:txBody>
          <a:bodyPr>
            <a:normAutofit fontScale="85000" lnSpcReduction="10000"/>
          </a:bodyPr>
          <a:lstStyle/>
          <a:p>
            <a:r>
              <a:rPr lang="en-GB" dirty="0"/>
              <a:t>Human Error and Carelessness </a:t>
            </a:r>
          </a:p>
          <a:p>
            <a:r>
              <a:rPr lang="en-GB" dirty="0"/>
              <a:t>Privilege Abuse </a:t>
            </a:r>
          </a:p>
          <a:p>
            <a:r>
              <a:rPr lang="en-GB" dirty="0"/>
              <a:t>Accidentally Downloading Malware </a:t>
            </a:r>
          </a:p>
        </p:txBody>
      </p:sp>
      <p:sp>
        <p:nvSpPr>
          <p:cNvPr id="15" name="TextBox 14">
            <a:extLst>
              <a:ext uri="{FF2B5EF4-FFF2-40B4-BE49-F238E27FC236}">
                <a16:creationId xmlns:a16="http://schemas.microsoft.com/office/drawing/2014/main" id="{721BC059-E233-C2FA-9812-859003081D75}"/>
              </a:ext>
            </a:extLst>
          </p:cNvPr>
          <p:cNvSpPr txBox="1"/>
          <p:nvPr/>
        </p:nvSpPr>
        <p:spPr>
          <a:xfrm>
            <a:off x="1157523" y="6061847"/>
            <a:ext cx="4129095" cy="361574"/>
          </a:xfrm>
          <a:prstGeom prst="rect">
            <a:avLst/>
          </a:prstGeom>
          <a:noFill/>
        </p:spPr>
        <p:txBody>
          <a:bodyPr wrap="square" rtlCol="0">
            <a:spAutoFit/>
          </a:bodyPr>
          <a:lstStyle/>
          <a:p>
            <a:pPr algn="ctr">
              <a:lnSpc>
                <a:spcPct val="115000"/>
              </a:lnSpc>
              <a:spcAft>
                <a:spcPts val="800"/>
              </a:spcAft>
            </a:pPr>
            <a:r>
              <a:rPr lang="en-GB" sz="1600" b="0" i="1" kern="100" dirty="0">
                <a:effectLst/>
                <a:latin typeface="Aptos" panose="020B0004020202020204" pitchFamily="34" charset="0"/>
                <a:ea typeface="Aptos" panose="020B0004020202020204" pitchFamily="34" charset="0"/>
                <a:cs typeface="Times New Roman" panose="02020603050405020304" pitchFamily="18" charset="0"/>
              </a:rPr>
              <a:t>Figure 1. Internal and External Threats</a:t>
            </a:r>
            <a:endParaRPr lang="en-GB" sz="1600" i="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6" name="Content Placeholder 8">
            <a:extLst>
              <a:ext uri="{FF2B5EF4-FFF2-40B4-BE49-F238E27FC236}">
                <a16:creationId xmlns:a16="http://schemas.microsoft.com/office/drawing/2014/main" id="{C8C0ED95-87B2-A59A-61B4-851FB86F7478}"/>
              </a:ext>
            </a:extLst>
          </p:cNvPr>
          <p:cNvSpPr txBox="1">
            <a:spLocks/>
          </p:cNvSpPr>
          <p:nvPr/>
        </p:nvSpPr>
        <p:spPr>
          <a:xfrm>
            <a:off x="6660668" y="4295277"/>
            <a:ext cx="5183189" cy="1205970"/>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Unauthorized Access</a:t>
            </a:r>
          </a:p>
          <a:p>
            <a:r>
              <a:rPr lang="en-GB" dirty="0"/>
              <a:t>Phishing and Social Engineering </a:t>
            </a:r>
          </a:p>
          <a:p>
            <a:r>
              <a:rPr lang="en-GB" dirty="0"/>
              <a:t>Malware and Virus Attacks </a:t>
            </a:r>
          </a:p>
        </p:txBody>
      </p:sp>
      <p:sp>
        <p:nvSpPr>
          <p:cNvPr id="17" name="TextBox 16">
            <a:extLst>
              <a:ext uri="{FF2B5EF4-FFF2-40B4-BE49-F238E27FC236}">
                <a16:creationId xmlns:a16="http://schemas.microsoft.com/office/drawing/2014/main" id="{D345A7A1-67FA-3FF7-41E8-706F4E2B6DBA}"/>
              </a:ext>
            </a:extLst>
          </p:cNvPr>
          <p:cNvSpPr txBox="1"/>
          <p:nvPr/>
        </p:nvSpPr>
        <p:spPr>
          <a:xfrm>
            <a:off x="348143" y="1189529"/>
            <a:ext cx="5747857" cy="1569660"/>
          </a:xfrm>
          <a:prstGeom prst="rect">
            <a:avLst/>
          </a:prstGeom>
          <a:noFill/>
        </p:spPr>
        <p:txBody>
          <a:bodyPr wrap="square" rtlCol="0">
            <a:spAutoFit/>
          </a:bodyPr>
          <a:lstStyle/>
          <a:p>
            <a:pPr algn="just"/>
            <a:r>
              <a:rPr lang="en-GB" sz="1600" kern="0" dirty="0">
                <a:solidFill>
                  <a:srgbClr val="000000"/>
                </a:solidFill>
                <a:effectLst/>
                <a:ea typeface="Times New Roman" panose="02020603050405020304" pitchFamily="18" charset="0"/>
              </a:rPr>
              <a:t>There are several cyber threats that can affect an organisation including phishing, social engineering, ransomware, software attacks, human errors and unauthorized access. These examples can be categorized into two parts which are internal threats and external threats as shown in the diagram below</a:t>
            </a:r>
            <a:endParaRPr lang="en-GB" sz="1600" dirty="0"/>
          </a:p>
        </p:txBody>
      </p:sp>
    </p:spTree>
    <p:extLst>
      <p:ext uri="{BB962C8B-B14F-4D97-AF65-F5344CB8AC3E}">
        <p14:creationId xmlns:p14="http://schemas.microsoft.com/office/powerpoint/2010/main" val="2189449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2B9167-FA86-2F2E-0A34-5C51408D36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ABC77F-B89E-3771-1280-A2397783098F}"/>
              </a:ext>
            </a:extLst>
          </p:cNvPr>
          <p:cNvSpPr>
            <a:spLocks noGrp="1"/>
          </p:cNvSpPr>
          <p:nvPr>
            <p:ph type="title"/>
          </p:nvPr>
        </p:nvSpPr>
        <p:spPr>
          <a:xfrm>
            <a:off x="421460" y="470891"/>
            <a:ext cx="10127104" cy="642551"/>
          </a:xfrm>
        </p:spPr>
        <p:txBody>
          <a:bodyPr vert="horz" lIns="91440" tIns="45720" rIns="91440" bIns="45720" rtlCol="0" anchor="b">
            <a:normAutofit/>
          </a:bodyPr>
          <a:lstStyle/>
          <a:p>
            <a:r>
              <a:rPr lang="en-US" dirty="0"/>
              <a:t>Security Policies and Procedures </a:t>
            </a:r>
          </a:p>
        </p:txBody>
      </p:sp>
      <p:graphicFrame>
        <p:nvGraphicFramePr>
          <p:cNvPr id="4" name="Content Placeholder 3">
            <a:extLst>
              <a:ext uri="{FF2B5EF4-FFF2-40B4-BE49-F238E27FC236}">
                <a16:creationId xmlns:a16="http://schemas.microsoft.com/office/drawing/2014/main" id="{14750A3A-CA7B-09CA-22BE-644EAB649887}"/>
              </a:ext>
            </a:extLst>
          </p:cNvPr>
          <p:cNvGraphicFramePr>
            <a:graphicFrameLocks noGrp="1"/>
          </p:cNvGraphicFramePr>
          <p:nvPr>
            <p:ph sz="half" idx="1"/>
            <p:extLst>
              <p:ext uri="{D42A27DB-BD31-4B8C-83A1-F6EECF244321}">
                <p14:modId xmlns:p14="http://schemas.microsoft.com/office/powerpoint/2010/main" val="2190618386"/>
              </p:ext>
            </p:extLst>
          </p:nvPr>
        </p:nvGraphicFramePr>
        <p:xfrm>
          <a:off x="421460" y="2965063"/>
          <a:ext cx="5376482" cy="1745263"/>
        </p:xfrm>
        <a:graphic>
          <a:graphicData uri="http://schemas.openxmlformats.org/drawingml/2006/table">
            <a:tbl>
              <a:tblPr firstRow="1" firstCol="1" bandRow="1"/>
              <a:tblGrid>
                <a:gridCol w="2375170">
                  <a:extLst>
                    <a:ext uri="{9D8B030D-6E8A-4147-A177-3AD203B41FA5}">
                      <a16:colId xmlns:a16="http://schemas.microsoft.com/office/drawing/2014/main" val="2916094465"/>
                    </a:ext>
                  </a:extLst>
                </a:gridCol>
                <a:gridCol w="3001312">
                  <a:extLst>
                    <a:ext uri="{9D8B030D-6E8A-4147-A177-3AD203B41FA5}">
                      <a16:colId xmlns:a16="http://schemas.microsoft.com/office/drawing/2014/main" val="3312208189"/>
                    </a:ext>
                  </a:extLst>
                </a:gridCol>
              </a:tblGrid>
              <a:tr h="586171">
                <a:tc>
                  <a:txBody>
                    <a:bodyPr/>
                    <a:lstStyle/>
                    <a:p>
                      <a:pPr marL="0" indent="0" algn="ctr" fontAlgn="t">
                        <a:lnSpc>
                          <a:spcPct val="115000"/>
                        </a:lnSpc>
                        <a:buClrTx/>
                        <a:buSzPts val="1000"/>
                        <a:buFont typeface="+mj-lt"/>
                        <a:buNone/>
                      </a:pPr>
                      <a:r>
                        <a:rPr lang="en-GB" sz="1600" b="0" i="0"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Access Control Policy</a:t>
                      </a:r>
                      <a:endParaRPr lang="en-GB" sz="1600" b="0" i="0" u="none" strike="noStrike" dirty="0">
                        <a:effectLst/>
                        <a:latin typeface="Arial" panose="020B0604020202020204" pitchFamily="34" charset="0"/>
                      </a:endParaRPr>
                    </a:p>
                  </a:txBody>
                  <a:tcPr marL="134738" marR="134738" marT="1871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indent="0" algn="ctr" fontAlgn="t">
                        <a:lnSpc>
                          <a:spcPct val="115000"/>
                        </a:lnSpc>
                        <a:spcAft>
                          <a:spcPts val="800"/>
                        </a:spcAft>
                        <a:buClrTx/>
                        <a:buSzPts val="1000"/>
                        <a:buFont typeface="+mj-lt"/>
                        <a:buNone/>
                      </a:pPr>
                      <a:r>
                        <a:rPr lang="en-GB" sz="1600" b="0" i="0"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Data Protection and Classification Policy</a:t>
                      </a:r>
                      <a:endParaRPr lang="en-GB" sz="1600" b="0" i="0" u="none" strike="noStrike" dirty="0">
                        <a:effectLst/>
                        <a:latin typeface="Arial" panose="020B0604020202020204" pitchFamily="34" charset="0"/>
                      </a:endParaRPr>
                    </a:p>
                  </a:txBody>
                  <a:tcPr marL="134738" marR="134738" marT="1871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05420019"/>
                  </a:ext>
                </a:extLst>
              </a:tr>
              <a:tr h="434904">
                <a:tc>
                  <a:txBody>
                    <a:bodyPr/>
                    <a:lstStyle/>
                    <a:p>
                      <a:pPr marL="0" indent="0" algn="ctr" fontAlgn="t">
                        <a:lnSpc>
                          <a:spcPct val="115000"/>
                        </a:lnSpc>
                        <a:buClrTx/>
                        <a:buSzPts val="1000"/>
                        <a:buFont typeface="+mj-lt"/>
                        <a:buNone/>
                      </a:pPr>
                      <a:r>
                        <a:rPr lang="en-GB" sz="1600" b="0" i="0"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Acceptable Use Policy</a:t>
                      </a:r>
                      <a:endParaRPr lang="en-GB" sz="1600" b="0" i="0" u="none" strike="noStrike" dirty="0">
                        <a:effectLst/>
                        <a:latin typeface="Arial" panose="020B0604020202020204" pitchFamily="34" charset="0"/>
                      </a:endParaRPr>
                    </a:p>
                  </a:txBody>
                  <a:tcPr marL="134738" marR="134738" marT="1871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indent="0" algn="ctr" fontAlgn="t">
                        <a:lnSpc>
                          <a:spcPct val="115000"/>
                        </a:lnSpc>
                        <a:spcAft>
                          <a:spcPts val="800"/>
                        </a:spcAft>
                        <a:buClrTx/>
                        <a:buSzPts val="1000"/>
                        <a:buFont typeface="+mj-lt"/>
                        <a:buNone/>
                      </a:pPr>
                      <a:r>
                        <a:rPr lang="en-GB" sz="1600" b="0" i="0"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Email and Communication Policy</a:t>
                      </a:r>
                      <a:endParaRPr lang="en-GB" sz="1600" b="0" i="0" u="none" strike="noStrike" dirty="0">
                        <a:effectLst/>
                        <a:latin typeface="Arial" panose="020B0604020202020204" pitchFamily="34" charset="0"/>
                      </a:endParaRPr>
                    </a:p>
                  </a:txBody>
                  <a:tcPr marL="134738" marR="134738" marT="1871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136006426"/>
                  </a:ext>
                </a:extLst>
              </a:tr>
              <a:tr h="308959">
                <a:tc>
                  <a:txBody>
                    <a:bodyPr/>
                    <a:lstStyle/>
                    <a:p>
                      <a:pPr marL="0" indent="0" algn="ctr" fontAlgn="t">
                        <a:lnSpc>
                          <a:spcPct val="115000"/>
                        </a:lnSpc>
                        <a:buClrTx/>
                        <a:buSzPts val="1000"/>
                        <a:buFont typeface="+mj-lt"/>
                        <a:buNone/>
                      </a:pPr>
                      <a:r>
                        <a:rPr lang="en-GB" sz="1600" b="0" i="0"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Incident Response Policy</a:t>
                      </a:r>
                      <a:endParaRPr lang="en-GB" sz="1600" b="0" i="0" u="none" strike="noStrike" dirty="0">
                        <a:effectLst/>
                        <a:latin typeface="Arial" panose="020B0604020202020204" pitchFamily="34" charset="0"/>
                      </a:endParaRPr>
                    </a:p>
                  </a:txBody>
                  <a:tcPr marL="134738" marR="134738" marT="1871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indent="0" algn="ctr" fontAlgn="t">
                        <a:lnSpc>
                          <a:spcPct val="115000"/>
                        </a:lnSpc>
                        <a:spcAft>
                          <a:spcPts val="800"/>
                        </a:spcAft>
                        <a:buClrTx/>
                        <a:buSzPts val="1000"/>
                        <a:buFont typeface="+mj-lt"/>
                        <a:buNone/>
                      </a:pPr>
                      <a:r>
                        <a:rPr lang="en-GB" sz="1600" b="0" i="0"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Remote Working and Bring Your Own Device (BYOD) policy</a:t>
                      </a:r>
                      <a:endParaRPr lang="en-GB" sz="1600" b="0" i="0" u="none" strike="noStrike" dirty="0">
                        <a:effectLst/>
                        <a:latin typeface="Arial" panose="020B0604020202020204" pitchFamily="34" charset="0"/>
                      </a:endParaRPr>
                    </a:p>
                  </a:txBody>
                  <a:tcPr marL="134738" marR="134738" marT="1871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597013475"/>
                  </a:ext>
                </a:extLst>
              </a:tr>
            </a:tbl>
          </a:graphicData>
        </a:graphic>
      </p:graphicFrame>
      <p:sp>
        <p:nvSpPr>
          <p:cNvPr id="5" name="Content Placeholder 4">
            <a:extLst>
              <a:ext uri="{FF2B5EF4-FFF2-40B4-BE49-F238E27FC236}">
                <a16:creationId xmlns:a16="http://schemas.microsoft.com/office/drawing/2014/main" id="{CB46FC86-4186-B0F4-D09C-9A7532F8F1DE}"/>
              </a:ext>
            </a:extLst>
          </p:cNvPr>
          <p:cNvSpPr>
            <a:spLocks noGrp="1"/>
          </p:cNvSpPr>
          <p:nvPr>
            <p:ph sz="half" idx="2"/>
          </p:nvPr>
        </p:nvSpPr>
        <p:spPr>
          <a:xfrm>
            <a:off x="6394059" y="1820708"/>
            <a:ext cx="5376481" cy="3480633"/>
          </a:xfrm>
          <a:solidFill>
            <a:schemeClr val="bg2"/>
          </a:solidFill>
          <a:ln w="28575">
            <a:solidFill>
              <a:schemeClr val="accent2">
                <a:lumMod val="60000"/>
                <a:lumOff val="40000"/>
              </a:schemeClr>
            </a:solidFill>
          </a:ln>
        </p:spPr>
        <p:txBody>
          <a:bodyPr anchor="ctr">
            <a:normAutofit/>
          </a:bodyPr>
          <a:lstStyle/>
          <a:p>
            <a:pPr marL="0" indent="0" algn="just">
              <a:buNone/>
            </a:pPr>
            <a:r>
              <a:rPr lang="en-GB" dirty="0"/>
              <a:t>The aim of the new security policies is to achieve compliance by using the guidance outlined in international standards such as ISO 27001, NIST Cybersecurity Framework, CIS Controls and GDPR to support </a:t>
            </a:r>
            <a:r>
              <a:rPr lang="en-GB" dirty="0" err="1"/>
              <a:t>FinSecure</a:t>
            </a:r>
            <a:r>
              <a:rPr lang="en-GB" dirty="0"/>
              <a:t> Ltd in creating stronger security policies allowing them to protect their data and employees from further cyberattacks. </a:t>
            </a:r>
          </a:p>
        </p:txBody>
      </p:sp>
      <p:sp>
        <p:nvSpPr>
          <p:cNvPr id="6" name="TextBox 5">
            <a:extLst>
              <a:ext uri="{FF2B5EF4-FFF2-40B4-BE49-F238E27FC236}">
                <a16:creationId xmlns:a16="http://schemas.microsoft.com/office/drawing/2014/main" id="{184FE4E3-BF86-C50F-5C2A-EF01BD4CCE0E}"/>
              </a:ext>
            </a:extLst>
          </p:cNvPr>
          <p:cNvSpPr txBox="1"/>
          <p:nvPr/>
        </p:nvSpPr>
        <p:spPr>
          <a:xfrm>
            <a:off x="1045516" y="4939767"/>
            <a:ext cx="4128370" cy="361574"/>
          </a:xfrm>
          <a:prstGeom prst="rect">
            <a:avLst/>
          </a:prstGeom>
          <a:noFill/>
        </p:spPr>
        <p:txBody>
          <a:bodyPr wrap="square" rtlCol="0">
            <a:spAutoFit/>
          </a:bodyPr>
          <a:lstStyle/>
          <a:p>
            <a:pPr algn="ctr">
              <a:lnSpc>
                <a:spcPct val="115000"/>
              </a:lnSpc>
              <a:spcAft>
                <a:spcPts val="800"/>
              </a:spcAft>
            </a:pPr>
            <a:r>
              <a:rPr lang="en-GB" sz="1600" b="0" i="1" kern="100" dirty="0">
                <a:effectLst/>
                <a:latin typeface="Aptos" panose="020B0004020202020204" pitchFamily="34" charset="0"/>
                <a:ea typeface="Aptos" panose="020B0004020202020204" pitchFamily="34" charset="0"/>
                <a:cs typeface="Times New Roman" panose="02020603050405020304" pitchFamily="18" charset="0"/>
              </a:rPr>
              <a:t>Figure 2. Policies and Procedures </a:t>
            </a:r>
            <a:endParaRPr lang="en-GB" sz="1600" i="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BFB7832-D6FB-F7D4-390A-B08370D7EDBC}"/>
              </a:ext>
            </a:extLst>
          </p:cNvPr>
          <p:cNvSpPr txBox="1"/>
          <p:nvPr/>
        </p:nvSpPr>
        <p:spPr>
          <a:xfrm>
            <a:off x="421460" y="1476796"/>
            <a:ext cx="5376483" cy="1323439"/>
          </a:xfrm>
          <a:prstGeom prst="rect">
            <a:avLst/>
          </a:prstGeom>
          <a:noFill/>
        </p:spPr>
        <p:txBody>
          <a:bodyPr wrap="square" rtlCol="0">
            <a:spAutoFit/>
          </a:bodyPr>
          <a:lstStyle/>
          <a:p>
            <a:pPr algn="just"/>
            <a:r>
              <a:rPr lang="en-GB" sz="1600" kern="0" dirty="0">
                <a:solidFill>
                  <a:srgbClr val="000000"/>
                </a:solidFill>
                <a:effectLst/>
                <a:ea typeface="Times New Roman" panose="02020603050405020304" pitchFamily="18" charset="0"/>
              </a:rPr>
              <a:t>“Examining the effectiveness of current cybersecurity strategies and policies” is a key part of addressing vulnerabilities of an organisation [5]. Plus, it can identify gaps in the support available for tackling future cyberattacks.  </a:t>
            </a:r>
            <a:endParaRPr lang="en-GB" sz="1600" dirty="0"/>
          </a:p>
        </p:txBody>
      </p:sp>
      <p:sp>
        <p:nvSpPr>
          <p:cNvPr id="9" name="TextBox 8">
            <a:extLst>
              <a:ext uri="{FF2B5EF4-FFF2-40B4-BE49-F238E27FC236}">
                <a16:creationId xmlns:a16="http://schemas.microsoft.com/office/drawing/2014/main" id="{9AEF2F91-A7C3-B1E4-DF12-C92C5C6D8643}"/>
              </a:ext>
            </a:extLst>
          </p:cNvPr>
          <p:cNvSpPr txBox="1"/>
          <p:nvPr/>
        </p:nvSpPr>
        <p:spPr>
          <a:xfrm>
            <a:off x="421460" y="5466170"/>
            <a:ext cx="5376482" cy="1077218"/>
          </a:xfrm>
          <a:prstGeom prst="rect">
            <a:avLst/>
          </a:prstGeom>
          <a:noFill/>
        </p:spPr>
        <p:txBody>
          <a:bodyPr wrap="square" rtlCol="0">
            <a:spAutoFit/>
          </a:bodyPr>
          <a:lstStyle/>
          <a:p>
            <a:pPr algn="just"/>
            <a:r>
              <a:rPr lang="en-GB" sz="1600" dirty="0"/>
              <a:t>After reviewing previous security incidents and FSL’s existing policies,  vulnerabilities in access control, remote working, security measures and incident response have been identified  </a:t>
            </a:r>
          </a:p>
        </p:txBody>
      </p:sp>
    </p:spTree>
    <p:extLst>
      <p:ext uri="{BB962C8B-B14F-4D97-AF65-F5344CB8AC3E}">
        <p14:creationId xmlns:p14="http://schemas.microsoft.com/office/powerpoint/2010/main" val="3268648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15B9334-3E03-4CA7-3616-4D3C9DC2C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F45003-F7EA-C41A-2D04-49E4BC515D8C}"/>
              </a:ext>
            </a:extLst>
          </p:cNvPr>
          <p:cNvSpPr>
            <a:spLocks noGrp="1"/>
          </p:cNvSpPr>
          <p:nvPr>
            <p:ph type="title"/>
          </p:nvPr>
        </p:nvSpPr>
        <p:spPr>
          <a:xfrm>
            <a:off x="1514854" y="507447"/>
            <a:ext cx="9162288" cy="1132258"/>
          </a:xfrm>
        </p:spPr>
        <p:txBody>
          <a:bodyPr anchor="ctr">
            <a:normAutofit/>
          </a:bodyPr>
          <a:lstStyle/>
          <a:p>
            <a:pPr algn="ctr"/>
            <a:r>
              <a:rPr lang="en-GB" dirty="0"/>
              <a:t>Mitigation Measures </a:t>
            </a:r>
          </a:p>
        </p:txBody>
      </p:sp>
      <p:graphicFrame>
        <p:nvGraphicFramePr>
          <p:cNvPr id="20" name="Content Placeholder 7">
            <a:extLst>
              <a:ext uri="{FF2B5EF4-FFF2-40B4-BE49-F238E27FC236}">
                <a16:creationId xmlns:a16="http://schemas.microsoft.com/office/drawing/2014/main" id="{3EA45AF9-D73B-D3A0-3A70-82F89214E5D5}"/>
              </a:ext>
            </a:extLst>
          </p:cNvPr>
          <p:cNvGraphicFramePr>
            <a:graphicFrameLocks noGrp="1"/>
          </p:cNvGraphicFramePr>
          <p:nvPr>
            <p:ph idx="1"/>
            <p:extLst>
              <p:ext uri="{D42A27DB-BD31-4B8C-83A1-F6EECF244321}">
                <p14:modId xmlns:p14="http://schemas.microsoft.com/office/powerpoint/2010/main" val="3500580086"/>
              </p:ext>
            </p:extLst>
          </p:nvPr>
        </p:nvGraphicFramePr>
        <p:xfrm>
          <a:off x="1514854" y="1528564"/>
          <a:ext cx="9162288" cy="4069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8D81D808-95CA-6EA2-8B35-CEBED8FD3B79}"/>
              </a:ext>
            </a:extLst>
          </p:cNvPr>
          <p:cNvSpPr txBox="1"/>
          <p:nvPr/>
        </p:nvSpPr>
        <p:spPr>
          <a:xfrm>
            <a:off x="532724" y="5688804"/>
            <a:ext cx="11126549" cy="584775"/>
          </a:xfrm>
          <a:prstGeom prst="rect">
            <a:avLst/>
          </a:prstGeom>
          <a:noFill/>
        </p:spPr>
        <p:txBody>
          <a:bodyPr wrap="square" rtlCol="0">
            <a:spAutoFit/>
          </a:bodyPr>
          <a:lstStyle/>
          <a:p>
            <a:pPr algn="ctr"/>
            <a:r>
              <a:rPr lang="en-GB" sz="1600" dirty="0"/>
              <a:t>Above are examples of the mitigation measures that will improve the security across the FSL organization through “strengthening the efforts to prevent, detect and respond to cyber-attacks” [16]. </a:t>
            </a:r>
          </a:p>
        </p:txBody>
      </p:sp>
    </p:spTree>
    <p:extLst>
      <p:ext uri="{BB962C8B-B14F-4D97-AF65-F5344CB8AC3E}">
        <p14:creationId xmlns:p14="http://schemas.microsoft.com/office/powerpoint/2010/main" val="4186433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B7D1FF-3D19-A409-2EA7-A6A6AFECA71D}"/>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C77D47A-C779-AC20-5582-D6D23159B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C1DCF3-921F-2696-A2A5-106472A67D63}"/>
              </a:ext>
            </a:extLst>
          </p:cNvPr>
          <p:cNvSpPr>
            <a:spLocks noGrp="1"/>
          </p:cNvSpPr>
          <p:nvPr>
            <p:ph type="title"/>
          </p:nvPr>
        </p:nvSpPr>
        <p:spPr>
          <a:xfrm>
            <a:off x="335995" y="287206"/>
            <a:ext cx="7770701" cy="1141121"/>
          </a:xfrm>
        </p:spPr>
        <p:txBody>
          <a:bodyPr anchor="b">
            <a:normAutofit/>
          </a:bodyPr>
          <a:lstStyle/>
          <a:p>
            <a:r>
              <a:rPr lang="en-GB" dirty="0"/>
              <a:t>Monitoring and Responses  </a:t>
            </a:r>
          </a:p>
        </p:txBody>
      </p:sp>
      <p:pic>
        <p:nvPicPr>
          <p:cNvPr id="4" name="Content Placeholder 3" descr="A diagram of a process&#10;&#10;AI-generated content may be incorrect.">
            <a:extLst>
              <a:ext uri="{FF2B5EF4-FFF2-40B4-BE49-F238E27FC236}">
                <a16:creationId xmlns:a16="http://schemas.microsoft.com/office/drawing/2014/main" id="{90BB5FCE-05E1-8A13-D136-1F9D51C9C0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57112" y="1625459"/>
            <a:ext cx="5837780" cy="4057257"/>
          </a:xfrm>
          <a:prstGeom prst="rect">
            <a:avLst/>
          </a:prstGeom>
        </p:spPr>
      </p:pic>
      <p:sp>
        <p:nvSpPr>
          <p:cNvPr id="5" name="TextBox 4">
            <a:extLst>
              <a:ext uri="{FF2B5EF4-FFF2-40B4-BE49-F238E27FC236}">
                <a16:creationId xmlns:a16="http://schemas.microsoft.com/office/drawing/2014/main" id="{43B7EA45-F4AC-E800-D34D-C6CD7EFD0015}"/>
              </a:ext>
            </a:extLst>
          </p:cNvPr>
          <p:cNvSpPr txBox="1"/>
          <p:nvPr/>
        </p:nvSpPr>
        <p:spPr>
          <a:xfrm>
            <a:off x="7537692" y="5682716"/>
            <a:ext cx="4001511" cy="361574"/>
          </a:xfrm>
          <a:prstGeom prst="rect">
            <a:avLst/>
          </a:prstGeom>
          <a:noFill/>
        </p:spPr>
        <p:txBody>
          <a:bodyPr wrap="square" rtlCol="0">
            <a:spAutoFit/>
          </a:bodyPr>
          <a:lstStyle/>
          <a:p>
            <a:pPr algn="ctr">
              <a:lnSpc>
                <a:spcPct val="115000"/>
              </a:lnSpc>
              <a:spcAft>
                <a:spcPts val="800"/>
              </a:spcAft>
            </a:pPr>
            <a:r>
              <a:rPr lang="en-GB" sz="1600" b="0" i="1" kern="100" dirty="0">
                <a:effectLst/>
                <a:latin typeface="Aptos" panose="020B0004020202020204" pitchFamily="34" charset="0"/>
                <a:ea typeface="Aptos" panose="020B0004020202020204" pitchFamily="34" charset="0"/>
                <a:cs typeface="Times New Roman" panose="02020603050405020304" pitchFamily="18" charset="0"/>
              </a:rPr>
              <a:t>Figure 3. Monitoring and Responses </a:t>
            </a:r>
            <a:endParaRPr lang="en-GB" sz="1600" i="1" kern="100" dirty="0">
              <a:effectLst/>
              <a:latin typeface="Aptos" panose="020B0004020202020204" pitchFamily="34" charset="0"/>
              <a:ea typeface="Aptos" panose="020B0004020202020204" pitchFamily="34" charset="0"/>
              <a:cs typeface="Times New Roman" panose="02020603050405020304" pitchFamily="18" charset="0"/>
            </a:endParaRPr>
          </a:p>
        </p:txBody>
      </p:sp>
      <p:graphicFrame>
        <p:nvGraphicFramePr>
          <p:cNvPr id="7" name="Content Placeholder 6">
            <a:extLst>
              <a:ext uri="{FF2B5EF4-FFF2-40B4-BE49-F238E27FC236}">
                <a16:creationId xmlns:a16="http://schemas.microsoft.com/office/drawing/2014/main" id="{74DE90F1-250C-5F09-895A-ADA188F88552}"/>
              </a:ext>
            </a:extLst>
          </p:cNvPr>
          <p:cNvGraphicFramePr>
            <a:graphicFrameLocks noGrp="1"/>
          </p:cNvGraphicFramePr>
          <p:nvPr>
            <p:ph idx="1"/>
            <p:extLst>
              <p:ext uri="{D42A27DB-BD31-4B8C-83A1-F6EECF244321}">
                <p14:modId xmlns:p14="http://schemas.microsoft.com/office/powerpoint/2010/main" val="391108783"/>
              </p:ext>
            </p:extLst>
          </p:nvPr>
        </p:nvGraphicFramePr>
        <p:xfrm>
          <a:off x="335995" y="1715532"/>
          <a:ext cx="5424010" cy="43287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 name="Graphic 8" descr="Lock with solid fill">
            <a:extLst>
              <a:ext uri="{FF2B5EF4-FFF2-40B4-BE49-F238E27FC236}">
                <a16:creationId xmlns:a16="http://schemas.microsoft.com/office/drawing/2014/main" id="{AEE001B1-D9A8-3803-36D0-3EBBF08B073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19596" y="2077631"/>
            <a:ext cx="1131537" cy="1131537"/>
          </a:xfrm>
          <a:prstGeom prst="rect">
            <a:avLst/>
          </a:prstGeom>
        </p:spPr>
      </p:pic>
      <p:pic>
        <p:nvPicPr>
          <p:cNvPr id="12" name="Graphic 11" descr="Head with gears outline">
            <a:extLst>
              <a:ext uri="{FF2B5EF4-FFF2-40B4-BE49-F238E27FC236}">
                <a16:creationId xmlns:a16="http://schemas.microsoft.com/office/drawing/2014/main" id="{F3F43EFE-44C9-4005-CB5F-B7AFB1142D9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42722" y="4510719"/>
            <a:ext cx="1171997" cy="1171997"/>
          </a:xfrm>
          <a:prstGeom prst="rect">
            <a:avLst/>
          </a:prstGeom>
        </p:spPr>
      </p:pic>
    </p:spTree>
    <p:extLst>
      <p:ext uri="{BB962C8B-B14F-4D97-AF65-F5344CB8AC3E}">
        <p14:creationId xmlns:p14="http://schemas.microsoft.com/office/powerpoint/2010/main" val="1597069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E9935-5585-88B9-3F83-909EC023A67B}"/>
              </a:ext>
            </a:extLst>
          </p:cNvPr>
          <p:cNvSpPr>
            <a:spLocks noGrp="1"/>
          </p:cNvSpPr>
          <p:nvPr>
            <p:ph type="title"/>
          </p:nvPr>
        </p:nvSpPr>
        <p:spPr>
          <a:xfrm>
            <a:off x="510886" y="464604"/>
            <a:ext cx="4643742" cy="1757505"/>
          </a:xfrm>
        </p:spPr>
        <p:txBody>
          <a:bodyPr/>
          <a:lstStyle/>
          <a:p>
            <a:r>
              <a:rPr lang="en-GB" dirty="0"/>
              <a:t>Training and Awareness</a:t>
            </a:r>
          </a:p>
        </p:txBody>
      </p:sp>
      <p:graphicFrame>
        <p:nvGraphicFramePr>
          <p:cNvPr id="7" name="Content Placeholder 3">
            <a:extLst>
              <a:ext uri="{FF2B5EF4-FFF2-40B4-BE49-F238E27FC236}">
                <a16:creationId xmlns:a16="http://schemas.microsoft.com/office/drawing/2014/main" id="{A247C27B-5BCE-94E5-C984-C09AA8857870}"/>
              </a:ext>
            </a:extLst>
          </p:cNvPr>
          <p:cNvGraphicFramePr>
            <a:graphicFrameLocks noGrp="1"/>
          </p:cNvGraphicFramePr>
          <p:nvPr>
            <p:ph idx="1"/>
            <p:extLst>
              <p:ext uri="{D42A27DB-BD31-4B8C-83A1-F6EECF244321}">
                <p14:modId xmlns:p14="http://schemas.microsoft.com/office/powerpoint/2010/main" val="334371048"/>
              </p:ext>
            </p:extLst>
          </p:nvPr>
        </p:nvGraphicFramePr>
        <p:xfrm>
          <a:off x="6223347" y="920125"/>
          <a:ext cx="5502273" cy="5017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 Placeholder 4">
            <a:extLst>
              <a:ext uri="{FF2B5EF4-FFF2-40B4-BE49-F238E27FC236}">
                <a16:creationId xmlns:a16="http://schemas.microsoft.com/office/drawing/2014/main" id="{41C57C9F-F3B7-29BC-796E-4EDD114649DC}"/>
              </a:ext>
            </a:extLst>
          </p:cNvPr>
          <p:cNvSpPr>
            <a:spLocks noGrp="1"/>
          </p:cNvSpPr>
          <p:nvPr>
            <p:ph type="body" sz="half" idx="2"/>
          </p:nvPr>
        </p:nvSpPr>
        <p:spPr>
          <a:xfrm>
            <a:off x="510887" y="1171371"/>
            <a:ext cx="4931007" cy="5222025"/>
          </a:xfrm>
        </p:spPr>
        <p:txBody>
          <a:bodyPr>
            <a:normAutofit fontScale="92500"/>
          </a:bodyPr>
          <a:lstStyle/>
          <a:p>
            <a:pPr algn="just"/>
            <a:r>
              <a:rPr lang="en-GB" sz="1700" dirty="0"/>
              <a:t>To improve the knowledge and awareness of security throughout the organization a mixture or mandatory training, monthly meetings, learning burst and phishing simulations will be used.</a:t>
            </a:r>
          </a:p>
          <a:p>
            <a:pPr marL="285750" indent="-285750" algn="just">
              <a:buFont typeface="Arial" panose="020B0604020202020204" pitchFamily="34" charset="0"/>
              <a:buChar char="•"/>
            </a:pPr>
            <a:r>
              <a:rPr lang="en-GB" sz="1700" b="1" dirty="0"/>
              <a:t>Mandatory training will be completed every 6-12 months </a:t>
            </a:r>
          </a:p>
          <a:p>
            <a:pPr marL="285750" indent="-285750" algn="just">
              <a:buFont typeface="Arial" panose="020B0604020202020204" pitchFamily="34" charset="0"/>
              <a:buChar char="•"/>
            </a:pPr>
            <a:r>
              <a:rPr lang="en-GB" sz="1700" b="1" dirty="0"/>
              <a:t>Training resources will be updated to reflect changes to FSL policies, procedures and cybersecurity trends  </a:t>
            </a:r>
          </a:p>
          <a:p>
            <a:pPr algn="just"/>
            <a:r>
              <a:rPr lang="en-GB" sz="1700" dirty="0"/>
              <a:t>Reminding staff that simple things such as wearing identification cards around the office, locking laptop screens, clearing desks of sensitive information and keeping software and operating systems up to date with the latest versions are all examples of security precautions [4]. </a:t>
            </a:r>
          </a:p>
          <a:p>
            <a:pPr algn="just"/>
            <a:endParaRPr lang="en-GB" dirty="0"/>
          </a:p>
        </p:txBody>
      </p:sp>
    </p:spTree>
    <p:extLst>
      <p:ext uri="{BB962C8B-B14F-4D97-AF65-F5344CB8AC3E}">
        <p14:creationId xmlns:p14="http://schemas.microsoft.com/office/powerpoint/2010/main" val="2537726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3CF00F-82D0-0DBA-75D5-1D01B4526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780176-C14C-1BD7-BA49-19A56AF903C2}"/>
              </a:ext>
            </a:extLst>
          </p:cNvPr>
          <p:cNvSpPr>
            <a:spLocks noGrp="1"/>
          </p:cNvSpPr>
          <p:nvPr>
            <p:ph type="title"/>
          </p:nvPr>
        </p:nvSpPr>
        <p:spPr>
          <a:xfrm>
            <a:off x="612648" y="548640"/>
            <a:ext cx="10945037" cy="1133856"/>
          </a:xfrm>
        </p:spPr>
        <p:txBody>
          <a:bodyPr anchor="t">
            <a:normAutofit/>
          </a:bodyPr>
          <a:lstStyle/>
          <a:p>
            <a:r>
              <a:rPr lang="en-GB"/>
              <a:t>Conclusion </a:t>
            </a:r>
            <a:endParaRPr lang="en-GB" dirty="0"/>
          </a:p>
        </p:txBody>
      </p:sp>
      <p:graphicFrame>
        <p:nvGraphicFramePr>
          <p:cNvPr id="5" name="Content Placeholder 2">
            <a:extLst>
              <a:ext uri="{FF2B5EF4-FFF2-40B4-BE49-F238E27FC236}">
                <a16:creationId xmlns:a16="http://schemas.microsoft.com/office/drawing/2014/main" id="{F22972C0-853C-77FE-2E49-D2A25D3D7F5F}"/>
              </a:ext>
            </a:extLst>
          </p:cNvPr>
          <p:cNvGraphicFramePr>
            <a:graphicFrameLocks noGrp="1"/>
          </p:cNvGraphicFramePr>
          <p:nvPr>
            <p:ph idx="1"/>
            <p:extLst>
              <p:ext uri="{D42A27DB-BD31-4B8C-83A1-F6EECF244321}">
                <p14:modId xmlns:p14="http://schemas.microsoft.com/office/powerpoint/2010/main" val="2814462098"/>
              </p:ext>
            </p:extLst>
          </p:nvPr>
        </p:nvGraphicFramePr>
        <p:xfrm>
          <a:off x="634315" y="1149068"/>
          <a:ext cx="10945037" cy="51602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1382334"/>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889</TotalTime>
  <Words>669</Words>
  <Application>Microsoft Office PowerPoint</Application>
  <PresentationFormat>Widescreen</PresentationFormat>
  <Paragraphs>65</Paragraphs>
  <Slides>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Arial</vt:lpstr>
      <vt:lpstr>Neue Haas Grotesk Text Pro</vt:lpstr>
      <vt:lpstr>Times New Roman</vt:lpstr>
      <vt:lpstr>VanillaVTI</vt:lpstr>
      <vt:lpstr>Networks and Cyber Security Essentials </vt:lpstr>
      <vt:lpstr>Introduction </vt:lpstr>
      <vt:lpstr>Identification of Threats </vt:lpstr>
      <vt:lpstr>Security Policies and Procedures </vt:lpstr>
      <vt:lpstr>Mitigation Measures </vt:lpstr>
      <vt:lpstr>Monitoring and Responses  </vt:lpstr>
      <vt:lpstr>Training and Awareness</vt:lpstr>
      <vt:lpstr>Conclusion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Kayleigh Davies</dc:creator>
  <cp:lastModifiedBy>Kayleigh Davies</cp:lastModifiedBy>
  <cp:revision>15</cp:revision>
  <dcterms:created xsi:type="dcterms:W3CDTF">2025-04-30T11:14:10Z</dcterms:created>
  <dcterms:modified xsi:type="dcterms:W3CDTF">2025-05-13T12:26:24Z</dcterms:modified>
</cp:coreProperties>
</file>