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7" r:id="rId3"/>
    <p:sldId id="259" r:id="rId4"/>
    <p:sldId id="264" r:id="rId5"/>
    <p:sldId id="261" r:id="rId6"/>
    <p:sldId id="265" r:id="rId7"/>
    <p:sldId id="263" r:id="rId8"/>
    <p:sldId id="268" r:id="rId9"/>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7490B1-FE10-442A-85DF-86A911F1ACF5}" v="3354" dt="2024-03-11T12:18:02.7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5" autoAdjust="0"/>
    <p:restoredTop sz="94660"/>
  </p:normalViewPr>
  <p:slideViewPr>
    <p:cSldViewPr snapToGrid="0">
      <p:cViewPr varScale="1">
        <p:scale>
          <a:sx n="86" d="100"/>
          <a:sy n="86" d="100"/>
        </p:scale>
        <p:origin x="66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 Nica" userId="aad15337065c1d75" providerId="Windows Live" clId="Web-{7D09BCE6-A297-422E-AFF4-5DA3B712CD72}"/>
    <pc:docChg chg="addSld modSld">
      <pc:chgData name="Diana Nica" userId="aad15337065c1d75" providerId="Windows Live" clId="Web-{7D09BCE6-A297-422E-AFF4-5DA3B712CD72}" dt="2024-03-07T13:35:22.817" v="414" actId="20577"/>
      <pc:docMkLst>
        <pc:docMk/>
      </pc:docMkLst>
      <pc:sldChg chg="modSp">
        <pc:chgData name="Diana Nica" userId="aad15337065c1d75" providerId="Windows Live" clId="Web-{7D09BCE6-A297-422E-AFF4-5DA3B712CD72}" dt="2024-02-27T17:53:41.500" v="5" actId="20577"/>
        <pc:sldMkLst>
          <pc:docMk/>
          <pc:sldMk cId="2499791184" sldId="256"/>
        </pc:sldMkLst>
        <pc:spChg chg="mod">
          <ac:chgData name="Diana Nica" userId="aad15337065c1d75" providerId="Windows Live" clId="Web-{7D09BCE6-A297-422E-AFF4-5DA3B712CD72}" dt="2024-02-27T17:53:41.500" v="5" actId="20577"/>
          <ac:spMkLst>
            <pc:docMk/>
            <pc:sldMk cId="2499791184" sldId="256"/>
            <ac:spMk id="2" creationId="{00000000-0000-0000-0000-000000000000}"/>
          </ac:spMkLst>
        </pc:spChg>
      </pc:sldChg>
      <pc:sldChg chg="addSp modSp new">
        <pc:chgData name="Diana Nica" userId="aad15337065c1d75" providerId="Windows Live" clId="Web-{7D09BCE6-A297-422E-AFF4-5DA3B712CD72}" dt="2024-03-07T13:35:22.817" v="414" actId="20577"/>
        <pc:sldMkLst>
          <pc:docMk/>
          <pc:sldMk cId="1102223207" sldId="257"/>
        </pc:sldMkLst>
        <pc:spChg chg="mod">
          <ac:chgData name="Diana Nica" userId="aad15337065c1d75" providerId="Windows Live" clId="Web-{7D09BCE6-A297-422E-AFF4-5DA3B712CD72}" dt="2024-03-07T01:51:54.701" v="244" actId="20577"/>
          <ac:spMkLst>
            <pc:docMk/>
            <pc:sldMk cId="1102223207" sldId="257"/>
            <ac:spMk id="2" creationId="{D7A6988A-9AF8-CC25-EC14-58D834BEA9CD}"/>
          </ac:spMkLst>
        </pc:spChg>
        <pc:spChg chg="add mod">
          <ac:chgData name="Diana Nica" userId="aad15337065c1d75" providerId="Windows Live" clId="Web-{7D09BCE6-A297-422E-AFF4-5DA3B712CD72}" dt="2024-03-07T01:53:44.594" v="282" actId="1076"/>
          <ac:spMkLst>
            <pc:docMk/>
            <pc:sldMk cId="1102223207" sldId="257"/>
            <ac:spMk id="3" creationId="{83D84504-9CC7-8721-F6E9-6C9CD9783BCA}"/>
          </ac:spMkLst>
        </pc:spChg>
        <pc:spChg chg="add mod">
          <ac:chgData name="Diana Nica" userId="aad15337065c1d75" providerId="Windows Live" clId="Web-{7D09BCE6-A297-422E-AFF4-5DA3B712CD72}" dt="2024-03-07T13:35:22.817" v="414" actId="20577"/>
          <ac:spMkLst>
            <pc:docMk/>
            <pc:sldMk cId="1102223207" sldId="257"/>
            <ac:spMk id="4" creationId="{63D59238-9AF9-BAB4-BB03-0ACE97E44BFB}"/>
          </ac:spMkLst>
        </pc:spChg>
        <pc:picChg chg="add mod">
          <ac:chgData name="Diana Nica" userId="aad15337065c1d75" providerId="Windows Live" clId="Web-{7D09BCE6-A297-422E-AFF4-5DA3B712CD72}" dt="2024-03-07T13:23:26.541" v="352" actId="1076"/>
          <ac:picMkLst>
            <pc:docMk/>
            <pc:sldMk cId="1102223207" sldId="257"/>
            <ac:picMk id="5" creationId="{2EA5003D-8242-5BA7-4233-0CD1FBAC5599}"/>
          </ac:picMkLst>
        </pc:picChg>
      </pc:sldChg>
    </pc:docChg>
  </pc:docChgLst>
  <pc:docChgLst>
    <pc:chgData name="Diana Nica" userId="aad15337065c1d75" providerId="Windows Live" clId="Web-{037490B1-FE10-442A-85DF-86A911F1ACF5}"/>
    <pc:docChg chg="addSld delSld modSld sldOrd">
      <pc:chgData name="Diana Nica" userId="aad15337065c1d75" providerId="Windows Live" clId="Web-{037490B1-FE10-442A-85DF-86A911F1ACF5}" dt="2024-03-11T12:18:02.762" v="1857" actId="20577"/>
      <pc:docMkLst>
        <pc:docMk/>
      </pc:docMkLst>
      <pc:sldChg chg="del">
        <pc:chgData name="Diana Nica" userId="aad15337065c1d75" providerId="Windows Live" clId="Web-{037490B1-FE10-442A-85DF-86A911F1ACF5}" dt="2024-03-10T12:17:27.761" v="78"/>
        <pc:sldMkLst>
          <pc:docMk/>
          <pc:sldMk cId="2499791184" sldId="256"/>
        </pc:sldMkLst>
      </pc:sldChg>
      <pc:sldChg chg="modSp del">
        <pc:chgData name="Diana Nica" userId="aad15337065c1d75" providerId="Windows Live" clId="Web-{037490B1-FE10-442A-85DF-86A911F1ACF5}" dt="2024-03-10T12:15:10.713" v="73"/>
        <pc:sldMkLst>
          <pc:docMk/>
          <pc:sldMk cId="1102223207" sldId="257"/>
        </pc:sldMkLst>
        <pc:spChg chg="mod">
          <ac:chgData name="Diana Nica" userId="aad15337065c1d75" providerId="Windows Live" clId="Web-{037490B1-FE10-442A-85DF-86A911F1ACF5}" dt="2024-03-07T13:36:44.104" v="1" actId="14100"/>
          <ac:spMkLst>
            <pc:docMk/>
            <pc:sldMk cId="1102223207" sldId="257"/>
            <ac:spMk id="3" creationId="{83D84504-9CC7-8721-F6E9-6C9CD9783BCA}"/>
          </ac:spMkLst>
        </pc:spChg>
      </pc:sldChg>
      <pc:sldChg chg="new del">
        <pc:chgData name="Diana Nica" userId="aad15337065c1d75" providerId="Windows Live" clId="Web-{037490B1-FE10-442A-85DF-86A911F1ACF5}" dt="2024-03-10T12:15:19.870" v="74"/>
        <pc:sldMkLst>
          <pc:docMk/>
          <pc:sldMk cId="2797430038" sldId="258"/>
        </pc:sldMkLst>
      </pc:sldChg>
      <pc:sldChg chg="modSp new del">
        <pc:chgData name="Diana Nica" userId="aad15337065c1d75" providerId="Windows Live" clId="Web-{037490B1-FE10-442A-85DF-86A911F1ACF5}" dt="2024-03-07T13:38:32.139" v="20"/>
        <pc:sldMkLst>
          <pc:docMk/>
          <pc:sldMk cId="2737443913" sldId="259"/>
        </pc:sldMkLst>
        <pc:spChg chg="mod">
          <ac:chgData name="Diana Nica" userId="aad15337065c1d75" providerId="Windows Live" clId="Web-{037490B1-FE10-442A-85DF-86A911F1ACF5}" dt="2024-03-07T13:37:49.169" v="17" actId="20577"/>
          <ac:spMkLst>
            <pc:docMk/>
            <pc:sldMk cId="2737443913" sldId="259"/>
            <ac:spMk id="2" creationId="{74978E66-F8BD-CE0E-A30A-20A9E72F9D4A}"/>
          </ac:spMkLst>
        </pc:spChg>
        <pc:spChg chg="mod">
          <ac:chgData name="Diana Nica" userId="aad15337065c1d75" providerId="Windows Live" clId="Web-{037490B1-FE10-442A-85DF-86A911F1ACF5}" dt="2024-03-07T13:38:17.873" v="19" actId="20577"/>
          <ac:spMkLst>
            <pc:docMk/>
            <pc:sldMk cId="2737443913" sldId="259"/>
            <ac:spMk id="3" creationId="{EF734DDB-6CD1-E6D6-9D0C-80969A6AF833}"/>
          </ac:spMkLst>
        </pc:spChg>
      </pc:sldChg>
      <pc:sldChg chg="addSp modSp new mod setBg">
        <pc:chgData name="Diana Nica" userId="aad15337065c1d75" providerId="Windows Live" clId="Web-{037490B1-FE10-442A-85DF-86A911F1ACF5}" dt="2024-03-10T12:33:18.234" v="126" actId="20577"/>
        <pc:sldMkLst>
          <pc:docMk/>
          <pc:sldMk cId="3978186544" sldId="259"/>
        </pc:sldMkLst>
        <pc:spChg chg="mod">
          <ac:chgData name="Diana Nica" userId="aad15337065c1d75" providerId="Windows Live" clId="Web-{037490B1-FE10-442A-85DF-86A911F1ACF5}" dt="2024-03-07T13:42:52.303" v="71"/>
          <ac:spMkLst>
            <pc:docMk/>
            <pc:sldMk cId="3978186544" sldId="259"/>
            <ac:spMk id="2" creationId="{C4841F11-B248-2D68-83B2-AE2D2881B9EF}"/>
          </ac:spMkLst>
        </pc:spChg>
        <pc:spChg chg="mod">
          <ac:chgData name="Diana Nica" userId="aad15337065c1d75" providerId="Windows Live" clId="Web-{037490B1-FE10-442A-85DF-86A911F1ACF5}" dt="2024-03-10T12:33:18.234" v="126" actId="20577"/>
          <ac:spMkLst>
            <pc:docMk/>
            <pc:sldMk cId="3978186544" sldId="259"/>
            <ac:spMk id="3" creationId="{D3680014-FA9A-D982-815A-427194C9D91C}"/>
          </ac:spMkLst>
        </pc:spChg>
        <pc:spChg chg="add">
          <ac:chgData name="Diana Nica" userId="aad15337065c1d75" providerId="Windows Live" clId="Web-{037490B1-FE10-442A-85DF-86A911F1ACF5}" dt="2024-03-07T13:42:52.303" v="71"/>
          <ac:spMkLst>
            <pc:docMk/>
            <pc:sldMk cId="3978186544" sldId="259"/>
            <ac:spMk id="10" creationId="{C3420C89-0B09-4632-A4AF-3971D08BF7A8}"/>
          </ac:spMkLst>
        </pc:spChg>
        <pc:spChg chg="add">
          <ac:chgData name="Diana Nica" userId="aad15337065c1d75" providerId="Windows Live" clId="Web-{037490B1-FE10-442A-85DF-86A911F1ACF5}" dt="2024-03-07T13:42:52.303" v="71"/>
          <ac:spMkLst>
            <pc:docMk/>
            <pc:sldMk cId="3978186544" sldId="259"/>
            <ac:spMk id="12" creationId="{4E5CBA61-BF74-40B4-A3A8-366BBA626CCF}"/>
          </ac:spMkLst>
        </pc:spChg>
        <pc:grpChg chg="add">
          <ac:chgData name="Diana Nica" userId="aad15337065c1d75" providerId="Windows Live" clId="Web-{037490B1-FE10-442A-85DF-86A911F1ACF5}" dt="2024-03-07T13:42:52.303" v="71"/>
          <ac:grpSpMkLst>
            <pc:docMk/>
            <pc:sldMk cId="3978186544" sldId="259"/>
            <ac:grpSpMk id="14" creationId="{AC27E70C-5470-4262-B9CE-AE52C51CF4C1}"/>
          </ac:grpSpMkLst>
        </pc:grpChg>
        <pc:grpChg chg="add">
          <ac:chgData name="Diana Nica" userId="aad15337065c1d75" providerId="Windows Live" clId="Web-{037490B1-FE10-442A-85DF-86A911F1ACF5}" dt="2024-03-07T13:42:52.303" v="71"/>
          <ac:grpSpMkLst>
            <pc:docMk/>
            <pc:sldMk cId="3978186544" sldId="259"/>
            <ac:grpSpMk id="18" creationId="{E27AF472-EAE3-4572-AB69-B92BD10DBC6D}"/>
          </ac:grpSpMkLst>
        </pc:grpChg>
        <pc:picChg chg="add mod ord">
          <ac:chgData name="Diana Nica" userId="aad15337065c1d75" providerId="Windows Live" clId="Web-{037490B1-FE10-442A-85DF-86A911F1ACF5}" dt="2024-03-07T13:42:52.303" v="71"/>
          <ac:picMkLst>
            <pc:docMk/>
            <pc:sldMk cId="3978186544" sldId="259"/>
            <ac:picMk id="5" creationId="{BFDF826A-B228-9DF5-CF9C-9A312252600A}"/>
          </ac:picMkLst>
        </pc:picChg>
      </pc:sldChg>
      <pc:sldChg chg="new del">
        <pc:chgData name="Diana Nica" userId="aad15337065c1d75" providerId="Windows Live" clId="Web-{037490B1-FE10-442A-85DF-86A911F1ACF5}" dt="2024-03-10T12:17:16.448" v="76"/>
        <pc:sldMkLst>
          <pc:docMk/>
          <pc:sldMk cId="3894609099" sldId="260"/>
        </pc:sldMkLst>
      </pc:sldChg>
      <pc:sldChg chg="addSp modSp new mod ord setBg">
        <pc:chgData name="Diana Nica" userId="aad15337065c1d75" providerId="Windows Live" clId="Web-{037490B1-FE10-442A-85DF-86A911F1ACF5}" dt="2024-03-11T12:18:02.762" v="1857" actId="20577"/>
        <pc:sldMkLst>
          <pc:docMk/>
          <pc:sldMk cId="4125119753" sldId="260"/>
        </pc:sldMkLst>
        <pc:spChg chg="add mod">
          <ac:chgData name="Diana Nica" userId="aad15337065c1d75" providerId="Windows Live" clId="Web-{037490B1-FE10-442A-85DF-86A911F1ACF5}" dt="2024-03-11T12:18:02.762" v="1857" actId="20577"/>
          <ac:spMkLst>
            <pc:docMk/>
            <pc:sldMk cId="4125119753" sldId="260"/>
            <ac:spMk id="2" creationId="{48BD9A9C-B51E-8AD9-FB9E-3DBA3BBA3D15}"/>
          </ac:spMkLst>
        </pc:spChg>
        <pc:spChg chg="add">
          <ac:chgData name="Diana Nica" userId="aad15337065c1d75" providerId="Windows Live" clId="Web-{037490B1-FE10-442A-85DF-86A911F1ACF5}" dt="2024-03-11T12:15:33.321" v="1855"/>
          <ac:spMkLst>
            <pc:docMk/>
            <pc:sldMk cId="4125119753" sldId="260"/>
            <ac:spMk id="7" creationId="{5C8908E2-EE49-44D2-9428-A28D2312A8D5}"/>
          </ac:spMkLst>
        </pc:spChg>
        <pc:spChg chg="add">
          <ac:chgData name="Diana Nica" userId="aad15337065c1d75" providerId="Windows Live" clId="Web-{037490B1-FE10-442A-85DF-86A911F1ACF5}" dt="2024-03-11T12:15:33.321" v="1855"/>
          <ac:spMkLst>
            <pc:docMk/>
            <pc:sldMk cId="4125119753" sldId="260"/>
            <ac:spMk id="13" creationId="{BD92035A-AA2F-4CD8-A556-1CE8BDEC75BD}"/>
          </ac:spMkLst>
        </pc:spChg>
        <pc:spChg chg="add">
          <ac:chgData name="Diana Nica" userId="aad15337065c1d75" providerId="Windows Live" clId="Web-{037490B1-FE10-442A-85DF-86A911F1ACF5}" dt="2024-03-11T12:15:33.321" v="1855"/>
          <ac:spMkLst>
            <pc:docMk/>
            <pc:sldMk cId="4125119753" sldId="260"/>
            <ac:spMk id="15" creationId="{ED888B23-07FA-482A-96DF-47E31AF1A603}"/>
          </ac:spMkLst>
        </pc:spChg>
        <pc:grpChg chg="add">
          <ac:chgData name="Diana Nica" userId="aad15337065c1d75" providerId="Windows Live" clId="Web-{037490B1-FE10-442A-85DF-86A911F1ACF5}" dt="2024-03-11T12:15:33.321" v="1855"/>
          <ac:grpSpMkLst>
            <pc:docMk/>
            <pc:sldMk cId="4125119753" sldId="260"/>
            <ac:grpSpMk id="9" creationId="{5D1A9D8B-3117-4D9D-BDA4-DD81895098B0}"/>
          </ac:grpSpMkLst>
        </pc:grpChg>
      </pc:sldChg>
      <pc:sldChg chg="addSp modSp new mod setBg">
        <pc:chgData name="Diana Nica" userId="aad15337065c1d75" providerId="Windows Live" clId="Web-{037490B1-FE10-442A-85DF-86A911F1ACF5}" dt="2024-03-10T15:51:34.122" v="426" actId="20577"/>
        <pc:sldMkLst>
          <pc:docMk/>
          <pc:sldMk cId="74490500" sldId="261"/>
        </pc:sldMkLst>
        <pc:spChg chg="mod">
          <ac:chgData name="Diana Nica" userId="aad15337065c1d75" providerId="Windows Live" clId="Web-{037490B1-FE10-442A-85DF-86A911F1ACF5}" dt="2024-03-10T15:51:34.122" v="426" actId="20577"/>
          <ac:spMkLst>
            <pc:docMk/>
            <pc:sldMk cId="74490500" sldId="261"/>
            <ac:spMk id="2" creationId="{A60DFF0C-58C1-E9A0-2EF4-4CD059D3A2EE}"/>
          </ac:spMkLst>
        </pc:spChg>
        <pc:spChg chg="add mod ord">
          <ac:chgData name="Diana Nica" userId="aad15337065c1d75" providerId="Windows Live" clId="Web-{037490B1-FE10-442A-85DF-86A911F1ACF5}" dt="2024-03-10T15:51:20.388" v="415"/>
          <ac:spMkLst>
            <pc:docMk/>
            <pc:sldMk cId="74490500" sldId="261"/>
            <ac:spMk id="3" creationId="{942FFF7D-1033-4F29-57D5-73356A2B40AD}"/>
          </ac:spMkLst>
        </pc:spChg>
        <pc:spChg chg="add mod">
          <ac:chgData name="Diana Nica" userId="aad15337065c1d75" providerId="Windows Live" clId="Web-{037490B1-FE10-442A-85DF-86A911F1ACF5}" dt="2024-03-10T15:51:20.388" v="415"/>
          <ac:spMkLst>
            <pc:docMk/>
            <pc:sldMk cId="74490500" sldId="261"/>
            <ac:spMk id="4" creationId="{D13419CC-DA15-E77D-15DD-0069C27AB2F0}"/>
          </ac:spMkLst>
        </pc:spChg>
        <pc:spChg chg="add">
          <ac:chgData name="Diana Nica" userId="aad15337065c1d75" providerId="Windows Live" clId="Web-{037490B1-FE10-442A-85DF-86A911F1ACF5}" dt="2024-03-10T15:51:20.388" v="415"/>
          <ac:spMkLst>
            <pc:docMk/>
            <pc:sldMk cId="74490500" sldId="261"/>
            <ac:spMk id="10" creationId="{03AF1C04-3FEF-41BD-BB84-2F263765BEBC}"/>
          </ac:spMkLst>
        </pc:spChg>
        <pc:grpChg chg="add">
          <ac:chgData name="Diana Nica" userId="aad15337065c1d75" providerId="Windows Live" clId="Web-{037490B1-FE10-442A-85DF-86A911F1ACF5}" dt="2024-03-10T15:51:20.388" v="415"/>
          <ac:grpSpMkLst>
            <pc:docMk/>
            <pc:sldMk cId="74490500" sldId="261"/>
            <ac:grpSpMk id="12" creationId="{E56E71F1-5A87-4A96-B42F-2DFA1B766B5E}"/>
          </ac:grpSpMkLst>
        </pc:grpChg>
        <pc:grpChg chg="add">
          <ac:chgData name="Diana Nica" userId="aad15337065c1d75" providerId="Windows Live" clId="Web-{037490B1-FE10-442A-85DF-86A911F1ACF5}" dt="2024-03-10T15:51:20.388" v="415"/>
          <ac:grpSpMkLst>
            <pc:docMk/>
            <pc:sldMk cId="74490500" sldId="261"/>
            <ac:grpSpMk id="16" creationId="{C733FE3C-12C4-4FA2-A795-87D2F6776A53}"/>
          </ac:grpSpMkLst>
        </pc:grpChg>
        <pc:grpChg chg="add">
          <ac:chgData name="Diana Nica" userId="aad15337065c1d75" providerId="Windows Live" clId="Web-{037490B1-FE10-442A-85DF-86A911F1ACF5}" dt="2024-03-10T15:51:20.388" v="415"/>
          <ac:grpSpMkLst>
            <pc:docMk/>
            <pc:sldMk cId="74490500" sldId="261"/>
            <ac:grpSpMk id="20" creationId="{0C2B5F12-8A82-4A59-9400-3164CBF47F63}"/>
          </ac:grpSpMkLst>
        </pc:grpChg>
        <pc:picChg chg="add mod ord">
          <ac:chgData name="Diana Nica" userId="aad15337065c1d75" providerId="Windows Live" clId="Web-{037490B1-FE10-442A-85DF-86A911F1ACF5}" dt="2024-03-10T15:51:20.388" v="415"/>
          <ac:picMkLst>
            <pc:docMk/>
            <pc:sldMk cId="74490500" sldId="261"/>
            <ac:picMk id="5" creationId="{8BF2B8B3-D0D5-AFB0-E64B-9711130124F8}"/>
          </ac:picMkLst>
        </pc:picChg>
      </pc:sldChg>
      <pc:sldChg chg="addSp delSp modSp new del">
        <pc:chgData name="Diana Nica" userId="aad15337065c1d75" providerId="Windows Live" clId="Web-{037490B1-FE10-442A-85DF-86A911F1ACF5}" dt="2024-03-11T04:18:24.830" v="735"/>
        <pc:sldMkLst>
          <pc:docMk/>
          <pc:sldMk cId="3709817076" sldId="262"/>
        </pc:sldMkLst>
        <pc:spChg chg="mod">
          <ac:chgData name="Diana Nica" userId="aad15337065c1d75" providerId="Windows Live" clId="Web-{037490B1-FE10-442A-85DF-86A911F1ACF5}" dt="2024-03-10T15:57:05.946" v="443" actId="20577"/>
          <ac:spMkLst>
            <pc:docMk/>
            <pc:sldMk cId="3709817076" sldId="262"/>
            <ac:spMk id="2" creationId="{25DCEBC8-289C-4A1F-DE9B-BDBA8DD26632}"/>
          </ac:spMkLst>
        </pc:spChg>
        <pc:spChg chg="add del mod">
          <ac:chgData name="Diana Nica" userId="aad15337065c1d75" providerId="Windows Live" clId="Web-{037490B1-FE10-442A-85DF-86A911F1ACF5}" dt="2024-03-10T16:02:13.875" v="488"/>
          <ac:spMkLst>
            <pc:docMk/>
            <pc:sldMk cId="3709817076" sldId="262"/>
            <ac:spMk id="3" creationId="{FCB8234B-94B6-155E-51DE-5D0174A740C7}"/>
          </ac:spMkLst>
        </pc:spChg>
      </pc:sldChg>
      <pc:sldChg chg="addSp delSp modSp new mod setBg">
        <pc:chgData name="Diana Nica" userId="aad15337065c1d75" providerId="Windows Live" clId="Web-{037490B1-FE10-442A-85DF-86A911F1ACF5}" dt="2024-03-11T04:18:10.074" v="734"/>
        <pc:sldMkLst>
          <pc:docMk/>
          <pc:sldMk cId="3186044223" sldId="263"/>
        </pc:sldMkLst>
        <pc:spChg chg="add mod ord">
          <ac:chgData name="Diana Nica" userId="aad15337065c1d75" providerId="Windows Live" clId="Web-{037490B1-FE10-442A-85DF-86A911F1ACF5}" dt="2024-03-11T04:18:10.074" v="734"/>
          <ac:spMkLst>
            <pc:docMk/>
            <pc:sldMk cId="3186044223" sldId="263"/>
            <ac:spMk id="2" creationId="{D7B2FF48-2F70-0A4D-1AE9-DEE5EC3F88E9}"/>
          </ac:spMkLst>
        </pc:spChg>
        <pc:spChg chg="add mod ord">
          <ac:chgData name="Diana Nica" userId="aad15337065c1d75" providerId="Windows Live" clId="Web-{037490B1-FE10-442A-85DF-86A911F1ACF5}" dt="2024-03-11T04:18:10.074" v="734"/>
          <ac:spMkLst>
            <pc:docMk/>
            <pc:sldMk cId="3186044223" sldId="263"/>
            <ac:spMk id="3" creationId="{4929B66C-238F-88C7-6D42-D95EF1E2A025}"/>
          </ac:spMkLst>
        </pc:spChg>
        <pc:spChg chg="add del">
          <ac:chgData name="Diana Nica" userId="aad15337065c1d75" providerId="Windows Live" clId="Web-{037490B1-FE10-442A-85DF-86A911F1ACF5}" dt="2024-03-11T04:18:09.965" v="733"/>
          <ac:spMkLst>
            <pc:docMk/>
            <pc:sldMk cId="3186044223" sldId="263"/>
            <ac:spMk id="9" creationId="{AE3A741D-C19B-960A-5803-1C5887147820}"/>
          </ac:spMkLst>
        </pc:spChg>
        <pc:spChg chg="add del">
          <ac:chgData name="Diana Nica" userId="aad15337065c1d75" providerId="Windows Live" clId="Web-{037490B1-FE10-442A-85DF-86A911F1ACF5}" dt="2024-03-11T04:18:09.965" v="733"/>
          <ac:spMkLst>
            <pc:docMk/>
            <pc:sldMk cId="3186044223" sldId="263"/>
            <ac:spMk id="11" creationId="{DC39DE25-0E4E-0AA7-0932-1D78C2372786}"/>
          </ac:spMkLst>
        </pc:spChg>
        <pc:spChg chg="add del">
          <ac:chgData name="Diana Nica" userId="aad15337065c1d75" providerId="Windows Live" clId="Web-{037490B1-FE10-442A-85DF-86A911F1ACF5}" dt="2024-03-11T04:18:09.965" v="733"/>
          <ac:spMkLst>
            <pc:docMk/>
            <pc:sldMk cId="3186044223" sldId="263"/>
            <ac:spMk id="13" creationId="{8D6EA299-0840-6DEA-E670-C49AEBC87E89}"/>
          </ac:spMkLst>
        </pc:spChg>
        <pc:spChg chg="add">
          <ac:chgData name="Diana Nica" userId="aad15337065c1d75" providerId="Windows Live" clId="Web-{037490B1-FE10-442A-85DF-86A911F1ACF5}" dt="2024-03-11T04:18:10.074" v="734"/>
          <ac:spMkLst>
            <pc:docMk/>
            <pc:sldMk cId="3186044223" sldId="263"/>
            <ac:spMk id="16" creationId="{C3420C89-0B09-4632-A4AF-3971D08BF7A8}"/>
          </ac:spMkLst>
        </pc:spChg>
        <pc:spChg chg="add">
          <ac:chgData name="Diana Nica" userId="aad15337065c1d75" providerId="Windows Live" clId="Web-{037490B1-FE10-442A-85DF-86A911F1ACF5}" dt="2024-03-11T04:18:10.074" v="734"/>
          <ac:spMkLst>
            <pc:docMk/>
            <pc:sldMk cId="3186044223" sldId="263"/>
            <ac:spMk id="25" creationId="{4E5CBA61-BF74-40B4-A3A8-366BBA626CCF}"/>
          </ac:spMkLst>
        </pc:spChg>
        <pc:grpChg chg="add">
          <ac:chgData name="Diana Nica" userId="aad15337065c1d75" providerId="Windows Live" clId="Web-{037490B1-FE10-442A-85DF-86A911F1ACF5}" dt="2024-03-11T04:18:10.074" v="734"/>
          <ac:grpSpMkLst>
            <pc:docMk/>
            <pc:sldMk cId="3186044223" sldId="263"/>
            <ac:grpSpMk id="17" creationId="{E27AF472-EAE3-4572-AB69-B92BD10DBC6D}"/>
          </ac:grpSpMkLst>
        </pc:grpChg>
        <pc:grpChg chg="add">
          <ac:chgData name="Diana Nica" userId="aad15337065c1d75" providerId="Windows Live" clId="Web-{037490B1-FE10-442A-85DF-86A911F1ACF5}" dt="2024-03-11T04:18:10.074" v="734"/>
          <ac:grpSpMkLst>
            <pc:docMk/>
            <pc:sldMk cId="3186044223" sldId="263"/>
            <ac:grpSpMk id="26" creationId="{AC27E70C-5470-4262-B9CE-AE52C51CF4C1}"/>
          </ac:grpSpMkLst>
        </pc:grpChg>
        <pc:picChg chg="add mod">
          <ac:chgData name="Diana Nica" userId="aad15337065c1d75" providerId="Windows Live" clId="Web-{037490B1-FE10-442A-85DF-86A911F1ACF5}" dt="2024-03-11T04:18:10.074" v="734"/>
          <ac:picMkLst>
            <pc:docMk/>
            <pc:sldMk cId="3186044223" sldId="263"/>
            <ac:picMk id="4" creationId="{C00C6839-C290-433C-AB10-A5782262321A}"/>
          </ac:picMkLst>
        </pc:picChg>
      </pc:sldChg>
      <pc:sldChg chg="addSp modSp new mod ord setBg">
        <pc:chgData name="Diana Nica" userId="aad15337065c1d75" providerId="Windows Live" clId="Web-{037490B1-FE10-442A-85DF-86A911F1ACF5}" dt="2024-03-11T11:50:17.629" v="1630"/>
        <pc:sldMkLst>
          <pc:docMk/>
          <pc:sldMk cId="140905931" sldId="264"/>
        </pc:sldMkLst>
        <pc:spChg chg="add mod">
          <ac:chgData name="Diana Nica" userId="aad15337065c1d75" providerId="Windows Live" clId="Web-{037490B1-FE10-442A-85DF-86A911F1ACF5}" dt="2024-03-11T10:57:40.587" v="1011"/>
          <ac:spMkLst>
            <pc:docMk/>
            <pc:sldMk cId="140905931" sldId="264"/>
            <ac:spMk id="2" creationId="{DDE1D2D7-6603-2188-85E5-88D4206CD3B0}"/>
          </ac:spMkLst>
        </pc:spChg>
        <pc:spChg chg="add mod">
          <ac:chgData name="Diana Nica" userId="aad15337065c1d75" providerId="Windows Live" clId="Web-{037490B1-FE10-442A-85DF-86A911F1ACF5}" dt="2024-03-11T10:59:35.511" v="1022" actId="20577"/>
          <ac:spMkLst>
            <pc:docMk/>
            <pc:sldMk cId="140905931" sldId="264"/>
            <ac:spMk id="3" creationId="{423BB2D9-BEF0-93FD-5D7F-7D69CCBE8C34}"/>
          </ac:spMkLst>
        </pc:spChg>
        <pc:spChg chg="add">
          <ac:chgData name="Diana Nica" userId="aad15337065c1d75" providerId="Windows Live" clId="Web-{037490B1-FE10-442A-85DF-86A911F1ACF5}" dt="2024-03-11T10:57:40.587" v="1011"/>
          <ac:spMkLst>
            <pc:docMk/>
            <pc:sldMk cId="140905931" sldId="264"/>
            <ac:spMk id="9" creationId="{C3420C89-0B09-4632-A4AF-3971D08BF7A8}"/>
          </ac:spMkLst>
        </pc:spChg>
        <pc:spChg chg="add">
          <ac:chgData name="Diana Nica" userId="aad15337065c1d75" providerId="Windows Live" clId="Web-{037490B1-FE10-442A-85DF-86A911F1ACF5}" dt="2024-03-11T10:57:40.587" v="1011"/>
          <ac:spMkLst>
            <pc:docMk/>
            <pc:sldMk cId="140905931" sldId="264"/>
            <ac:spMk id="11" creationId="{4E5CBA61-BF74-40B4-A3A8-366BBA626CCF}"/>
          </ac:spMkLst>
        </pc:spChg>
        <pc:grpChg chg="add">
          <ac:chgData name="Diana Nica" userId="aad15337065c1d75" providerId="Windows Live" clId="Web-{037490B1-FE10-442A-85DF-86A911F1ACF5}" dt="2024-03-11T10:57:40.587" v="1011"/>
          <ac:grpSpMkLst>
            <pc:docMk/>
            <pc:sldMk cId="140905931" sldId="264"/>
            <ac:grpSpMk id="13" creationId="{AC27E70C-5470-4262-B9CE-AE52C51CF4C1}"/>
          </ac:grpSpMkLst>
        </pc:grpChg>
        <pc:grpChg chg="add">
          <ac:chgData name="Diana Nica" userId="aad15337065c1d75" providerId="Windows Live" clId="Web-{037490B1-FE10-442A-85DF-86A911F1ACF5}" dt="2024-03-11T10:57:40.587" v="1011"/>
          <ac:grpSpMkLst>
            <pc:docMk/>
            <pc:sldMk cId="140905931" sldId="264"/>
            <ac:grpSpMk id="17" creationId="{E27AF472-EAE3-4572-AB69-B92BD10DBC6D}"/>
          </ac:grpSpMkLst>
        </pc:grpChg>
        <pc:picChg chg="add mod ord modCrop">
          <ac:chgData name="Diana Nica" userId="aad15337065c1d75" providerId="Windows Live" clId="Web-{037490B1-FE10-442A-85DF-86A911F1ACF5}" dt="2024-03-11T10:58:13.759" v="1014"/>
          <ac:picMkLst>
            <pc:docMk/>
            <pc:sldMk cId="140905931" sldId="264"/>
            <ac:picMk id="4" creationId="{6AD4523D-EDB7-379B-2614-F7260C9A369B}"/>
          </ac:picMkLst>
        </pc:picChg>
      </pc:sldChg>
      <pc:sldChg chg="addSp modSp new mod ord setBg">
        <pc:chgData name="Diana Nica" userId="aad15337065c1d75" providerId="Windows Live" clId="Web-{037490B1-FE10-442A-85DF-86A911F1ACF5}" dt="2024-03-11T11:46:44.187" v="1585"/>
        <pc:sldMkLst>
          <pc:docMk/>
          <pc:sldMk cId="1402882571" sldId="265"/>
        </pc:sldMkLst>
        <pc:spChg chg="add mod">
          <ac:chgData name="Diana Nica" userId="aad15337065c1d75" providerId="Windows Live" clId="Web-{037490B1-FE10-442A-85DF-86A911F1ACF5}" dt="2024-03-11T11:33:40.903" v="1462"/>
          <ac:spMkLst>
            <pc:docMk/>
            <pc:sldMk cId="1402882571" sldId="265"/>
            <ac:spMk id="2" creationId="{C2690086-240F-CCB5-71F3-7E23153D4A29}"/>
          </ac:spMkLst>
        </pc:spChg>
        <pc:spChg chg="add mod">
          <ac:chgData name="Diana Nica" userId="aad15337065c1d75" providerId="Windows Live" clId="Web-{037490B1-FE10-442A-85DF-86A911F1ACF5}" dt="2024-03-11T11:33:40.903" v="1462"/>
          <ac:spMkLst>
            <pc:docMk/>
            <pc:sldMk cId="1402882571" sldId="265"/>
            <ac:spMk id="3" creationId="{6EB3D5E3-2E8B-098E-E893-EF1EC32F2B9C}"/>
          </ac:spMkLst>
        </pc:spChg>
        <pc:spChg chg="add">
          <ac:chgData name="Diana Nica" userId="aad15337065c1d75" providerId="Windows Live" clId="Web-{037490B1-FE10-442A-85DF-86A911F1ACF5}" dt="2024-03-11T11:33:40.903" v="1462"/>
          <ac:spMkLst>
            <pc:docMk/>
            <pc:sldMk cId="1402882571" sldId="265"/>
            <ac:spMk id="9" creationId="{0D7B6173-1D58-48E2-83CF-37350F315F75}"/>
          </ac:spMkLst>
        </pc:spChg>
        <pc:spChg chg="add">
          <ac:chgData name="Diana Nica" userId="aad15337065c1d75" providerId="Windows Live" clId="Web-{037490B1-FE10-442A-85DF-86A911F1ACF5}" dt="2024-03-11T11:33:40.903" v="1462"/>
          <ac:spMkLst>
            <pc:docMk/>
            <pc:sldMk cId="1402882571" sldId="265"/>
            <ac:spMk id="11" creationId="{BE149CDF-5DAC-4860-A285-9492CF2090AA}"/>
          </ac:spMkLst>
        </pc:spChg>
        <pc:spChg chg="add">
          <ac:chgData name="Diana Nica" userId="aad15337065c1d75" providerId="Windows Live" clId="Web-{037490B1-FE10-442A-85DF-86A911F1ACF5}" dt="2024-03-11T11:33:40.903" v="1462"/>
          <ac:spMkLst>
            <pc:docMk/>
            <pc:sldMk cId="1402882571" sldId="265"/>
            <ac:spMk id="15" creationId="{21BDEC81-16A7-4451-B893-C15000083B77}"/>
          </ac:spMkLst>
        </pc:spChg>
        <pc:spChg chg="add">
          <ac:chgData name="Diana Nica" userId="aad15337065c1d75" providerId="Windows Live" clId="Web-{037490B1-FE10-442A-85DF-86A911F1ACF5}" dt="2024-03-11T11:33:40.903" v="1462"/>
          <ac:spMkLst>
            <pc:docMk/>
            <pc:sldMk cId="1402882571" sldId="265"/>
            <ac:spMk id="17" creationId="{26A515A1-4D80-430E-BE0A-71A290516A82}"/>
          </ac:spMkLst>
        </pc:spChg>
        <pc:picChg chg="add mod">
          <ac:chgData name="Diana Nica" userId="aad15337065c1d75" providerId="Windows Live" clId="Web-{037490B1-FE10-442A-85DF-86A911F1ACF5}" dt="2024-03-11T11:33:40.903" v="1462"/>
          <ac:picMkLst>
            <pc:docMk/>
            <pc:sldMk cId="1402882571" sldId="265"/>
            <ac:picMk id="4" creationId="{6A36D6D0-3E65-8C7E-32F5-10178F1BD2EA}"/>
          </ac:picMkLst>
        </pc:picChg>
        <pc:picChg chg="add">
          <ac:chgData name="Diana Nica" userId="aad15337065c1d75" providerId="Windows Live" clId="Web-{037490B1-FE10-442A-85DF-86A911F1ACF5}" dt="2024-03-11T11:33:40.903" v="1462"/>
          <ac:picMkLst>
            <pc:docMk/>
            <pc:sldMk cId="1402882571" sldId="265"/>
            <ac:picMk id="13" creationId="{B0DAC8FB-A162-44E3-A606-C855A03A5B09}"/>
          </ac:picMkLst>
        </pc:picChg>
      </pc:sldChg>
      <pc:sldChg chg="addSp modSp new del">
        <pc:chgData name="Diana Nica" userId="aad15337065c1d75" providerId="Windows Live" clId="Web-{037490B1-FE10-442A-85DF-86A911F1ACF5}" dt="2024-03-11T12:10:18.110" v="1837"/>
        <pc:sldMkLst>
          <pc:docMk/>
          <pc:sldMk cId="846384195" sldId="266"/>
        </pc:sldMkLst>
        <pc:spChg chg="add mod">
          <ac:chgData name="Diana Nica" userId="aad15337065c1d75" providerId="Windows Live" clId="Web-{037490B1-FE10-442A-85DF-86A911F1ACF5}" dt="2024-03-11T11:42:15.524" v="1553" actId="20577"/>
          <ac:spMkLst>
            <pc:docMk/>
            <pc:sldMk cId="846384195" sldId="266"/>
            <ac:spMk id="2" creationId="{EA2D8FD0-1FA9-1097-ED30-3ED92FEC84C1}"/>
          </ac:spMkLst>
        </pc:spChg>
      </pc:sldChg>
      <pc:sldChg chg="addSp delSp modSp new mod setBg">
        <pc:chgData name="Diana Nica" userId="aad15337065c1d75" providerId="Windows Live" clId="Web-{037490B1-FE10-442A-85DF-86A911F1ACF5}" dt="2024-03-11T11:54:21.401" v="1680"/>
        <pc:sldMkLst>
          <pc:docMk/>
          <pc:sldMk cId="3725783405" sldId="267"/>
        </pc:sldMkLst>
        <pc:spChg chg="add del mod">
          <ac:chgData name="Diana Nica" userId="aad15337065c1d75" providerId="Windows Live" clId="Web-{037490B1-FE10-442A-85DF-86A911F1ACF5}" dt="2024-03-11T11:43:00.838" v="1558"/>
          <ac:spMkLst>
            <pc:docMk/>
            <pc:sldMk cId="3725783405" sldId="267"/>
            <ac:spMk id="2" creationId="{4AA74956-0C4A-2323-5C42-F036E4430E57}"/>
          </ac:spMkLst>
        </pc:spChg>
        <pc:spChg chg="add del mod">
          <ac:chgData name="Diana Nica" userId="aad15337065c1d75" providerId="Windows Live" clId="Web-{037490B1-FE10-442A-85DF-86A911F1ACF5}" dt="2024-03-11T11:54:21.401" v="1680"/>
          <ac:spMkLst>
            <pc:docMk/>
            <pc:sldMk cId="3725783405" sldId="267"/>
            <ac:spMk id="3" creationId="{E692BAD0-6718-3625-5992-2673E61B6E94}"/>
          </ac:spMkLst>
        </pc:spChg>
        <pc:spChg chg="add mod">
          <ac:chgData name="Diana Nica" userId="aad15337065c1d75" providerId="Windows Live" clId="Web-{037490B1-FE10-442A-85DF-86A911F1ACF5}" dt="2024-03-11T11:54:21.401" v="1680"/>
          <ac:spMkLst>
            <pc:docMk/>
            <pc:sldMk cId="3725783405" sldId="267"/>
            <ac:spMk id="4" creationId="{CA8CC4E7-F70C-BE6C-35EA-F4999E85FE7E}"/>
          </ac:spMkLst>
        </pc:spChg>
        <pc:spChg chg="add">
          <ac:chgData name="Diana Nica" userId="aad15337065c1d75" providerId="Windows Live" clId="Web-{037490B1-FE10-442A-85DF-86A911F1ACF5}" dt="2024-03-11T11:54:21.401" v="1680"/>
          <ac:spMkLst>
            <pc:docMk/>
            <pc:sldMk cId="3725783405" sldId="267"/>
            <ac:spMk id="10" creationId="{BACC6370-2D7E-4714-9D71-7542949D7D5D}"/>
          </ac:spMkLst>
        </pc:spChg>
        <pc:spChg chg="add">
          <ac:chgData name="Diana Nica" userId="aad15337065c1d75" providerId="Windows Live" clId="Web-{037490B1-FE10-442A-85DF-86A911F1ACF5}" dt="2024-03-11T11:54:21.401" v="1680"/>
          <ac:spMkLst>
            <pc:docMk/>
            <pc:sldMk cId="3725783405" sldId="267"/>
            <ac:spMk id="12" creationId="{F68B3F68-107C-434F-AA38-110D5EA91B85}"/>
          </ac:spMkLst>
        </pc:spChg>
        <pc:spChg chg="add">
          <ac:chgData name="Diana Nica" userId="aad15337065c1d75" providerId="Windows Live" clId="Web-{037490B1-FE10-442A-85DF-86A911F1ACF5}" dt="2024-03-11T11:54:21.401" v="1680"/>
          <ac:spMkLst>
            <pc:docMk/>
            <pc:sldMk cId="3725783405" sldId="267"/>
            <ac:spMk id="14" creationId="{AAD0DBB9-1A4B-4391-81D4-CB19F9AB918A}"/>
          </ac:spMkLst>
        </pc:spChg>
        <pc:spChg chg="add">
          <ac:chgData name="Diana Nica" userId="aad15337065c1d75" providerId="Windows Live" clId="Web-{037490B1-FE10-442A-85DF-86A911F1ACF5}" dt="2024-03-11T11:54:21.401" v="1680"/>
          <ac:spMkLst>
            <pc:docMk/>
            <pc:sldMk cId="3725783405" sldId="267"/>
            <ac:spMk id="16" creationId="{063BBA22-50EA-4C4D-BE05-F1CE4E63AA56}"/>
          </ac:spMkLst>
        </pc:spChg>
        <pc:graphicFrameChg chg="add">
          <ac:chgData name="Diana Nica" userId="aad15337065c1d75" providerId="Windows Live" clId="Web-{037490B1-FE10-442A-85DF-86A911F1ACF5}" dt="2024-03-11T11:54:21.401" v="1680"/>
          <ac:graphicFrameMkLst>
            <pc:docMk/>
            <pc:sldMk cId="3725783405" sldId="267"/>
            <ac:graphicFrameMk id="6" creationId="{4F52C4CE-BD09-96BC-12F1-9520C4672B6E}"/>
          </ac:graphicFrameMkLst>
        </pc:graphicFrameChg>
      </pc:sldChg>
      <pc:sldChg chg="addSp delSp modSp new mod setBg">
        <pc:chgData name="Diana Nica" userId="aad15337065c1d75" providerId="Windows Live" clId="Web-{037490B1-FE10-442A-85DF-86A911F1ACF5}" dt="2024-03-11T12:10:02.204" v="1836"/>
        <pc:sldMkLst>
          <pc:docMk/>
          <pc:sldMk cId="2953764310" sldId="268"/>
        </pc:sldMkLst>
        <pc:spChg chg="add mod">
          <ac:chgData name="Diana Nica" userId="aad15337065c1d75" providerId="Windows Live" clId="Web-{037490B1-FE10-442A-85DF-86A911F1ACF5}" dt="2024-03-11T12:10:02.204" v="1836"/>
          <ac:spMkLst>
            <pc:docMk/>
            <pc:sldMk cId="2953764310" sldId="268"/>
            <ac:spMk id="2" creationId="{ACF723C8-2DB1-83AF-7466-1ACA7F3F4AEB}"/>
          </ac:spMkLst>
        </pc:spChg>
        <pc:spChg chg="add mod">
          <ac:chgData name="Diana Nica" userId="aad15337065c1d75" providerId="Windows Live" clId="Web-{037490B1-FE10-442A-85DF-86A911F1ACF5}" dt="2024-03-11T12:10:02.204" v="1836"/>
          <ac:spMkLst>
            <pc:docMk/>
            <pc:sldMk cId="2953764310" sldId="268"/>
            <ac:spMk id="3" creationId="{2E8C68A0-C4FE-DBFC-F0DD-55A3FFF8E524}"/>
          </ac:spMkLst>
        </pc:spChg>
        <pc:spChg chg="add del">
          <ac:chgData name="Diana Nica" userId="aad15337065c1d75" providerId="Windows Live" clId="Web-{037490B1-FE10-442A-85DF-86A911F1ACF5}" dt="2024-03-11T12:10:01.657" v="1835"/>
          <ac:spMkLst>
            <pc:docMk/>
            <pc:sldMk cId="2953764310" sldId="268"/>
            <ac:spMk id="8" creationId="{1B15ED52-F352-441B-82BF-E0EA34836D08}"/>
          </ac:spMkLst>
        </pc:spChg>
        <pc:spChg chg="add del">
          <ac:chgData name="Diana Nica" userId="aad15337065c1d75" providerId="Windows Live" clId="Web-{037490B1-FE10-442A-85DF-86A911F1ACF5}" dt="2024-03-11T12:10:01.657" v="1835"/>
          <ac:spMkLst>
            <pc:docMk/>
            <pc:sldMk cId="2953764310" sldId="268"/>
            <ac:spMk id="10" creationId="{3B2E3793-BFE6-45A2-9B7B-E18844431C99}"/>
          </ac:spMkLst>
        </pc:spChg>
        <pc:spChg chg="add del">
          <ac:chgData name="Diana Nica" userId="aad15337065c1d75" providerId="Windows Live" clId="Web-{037490B1-FE10-442A-85DF-86A911F1ACF5}" dt="2024-03-11T12:10:01.657" v="1835"/>
          <ac:spMkLst>
            <pc:docMk/>
            <pc:sldMk cId="2953764310" sldId="268"/>
            <ac:spMk id="12" creationId="{BC4C4868-CB8F-4AF9-9CDB-8108F2C19B67}"/>
          </ac:spMkLst>
        </pc:spChg>
        <pc:spChg chg="add del">
          <ac:chgData name="Diana Nica" userId="aad15337065c1d75" providerId="Windows Live" clId="Web-{037490B1-FE10-442A-85DF-86A911F1ACF5}" dt="2024-03-11T12:10:01.657" v="1835"/>
          <ac:spMkLst>
            <pc:docMk/>
            <pc:sldMk cId="2953764310" sldId="268"/>
            <ac:spMk id="14" creationId="{375E0459-6403-40CD-989D-56A4407CA12E}"/>
          </ac:spMkLst>
        </pc:spChg>
        <pc:spChg chg="add del">
          <ac:chgData name="Diana Nica" userId="aad15337065c1d75" providerId="Windows Live" clId="Web-{037490B1-FE10-442A-85DF-86A911F1ACF5}" dt="2024-03-11T12:10:01.657" v="1835"/>
          <ac:spMkLst>
            <pc:docMk/>
            <pc:sldMk cId="2953764310" sldId="268"/>
            <ac:spMk id="16" creationId="{53E5B1A8-3AC9-4BD1-9BBC-78CA94F2D1BA}"/>
          </ac:spMkLst>
        </pc:spChg>
        <pc:spChg chg="add">
          <ac:chgData name="Diana Nica" userId="aad15337065c1d75" providerId="Windows Live" clId="Web-{037490B1-FE10-442A-85DF-86A911F1ACF5}" dt="2024-03-11T12:10:02.204" v="1836"/>
          <ac:spMkLst>
            <pc:docMk/>
            <pc:sldMk cId="2953764310" sldId="268"/>
            <ac:spMk id="18" creationId="{5C8908E2-EE49-44D2-9428-A28D2312A8D5}"/>
          </ac:spMkLst>
        </pc:spChg>
        <pc:spChg chg="add">
          <ac:chgData name="Diana Nica" userId="aad15337065c1d75" providerId="Windows Live" clId="Web-{037490B1-FE10-442A-85DF-86A911F1ACF5}" dt="2024-03-11T12:10:02.204" v="1836"/>
          <ac:spMkLst>
            <pc:docMk/>
            <pc:sldMk cId="2953764310" sldId="268"/>
            <ac:spMk id="21" creationId="{BD92035A-AA2F-4CD8-A556-1CE8BDEC75BD}"/>
          </ac:spMkLst>
        </pc:spChg>
        <pc:spChg chg="add">
          <ac:chgData name="Diana Nica" userId="aad15337065c1d75" providerId="Windows Live" clId="Web-{037490B1-FE10-442A-85DF-86A911F1ACF5}" dt="2024-03-11T12:10:02.204" v="1836"/>
          <ac:spMkLst>
            <pc:docMk/>
            <pc:sldMk cId="2953764310" sldId="268"/>
            <ac:spMk id="22" creationId="{ED888B23-07FA-482A-96DF-47E31AF1A603}"/>
          </ac:spMkLst>
        </pc:spChg>
        <pc:grpChg chg="add">
          <ac:chgData name="Diana Nica" userId="aad15337065c1d75" providerId="Windows Live" clId="Web-{037490B1-FE10-442A-85DF-86A911F1ACF5}" dt="2024-03-11T12:10:02.204" v="1836"/>
          <ac:grpSpMkLst>
            <pc:docMk/>
            <pc:sldMk cId="2953764310" sldId="268"/>
            <ac:grpSpMk id="19" creationId="{5D1A9D8B-3117-4D9D-BDA4-DD81895098B0}"/>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715D50-C9D8-4DD7-8CCD-9ABC8C837D06}" type="doc">
      <dgm:prSet loTypeId="urn:microsoft.com/office/officeart/2017/3/layout/DropPinTimeline" loCatId="process" qsTypeId="urn:microsoft.com/office/officeart/2005/8/quickstyle/simple1" qsCatId="simple" csTypeId="urn:microsoft.com/office/officeart/2005/8/colors/colorful2" csCatId="colorful" phldr="1"/>
      <dgm:spPr/>
      <dgm:t>
        <a:bodyPr/>
        <a:lstStyle/>
        <a:p>
          <a:endParaRPr lang="en-US"/>
        </a:p>
      </dgm:t>
    </dgm:pt>
    <dgm:pt modelId="{25B55F66-63AA-4CF9-91A2-82A57BDCE5DA}">
      <dgm:prSet/>
      <dgm:spPr/>
      <dgm:t>
        <a:bodyPr/>
        <a:lstStyle/>
        <a:p>
          <a:pPr>
            <a:defRPr b="1"/>
          </a:pPr>
          <a:r>
            <a:rPr lang="en-US"/>
            <a:t>1819</a:t>
          </a:r>
        </a:p>
      </dgm:t>
    </dgm:pt>
    <dgm:pt modelId="{34799C80-6E24-4BBC-A17E-A0219BA5E4EA}" type="parTrans" cxnId="{C4949CF0-650E-472E-81FE-1539B25ABB88}">
      <dgm:prSet/>
      <dgm:spPr/>
      <dgm:t>
        <a:bodyPr/>
        <a:lstStyle/>
        <a:p>
          <a:endParaRPr lang="en-US"/>
        </a:p>
      </dgm:t>
    </dgm:pt>
    <dgm:pt modelId="{666ED014-DC48-4E08-8434-807258422FA6}" type="sibTrans" cxnId="{C4949CF0-650E-472E-81FE-1539B25ABB88}">
      <dgm:prSet/>
      <dgm:spPr/>
      <dgm:t>
        <a:bodyPr/>
        <a:lstStyle/>
        <a:p>
          <a:endParaRPr lang="en-US"/>
        </a:p>
      </dgm:t>
    </dgm:pt>
    <dgm:pt modelId="{64123F67-8502-4043-85C5-311B3BA37A19}">
      <dgm:prSet/>
      <dgm:spPr/>
      <dgm:t>
        <a:bodyPr/>
        <a:lstStyle/>
        <a:p>
          <a:r>
            <a:rPr lang="en-US"/>
            <a:t>Braces </a:t>
          </a:r>
        </a:p>
      </dgm:t>
    </dgm:pt>
    <dgm:pt modelId="{7E4B9BE1-08B7-4B02-808A-549654D0F9CC}" type="parTrans" cxnId="{7A475C24-5A41-46D8-B664-D12E806A0C72}">
      <dgm:prSet/>
      <dgm:spPr/>
      <dgm:t>
        <a:bodyPr/>
        <a:lstStyle/>
        <a:p>
          <a:endParaRPr lang="en-US"/>
        </a:p>
      </dgm:t>
    </dgm:pt>
    <dgm:pt modelId="{D4DBBE2F-F201-44E6-A5FE-6D141BB7D2A6}" type="sibTrans" cxnId="{7A475C24-5A41-46D8-B664-D12E806A0C72}">
      <dgm:prSet/>
      <dgm:spPr/>
      <dgm:t>
        <a:bodyPr/>
        <a:lstStyle/>
        <a:p>
          <a:endParaRPr lang="en-US"/>
        </a:p>
      </dgm:t>
    </dgm:pt>
    <dgm:pt modelId="{B0F02F5F-F8A9-4E6E-837B-25E9DEC87108}">
      <dgm:prSet/>
      <dgm:spPr/>
      <dgm:t>
        <a:bodyPr/>
        <a:lstStyle/>
        <a:p>
          <a:pPr>
            <a:defRPr b="1"/>
          </a:pPr>
          <a:r>
            <a:rPr lang="en-US"/>
            <a:t>1957</a:t>
          </a:r>
        </a:p>
      </dgm:t>
    </dgm:pt>
    <dgm:pt modelId="{4CAAD4AF-4E49-4FE9-B122-AC933EFD279A}" type="parTrans" cxnId="{85681782-2517-4CB6-916A-F51A182367CB}">
      <dgm:prSet/>
      <dgm:spPr/>
      <dgm:t>
        <a:bodyPr/>
        <a:lstStyle/>
        <a:p>
          <a:endParaRPr lang="en-US"/>
        </a:p>
      </dgm:t>
    </dgm:pt>
    <dgm:pt modelId="{204D9F3A-6858-486C-92DF-7ACE57F69A30}" type="sibTrans" cxnId="{85681782-2517-4CB6-916A-F51A182367CB}">
      <dgm:prSet/>
      <dgm:spPr/>
      <dgm:t>
        <a:bodyPr/>
        <a:lstStyle/>
        <a:p>
          <a:endParaRPr lang="en-US"/>
        </a:p>
      </dgm:t>
    </dgm:pt>
    <dgm:pt modelId="{0F173763-7094-431B-9215-67530DF6AED0}">
      <dgm:prSet/>
      <dgm:spPr/>
      <dgm:t>
        <a:bodyPr/>
        <a:lstStyle/>
        <a:p>
          <a:r>
            <a:rPr lang="en-US"/>
            <a:t>Digital imaging </a:t>
          </a:r>
        </a:p>
      </dgm:t>
    </dgm:pt>
    <dgm:pt modelId="{7C532485-58ED-4109-BBBD-588144E15736}" type="parTrans" cxnId="{9C014079-E3E1-440A-AF9F-E6B339AFBAD7}">
      <dgm:prSet/>
      <dgm:spPr/>
      <dgm:t>
        <a:bodyPr/>
        <a:lstStyle/>
        <a:p>
          <a:endParaRPr lang="en-US"/>
        </a:p>
      </dgm:t>
    </dgm:pt>
    <dgm:pt modelId="{E7B97843-FFF5-456E-9C5E-F0470CA41A99}" type="sibTrans" cxnId="{9C014079-E3E1-440A-AF9F-E6B339AFBAD7}">
      <dgm:prSet/>
      <dgm:spPr/>
      <dgm:t>
        <a:bodyPr/>
        <a:lstStyle/>
        <a:p>
          <a:endParaRPr lang="en-US"/>
        </a:p>
      </dgm:t>
    </dgm:pt>
    <dgm:pt modelId="{083C4705-C776-402A-BB81-BF1585F6DAF6}">
      <dgm:prSet/>
      <dgm:spPr/>
      <dgm:t>
        <a:bodyPr/>
        <a:lstStyle/>
        <a:p>
          <a:pPr>
            <a:defRPr b="1"/>
          </a:pPr>
          <a:r>
            <a:rPr lang="en-US"/>
            <a:t>1966–1968</a:t>
          </a:r>
        </a:p>
      </dgm:t>
    </dgm:pt>
    <dgm:pt modelId="{BA3A7DA6-B222-4537-BEA5-B37D241C1189}" type="parTrans" cxnId="{29C1DF13-5F22-4AA3-A597-7BE00DE4F1D9}">
      <dgm:prSet/>
      <dgm:spPr/>
      <dgm:t>
        <a:bodyPr/>
        <a:lstStyle/>
        <a:p>
          <a:endParaRPr lang="en-US"/>
        </a:p>
      </dgm:t>
    </dgm:pt>
    <dgm:pt modelId="{DF587DE6-561F-4A55-9364-F28133BBAF71}" type="sibTrans" cxnId="{29C1DF13-5F22-4AA3-A597-7BE00DE4F1D9}">
      <dgm:prSet/>
      <dgm:spPr/>
      <dgm:t>
        <a:bodyPr/>
        <a:lstStyle/>
        <a:p>
          <a:endParaRPr lang="en-US"/>
        </a:p>
      </dgm:t>
    </dgm:pt>
    <dgm:pt modelId="{BD533EBF-3486-46DA-A3EA-2ECB3DC06D01}">
      <dgm:prSet/>
      <dgm:spPr/>
      <dgm:t>
        <a:bodyPr/>
        <a:lstStyle/>
        <a:p>
          <a:r>
            <a:rPr lang="en-US"/>
            <a:t>2D and 3D</a:t>
          </a:r>
        </a:p>
      </dgm:t>
    </dgm:pt>
    <dgm:pt modelId="{529919F3-0B5B-4BEA-A1F9-33285B65D389}" type="parTrans" cxnId="{C8DE7E78-0FAC-4961-ACFE-2107B065422F}">
      <dgm:prSet/>
      <dgm:spPr/>
      <dgm:t>
        <a:bodyPr/>
        <a:lstStyle/>
        <a:p>
          <a:endParaRPr lang="en-US"/>
        </a:p>
      </dgm:t>
    </dgm:pt>
    <dgm:pt modelId="{0D273E08-B0C4-4C1B-BAD3-C4974084C9E6}" type="sibTrans" cxnId="{C8DE7E78-0FAC-4961-ACFE-2107B065422F}">
      <dgm:prSet/>
      <dgm:spPr/>
      <dgm:t>
        <a:bodyPr/>
        <a:lstStyle/>
        <a:p>
          <a:endParaRPr lang="en-US"/>
        </a:p>
      </dgm:t>
    </dgm:pt>
    <dgm:pt modelId="{FAFCD855-3CA3-48FA-A8EC-47BB55259F4C}">
      <dgm:prSet/>
      <dgm:spPr/>
      <dgm:t>
        <a:bodyPr/>
        <a:lstStyle/>
        <a:p>
          <a:pPr>
            <a:defRPr b="1"/>
          </a:pPr>
          <a:r>
            <a:rPr lang="en-US"/>
            <a:t>1968</a:t>
          </a:r>
        </a:p>
      </dgm:t>
    </dgm:pt>
    <dgm:pt modelId="{861C487A-3F22-4777-AA66-8C4B8C1EF71D}" type="parTrans" cxnId="{92145442-65A7-4B3A-9444-DB9CDD023B8F}">
      <dgm:prSet/>
      <dgm:spPr/>
      <dgm:t>
        <a:bodyPr/>
        <a:lstStyle/>
        <a:p>
          <a:endParaRPr lang="en-US"/>
        </a:p>
      </dgm:t>
    </dgm:pt>
    <dgm:pt modelId="{EDFA1322-64A9-44CE-A547-F126A91859F7}" type="sibTrans" cxnId="{92145442-65A7-4B3A-9444-DB9CDD023B8F}">
      <dgm:prSet/>
      <dgm:spPr/>
      <dgm:t>
        <a:bodyPr/>
        <a:lstStyle/>
        <a:p>
          <a:endParaRPr lang="en-US"/>
        </a:p>
      </dgm:t>
    </dgm:pt>
    <dgm:pt modelId="{BFB53566-4934-4BC9-9F08-5B640EB75F4A}">
      <dgm:prSet/>
      <dgm:spPr/>
      <dgm:t>
        <a:bodyPr/>
        <a:lstStyle/>
        <a:p>
          <a:r>
            <a:rPr lang="en-US"/>
            <a:t>Virtual reality</a:t>
          </a:r>
        </a:p>
      </dgm:t>
    </dgm:pt>
    <dgm:pt modelId="{2CA365AD-33FB-4F85-84FC-4A91FD62601F}" type="parTrans" cxnId="{EE3E2813-1933-418B-8257-2A63EF88B780}">
      <dgm:prSet/>
      <dgm:spPr/>
      <dgm:t>
        <a:bodyPr/>
        <a:lstStyle/>
        <a:p>
          <a:endParaRPr lang="en-US"/>
        </a:p>
      </dgm:t>
    </dgm:pt>
    <dgm:pt modelId="{7E12A21D-E892-49EB-A6B3-B76C02A8AAE8}" type="sibTrans" cxnId="{EE3E2813-1933-418B-8257-2A63EF88B780}">
      <dgm:prSet/>
      <dgm:spPr/>
      <dgm:t>
        <a:bodyPr/>
        <a:lstStyle/>
        <a:p>
          <a:endParaRPr lang="en-US"/>
        </a:p>
      </dgm:t>
    </dgm:pt>
    <dgm:pt modelId="{84E40470-DE62-468B-BDAC-C33A4F566688}">
      <dgm:prSet/>
      <dgm:spPr/>
      <dgm:t>
        <a:bodyPr/>
        <a:lstStyle/>
        <a:p>
          <a:pPr>
            <a:defRPr b="1"/>
          </a:pPr>
          <a:r>
            <a:rPr lang="en-US"/>
            <a:t>1981</a:t>
          </a:r>
        </a:p>
      </dgm:t>
    </dgm:pt>
    <dgm:pt modelId="{64888C6A-E1A4-43AD-91BB-8DE76567A39A}" type="parTrans" cxnId="{F5031E14-5642-45F7-9F50-DCD185884911}">
      <dgm:prSet/>
      <dgm:spPr/>
      <dgm:t>
        <a:bodyPr/>
        <a:lstStyle/>
        <a:p>
          <a:endParaRPr lang="en-US"/>
        </a:p>
      </dgm:t>
    </dgm:pt>
    <dgm:pt modelId="{9CFFBF24-058A-467E-8C12-70EBAA390456}" type="sibTrans" cxnId="{F5031E14-5642-45F7-9F50-DCD185884911}">
      <dgm:prSet/>
      <dgm:spPr/>
      <dgm:t>
        <a:bodyPr/>
        <a:lstStyle/>
        <a:p>
          <a:endParaRPr lang="en-US"/>
        </a:p>
      </dgm:t>
    </dgm:pt>
    <dgm:pt modelId="{2E630D02-4930-452C-9104-772B0B085A61}">
      <dgm:prSet/>
      <dgm:spPr/>
      <dgm:t>
        <a:bodyPr/>
        <a:lstStyle/>
        <a:p>
          <a:r>
            <a:rPr lang="en-US"/>
            <a:t>3D printing</a:t>
          </a:r>
        </a:p>
      </dgm:t>
    </dgm:pt>
    <dgm:pt modelId="{94B0FFB2-D38F-4690-A174-8FC3920759DB}" type="parTrans" cxnId="{732C71FC-201E-4A50-85F9-2D2DEF18F694}">
      <dgm:prSet/>
      <dgm:spPr/>
      <dgm:t>
        <a:bodyPr/>
        <a:lstStyle/>
        <a:p>
          <a:endParaRPr lang="en-US"/>
        </a:p>
      </dgm:t>
    </dgm:pt>
    <dgm:pt modelId="{1DD833EA-61EB-4BA9-9371-C43AD5637844}" type="sibTrans" cxnId="{732C71FC-201E-4A50-85F9-2D2DEF18F694}">
      <dgm:prSet/>
      <dgm:spPr/>
      <dgm:t>
        <a:bodyPr/>
        <a:lstStyle/>
        <a:p>
          <a:endParaRPr lang="en-US"/>
        </a:p>
      </dgm:t>
    </dgm:pt>
    <dgm:pt modelId="{49CD3112-09C5-4E40-90F4-A0D063953724}" type="pres">
      <dgm:prSet presAssocID="{EB715D50-C9D8-4DD7-8CCD-9ABC8C837D06}" presName="root" presStyleCnt="0">
        <dgm:presLayoutVars>
          <dgm:chMax/>
          <dgm:chPref/>
          <dgm:animLvl val="lvl"/>
        </dgm:presLayoutVars>
      </dgm:prSet>
      <dgm:spPr/>
    </dgm:pt>
    <dgm:pt modelId="{D2847F34-7FC7-4B19-9526-F36E14D56F79}" type="pres">
      <dgm:prSet presAssocID="{EB715D50-C9D8-4DD7-8CCD-9ABC8C837D06}" presName="divider" presStyleLbl="fgAcc1" presStyleIdx="0" presStyleCnt="6"/>
      <dgm:spPr>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gm:spPr>
    </dgm:pt>
    <dgm:pt modelId="{02E95298-4CF0-4896-80B7-515124CDFFD8}" type="pres">
      <dgm:prSet presAssocID="{EB715D50-C9D8-4DD7-8CCD-9ABC8C837D06}" presName="nodes" presStyleCnt="0">
        <dgm:presLayoutVars>
          <dgm:chMax/>
          <dgm:chPref/>
          <dgm:animLvl val="lvl"/>
        </dgm:presLayoutVars>
      </dgm:prSet>
      <dgm:spPr/>
    </dgm:pt>
    <dgm:pt modelId="{CB2338FE-5F07-424A-9B9E-5E33B8603B13}" type="pres">
      <dgm:prSet presAssocID="{25B55F66-63AA-4CF9-91A2-82A57BDCE5DA}" presName="composite" presStyleCnt="0"/>
      <dgm:spPr/>
    </dgm:pt>
    <dgm:pt modelId="{AF98B59E-D16B-4338-9F74-442437423B11}" type="pres">
      <dgm:prSet presAssocID="{25B55F66-63AA-4CF9-91A2-82A57BDCE5DA}" presName="ConnectorPoint" presStyleLbl="lnNode1" presStyleIdx="0" presStyleCnt="5"/>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BBD90421-D9DB-4BFA-8BB1-143B45E16E79}" type="pres">
      <dgm:prSet presAssocID="{25B55F66-63AA-4CF9-91A2-82A57BDCE5DA}" presName="DropPinPlaceHolder" presStyleCnt="0"/>
      <dgm:spPr/>
    </dgm:pt>
    <dgm:pt modelId="{F92A7D26-BCDA-4010-ACE8-76CD1851E2A9}" type="pres">
      <dgm:prSet presAssocID="{25B55F66-63AA-4CF9-91A2-82A57BDCE5DA}" presName="DropPin" presStyleLbl="alignNode1" presStyleIdx="0" presStyleCnt="5"/>
      <dgm:spPr/>
    </dgm:pt>
    <dgm:pt modelId="{4BA7514A-0E57-4882-8DE0-A6803D82BFD3}" type="pres">
      <dgm:prSet presAssocID="{25B55F66-63AA-4CF9-91A2-82A57BDCE5DA}" presName="Ellipse" presStyleLbl="fgAcc1" presStyleIdx="1" presStyleCnt="6"/>
      <dgm:spPr>
        <a:solidFill>
          <a:schemeClr val="lt1">
            <a:alpha val="90000"/>
            <a:hueOff val="0"/>
            <a:satOff val="0"/>
            <a:lumOff val="0"/>
            <a:alphaOff val="0"/>
          </a:schemeClr>
        </a:solidFill>
        <a:ln w="19050" cap="flat" cmpd="sng" algn="ctr">
          <a:noFill/>
          <a:prstDash val="solid"/>
          <a:miter lim="800000"/>
        </a:ln>
        <a:effectLst/>
      </dgm:spPr>
    </dgm:pt>
    <dgm:pt modelId="{5BFF2B68-9422-460C-BFEC-F4C5CC7A7ABE}" type="pres">
      <dgm:prSet presAssocID="{25B55F66-63AA-4CF9-91A2-82A57BDCE5DA}" presName="L2TextContainer" presStyleLbl="revTx" presStyleIdx="0" presStyleCnt="10">
        <dgm:presLayoutVars>
          <dgm:bulletEnabled val="1"/>
        </dgm:presLayoutVars>
      </dgm:prSet>
      <dgm:spPr/>
    </dgm:pt>
    <dgm:pt modelId="{E6D49F64-E1EF-46A7-870C-BF177EFFA6D7}" type="pres">
      <dgm:prSet presAssocID="{25B55F66-63AA-4CF9-91A2-82A57BDCE5DA}" presName="L1TextContainer" presStyleLbl="revTx" presStyleIdx="1" presStyleCnt="10">
        <dgm:presLayoutVars>
          <dgm:chMax val="1"/>
          <dgm:chPref val="1"/>
          <dgm:bulletEnabled val="1"/>
        </dgm:presLayoutVars>
      </dgm:prSet>
      <dgm:spPr/>
    </dgm:pt>
    <dgm:pt modelId="{D8810E84-88A1-4BDA-898D-9842106D4E5C}" type="pres">
      <dgm:prSet presAssocID="{25B55F66-63AA-4CF9-91A2-82A57BDCE5DA}" presName="ConnectLine" presStyleLbl="sibTrans1D1" presStyleIdx="0" presStyleCnt="5"/>
      <dgm:spPr>
        <a:noFill/>
        <a:ln w="12700" cap="flat" cmpd="sng" algn="ctr">
          <a:solidFill>
            <a:schemeClr val="accent2">
              <a:hueOff val="0"/>
              <a:satOff val="0"/>
              <a:lumOff val="0"/>
              <a:alphaOff val="0"/>
            </a:schemeClr>
          </a:solidFill>
          <a:prstDash val="dash"/>
          <a:miter lim="800000"/>
        </a:ln>
        <a:effectLst/>
      </dgm:spPr>
    </dgm:pt>
    <dgm:pt modelId="{8F95E88E-6954-457C-B752-30685BE26E69}" type="pres">
      <dgm:prSet presAssocID="{25B55F66-63AA-4CF9-91A2-82A57BDCE5DA}" presName="EmptyPlaceHolder" presStyleCnt="0"/>
      <dgm:spPr/>
    </dgm:pt>
    <dgm:pt modelId="{69FDE242-02DF-4035-9A89-EB587E5D97EE}" type="pres">
      <dgm:prSet presAssocID="{666ED014-DC48-4E08-8434-807258422FA6}" presName="spaceBetweenRectangles" presStyleCnt="0"/>
      <dgm:spPr/>
    </dgm:pt>
    <dgm:pt modelId="{24D31D20-BE1F-46EE-A508-65EB04A8D81C}" type="pres">
      <dgm:prSet presAssocID="{B0F02F5F-F8A9-4E6E-837B-25E9DEC87108}" presName="composite" presStyleCnt="0"/>
      <dgm:spPr/>
    </dgm:pt>
    <dgm:pt modelId="{CA94A0C9-02B4-496E-8252-3213F7D42B8C}" type="pres">
      <dgm:prSet presAssocID="{B0F02F5F-F8A9-4E6E-837B-25E9DEC87108}" presName="ConnectorPoint" presStyleLbl="lnNode1" presStyleIdx="1" presStyleCnt="5"/>
      <dgm:spPr>
        <a:solidFill>
          <a:schemeClr val="accent2">
            <a:hueOff val="1610903"/>
            <a:satOff val="-4623"/>
            <a:lumOff val="-7402"/>
            <a:alphaOff val="0"/>
          </a:schemeClr>
        </a:solidFill>
        <a:ln w="6350" cap="flat" cmpd="sng" algn="ctr">
          <a:solidFill>
            <a:schemeClr val="lt1">
              <a:hueOff val="0"/>
              <a:satOff val="0"/>
              <a:lumOff val="0"/>
              <a:alphaOff val="0"/>
            </a:schemeClr>
          </a:solidFill>
          <a:prstDash val="solid"/>
          <a:miter lim="800000"/>
        </a:ln>
        <a:effectLst/>
      </dgm:spPr>
    </dgm:pt>
    <dgm:pt modelId="{BF155958-06E0-4E57-BA8B-4AFB98C65F2A}" type="pres">
      <dgm:prSet presAssocID="{B0F02F5F-F8A9-4E6E-837B-25E9DEC87108}" presName="DropPinPlaceHolder" presStyleCnt="0"/>
      <dgm:spPr/>
    </dgm:pt>
    <dgm:pt modelId="{97477A5E-8BEB-434D-AD9E-7CA96BB5975D}" type="pres">
      <dgm:prSet presAssocID="{B0F02F5F-F8A9-4E6E-837B-25E9DEC87108}" presName="DropPin" presStyleLbl="alignNode1" presStyleIdx="1" presStyleCnt="5"/>
      <dgm:spPr/>
    </dgm:pt>
    <dgm:pt modelId="{F090CEE5-AD56-4DD9-AD46-3792F7FA9023}" type="pres">
      <dgm:prSet presAssocID="{B0F02F5F-F8A9-4E6E-837B-25E9DEC87108}" presName="Ellipse" presStyleLbl="fgAcc1" presStyleIdx="2" presStyleCnt="6"/>
      <dgm:spPr>
        <a:solidFill>
          <a:schemeClr val="lt1">
            <a:alpha val="90000"/>
            <a:hueOff val="0"/>
            <a:satOff val="0"/>
            <a:lumOff val="0"/>
            <a:alphaOff val="0"/>
          </a:schemeClr>
        </a:solidFill>
        <a:ln w="19050" cap="flat" cmpd="sng" algn="ctr">
          <a:noFill/>
          <a:prstDash val="solid"/>
          <a:miter lim="800000"/>
        </a:ln>
        <a:effectLst/>
      </dgm:spPr>
    </dgm:pt>
    <dgm:pt modelId="{696B7386-944E-4B63-9A72-FCA033555D6C}" type="pres">
      <dgm:prSet presAssocID="{B0F02F5F-F8A9-4E6E-837B-25E9DEC87108}" presName="L2TextContainer" presStyleLbl="revTx" presStyleIdx="2" presStyleCnt="10">
        <dgm:presLayoutVars>
          <dgm:bulletEnabled val="1"/>
        </dgm:presLayoutVars>
      </dgm:prSet>
      <dgm:spPr/>
    </dgm:pt>
    <dgm:pt modelId="{076AEF7F-A524-4821-850D-4C89C2278F24}" type="pres">
      <dgm:prSet presAssocID="{B0F02F5F-F8A9-4E6E-837B-25E9DEC87108}" presName="L1TextContainer" presStyleLbl="revTx" presStyleIdx="3" presStyleCnt="10">
        <dgm:presLayoutVars>
          <dgm:chMax val="1"/>
          <dgm:chPref val="1"/>
          <dgm:bulletEnabled val="1"/>
        </dgm:presLayoutVars>
      </dgm:prSet>
      <dgm:spPr/>
    </dgm:pt>
    <dgm:pt modelId="{91528599-1243-431E-8B05-D7CAA841F8EB}" type="pres">
      <dgm:prSet presAssocID="{B0F02F5F-F8A9-4E6E-837B-25E9DEC87108}" presName="ConnectLine" presStyleLbl="sibTrans1D1" presStyleIdx="1" presStyleCnt="5"/>
      <dgm:spPr>
        <a:noFill/>
        <a:ln w="12700" cap="flat" cmpd="sng" algn="ctr">
          <a:solidFill>
            <a:schemeClr val="accent2">
              <a:hueOff val="1610903"/>
              <a:satOff val="-4623"/>
              <a:lumOff val="-7402"/>
              <a:alphaOff val="0"/>
            </a:schemeClr>
          </a:solidFill>
          <a:prstDash val="dash"/>
          <a:miter lim="800000"/>
        </a:ln>
        <a:effectLst/>
      </dgm:spPr>
    </dgm:pt>
    <dgm:pt modelId="{855B1E89-13F7-48F8-9C0C-523E22983FD2}" type="pres">
      <dgm:prSet presAssocID="{B0F02F5F-F8A9-4E6E-837B-25E9DEC87108}" presName="EmptyPlaceHolder" presStyleCnt="0"/>
      <dgm:spPr/>
    </dgm:pt>
    <dgm:pt modelId="{4F8B4E8C-D1CB-4969-8997-CC9EAE2CE685}" type="pres">
      <dgm:prSet presAssocID="{204D9F3A-6858-486C-92DF-7ACE57F69A30}" presName="spaceBetweenRectangles" presStyleCnt="0"/>
      <dgm:spPr/>
    </dgm:pt>
    <dgm:pt modelId="{04010233-55C1-47D3-A422-56840B43BCC2}" type="pres">
      <dgm:prSet presAssocID="{083C4705-C776-402A-BB81-BF1585F6DAF6}" presName="composite" presStyleCnt="0"/>
      <dgm:spPr/>
    </dgm:pt>
    <dgm:pt modelId="{5C2E206C-92C8-440C-8F3D-377502A9077A}" type="pres">
      <dgm:prSet presAssocID="{083C4705-C776-402A-BB81-BF1585F6DAF6}" presName="ConnectorPoint" presStyleLbl="lnNode1" presStyleIdx="2" presStyleCnt="5"/>
      <dgm:spPr>
        <a:solidFill>
          <a:schemeClr val="accent2">
            <a:hueOff val="3221807"/>
            <a:satOff val="-9246"/>
            <a:lumOff val="-14805"/>
            <a:alphaOff val="0"/>
          </a:schemeClr>
        </a:solidFill>
        <a:ln w="6350" cap="flat" cmpd="sng" algn="ctr">
          <a:solidFill>
            <a:schemeClr val="lt1">
              <a:hueOff val="0"/>
              <a:satOff val="0"/>
              <a:lumOff val="0"/>
              <a:alphaOff val="0"/>
            </a:schemeClr>
          </a:solidFill>
          <a:prstDash val="solid"/>
          <a:miter lim="800000"/>
        </a:ln>
        <a:effectLst/>
      </dgm:spPr>
    </dgm:pt>
    <dgm:pt modelId="{8157D371-3F8A-4805-94BA-6E73403C3757}" type="pres">
      <dgm:prSet presAssocID="{083C4705-C776-402A-BB81-BF1585F6DAF6}" presName="DropPinPlaceHolder" presStyleCnt="0"/>
      <dgm:spPr/>
    </dgm:pt>
    <dgm:pt modelId="{0CBC374B-F62E-4697-AA86-F03436BE6FEC}" type="pres">
      <dgm:prSet presAssocID="{083C4705-C776-402A-BB81-BF1585F6DAF6}" presName="DropPin" presStyleLbl="alignNode1" presStyleIdx="2" presStyleCnt="5"/>
      <dgm:spPr/>
    </dgm:pt>
    <dgm:pt modelId="{278F9181-37FD-4824-9A97-140BAB8BBD38}" type="pres">
      <dgm:prSet presAssocID="{083C4705-C776-402A-BB81-BF1585F6DAF6}" presName="Ellipse" presStyleLbl="fgAcc1" presStyleIdx="3" presStyleCnt="6"/>
      <dgm:spPr>
        <a:solidFill>
          <a:schemeClr val="lt1">
            <a:alpha val="90000"/>
            <a:hueOff val="0"/>
            <a:satOff val="0"/>
            <a:lumOff val="0"/>
            <a:alphaOff val="0"/>
          </a:schemeClr>
        </a:solidFill>
        <a:ln w="19050" cap="flat" cmpd="sng" algn="ctr">
          <a:noFill/>
          <a:prstDash val="solid"/>
          <a:miter lim="800000"/>
        </a:ln>
        <a:effectLst/>
      </dgm:spPr>
    </dgm:pt>
    <dgm:pt modelId="{47B67BBD-44C6-4DA9-B4ED-43AE9AFF52D5}" type="pres">
      <dgm:prSet presAssocID="{083C4705-C776-402A-BB81-BF1585F6DAF6}" presName="L2TextContainer" presStyleLbl="revTx" presStyleIdx="4" presStyleCnt="10">
        <dgm:presLayoutVars>
          <dgm:bulletEnabled val="1"/>
        </dgm:presLayoutVars>
      </dgm:prSet>
      <dgm:spPr/>
    </dgm:pt>
    <dgm:pt modelId="{B796F92A-0AB7-44FF-8F63-F3CFE3D875E6}" type="pres">
      <dgm:prSet presAssocID="{083C4705-C776-402A-BB81-BF1585F6DAF6}" presName="L1TextContainer" presStyleLbl="revTx" presStyleIdx="5" presStyleCnt="10">
        <dgm:presLayoutVars>
          <dgm:chMax val="1"/>
          <dgm:chPref val="1"/>
          <dgm:bulletEnabled val="1"/>
        </dgm:presLayoutVars>
      </dgm:prSet>
      <dgm:spPr/>
    </dgm:pt>
    <dgm:pt modelId="{25060D32-5F0E-47B8-A1D1-935F66E3EE0A}" type="pres">
      <dgm:prSet presAssocID="{083C4705-C776-402A-BB81-BF1585F6DAF6}" presName="ConnectLine" presStyleLbl="sibTrans1D1" presStyleIdx="2" presStyleCnt="5"/>
      <dgm:spPr>
        <a:noFill/>
        <a:ln w="12700" cap="flat" cmpd="sng" algn="ctr">
          <a:solidFill>
            <a:schemeClr val="accent2">
              <a:hueOff val="3221807"/>
              <a:satOff val="-9246"/>
              <a:lumOff val="-14805"/>
              <a:alphaOff val="0"/>
            </a:schemeClr>
          </a:solidFill>
          <a:prstDash val="dash"/>
          <a:miter lim="800000"/>
        </a:ln>
        <a:effectLst/>
      </dgm:spPr>
    </dgm:pt>
    <dgm:pt modelId="{CF4D3895-BFE4-4061-90C9-0FCF5AF42D24}" type="pres">
      <dgm:prSet presAssocID="{083C4705-C776-402A-BB81-BF1585F6DAF6}" presName="EmptyPlaceHolder" presStyleCnt="0"/>
      <dgm:spPr/>
    </dgm:pt>
    <dgm:pt modelId="{B7E034D1-B6EF-4A6F-A552-431791B4686E}" type="pres">
      <dgm:prSet presAssocID="{DF587DE6-561F-4A55-9364-F28133BBAF71}" presName="spaceBetweenRectangles" presStyleCnt="0"/>
      <dgm:spPr/>
    </dgm:pt>
    <dgm:pt modelId="{D38FD52D-459F-4E59-8AC6-3F7019BF8172}" type="pres">
      <dgm:prSet presAssocID="{FAFCD855-3CA3-48FA-A8EC-47BB55259F4C}" presName="composite" presStyleCnt="0"/>
      <dgm:spPr/>
    </dgm:pt>
    <dgm:pt modelId="{FD98A9DC-E226-4AEE-9145-345BAF04A4E9}" type="pres">
      <dgm:prSet presAssocID="{FAFCD855-3CA3-48FA-A8EC-47BB55259F4C}" presName="ConnectorPoint" presStyleLbl="lnNode1" presStyleIdx="3" presStyleCnt="5"/>
      <dgm:spPr>
        <a:solidFill>
          <a:schemeClr val="accent2">
            <a:hueOff val="4832710"/>
            <a:satOff val="-13870"/>
            <a:lumOff val="-22207"/>
            <a:alphaOff val="0"/>
          </a:schemeClr>
        </a:solidFill>
        <a:ln w="6350" cap="flat" cmpd="sng" algn="ctr">
          <a:solidFill>
            <a:schemeClr val="lt1">
              <a:hueOff val="0"/>
              <a:satOff val="0"/>
              <a:lumOff val="0"/>
              <a:alphaOff val="0"/>
            </a:schemeClr>
          </a:solidFill>
          <a:prstDash val="solid"/>
          <a:miter lim="800000"/>
        </a:ln>
        <a:effectLst/>
      </dgm:spPr>
    </dgm:pt>
    <dgm:pt modelId="{04B1FB16-08E1-45A9-B836-70167A133632}" type="pres">
      <dgm:prSet presAssocID="{FAFCD855-3CA3-48FA-A8EC-47BB55259F4C}" presName="DropPinPlaceHolder" presStyleCnt="0"/>
      <dgm:spPr/>
    </dgm:pt>
    <dgm:pt modelId="{289C444D-F06A-4BA2-AE94-B44587D767A2}" type="pres">
      <dgm:prSet presAssocID="{FAFCD855-3CA3-48FA-A8EC-47BB55259F4C}" presName="DropPin" presStyleLbl="alignNode1" presStyleIdx="3" presStyleCnt="5"/>
      <dgm:spPr/>
    </dgm:pt>
    <dgm:pt modelId="{DDA160A3-95BE-48FF-BFAD-3E1FCFE048A7}" type="pres">
      <dgm:prSet presAssocID="{FAFCD855-3CA3-48FA-A8EC-47BB55259F4C}" presName="Ellipse" presStyleLbl="fgAcc1" presStyleIdx="4" presStyleCnt="6"/>
      <dgm:spPr>
        <a:solidFill>
          <a:schemeClr val="lt1">
            <a:alpha val="90000"/>
            <a:hueOff val="0"/>
            <a:satOff val="0"/>
            <a:lumOff val="0"/>
            <a:alphaOff val="0"/>
          </a:schemeClr>
        </a:solidFill>
        <a:ln w="19050" cap="flat" cmpd="sng" algn="ctr">
          <a:noFill/>
          <a:prstDash val="solid"/>
          <a:miter lim="800000"/>
        </a:ln>
        <a:effectLst/>
      </dgm:spPr>
    </dgm:pt>
    <dgm:pt modelId="{371C9462-9888-4A83-92B0-A2D9C8DA2E05}" type="pres">
      <dgm:prSet presAssocID="{FAFCD855-3CA3-48FA-A8EC-47BB55259F4C}" presName="L2TextContainer" presStyleLbl="revTx" presStyleIdx="6" presStyleCnt="10">
        <dgm:presLayoutVars>
          <dgm:bulletEnabled val="1"/>
        </dgm:presLayoutVars>
      </dgm:prSet>
      <dgm:spPr/>
    </dgm:pt>
    <dgm:pt modelId="{E6BA9BCD-88AE-45EB-B4C1-CC1EFEC4872D}" type="pres">
      <dgm:prSet presAssocID="{FAFCD855-3CA3-48FA-A8EC-47BB55259F4C}" presName="L1TextContainer" presStyleLbl="revTx" presStyleIdx="7" presStyleCnt="10">
        <dgm:presLayoutVars>
          <dgm:chMax val="1"/>
          <dgm:chPref val="1"/>
          <dgm:bulletEnabled val="1"/>
        </dgm:presLayoutVars>
      </dgm:prSet>
      <dgm:spPr/>
    </dgm:pt>
    <dgm:pt modelId="{C14F15F5-FB7D-4F8E-95A1-53893579BCDA}" type="pres">
      <dgm:prSet presAssocID="{FAFCD855-3CA3-48FA-A8EC-47BB55259F4C}" presName="ConnectLine" presStyleLbl="sibTrans1D1" presStyleIdx="3" presStyleCnt="5"/>
      <dgm:spPr>
        <a:noFill/>
        <a:ln w="12700" cap="flat" cmpd="sng" algn="ctr">
          <a:solidFill>
            <a:schemeClr val="accent2">
              <a:hueOff val="4832710"/>
              <a:satOff val="-13870"/>
              <a:lumOff val="-22207"/>
              <a:alphaOff val="0"/>
            </a:schemeClr>
          </a:solidFill>
          <a:prstDash val="dash"/>
          <a:miter lim="800000"/>
        </a:ln>
        <a:effectLst/>
      </dgm:spPr>
    </dgm:pt>
    <dgm:pt modelId="{DB1C311F-C828-45DB-B26D-CF725AEEFAE6}" type="pres">
      <dgm:prSet presAssocID="{FAFCD855-3CA3-48FA-A8EC-47BB55259F4C}" presName="EmptyPlaceHolder" presStyleCnt="0"/>
      <dgm:spPr/>
    </dgm:pt>
    <dgm:pt modelId="{F43576DB-A1C3-4CC5-AEC1-B2CE79F4690F}" type="pres">
      <dgm:prSet presAssocID="{EDFA1322-64A9-44CE-A547-F126A91859F7}" presName="spaceBetweenRectangles" presStyleCnt="0"/>
      <dgm:spPr/>
    </dgm:pt>
    <dgm:pt modelId="{7BDA3DFA-DC2E-4B7A-91B9-DAFE940503DC}" type="pres">
      <dgm:prSet presAssocID="{84E40470-DE62-468B-BDAC-C33A4F566688}" presName="composite" presStyleCnt="0"/>
      <dgm:spPr/>
    </dgm:pt>
    <dgm:pt modelId="{594D4A8D-F577-4033-8FAB-498ACC691181}" type="pres">
      <dgm:prSet presAssocID="{84E40470-DE62-468B-BDAC-C33A4F566688}" presName="ConnectorPoint" presStyleLbl="lnNode1" presStyleIdx="4" presStyleCnt="5"/>
      <dgm:spPr>
        <a:solidFill>
          <a:schemeClr val="accent2">
            <a:hueOff val="6443614"/>
            <a:satOff val="-18493"/>
            <a:lumOff val="-29609"/>
            <a:alphaOff val="0"/>
          </a:schemeClr>
        </a:solidFill>
        <a:ln w="6350" cap="flat" cmpd="sng" algn="ctr">
          <a:solidFill>
            <a:schemeClr val="lt1">
              <a:hueOff val="0"/>
              <a:satOff val="0"/>
              <a:lumOff val="0"/>
              <a:alphaOff val="0"/>
            </a:schemeClr>
          </a:solidFill>
          <a:prstDash val="solid"/>
          <a:miter lim="800000"/>
        </a:ln>
        <a:effectLst/>
      </dgm:spPr>
    </dgm:pt>
    <dgm:pt modelId="{0520C8F4-4F83-477F-A63B-D2F039EC81F7}" type="pres">
      <dgm:prSet presAssocID="{84E40470-DE62-468B-BDAC-C33A4F566688}" presName="DropPinPlaceHolder" presStyleCnt="0"/>
      <dgm:spPr/>
    </dgm:pt>
    <dgm:pt modelId="{D04E1DA5-22F4-4BF5-A41C-7906B818EE58}" type="pres">
      <dgm:prSet presAssocID="{84E40470-DE62-468B-BDAC-C33A4F566688}" presName="DropPin" presStyleLbl="alignNode1" presStyleIdx="4" presStyleCnt="5"/>
      <dgm:spPr/>
    </dgm:pt>
    <dgm:pt modelId="{E9696578-91E3-46E4-98FB-52AA472873B4}" type="pres">
      <dgm:prSet presAssocID="{84E40470-DE62-468B-BDAC-C33A4F566688}" presName="Ellipse" presStyleLbl="fgAcc1" presStyleIdx="5" presStyleCnt="6"/>
      <dgm:spPr>
        <a:solidFill>
          <a:schemeClr val="lt1">
            <a:alpha val="90000"/>
            <a:hueOff val="0"/>
            <a:satOff val="0"/>
            <a:lumOff val="0"/>
            <a:alphaOff val="0"/>
          </a:schemeClr>
        </a:solidFill>
        <a:ln w="19050" cap="flat" cmpd="sng" algn="ctr">
          <a:noFill/>
          <a:prstDash val="solid"/>
          <a:miter lim="800000"/>
        </a:ln>
        <a:effectLst/>
      </dgm:spPr>
    </dgm:pt>
    <dgm:pt modelId="{ACB5DA42-0F01-432D-9801-5C6CAE71E9FA}" type="pres">
      <dgm:prSet presAssocID="{84E40470-DE62-468B-BDAC-C33A4F566688}" presName="L2TextContainer" presStyleLbl="revTx" presStyleIdx="8" presStyleCnt="10">
        <dgm:presLayoutVars>
          <dgm:bulletEnabled val="1"/>
        </dgm:presLayoutVars>
      </dgm:prSet>
      <dgm:spPr/>
    </dgm:pt>
    <dgm:pt modelId="{2899973D-5F53-4312-9410-477D906E6113}" type="pres">
      <dgm:prSet presAssocID="{84E40470-DE62-468B-BDAC-C33A4F566688}" presName="L1TextContainer" presStyleLbl="revTx" presStyleIdx="9" presStyleCnt="10">
        <dgm:presLayoutVars>
          <dgm:chMax val="1"/>
          <dgm:chPref val="1"/>
          <dgm:bulletEnabled val="1"/>
        </dgm:presLayoutVars>
      </dgm:prSet>
      <dgm:spPr/>
    </dgm:pt>
    <dgm:pt modelId="{399B489E-15F2-446C-B5F1-22A0E9F7B30E}" type="pres">
      <dgm:prSet presAssocID="{84E40470-DE62-468B-BDAC-C33A4F566688}" presName="ConnectLine" presStyleLbl="sibTrans1D1" presStyleIdx="4" presStyleCnt="5"/>
      <dgm:spPr>
        <a:noFill/>
        <a:ln w="12700" cap="flat" cmpd="sng" algn="ctr">
          <a:solidFill>
            <a:schemeClr val="accent2">
              <a:hueOff val="6443614"/>
              <a:satOff val="-18493"/>
              <a:lumOff val="-29609"/>
              <a:alphaOff val="0"/>
            </a:schemeClr>
          </a:solidFill>
          <a:prstDash val="dash"/>
          <a:miter lim="800000"/>
        </a:ln>
        <a:effectLst/>
      </dgm:spPr>
    </dgm:pt>
    <dgm:pt modelId="{23B9A33A-55A7-496A-BF65-CF33BA84F150}" type="pres">
      <dgm:prSet presAssocID="{84E40470-DE62-468B-BDAC-C33A4F566688}" presName="EmptyPlaceHolder" presStyleCnt="0"/>
      <dgm:spPr/>
    </dgm:pt>
  </dgm:ptLst>
  <dgm:cxnLst>
    <dgm:cxn modelId="{D7FDD412-103C-4A26-9B5B-F032E0597107}" type="presOf" srcId="{FAFCD855-3CA3-48FA-A8EC-47BB55259F4C}" destId="{E6BA9BCD-88AE-45EB-B4C1-CC1EFEC4872D}" srcOrd="0" destOrd="0" presId="urn:microsoft.com/office/officeart/2017/3/layout/DropPinTimeline"/>
    <dgm:cxn modelId="{EE3E2813-1933-418B-8257-2A63EF88B780}" srcId="{FAFCD855-3CA3-48FA-A8EC-47BB55259F4C}" destId="{BFB53566-4934-4BC9-9F08-5B640EB75F4A}" srcOrd="0" destOrd="0" parTransId="{2CA365AD-33FB-4F85-84FC-4A91FD62601F}" sibTransId="{7E12A21D-E892-49EB-A6B3-B76C02A8AAE8}"/>
    <dgm:cxn modelId="{29C1DF13-5F22-4AA3-A597-7BE00DE4F1D9}" srcId="{EB715D50-C9D8-4DD7-8CCD-9ABC8C837D06}" destId="{083C4705-C776-402A-BB81-BF1585F6DAF6}" srcOrd="2" destOrd="0" parTransId="{BA3A7DA6-B222-4537-BEA5-B37D241C1189}" sibTransId="{DF587DE6-561F-4A55-9364-F28133BBAF71}"/>
    <dgm:cxn modelId="{F5031E14-5642-45F7-9F50-DCD185884911}" srcId="{EB715D50-C9D8-4DD7-8CCD-9ABC8C837D06}" destId="{84E40470-DE62-468B-BDAC-C33A4F566688}" srcOrd="4" destOrd="0" parTransId="{64888C6A-E1A4-43AD-91BB-8DE76567A39A}" sibTransId="{9CFFBF24-058A-467E-8C12-70EBAA390456}"/>
    <dgm:cxn modelId="{7A475C24-5A41-46D8-B664-D12E806A0C72}" srcId="{25B55F66-63AA-4CF9-91A2-82A57BDCE5DA}" destId="{64123F67-8502-4043-85C5-311B3BA37A19}" srcOrd="0" destOrd="0" parTransId="{7E4B9BE1-08B7-4B02-808A-549654D0F9CC}" sibTransId="{D4DBBE2F-F201-44E6-A5FE-6D141BB7D2A6}"/>
    <dgm:cxn modelId="{29C3B637-795A-47D9-83C4-76BE50AA08A1}" type="presOf" srcId="{0F173763-7094-431B-9215-67530DF6AED0}" destId="{696B7386-944E-4B63-9A72-FCA033555D6C}" srcOrd="0" destOrd="0" presId="urn:microsoft.com/office/officeart/2017/3/layout/DropPinTimeline"/>
    <dgm:cxn modelId="{92145442-65A7-4B3A-9444-DB9CDD023B8F}" srcId="{EB715D50-C9D8-4DD7-8CCD-9ABC8C837D06}" destId="{FAFCD855-3CA3-48FA-A8EC-47BB55259F4C}" srcOrd="3" destOrd="0" parTransId="{861C487A-3F22-4777-AA66-8C4B8C1EF71D}" sibTransId="{EDFA1322-64A9-44CE-A547-F126A91859F7}"/>
    <dgm:cxn modelId="{FDBD864B-C931-4197-B776-AA32F85D4BFD}" type="presOf" srcId="{BD533EBF-3486-46DA-A3EA-2ECB3DC06D01}" destId="{47B67BBD-44C6-4DA9-B4ED-43AE9AFF52D5}" srcOrd="0" destOrd="0" presId="urn:microsoft.com/office/officeart/2017/3/layout/DropPinTimeline"/>
    <dgm:cxn modelId="{1FF70D55-BE95-4442-9EDD-790DD547DAA6}" type="presOf" srcId="{B0F02F5F-F8A9-4E6E-837B-25E9DEC87108}" destId="{076AEF7F-A524-4821-850D-4C89C2278F24}" srcOrd="0" destOrd="0" presId="urn:microsoft.com/office/officeart/2017/3/layout/DropPinTimeline"/>
    <dgm:cxn modelId="{C8DE7E78-0FAC-4961-ACFE-2107B065422F}" srcId="{083C4705-C776-402A-BB81-BF1585F6DAF6}" destId="{BD533EBF-3486-46DA-A3EA-2ECB3DC06D01}" srcOrd="0" destOrd="0" parTransId="{529919F3-0B5B-4BEA-A1F9-33285B65D389}" sibTransId="{0D273E08-B0C4-4C1B-BAD3-C4974084C9E6}"/>
    <dgm:cxn modelId="{9C014079-E3E1-440A-AF9F-E6B339AFBAD7}" srcId="{B0F02F5F-F8A9-4E6E-837B-25E9DEC87108}" destId="{0F173763-7094-431B-9215-67530DF6AED0}" srcOrd="0" destOrd="0" parTransId="{7C532485-58ED-4109-BBBD-588144E15736}" sibTransId="{E7B97843-FFF5-456E-9C5E-F0470CA41A99}"/>
    <dgm:cxn modelId="{BAE5DB5A-A68D-4A27-8932-52A58523B23B}" type="presOf" srcId="{083C4705-C776-402A-BB81-BF1585F6DAF6}" destId="{B796F92A-0AB7-44FF-8F63-F3CFE3D875E6}" srcOrd="0" destOrd="0" presId="urn:microsoft.com/office/officeart/2017/3/layout/DropPinTimeline"/>
    <dgm:cxn modelId="{8FA8397D-199D-4E62-9FD1-EAB337555243}" type="presOf" srcId="{EB715D50-C9D8-4DD7-8CCD-9ABC8C837D06}" destId="{49CD3112-09C5-4E40-90F4-A0D063953724}" srcOrd="0" destOrd="0" presId="urn:microsoft.com/office/officeart/2017/3/layout/DropPinTimeline"/>
    <dgm:cxn modelId="{85681782-2517-4CB6-916A-F51A182367CB}" srcId="{EB715D50-C9D8-4DD7-8CCD-9ABC8C837D06}" destId="{B0F02F5F-F8A9-4E6E-837B-25E9DEC87108}" srcOrd="1" destOrd="0" parTransId="{4CAAD4AF-4E49-4FE9-B122-AC933EFD279A}" sibTransId="{204D9F3A-6858-486C-92DF-7ACE57F69A30}"/>
    <dgm:cxn modelId="{043FAE93-04B3-449A-91AA-E644D493FAB6}" type="presOf" srcId="{64123F67-8502-4043-85C5-311B3BA37A19}" destId="{5BFF2B68-9422-460C-BFEC-F4C5CC7A7ABE}" srcOrd="0" destOrd="0" presId="urn:microsoft.com/office/officeart/2017/3/layout/DropPinTimeline"/>
    <dgm:cxn modelId="{42FBBE94-7404-4F07-8993-8BB27FBB2CC1}" type="presOf" srcId="{BFB53566-4934-4BC9-9F08-5B640EB75F4A}" destId="{371C9462-9888-4A83-92B0-A2D9C8DA2E05}" srcOrd="0" destOrd="0" presId="urn:microsoft.com/office/officeart/2017/3/layout/DropPinTimeline"/>
    <dgm:cxn modelId="{CA3684D7-E6E3-44DF-B162-363D1128F226}" type="presOf" srcId="{2E630D02-4930-452C-9104-772B0B085A61}" destId="{ACB5DA42-0F01-432D-9801-5C6CAE71E9FA}" srcOrd="0" destOrd="0" presId="urn:microsoft.com/office/officeart/2017/3/layout/DropPinTimeline"/>
    <dgm:cxn modelId="{1003F5DD-BCEF-4096-A289-AC6C753C120E}" type="presOf" srcId="{25B55F66-63AA-4CF9-91A2-82A57BDCE5DA}" destId="{E6D49F64-E1EF-46A7-870C-BF177EFFA6D7}" srcOrd="0" destOrd="0" presId="urn:microsoft.com/office/officeart/2017/3/layout/DropPinTimeline"/>
    <dgm:cxn modelId="{A3AC00E4-DCB9-4D99-A7D0-B22697ADD3F1}" type="presOf" srcId="{84E40470-DE62-468B-BDAC-C33A4F566688}" destId="{2899973D-5F53-4312-9410-477D906E6113}" srcOrd="0" destOrd="0" presId="urn:microsoft.com/office/officeart/2017/3/layout/DropPinTimeline"/>
    <dgm:cxn modelId="{C4949CF0-650E-472E-81FE-1539B25ABB88}" srcId="{EB715D50-C9D8-4DD7-8CCD-9ABC8C837D06}" destId="{25B55F66-63AA-4CF9-91A2-82A57BDCE5DA}" srcOrd="0" destOrd="0" parTransId="{34799C80-6E24-4BBC-A17E-A0219BA5E4EA}" sibTransId="{666ED014-DC48-4E08-8434-807258422FA6}"/>
    <dgm:cxn modelId="{732C71FC-201E-4A50-85F9-2D2DEF18F694}" srcId="{84E40470-DE62-468B-BDAC-C33A4F566688}" destId="{2E630D02-4930-452C-9104-772B0B085A61}" srcOrd="0" destOrd="0" parTransId="{94B0FFB2-D38F-4690-A174-8FC3920759DB}" sibTransId="{1DD833EA-61EB-4BA9-9371-C43AD5637844}"/>
    <dgm:cxn modelId="{EC8C399D-DC5D-43E1-876E-CF116EBB6A8F}" type="presParOf" srcId="{49CD3112-09C5-4E40-90F4-A0D063953724}" destId="{D2847F34-7FC7-4B19-9526-F36E14D56F79}" srcOrd="0" destOrd="0" presId="urn:microsoft.com/office/officeart/2017/3/layout/DropPinTimeline"/>
    <dgm:cxn modelId="{BFDE1200-96F1-409A-9313-D4B41AE6A3FB}" type="presParOf" srcId="{49CD3112-09C5-4E40-90F4-A0D063953724}" destId="{02E95298-4CF0-4896-80B7-515124CDFFD8}" srcOrd="1" destOrd="0" presId="urn:microsoft.com/office/officeart/2017/3/layout/DropPinTimeline"/>
    <dgm:cxn modelId="{A2A4EEEB-3FB4-4638-968B-1D6F77AF9384}" type="presParOf" srcId="{02E95298-4CF0-4896-80B7-515124CDFFD8}" destId="{CB2338FE-5F07-424A-9B9E-5E33B8603B13}" srcOrd="0" destOrd="0" presId="urn:microsoft.com/office/officeart/2017/3/layout/DropPinTimeline"/>
    <dgm:cxn modelId="{A8A9FBDC-5720-4BD7-A23D-99B8A9D72960}" type="presParOf" srcId="{CB2338FE-5F07-424A-9B9E-5E33B8603B13}" destId="{AF98B59E-D16B-4338-9F74-442437423B11}" srcOrd="0" destOrd="0" presId="urn:microsoft.com/office/officeart/2017/3/layout/DropPinTimeline"/>
    <dgm:cxn modelId="{1E387D43-B289-4EE9-922B-55D524E7517B}" type="presParOf" srcId="{CB2338FE-5F07-424A-9B9E-5E33B8603B13}" destId="{BBD90421-D9DB-4BFA-8BB1-143B45E16E79}" srcOrd="1" destOrd="0" presId="urn:microsoft.com/office/officeart/2017/3/layout/DropPinTimeline"/>
    <dgm:cxn modelId="{44D37A65-47DB-45E7-95F3-1C4356D686BC}" type="presParOf" srcId="{BBD90421-D9DB-4BFA-8BB1-143B45E16E79}" destId="{F92A7D26-BCDA-4010-ACE8-76CD1851E2A9}" srcOrd="0" destOrd="0" presId="urn:microsoft.com/office/officeart/2017/3/layout/DropPinTimeline"/>
    <dgm:cxn modelId="{5CE0D5D4-8A31-4913-B6E5-6942261E267E}" type="presParOf" srcId="{BBD90421-D9DB-4BFA-8BB1-143B45E16E79}" destId="{4BA7514A-0E57-4882-8DE0-A6803D82BFD3}" srcOrd="1" destOrd="0" presId="urn:microsoft.com/office/officeart/2017/3/layout/DropPinTimeline"/>
    <dgm:cxn modelId="{7F56B405-0F58-4EE2-A2BD-0E246D17EA80}" type="presParOf" srcId="{CB2338FE-5F07-424A-9B9E-5E33B8603B13}" destId="{5BFF2B68-9422-460C-BFEC-F4C5CC7A7ABE}" srcOrd="2" destOrd="0" presId="urn:microsoft.com/office/officeart/2017/3/layout/DropPinTimeline"/>
    <dgm:cxn modelId="{9B265028-F15E-49F0-BEE9-0B47DF4D732E}" type="presParOf" srcId="{CB2338FE-5F07-424A-9B9E-5E33B8603B13}" destId="{E6D49F64-E1EF-46A7-870C-BF177EFFA6D7}" srcOrd="3" destOrd="0" presId="urn:microsoft.com/office/officeart/2017/3/layout/DropPinTimeline"/>
    <dgm:cxn modelId="{9C6D7416-E3BA-4442-A60D-D0888B389EBB}" type="presParOf" srcId="{CB2338FE-5F07-424A-9B9E-5E33B8603B13}" destId="{D8810E84-88A1-4BDA-898D-9842106D4E5C}" srcOrd="4" destOrd="0" presId="urn:microsoft.com/office/officeart/2017/3/layout/DropPinTimeline"/>
    <dgm:cxn modelId="{65A778D8-2B07-4195-B4FF-E259D4D25DF6}" type="presParOf" srcId="{CB2338FE-5F07-424A-9B9E-5E33B8603B13}" destId="{8F95E88E-6954-457C-B752-30685BE26E69}" srcOrd="5" destOrd="0" presId="urn:microsoft.com/office/officeart/2017/3/layout/DropPinTimeline"/>
    <dgm:cxn modelId="{8D7BF8B5-A2FC-4829-BF6C-BE68DDFAD113}" type="presParOf" srcId="{02E95298-4CF0-4896-80B7-515124CDFFD8}" destId="{69FDE242-02DF-4035-9A89-EB587E5D97EE}" srcOrd="1" destOrd="0" presId="urn:microsoft.com/office/officeart/2017/3/layout/DropPinTimeline"/>
    <dgm:cxn modelId="{BCD65E37-2BE1-49B2-A603-D7DE1AC03E10}" type="presParOf" srcId="{02E95298-4CF0-4896-80B7-515124CDFFD8}" destId="{24D31D20-BE1F-46EE-A508-65EB04A8D81C}" srcOrd="2" destOrd="0" presId="urn:microsoft.com/office/officeart/2017/3/layout/DropPinTimeline"/>
    <dgm:cxn modelId="{A62C0AC0-5759-496F-99B5-5E0695F21AF2}" type="presParOf" srcId="{24D31D20-BE1F-46EE-A508-65EB04A8D81C}" destId="{CA94A0C9-02B4-496E-8252-3213F7D42B8C}" srcOrd="0" destOrd="0" presId="urn:microsoft.com/office/officeart/2017/3/layout/DropPinTimeline"/>
    <dgm:cxn modelId="{270B448A-482C-4C89-94BD-62C140641F25}" type="presParOf" srcId="{24D31D20-BE1F-46EE-A508-65EB04A8D81C}" destId="{BF155958-06E0-4E57-BA8B-4AFB98C65F2A}" srcOrd="1" destOrd="0" presId="urn:microsoft.com/office/officeart/2017/3/layout/DropPinTimeline"/>
    <dgm:cxn modelId="{A977AEFA-000B-4B0B-BC1A-F6354245B6C6}" type="presParOf" srcId="{BF155958-06E0-4E57-BA8B-4AFB98C65F2A}" destId="{97477A5E-8BEB-434D-AD9E-7CA96BB5975D}" srcOrd="0" destOrd="0" presId="urn:microsoft.com/office/officeart/2017/3/layout/DropPinTimeline"/>
    <dgm:cxn modelId="{B68A7FA0-4591-4CBC-B172-EF33F06D8049}" type="presParOf" srcId="{BF155958-06E0-4E57-BA8B-4AFB98C65F2A}" destId="{F090CEE5-AD56-4DD9-AD46-3792F7FA9023}" srcOrd="1" destOrd="0" presId="urn:microsoft.com/office/officeart/2017/3/layout/DropPinTimeline"/>
    <dgm:cxn modelId="{91AD1C81-D884-4B79-8E1D-178A5CA6D6FD}" type="presParOf" srcId="{24D31D20-BE1F-46EE-A508-65EB04A8D81C}" destId="{696B7386-944E-4B63-9A72-FCA033555D6C}" srcOrd="2" destOrd="0" presId="urn:microsoft.com/office/officeart/2017/3/layout/DropPinTimeline"/>
    <dgm:cxn modelId="{782677E1-C80F-4E0E-BC3A-B16455795254}" type="presParOf" srcId="{24D31D20-BE1F-46EE-A508-65EB04A8D81C}" destId="{076AEF7F-A524-4821-850D-4C89C2278F24}" srcOrd="3" destOrd="0" presId="urn:microsoft.com/office/officeart/2017/3/layout/DropPinTimeline"/>
    <dgm:cxn modelId="{A65CA3BA-6A1E-4F5E-A756-4ED9DDB68556}" type="presParOf" srcId="{24D31D20-BE1F-46EE-A508-65EB04A8D81C}" destId="{91528599-1243-431E-8B05-D7CAA841F8EB}" srcOrd="4" destOrd="0" presId="urn:microsoft.com/office/officeart/2017/3/layout/DropPinTimeline"/>
    <dgm:cxn modelId="{0141888E-D300-430B-A814-24C9F03B09FE}" type="presParOf" srcId="{24D31D20-BE1F-46EE-A508-65EB04A8D81C}" destId="{855B1E89-13F7-48F8-9C0C-523E22983FD2}" srcOrd="5" destOrd="0" presId="urn:microsoft.com/office/officeart/2017/3/layout/DropPinTimeline"/>
    <dgm:cxn modelId="{EAC71BBB-1321-432A-B314-C545C981C505}" type="presParOf" srcId="{02E95298-4CF0-4896-80B7-515124CDFFD8}" destId="{4F8B4E8C-D1CB-4969-8997-CC9EAE2CE685}" srcOrd="3" destOrd="0" presId="urn:microsoft.com/office/officeart/2017/3/layout/DropPinTimeline"/>
    <dgm:cxn modelId="{2D04084B-5E55-42F4-8CF6-9300C031E683}" type="presParOf" srcId="{02E95298-4CF0-4896-80B7-515124CDFFD8}" destId="{04010233-55C1-47D3-A422-56840B43BCC2}" srcOrd="4" destOrd="0" presId="urn:microsoft.com/office/officeart/2017/3/layout/DropPinTimeline"/>
    <dgm:cxn modelId="{541BB81F-49CD-4AE8-9C9F-70A089BBA295}" type="presParOf" srcId="{04010233-55C1-47D3-A422-56840B43BCC2}" destId="{5C2E206C-92C8-440C-8F3D-377502A9077A}" srcOrd="0" destOrd="0" presId="urn:microsoft.com/office/officeart/2017/3/layout/DropPinTimeline"/>
    <dgm:cxn modelId="{9E44D6C6-DE8B-4E49-AE5A-AB24B9FB7F03}" type="presParOf" srcId="{04010233-55C1-47D3-A422-56840B43BCC2}" destId="{8157D371-3F8A-4805-94BA-6E73403C3757}" srcOrd="1" destOrd="0" presId="urn:microsoft.com/office/officeart/2017/3/layout/DropPinTimeline"/>
    <dgm:cxn modelId="{55240604-46E5-433C-AB47-89F5DD9CDAEE}" type="presParOf" srcId="{8157D371-3F8A-4805-94BA-6E73403C3757}" destId="{0CBC374B-F62E-4697-AA86-F03436BE6FEC}" srcOrd="0" destOrd="0" presId="urn:microsoft.com/office/officeart/2017/3/layout/DropPinTimeline"/>
    <dgm:cxn modelId="{ACB2C717-FA12-4B47-9780-0BED94D69C14}" type="presParOf" srcId="{8157D371-3F8A-4805-94BA-6E73403C3757}" destId="{278F9181-37FD-4824-9A97-140BAB8BBD38}" srcOrd="1" destOrd="0" presId="urn:microsoft.com/office/officeart/2017/3/layout/DropPinTimeline"/>
    <dgm:cxn modelId="{227E9BBC-553B-4519-AED0-B909311F2050}" type="presParOf" srcId="{04010233-55C1-47D3-A422-56840B43BCC2}" destId="{47B67BBD-44C6-4DA9-B4ED-43AE9AFF52D5}" srcOrd="2" destOrd="0" presId="urn:microsoft.com/office/officeart/2017/3/layout/DropPinTimeline"/>
    <dgm:cxn modelId="{D294B046-951B-4928-9864-7A3F15FF7408}" type="presParOf" srcId="{04010233-55C1-47D3-A422-56840B43BCC2}" destId="{B796F92A-0AB7-44FF-8F63-F3CFE3D875E6}" srcOrd="3" destOrd="0" presId="urn:microsoft.com/office/officeart/2017/3/layout/DropPinTimeline"/>
    <dgm:cxn modelId="{0EEBDD66-5A19-4AE2-8402-383F0851400D}" type="presParOf" srcId="{04010233-55C1-47D3-A422-56840B43BCC2}" destId="{25060D32-5F0E-47B8-A1D1-935F66E3EE0A}" srcOrd="4" destOrd="0" presId="urn:microsoft.com/office/officeart/2017/3/layout/DropPinTimeline"/>
    <dgm:cxn modelId="{745654EC-47E0-4273-9AA1-C591D17DE09F}" type="presParOf" srcId="{04010233-55C1-47D3-A422-56840B43BCC2}" destId="{CF4D3895-BFE4-4061-90C9-0FCF5AF42D24}" srcOrd="5" destOrd="0" presId="urn:microsoft.com/office/officeart/2017/3/layout/DropPinTimeline"/>
    <dgm:cxn modelId="{55F38618-5728-4EE7-90C2-5FE0A27F3F97}" type="presParOf" srcId="{02E95298-4CF0-4896-80B7-515124CDFFD8}" destId="{B7E034D1-B6EF-4A6F-A552-431791B4686E}" srcOrd="5" destOrd="0" presId="urn:microsoft.com/office/officeart/2017/3/layout/DropPinTimeline"/>
    <dgm:cxn modelId="{4823805C-CC47-4968-955D-0E11B57F6981}" type="presParOf" srcId="{02E95298-4CF0-4896-80B7-515124CDFFD8}" destId="{D38FD52D-459F-4E59-8AC6-3F7019BF8172}" srcOrd="6" destOrd="0" presId="urn:microsoft.com/office/officeart/2017/3/layout/DropPinTimeline"/>
    <dgm:cxn modelId="{7532F7D8-66DF-41CD-9386-34E3BDA23BFC}" type="presParOf" srcId="{D38FD52D-459F-4E59-8AC6-3F7019BF8172}" destId="{FD98A9DC-E226-4AEE-9145-345BAF04A4E9}" srcOrd="0" destOrd="0" presId="urn:microsoft.com/office/officeart/2017/3/layout/DropPinTimeline"/>
    <dgm:cxn modelId="{1376E9B3-D60E-4B69-B8B1-6D63392744C4}" type="presParOf" srcId="{D38FD52D-459F-4E59-8AC6-3F7019BF8172}" destId="{04B1FB16-08E1-45A9-B836-70167A133632}" srcOrd="1" destOrd="0" presId="urn:microsoft.com/office/officeart/2017/3/layout/DropPinTimeline"/>
    <dgm:cxn modelId="{256A66AD-FB10-480A-9198-5F196E3F3CBF}" type="presParOf" srcId="{04B1FB16-08E1-45A9-B836-70167A133632}" destId="{289C444D-F06A-4BA2-AE94-B44587D767A2}" srcOrd="0" destOrd="0" presId="urn:microsoft.com/office/officeart/2017/3/layout/DropPinTimeline"/>
    <dgm:cxn modelId="{888269A2-67C5-4850-88C2-7977A2FE6F44}" type="presParOf" srcId="{04B1FB16-08E1-45A9-B836-70167A133632}" destId="{DDA160A3-95BE-48FF-BFAD-3E1FCFE048A7}" srcOrd="1" destOrd="0" presId="urn:microsoft.com/office/officeart/2017/3/layout/DropPinTimeline"/>
    <dgm:cxn modelId="{C5748D91-65BE-4887-A85C-EA29BF88F116}" type="presParOf" srcId="{D38FD52D-459F-4E59-8AC6-3F7019BF8172}" destId="{371C9462-9888-4A83-92B0-A2D9C8DA2E05}" srcOrd="2" destOrd="0" presId="urn:microsoft.com/office/officeart/2017/3/layout/DropPinTimeline"/>
    <dgm:cxn modelId="{D5FF8145-7C78-48EB-BBDA-4C4AA18E37C3}" type="presParOf" srcId="{D38FD52D-459F-4E59-8AC6-3F7019BF8172}" destId="{E6BA9BCD-88AE-45EB-B4C1-CC1EFEC4872D}" srcOrd="3" destOrd="0" presId="urn:microsoft.com/office/officeart/2017/3/layout/DropPinTimeline"/>
    <dgm:cxn modelId="{9005E3D9-9073-4101-B5C5-38D37A1279F7}" type="presParOf" srcId="{D38FD52D-459F-4E59-8AC6-3F7019BF8172}" destId="{C14F15F5-FB7D-4F8E-95A1-53893579BCDA}" srcOrd="4" destOrd="0" presId="urn:microsoft.com/office/officeart/2017/3/layout/DropPinTimeline"/>
    <dgm:cxn modelId="{A4632DA7-5017-434E-ACE6-D695540953A3}" type="presParOf" srcId="{D38FD52D-459F-4E59-8AC6-3F7019BF8172}" destId="{DB1C311F-C828-45DB-B26D-CF725AEEFAE6}" srcOrd="5" destOrd="0" presId="urn:microsoft.com/office/officeart/2017/3/layout/DropPinTimeline"/>
    <dgm:cxn modelId="{613ACCB1-071C-4837-8227-6FC1E0675E46}" type="presParOf" srcId="{02E95298-4CF0-4896-80B7-515124CDFFD8}" destId="{F43576DB-A1C3-4CC5-AEC1-B2CE79F4690F}" srcOrd="7" destOrd="0" presId="urn:microsoft.com/office/officeart/2017/3/layout/DropPinTimeline"/>
    <dgm:cxn modelId="{38D41035-76D6-4397-A702-E471F94C412F}" type="presParOf" srcId="{02E95298-4CF0-4896-80B7-515124CDFFD8}" destId="{7BDA3DFA-DC2E-4B7A-91B9-DAFE940503DC}" srcOrd="8" destOrd="0" presId="urn:microsoft.com/office/officeart/2017/3/layout/DropPinTimeline"/>
    <dgm:cxn modelId="{B2F49B42-8EAF-4747-8400-B2592E98D72A}" type="presParOf" srcId="{7BDA3DFA-DC2E-4B7A-91B9-DAFE940503DC}" destId="{594D4A8D-F577-4033-8FAB-498ACC691181}" srcOrd="0" destOrd="0" presId="urn:microsoft.com/office/officeart/2017/3/layout/DropPinTimeline"/>
    <dgm:cxn modelId="{99BEE927-AA55-4D30-9465-07473585A285}" type="presParOf" srcId="{7BDA3DFA-DC2E-4B7A-91B9-DAFE940503DC}" destId="{0520C8F4-4F83-477F-A63B-D2F039EC81F7}" srcOrd="1" destOrd="0" presId="urn:microsoft.com/office/officeart/2017/3/layout/DropPinTimeline"/>
    <dgm:cxn modelId="{2C549501-8D06-492A-9812-7DB693263D89}" type="presParOf" srcId="{0520C8F4-4F83-477F-A63B-D2F039EC81F7}" destId="{D04E1DA5-22F4-4BF5-A41C-7906B818EE58}" srcOrd="0" destOrd="0" presId="urn:microsoft.com/office/officeart/2017/3/layout/DropPinTimeline"/>
    <dgm:cxn modelId="{3DB00B62-471F-44C3-A825-B7BECB15DB7C}" type="presParOf" srcId="{0520C8F4-4F83-477F-A63B-D2F039EC81F7}" destId="{E9696578-91E3-46E4-98FB-52AA472873B4}" srcOrd="1" destOrd="0" presId="urn:microsoft.com/office/officeart/2017/3/layout/DropPinTimeline"/>
    <dgm:cxn modelId="{D144A01C-A0D0-4EA0-ACD2-B3431AE5B665}" type="presParOf" srcId="{7BDA3DFA-DC2E-4B7A-91B9-DAFE940503DC}" destId="{ACB5DA42-0F01-432D-9801-5C6CAE71E9FA}" srcOrd="2" destOrd="0" presId="urn:microsoft.com/office/officeart/2017/3/layout/DropPinTimeline"/>
    <dgm:cxn modelId="{AC38D97E-E632-45AF-A7BB-3F7793D5ED3F}" type="presParOf" srcId="{7BDA3DFA-DC2E-4B7A-91B9-DAFE940503DC}" destId="{2899973D-5F53-4312-9410-477D906E6113}" srcOrd="3" destOrd="0" presId="urn:microsoft.com/office/officeart/2017/3/layout/DropPinTimeline"/>
    <dgm:cxn modelId="{712402D0-354C-4736-A5CC-0C67E942B136}" type="presParOf" srcId="{7BDA3DFA-DC2E-4B7A-91B9-DAFE940503DC}" destId="{399B489E-15F2-446C-B5F1-22A0E9F7B30E}" srcOrd="4" destOrd="0" presId="urn:microsoft.com/office/officeart/2017/3/layout/DropPinTimeline"/>
    <dgm:cxn modelId="{8FF1AD6A-3366-4D3A-A825-623DCC10E9D9}" type="presParOf" srcId="{7BDA3DFA-DC2E-4B7A-91B9-DAFE940503DC}" destId="{23B9A33A-55A7-496A-BF65-CF33BA84F150}"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847F34-7FC7-4B19-9526-F36E14D56F79}">
      <dsp:nvSpPr>
        <dsp:cNvPr id="0" name=""/>
        <dsp:cNvSpPr/>
      </dsp:nvSpPr>
      <dsp:spPr>
        <a:xfrm>
          <a:off x="0" y="2096402"/>
          <a:ext cx="10927829" cy="0"/>
        </a:xfrm>
        <a:prstGeom prst="lin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F92A7D26-BCDA-4010-ACE8-76CD1851E2A9}">
      <dsp:nvSpPr>
        <dsp:cNvPr id="0" name=""/>
        <dsp:cNvSpPr/>
      </dsp:nvSpPr>
      <dsp:spPr>
        <a:xfrm rot="8100000">
          <a:off x="69924" y="483138"/>
          <a:ext cx="308335" cy="308335"/>
        </a:xfrm>
        <a:prstGeom prst="teardrop">
          <a:avLst>
            <a:gd name="adj" fmla="val 11500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A7514A-0E57-4882-8DE0-A6803D82BFD3}">
      <dsp:nvSpPr>
        <dsp:cNvPr id="0" name=""/>
        <dsp:cNvSpPr/>
      </dsp:nvSpPr>
      <dsp:spPr>
        <a:xfrm>
          <a:off x="104178" y="517392"/>
          <a:ext cx="239828" cy="239828"/>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5BFF2B68-9422-460C-BFEC-F4C5CC7A7ABE}">
      <dsp:nvSpPr>
        <dsp:cNvPr id="0" name=""/>
        <dsp:cNvSpPr/>
      </dsp:nvSpPr>
      <dsp:spPr>
        <a:xfrm>
          <a:off x="442118" y="855332"/>
          <a:ext cx="3027256"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Braces </a:t>
          </a:r>
        </a:p>
      </dsp:txBody>
      <dsp:txXfrm>
        <a:off x="442118" y="855332"/>
        <a:ext cx="3027256" cy="1241070"/>
      </dsp:txXfrm>
    </dsp:sp>
    <dsp:sp modelId="{E6D49F64-E1EF-46A7-870C-BF177EFFA6D7}">
      <dsp:nvSpPr>
        <dsp:cNvPr id="0" name=""/>
        <dsp:cNvSpPr/>
      </dsp:nvSpPr>
      <dsp:spPr>
        <a:xfrm>
          <a:off x="442118" y="419280"/>
          <a:ext cx="3027256"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1819</a:t>
          </a:r>
        </a:p>
      </dsp:txBody>
      <dsp:txXfrm>
        <a:off x="442118" y="419280"/>
        <a:ext cx="3027256" cy="436051"/>
      </dsp:txXfrm>
    </dsp:sp>
    <dsp:sp modelId="{D8810E84-88A1-4BDA-898D-9842106D4E5C}">
      <dsp:nvSpPr>
        <dsp:cNvPr id="0" name=""/>
        <dsp:cNvSpPr/>
      </dsp:nvSpPr>
      <dsp:spPr>
        <a:xfrm>
          <a:off x="224092" y="855332"/>
          <a:ext cx="0" cy="1241070"/>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F98B59E-D16B-4338-9F74-442437423B11}">
      <dsp:nvSpPr>
        <dsp:cNvPr id="0" name=""/>
        <dsp:cNvSpPr/>
      </dsp:nvSpPr>
      <dsp:spPr>
        <a:xfrm>
          <a:off x="184067" y="2057157"/>
          <a:ext cx="78489" cy="78489"/>
        </a:xfrm>
        <a:prstGeom prst="ellipse">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477A5E-8BEB-434D-AD9E-7CA96BB5975D}">
      <dsp:nvSpPr>
        <dsp:cNvPr id="0" name=""/>
        <dsp:cNvSpPr/>
      </dsp:nvSpPr>
      <dsp:spPr>
        <a:xfrm rot="18900000">
          <a:off x="1887024" y="3401331"/>
          <a:ext cx="308335" cy="308335"/>
        </a:xfrm>
        <a:prstGeom prst="teardrop">
          <a:avLst>
            <a:gd name="adj" fmla="val 115000"/>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90CEE5-AD56-4DD9-AD46-3792F7FA9023}">
      <dsp:nvSpPr>
        <dsp:cNvPr id="0" name=""/>
        <dsp:cNvSpPr/>
      </dsp:nvSpPr>
      <dsp:spPr>
        <a:xfrm>
          <a:off x="1921277" y="3435584"/>
          <a:ext cx="239828" cy="239828"/>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696B7386-944E-4B63-9A72-FCA033555D6C}">
      <dsp:nvSpPr>
        <dsp:cNvPr id="0" name=""/>
        <dsp:cNvSpPr/>
      </dsp:nvSpPr>
      <dsp:spPr>
        <a:xfrm>
          <a:off x="2259217" y="2096402"/>
          <a:ext cx="3027256"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Digital imaging </a:t>
          </a:r>
        </a:p>
      </dsp:txBody>
      <dsp:txXfrm>
        <a:off x="2259217" y="2096402"/>
        <a:ext cx="3027256" cy="1241070"/>
      </dsp:txXfrm>
    </dsp:sp>
    <dsp:sp modelId="{076AEF7F-A524-4821-850D-4C89C2278F24}">
      <dsp:nvSpPr>
        <dsp:cNvPr id="0" name=""/>
        <dsp:cNvSpPr/>
      </dsp:nvSpPr>
      <dsp:spPr>
        <a:xfrm>
          <a:off x="2259217" y="3337472"/>
          <a:ext cx="3027256"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1957</a:t>
          </a:r>
        </a:p>
      </dsp:txBody>
      <dsp:txXfrm>
        <a:off x="2259217" y="3337472"/>
        <a:ext cx="3027256" cy="436051"/>
      </dsp:txXfrm>
    </dsp:sp>
    <dsp:sp modelId="{91528599-1243-431E-8B05-D7CAA841F8EB}">
      <dsp:nvSpPr>
        <dsp:cNvPr id="0" name=""/>
        <dsp:cNvSpPr/>
      </dsp:nvSpPr>
      <dsp:spPr>
        <a:xfrm>
          <a:off x="2041192" y="2096402"/>
          <a:ext cx="0" cy="1241070"/>
        </a:xfrm>
        <a:prstGeom prst="line">
          <a:avLst/>
        </a:prstGeom>
        <a:noFill/>
        <a:ln w="12700" cap="flat" cmpd="sng" algn="ctr">
          <a:solidFill>
            <a:schemeClr val="accent2">
              <a:hueOff val="1610903"/>
              <a:satOff val="-4623"/>
              <a:lumOff val="-7402"/>
              <a:alphaOff val="0"/>
            </a:schemeClr>
          </a:solidFill>
          <a:prstDash val="dash"/>
          <a:miter lim="800000"/>
        </a:ln>
        <a:effectLst/>
      </dsp:spPr>
      <dsp:style>
        <a:lnRef idx="1">
          <a:scrgbClr r="0" g="0" b="0"/>
        </a:lnRef>
        <a:fillRef idx="0">
          <a:scrgbClr r="0" g="0" b="0"/>
        </a:fillRef>
        <a:effectRef idx="0">
          <a:scrgbClr r="0" g="0" b="0"/>
        </a:effectRef>
        <a:fontRef idx="minor"/>
      </dsp:style>
    </dsp:sp>
    <dsp:sp modelId="{CA94A0C9-02B4-496E-8252-3213F7D42B8C}">
      <dsp:nvSpPr>
        <dsp:cNvPr id="0" name=""/>
        <dsp:cNvSpPr/>
      </dsp:nvSpPr>
      <dsp:spPr>
        <a:xfrm>
          <a:off x="2001167" y="2057157"/>
          <a:ext cx="78489" cy="78489"/>
        </a:xfrm>
        <a:prstGeom prst="ellipse">
          <a:avLst/>
        </a:prstGeom>
        <a:solidFill>
          <a:schemeClr val="accent2">
            <a:hueOff val="1610903"/>
            <a:satOff val="-4623"/>
            <a:lumOff val="-7402"/>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BC374B-F62E-4697-AA86-F03436BE6FEC}">
      <dsp:nvSpPr>
        <dsp:cNvPr id="0" name=""/>
        <dsp:cNvSpPr/>
      </dsp:nvSpPr>
      <dsp:spPr>
        <a:xfrm rot="8100000">
          <a:off x="3704124" y="483138"/>
          <a:ext cx="308335" cy="308335"/>
        </a:xfrm>
        <a:prstGeom prst="teardrop">
          <a:avLst>
            <a:gd name="adj" fmla="val 115000"/>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8F9181-37FD-4824-9A97-140BAB8BBD38}">
      <dsp:nvSpPr>
        <dsp:cNvPr id="0" name=""/>
        <dsp:cNvSpPr/>
      </dsp:nvSpPr>
      <dsp:spPr>
        <a:xfrm>
          <a:off x="3738377" y="517392"/>
          <a:ext cx="239828" cy="239828"/>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47B67BBD-44C6-4DA9-B4ED-43AE9AFF52D5}">
      <dsp:nvSpPr>
        <dsp:cNvPr id="0" name=""/>
        <dsp:cNvSpPr/>
      </dsp:nvSpPr>
      <dsp:spPr>
        <a:xfrm>
          <a:off x="4076317" y="855332"/>
          <a:ext cx="3027256"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2D and 3D</a:t>
          </a:r>
        </a:p>
      </dsp:txBody>
      <dsp:txXfrm>
        <a:off x="4076317" y="855332"/>
        <a:ext cx="3027256" cy="1241070"/>
      </dsp:txXfrm>
    </dsp:sp>
    <dsp:sp modelId="{B796F92A-0AB7-44FF-8F63-F3CFE3D875E6}">
      <dsp:nvSpPr>
        <dsp:cNvPr id="0" name=""/>
        <dsp:cNvSpPr/>
      </dsp:nvSpPr>
      <dsp:spPr>
        <a:xfrm>
          <a:off x="4076317" y="419280"/>
          <a:ext cx="3027256"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1966–1968</a:t>
          </a:r>
        </a:p>
      </dsp:txBody>
      <dsp:txXfrm>
        <a:off x="4076317" y="419280"/>
        <a:ext cx="3027256" cy="436051"/>
      </dsp:txXfrm>
    </dsp:sp>
    <dsp:sp modelId="{25060D32-5F0E-47B8-A1D1-935F66E3EE0A}">
      <dsp:nvSpPr>
        <dsp:cNvPr id="0" name=""/>
        <dsp:cNvSpPr/>
      </dsp:nvSpPr>
      <dsp:spPr>
        <a:xfrm>
          <a:off x="3858291" y="855332"/>
          <a:ext cx="0" cy="1241070"/>
        </a:xfrm>
        <a:prstGeom prst="line">
          <a:avLst/>
        </a:prstGeom>
        <a:noFill/>
        <a:ln w="12700" cap="flat" cmpd="sng" algn="ctr">
          <a:solidFill>
            <a:schemeClr val="accent2">
              <a:hueOff val="3221807"/>
              <a:satOff val="-9246"/>
              <a:lumOff val="-14805"/>
              <a:alphaOff val="0"/>
            </a:schemeClr>
          </a:solidFill>
          <a:prstDash val="dash"/>
          <a:miter lim="800000"/>
        </a:ln>
        <a:effectLst/>
      </dsp:spPr>
      <dsp:style>
        <a:lnRef idx="1">
          <a:scrgbClr r="0" g="0" b="0"/>
        </a:lnRef>
        <a:fillRef idx="0">
          <a:scrgbClr r="0" g="0" b="0"/>
        </a:fillRef>
        <a:effectRef idx="0">
          <a:scrgbClr r="0" g="0" b="0"/>
        </a:effectRef>
        <a:fontRef idx="minor"/>
      </dsp:style>
    </dsp:sp>
    <dsp:sp modelId="{5C2E206C-92C8-440C-8F3D-377502A9077A}">
      <dsp:nvSpPr>
        <dsp:cNvPr id="0" name=""/>
        <dsp:cNvSpPr/>
      </dsp:nvSpPr>
      <dsp:spPr>
        <a:xfrm>
          <a:off x="3818266" y="2057157"/>
          <a:ext cx="78489" cy="78489"/>
        </a:xfrm>
        <a:prstGeom prst="ellipse">
          <a:avLst/>
        </a:prstGeom>
        <a:solidFill>
          <a:schemeClr val="accent2">
            <a:hueOff val="3221807"/>
            <a:satOff val="-9246"/>
            <a:lumOff val="-14805"/>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9C444D-F06A-4BA2-AE94-B44587D767A2}">
      <dsp:nvSpPr>
        <dsp:cNvPr id="0" name=""/>
        <dsp:cNvSpPr/>
      </dsp:nvSpPr>
      <dsp:spPr>
        <a:xfrm rot="18900000">
          <a:off x="5521223" y="3401331"/>
          <a:ext cx="308335" cy="308335"/>
        </a:xfrm>
        <a:prstGeom prst="teardrop">
          <a:avLst>
            <a:gd name="adj" fmla="val 115000"/>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A160A3-95BE-48FF-BFAD-3E1FCFE048A7}">
      <dsp:nvSpPr>
        <dsp:cNvPr id="0" name=""/>
        <dsp:cNvSpPr/>
      </dsp:nvSpPr>
      <dsp:spPr>
        <a:xfrm>
          <a:off x="5555476" y="3435584"/>
          <a:ext cx="239828" cy="239828"/>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371C9462-9888-4A83-92B0-A2D9C8DA2E05}">
      <dsp:nvSpPr>
        <dsp:cNvPr id="0" name=""/>
        <dsp:cNvSpPr/>
      </dsp:nvSpPr>
      <dsp:spPr>
        <a:xfrm>
          <a:off x="5893417" y="2096402"/>
          <a:ext cx="3027256"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Virtual reality</a:t>
          </a:r>
        </a:p>
      </dsp:txBody>
      <dsp:txXfrm>
        <a:off x="5893417" y="2096402"/>
        <a:ext cx="3027256" cy="1241070"/>
      </dsp:txXfrm>
    </dsp:sp>
    <dsp:sp modelId="{E6BA9BCD-88AE-45EB-B4C1-CC1EFEC4872D}">
      <dsp:nvSpPr>
        <dsp:cNvPr id="0" name=""/>
        <dsp:cNvSpPr/>
      </dsp:nvSpPr>
      <dsp:spPr>
        <a:xfrm>
          <a:off x="5893417" y="3337472"/>
          <a:ext cx="3027256"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1968</a:t>
          </a:r>
        </a:p>
      </dsp:txBody>
      <dsp:txXfrm>
        <a:off x="5893417" y="3337472"/>
        <a:ext cx="3027256" cy="436051"/>
      </dsp:txXfrm>
    </dsp:sp>
    <dsp:sp modelId="{C14F15F5-FB7D-4F8E-95A1-53893579BCDA}">
      <dsp:nvSpPr>
        <dsp:cNvPr id="0" name=""/>
        <dsp:cNvSpPr/>
      </dsp:nvSpPr>
      <dsp:spPr>
        <a:xfrm>
          <a:off x="5675391" y="2096402"/>
          <a:ext cx="0" cy="1241070"/>
        </a:xfrm>
        <a:prstGeom prst="line">
          <a:avLst/>
        </a:prstGeom>
        <a:noFill/>
        <a:ln w="12700" cap="flat" cmpd="sng" algn="ctr">
          <a:solidFill>
            <a:schemeClr val="accent2">
              <a:hueOff val="4832710"/>
              <a:satOff val="-13870"/>
              <a:lumOff val="-22207"/>
              <a:alphaOff val="0"/>
            </a:schemeClr>
          </a:solidFill>
          <a:prstDash val="dash"/>
          <a:miter lim="800000"/>
        </a:ln>
        <a:effectLst/>
      </dsp:spPr>
      <dsp:style>
        <a:lnRef idx="1">
          <a:scrgbClr r="0" g="0" b="0"/>
        </a:lnRef>
        <a:fillRef idx="0">
          <a:scrgbClr r="0" g="0" b="0"/>
        </a:fillRef>
        <a:effectRef idx="0">
          <a:scrgbClr r="0" g="0" b="0"/>
        </a:effectRef>
        <a:fontRef idx="minor"/>
      </dsp:style>
    </dsp:sp>
    <dsp:sp modelId="{FD98A9DC-E226-4AEE-9145-345BAF04A4E9}">
      <dsp:nvSpPr>
        <dsp:cNvPr id="0" name=""/>
        <dsp:cNvSpPr/>
      </dsp:nvSpPr>
      <dsp:spPr>
        <a:xfrm>
          <a:off x="5635366" y="2057157"/>
          <a:ext cx="78489" cy="78489"/>
        </a:xfrm>
        <a:prstGeom prst="ellipse">
          <a:avLst/>
        </a:prstGeom>
        <a:solidFill>
          <a:schemeClr val="accent2">
            <a:hueOff val="4832710"/>
            <a:satOff val="-13870"/>
            <a:lumOff val="-22207"/>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4E1DA5-22F4-4BF5-A41C-7906B818EE58}">
      <dsp:nvSpPr>
        <dsp:cNvPr id="0" name=""/>
        <dsp:cNvSpPr/>
      </dsp:nvSpPr>
      <dsp:spPr>
        <a:xfrm rot="8100000">
          <a:off x="7338323" y="483138"/>
          <a:ext cx="308335" cy="308335"/>
        </a:xfrm>
        <a:prstGeom prst="teardrop">
          <a:avLst>
            <a:gd name="adj" fmla="val 115000"/>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96578-91E3-46E4-98FB-52AA472873B4}">
      <dsp:nvSpPr>
        <dsp:cNvPr id="0" name=""/>
        <dsp:cNvSpPr/>
      </dsp:nvSpPr>
      <dsp:spPr>
        <a:xfrm>
          <a:off x="7372576" y="517392"/>
          <a:ext cx="239828" cy="239828"/>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ACB5DA42-0F01-432D-9801-5C6CAE71E9FA}">
      <dsp:nvSpPr>
        <dsp:cNvPr id="0" name=""/>
        <dsp:cNvSpPr/>
      </dsp:nvSpPr>
      <dsp:spPr>
        <a:xfrm>
          <a:off x="7710516" y="855332"/>
          <a:ext cx="3027256"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3D printing</a:t>
          </a:r>
        </a:p>
      </dsp:txBody>
      <dsp:txXfrm>
        <a:off x="7710516" y="855332"/>
        <a:ext cx="3027256" cy="1241070"/>
      </dsp:txXfrm>
    </dsp:sp>
    <dsp:sp modelId="{2899973D-5F53-4312-9410-477D906E6113}">
      <dsp:nvSpPr>
        <dsp:cNvPr id="0" name=""/>
        <dsp:cNvSpPr/>
      </dsp:nvSpPr>
      <dsp:spPr>
        <a:xfrm>
          <a:off x="7710516" y="419280"/>
          <a:ext cx="3027256"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1981</a:t>
          </a:r>
        </a:p>
      </dsp:txBody>
      <dsp:txXfrm>
        <a:off x="7710516" y="419280"/>
        <a:ext cx="3027256" cy="436051"/>
      </dsp:txXfrm>
    </dsp:sp>
    <dsp:sp modelId="{399B489E-15F2-446C-B5F1-22A0E9F7B30E}">
      <dsp:nvSpPr>
        <dsp:cNvPr id="0" name=""/>
        <dsp:cNvSpPr/>
      </dsp:nvSpPr>
      <dsp:spPr>
        <a:xfrm>
          <a:off x="7492490" y="855332"/>
          <a:ext cx="0" cy="1241070"/>
        </a:xfrm>
        <a:prstGeom prst="line">
          <a:avLst/>
        </a:prstGeom>
        <a:noFill/>
        <a:ln w="12700" cap="flat" cmpd="sng" algn="ctr">
          <a:solidFill>
            <a:schemeClr val="accent2">
              <a:hueOff val="6443614"/>
              <a:satOff val="-18493"/>
              <a:lumOff val="-29609"/>
              <a:alphaOff val="0"/>
            </a:schemeClr>
          </a:solidFill>
          <a:prstDash val="dash"/>
          <a:miter lim="800000"/>
        </a:ln>
        <a:effectLst/>
      </dsp:spPr>
      <dsp:style>
        <a:lnRef idx="1">
          <a:scrgbClr r="0" g="0" b="0"/>
        </a:lnRef>
        <a:fillRef idx="0">
          <a:scrgbClr r="0" g="0" b="0"/>
        </a:fillRef>
        <a:effectRef idx="0">
          <a:scrgbClr r="0" g="0" b="0"/>
        </a:effectRef>
        <a:fontRef idx="minor"/>
      </dsp:style>
    </dsp:sp>
    <dsp:sp modelId="{594D4A8D-F577-4033-8FAB-498ACC691181}">
      <dsp:nvSpPr>
        <dsp:cNvPr id="0" name=""/>
        <dsp:cNvSpPr/>
      </dsp:nvSpPr>
      <dsp:spPr>
        <a:xfrm>
          <a:off x="7452465" y="2057157"/>
          <a:ext cx="78489" cy="78489"/>
        </a:xfrm>
        <a:prstGeom prst="ellipse">
          <a:avLst/>
        </a:prstGeom>
        <a:solidFill>
          <a:schemeClr val="accent2">
            <a:hueOff val="6443614"/>
            <a:satOff val="-18493"/>
            <a:lumOff val="-29609"/>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p:cNvSpPr>
            <a:spLocks noGrp="1"/>
          </p:cNvSpPr>
          <p:nvPr>
            <p:ph type="ctrTitle"/>
          </p:nvPr>
        </p:nvSpPr>
        <p:spPr>
          <a:xfrm>
            <a:off x="1524000" y="1122363"/>
            <a:ext cx="9144000" cy="2387600"/>
          </a:xfrm>
        </p:spPr>
        <p:txBody>
          <a:bodyPr anchor="b"/>
          <a:lstStyle>
            <a:lvl1pPr algn="ctr">
              <a:defRPr sz="6000"/>
            </a:lvl1pPr>
          </a:lstStyle>
          <a:p>
            <a:r>
              <a:rPr lang="ro-RO"/>
              <a:t>Clic pentru editare stil titlu</a:t>
            </a:r>
          </a:p>
        </p:txBody>
      </p:sp>
      <p:sp>
        <p:nvSpPr>
          <p:cNvPr id="3" name="Subtitlu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Clic pentru a edita stilul de subtitlu</a:t>
            </a:r>
          </a:p>
        </p:txBody>
      </p:sp>
      <p:sp>
        <p:nvSpPr>
          <p:cNvPr id="4" name="Substituent dată 3"/>
          <p:cNvSpPr>
            <a:spLocks noGrp="1"/>
          </p:cNvSpPr>
          <p:nvPr>
            <p:ph type="dt" sz="half" idx="10"/>
          </p:nvPr>
        </p:nvSpPr>
        <p:spPr/>
        <p:txBody>
          <a:bodyPr/>
          <a:lstStyle/>
          <a:p>
            <a:fld id="{7363E8AD-4F80-492A-97A9-79DD5BB5D54F}" type="datetimeFigureOut">
              <a:rPr lang="ro-RO" smtClean="0"/>
              <a:t>11.03.2024</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06736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idx="1"/>
          </p:nvPr>
        </p:nvSpPr>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11.03.2024</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92769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p:cNvSpPr>
            <a:spLocks noGrp="1"/>
          </p:cNvSpPr>
          <p:nvPr>
            <p:ph type="title"/>
          </p:nvPr>
        </p:nvSpPr>
        <p:spPr>
          <a:xfrm>
            <a:off x="831850" y="1709738"/>
            <a:ext cx="10515600" cy="2852737"/>
          </a:xfrm>
        </p:spPr>
        <p:txBody>
          <a:bodyPr anchor="b"/>
          <a:lstStyle>
            <a:lvl1pPr>
              <a:defRPr sz="6000"/>
            </a:lvl1pPr>
          </a:lstStyle>
          <a:p>
            <a:r>
              <a:rPr lang="ro-RO"/>
              <a:t>Clic pentru editare stil titlu</a:t>
            </a:r>
          </a:p>
        </p:txBody>
      </p:sp>
      <p:sp>
        <p:nvSpPr>
          <p:cNvPr id="3" name="Substituent text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ro-RO"/>
              <a:t>Clic pentru editare stiluri text Coordonator</a:t>
            </a:r>
          </a:p>
        </p:txBody>
      </p:sp>
      <p:sp>
        <p:nvSpPr>
          <p:cNvPr id="4" name="Substituent dată 3"/>
          <p:cNvSpPr>
            <a:spLocks noGrp="1"/>
          </p:cNvSpPr>
          <p:nvPr>
            <p:ph type="dt" sz="half" idx="10"/>
          </p:nvPr>
        </p:nvSpPr>
        <p:spPr/>
        <p:txBody>
          <a:bodyPr/>
          <a:lstStyle/>
          <a:p>
            <a:fld id="{7363E8AD-4F80-492A-97A9-79DD5BB5D54F}" type="datetimeFigureOut">
              <a:rPr lang="ro-RO" smtClean="0"/>
              <a:t>11.03.2024</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03149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sz="half" idx="1"/>
          </p:nvPr>
        </p:nvSpPr>
        <p:spPr>
          <a:xfrm>
            <a:off x="838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p:cNvSpPr>
            <a:spLocks noGrp="1"/>
          </p:cNvSpPr>
          <p:nvPr>
            <p:ph sz="half" idx="2"/>
          </p:nvPr>
        </p:nvSpPr>
        <p:spPr>
          <a:xfrm>
            <a:off x="6172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p:cNvSpPr>
            <a:spLocks noGrp="1"/>
          </p:cNvSpPr>
          <p:nvPr>
            <p:ph type="dt" sz="half" idx="10"/>
          </p:nvPr>
        </p:nvSpPr>
        <p:spPr/>
        <p:txBody>
          <a:bodyPr/>
          <a:lstStyle/>
          <a:p>
            <a:fld id="{7363E8AD-4F80-492A-97A9-79DD5BB5D54F}" type="datetimeFigureOut">
              <a:rPr lang="ro-RO" smtClean="0"/>
              <a:t>11.03.2024</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4139618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p:cNvSpPr>
            <a:spLocks noGrp="1"/>
          </p:cNvSpPr>
          <p:nvPr>
            <p:ph type="title"/>
          </p:nvPr>
        </p:nvSpPr>
        <p:spPr>
          <a:xfrm>
            <a:off x="839788" y="365125"/>
            <a:ext cx="10515600" cy="1325563"/>
          </a:xfrm>
        </p:spPr>
        <p:txBody>
          <a:bodyPr/>
          <a:lstStyle/>
          <a:p>
            <a:r>
              <a:rPr lang="ro-RO"/>
              <a:t>Clic pentru editare stil titlu</a:t>
            </a:r>
          </a:p>
        </p:txBody>
      </p:sp>
      <p:sp>
        <p:nvSpPr>
          <p:cNvPr id="3" name="Substituent tex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4" name="Substituent conținut 3"/>
          <p:cNvSpPr>
            <a:spLocks noGrp="1"/>
          </p:cNvSpPr>
          <p:nvPr>
            <p:ph sz="half" idx="2"/>
          </p:nvPr>
        </p:nvSpPr>
        <p:spPr>
          <a:xfrm>
            <a:off x="839788" y="2505075"/>
            <a:ext cx="5157787"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6" name="Substituent conținut 5"/>
          <p:cNvSpPr>
            <a:spLocks noGrp="1"/>
          </p:cNvSpPr>
          <p:nvPr>
            <p:ph sz="quarter" idx="4"/>
          </p:nvPr>
        </p:nvSpPr>
        <p:spPr>
          <a:xfrm>
            <a:off x="6172200" y="2505075"/>
            <a:ext cx="5183188"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p:cNvSpPr>
            <a:spLocks noGrp="1"/>
          </p:cNvSpPr>
          <p:nvPr>
            <p:ph type="dt" sz="half" idx="10"/>
          </p:nvPr>
        </p:nvSpPr>
        <p:spPr/>
        <p:txBody>
          <a:bodyPr/>
          <a:lstStyle/>
          <a:p>
            <a:fld id="{7363E8AD-4F80-492A-97A9-79DD5BB5D54F}" type="datetimeFigureOut">
              <a:rPr lang="ro-RO" smtClean="0"/>
              <a:t>11.03.2024</a:t>
            </a:fld>
            <a:endParaRPr lang="ro-RO"/>
          </a:p>
        </p:txBody>
      </p:sp>
      <p:sp>
        <p:nvSpPr>
          <p:cNvPr id="8" name="Substituent subsol 7"/>
          <p:cNvSpPr>
            <a:spLocks noGrp="1"/>
          </p:cNvSpPr>
          <p:nvPr>
            <p:ph type="ftr" sz="quarter" idx="11"/>
          </p:nvPr>
        </p:nvSpPr>
        <p:spPr/>
        <p:txBody>
          <a:bodyPr/>
          <a:lstStyle/>
          <a:p>
            <a:endParaRPr lang="ro-RO"/>
          </a:p>
        </p:txBody>
      </p:sp>
      <p:sp>
        <p:nvSpPr>
          <p:cNvPr id="9" name="Substituent număr diapozitiv 8"/>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5291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dată 2"/>
          <p:cNvSpPr>
            <a:spLocks noGrp="1"/>
          </p:cNvSpPr>
          <p:nvPr>
            <p:ph type="dt" sz="half" idx="10"/>
          </p:nvPr>
        </p:nvSpPr>
        <p:spPr/>
        <p:txBody>
          <a:bodyPr/>
          <a:lstStyle/>
          <a:p>
            <a:fld id="{7363E8AD-4F80-492A-97A9-79DD5BB5D54F}" type="datetimeFigureOut">
              <a:rPr lang="ro-RO" smtClean="0"/>
              <a:t>11.03.2024</a:t>
            </a:fld>
            <a:endParaRPr lang="ro-RO"/>
          </a:p>
        </p:txBody>
      </p:sp>
      <p:sp>
        <p:nvSpPr>
          <p:cNvPr id="4" name="Substituent subsol 3"/>
          <p:cNvSpPr>
            <a:spLocks noGrp="1"/>
          </p:cNvSpPr>
          <p:nvPr>
            <p:ph type="ftr" sz="quarter" idx="11"/>
          </p:nvPr>
        </p:nvSpPr>
        <p:spPr/>
        <p:txBody>
          <a:bodyPr/>
          <a:lstStyle/>
          <a:p>
            <a:endParaRPr lang="ro-RO"/>
          </a:p>
        </p:txBody>
      </p:sp>
      <p:sp>
        <p:nvSpPr>
          <p:cNvPr id="5" name="Substituent număr diapozitiv 4"/>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83699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p:cNvSpPr>
            <a:spLocks noGrp="1"/>
          </p:cNvSpPr>
          <p:nvPr>
            <p:ph type="dt" sz="half" idx="10"/>
          </p:nvPr>
        </p:nvSpPr>
        <p:spPr/>
        <p:txBody>
          <a:bodyPr/>
          <a:lstStyle/>
          <a:p>
            <a:fld id="{7363E8AD-4F80-492A-97A9-79DD5BB5D54F}" type="datetimeFigureOut">
              <a:rPr lang="ro-RO" smtClean="0"/>
              <a:t>11.03.2024</a:t>
            </a:fld>
            <a:endParaRPr lang="ro-RO"/>
          </a:p>
        </p:txBody>
      </p:sp>
      <p:sp>
        <p:nvSpPr>
          <p:cNvPr id="3" name="Substituent subsol 2"/>
          <p:cNvSpPr>
            <a:spLocks noGrp="1"/>
          </p:cNvSpPr>
          <p:nvPr>
            <p:ph type="ftr" sz="quarter" idx="11"/>
          </p:nvPr>
        </p:nvSpPr>
        <p:spPr/>
        <p:txBody>
          <a:bodyPr/>
          <a:lstStyle/>
          <a:p>
            <a:endParaRPr lang="ro-RO"/>
          </a:p>
        </p:txBody>
      </p:sp>
      <p:sp>
        <p:nvSpPr>
          <p:cNvPr id="4" name="Substituent număr diapozitiv 3"/>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895968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conținut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11.03.2024</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243803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imagin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11.03.2024</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525016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text vertical 2"/>
          <p:cNvSpPr>
            <a:spLocks noGrp="1"/>
          </p:cNvSpPr>
          <p:nvPr>
            <p:ph type="body" orient="vert" idx="1"/>
          </p:nvPr>
        </p:nvSpPr>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11.03.2024</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881899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p:cNvSpPr>
            <a:spLocks noGrp="1"/>
          </p:cNvSpPr>
          <p:nvPr>
            <p:ph type="title" orient="vert"/>
          </p:nvPr>
        </p:nvSpPr>
        <p:spPr>
          <a:xfrm>
            <a:off x="8724900" y="365125"/>
            <a:ext cx="2628900" cy="5811838"/>
          </a:xfrm>
        </p:spPr>
        <p:txBody>
          <a:bodyPr vert="eaVert"/>
          <a:lstStyle/>
          <a:p>
            <a:r>
              <a:rPr lang="ro-RO"/>
              <a:t>Clic pentru editare stil titlu</a:t>
            </a:r>
          </a:p>
        </p:txBody>
      </p:sp>
      <p:sp>
        <p:nvSpPr>
          <p:cNvPr id="3" name="Substituent text vertical 2"/>
          <p:cNvSpPr>
            <a:spLocks noGrp="1"/>
          </p:cNvSpPr>
          <p:nvPr>
            <p:ph type="body" orient="vert" idx="1"/>
          </p:nvPr>
        </p:nvSpPr>
        <p:spPr>
          <a:xfrm>
            <a:off x="838200" y="365125"/>
            <a:ext cx="7734300" cy="5811838"/>
          </a:xfrm>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11.03.2024</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68357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Clic pentru editare stil titlu</a:t>
            </a:r>
          </a:p>
        </p:txBody>
      </p:sp>
      <p:sp>
        <p:nvSpPr>
          <p:cNvPr id="3" name="Substituent tex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363E8AD-4F80-492A-97A9-79DD5BB5D54F}" type="datetimeFigureOut">
              <a:rPr lang="ro-RO" smtClean="0"/>
              <a:t>11.03.2024</a:t>
            </a:fld>
            <a:endParaRPr lang="ro-RO"/>
          </a:p>
        </p:txBody>
      </p:sp>
      <p:sp>
        <p:nvSpPr>
          <p:cNvPr id="5" name="Substituent subsol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ro-RO"/>
          </a:p>
        </p:txBody>
      </p:sp>
      <p:sp>
        <p:nvSpPr>
          <p:cNvPr id="6" name="Substituent număr diapozitiv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B6C7AF6-F5DD-4AA3-9281-1BCA95A92161}" type="slidenum">
              <a:rPr lang="ro-RO" smtClean="0"/>
              <a:t>‹#›</a:t>
            </a:fld>
            <a:endParaRPr lang="ro-RO"/>
          </a:p>
        </p:txBody>
      </p:sp>
    </p:spTree>
    <p:extLst>
      <p:ext uri="{BB962C8B-B14F-4D97-AF65-F5344CB8AC3E}">
        <p14:creationId xmlns:p14="http://schemas.microsoft.com/office/powerpoint/2010/main" val="29349502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ultimaker.com/learn/the-complete-history-of-3d-printing/#:~:text=The%20first%203D%20printers,be%20polymerized%20by%20UV%20light." TargetMode="External"/><Relationship Id="rId2" Type="http://schemas.openxmlformats.org/officeDocument/2006/relationships/hyperlink" Target="https://technicalfoamservices.co.uk/blog/blog-history-of-cad-cam/#:~:text=Pierre%20B%C3%A9zier%20created%20the%20pioneering,the%20French%20car%20manufacturer%2C%20Renault." TargetMode="External"/><Relationship Id="rId1" Type="http://schemas.openxmlformats.org/officeDocument/2006/relationships/slideLayout" Target="../slideLayouts/slideLayout7.xml"/><Relationship Id="rId5" Type="http://schemas.openxmlformats.org/officeDocument/2006/relationships/hyperlink" Target="https://www.vrs.org.uk/virtual-reality/history.html#:~:text=In%201968%20Ivan%20Sutherland%20and%20his%20student%20Bob,was%20suspended%20from%20the%20ceiling%20%28hence%20its%20name%29." TargetMode="External"/><Relationship Id="rId4" Type="http://schemas.openxmlformats.org/officeDocument/2006/relationships/hyperlink" Target="https://www.scienceandmediamuseum.org.uk/objects-and-stories/first-digital-photo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9" name="Group 8">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0" name="Rectangle 9">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3" name="Freeform: Shape 12">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5" name="Rectangle 1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CasetăText 1">
            <a:extLst>
              <a:ext uri="{FF2B5EF4-FFF2-40B4-BE49-F238E27FC236}">
                <a16:creationId xmlns:a16="http://schemas.microsoft.com/office/drawing/2014/main" id="{48BD9A9C-B51E-8AD9-FB9E-3DBA3BBA3D15}"/>
              </a:ext>
            </a:extLst>
          </p:cNvPr>
          <p:cNvSpPr txBox="1"/>
          <p:nvPr/>
        </p:nvSpPr>
        <p:spPr>
          <a:xfrm>
            <a:off x="5181604" y="1676400"/>
            <a:ext cx="5638796" cy="35052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dirty="0">
                <a:solidFill>
                  <a:schemeClr val="tx1">
                    <a:alpha val="55000"/>
                  </a:schemeClr>
                </a:solidFill>
              </a:rPr>
              <a:t>LCHS4003_LON</a:t>
            </a:r>
          </a:p>
          <a:p>
            <a:pPr indent="-228600">
              <a:lnSpc>
                <a:spcPct val="90000"/>
              </a:lnSpc>
              <a:spcAft>
                <a:spcPts val="600"/>
              </a:spcAft>
              <a:buFont typeface="Arial" panose="020B0604020202020204" pitchFamily="34" charset="0"/>
              <a:buChar char="•"/>
            </a:pPr>
            <a:r>
              <a:rPr lang="en-US" sz="2400" dirty="0">
                <a:solidFill>
                  <a:schemeClr val="tx1">
                    <a:alpha val="55000"/>
                  </a:schemeClr>
                </a:solidFill>
              </a:rPr>
              <a:t>Dentistry</a:t>
            </a:r>
          </a:p>
          <a:p>
            <a:pPr indent="-228600">
              <a:lnSpc>
                <a:spcPct val="90000"/>
              </a:lnSpc>
              <a:spcAft>
                <a:spcPts val="600"/>
              </a:spcAft>
              <a:buFont typeface="Arial" panose="020B0604020202020204" pitchFamily="34" charset="0"/>
              <a:buChar char="•"/>
            </a:pPr>
            <a:r>
              <a:rPr lang="en-US" sz="2400" dirty="0">
                <a:solidFill>
                  <a:schemeClr val="tx1">
                    <a:alpha val="55000"/>
                  </a:schemeClr>
                </a:solidFill>
              </a:rPr>
              <a:t>Petronela </a:t>
            </a:r>
            <a:r>
              <a:rPr lang="en-US" sz="2400" dirty="0" err="1">
                <a:solidFill>
                  <a:schemeClr val="tx1">
                    <a:alpha val="55000"/>
                  </a:schemeClr>
                </a:solidFill>
              </a:rPr>
              <a:t>Prazniciuc</a:t>
            </a:r>
          </a:p>
          <a:p>
            <a:pPr indent="-228600">
              <a:lnSpc>
                <a:spcPct val="90000"/>
              </a:lnSpc>
              <a:spcAft>
                <a:spcPts val="600"/>
              </a:spcAft>
              <a:buFont typeface="Arial" panose="020B0604020202020204" pitchFamily="34" charset="0"/>
              <a:buChar char="•"/>
            </a:pPr>
            <a:r>
              <a:rPr lang="en-US" sz="2400" dirty="0">
                <a:solidFill>
                  <a:schemeClr val="tx1">
                    <a:alpha val="55000"/>
                  </a:schemeClr>
                </a:solidFill>
              </a:rPr>
              <a:t>Diana-Margareta Nica (2316994)</a:t>
            </a:r>
          </a:p>
        </p:txBody>
      </p:sp>
    </p:spTree>
    <p:extLst>
      <p:ext uri="{BB962C8B-B14F-4D97-AF65-F5344CB8AC3E}">
        <p14:creationId xmlns:p14="http://schemas.microsoft.com/office/powerpoint/2010/main" val="4125119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asetăText 3">
            <a:extLst>
              <a:ext uri="{FF2B5EF4-FFF2-40B4-BE49-F238E27FC236}">
                <a16:creationId xmlns:a16="http://schemas.microsoft.com/office/drawing/2014/main" id="{CA8CC4E7-F70C-BE6C-35EA-F4999E85FE7E}"/>
              </a:ext>
            </a:extLst>
          </p:cNvPr>
          <p:cNvSpPr txBox="1"/>
          <p:nvPr/>
        </p:nvSpPr>
        <p:spPr>
          <a:xfrm>
            <a:off x="1371597" y="348865"/>
            <a:ext cx="10044023" cy="87772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kern="1200">
                <a:solidFill>
                  <a:srgbClr val="FFFFFF"/>
                </a:solidFill>
                <a:latin typeface="+mj-lt"/>
                <a:ea typeface="+mj-ea"/>
                <a:cs typeface="+mj-cs"/>
              </a:rPr>
              <a:t>Overview </a:t>
            </a:r>
          </a:p>
        </p:txBody>
      </p:sp>
      <p:graphicFrame>
        <p:nvGraphicFramePr>
          <p:cNvPr id="6" name="CasetăText 2">
            <a:extLst>
              <a:ext uri="{FF2B5EF4-FFF2-40B4-BE49-F238E27FC236}">
                <a16:creationId xmlns:a16="http://schemas.microsoft.com/office/drawing/2014/main" id="{4F52C4CE-BD09-96BC-12F1-9520C4672B6E}"/>
              </a:ext>
            </a:extLst>
          </p:cNvPr>
          <p:cNvGraphicFramePr/>
          <p:nvPr>
            <p:extLst>
              <p:ext uri="{D42A27DB-BD31-4B8C-83A1-F6EECF244321}">
                <p14:modId xmlns:p14="http://schemas.microsoft.com/office/powerpoint/2010/main" val="306457604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5783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Imagine 4" descr="123 Dentist stellt vor: Die Geschichte der Zahnspange - 123Dentist ...">
            <a:extLst>
              <a:ext uri="{FF2B5EF4-FFF2-40B4-BE49-F238E27FC236}">
                <a16:creationId xmlns:a16="http://schemas.microsoft.com/office/drawing/2014/main" id="{BFDF826A-B228-9DF5-CF9C-9A312252600A}"/>
              </a:ext>
            </a:extLst>
          </p:cNvPr>
          <p:cNvPicPr>
            <a:picLocks noChangeAspect="1"/>
          </p:cNvPicPr>
          <p:nvPr/>
        </p:nvPicPr>
        <p:blipFill>
          <a:blip r:embed="rId2"/>
          <a:stretch>
            <a:fillRect/>
          </a:stretch>
        </p:blipFill>
        <p:spPr>
          <a:xfrm>
            <a:off x="6803647" y="2234621"/>
            <a:ext cx="4730214" cy="2388758"/>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u 1">
            <a:extLst>
              <a:ext uri="{FF2B5EF4-FFF2-40B4-BE49-F238E27FC236}">
                <a16:creationId xmlns:a16="http://schemas.microsoft.com/office/drawing/2014/main" id="{C4841F11-B248-2D68-83B2-AE2D2881B9EF}"/>
              </a:ext>
            </a:extLst>
          </p:cNvPr>
          <p:cNvSpPr>
            <a:spLocks noGrp="1"/>
          </p:cNvSpPr>
          <p:nvPr>
            <p:ph type="title"/>
          </p:nvPr>
        </p:nvSpPr>
        <p:spPr>
          <a:xfrm>
            <a:off x="786384" y="841249"/>
            <a:ext cx="5692953" cy="2587131"/>
          </a:xfrm>
        </p:spPr>
        <p:txBody>
          <a:bodyPr anchor="b">
            <a:normAutofit/>
          </a:bodyPr>
          <a:lstStyle/>
          <a:p>
            <a:r>
              <a:rPr lang="ro-RO" sz="4100">
                <a:solidFill>
                  <a:schemeClr val="bg1"/>
                </a:solidFill>
              </a:rPr>
              <a:t>                                        1819's</a:t>
            </a:r>
          </a:p>
        </p:txBody>
      </p:sp>
      <p:sp>
        <p:nvSpPr>
          <p:cNvPr id="3" name="Substituent conținut 2">
            <a:extLst>
              <a:ext uri="{FF2B5EF4-FFF2-40B4-BE49-F238E27FC236}">
                <a16:creationId xmlns:a16="http://schemas.microsoft.com/office/drawing/2014/main" id="{D3680014-FA9A-D982-815A-427194C9D91C}"/>
              </a:ext>
            </a:extLst>
          </p:cNvPr>
          <p:cNvSpPr>
            <a:spLocks noGrp="1"/>
          </p:cNvSpPr>
          <p:nvPr>
            <p:ph idx="1"/>
          </p:nvPr>
        </p:nvSpPr>
        <p:spPr>
          <a:xfrm>
            <a:off x="786383" y="3566810"/>
            <a:ext cx="5692953" cy="2651110"/>
          </a:xfrm>
        </p:spPr>
        <p:txBody>
          <a:bodyPr vert="horz" lIns="91440" tIns="45720" rIns="91440" bIns="45720" rtlCol="0" anchor="ctr">
            <a:normAutofit/>
          </a:bodyPr>
          <a:lstStyle/>
          <a:p>
            <a:r>
              <a:rPr lang="ro-RO" sz="1800" dirty="0">
                <a:solidFill>
                  <a:schemeClr val="tx2"/>
                </a:solidFill>
              </a:rPr>
              <a:t>In 1819's </a:t>
            </a:r>
            <a:r>
              <a:rPr lang="en-GB" sz="1800" dirty="0">
                <a:solidFill>
                  <a:schemeClr val="tx2"/>
                </a:solidFill>
              </a:rPr>
              <a:t>was invented the "Braces". </a:t>
            </a:r>
            <a:endParaRPr lang="ro-RO" sz="1800" dirty="0">
              <a:solidFill>
                <a:schemeClr val="tx2"/>
              </a:solidFill>
            </a:endParaRPr>
          </a:p>
          <a:p>
            <a:pPr marL="0" indent="0">
              <a:buNone/>
            </a:pPr>
            <a:r>
              <a:rPr lang="en-GB" sz="1800" dirty="0">
                <a:solidFill>
                  <a:schemeClr val="tx2"/>
                </a:solidFill>
                <a:ea typeface="+mn-lt"/>
                <a:cs typeface="+mn-lt"/>
              </a:rPr>
              <a:t>The Braces was invented by Christophe-Francois Delabarre. Thanks to Delabarre we have the support of dental braces that we still use today in2024. The braces were "made from a card composed of animal skin( which was also name it as "catgut".</a:t>
            </a:r>
            <a:endParaRPr lang="en-GB" sz="1800" dirty="0">
              <a:solidFill>
                <a:schemeClr val="tx2"/>
              </a:solidFill>
            </a:endParaRPr>
          </a:p>
        </p:txBody>
      </p:sp>
    </p:spTree>
    <p:extLst>
      <p:ext uri="{BB962C8B-B14F-4D97-AF65-F5344CB8AC3E}">
        <p14:creationId xmlns:p14="http://schemas.microsoft.com/office/powerpoint/2010/main" val="3978186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Imagine 3" descr="Fiftieth Anniversary Of First Digital Image | Science 2.0">
            <a:extLst>
              <a:ext uri="{FF2B5EF4-FFF2-40B4-BE49-F238E27FC236}">
                <a16:creationId xmlns:a16="http://schemas.microsoft.com/office/drawing/2014/main" id="{6AD4523D-EDB7-379B-2614-F7260C9A369B}"/>
              </a:ext>
            </a:extLst>
          </p:cNvPr>
          <p:cNvPicPr>
            <a:picLocks noChangeAspect="1"/>
          </p:cNvPicPr>
          <p:nvPr/>
        </p:nvPicPr>
        <p:blipFill rotWithShape="1">
          <a:blip r:embed="rId2"/>
          <a:srcRect r="-248" b="12681"/>
          <a:stretch/>
        </p:blipFill>
        <p:spPr>
          <a:xfrm>
            <a:off x="6840486" y="1065276"/>
            <a:ext cx="4668093" cy="4127961"/>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CasetăText 1">
            <a:extLst>
              <a:ext uri="{FF2B5EF4-FFF2-40B4-BE49-F238E27FC236}">
                <a16:creationId xmlns:a16="http://schemas.microsoft.com/office/drawing/2014/main" id="{DDE1D2D7-6603-2188-85E5-88D4206CD3B0}"/>
              </a:ext>
            </a:extLst>
          </p:cNvPr>
          <p:cNvSpPr txBox="1"/>
          <p:nvPr/>
        </p:nvSpPr>
        <p:spPr>
          <a:xfrm>
            <a:off x="786384" y="841249"/>
            <a:ext cx="5692953" cy="258713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800" kern="1200">
                <a:solidFill>
                  <a:schemeClr val="bg1"/>
                </a:solidFill>
                <a:latin typeface="+mj-lt"/>
                <a:ea typeface="+mj-ea"/>
                <a:cs typeface="+mj-cs"/>
              </a:rPr>
              <a:t>1957</a:t>
            </a:r>
          </a:p>
        </p:txBody>
      </p:sp>
      <p:sp>
        <p:nvSpPr>
          <p:cNvPr id="3" name="CasetăText 2">
            <a:extLst>
              <a:ext uri="{FF2B5EF4-FFF2-40B4-BE49-F238E27FC236}">
                <a16:creationId xmlns:a16="http://schemas.microsoft.com/office/drawing/2014/main" id="{423BB2D9-BEF0-93FD-5D7F-7D69CCBE8C34}"/>
              </a:ext>
            </a:extLst>
          </p:cNvPr>
          <p:cNvSpPr txBox="1"/>
          <p:nvPr/>
        </p:nvSpPr>
        <p:spPr>
          <a:xfrm>
            <a:off x="636292" y="3855446"/>
            <a:ext cx="5692953" cy="26511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dirty="0">
                <a:solidFill>
                  <a:schemeClr val="tx2"/>
                </a:solidFill>
              </a:rPr>
              <a:t>Russell Kirsch created the first Digital Imaging</a:t>
            </a:r>
          </a:p>
          <a:p>
            <a:pPr indent="-228600">
              <a:lnSpc>
                <a:spcPct val="90000"/>
              </a:lnSpc>
              <a:spcAft>
                <a:spcPts val="600"/>
              </a:spcAft>
              <a:buFont typeface="Arial" panose="020B0604020202020204" pitchFamily="34" charset="0"/>
              <a:buChar char="•"/>
            </a:pPr>
            <a:r>
              <a:rPr lang="en-US" dirty="0">
                <a:solidFill>
                  <a:schemeClr val="tx2"/>
                </a:solidFill>
              </a:rPr>
              <a:t>The digital imagine was invented to shorten working hours and at the same time make the dentist understand all the issue. This device has been well received in this industry because it can see things that the human eye cannot see. This invention helps in making the dentist understand what caused the problem you have in the dental area and how he can fix it without affecting other teeth.</a:t>
            </a:r>
          </a:p>
          <a:p>
            <a:pPr indent="-228600">
              <a:lnSpc>
                <a:spcPct val="90000"/>
              </a:lnSpc>
              <a:spcAft>
                <a:spcPts val="600"/>
              </a:spcAft>
              <a:buFont typeface="Arial" panose="020B0604020202020204" pitchFamily="34" charset="0"/>
              <a:buChar char="•"/>
            </a:pPr>
            <a:endParaRPr lang="en-US">
              <a:solidFill>
                <a:schemeClr val="tx2"/>
              </a:solidFill>
            </a:endParaRPr>
          </a:p>
          <a:p>
            <a:pPr indent="-228600">
              <a:lnSpc>
                <a:spcPct val="90000"/>
              </a:lnSpc>
              <a:spcAft>
                <a:spcPts val="600"/>
              </a:spcAft>
              <a:buFont typeface="Arial" panose="020B0604020202020204" pitchFamily="34" charset="0"/>
              <a:buChar char="•"/>
            </a:pPr>
            <a:endParaRPr lang="en-US">
              <a:solidFill>
                <a:schemeClr val="tx2"/>
              </a:solidFill>
            </a:endParaRPr>
          </a:p>
        </p:txBody>
      </p:sp>
    </p:spTree>
    <p:extLst>
      <p:ext uri="{BB962C8B-B14F-4D97-AF65-F5344CB8AC3E}">
        <p14:creationId xmlns:p14="http://schemas.microsoft.com/office/powerpoint/2010/main" val="140905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3"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7"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Imagine 4" descr="How CAD Has Evolved Since 1982 — Past, Present &amp; Future | Scan2CAD">
            <a:extLst>
              <a:ext uri="{FF2B5EF4-FFF2-40B4-BE49-F238E27FC236}">
                <a16:creationId xmlns:a16="http://schemas.microsoft.com/office/drawing/2014/main" id="{8BF2B8B3-D0D5-AFB0-E64B-9711130124F8}"/>
              </a:ext>
            </a:extLst>
          </p:cNvPr>
          <p:cNvPicPr>
            <a:picLocks noChangeAspect="1"/>
          </p:cNvPicPr>
          <p:nvPr/>
        </p:nvPicPr>
        <p:blipFill rotWithShape="1">
          <a:blip r:embed="rId2"/>
          <a:srcRect l="17702" r="28674"/>
          <a:stretch/>
        </p:blipFill>
        <p:spPr>
          <a:xfrm>
            <a:off x="7082810" y="841663"/>
            <a:ext cx="4166151" cy="5185923"/>
          </a:xfrm>
          <a:prstGeom prst="rect">
            <a:avLst/>
          </a:prstGeom>
        </p:spPr>
      </p:pic>
      <p:grpSp>
        <p:nvGrpSpPr>
          <p:cNvPr id="20" name="Group 19">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1" name="Freeform: Shape 20">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u 1">
            <a:extLst>
              <a:ext uri="{FF2B5EF4-FFF2-40B4-BE49-F238E27FC236}">
                <a16:creationId xmlns:a16="http://schemas.microsoft.com/office/drawing/2014/main" id="{A60DFF0C-58C1-E9A0-2EF4-4CD059D3A2EE}"/>
              </a:ext>
            </a:extLst>
          </p:cNvPr>
          <p:cNvSpPr>
            <a:spLocks noGrp="1"/>
          </p:cNvSpPr>
          <p:nvPr>
            <p:ph type="title"/>
          </p:nvPr>
        </p:nvSpPr>
        <p:spPr>
          <a:xfrm>
            <a:off x="1014984" y="819015"/>
            <a:ext cx="5821537" cy="2353362"/>
          </a:xfrm>
        </p:spPr>
        <p:txBody>
          <a:bodyPr vert="horz" lIns="91440" tIns="45720" rIns="91440" bIns="45720" rtlCol="0" anchor="b">
            <a:normAutofit/>
          </a:bodyPr>
          <a:lstStyle/>
          <a:p>
            <a:r>
              <a:rPr lang="en-US" sz="4800" dirty="0">
                <a:solidFill>
                  <a:schemeClr val="bg1"/>
                </a:solidFill>
              </a:rPr>
              <a:t>             1966-1968</a:t>
            </a:r>
          </a:p>
        </p:txBody>
      </p:sp>
      <p:sp>
        <p:nvSpPr>
          <p:cNvPr id="4" name="CasetăText 3">
            <a:extLst>
              <a:ext uri="{FF2B5EF4-FFF2-40B4-BE49-F238E27FC236}">
                <a16:creationId xmlns:a16="http://schemas.microsoft.com/office/drawing/2014/main" id="{D13419CC-DA15-E77D-15DD-0069C27AB2F0}"/>
              </a:ext>
            </a:extLst>
          </p:cNvPr>
          <p:cNvSpPr txBox="1"/>
          <p:nvPr/>
        </p:nvSpPr>
        <p:spPr>
          <a:xfrm>
            <a:off x="1014984" y="3442089"/>
            <a:ext cx="5821537" cy="25968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solidFill>
                  <a:schemeClr val="bg1"/>
                </a:solidFill>
              </a:rPr>
              <a:t>Pierre Bezier was the creator for pioneering surface 3D CAD/CAM. This technology was invented to eliminate hours of work and make it much easier to notice tiny problems. This invention was created to replace manual drawing with a digital one. The invention of CAD/CAM was brought to this industry to be able to create both 2D and 3D to visualize the construction better. </a:t>
            </a:r>
          </a:p>
        </p:txBody>
      </p:sp>
      <p:sp>
        <p:nvSpPr>
          <p:cNvPr id="3" name="CasetăText 2">
            <a:extLst>
              <a:ext uri="{FF2B5EF4-FFF2-40B4-BE49-F238E27FC236}">
                <a16:creationId xmlns:a16="http://schemas.microsoft.com/office/drawing/2014/main" id="{942FFF7D-1033-4F29-57D5-73356A2B40AD}"/>
              </a:ext>
            </a:extLst>
          </p:cNvPr>
          <p:cNvSpPr txBox="1"/>
          <p:nvPr/>
        </p:nvSpPr>
        <p:spPr>
          <a:xfrm>
            <a:off x="1483839" y="2572896"/>
            <a:ext cx="62212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ro-RO" dirty="0"/>
          </a:p>
        </p:txBody>
      </p:sp>
    </p:spTree>
    <p:extLst>
      <p:ext uri="{BB962C8B-B14F-4D97-AF65-F5344CB8AC3E}">
        <p14:creationId xmlns:p14="http://schemas.microsoft.com/office/powerpoint/2010/main" val="74490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CasetăText 1">
            <a:extLst>
              <a:ext uri="{FF2B5EF4-FFF2-40B4-BE49-F238E27FC236}">
                <a16:creationId xmlns:a16="http://schemas.microsoft.com/office/drawing/2014/main" id="{C2690086-240F-CCB5-71F3-7E23153D4A29}"/>
              </a:ext>
            </a:extLst>
          </p:cNvPr>
          <p:cNvSpPr txBox="1"/>
          <p:nvPr/>
        </p:nvSpPr>
        <p:spPr>
          <a:xfrm>
            <a:off x="1191966" y="905011"/>
            <a:ext cx="3629555" cy="188913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800">
                <a:latin typeface="+mj-lt"/>
                <a:ea typeface="+mj-ea"/>
                <a:cs typeface="+mj-cs"/>
              </a:rPr>
              <a:t>1968</a:t>
            </a:r>
          </a:p>
        </p:txBody>
      </p:sp>
      <p:sp>
        <p:nvSpPr>
          <p:cNvPr id="3" name="CasetăText 2">
            <a:extLst>
              <a:ext uri="{FF2B5EF4-FFF2-40B4-BE49-F238E27FC236}">
                <a16:creationId xmlns:a16="http://schemas.microsoft.com/office/drawing/2014/main" id="{6EB3D5E3-2E8B-098E-E893-EF1EC32F2B9C}"/>
              </a:ext>
            </a:extLst>
          </p:cNvPr>
          <p:cNvSpPr txBox="1"/>
          <p:nvPr/>
        </p:nvSpPr>
        <p:spPr>
          <a:xfrm>
            <a:off x="1191966" y="2965592"/>
            <a:ext cx="3629555" cy="298739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1300"/>
              <a:t>Ivan Sutherland and his student Bob Sproull was created the first VA/AR. </a:t>
            </a:r>
          </a:p>
          <a:p>
            <a:pPr indent="-228600">
              <a:lnSpc>
                <a:spcPct val="90000"/>
              </a:lnSpc>
              <a:spcAft>
                <a:spcPts val="600"/>
              </a:spcAft>
              <a:buFont typeface="Arial" panose="020B0604020202020204" pitchFamily="34" charset="0"/>
              <a:buChar char="•"/>
            </a:pPr>
            <a:r>
              <a:rPr lang="en-US" sz="1300"/>
              <a:t>Virtual reality was invented to reduce anxiety and lower pain levels for children. This machine was distributed mostly to children to reassure them when it comes to dentist. For many patients, dentists represent a problem for the patients's stability and that is why the VA/AR has become very popular  even today. Anxiety is very common in this industry and this can cause the dentist to miss some very important information. This is why VR/AR was invented so that the patient can collaborate with the dentist and at the same time allow the dentist to see more precisely the causes.  </a:t>
            </a:r>
          </a:p>
        </p:txBody>
      </p:sp>
      <p:pic>
        <p:nvPicPr>
          <p:cNvPr id="4" name="Imagine 3" descr="History of Augmented Reality | The Open Augmented Reality Teaching Book ...">
            <a:extLst>
              <a:ext uri="{FF2B5EF4-FFF2-40B4-BE49-F238E27FC236}">
                <a16:creationId xmlns:a16="http://schemas.microsoft.com/office/drawing/2014/main" id="{6A36D6D0-3E65-8C7E-32F5-10178F1BD2EA}"/>
              </a:ext>
            </a:extLst>
          </p:cNvPr>
          <p:cNvPicPr>
            <a:picLocks noChangeAspect="1"/>
          </p:cNvPicPr>
          <p:nvPr/>
        </p:nvPicPr>
        <p:blipFill rotWithShape="1">
          <a:blip r:embed="rId3"/>
          <a:srcRect l="21110" r="22141" b="-1"/>
          <a:stretch/>
        </p:blipFill>
        <p:spPr>
          <a:xfrm>
            <a:off x="5359151" y="895610"/>
            <a:ext cx="6107166" cy="5058020"/>
          </a:xfrm>
          <a:prstGeom prst="rect">
            <a:avLst/>
          </a:prstGeom>
        </p:spPr>
      </p:pic>
    </p:spTree>
    <p:extLst>
      <p:ext uri="{BB962C8B-B14F-4D97-AF65-F5344CB8AC3E}">
        <p14:creationId xmlns:p14="http://schemas.microsoft.com/office/powerpoint/2010/main" val="1402882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12">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Imagine 3" descr="3D Printing Guide: All About 3D Printing for Beginners">
            <a:extLst>
              <a:ext uri="{FF2B5EF4-FFF2-40B4-BE49-F238E27FC236}">
                <a16:creationId xmlns:a16="http://schemas.microsoft.com/office/drawing/2014/main" id="{C00C6839-C290-433C-AB10-A5782262321A}"/>
              </a:ext>
            </a:extLst>
          </p:cNvPr>
          <p:cNvPicPr>
            <a:picLocks noChangeAspect="1"/>
          </p:cNvPicPr>
          <p:nvPr/>
        </p:nvPicPr>
        <p:blipFill>
          <a:blip r:embed="rId2"/>
          <a:stretch>
            <a:fillRect/>
          </a:stretch>
        </p:blipFill>
        <p:spPr>
          <a:xfrm>
            <a:off x="6803647" y="1856204"/>
            <a:ext cx="4730214" cy="3145592"/>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CasetăText 2">
            <a:extLst>
              <a:ext uri="{FF2B5EF4-FFF2-40B4-BE49-F238E27FC236}">
                <a16:creationId xmlns:a16="http://schemas.microsoft.com/office/drawing/2014/main" id="{4929B66C-238F-88C7-6D42-D95EF1E2A025}"/>
              </a:ext>
            </a:extLst>
          </p:cNvPr>
          <p:cNvSpPr txBox="1"/>
          <p:nvPr/>
        </p:nvSpPr>
        <p:spPr>
          <a:xfrm>
            <a:off x="786384" y="841249"/>
            <a:ext cx="5692953" cy="258713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800" kern="1200">
                <a:solidFill>
                  <a:schemeClr val="bg1"/>
                </a:solidFill>
                <a:latin typeface="+mj-lt"/>
                <a:ea typeface="+mj-ea"/>
                <a:cs typeface="+mj-cs"/>
              </a:rPr>
              <a:t>1981</a:t>
            </a:r>
          </a:p>
        </p:txBody>
      </p:sp>
      <p:sp>
        <p:nvSpPr>
          <p:cNvPr id="2" name="CasetăText 1">
            <a:extLst>
              <a:ext uri="{FF2B5EF4-FFF2-40B4-BE49-F238E27FC236}">
                <a16:creationId xmlns:a16="http://schemas.microsoft.com/office/drawing/2014/main" id="{D7B2FF48-2F70-0A4D-1AE9-DEE5EC3F88E9}"/>
              </a:ext>
            </a:extLst>
          </p:cNvPr>
          <p:cNvSpPr txBox="1"/>
          <p:nvPr/>
        </p:nvSpPr>
        <p:spPr>
          <a:xfrm>
            <a:off x="786383" y="3566810"/>
            <a:ext cx="5692953" cy="26511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a:solidFill>
                  <a:schemeClr val="tx2"/>
                </a:solidFill>
              </a:rPr>
              <a:t>Dr. Hideo Kodama was the first one who inventing the 3D printing.</a:t>
            </a:r>
          </a:p>
          <a:p>
            <a:pPr indent="-228600">
              <a:lnSpc>
                <a:spcPct val="90000"/>
              </a:lnSpc>
              <a:spcAft>
                <a:spcPts val="600"/>
              </a:spcAft>
              <a:buFont typeface="Arial" panose="020B0604020202020204" pitchFamily="34" charset="0"/>
              <a:buChar char="•"/>
            </a:pPr>
            <a:r>
              <a:rPr lang="en-US">
                <a:solidFill>
                  <a:schemeClr val="tx2"/>
                </a:solidFill>
              </a:rPr>
              <a:t>This type of invention was created to better observe the imperfection of the client's teeth. Dentist use this technology (3D) was invented to make dental implants faster. This device was placed in the dental world to see the clinical activities better considering the anatomical and pathological structures.  </a:t>
            </a:r>
          </a:p>
          <a:p>
            <a:pPr indent="-228600">
              <a:lnSpc>
                <a:spcPct val="90000"/>
              </a:lnSpc>
              <a:spcAft>
                <a:spcPts val="600"/>
              </a:spcAft>
              <a:buFont typeface="Arial" panose="020B0604020202020204" pitchFamily="34" charset="0"/>
              <a:buChar char="•"/>
            </a:pPr>
            <a:endParaRPr lang="en-US">
              <a:solidFill>
                <a:schemeClr val="tx2"/>
              </a:solidFill>
            </a:endParaRPr>
          </a:p>
        </p:txBody>
      </p:sp>
    </p:spTree>
    <p:extLst>
      <p:ext uri="{BB962C8B-B14F-4D97-AF65-F5344CB8AC3E}">
        <p14:creationId xmlns:p14="http://schemas.microsoft.com/office/powerpoint/2010/main" val="3186044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9"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1"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2"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CasetăText 1">
            <a:extLst>
              <a:ext uri="{FF2B5EF4-FFF2-40B4-BE49-F238E27FC236}">
                <a16:creationId xmlns:a16="http://schemas.microsoft.com/office/drawing/2014/main" id="{ACF723C8-2DB1-83AF-7466-1ACA7F3F4AEB}"/>
              </a:ext>
            </a:extLst>
          </p:cNvPr>
          <p:cNvSpPr txBox="1"/>
          <p:nvPr/>
        </p:nvSpPr>
        <p:spPr>
          <a:xfrm>
            <a:off x="1143000" y="1676400"/>
            <a:ext cx="3810000" cy="35052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4000" kern="1200">
                <a:solidFill>
                  <a:schemeClr val="tx1"/>
                </a:solidFill>
                <a:latin typeface="+mj-lt"/>
                <a:ea typeface="+mj-ea"/>
                <a:cs typeface="+mj-cs"/>
              </a:rPr>
              <a:t>Reference  </a:t>
            </a:r>
          </a:p>
        </p:txBody>
      </p:sp>
      <p:sp>
        <p:nvSpPr>
          <p:cNvPr id="3" name="CasetăText 2">
            <a:extLst>
              <a:ext uri="{FF2B5EF4-FFF2-40B4-BE49-F238E27FC236}">
                <a16:creationId xmlns:a16="http://schemas.microsoft.com/office/drawing/2014/main" id="{2E8C68A0-C4FE-DBFC-F0DD-55A3FFF8E524}"/>
              </a:ext>
            </a:extLst>
          </p:cNvPr>
          <p:cNvSpPr txBox="1"/>
          <p:nvPr/>
        </p:nvSpPr>
        <p:spPr>
          <a:xfrm>
            <a:off x="5181604" y="1676400"/>
            <a:ext cx="5638796" cy="35052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200">
                <a:solidFill>
                  <a:schemeClr val="tx1">
                    <a:alpha val="55000"/>
                  </a:schemeClr>
                </a:solidFill>
              </a:rPr>
              <a:t>Dunca Geddes (5 May 2020) </a:t>
            </a:r>
            <a:r>
              <a:rPr lang="en-US" sz="2200">
                <a:solidFill>
                  <a:schemeClr val="tx1">
                    <a:alpha val="55000"/>
                  </a:schemeClr>
                </a:solidFill>
                <a:hlinkClick r:id="rId2"/>
              </a:rPr>
              <a:t>The History of CAD/CAM - Computer Aided Design &amp; Manufacturing - Technical Foam Services</a:t>
            </a:r>
            <a:r>
              <a:rPr lang="en-US" sz="2200">
                <a:solidFill>
                  <a:schemeClr val="tx1">
                    <a:alpha val="55000"/>
                  </a:schemeClr>
                </a:solidFill>
              </a:rPr>
              <a:t>.</a:t>
            </a:r>
          </a:p>
          <a:p>
            <a:pPr indent="-228600">
              <a:lnSpc>
                <a:spcPct val="90000"/>
              </a:lnSpc>
              <a:spcAft>
                <a:spcPts val="600"/>
              </a:spcAft>
              <a:buFont typeface="Arial" panose="020B0604020202020204" pitchFamily="34" charset="0"/>
              <a:buChar char="•"/>
            </a:pPr>
            <a:r>
              <a:rPr lang="en-US" sz="2200">
                <a:solidFill>
                  <a:schemeClr val="tx1">
                    <a:alpha val="55000"/>
                  </a:schemeClr>
                </a:solidFill>
              </a:rPr>
              <a:t>UltiMaker (2011) </a:t>
            </a:r>
            <a:r>
              <a:rPr lang="en-US" sz="2200">
                <a:solidFill>
                  <a:schemeClr val="tx1">
                    <a:alpha val="55000"/>
                  </a:schemeClr>
                </a:solidFill>
                <a:hlinkClick r:id="rId3"/>
              </a:rPr>
              <a:t>The complete history of 3D printing - UltiMaker</a:t>
            </a:r>
            <a:endParaRPr lang="en-US" sz="2200">
              <a:solidFill>
                <a:schemeClr val="tx1">
                  <a:alpha val="55000"/>
                </a:schemeClr>
              </a:solidFill>
            </a:endParaRPr>
          </a:p>
          <a:p>
            <a:pPr indent="-228600">
              <a:lnSpc>
                <a:spcPct val="90000"/>
              </a:lnSpc>
              <a:spcAft>
                <a:spcPts val="600"/>
              </a:spcAft>
              <a:buFont typeface="Arial" panose="020B0604020202020204" pitchFamily="34" charset="0"/>
              <a:buChar char="•"/>
            </a:pPr>
            <a:r>
              <a:rPr lang="en-US" sz="2200">
                <a:solidFill>
                  <a:schemeClr val="tx1">
                    <a:alpha val="55000"/>
                  </a:schemeClr>
                </a:solidFill>
              </a:rPr>
              <a:t>Science mediamusem </a:t>
            </a:r>
            <a:r>
              <a:rPr lang="en-US" sz="2200">
                <a:solidFill>
                  <a:schemeClr val="tx1">
                    <a:alpha val="55000"/>
                  </a:schemeClr>
                </a:solidFill>
                <a:hlinkClick r:id="rId4"/>
              </a:rPr>
              <a:t>The first digital photos | National Science and Media Museum</a:t>
            </a:r>
            <a:endParaRPr lang="en-US" sz="2200">
              <a:solidFill>
                <a:schemeClr val="tx1">
                  <a:alpha val="55000"/>
                </a:schemeClr>
              </a:solidFill>
            </a:endParaRPr>
          </a:p>
          <a:p>
            <a:pPr indent="-228600">
              <a:lnSpc>
                <a:spcPct val="90000"/>
              </a:lnSpc>
              <a:spcAft>
                <a:spcPts val="600"/>
              </a:spcAft>
              <a:buFont typeface="Arial" panose="020B0604020202020204" pitchFamily="34" charset="0"/>
              <a:buChar char="•"/>
            </a:pPr>
            <a:r>
              <a:rPr lang="en-US" sz="2200">
                <a:solidFill>
                  <a:schemeClr val="tx1">
                    <a:alpha val="55000"/>
                  </a:schemeClr>
                </a:solidFill>
              </a:rPr>
              <a:t>Virtual reality (2017) </a:t>
            </a:r>
            <a:r>
              <a:rPr lang="en-US" sz="2200">
                <a:solidFill>
                  <a:schemeClr val="tx1">
                    <a:alpha val="55000"/>
                  </a:schemeClr>
                </a:solidFill>
                <a:hlinkClick r:id="rId5"/>
              </a:rPr>
              <a:t>History Of Virtual Reality - Virtual Reality Society (vrs.org.uk)</a:t>
            </a:r>
            <a:endParaRPr lang="en-US" sz="2200">
              <a:solidFill>
                <a:schemeClr val="tx1">
                  <a:alpha val="55000"/>
                </a:schemeClr>
              </a:solidFill>
            </a:endParaRPr>
          </a:p>
        </p:txBody>
      </p:sp>
    </p:spTree>
    <p:extLst>
      <p:ext uri="{BB962C8B-B14F-4D97-AF65-F5344CB8AC3E}">
        <p14:creationId xmlns:p14="http://schemas.microsoft.com/office/powerpoint/2010/main" val="2953764310"/>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Ecran lat</PresentationFormat>
  <Paragraphs>0</Paragraphs>
  <Slides>8</Slides>
  <Notes>0</Notes>
  <HiddenSlides>0</HiddenSlides>
  <MMClips>0</MMClips>
  <ScaleCrop>false</ScaleCrop>
  <HeadingPairs>
    <vt:vector size="4" baseType="variant">
      <vt:variant>
        <vt:lpstr>Temă</vt:lpstr>
      </vt:variant>
      <vt:variant>
        <vt:i4>1</vt:i4>
      </vt:variant>
      <vt:variant>
        <vt:lpstr>Titluri diapozitive</vt:lpstr>
      </vt:variant>
      <vt:variant>
        <vt:i4>8</vt:i4>
      </vt:variant>
    </vt:vector>
  </HeadingPairs>
  <TitlesOfParts>
    <vt:vector size="9" baseType="lpstr">
      <vt:lpstr>Temă Office</vt:lpstr>
      <vt:lpstr>Prezentare PowerPoint</vt:lpstr>
      <vt:lpstr>Prezentare PowerPoint</vt:lpstr>
      <vt:lpstr>                                        1819's</vt:lpstr>
      <vt:lpstr>Prezentare PowerPoint</vt:lpstr>
      <vt:lpstr>             1966-1968</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lastModifiedBy/>
  <cp:revision>741</cp:revision>
  <dcterms:created xsi:type="dcterms:W3CDTF">2024-02-27T17:52:12Z</dcterms:created>
  <dcterms:modified xsi:type="dcterms:W3CDTF">2024-03-11T12:18:03Z</dcterms:modified>
</cp:coreProperties>
</file>