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pl-P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59" autoAdjust="0"/>
    <p:restoredTop sz="94660"/>
  </p:normalViewPr>
  <p:slideViewPr>
    <p:cSldViewPr snapToGrid="0">
      <p:cViewPr varScale="1">
        <p:scale>
          <a:sx n="61" d="100"/>
          <a:sy n="61" d="100"/>
        </p:scale>
        <p:origin x="84" y="3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theme" Target="theme/theme1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viewProps" Target="viewProps.xml" /><Relationship Id="rId5" Type="http://schemas.openxmlformats.org/officeDocument/2006/relationships/slide" Target="slides/slide4.xml" /><Relationship Id="rId10" Type="http://schemas.openxmlformats.org/officeDocument/2006/relationships/presProps" Target="presProps.xml" /><Relationship Id="rId4" Type="http://schemas.openxmlformats.org/officeDocument/2006/relationships/slide" Target="slides/slide3.xml" /><Relationship Id="rId9" Type="http://schemas.openxmlformats.org/officeDocument/2006/relationships/slide" Target="slides/slide8.xml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85C299B-A850-4D29-99E1-A413B5761ECA}" type="doc">
      <dgm:prSet loTypeId="urn:microsoft.com/office/officeart/2005/8/layout/cycle6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968B513-BBC8-4168-BF77-9AECEE900F62}">
      <dgm:prSet/>
      <dgm:spPr/>
      <dgm:t>
        <a:bodyPr/>
        <a:lstStyle/>
        <a:p>
          <a:r>
            <a:rPr lang="pl-PL" err="1"/>
            <a:t>Celtic</a:t>
          </a:r>
          <a:r>
            <a:rPr lang="pl-PL"/>
            <a:t> people</a:t>
          </a:r>
          <a:endParaRPr lang="en-US" dirty="0" err="1"/>
        </a:p>
      </dgm:t>
    </dgm:pt>
    <dgm:pt modelId="{2D91363F-EE4C-4BCC-ADDF-2BF9F1AE0DC7}" type="parTrans" cxnId="{349BEECA-8E3A-4C07-8E18-414212D6640F}">
      <dgm:prSet/>
      <dgm:spPr/>
      <dgm:t>
        <a:bodyPr/>
        <a:lstStyle/>
        <a:p>
          <a:endParaRPr lang="en-US"/>
        </a:p>
      </dgm:t>
    </dgm:pt>
    <dgm:pt modelId="{230BE3CF-776F-4CF5-AFC2-F126DC812B6A}" type="sibTrans" cxnId="{349BEECA-8E3A-4C07-8E18-414212D6640F}">
      <dgm:prSet/>
      <dgm:spPr/>
      <dgm:t>
        <a:bodyPr/>
        <a:lstStyle/>
        <a:p>
          <a:endParaRPr lang="en-US"/>
        </a:p>
      </dgm:t>
    </dgm:pt>
    <dgm:pt modelId="{A5F9BFBC-A1C9-41B7-AAA3-632337424859}">
      <dgm:prSet phldr="0"/>
      <dgm:spPr/>
      <dgm:t>
        <a:bodyPr/>
        <a:lstStyle/>
        <a:p>
          <a:pPr rtl="0"/>
          <a:r>
            <a:rPr lang="en-US" dirty="0">
              <a:latin typeface="Avenir Next LT Pro"/>
            </a:rPr>
            <a:t>Celtic Tradition</a:t>
          </a:r>
          <a:endParaRPr lang="pl-PL" dirty="0">
            <a:latin typeface="Avenir Next LT Pro"/>
          </a:endParaRPr>
        </a:p>
      </dgm:t>
    </dgm:pt>
    <dgm:pt modelId="{3CA53FD4-AEA5-4454-B7C3-5EBC3C3E75D1}" type="parTrans" cxnId="{F0324A64-C72D-49AA-9247-9915FAE99409}">
      <dgm:prSet/>
      <dgm:spPr/>
      <dgm:t>
        <a:bodyPr/>
        <a:lstStyle/>
        <a:p>
          <a:endParaRPr lang="pl-PL"/>
        </a:p>
      </dgm:t>
    </dgm:pt>
    <dgm:pt modelId="{50A90654-AAC9-49AC-B41C-3FC3F1A11F79}" type="sibTrans" cxnId="{F0324A64-C72D-49AA-9247-9915FAE99409}">
      <dgm:prSet/>
      <dgm:spPr/>
      <dgm:t>
        <a:bodyPr/>
        <a:lstStyle/>
        <a:p>
          <a:endParaRPr lang="pl-PL"/>
        </a:p>
      </dgm:t>
    </dgm:pt>
    <dgm:pt modelId="{234FB422-A11D-5C41-8599-C921A60C8175}">
      <dgm:prSet/>
      <dgm:spPr/>
      <dgm:t>
        <a:bodyPr/>
        <a:lstStyle/>
        <a:p>
          <a:r>
            <a:rPr lang="pl-PL"/>
            <a:t>Speakers of Celtic Languages</a:t>
          </a:r>
          <a:endParaRPr lang="en-US" dirty="0" err="1"/>
        </a:p>
      </dgm:t>
    </dgm:pt>
    <dgm:pt modelId="{3139D613-938A-2740-A408-0584715F6854}" type="parTrans" cxnId="{3E104697-EA54-7340-A3D8-DFFD390B00AC}">
      <dgm:prSet/>
      <dgm:spPr/>
    </dgm:pt>
    <dgm:pt modelId="{622682B6-533E-FE4A-ADB5-F85007F55BDE}" type="sibTrans" cxnId="{3E104697-EA54-7340-A3D8-DFFD390B00AC}">
      <dgm:prSet/>
      <dgm:spPr/>
    </dgm:pt>
    <dgm:pt modelId="{8941A8EA-DC3D-4095-8876-BF1CBF7805CC}" type="pres">
      <dgm:prSet presAssocID="{585C299B-A850-4D29-99E1-A413B5761ECA}" presName="cycle" presStyleCnt="0">
        <dgm:presLayoutVars>
          <dgm:dir/>
          <dgm:resizeHandles val="exact"/>
        </dgm:presLayoutVars>
      </dgm:prSet>
      <dgm:spPr/>
    </dgm:pt>
    <dgm:pt modelId="{7C4B0781-D0E6-4699-B11A-58F2E2D14142}" type="pres">
      <dgm:prSet presAssocID="{B968B513-BBC8-4168-BF77-9AECEE900F62}" presName="node" presStyleLbl="node1" presStyleIdx="0" presStyleCnt="3">
        <dgm:presLayoutVars>
          <dgm:bulletEnabled val="1"/>
        </dgm:presLayoutVars>
      </dgm:prSet>
      <dgm:spPr/>
    </dgm:pt>
    <dgm:pt modelId="{761F06F8-851A-4224-97D0-B7798F36E9DD}" type="pres">
      <dgm:prSet presAssocID="{B968B513-BBC8-4168-BF77-9AECEE900F62}" presName="spNode" presStyleCnt="0"/>
      <dgm:spPr/>
    </dgm:pt>
    <dgm:pt modelId="{6771418A-25D5-442D-B34B-88F0072F1DB5}" type="pres">
      <dgm:prSet presAssocID="{230BE3CF-776F-4CF5-AFC2-F126DC812B6A}" presName="sibTrans" presStyleLbl="sibTrans1D1" presStyleIdx="0" presStyleCnt="3"/>
      <dgm:spPr/>
    </dgm:pt>
    <dgm:pt modelId="{6D83D9EC-6C93-4C4B-BD0E-677935AF71F0}" type="pres">
      <dgm:prSet presAssocID="{234FB422-A11D-5C41-8599-C921A60C8175}" presName="node" presStyleLbl="node1" presStyleIdx="1" presStyleCnt="3">
        <dgm:presLayoutVars>
          <dgm:bulletEnabled val="1"/>
        </dgm:presLayoutVars>
      </dgm:prSet>
      <dgm:spPr/>
    </dgm:pt>
    <dgm:pt modelId="{2DCEFAEA-4AF9-D344-ADB0-F6EDCA575103}" type="pres">
      <dgm:prSet presAssocID="{234FB422-A11D-5C41-8599-C921A60C8175}" presName="spNode" presStyleCnt="0"/>
      <dgm:spPr/>
    </dgm:pt>
    <dgm:pt modelId="{308E3CD8-4953-4C4A-948B-292F72515190}" type="pres">
      <dgm:prSet presAssocID="{622682B6-533E-FE4A-ADB5-F85007F55BDE}" presName="sibTrans" presStyleLbl="sibTrans1D1" presStyleIdx="1" presStyleCnt="3"/>
      <dgm:spPr/>
    </dgm:pt>
    <dgm:pt modelId="{97A19FF5-5F8D-4CE0-AB36-183E06198F49}" type="pres">
      <dgm:prSet presAssocID="{A5F9BFBC-A1C9-41B7-AAA3-632337424859}" presName="node" presStyleLbl="node1" presStyleIdx="2" presStyleCnt="3">
        <dgm:presLayoutVars>
          <dgm:bulletEnabled val="1"/>
        </dgm:presLayoutVars>
      </dgm:prSet>
      <dgm:spPr/>
    </dgm:pt>
    <dgm:pt modelId="{BF058F2E-C0A1-4C51-900B-F6F3362CE63A}" type="pres">
      <dgm:prSet presAssocID="{A5F9BFBC-A1C9-41B7-AAA3-632337424859}" presName="spNode" presStyleCnt="0"/>
      <dgm:spPr/>
    </dgm:pt>
    <dgm:pt modelId="{B813643C-F86A-4225-A86A-15555078EF56}" type="pres">
      <dgm:prSet presAssocID="{50A90654-AAC9-49AC-B41C-3FC3F1A11F79}" presName="sibTrans" presStyleLbl="sibTrans1D1" presStyleIdx="2" presStyleCnt="3"/>
      <dgm:spPr/>
    </dgm:pt>
  </dgm:ptLst>
  <dgm:cxnLst>
    <dgm:cxn modelId="{5BE66916-D3FC-4207-B65C-B87D56200E3D}" type="presOf" srcId="{50A90654-AAC9-49AC-B41C-3FC3F1A11F79}" destId="{B813643C-F86A-4225-A86A-15555078EF56}" srcOrd="0" destOrd="0" presId="urn:microsoft.com/office/officeart/2005/8/layout/cycle6"/>
    <dgm:cxn modelId="{A448D020-5719-48B1-8625-5F327BFB04A3}" type="presOf" srcId="{B968B513-BBC8-4168-BF77-9AECEE900F62}" destId="{7C4B0781-D0E6-4699-B11A-58F2E2D14142}" srcOrd="0" destOrd="0" presId="urn:microsoft.com/office/officeart/2005/8/layout/cycle6"/>
    <dgm:cxn modelId="{5300BA30-64DF-3844-BDFE-74A5B8C3231B}" type="presOf" srcId="{234FB422-A11D-5C41-8599-C921A60C8175}" destId="{6D83D9EC-6C93-4C4B-BD0E-677935AF71F0}" srcOrd="0" destOrd="0" presId="urn:microsoft.com/office/officeart/2005/8/layout/cycle6"/>
    <dgm:cxn modelId="{F0324A64-C72D-49AA-9247-9915FAE99409}" srcId="{585C299B-A850-4D29-99E1-A413B5761ECA}" destId="{A5F9BFBC-A1C9-41B7-AAA3-632337424859}" srcOrd="2" destOrd="0" parTransId="{3CA53FD4-AEA5-4454-B7C3-5EBC3C3E75D1}" sibTransId="{50A90654-AAC9-49AC-B41C-3FC3F1A11F79}"/>
    <dgm:cxn modelId="{22602353-3028-4281-A126-BB02FB72FEA2}" type="presOf" srcId="{230BE3CF-776F-4CF5-AFC2-F126DC812B6A}" destId="{6771418A-25D5-442D-B34B-88F0072F1DB5}" srcOrd="0" destOrd="0" presId="urn:microsoft.com/office/officeart/2005/8/layout/cycle6"/>
    <dgm:cxn modelId="{3E104697-EA54-7340-A3D8-DFFD390B00AC}" srcId="{585C299B-A850-4D29-99E1-A413B5761ECA}" destId="{234FB422-A11D-5C41-8599-C921A60C8175}" srcOrd="1" destOrd="0" parTransId="{3139D613-938A-2740-A408-0584715F6854}" sibTransId="{622682B6-533E-FE4A-ADB5-F85007F55BDE}"/>
    <dgm:cxn modelId="{1AA70FAF-6DA5-4196-A452-CA060D4C67AD}" type="presOf" srcId="{585C299B-A850-4D29-99E1-A413B5761ECA}" destId="{8941A8EA-DC3D-4095-8876-BF1CBF7805CC}" srcOrd="0" destOrd="0" presId="urn:microsoft.com/office/officeart/2005/8/layout/cycle6"/>
    <dgm:cxn modelId="{3FF1CACA-F8E6-2945-A843-3AD02B62A669}" type="presOf" srcId="{622682B6-533E-FE4A-ADB5-F85007F55BDE}" destId="{308E3CD8-4953-4C4A-948B-292F72515190}" srcOrd="0" destOrd="0" presId="urn:microsoft.com/office/officeart/2005/8/layout/cycle6"/>
    <dgm:cxn modelId="{349BEECA-8E3A-4C07-8E18-414212D6640F}" srcId="{585C299B-A850-4D29-99E1-A413B5761ECA}" destId="{B968B513-BBC8-4168-BF77-9AECEE900F62}" srcOrd="0" destOrd="0" parTransId="{2D91363F-EE4C-4BCC-ADDF-2BF9F1AE0DC7}" sibTransId="{230BE3CF-776F-4CF5-AFC2-F126DC812B6A}"/>
    <dgm:cxn modelId="{C793BBE7-529D-4E78-A1FC-C39FB0FF022E}" type="presOf" srcId="{A5F9BFBC-A1C9-41B7-AAA3-632337424859}" destId="{97A19FF5-5F8D-4CE0-AB36-183E06198F49}" srcOrd="0" destOrd="0" presId="urn:microsoft.com/office/officeart/2005/8/layout/cycle6"/>
    <dgm:cxn modelId="{9C581FD8-DAB8-46AE-BB7E-C2DAB9BCDBF9}" type="presParOf" srcId="{8941A8EA-DC3D-4095-8876-BF1CBF7805CC}" destId="{7C4B0781-D0E6-4699-B11A-58F2E2D14142}" srcOrd="0" destOrd="0" presId="urn:microsoft.com/office/officeart/2005/8/layout/cycle6"/>
    <dgm:cxn modelId="{14755BAC-936F-4C16-BE87-153F9DB62F4E}" type="presParOf" srcId="{8941A8EA-DC3D-4095-8876-BF1CBF7805CC}" destId="{761F06F8-851A-4224-97D0-B7798F36E9DD}" srcOrd="1" destOrd="0" presId="urn:microsoft.com/office/officeart/2005/8/layout/cycle6"/>
    <dgm:cxn modelId="{BEF4B2CC-F4DA-4AF3-9080-03D006603F43}" type="presParOf" srcId="{8941A8EA-DC3D-4095-8876-BF1CBF7805CC}" destId="{6771418A-25D5-442D-B34B-88F0072F1DB5}" srcOrd="2" destOrd="0" presId="urn:microsoft.com/office/officeart/2005/8/layout/cycle6"/>
    <dgm:cxn modelId="{6E009F92-50F4-554E-AE83-118F852ED062}" type="presParOf" srcId="{8941A8EA-DC3D-4095-8876-BF1CBF7805CC}" destId="{6D83D9EC-6C93-4C4B-BD0E-677935AF71F0}" srcOrd="3" destOrd="0" presId="urn:microsoft.com/office/officeart/2005/8/layout/cycle6"/>
    <dgm:cxn modelId="{0D553968-8508-344F-AA26-6EEF0763A6D4}" type="presParOf" srcId="{8941A8EA-DC3D-4095-8876-BF1CBF7805CC}" destId="{2DCEFAEA-4AF9-D344-ADB0-F6EDCA575103}" srcOrd="4" destOrd="0" presId="urn:microsoft.com/office/officeart/2005/8/layout/cycle6"/>
    <dgm:cxn modelId="{9ECA8BBA-0696-954C-9DE5-0E1651045BC8}" type="presParOf" srcId="{8941A8EA-DC3D-4095-8876-BF1CBF7805CC}" destId="{308E3CD8-4953-4C4A-948B-292F72515190}" srcOrd="5" destOrd="0" presId="urn:microsoft.com/office/officeart/2005/8/layout/cycle6"/>
    <dgm:cxn modelId="{E77666F3-3D74-42F4-9225-2CC57CB16387}" type="presParOf" srcId="{8941A8EA-DC3D-4095-8876-BF1CBF7805CC}" destId="{97A19FF5-5F8D-4CE0-AB36-183E06198F49}" srcOrd="6" destOrd="0" presId="urn:microsoft.com/office/officeart/2005/8/layout/cycle6"/>
    <dgm:cxn modelId="{08FE3528-7ECD-440C-ADB0-FB604D871DCA}" type="presParOf" srcId="{8941A8EA-DC3D-4095-8876-BF1CBF7805CC}" destId="{BF058F2E-C0A1-4C51-900B-F6F3362CE63A}" srcOrd="7" destOrd="0" presId="urn:microsoft.com/office/officeart/2005/8/layout/cycle6"/>
    <dgm:cxn modelId="{45CE3D43-3A54-44D5-83AC-1C2A3D54C78A}" type="presParOf" srcId="{8941A8EA-DC3D-4095-8876-BF1CBF7805CC}" destId="{B813643C-F86A-4225-A86A-15555078EF56}" srcOrd="8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740F736-FC3A-406A-B5DC-F8F28CD00B47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8C73B43-8E81-4E04-B3D5-CF6D7B1CF4AF}">
      <dgm:prSet phldr="0"/>
      <dgm:spPr/>
      <dgm:t>
        <a:bodyPr/>
        <a:lstStyle/>
        <a:p>
          <a:pPr rtl="0"/>
          <a:r>
            <a:rPr lang="pl-PL" dirty="0">
              <a:latin typeface="Avenir Next LT Pro"/>
            </a:rPr>
            <a:t>Ogham</a:t>
          </a:r>
          <a:endParaRPr lang="pl-PL" dirty="0"/>
        </a:p>
      </dgm:t>
    </dgm:pt>
    <dgm:pt modelId="{03125128-B3BF-495E-8A36-867E0C68EC5E}" type="parTrans" cxnId="{E172828C-3A86-4FCE-BF63-7BF4ECD9A9CA}">
      <dgm:prSet/>
      <dgm:spPr/>
      <dgm:t>
        <a:bodyPr/>
        <a:lstStyle/>
        <a:p>
          <a:endParaRPr lang="en-US"/>
        </a:p>
      </dgm:t>
    </dgm:pt>
    <dgm:pt modelId="{F0A8F39F-5E50-4C39-BA8A-DCD7BCAC8BAF}" type="sibTrans" cxnId="{E172828C-3A86-4FCE-BF63-7BF4ECD9A9CA}">
      <dgm:prSet/>
      <dgm:spPr/>
      <dgm:t>
        <a:bodyPr/>
        <a:lstStyle/>
        <a:p>
          <a:endParaRPr lang="en-US"/>
        </a:p>
      </dgm:t>
    </dgm:pt>
    <dgm:pt modelId="{129F582D-BBF1-43A9-8D7C-F74FC8367540}">
      <dgm:prSet phldr="0"/>
      <dgm:spPr/>
      <dgm:t>
        <a:bodyPr/>
        <a:lstStyle/>
        <a:p>
          <a:r>
            <a:rPr lang="pl-PL" dirty="0">
              <a:latin typeface="Avenir Next LT Pro"/>
            </a:rPr>
            <a:t>Manuscripts</a:t>
          </a:r>
          <a:endParaRPr lang="pl-PL" dirty="0"/>
        </a:p>
      </dgm:t>
    </dgm:pt>
    <dgm:pt modelId="{6E0E3B0C-BFDC-476D-A77D-9183343ABA37}" type="parTrans" cxnId="{FAEF3ED6-06A5-4263-8A4A-7BFA81CF7FD0}">
      <dgm:prSet/>
      <dgm:spPr/>
      <dgm:t>
        <a:bodyPr/>
        <a:lstStyle/>
        <a:p>
          <a:endParaRPr lang="en-US"/>
        </a:p>
      </dgm:t>
    </dgm:pt>
    <dgm:pt modelId="{67D17A50-EBFA-4469-BFE7-7143CD28BA0C}" type="sibTrans" cxnId="{FAEF3ED6-06A5-4263-8A4A-7BFA81CF7FD0}">
      <dgm:prSet/>
      <dgm:spPr/>
      <dgm:t>
        <a:bodyPr/>
        <a:lstStyle/>
        <a:p>
          <a:endParaRPr lang="en-US"/>
        </a:p>
      </dgm:t>
    </dgm:pt>
    <dgm:pt modelId="{2A743695-6422-4200-9950-A523FAD1615B}">
      <dgm:prSet phldr="0"/>
      <dgm:spPr/>
      <dgm:t>
        <a:bodyPr/>
        <a:lstStyle/>
        <a:p>
          <a:pPr rtl="0"/>
          <a:r>
            <a:rPr lang="pl-PL" dirty="0">
              <a:latin typeface="Avenir Next LT Pro"/>
            </a:rPr>
            <a:t>Archeology</a:t>
          </a:r>
        </a:p>
      </dgm:t>
    </dgm:pt>
    <dgm:pt modelId="{6A1DDD43-B2CF-45AE-8339-3DA7A96CF57D}" type="parTrans" cxnId="{1550E883-05EA-4493-9A9B-B7EB0CEC78D7}">
      <dgm:prSet/>
      <dgm:spPr/>
    </dgm:pt>
    <dgm:pt modelId="{48D5F529-A3F8-440C-A568-91AB1E1BB0B5}" type="sibTrans" cxnId="{1550E883-05EA-4493-9A9B-B7EB0CEC78D7}">
      <dgm:prSet/>
      <dgm:spPr/>
    </dgm:pt>
    <dgm:pt modelId="{03FFCE52-C290-4E0F-B2F2-53FAD4035712}">
      <dgm:prSet phldr="0"/>
      <dgm:spPr/>
      <dgm:t>
        <a:bodyPr/>
        <a:lstStyle/>
        <a:p>
          <a:pPr rtl="0"/>
          <a:r>
            <a:rPr lang="pl-PL" dirty="0">
              <a:latin typeface="Avenir Next LT Pro"/>
            </a:rPr>
            <a:t>Historical Sources</a:t>
          </a:r>
        </a:p>
      </dgm:t>
    </dgm:pt>
    <dgm:pt modelId="{A7872DBB-31F3-4DD6-9A95-129FB1BB9511}" type="parTrans" cxnId="{8FEE2395-AF0C-481E-8941-50FA97238BD6}">
      <dgm:prSet/>
      <dgm:spPr/>
    </dgm:pt>
    <dgm:pt modelId="{C51DDCA4-F562-4710-B341-2C2DE6053942}" type="sibTrans" cxnId="{8FEE2395-AF0C-481E-8941-50FA97238BD6}">
      <dgm:prSet/>
      <dgm:spPr/>
    </dgm:pt>
    <dgm:pt modelId="{9396AA88-CE01-4C82-B71D-DB029C2059F0}" type="pres">
      <dgm:prSet presAssocID="{7740F736-FC3A-406A-B5DC-F8F28CD00B47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3414340-7225-4657-85DA-970B94E82C73}" type="pres">
      <dgm:prSet presAssocID="{68C73B43-8E81-4E04-B3D5-CF6D7B1CF4AF}" presName="root" presStyleCnt="0"/>
      <dgm:spPr/>
    </dgm:pt>
    <dgm:pt modelId="{345EB718-A5B7-4834-ACB8-2EF7759B6B84}" type="pres">
      <dgm:prSet presAssocID="{68C73B43-8E81-4E04-B3D5-CF6D7B1CF4AF}" presName="rootComposite" presStyleCnt="0"/>
      <dgm:spPr/>
    </dgm:pt>
    <dgm:pt modelId="{0BC231C5-371B-436C-B4C1-86EABAAC02DA}" type="pres">
      <dgm:prSet presAssocID="{68C73B43-8E81-4E04-B3D5-CF6D7B1CF4AF}" presName="rootText" presStyleLbl="node1" presStyleIdx="0" presStyleCnt="4"/>
      <dgm:spPr/>
    </dgm:pt>
    <dgm:pt modelId="{FEBB168E-65B5-4DB4-8DE0-D667AC25E617}" type="pres">
      <dgm:prSet presAssocID="{68C73B43-8E81-4E04-B3D5-CF6D7B1CF4AF}" presName="rootConnector" presStyleLbl="node1" presStyleIdx="0" presStyleCnt="4"/>
      <dgm:spPr/>
    </dgm:pt>
    <dgm:pt modelId="{5185C75E-ED79-4F5D-98C4-D6B136540A6A}" type="pres">
      <dgm:prSet presAssocID="{68C73B43-8E81-4E04-B3D5-CF6D7B1CF4AF}" presName="childShape" presStyleCnt="0"/>
      <dgm:spPr/>
    </dgm:pt>
    <dgm:pt modelId="{E479FF88-6D2E-4949-8489-CC9C2CA7A0F5}" type="pres">
      <dgm:prSet presAssocID="{129F582D-BBF1-43A9-8D7C-F74FC8367540}" presName="root" presStyleCnt="0"/>
      <dgm:spPr/>
    </dgm:pt>
    <dgm:pt modelId="{623E05DA-8328-403D-8CEA-95521036E715}" type="pres">
      <dgm:prSet presAssocID="{129F582D-BBF1-43A9-8D7C-F74FC8367540}" presName="rootComposite" presStyleCnt="0"/>
      <dgm:spPr/>
    </dgm:pt>
    <dgm:pt modelId="{EC421157-0271-40D3-8B7F-187FD0430229}" type="pres">
      <dgm:prSet presAssocID="{129F582D-BBF1-43A9-8D7C-F74FC8367540}" presName="rootText" presStyleLbl="node1" presStyleIdx="1" presStyleCnt="4"/>
      <dgm:spPr/>
    </dgm:pt>
    <dgm:pt modelId="{27CD1344-A903-46AA-B45F-1DCC628F7D11}" type="pres">
      <dgm:prSet presAssocID="{129F582D-BBF1-43A9-8D7C-F74FC8367540}" presName="rootConnector" presStyleLbl="node1" presStyleIdx="1" presStyleCnt="4"/>
      <dgm:spPr/>
    </dgm:pt>
    <dgm:pt modelId="{BF388E7A-9DFE-4185-9E77-39857E260B00}" type="pres">
      <dgm:prSet presAssocID="{129F582D-BBF1-43A9-8D7C-F74FC8367540}" presName="childShape" presStyleCnt="0"/>
      <dgm:spPr/>
    </dgm:pt>
    <dgm:pt modelId="{E08FF9E3-6C8E-4EDF-94E3-4E7A6F3A0243}" type="pres">
      <dgm:prSet presAssocID="{2A743695-6422-4200-9950-A523FAD1615B}" presName="root" presStyleCnt="0"/>
      <dgm:spPr/>
    </dgm:pt>
    <dgm:pt modelId="{9CF7C16A-550D-4C73-833E-CBC8814A5A10}" type="pres">
      <dgm:prSet presAssocID="{2A743695-6422-4200-9950-A523FAD1615B}" presName="rootComposite" presStyleCnt="0"/>
      <dgm:spPr/>
    </dgm:pt>
    <dgm:pt modelId="{D489353E-C53A-4BAE-8519-CDE524234F87}" type="pres">
      <dgm:prSet presAssocID="{2A743695-6422-4200-9950-A523FAD1615B}" presName="rootText" presStyleLbl="node1" presStyleIdx="2" presStyleCnt="4"/>
      <dgm:spPr/>
    </dgm:pt>
    <dgm:pt modelId="{648E309A-6F21-484A-80AC-C84B8A9775EF}" type="pres">
      <dgm:prSet presAssocID="{2A743695-6422-4200-9950-A523FAD1615B}" presName="rootConnector" presStyleLbl="node1" presStyleIdx="2" presStyleCnt="4"/>
      <dgm:spPr/>
    </dgm:pt>
    <dgm:pt modelId="{D1BF222C-570A-4C6F-AEC1-1A34C9A50EB9}" type="pres">
      <dgm:prSet presAssocID="{2A743695-6422-4200-9950-A523FAD1615B}" presName="childShape" presStyleCnt="0"/>
      <dgm:spPr/>
    </dgm:pt>
    <dgm:pt modelId="{8EB630A3-A66C-48E8-9B81-03D23D78E095}" type="pres">
      <dgm:prSet presAssocID="{03FFCE52-C290-4E0F-B2F2-53FAD4035712}" presName="root" presStyleCnt="0"/>
      <dgm:spPr/>
    </dgm:pt>
    <dgm:pt modelId="{01DDE5DF-1E90-49DC-B7DB-F3CB3A9B9DDF}" type="pres">
      <dgm:prSet presAssocID="{03FFCE52-C290-4E0F-B2F2-53FAD4035712}" presName="rootComposite" presStyleCnt="0"/>
      <dgm:spPr/>
    </dgm:pt>
    <dgm:pt modelId="{9EFCBC13-1157-493C-836B-DE3110B27367}" type="pres">
      <dgm:prSet presAssocID="{03FFCE52-C290-4E0F-B2F2-53FAD4035712}" presName="rootText" presStyleLbl="node1" presStyleIdx="3" presStyleCnt="4"/>
      <dgm:spPr/>
    </dgm:pt>
    <dgm:pt modelId="{68B9EB35-7D01-449F-B7B8-B42DEFA9198B}" type="pres">
      <dgm:prSet presAssocID="{03FFCE52-C290-4E0F-B2F2-53FAD4035712}" presName="rootConnector" presStyleLbl="node1" presStyleIdx="3" presStyleCnt="4"/>
      <dgm:spPr/>
    </dgm:pt>
    <dgm:pt modelId="{2B006DE9-E355-4898-AB2E-ABF5EDF75C68}" type="pres">
      <dgm:prSet presAssocID="{03FFCE52-C290-4E0F-B2F2-53FAD4035712}" presName="childShape" presStyleCnt="0"/>
      <dgm:spPr/>
    </dgm:pt>
  </dgm:ptLst>
  <dgm:cxnLst>
    <dgm:cxn modelId="{7B04FA12-F1F3-4307-B3A7-A0A3E26F565E}" type="presOf" srcId="{7740F736-FC3A-406A-B5DC-F8F28CD00B47}" destId="{9396AA88-CE01-4C82-B71D-DB029C2059F0}" srcOrd="0" destOrd="0" presId="urn:microsoft.com/office/officeart/2005/8/layout/hierarchy3"/>
    <dgm:cxn modelId="{7175D421-7C28-4897-8C56-09CE64F8E398}" type="presOf" srcId="{2A743695-6422-4200-9950-A523FAD1615B}" destId="{648E309A-6F21-484A-80AC-C84B8A9775EF}" srcOrd="1" destOrd="0" presId="urn:microsoft.com/office/officeart/2005/8/layout/hierarchy3"/>
    <dgm:cxn modelId="{05DB3F24-3F23-445E-A0E0-43DFEF11D740}" type="presOf" srcId="{03FFCE52-C290-4E0F-B2F2-53FAD4035712}" destId="{68B9EB35-7D01-449F-B7B8-B42DEFA9198B}" srcOrd="1" destOrd="0" presId="urn:microsoft.com/office/officeart/2005/8/layout/hierarchy3"/>
    <dgm:cxn modelId="{ECA82162-D822-43E2-B171-50AB05B2BF0E}" type="presOf" srcId="{03FFCE52-C290-4E0F-B2F2-53FAD4035712}" destId="{9EFCBC13-1157-493C-836B-DE3110B27367}" srcOrd="0" destOrd="0" presId="urn:microsoft.com/office/officeart/2005/8/layout/hierarchy3"/>
    <dgm:cxn modelId="{36167B5A-EDDF-4A6A-B484-88CBDCC8BC59}" type="presOf" srcId="{129F582D-BBF1-43A9-8D7C-F74FC8367540}" destId="{27CD1344-A903-46AA-B45F-1DCC628F7D11}" srcOrd="1" destOrd="0" presId="urn:microsoft.com/office/officeart/2005/8/layout/hierarchy3"/>
    <dgm:cxn modelId="{1550E883-05EA-4493-9A9B-B7EB0CEC78D7}" srcId="{7740F736-FC3A-406A-B5DC-F8F28CD00B47}" destId="{2A743695-6422-4200-9950-A523FAD1615B}" srcOrd="2" destOrd="0" parTransId="{6A1DDD43-B2CF-45AE-8339-3DA7A96CF57D}" sibTransId="{48D5F529-A3F8-440C-A568-91AB1E1BB0B5}"/>
    <dgm:cxn modelId="{E172828C-3A86-4FCE-BF63-7BF4ECD9A9CA}" srcId="{7740F736-FC3A-406A-B5DC-F8F28CD00B47}" destId="{68C73B43-8E81-4E04-B3D5-CF6D7B1CF4AF}" srcOrd="0" destOrd="0" parTransId="{03125128-B3BF-495E-8A36-867E0C68EC5E}" sibTransId="{F0A8F39F-5E50-4C39-BA8A-DCD7BCAC8BAF}"/>
    <dgm:cxn modelId="{8FEE2395-AF0C-481E-8941-50FA97238BD6}" srcId="{7740F736-FC3A-406A-B5DC-F8F28CD00B47}" destId="{03FFCE52-C290-4E0F-B2F2-53FAD4035712}" srcOrd="3" destOrd="0" parTransId="{A7872DBB-31F3-4DD6-9A95-129FB1BB9511}" sibTransId="{C51DDCA4-F562-4710-B341-2C2DE6053942}"/>
    <dgm:cxn modelId="{4B666E9F-C5A0-4581-97F0-D3D618C32C04}" type="presOf" srcId="{129F582D-BBF1-43A9-8D7C-F74FC8367540}" destId="{EC421157-0271-40D3-8B7F-187FD0430229}" srcOrd="0" destOrd="0" presId="urn:microsoft.com/office/officeart/2005/8/layout/hierarchy3"/>
    <dgm:cxn modelId="{FAEF3ED6-06A5-4263-8A4A-7BFA81CF7FD0}" srcId="{7740F736-FC3A-406A-B5DC-F8F28CD00B47}" destId="{129F582D-BBF1-43A9-8D7C-F74FC8367540}" srcOrd="1" destOrd="0" parTransId="{6E0E3B0C-BFDC-476D-A77D-9183343ABA37}" sibTransId="{67D17A50-EBFA-4469-BFE7-7143CD28BA0C}"/>
    <dgm:cxn modelId="{CB9662DD-C474-4D93-AF19-5F8EDDB0C1D4}" type="presOf" srcId="{68C73B43-8E81-4E04-B3D5-CF6D7B1CF4AF}" destId="{0BC231C5-371B-436C-B4C1-86EABAAC02DA}" srcOrd="0" destOrd="0" presId="urn:microsoft.com/office/officeart/2005/8/layout/hierarchy3"/>
    <dgm:cxn modelId="{2EBC4DEC-25A8-4F28-9FCC-AD84622CDBAD}" type="presOf" srcId="{2A743695-6422-4200-9950-A523FAD1615B}" destId="{D489353E-C53A-4BAE-8519-CDE524234F87}" srcOrd="0" destOrd="0" presId="urn:microsoft.com/office/officeart/2005/8/layout/hierarchy3"/>
    <dgm:cxn modelId="{6C9971FC-E30B-4CBE-A89D-2FE31710C630}" type="presOf" srcId="{68C73B43-8E81-4E04-B3D5-CF6D7B1CF4AF}" destId="{FEBB168E-65B5-4DB4-8DE0-D667AC25E617}" srcOrd="1" destOrd="0" presId="urn:microsoft.com/office/officeart/2005/8/layout/hierarchy3"/>
    <dgm:cxn modelId="{7A931301-0C97-4559-B881-DEDB3AFD0E41}" type="presParOf" srcId="{9396AA88-CE01-4C82-B71D-DB029C2059F0}" destId="{C3414340-7225-4657-85DA-970B94E82C73}" srcOrd="0" destOrd="0" presId="urn:microsoft.com/office/officeart/2005/8/layout/hierarchy3"/>
    <dgm:cxn modelId="{F8DE8269-2D0B-4AE6-A7BE-023DC603BFB4}" type="presParOf" srcId="{C3414340-7225-4657-85DA-970B94E82C73}" destId="{345EB718-A5B7-4834-ACB8-2EF7759B6B84}" srcOrd="0" destOrd="0" presId="urn:microsoft.com/office/officeart/2005/8/layout/hierarchy3"/>
    <dgm:cxn modelId="{AEEC6E8E-844A-4B60-A4EA-8565315218C4}" type="presParOf" srcId="{345EB718-A5B7-4834-ACB8-2EF7759B6B84}" destId="{0BC231C5-371B-436C-B4C1-86EABAAC02DA}" srcOrd="0" destOrd="0" presId="urn:microsoft.com/office/officeart/2005/8/layout/hierarchy3"/>
    <dgm:cxn modelId="{04E8DA93-A010-4A40-9AB4-A25E67FA8775}" type="presParOf" srcId="{345EB718-A5B7-4834-ACB8-2EF7759B6B84}" destId="{FEBB168E-65B5-4DB4-8DE0-D667AC25E617}" srcOrd="1" destOrd="0" presId="urn:microsoft.com/office/officeart/2005/8/layout/hierarchy3"/>
    <dgm:cxn modelId="{C658B79B-B011-440B-B646-DDEDE9032050}" type="presParOf" srcId="{C3414340-7225-4657-85DA-970B94E82C73}" destId="{5185C75E-ED79-4F5D-98C4-D6B136540A6A}" srcOrd="1" destOrd="0" presId="urn:microsoft.com/office/officeart/2005/8/layout/hierarchy3"/>
    <dgm:cxn modelId="{F69E6CD4-CE65-437D-BF8B-A157C79D1B03}" type="presParOf" srcId="{9396AA88-CE01-4C82-B71D-DB029C2059F0}" destId="{E479FF88-6D2E-4949-8489-CC9C2CA7A0F5}" srcOrd="1" destOrd="0" presId="urn:microsoft.com/office/officeart/2005/8/layout/hierarchy3"/>
    <dgm:cxn modelId="{D63A8A00-FEDD-4685-BFA6-E768C401B150}" type="presParOf" srcId="{E479FF88-6D2E-4949-8489-CC9C2CA7A0F5}" destId="{623E05DA-8328-403D-8CEA-95521036E715}" srcOrd="0" destOrd="0" presId="urn:microsoft.com/office/officeart/2005/8/layout/hierarchy3"/>
    <dgm:cxn modelId="{9CE84DD8-8276-4F15-AC3C-50FD65317F6D}" type="presParOf" srcId="{623E05DA-8328-403D-8CEA-95521036E715}" destId="{EC421157-0271-40D3-8B7F-187FD0430229}" srcOrd="0" destOrd="0" presId="urn:microsoft.com/office/officeart/2005/8/layout/hierarchy3"/>
    <dgm:cxn modelId="{171E25E5-CC19-4FA8-AB61-227CF49A678D}" type="presParOf" srcId="{623E05DA-8328-403D-8CEA-95521036E715}" destId="{27CD1344-A903-46AA-B45F-1DCC628F7D11}" srcOrd="1" destOrd="0" presId="urn:microsoft.com/office/officeart/2005/8/layout/hierarchy3"/>
    <dgm:cxn modelId="{3E0098D2-366F-4028-BEB2-D253D47F1357}" type="presParOf" srcId="{E479FF88-6D2E-4949-8489-CC9C2CA7A0F5}" destId="{BF388E7A-9DFE-4185-9E77-39857E260B00}" srcOrd="1" destOrd="0" presId="urn:microsoft.com/office/officeart/2005/8/layout/hierarchy3"/>
    <dgm:cxn modelId="{4BE23F1E-7D9E-4566-8155-E5E618EF53C0}" type="presParOf" srcId="{9396AA88-CE01-4C82-B71D-DB029C2059F0}" destId="{E08FF9E3-6C8E-4EDF-94E3-4E7A6F3A0243}" srcOrd="2" destOrd="0" presId="urn:microsoft.com/office/officeart/2005/8/layout/hierarchy3"/>
    <dgm:cxn modelId="{5DA5EBED-6B8D-4519-80BA-5EC8185700B7}" type="presParOf" srcId="{E08FF9E3-6C8E-4EDF-94E3-4E7A6F3A0243}" destId="{9CF7C16A-550D-4C73-833E-CBC8814A5A10}" srcOrd="0" destOrd="0" presId="urn:microsoft.com/office/officeart/2005/8/layout/hierarchy3"/>
    <dgm:cxn modelId="{571A6360-9F61-4D38-A374-F3D1724E16CA}" type="presParOf" srcId="{9CF7C16A-550D-4C73-833E-CBC8814A5A10}" destId="{D489353E-C53A-4BAE-8519-CDE524234F87}" srcOrd="0" destOrd="0" presId="urn:microsoft.com/office/officeart/2005/8/layout/hierarchy3"/>
    <dgm:cxn modelId="{92225B49-8413-4DC9-AE4D-DDB967DD1BD9}" type="presParOf" srcId="{9CF7C16A-550D-4C73-833E-CBC8814A5A10}" destId="{648E309A-6F21-484A-80AC-C84B8A9775EF}" srcOrd="1" destOrd="0" presId="urn:microsoft.com/office/officeart/2005/8/layout/hierarchy3"/>
    <dgm:cxn modelId="{A81FA3D0-7C1B-4E10-B337-ACF1184F2712}" type="presParOf" srcId="{E08FF9E3-6C8E-4EDF-94E3-4E7A6F3A0243}" destId="{D1BF222C-570A-4C6F-AEC1-1A34C9A50EB9}" srcOrd="1" destOrd="0" presId="urn:microsoft.com/office/officeart/2005/8/layout/hierarchy3"/>
    <dgm:cxn modelId="{5F93878C-52D5-46F8-96DA-49056D39A2E4}" type="presParOf" srcId="{9396AA88-CE01-4C82-B71D-DB029C2059F0}" destId="{8EB630A3-A66C-48E8-9B81-03D23D78E095}" srcOrd="3" destOrd="0" presId="urn:microsoft.com/office/officeart/2005/8/layout/hierarchy3"/>
    <dgm:cxn modelId="{5D8308B7-B85E-4E19-806F-FA4E2710D970}" type="presParOf" srcId="{8EB630A3-A66C-48E8-9B81-03D23D78E095}" destId="{01DDE5DF-1E90-49DC-B7DB-F3CB3A9B9DDF}" srcOrd="0" destOrd="0" presId="urn:microsoft.com/office/officeart/2005/8/layout/hierarchy3"/>
    <dgm:cxn modelId="{853E8368-E0BA-4159-AFD2-75BC1C9B2983}" type="presParOf" srcId="{01DDE5DF-1E90-49DC-B7DB-F3CB3A9B9DDF}" destId="{9EFCBC13-1157-493C-836B-DE3110B27367}" srcOrd="0" destOrd="0" presId="urn:microsoft.com/office/officeart/2005/8/layout/hierarchy3"/>
    <dgm:cxn modelId="{1E91B761-8119-4BC9-A362-617C7D8780C2}" type="presParOf" srcId="{01DDE5DF-1E90-49DC-B7DB-F3CB3A9B9DDF}" destId="{68B9EB35-7D01-449F-B7B8-B42DEFA9198B}" srcOrd="1" destOrd="0" presId="urn:microsoft.com/office/officeart/2005/8/layout/hierarchy3"/>
    <dgm:cxn modelId="{B7F72D6B-8986-4483-8EE5-5EBB03C7B5A6}" type="presParOf" srcId="{8EB630A3-A66C-48E8-9B81-03D23D78E095}" destId="{2B006DE9-E355-4898-AB2E-ABF5EDF75C68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740F736-FC3A-406A-B5DC-F8F28CD00B47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F23F196-2547-4099-A2A7-40A2EB47648C}">
      <dgm:prSet phldr="0"/>
      <dgm:spPr/>
      <dgm:t>
        <a:bodyPr/>
        <a:lstStyle/>
        <a:p>
          <a:pPr rtl="0"/>
          <a:r>
            <a:rPr lang="pl-PL" dirty="0">
              <a:latin typeface="Avenir Next LT Pro"/>
            </a:rPr>
            <a:t>Peer-reviewed journals</a:t>
          </a:r>
        </a:p>
      </dgm:t>
    </dgm:pt>
    <dgm:pt modelId="{0FB8E11D-6B5F-4D14-8F71-E2A44520FB24}" type="parTrans" cxnId="{E2D7EAB4-9F20-49BA-8690-E3CB5913DCA2}">
      <dgm:prSet/>
      <dgm:spPr/>
    </dgm:pt>
    <dgm:pt modelId="{0EAA8C7C-AA16-4327-A234-62B682090885}" type="sibTrans" cxnId="{E2D7EAB4-9F20-49BA-8690-E3CB5913DCA2}">
      <dgm:prSet/>
      <dgm:spPr/>
    </dgm:pt>
    <dgm:pt modelId="{510EB3E6-ED0E-4C5F-B35D-BEBBC823927B}">
      <dgm:prSet phldr="0"/>
      <dgm:spPr/>
      <dgm:t>
        <a:bodyPr/>
        <a:lstStyle/>
        <a:p>
          <a:pPr rtl="0"/>
          <a:r>
            <a:rPr lang="pl-PL" dirty="0" err="1">
              <a:latin typeface="Avenir Next LT Pro"/>
            </a:rPr>
            <a:t>Lectures</a:t>
          </a:r>
          <a:r>
            <a:rPr lang="pl-PL" dirty="0">
              <a:latin typeface="Avenir Next LT Pro"/>
            </a:rPr>
            <a:t> and </a:t>
          </a:r>
          <a:r>
            <a:rPr lang="pl-PL" dirty="0" err="1">
              <a:latin typeface="Avenir Next LT Pro"/>
            </a:rPr>
            <a:t>seminars</a:t>
          </a:r>
        </a:p>
      </dgm:t>
    </dgm:pt>
    <dgm:pt modelId="{50F9C96F-2C6F-430C-A4F8-A201EF0154B1}" type="parTrans" cxnId="{25EEA062-8E0D-4774-8B01-5F017F2E493A}">
      <dgm:prSet/>
      <dgm:spPr/>
    </dgm:pt>
    <dgm:pt modelId="{997516C6-3C39-4C05-8ACE-2E08B57D5439}" type="sibTrans" cxnId="{25EEA062-8E0D-4774-8B01-5F017F2E493A}">
      <dgm:prSet/>
      <dgm:spPr/>
    </dgm:pt>
    <dgm:pt modelId="{9396AA88-CE01-4C82-B71D-DB029C2059F0}" type="pres">
      <dgm:prSet presAssocID="{7740F736-FC3A-406A-B5DC-F8F28CD00B47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FFB28E6-FDCB-4633-83AA-A2B33FBFAD3F}" type="pres">
      <dgm:prSet presAssocID="{2F23F196-2547-4099-A2A7-40A2EB47648C}" presName="root" presStyleCnt="0"/>
      <dgm:spPr/>
    </dgm:pt>
    <dgm:pt modelId="{CB39770D-A56C-4BD4-A104-909361BABEBE}" type="pres">
      <dgm:prSet presAssocID="{2F23F196-2547-4099-A2A7-40A2EB47648C}" presName="rootComposite" presStyleCnt="0"/>
      <dgm:spPr/>
    </dgm:pt>
    <dgm:pt modelId="{08CA6EF9-C678-4C87-A03B-4801B56C262A}" type="pres">
      <dgm:prSet presAssocID="{2F23F196-2547-4099-A2A7-40A2EB47648C}" presName="rootText" presStyleLbl="node1" presStyleIdx="0" presStyleCnt="2"/>
      <dgm:spPr/>
    </dgm:pt>
    <dgm:pt modelId="{A4BA545D-7015-4FC9-B0F9-78BF2CF1F6AD}" type="pres">
      <dgm:prSet presAssocID="{2F23F196-2547-4099-A2A7-40A2EB47648C}" presName="rootConnector" presStyleLbl="node1" presStyleIdx="0" presStyleCnt="2"/>
      <dgm:spPr/>
    </dgm:pt>
    <dgm:pt modelId="{B87F60E6-37A6-4EDD-A2D9-E7C14330AE8E}" type="pres">
      <dgm:prSet presAssocID="{2F23F196-2547-4099-A2A7-40A2EB47648C}" presName="childShape" presStyleCnt="0"/>
      <dgm:spPr/>
    </dgm:pt>
    <dgm:pt modelId="{0DCBD047-D2AF-472A-9CE1-072DF92BD01A}" type="pres">
      <dgm:prSet presAssocID="{510EB3E6-ED0E-4C5F-B35D-BEBBC823927B}" presName="root" presStyleCnt="0"/>
      <dgm:spPr/>
    </dgm:pt>
    <dgm:pt modelId="{6DEF6E94-7852-444A-8590-51722384C91F}" type="pres">
      <dgm:prSet presAssocID="{510EB3E6-ED0E-4C5F-B35D-BEBBC823927B}" presName="rootComposite" presStyleCnt="0"/>
      <dgm:spPr/>
    </dgm:pt>
    <dgm:pt modelId="{401D35C2-D023-4F20-A8F0-C0A6816DC8E5}" type="pres">
      <dgm:prSet presAssocID="{510EB3E6-ED0E-4C5F-B35D-BEBBC823927B}" presName="rootText" presStyleLbl="node1" presStyleIdx="1" presStyleCnt="2"/>
      <dgm:spPr/>
    </dgm:pt>
    <dgm:pt modelId="{55879674-92CA-43A9-9B00-82C71A3E6682}" type="pres">
      <dgm:prSet presAssocID="{510EB3E6-ED0E-4C5F-B35D-BEBBC823927B}" presName="rootConnector" presStyleLbl="node1" presStyleIdx="1" presStyleCnt="2"/>
      <dgm:spPr/>
    </dgm:pt>
    <dgm:pt modelId="{B4FFA20E-63EE-4858-98D1-390F66F033D5}" type="pres">
      <dgm:prSet presAssocID="{510EB3E6-ED0E-4C5F-B35D-BEBBC823927B}" presName="childShape" presStyleCnt="0"/>
      <dgm:spPr/>
    </dgm:pt>
  </dgm:ptLst>
  <dgm:cxnLst>
    <dgm:cxn modelId="{7B04FA12-F1F3-4307-B3A7-A0A3E26F565E}" type="presOf" srcId="{7740F736-FC3A-406A-B5DC-F8F28CD00B47}" destId="{9396AA88-CE01-4C82-B71D-DB029C2059F0}" srcOrd="0" destOrd="0" presId="urn:microsoft.com/office/officeart/2005/8/layout/hierarchy3"/>
    <dgm:cxn modelId="{25EEA062-8E0D-4774-8B01-5F017F2E493A}" srcId="{7740F736-FC3A-406A-B5DC-F8F28CD00B47}" destId="{510EB3E6-ED0E-4C5F-B35D-BEBBC823927B}" srcOrd="1" destOrd="0" parTransId="{50F9C96F-2C6F-430C-A4F8-A201EF0154B1}" sibTransId="{997516C6-3C39-4C05-8ACE-2E08B57D5439}"/>
    <dgm:cxn modelId="{D282A144-5366-4B68-9EDE-5896E4D4C74F}" type="presOf" srcId="{2F23F196-2547-4099-A2A7-40A2EB47648C}" destId="{08CA6EF9-C678-4C87-A03B-4801B56C262A}" srcOrd="0" destOrd="0" presId="urn:microsoft.com/office/officeart/2005/8/layout/hierarchy3"/>
    <dgm:cxn modelId="{1DC86394-DDBA-4519-9525-562881CEA998}" type="presOf" srcId="{510EB3E6-ED0E-4C5F-B35D-BEBBC823927B}" destId="{55879674-92CA-43A9-9B00-82C71A3E6682}" srcOrd="1" destOrd="0" presId="urn:microsoft.com/office/officeart/2005/8/layout/hierarchy3"/>
    <dgm:cxn modelId="{E2D7EAB4-9F20-49BA-8690-E3CB5913DCA2}" srcId="{7740F736-FC3A-406A-B5DC-F8F28CD00B47}" destId="{2F23F196-2547-4099-A2A7-40A2EB47648C}" srcOrd="0" destOrd="0" parTransId="{0FB8E11D-6B5F-4D14-8F71-E2A44520FB24}" sibTransId="{0EAA8C7C-AA16-4327-A234-62B682090885}"/>
    <dgm:cxn modelId="{C9079ABE-267B-409E-86ED-403873474F18}" type="presOf" srcId="{2F23F196-2547-4099-A2A7-40A2EB47648C}" destId="{A4BA545D-7015-4FC9-B0F9-78BF2CF1F6AD}" srcOrd="1" destOrd="0" presId="urn:microsoft.com/office/officeart/2005/8/layout/hierarchy3"/>
    <dgm:cxn modelId="{038CEED3-A6AC-4229-963E-BB8DDFCAE54D}" type="presOf" srcId="{510EB3E6-ED0E-4C5F-B35D-BEBBC823927B}" destId="{401D35C2-D023-4F20-A8F0-C0A6816DC8E5}" srcOrd="0" destOrd="0" presId="urn:microsoft.com/office/officeart/2005/8/layout/hierarchy3"/>
    <dgm:cxn modelId="{40C79135-F794-4E79-A48B-A811F51F317E}" type="presParOf" srcId="{9396AA88-CE01-4C82-B71D-DB029C2059F0}" destId="{5FFB28E6-FDCB-4633-83AA-A2B33FBFAD3F}" srcOrd="0" destOrd="0" presId="urn:microsoft.com/office/officeart/2005/8/layout/hierarchy3"/>
    <dgm:cxn modelId="{41A77B01-8FF1-435B-B165-352670853813}" type="presParOf" srcId="{5FFB28E6-FDCB-4633-83AA-A2B33FBFAD3F}" destId="{CB39770D-A56C-4BD4-A104-909361BABEBE}" srcOrd="0" destOrd="0" presId="urn:microsoft.com/office/officeart/2005/8/layout/hierarchy3"/>
    <dgm:cxn modelId="{E34BF5FD-962E-48B9-8084-7358D219D1E5}" type="presParOf" srcId="{CB39770D-A56C-4BD4-A104-909361BABEBE}" destId="{08CA6EF9-C678-4C87-A03B-4801B56C262A}" srcOrd="0" destOrd="0" presId="urn:microsoft.com/office/officeart/2005/8/layout/hierarchy3"/>
    <dgm:cxn modelId="{6068FA75-0CA5-4163-81B3-BBDC402B6348}" type="presParOf" srcId="{CB39770D-A56C-4BD4-A104-909361BABEBE}" destId="{A4BA545D-7015-4FC9-B0F9-78BF2CF1F6AD}" srcOrd="1" destOrd="0" presId="urn:microsoft.com/office/officeart/2005/8/layout/hierarchy3"/>
    <dgm:cxn modelId="{070978C6-55D1-4F50-98DF-D3177D9C8965}" type="presParOf" srcId="{5FFB28E6-FDCB-4633-83AA-A2B33FBFAD3F}" destId="{B87F60E6-37A6-4EDD-A2D9-E7C14330AE8E}" srcOrd="1" destOrd="0" presId="urn:microsoft.com/office/officeart/2005/8/layout/hierarchy3"/>
    <dgm:cxn modelId="{FF41B5A0-9B44-457A-A465-5E79A7CE871E}" type="presParOf" srcId="{9396AA88-CE01-4C82-B71D-DB029C2059F0}" destId="{0DCBD047-D2AF-472A-9CE1-072DF92BD01A}" srcOrd="1" destOrd="0" presId="urn:microsoft.com/office/officeart/2005/8/layout/hierarchy3"/>
    <dgm:cxn modelId="{410FAE0D-1811-4350-B042-60E8A3BBFE8F}" type="presParOf" srcId="{0DCBD047-D2AF-472A-9CE1-072DF92BD01A}" destId="{6DEF6E94-7852-444A-8590-51722384C91F}" srcOrd="0" destOrd="0" presId="urn:microsoft.com/office/officeart/2005/8/layout/hierarchy3"/>
    <dgm:cxn modelId="{14FB5075-6B00-4E88-AF50-ECB0EE380C55}" type="presParOf" srcId="{6DEF6E94-7852-444A-8590-51722384C91F}" destId="{401D35C2-D023-4F20-A8F0-C0A6816DC8E5}" srcOrd="0" destOrd="0" presId="urn:microsoft.com/office/officeart/2005/8/layout/hierarchy3"/>
    <dgm:cxn modelId="{D690F266-8114-48AE-AFCF-844AEC89062F}" type="presParOf" srcId="{6DEF6E94-7852-444A-8590-51722384C91F}" destId="{55879674-92CA-43A9-9B00-82C71A3E6682}" srcOrd="1" destOrd="0" presId="urn:microsoft.com/office/officeart/2005/8/layout/hierarchy3"/>
    <dgm:cxn modelId="{A8560AA9-A3AF-4E85-9670-A363CD0646FA}" type="presParOf" srcId="{0DCBD047-D2AF-472A-9CE1-072DF92BD01A}" destId="{B4FFA20E-63EE-4858-98D1-390F66F033D5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4B0781-D0E6-4699-B11A-58F2E2D14142}">
      <dsp:nvSpPr>
        <dsp:cNvPr id="0" name=""/>
        <dsp:cNvSpPr/>
      </dsp:nvSpPr>
      <dsp:spPr>
        <a:xfrm>
          <a:off x="2257242" y="4721"/>
          <a:ext cx="2725660" cy="17716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3200" kern="1200" err="1"/>
            <a:t>Celtic</a:t>
          </a:r>
          <a:r>
            <a:rPr lang="pl-PL" sz="3200" kern="1200"/>
            <a:t> people</a:t>
          </a:r>
          <a:endParaRPr lang="en-US" sz="3200" kern="1200" dirty="0" err="1"/>
        </a:p>
      </dsp:txBody>
      <dsp:txXfrm>
        <a:off x="2343728" y="91207"/>
        <a:ext cx="2552688" cy="1598707"/>
      </dsp:txXfrm>
    </dsp:sp>
    <dsp:sp modelId="{6771418A-25D5-442D-B34B-88F0072F1DB5}">
      <dsp:nvSpPr>
        <dsp:cNvPr id="0" name=""/>
        <dsp:cNvSpPr/>
      </dsp:nvSpPr>
      <dsp:spPr>
        <a:xfrm>
          <a:off x="1259453" y="890560"/>
          <a:ext cx="4721238" cy="4721238"/>
        </a:xfrm>
        <a:custGeom>
          <a:avLst/>
          <a:gdLst/>
          <a:ahLst/>
          <a:cxnLst/>
          <a:rect l="0" t="0" r="0" b="0"/>
          <a:pathLst>
            <a:path>
              <a:moveTo>
                <a:pt x="3743204" y="447249"/>
              </a:moveTo>
              <a:arcTo wR="2360619" hR="2360619" stAng="18351093" swAng="3643499"/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D83D9EC-6C93-4C4B-BD0E-677935AF71F0}">
      <dsp:nvSpPr>
        <dsp:cNvPr id="0" name=""/>
        <dsp:cNvSpPr/>
      </dsp:nvSpPr>
      <dsp:spPr>
        <a:xfrm>
          <a:off x="4301599" y="3545650"/>
          <a:ext cx="2725660" cy="177167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3200" kern="1200"/>
            <a:t>Speakers of Celtic Languages</a:t>
          </a:r>
          <a:endParaRPr lang="en-US" sz="3200" kern="1200" dirty="0" err="1"/>
        </a:p>
      </dsp:txBody>
      <dsp:txXfrm>
        <a:off x="4388085" y="3632136"/>
        <a:ext cx="2552688" cy="1598707"/>
      </dsp:txXfrm>
    </dsp:sp>
    <dsp:sp modelId="{308E3CD8-4953-4C4A-948B-292F72515190}">
      <dsp:nvSpPr>
        <dsp:cNvPr id="0" name=""/>
        <dsp:cNvSpPr/>
      </dsp:nvSpPr>
      <dsp:spPr>
        <a:xfrm>
          <a:off x="1259453" y="890560"/>
          <a:ext cx="4721238" cy="4721238"/>
        </a:xfrm>
        <a:custGeom>
          <a:avLst/>
          <a:gdLst/>
          <a:ahLst/>
          <a:cxnLst/>
          <a:rect l="0" t="0" r="0" b="0"/>
          <a:pathLst>
            <a:path>
              <a:moveTo>
                <a:pt x="3482311" y="4437716"/>
              </a:moveTo>
              <a:arcTo wR="2360619" hR="2360619" stAng="3697780" swAng="3404440"/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7A19FF5-5F8D-4CE0-AB36-183E06198F49}">
      <dsp:nvSpPr>
        <dsp:cNvPr id="0" name=""/>
        <dsp:cNvSpPr/>
      </dsp:nvSpPr>
      <dsp:spPr>
        <a:xfrm>
          <a:off x="212886" y="3545650"/>
          <a:ext cx="2725660" cy="177167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latin typeface="Avenir Next LT Pro"/>
            </a:rPr>
            <a:t>Celtic Tradition</a:t>
          </a:r>
          <a:endParaRPr lang="pl-PL" sz="3200" kern="1200" dirty="0">
            <a:latin typeface="Avenir Next LT Pro"/>
          </a:endParaRPr>
        </a:p>
      </dsp:txBody>
      <dsp:txXfrm>
        <a:off x="299372" y="3632136"/>
        <a:ext cx="2552688" cy="1598707"/>
      </dsp:txXfrm>
    </dsp:sp>
    <dsp:sp modelId="{B813643C-F86A-4225-A86A-15555078EF56}">
      <dsp:nvSpPr>
        <dsp:cNvPr id="0" name=""/>
        <dsp:cNvSpPr/>
      </dsp:nvSpPr>
      <dsp:spPr>
        <a:xfrm>
          <a:off x="1259453" y="890560"/>
          <a:ext cx="4721238" cy="4721238"/>
        </a:xfrm>
        <a:custGeom>
          <a:avLst/>
          <a:gdLst/>
          <a:ahLst/>
          <a:cxnLst/>
          <a:rect l="0" t="0" r="0" b="0"/>
          <a:pathLst>
            <a:path>
              <a:moveTo>
                <a:pt x="15533" y="2630981"/>
              </a:moveTo>
              <a:arcTo wR="2360619" hR="2360619" stAng="10405408" swAng="3643499"/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C231C5-371B-436C-B4C1-86EABAAC02DA}">
      <dsp:nvSpPr>
        <dsp:cNvPr id="0" name=""/>
        <dsp:cNvSpPr/>
      </dsp:nvSpPr>
      <dsp:spPr>
        <a:xfrm>
          <a:off x="2020" y="1514141"/>
          <a:ext cx="2321892" cy="11609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3000" kern="1200" dirty="0">
              <a:latin typeface="Avenir Next LT Pro"/>
            </a:rPr>
            <a:t>Ogham</a:t>
          </a:r>
          <a:endParaRPr lang="pl-PL" sz="3000" kern="1200" dirty="0"/>
        </a:p>
      </dsp:txBody>
      <dsp:txXfrm>
        <a:off x="36023" y="1548144"/>
        <a:ext cx="2253886" cy="1092940"/>
      </dsp:txXfrm>
    </dsp:sp>
    <dsp:sp modelId="{EC421157-0271-40D3-8B7F-187FD0430229}">
      <dsp:nvSpPr>
        <dsp:cNvPr id="0" name=""/>
        <dsp:cNvSpPr/>
      </dsp:nvSpPr>
      <dsp:spPr>
        <a:xfrm>
          <a:off x="2904385" y="1514141"/>
          <a:ext cx="2321892" cy="11609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3000" kern="1200" dirty="0">
              <a:latin typeface="Avenir Next LT Pro"/>
            </a:rPr>
            <a:t>Manuscripts</a:t>
          </a:r>
          <a:endParaRPr lang="pl-PL" sz="3000" kern="1200" dirty="0"/>
        </a:p>
      </dsp:txBody>
      <dsp:txXfrm>
        <a:off x="2938388" y="1548144"/>
        <a:ext cx="2253886" cy="1092940"/>
      </dsp:txXfrm>
    </dsp:sp>
    <dsp:sp modelId="{D489353E-C53A-4BAE-8519-CDE524234F87}">
      <dsp:nvSpPr>
        <dsp:cNvPr id="0" name=""/>
        <dsp:cNvSpPr/>
      </dsp:nvSpPr>
      <dsp:spPr>
        <a:xfrm>
          <a:off x="5806751" y="1514141"/>
          <a:ext cx="2321892" cy="11609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3000" kern="1200" dirty="0">
              <a:latin typeface="Avenir Next LT Pro"/>
            </a:rPr>
            <a:t>Archeology</a:t>
          </a:r>
        </a:p>
      </dsp:txBody>
      <dsp:txXfrm>
        <a:off x="5840754" y="1548144"/>
        <a:ext cx="2253886" cy="1092940"/>
      </dsp:txXfrm>
    </dsp:sp>
    <dsp:sp modelId="{9EFCBC13-1157-493C-836B-DE3110B27367}">
      <dsp:nvSpPr>
        <dsp:cNvPr id="0" name=""/>
        <dsp:cNvSpPr/>
      </dsp:nvSpPr>
      <dsp:spPr>
        <a:xfrm>
          <a:off x="8709116" y="1514141"/>
          <a:ext cx="2321892" cy="11609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3000" kern="1200" dirty="0">
              <a:latin typeface="Avenir Next LT Pro"/>
            </a:rPr>
            <a:t>Historical Sources</a:t>
          </a:r>
        </a:p>
      </dsp:txBody>
      <dsp:txXfrm>
        <a:off x="8743119" y="1548144"/>
        <a:ext cx="2253886" cy="10929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CA6EF9-C678-4C87-A03B-4801B56C262A}">
      <dsp:nvSpPr>
        <dsp:cNvPr id="0" name=""/>
        <dsp:cNvSpPr/>
      </dsp:nvSpPr>
      <dsp:spPr>
        <a:xfrm>
          <a:off x="1346" y="869021"/>
          <a:ext cx="4902371" cy="245118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775" tIns="69850" rIns="104775" bIns="69850" numCol="1" spcCol="1270" anchor="ctr" anchorCtr="0">
          <a:noAutofit/>
        </a:bodyPr>
        <a:lstStyle/>
        <a:p>
          <a:pPr marL="0" lvl="0" indent="0" algn="ctr" defTabSz="2444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5500" kern="1200" dirty="0">
              <a:latin typeface="Avenir Next LT Pro"/>
            </a:rPr>
            <a:t>Peer-reviewed journals</a:t>
          </a:r>
        </a:p>
      </dsp:txBody>
      <dsp:txXfrm>
        <a:off x="73139" y="940814"/>
        <a:ext cx="4758785" cy="2307599"/>
      </dsp:txXfrm>
    </dsp:sp>
    <dsp:sp modelId="{401D35C2-D023-4F20-A8F0-C0A6816DC8E5}">
      <dsp:nvSpPr>
        <dsp:cNvPr id="0" name=""/>
        <dsp:cNvSpPr/>
      </dsp:nvSpPr>
      <dsp:spPr>
        <a:xfrm>
          <a:off x="6129310" y="869021"/>
          <a:ext cx="4902371" cy="245118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775" tIns="69850" rIns="104775" bIns="69850" numCol="1" spcCol="1270" anchor="ctr" anchorCtr="0">
          <a:noAutofit/>
        </a:bodyPr>
        <a:lstStyle/>
        <a:p>
          <a:pPr marL="0" lvl="0" indent="0" algn="ctr" defTabSz="2444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5500" kern="1200" dirty="0" err="1">
              <a:latin typeface="Avenir Next LT Pro"/>
            </a:rPr>
            <a:t>Lectures</a:t>
          </a:r>
          <a:r>
            <a:rPr lang="pl-PL" sz="5500" kern="1200" dirty="0">
              <a:latin typeface="Avenir Next LT Pro"/>
            </a:rPr>
            <a:t> and </a:t>
          </a:r>
          <a:r>
            <a:rPr lang="pl-PL" sz="5500" kern="1200" dirty="0" err="1">
              <a:latin typeface="Avenir Next LT Pro"/>
            </a:rPr>
            <a:t>seminars</a:t>
          </a:r>
        </a:p>
      </dsp:txBody>
      <dsp:txXfrm>
        <a:off x="6201103" y="940814"/>
        <a:ext cx="4758785" cy="23075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112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02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02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674CB-3709-4ACF-BB61-29ADEA3D41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33272"/>
            <a:ext cx="9144000" cy="2478024"/>
          </a:xfrm>
        </p:spPr>
        <p:txBody>
          <a:bodyPr lIns="0" tIns="0" rIns="0" bIns="0" anchor="b">
            <a:noAutofit/>
          </a:bodyPr>
          <a:lstStyle>
            <a:lvl1pPr algn="ctr">
              <a:defRPr sz="4000" spc="7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6DA6BE-9B64-48FC-92D1-EF0D426A39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2192"/>
            <a:ext cx="9144000" cy="1435608"/>
          </a:xfrm>
        </p:spPr>
        <p:txBody>
          <a:bodyPr lIns="0" tIns="0" rIns="0" bIns="0"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3AE59-8E21-449F-86DA-5BE297010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A5808-3B61-48CC-92EF-85AC2E0DFA56}" type="datetime2">
              <a:rPr lang="en-US" smtClean="0"/>
              <a:t>Thursday, November 25,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8CCD60-9970-49FD-8254-21154BAA1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0A488-07A7-42F9-B1DF-68545B754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01929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E0F35-0AE7-48AB-9005-F1DB4BD0B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D4022-C31F-4C4C-B5BF-5F9730C08A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A45EE9-11D3-436C-9D73-1AA6CCDB1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AF3C6-0FD4-4939-991C-00DDE5C56815}" type="datetime2">
              <a:rPr lang="en-US" smtClean="0"/>
              <a:t>Thursday, November 25,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817DCF-881F-4956-81AE-A6D27A88F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65F17-AD75-4B7E-970D-5D4DBD5D1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170208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C12CB-05D8-4D62-BDC5-812DB6DD0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709738"/>
            <a:ext cx="9966960" cy="2852737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4400" spc="7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52F020-8516-4B9E-B455-5731ED6C9E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4974336"/>
            <a:ext cx="9966961" cy="1115568"/>
          </a:xfrm>
        </p:spPr>
        <p:txBody>
          <a:bodyPr>
            <a:normAutofit/>
          </a:bodyPr>
          <a:lstStyle>
            <a:lvl1pPr marL="0" indent="0"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22993-6E28-44BB-B983-095B476B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07482-8128-47C6-A8DD-6452B0291CFF}" type="datetime2">
              <a:rPr lang="en-US" smtClean="0"/>
              <a:t>Thursday, November 25,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09971-06C9-462B-81D9-BEF24C708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9A076D-47C1-49CD-9A8B-956DB3FC3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218033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8DFBD-F5ED-455C-8AD0-97476A55E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0E58C-F463-4D52-9225-9410133113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71600" y="2112264"/>
            <a:ext cx="4846320" cy="39593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F7BDB4-97FA-485D-A557-6F96692BAC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66560" y="2112265"/>
            <a:ext cx="4846320" cy="39593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C50007-C799-4117-8ACD-5EE980E63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03F25-275E-41DE-BE3B-EBF0DB49F9B1}" type="datetime2">
              <a:rPr lang="en-US" smtClean="0"/>
              <a:t>Thursday, November 25,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4E8968-6BAD-4D5A-BF1D-911C7A39C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9D8C08-BF20-4D5E-9004-0C075C36D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365631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036E0D-26A5-455A-A8BD-70DA8BC03E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484107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FD4EA0-094D-4056-9032-BFB44B4089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71600" y="3018472"/>
            <a:ext cx="4841076" cy="31048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C0CCE8-718F-4620-8B4A-C60EEA7B88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66560" y="2112264"/>
            <a:ext cx="484632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CE86DF-0069-4D31-BDD3-A9A2F9B7B4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66560" y="3018471"/>
            <a:ext cx="4841076" cy="31048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A5ED06-FE54-4B86-A8D4-07D0EB08C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75572-4A44-4171-84AA-64D42C8050A6}" type="datetime2">
              <a:rPr lang="en-US" smtClean="0"/>
              <a:t>Thursday, November 25, 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9EC6C3-0950-4AFE-936A-9AB5D2278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84B1D1-BE0C-48F4-BC74-90675A0F0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2D453288-3D76-40C1-BE00-223AB28F1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049774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B1716-24B0-42CD-95B6-843092597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3617E-4B11-481F-AC6E-000317902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612E-528E-4FD5-9E9E-E15F1108F171}" type="datetime2">
              <a:rPr lang="en-US" smtClean="0"/>
              <a:t>Thursday, November 25, 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BF19CC-06D3-40E9-81B5-63B457B22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EFC312-3AA5-46F7-B701-3D9327A68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044424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C9E28E-1389-47AF-B3EB-22571417A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D862-A06D-436F-A92E-EBAAD50B6E50}" type="datetime2">
              <a:rPr lang="en-US" smtClean="0"/>
              <a:t>Thursday, November 25, 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CF6B08-1984-4F7C-9F6E-A4F47BDBA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71B3C5-CEC7-427F-931C-1318C421B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700591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EB55F-536E-4547-A5D2-0483FC368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425"/>
            <a:ext cx="3932237" cy="1894511"/>
          </a:xfrm>
        </p:spPr>
        <p:txBody>
          <a:bodyPr anchor="b"/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17D3C-533B-4EA9-886B-FAE59956C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0992" y="987425"/>
            <a:ext cx="568756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19D2E1-4B17-4608-961E-2C4719855E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58510"/>
            <a:ext cx="3932237" cy="28025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5A3535-184C-438C-AE91-9C42B7C5A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3E0B7D-2260-4809-8F0A-9E5F3E24F169}" type="datetime2">
              <a:rPr lang="en-US" smtClean="0"/>
              <a:t>Thursday, November 25,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F6DBC3-4A58-42BA-9B55-A9A725103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E6563-0AB6-4038-A12B-A259552DB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555477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702C5-1E3B-4C62-A538-59BB57286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3932237" cy="1892808"/>
          </a:xfrm>
        </p:spPr>
        <p:txBody>
          <a:bodyPr anchor="b"/>
          <a:lstStyle>
            <a:lvl1pPr>
              <a:defRPr sz="3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2CF574-95CE-4E60-B2CF-3B5B4F33A7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05319" y="987425"/>
            <a:ext cx="583324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039F7C-C735-4356-8B04-89E1904795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33286"/>
            <a:ext cx="3932237" cy="283570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E706DF-52A3-4F34-9BF5-E1ACD5D54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E4735-C637-46A3-94EB-AB3AC4188D2F}" type="datetime2">
              <a:rPr lang="en-US" smtClean="0"/>
              <a:t>Thursday, November 25,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25E53-E72E-4110-BB6B-3477F56C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686F8F-3D62-4CEC-AD9A-B70848E6A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650335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DC3B6-2D75-4EC4-9120-88DCE0EA6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4B06CB-A0FE-4499-B674-90C8C281A5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7FD700-765A-4DE6-A8EC-9D9D92FCBB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E98AF-4574-4509-BF7A-519ACD5BF826}" type="datetime2">
              <a:rPr lang="en-US" smtClean="0"/>
              <a:t>Thursday, November 25,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4664EC-C4B1-4D14-9ED3-14C6CCBFF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DF5526-E518-4133-9F44-D812576C1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802566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F62998-15B1-4CA8-8C60-7801001F80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838899"/>
            <a:ext cx="2628900" cy="48493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1AE278-0885-4594-AB09-120344C7D8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49235" y="838900"/>
            <a:ext cx="7723265" cy="484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B850CC-FB43-4988-8D4E-9C54C20185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D97D4-9636-490F-85D0-E926C2B6F3B1}" type="datetime2">
              <a:rPr lang="en-US" smtClean="0"/>
              <a:t>Thursday, November 25,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A70300-3853-4FB4-A084-CF6E5CF2B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DBAFB0-25AA-4B69-8418-418F47A92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320646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CF2F3BB-127D-44BC-A8EF-A8BB5F5911CA}"/>
              </a:ext>
            </a:extLst>
          </p:cNvPr>
          <p:cNvSpPr/>
          <p:nvPr/>
        </p:nvSpPr>
        <p:spPr>
          <a:xfrm rot="10800000" flipH="1">
            <a:off x="0" y="6401226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10D1F30-F118-4A1F-A48F-7E5706959F64}"/>
              </a:ext>
            </a:extLst>
          </p:cNvPr>
          <p:cNvSpPr/>
          <p:nvPr/>
        </p:nvSpPr>
        <p:spPr>
          <a:xfrm flipH="1">
            <a:off x="4038602" y="6401228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AE890C-17CE-44C0-BDED-BA68F92A8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5528"/>
            <a:ext cx="10241280" cy="123444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910A6E-46D1-42CF-996C-2207737FB8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10241280" cy="395935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5B5247-D236-462B-BCE0-2A24DF75B0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09560" y="6409944"/>
            <a:ext cx="3703320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rgbClr val="FFFFFF"/>
                </a:solidFill>
              </a:defRPr>
            </a:lvl1pPr>
          </a:lstStyle>
          <a:p>
            <a:fld id="{AE0C963C-C1DB-4AFD-9DDC-0691666BF49B}" type="datetime2">
              <a:rPr lang="en-US" smtClean="0"/>
              <a:pPr/>
              <a:t>Thursday, November 25, 2021</a:t>
            </a:fld>
            <a:endParaRPr lang="en-US" cap="all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55C58-7DDF-4CD4-96AD-F9CC844D84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0" y="1911096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pPr algn="l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495647-A849-45D9-BC71-46A12E6DE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7744" y="6409944"/>
            <a:ext cx="438912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31695364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88" r:id="rId4"/>
    <p:sldLayoutId id="2147483689" r:id="rId5"/>
    <p:sldLayoutId id="2147483694" r:id="rId6"/>
    <p:sldLayoutId id="2147483690" r:id="rId7"/>
    <p:sldLayoutId id="2147483691" r:id="rId8"/>
    <p:sldLayoutId id="2147483692" r:id="rId9"/>
    <p:sldLayoutId id="2147483693" r:id="rId10"/>
    <p:sldLayoutId id="2147483695" r:id="rId11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 /><Relationship Id="rId2" Type="http://schemas.openxmlformats.org/officeDocument/2006/relationships/diagramData" Target="../diagrams/data2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2.xml" /><Relationship Id="rId5" Type="http://schemas.openxmlformats.org/officeDocument/2006/relationships/diagramColors" Target="../diagrams/colors2.xml" /><Relationship Id="rId4" Type="http://schemas.openxmlformats.org/officeDocument/2006/relationships/diagramQuickStyle" Target="../diagrams/quickStyle2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 /><Relationship Id="rId2" Type="http://schemas.openxmlformats.org/officeDocument/2006/relationships/diagramData" Target="../diagrams/data3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3.xml" /><Relationship Id="rId5" Type="http://schemas.openxmlformats.org/officeDocument/2006/relationships/diagramColors" Target="../diagrams/colors3.xml" /><Relationship Id="rId4" Type="http://schemas.openxmlformats.org/officeDocument/2006/relationships/diagramQuickStyle" Target="../diagrams/quickStyle3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s4learning.com/details.php?img=bm_horde_torq.jpg" TargetMode="External" /><Relationship Id="rId2" Type="http://schemas.openxmlformats.org/officeDocument/2006/relationships/hyperlink" Target="https://exploringcelticciv.web.unc.edu/julius-caesar-commentaries-on-the-gallic-war/" TargetMode="External" /><Relationship Id="rId1" Type="http://schemas.openxmlformats.org/officeDocument/2006/relationships/slideLayout" Target="../slideLayouts/slideLayout2.xml" /><Relationship Id="rId5" Type="http://schemas.openxmlformats.org/officeDocument/2006/relationships/hyperlink" Target="https://www.worldhistory.org/Ancient_Celtic_Art/" TargetMode="External" /><Relationship Id="rId4" Type="http://schemas.openxmlformats.org/officeDocument/2006/relationships/hyperlink" Target="https://libguides.lib.msu.edu/c.php?g=95455&amp;p=623859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8">
            <a:extLst>
              <a:ext uri="{FF2B5EF4-FFF2-40B4-BE49-F238E27FC236}">
                <a16:creationId xmlns:a16="http://schemas.microsoft.com/office/drawing/2014/main" id="{36F292AA-C8DB-4CAA-97C9-456CF85406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3">
            <a:extLst>
              <a:ext uri="{FF2B5EF4-FFF2-40B4-BE49-F238E27FC236}">
                <a16:creationId xmlns:a16="http://schemas.microsoft.com/office/drawing/2014/main" id="{8D3B7534-11EA-4E71-8602-ABDD8C96C8B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93" r="30416" b="11"/>
          <a:stretch/>
        </p:blipFill>
        <p:spPr>
          <a:xfrm>
            <a:off x="-1" y="10"/>
            <a:ext cx="4587901" cy="6857990"/>
          </a:xfrm>
          <a:prstGeom prst="rect">
            <a:avLst/>
          </a:prstGeom>
        </p:spPr>
      </p:pic>
      <p:sp>
        <p:nvSpPr>
          <p:cNvPr id="7" name="Rectangle 10">
            <a:extLst>
              <a:ext uri="{FF2B5EF4-FFF2-40B4-BE49-F238E27FC236}">
                <a16:creationId xmlns:a16="http://schemas.microsoft.com/office/drawing/2014/main" id="{AA065953-3D69-4CD4-80C3-DF10DEB4C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7902" y="-429"/>
            <a:ext cx="7604097" cy="6857571"/>
          </a:xfrm>
          <a:prstGeom prst="rect">
            <a:avLst/>
          </a:prstGeom>
          <a:gradFill>
            <a:gsLst>
              <a:gs pos="0">
                <a:schemeClr val="accent6">
                  <a:lumMod val="75000"/>
                  <a:alpha val="73000"/>
                </a:schemeClr>
              </a:gs>
              <a:gs pos="100000">
                <a:schemeClr val="accent2"/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12">
            <a:extLst>
              <a:ext uri="{FF2B5EF4-FFF2-40B4-BE49-F238E27FC236}">
                <a16:creationId xmlns:a16="http://schemas.microsoft.com/office/drawing/2014/main" id="{2AB36DB5-F10D-4EDB-87E2-ECB9301FF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7901" y="0"/>
            <a:ext cx="7604097" cy="6858000"/>
          </a:xfrm>
          <a:prstGeom prst="rect">
            <a:avLst/>
          </a:prstGeom>
          <a:gradFill>
            <a:gsLst>
              <a:gs pos="0">
                <a:schemeClr val="accent5">
                  <a:alpha val="37000"/>
                </a:schemeClr>
              </a:gs>
              <a:gs pos="98000">
                <a:schemeClr val="accent2">
                  <a:alpha val="66000"/>
                </a:schemeClr>
              </a:gs>
            </a:gsLst>
            <a:lin ang="12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14">
            <a:extLst>
              <a:ext uri="{FF2B5EF4-FFF2-40B4-BE49-F238E27FC236}">
                <a16:creationId xmlns:a16="http://schemas.microsoft.com/office/drawing/2014/main" id="{446F195D-95DC-419E-BBC1-E2B601A60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599847" y="4355164"/>
            <a:ext cx="7592151" cy="2502836"/>
          </a:xfrm>
          <a:prstGeom prst="rect">
            <a:avLst/>
          </a:prstGeom>
          <a:gradFill>
            <a:gsLst>
              <a:gs pos="22000">
                <a:schemeClr val="accent6">
                  <a:alpha val="39000"/>
                </a:schemeClr>
              </a:gs>
              <a:gs pos="82000">
                <a:schemeClr val="accent5">
                  <a:alpha val="19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2256CF5B-1DAD-4912-86B9-FCA733692F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704304">
            <a:off x="6080918" y="830588"/>
            <a:ext cx="4998441" cy="4998441"/>
          </a:xfrm>
          <a:prstGeom prst="ellipse">
            <a:avLst/>
          </a:prstGeom>
          <a:gradFill>
            <a:gsLst>
              <a:gs pos="39000">
                <a:schemeClr val="accent4">
                  <a:lumMod val="20000"/>
                  <a:lumOff val="80000"/>
                  <a:alpha val="0"/>
                </a:schemeClr>
              </a:gs>
              <a:gs pos="100000">
                <a:schemeClr val="accent6">
                  <a:alpha val="18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ytuł 1"/>
          <p:cNvSpPr>
            <a:spLocks noGrp="1"/>
          </p:cNvSpPr>
          <p:nvPr>
            <p:ph type="ctrTitle"/>
          </p:nvPr>
        </p:nvSpPr>
        <p:spPr>
          <a:xfrm>
            <a:off x="5275425" y="768485"/>
            <a:ext cx="6133656" cy="3169674"/>
          </a:xfrm>
        </p:spPr>
        <p:txBody>
          <a:bodyPr>
            <a:normAutofit/>
          </a:bodyPr>
          <a:lstStyle/>
          <a:p>
            <a:pPr algn="r"/>
            <a:r>
              <a:rPr lang="pl-PL" dirty="0" err="1">
                <a:solidFill>
                  <a:schemeClr val="bg1"/>
                </a:solidFill>
                <a:cs typeface="Calibri Light"/>
              </a:rPr>
              <a:t>Celts</a:t>
            </a:r>
            <a:r>
              <a:rPr lang="pl-PL" dirty="0">
                <a:solidFill>
                  <a:schemeClr val="bg1"/>
                </a:solidFill>
                <a:cs typeface="Calibri Light"/>
              </a:rPr>
              <a:t> 101</a:t>
            </a:r>
            <a:endParaRPr lang="pl-PL" dirty="0">
              <a:solidFill>
                <a:schemeClr val="bg1"/>
              </a:solidFill>
            </a:endParaRPr>
          </a:p>
        </p:txBody>
      </p:sp>
      <p:sp>
        <p:nvSpPr>
          <p:cNvPr id="3" name="Podtytuł 2"/>
          <p:cNvSpPr>
            <a:spLocks noGrp="1"/>
          </p:cNvSpPr>
          <p:nvPr>
            <p:ph type="subTitle" idx="1"/>
          </p:nvPr>
        </p:nvSpPr>
        <p:spPr>
          <a:xfrm>
            <a:off x="5862918" y="4793128"/>
            <a:ext cx="5462494" cy="114115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pl-PL" sz="1400" dirty="0">
                <a:solidFill>
                  <a:schemeClr val="bg1"/>
                </a:solidFill>
                <a:cs typeface="Calibri"/>
              </a:rPr>
              <a:t>Kaj Sobczak</a:t>
            </a:r>
          </a:p>
        </p:txBody>
      </p:sp>
    </p:spTree>
    <p:extLst>
      <p:ext uri="{BB962C8B-B14F-4D97-AF65-F5344CB8AC3E}">
        <p14:creationId xmlns:p14="http://schemas.microsoft.com/office/powerpoint/2010/main" val="65031716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40BF4A1-714C-419E-A19F-578DE93BE0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2F91A9BD-D57F-4941-931F-40597AB3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409317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54DB264-9467-4730-B9E9-C9A97DD669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90128" y="3609527"/>
            <a:ext cx="2458347" cy="403860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B097F88-2120-47B4-B891-5B28F66BBD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64227" y="1757079"/>
            <a:ext cx="3900088" cy="4178958"/>
          </a:xfrm>
          <a:custGeom>
            <a:avLst/>
            <a:gdLst>
              <a:gd name="connsiteX0" fmla="*/ 2431956 w 3900088"/>
              <a:gd name="connsiteY0" fmla="*/ 93939 h 4178958"/>
              <a:gd name="connsiteX1" fmla="*/ 3900088 w 3900088"/>
              <a:gd name="connsiteY1" fmla="*/ 2089479 h 4178958"/>
              <a:gd name="connsiteX2" fmla="*/ 1810609 w 3900088"/>
              <a:gd name="connsiteY2" fmla="*/ 4178958 h 4178958"/>
              <a:gd name="connsiteX3" fmla="*/ 77980 w 3900088"/>
              <a:gd name="connsiteY3" fmla="*/ 3257727 h 4178958"/>
              <a:gd name="connsiteX4" fmla="*/ 0 w 3900088"/>
              <a:gd name="connsiteY4" fmla="*/ 3129367 h 4178958"/>
              <a:gd name="connsiteX5" fmla="*/ 831517 w 3900088"/>
              <a:gd name="connsiteY5" fmla="*/ 244059 h 4178958"/>
              <a:gd name="connsiteX6" fmla="*/ 997290 w 3900088"/>
              <a:gd name="connsiteY6" fmla="*/ 164202 h 4178958"/>
              <a:gd name="connsiteX7" fmla="*/ 1810609 w 3900088"/>
              <a:gd name="connsiteY7" fmla="*/ 0 h 4178958"/>
              <a:gd name="connsiteX8" fmla="*/ 2431956 w 3900088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088" h="4178958">
                <a:moveTo>
                  <a:pt x="2431956" y="93939"/>
                </a:moveTo>
                <a:cubicBezTo>
                  <a:pt x="3282517" y="358491"/>
                  <a:pt x="3900088" y="1151865"/>
                  <a:pt x="3900088" y="2089479"/>
                </a:cubicBezTo>
                <a:cubicBezTo>
                  <a:pt x="3900088" y="3243466"/>
                  <a:pt x="2964596" y="4178958"/>
                  <a:pt x="1810609" y="4178958"/>
                </a:cubicBezTo>
                <a:cubicBezTo>
                  <a:pt x="1089367" y="4178958"/>
                  <a:pt x="453475" y="3813531"/>
                  <a:pt x="77980" y="3257727"/>
                </a:cubicBezTo>
                <a:lnTo>
                  <a:pt x="0" y="3129367"/>
                </a:lnTo>
                <a:lnTo>
                  <a:pt x="831517" y="244059"/>
                </a:lnTo>
                <a:lnTo>
                  <a:pt x="997290" y="164202"/>
                </a:lnTo>
                <a:cubicBezTo>
                  <a:pt x="1247271" y="58468"/>
                  <a:pt x="1522112" y="0"/>
                  <a:pt x="1810609" y="0"/>
                </a:cubicBezTo>
                <a:cubicBezTo>
                  <a:pt x="2026982" y="0"/>
                  <a:pt x="2235673" y="32888"/>
                  <a:pt x="2431956" y="93939"/>
                </a:cubicBezTo>
                <a:close/>
              </a:path>
            </a:pathLst>
          </a:custGeom>
          <a:gradFill>
            <a:gsLst>
              <a:gs pos="36000">
                <a:schemeClr val="accent6">
                  <a:lumMod val="60000"/>
                  <a:lumOff val="40000"/>
                  <a:alpha val="6000"/>
                </a:schemeClr>
              </a:gs>
              <a:gs pos="100000">
                <a:schemeClr val="accent6">
                  <a:alpha val="2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BF9338F5-05AB-4DC5-BD1C-1A9F26C38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50099" y="411154"/>
            <a:ext cx="4395601" cy="3581400"/>
          </a:xfrm>
          <a:prstGeom prst="rect">
            <a:avLst/>
          </a:prstGeom>
          <a:gradFill>
            <a:gsLst>
              <a:gs pos="0">
                <a:schemeClr val="accent5">
                  <a:alpha val="29000"/>
                </a:schemeClr>
              </a:gs>
              <a:gs pos="100000">
                <a:schemeClr val="accent4">
                  <a:alpha val="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9EBBA575-17B3-49DD-8E28-3DC920BF55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68280"/>
            <a:ext cx="3390645" cy="3363597"/>
          </a:xfrm>
        </p:spPr>
        <p:txBody>
          <a:bodyPr>
            <a:normAutofit/>
          </a:bodyPr>
          <a:lstStyle/>
          <a:p>
            <a:pPr algn="r"/>
            <a:r>
              <a:rPr lang="pl-PL" sz="3200">
                <a:solidFill>
                  <a:schemeClr val="bg1"/>
                </a:solidFill>
              </a:rPr>
              <a:t>Celts</a:t>
            </a:r>
            <a:r>
              <a:rPr lang="pl-PL" sz="3200" dirty="0">
                <a:solidFill>
                  <a:schemeClr val="bg1"/>
                </a:solidFill>
              </a:rPr>
              <a:t>, </a:t>
            </a:r>
            <a:r>
              <a:rPr lang="pl-PL" sz="3200">
                <a:solidFill>
                  <a:schemeClr val="bg1"/>
                </a:solidFill>
              </a:rPr>
              <a:t>Celtic</a:t>
            </a:r>
            <a:r>
              <a:rPr lang="pl-PL" sz="3200" dirty="0">
                <a:solidFill>
                  <a:schemeClr val="bg1"/>
                </a:solidFill>
              </a:rPr>
              <a:t> </a:t>
            </a:r>
            <a:r>
              <a:rPr lang="pl-PL" sz="3200">
                <a:solidFill>
                  <a:schemeClr val="bg1"/>
                </a:solidFill>
              </a:rPr>
              <a:t>speakers</a:t>
            </a:r>
            <a:r>
              <a:rPr lang="pl-PL" sz="3200" dirty="0">
                <a:solidFill>
                  <a:schemeClr val="bg1"/>
                </a:solidFill>
              </a:rPr>
              <a:t>,</a:t>
            </a:r>
            <a:br>
              <a:rPr lang="pl-PL" sz="3200" dirty="0">
                <a:solidFill>
                  <a:schemeClr val="bg1"/>
                </a:solidFill>
              </a:rPr>
            </a:br>
            <a:r>
              <a:rPr lang="pl-PL" sz="3200">
                <a:solidFill>
                  <a:schemeClr val="bg1"/>
                </a:solidFill>
              </a:rPr>
              <a:t>celtic</a:t>
            </a:r>
            <a:r>
              <a:rPr lang="pl-PL" sz="3200" dirty="0">
                <a:solidFill>
                  <a:schemeClr val="bg1"/>
                </a:solidFill>
              </a:rPr>
              <a:t> </a:t>
            </a:r>
            <a:r>
              <a:rPr lang="pl-PL" sz="3200">
                <a:solidFill>
                  <a:schemeClr val="bg1"/>
                </a:solidFill>
              </a:rPr>
              <a:t>tradition</a:t>
            </a:r>
          </a:p>
        </p:txBody>
      </p:sp>
      <p:graphicFrame>
        <p:nvGraphicFramePr>
          <p:cNvPr id="18" name="Symbol zastępczy zawartości 2">
            <a:extLst>
              <a:ext uri="{FF2B5EF4-FFF2-40B4-BE49-F238E27FC236}">
                <a16:creationId xmlns:a16="http://schemas.microsoft.com/office/drawing/2014/main" id="{29B31C6B-6890-49A5-A536-3F01CBC286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2811360"/>
              </p:ext>
            </p:extLst>
          </p:nvPr>
        </p:nvGraphicFramePr>
        <p:xfrm>
          <a:off x="4494654" y="457200"/>
          <a:ext cx="7240146" cy="5943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3767003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E383CC5D-71E8-4CB2-8E4A-F1E4FF6DC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2DA5AC1-43C5-4243-9028-07DBB80D0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"/>
            <a:ext cx="12192000" cy="1600201"/>
          </a:xfrm>
          <a:prstGeom prst="rect">
            <a:avLst/>
          </a:prstGeom>
          <a:gradFill>
            <a:gsLst>
              <a:gs pos="0">
                <a:schemeClr val="accent5">
                  <a:alpha val="83000"/>
                </a:schemeClr>
              </a:gs>
              <a:gs pos="100000">
                <a:schemeClr val="accent6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A4EDA1C-27A1-4C83-ACE4-6675EC9245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9161" y="9109"/>
            <a:ext cx="7792839" cy="1594270"/>
          </a:xfrm>
          <a:prstGeom prst="rect">
            <a:avLst/>
          </a:prstGeom>
          <a:gradFill>
            <a:gsLst>
              <a:gs pos="22000">
                <a:schemeClr val="accent2">
                  <a:alpha val="0"/>
                </a:schemeClr>
              </a:gs>
              <a:gs pos="99000">
                <a:schemeClr val="accent2"/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C2185E4-B584-4B9D-9440-DEA0FB9D9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9021976" y="-906246"/>
            <a:ext cx="1602951" cy="3416298"/>
          </a:xfrm>
          <a:prstGeom prst="rect">
            <a:avLst/>
          </a:prstGeom>
          <a:gradFill>
            <a:gsLst>
              <a:gs pos="45000">
                <a:schemeClr val="accent4">
                  <a:alpha val="0"/>
                </a:schemeClr>
              </a:gs>
              <a:gs pos="99000">
                <a:schemeClr val="accent6">
                  <a:alpha val="33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FF33EC8A-EE0A-4395-97E2-DAD467CF7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451242" y="0"/>
            <a:ext cx="9729549" cy="1600198"/>
          </a:xfrm>
          <a:prstGeom prst="rect">
            <a:avLst/>
          </a:prstGeom>
          <a:gradFill>
            <a:gsLst>
              <a:gs pos="0">
                <a:schemeClr val="accent5">
                  <a:alpha val="30000"/>
                </a:schemeClr>
              </a:gs>
              <a:gs pos="99000">
                <a:schemeClr val="accent5">
                  <a:alpha val="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F85DA95-16A4-404E-9BFF-27F8E4FC78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430"/>
            <a:ext cx="7910111" cy="1600198"/>
          </a:xfrm>
          <a:prstGeom prst="rect">
            <a:avLst/>
          </a:prstGeom>
          <a:gradFill>
            <a:gsLst>
              <a:gs pos="0">
                <a:schemeClr val="accent5">
                  <a:alpha val="21000"/>
                </a:schemeClr>
              </a:gs>
              <a:gs pos="99000">
                <a:schemeClr val="accent5">
                  <a:alpha val="0"/>
                </a:scheme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1D443B66-3038-4F97-915C-E9B099F7DC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7084" y="374427"/>
            <a:ext cx="10374517" cy="971512"/>
          </a:xfrm>
        </p:spPr>
        <p:txBody>
          <a:bodyPr anchor="ctr">
            <a:normAutofit/>
          </a:bodyPr>
          <a:lstStyle/>
          <a:p>
            <a:r>
              <a:rPr lang="pl-PL" sz="3200">
                <a:solidFill>
                  <a:schemeClr val="bg1"/>
                </a:solidFill>
              </a:rPr>
              <a:t>Primary sources (</a:t>
            </a:r>
            <a:r>
              <a:rPr lang="pl-PL" sz="3200" dirty="0" err="1">
                <a:solidFill>
                  <a:schemeClr val="bg1"/>
                </a:solidFill>
              </a:rPr>
              <a:t>examples</a:t>
            </a:r>
            <a:r>
              <a:rPr lang="pl-PL" sz="3200" dirty="0">
                <a:solidFill>
                  <a:schemeClr val="bg1"/>
                </a:solidFill>
              </a:rPr>
              <a:t>)</a:t>
            </a:r>
          </a:p>
        </p:txBody>
      </p:sp>
      <p:graphicFrame>
        <p:nvGraphicFramePr>
          <p:cNvPr id="18" name="Symbol zastępczy zawartości 2">
            <a:extLst>
              <a:ext uri="{FF2B5EF4-FFF2-40B4-BE49-F238E27FC236}">
                <a16:creationId xmlns:a16="http://schemas.microsoft.com/office/drawing/2014/main" id="{F90CBC00-E38D-44CC-A7F4-6DC1039A79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4635826"/>
              </p:ext>
            </p:extLst>
          </p:nvPr>
        </p:nvGraphicFramePr>
        <p:xfrm>
          <a:off x="579474" y="2062715"/>
          <a:ext cx="11033029" cy="41892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3511806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E383CC5D-71E8-4CB2-8E4A-F1E4FF6DC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2DA5AC1-43C5-4243-9028-07DBB80D0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"/>
            <a:ext cx="12192000" cy="1600201"/>
          </a:xfrm>
          <a:prstGeom prst="rect">
            <a:avLst/>
          </a:prstGeom>
          <a:gradFill>
            <a:gsLst>
              <a:gs pos="0">
                <a:schemeClr val="accent5">
                  <a:alpha val="83000"/>
                </a:schemeClr>
              </a:gs>
              <a:gs pos="100000">
                <a:schemeClr val="accent6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A4EDA1C-27A1-4C83-ACE4-6675EC9245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9161" y="9109"/>
            <a:ext cx="7792839" cy="1594270"/>
          </a:xfrm>
          <a:prstGeom prst="rect">
            <a:avLst/>
          </a:prstGeom>
          <a:gradFill>
            <a:gsLst>
              <a:gs pos="22000">
                <a:schemeClr val="accent2">
                  <a:alpha val="0"/>
                </a:schemeClr>
              </a:gs>
              <a:gs pos="99000">
                <a:schemeClr val="accent2"/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C2185E4-B584-4B9D-9440-DEA0FB9D9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9021976" y="-906246"/>
            <a:ext cx="1602951" cy="3416298"/>
          </a:xfrm>
          <a:prstGeom prst="rect">
            <a:avLst/>
          </a:prstGeom>
          <a:gradFill>
            <a:gsLst>
              <a:gs pos="45000">
                <a:schemeClr val="accent4">
                  <a:alpha val="0"/>
                </a:schemeClr>
              </a:gs>
              <a:gs pos="99000">
                <a:schemeClr val="accent6">
                  <a:alpha val="33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FF33EC8A-EE0A-4395-97E2-DAD467CF7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451242" y="0"/>
            <a:ext cx="9729549" cy="1600198"/>
          </a:xfrm>
          <a:prstGeom prst="rect">
            <a:avLst/>
          </a:prstGeom>
          <a:gradFill>
            <a:gsLst>
              <a:gs pos="0">
                <a:schemeClr val="accent5">
                  <a:alpha val="30000"/>
                </a:schemeClr>
              </a:gs>
              <a:gs pos="99000">
                <a:schemeClr val="accent5">
                  <a:alpha val="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F85DA95-16A4-404E-9BFF-27F8E4FC78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430"/>
            <a:ext cx="7910111" cy="1600198"/>
          </a:xfrm>
          <a:prstGeom prst="rect">
            <a:avLst/>
          </a:prstGeom>
          <a:gradFill>
            <a:gsLst>
              <a:gs pos="0">
                <a:schemeClr val="accent5">
                  <a:alpha val="21000"/>
                </a:schemeClr>
              </a:gs>
              <a:gs pos="99000">
                <a:schemeClr val="accent5">
                  <a:alpha val="0"/>
                </a:scheme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1D443B66-3038-4F97-915C-E9B099F7DC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7084" y="374427"/>
            <a:ext cx="10374517" cy="971512"/>
          </a:xfrm>
        </p:spPr>
        <p:txBody>
          <a:bodyPr anchor="ctr">
            <a:normAutofit/>
          </a:bodyPr>
          <a:lstStyle/>
          <a:p>
            <a:r>
              <a:rPr lang="pl-PL" sz="3200" dirty="0" err="1">
                <a:solidFill>
                  <a:schemeClr val="bg1"/>
                </a:solidFill>
              </a:rPr>
              <a:t>Secondary</a:t>
            </a:r>
            <a:r>
              <a:rPr lang="pl-PL" sz="3200" dirty="0">
                <a:solidFill>
                  <a:schemeClr val="bg1"/>
                </a:solidFill>
              </a:rPr>
              <a:t> </a:t>
            </a:r>
            <a:r>
              <a:rPr lang="pl-PL" sz="3200" dirty="0" err="1">
                <a:solidFill>
                  <a:schemeClr val="bg1"/>
                </a:solidFill>
              </a:rPr>
              <a:t>sources</a:t>
            </a:r>
            <a:r>
              <a:rPr lang="pl-PL" sz="3200" dirty="0">
                <a:solidFill>
                  <a:schemeClr val="bg1"/>
                </a:solidFill>
              </a:rPr>
              <a:t>(</a:t>
            </a:r>
            <a:r>
              <a:rPr lang="pl-PL" sz="3200" dirty="0" err="1">
                <a:solidFill>
                  <a:schemeClr val="bg1"/>
                </a:solidFill>
              </a:rPr>
              <a:t>examples</a:t>
            </a:r>
            <a:r>
              <a:rPr lang="pl-PL" sz="3200" dirty="0">
                <a:solidFill>
                  <a:schemeClr val="bg1"/>
                </a:solidFill>
              </a:rPr>
              <a:t>)</a:t>
            </a:r>
          </a:p>
        </p:txBody>
      </p:sp>
      <p:graphicFrame>
        <p:nvGraphicFramePr>
          <p:cNvPr id="18" name="Symbol zastępczy zawartości 2">
            <a:extLst>
              <a:ext uri="{FF2B5EF4-FFF2-40B4-BE49-F238E27FC236}">
                <a16:creationId xmlns:a16="http://schemas.microsoft.com/office/drawing/2014/main" id="{F90CBC00-E38D-44CC-A7F4-6DC1039A79B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79474" y="2062715"/>
          <a:ext cx="11033029" cy="41892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0219400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2C6F6178-D52D-457A-97A6-598EB669B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err="1"/>
              <a:t>Problems</a:t>
            </a:r>
            <a:r>
              <a:rPr lang="pl-PL" dirty="0"/>
              <a:t> with </a:t>
            </a:r>
            <a:r>
              <a:rPr lang="pl-PL" dirty="0" err="1"/>
              <a:t>early</a:t>
            </a:r>
            <a:r>
              <a:rPr lang="pl-PL" dirty="0"/>
              <a:t> </a:t>
            </a:r>
            <a:r>
              <a:rPr lang="pl-PL" dirty="0" err="1"/>
              <a:t>historical</a:t>
            </a:r>
            <a:r>
              <a:rPr lang="pl-PL" dirty="0"/>
              <a:t> </a:t>
            </a:r>
            <a:r>
              <a:rPr lang="pl-PL" dirty="0" err="1"/>
              <a:t>sources</a:t>
            </a:r>
            <a:endParaRPr lang="pl-PL" dirty="0"/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DBD65A3C-F8B8-4E32-96E6-E2BAFFBE78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0" rIns="0" bIns="0" rtlCol="0" anchor="t">
            <a:normAutofit/>
          </a:bodyPr>
          <a:lstStyle/>
          <a:p>
            <a:r>
              <a:rPr lang="pl-PL" dirty="0" err="1"/>
              <a:t>Written</a:t>
            </a:r>
            <a:r>
              <a:rPr lang="pl-PL" dirty="0"/>
              <a:t> </a:t>
            </a:r>
            <a:r>
              <a:rPr lang="pl-PL" dirty="0" err="1"/>
              <a:t>accounts</a:t>
            </a:r>
            <a:r>
              <a:rPr lang="pl-PL" dirty="0"/>
              <a:t> by </a:t>
            </a:r>
            <a:r>
              <a:rPr lang="pl-PL" dirty="0" err="1"/>
              <a:t>outsiders</a:t>
            </a:r>
            <a:r>
              <a:rPr lang="pl-PL" dirty="0"/>
              <a:t>, </a:t>
            </a:r>
            <a:r>
              <a:rPr lang="pl-PL" dirty="0" err="1"/>
              <a:t>often</a:t>
            </a:r>
            <a:r>
              <a:rPr lang="pl-PL" dirty="0"/>
              <a:t> in </a:t>
            </a:r>
            <a:r>
              <a:rPr lang="pl-PL" dirty="0" err="1"/>
              <a:t>opposition</a:t>
            </a:r>
            <a:r>
              <a:rPr lang="pl-PL" dirty="0"/>
              <a:t> to </a:t>
            </a:r>
            <a:r>
              <a:rPr lang="pl-PL" dirty="0" err="1"/>
              <a:t>people</a:t>
            </a:r>
            <a:r>
              <a:rPr lang="pl-PL" dirty="0"/>
              <a:t> </a:t>
            </a:r>
            <a:r>
              <a:rPr lang="pl-PL" dirty="0" err="1"/>
              <a:t>they</a:t>
            </a:r>
            <a:r>
              <a:rPr lang="pl-PL" dirty="0"/>
              <a:t> </a:t>
            </a:r>
            <a:r>
              <a:rPr lang="pl-PL" dirty="0" err="1"/>
              <a:t>were</a:t>
            </a:r>
            <a:r>
              <a:rPr lang="pl-PL" dirty="0"/>
              <a:t> </a:t>
            </a:r>
            <a:r>
              <a:rPr lang="pl-PL" dirty="0" err="1"/>
              <a:t>describing</a:t>
            </a:r>
            <a:endParaRPr lang="pl-PL" dirty="0"/>
          </a:p>
          <a:p>
            <a:r>
              <a:rPr lang="pl-PL" dirty="0" err="1"/>
              <a:t>Based</a:t>
            </a:r>
            <a:r>
              <a:rPr lang="pl-PL" dirty="0"/>
              <a:t> on </a:t>
            </a:r>
            <a:r>
              <a:rPr lang="pl-PL" dirty="0" err="1"/>
              <a:t>subjective</a:t>
            </a:r>
            <a:r>
              <a:rPr lang="pl-PL" dirty="0"/>
              <a:t> </a:t>
            </a:r>
            <a:r>
              <a:rPr lang="pl-PL" dirty="0" err="1"/>
              <a:t>observations</a:t>
            </a:r>
            <a:r>
              <a:rPr lang="pl-PL" dirty="0"/>
              <a:t>, </a:t>
            </a:r>
            <a:r>
              <a:rPr lang="pl-PL" dirty="0" err="1"/>
              <a:t>often</a:t>
            </a:r>
            <a:r>
              <a:rPr lang="pl-PL" dirty="0"/>
              <a:t> </a:t>
            </a:r>
            <a:r>
              <a:rPr lang="pl-PL" dirty="0" err="1"/>
              <a:t>at</a:t>
            </a:r>
            <a:r>
              <a:rPr lang="pl-PL" dirty="0"/>
              <a:t> </a:t>
            </a:r>
            <a:r>
              <a:rPr lang="pl-PL" dirty="0" err="1"/>
              <a:t>times</a:t>
            </a:r>
            <a:r>
              <a:rPr lang="pl-PL" dirty="0"/>
              <a:t> of war (</a:t>
            </a:r>
            <a:r>
              <a:rPr lang="pl-PL" dirty="0" err="1"/>
              <a:t>i.e</a:t>
            </a:r>
            <a:r>
              <a:rPr lang="pl-PL" dirty="0"/>
              <a:t> Julius </a:t>
            </a:r>
            <a:r>
              <a:rPr lang="pl-PL" dirty="0" err="1"/>
              <a:t>Ceasar</a:t>
            </a:r>
            <a:r>
              <a:rPr lang="pl-PL" dirty="0"/>
              <a:t> - </a:t>
            </a:r>
            <a:r>
              <a:rPr lang="pl-PL" i="1" dirty="0"/>
              <a:t>'</a:t>
            </a:r>
            <a:r>
              <a:rPr lang="pl-PL" i="1" dirty="0" err="1"/>
              <a:t>Commentaries</a:t>
            </a:r>
            <a:r>
              <a:rPr lang="pl-PL" i="1" dirty="0"/>
              <a:t> on the </a:t>
            </a:r>
            <a:r>
              <a:rPr lang="pl-PL" i="1" dirty="0" err="1"/>
              <a:t>Gallic</a:t>
            </a:r>
            <a:r>
              <a:rPr lang="pl-PL" i="1" dirty="0"/>
              <a:t> War')</a:t>
            </a:r>
            <a:endParaRPr lang="pl-PL" dirty="0"/>
          </a:p>
          <a:p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305690831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B3E385A8-25CB-48C4-8481-FC863F6FFD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err="1"/>
              <a:t>Problems</a:t>
            </a:r>
            <a:r>
              <a:rPr lang="pl-PL" dirty="0"/>
              <a:t> with </a:t>
            </a:r>
            <a:r>
              <a:rPr lang="pl-PL" dirty="0" err="1"/>
              <a:t>archeological</a:t>
            </a:r>
            <a:r>
              <a:rPr lang="pl-PL" dirty="0"/>
              <a:t> </a:t>
            </a:r>
            <a:r>
              <a:rPr lang="pl-PL" dirty="0" err="1"/>
              <a:t>sources</a:t>
            </a: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12BC7A65-B261-46F4-BB85-C099884069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0" rIns="0" bIns="0" rtlCol="0" anchor="t">
            <a:normAutofit/>
          </a:bodyPr>
          <a:lstStyle/>
          <a:p>
            <a:r>
              <a:rPr lang="pl-PL" dirty="0"/>
              <a:t>Lack of </a:t>
            </a:r>
            <a:r>
              <a:rPr lang="pl-PL" dirty="0" err="1"/>
              <a:t>context</a:t>
            </a:r>
          </a:p>
          <a:p>
            <a:r>
              <a:rPr lang="pl-PL" dirty="0" err="1"/>
              <a:t>Uncertantity</a:t>
            </a:r>
          </a:p>
          <a:p>
            <a:r>
              <a:rPr lang="pl-PL" dirty="0" err="1"/>
              <a:t>Based</a:t>
            </a:r>
            <a:r>
              <a:rPr lang="pl-PL" dirty="0"/>
              <a:t> on </a:t>
            </a:r>
            <a:r>
              <a:rPr lang="pl-PL" dirty="0" err="1"/>
              <a:t>subjective</a:t>
            </a:r>
            <a:r>
              <a:rPr lang="pl-PL" dirty="0"/>
              <a:t> </a:t>
            </a:r>
            <a:r>
              <a:rPr lang="pl-PL" dirty="0" err="1"/>
              <a:t>opinion</a:t>
            </a:r>
            <a:r>
              <a:rPr lang="pl-PL" dirty="0"/>
              <a:t> of </a:t>
            </a:r>
            <a:r>
              <a:rPr lang="pl-PL" dirty="0" err="1"/>
              <a:t>archeologists</a:t>
            </a:r>
            <a:r>
              <a:rPr lang="pl-PL" dirty="0"/>
              <a:t> (</a:t>
            </a:r>
            <a:r>
              <a:rPr lang="pl-PL" dirty="0" err="1"/>
              <a:t>i.e</a:t>
            </a:r>
            <a:r>
              <a:rPr lang="pl-PL" dirty="0"/>
              <a:t> - La </a:t>
            </a:r>
            <a:r>
              <a:rPr lang="pl-PL" dirty="0" err="1"/>
              <a:t>Tene</a:t>
            </a:r>
            <a:r>
              <a:rPr lang="pl-PL" dirty="0"/>
              <a:t> - Hans </a:t>
            </a:r>
            <a:r>
              <a:rPr lang="pl-PL" dirty="0" err="1"/>
              <a:t>Kopp</a:t>
            </a:r>
            <a:r>
              <a:rPr lang="pl-PL" dirty="0"/>
              <a:t>)</a:t>
            </a:r>
          </a:p>
        </p:txBody>
      </p:sp>
      <p:pic>
        <p:nvPicPr>
          <p:cNvPr id="4" name="Obraz 4">
            <a:extLst>
              <a:ext uri="{FF2B5EF4-FFF2-40B4-BE49-F238E27FC236}">
                <a16:creationId xmlns:a16="http://schemas.microsoft.com/office/drawing/2014/main" id="{C9EA2B8E-6DDE-294D-9567-EBB9AD12AC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4080" y="3429000"/>
            <a:ext cx="4738800" cy="296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696528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3A0C17EF-81E9-477F-B629-F2666559F8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err="1"/>
              <a:t>Discovering</a:t>
            </a:r>
            <a:r>
              <a:rPr lang="pl-PL" dirty="0"/>
              <a:t> </a:t>
            </a:r>
            <a:r>
              <a:rPr lang="pl-PL" dirty="0" err="1"/>
              <a:t>culture</a:t>
            </a:r>
            <a:r>
              <a:rPr lang="pl-PL" dirty="0"/>
              <a:t> </a:t>
            </a:r>
            <a:r>
              <a:rPr lang="pl-PL" dirty="0" err="1"/>
              <a:t>through</a:t>
            </a:r>
            <a:r>
              <a:rPr lang="pl-PL" dirty="0"/>
              <a:t> the </a:t>
            </a:r>
            <a:r>
              <a:rPr lang="pl-PL" dirty="0" err="1"/>
              <a:t>meedium</a:t>
            </a:r>
            <a:r>
              <a:rPr lang="pl-PL" dirty="0"/>
              <a:t> of </a:t>
            </a:r>
            <a:r>
              <a:rPr lang="pl-PL" dirty="0" err="1"/>
              <a:t>linguistics</a:t>
            </a: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22DCA7A7-7066-453F-BF54-10874145A9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0" rIns="0" bIns="0" rtlCol="0" anchor="t">
            <a:normAutofit/>
          </a:bodyPr>
          <a:lstStyle/>
          <a:p>
            <a:r>
              <a:rPr lang="pl-PL" dirty="0"/>
              <a:t>Language as a medium</a:t>
            </a:r>
          </a:p>
          <a:p>
            <a:r>
              <a:rPr lang="pl-PL" dirty="0" err="1"/>
              <a:t>Ethymology</a:t>
            </a:r>
            <a:r>
              <a:rPr lang="pl-PL" dirty="0"/>
              <a:t> as the </a:t>
            </a:r>
            <a:r>
              <a:rPr lang="pl-PL" dirty="0" err="1"/>
              <a:t>pathfinder</a:t>
            </a:r>
          </a:p>
          <a:p>
            <a:r>
              <a:rPr lang="pl-PL" dirty="0" err="1"/>
              <a:t>Effect</a:t>
            </a:r>
            <a:r>
              <a:rPr lang="pl-PL" dirty="0"/>
              <a:t> of the </a:t>
            </a:r>
            <a:r>
              <a:rPr lang="pl-PL" dirty="0" err="1"/>
              <a:t>language</a:t>
            </a:r>
            <a:r>
              <a:rPr lang="pl-PL" dirty="0"/>
              <a:t> development</a:t>
            </a:r>
          </a:p>
        </p:txBody>
      </p:sp>
    </p:spTree>
    <p:extLst>
      <p:ext uri="{BB962C8B-B14F-4D97-AF65-F5344CB8AC3E}">
        <p14:creationId xmlns:p14="http://schemas.microsoft.com/office/powerpoint/2010/main" val="811624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5C5CC17-FF17-43CF-B073-D9051465D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EBE2DDC-0D14-44E6-A1AB-2EEC095074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09318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72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8543D98-0AA2-43B4-B508-DC1DB7F3DC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2414" y="1406060"/>
            <a:ext cx="6857572" cy="4045450"/>
          </a:xfrm>
          <a:prstGeom prst="rect">
            <a:avLst/>
          </a:prstGeom>
          <a:gradFill>
            <a:gsLst>
              <a:gs pos="0">
                <a:schemeClr val="accent4">
                  <a:alpha val="0"/>
                </a:schemeClr>
              </a:gs>
              <a:gs pos="96000">
                <a:schemeClr val="accent2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9723C1D-9A1A-465B-8164-483BF54266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98889" y="3617790"/>
            <a:ext cx="2453337" cy="4027079"/>
          </a:xfrm>
          <a:prstGeom prst="rect">
            <a:avLst/>
          </a:prstGeom>
          <a:gradFill>
            <a:gsLst>
              <a:gs pos="2000">
                <a:schemeClr val="accent5">
                  <a:alpha val="35000"/>
                </a:schemeClr>
              </a:gs>
              <a:gs pos="67000">
                <a:schemeClr val="accent4">
                  <a:alpha val="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6680484-5F73-4078-85C2-415205B1A4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30441" y="1644149"/>
            <a:ext cx="4384532" cy="4196758"/>
          </a:xfrm>
          <a:custGeom>
            <a:avLst/>
            <a:gdLst>
              <a:gd name="connsiteX0" fmla="*/ 44539 w 4384532"/>
              <a:gd name="connsiteY0" fmla="*/ 2446310 h 4196758"/>
              <a:gd name="connsiteX1" fmla="*/ 0 w 4384532"/>
              <a:gd name="connsiteY1" fmla="*/ 2004492 h 4196758"/>
              <a:gd name="connsiteX2" fmla="*/ 500607 w 4384532"/>
              <a:gd name="connsiteY2" fmla="*/ 610007 h 4196758"/>
              <a:gd name="connsiteX3" fmla="*/ 589546 w 4384532"/>
              <a:gd name="connsiteY3" fmla="*/ 512149 h 4196758"/>
              <a:gd name="connsiteX4" fmla="*/ 3077760 w 4384532"/>
              <a:gd name="connsiteY4" fmla="*/ 0 h 4196758"/>
              <a:gd name="connsiteX5" fmla="*/ 3237230 w 4384532"/>
              <a:gd name="connsiteY5" fmla="*/ 76821 h 4196758"/>
              <a:gd name="connsiteX6" fmla="*/ 4384532 w 4384532"/>
              <a:gd name="connsiteY6" fmla="*/ 2004492 h 4196758"/>
              <a:gd name="connsiteX7" fmla="*/ 2192266 w 4384532"/>
              <a:gd name="connsiteY7" fmla="*/ 4196758 h 4196758"/>
              <a:gd name="connsiteX8" fmla="*/ 44539 w 4384532"/>
              <a:gd name="connsiteY8" fmla="*/ 2446310 h 41967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384532" h="4196758">
                <a:moveTo>
                  <a:pt x="44539" y="2446310"/>
                </a:moveTo>
                <a:cubicBezTo>
                  <a:pt x="15336" y="2303599"/>
                  <a:pt x="0" y="2155836"/>
                  <a:pt x="0" y="2004492"/>
                </a:cubicBezTo>
                <a:cubicBezTo>
                  <a:pt x="0" y="1474787"/>
                  <a:pt x="187867" y="988960"/>
                  <a:pt x="500607" y="610007"/>
                </a:cubicBezTo>
                <a:lnTo>
                  <a:pt x="589546" y="512149"/>
                </a:lnTo>
                <a:lnTo>
                  <a:pt x="3077760" y="0"/>
                </a:lnTo>
                <a:lnTo>
                  <a:pt x="3237230" y="76821"/>
                </a:lnTo>
                <a:cubicBezTo>
                  <a:pt x="3920615" y="448057"/>
                  <a:pt x="4384532" y="1172098"/>
                  <a:pt x="4384532" y="2004492"/>
                </a:cubicBezTo>
                <a:cubicBezTo>
                  <a:pt x="4384532" y="3215247"/>
                  <a:pt x="3403021" y="4196758"/>
                  <a:pt x="2192266" y="4196758"/>
                </a:cubicBezTo>
                <a:cubicBezTo>
                  <a:pt x="1132855" y="4196758"/>
                  <a:pt x="248960" y="3445288"/>
                  <a:pt x="44539" y="2446310"/>
                </a:cubicBezTo>
                <a:close/>
              </a:path>
            </a:pathLst>
          </a:custGeom>
          <a:gradFill>
            <a:gsLst>
              <a:gs pos="39000">
                <a:schemeClr val="accent4">
                  <a:lumMod val="20000"/>
                  <a:lumOff val="80000"/>
                  <a:alpha val="0"/>
                </a:schemeClr>
              </a:gs>
              <a:gs pos="100000">
                <a:schemeClr val="accent6">
                  <a:alpha val="29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08F3A101-7776-4790-8F9B-14FEA5FA1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927" y="1028701"/>
            <a:ext cx="3248863" cy="3020785"/>
          </a:xfrm>
        </p:spPr>
        <p:txBody>
          <a:bodyPr>
            <a:normAutofit/>
          </a:bodyPr>
          <a:lstStyle/>
          <a:p>
            <a:pPr algn="r"/>
            <a:r>
              <a:rPr lang="pl-PL" sz="3200">
                <a:solidFill>
                  <a:schemeClr val="bg1"/>
                </a:solidFill>
              </a:rPr>
              <a:t>Reading list</a:t>
            </a: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5DC42839-8809-48FB-8C3A-955FDB8C3A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65441" y="1007053"/>
            <a:ext cx="6063208" cy="5594230"/>
          </a:xfrm>
        </p:spPr>
        <p:txBody>
          <a:bodyPr vert="horz" lIns="0" tIns="0" rIns="0" bIns="0" rtlCol="0">
            <a:normAutofit fontScale="85000" lnSpcReduction="10000"/>
          </a:bodyPr>
          <a:lstStyle/>
          <a:p>
            <a:r>
              <a:rPr lang="pl-PL" sz="1800"/>
              <a:t>Billington, P. And Weatherstone, L., 2011. The Path Of Druidry. Woodbury, Minnesota: Llewellyn Publications.</a:t>
            </a:r>
          </a:p>
          <a:p>
            <a:r>
              <a:rPr lang="pl-PL" sz="1800"/>
              <a:t>Exploringcelticciv.web.unc.edu. N.d. Julius Caesar, Commentaries on the Gallic War | Exploring Celtic Civilizations. [online] Available at: </a:t>
            </a:r>
            <a:r>
              <a:rPr lang="pl-PL" sz="1800">
                <a:hlinkClick r:id="rId2"/>
              </a:rPr>
              <a:t>https://exploringcelticciv.web.unc.edu/julius-caesar-commentaries-on-the-gallic-war/</a:t>
            </a:r>
            <a:r>
              <a:rPr lang="pl-PL" sz="1800"/>
              <a:t> [Accessed 25 November 2021].</a:t>
            </a:r>
          </a:p>
          <a:p>
            <a:r>
              <a:rPr lang="pl-PL" sz="1800"/>
              <a:t>Kolk, M., 2004. Torc from horde found in Britain. [image] Available at: </a:t>
            </a:r>
            <a:r>
              <a:rPr lang="pl-PL" sz="1800">
                <a:hlinkClick r:id="rId3"/>
              </a:rPr>
              <a:t>https://www.pics4learning.com/details.php?img=bm_horde_torq.jpg</a:t>
            </a:r>
            <a:r>
              <a:rPr lang="pl-PL" sz="1800"/>
              <a:t> [Accessed 25 November 2021].</a:t>
            </a:r>
          </a:p>
          <a:p>
            <a:r>
              <a:rPr lang="pl-PL" sz="1800"/>
              <a:t>Libguides.lib.msu.edu. N.d. LibGuides: Introduction to History Research at MSU: Primary vs. Secondary Sources. [online] Available at: </a:t>
            </a:r>
            <a:r>
              <a:rPr lang="pl-PL" sz="1800">
                <a:hlinkClick r:id="rId4"/>
              </a:rPr>
              <a:t>https://libguides.lib.msu.edu/c.php?g=95455&amp;p=623859</a:t>
            </a:r>
            <a:r>
              <a:rPr lang="pl-PL" sz="1800"/>
              <a:t> [Accessed 25 November 2021].</a:t>
            </a:r>
          </a:p>
          <a:p>
            <a:r>
              <a:rPr lang="pl-PL" sz="1800"/>
              <a:t>Cartwright, M., 2021. Ancient Celtic Art. [online] World History Encyclopedia. Available at: </a:t>
            </a:r>
            <a:r>
              <a:rPr lang="pl-PL" sz="1800">
                <a:hlinkClick r:id="rId5"/>
              </a:rPr>
              <a:t>https://www.worldhistory.org/Ancient_Celtic_Art/</a:t>
            </a:r>
            <a:r>
              <a:rPr lang="pl-PL" sz="1800"/>
              <a:t> [Accessed 25 November 2021].</a:t>
            </a:r>
          </a:p>
        </p:txBody>
      </p:sp>
    </p:spTree>
    <p:extLst>
      <p:ext uri="{BB962C8B-B14F-4D97-AF65-F5344CB8AC3E}">
        <p14:creationId xmlns:p14="http://schemas.microsoft.com/office/powerpoint/2010/main" val="268088513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GradientRiseVTI">
  <a:themeElements>
    <a:clrScheme name="AnalogousFromDarkSeedLeftStep">
      <a:dk1>
        <a:srgbClr val="000000"/>
      </a:dk1>
      <a:lt1>
        <a:srgbClr val="FFFFFF"/>
      </a:lt1>
      <a:dk2>
        <a:srgbClr val="2F2B1B"/>
      </a:dk2>
      <a:lt2>
        <a:srgbClr val="F2F0F3"/>
      </a:lt2>
      <a:accent1>
        <a:srgbClr val="56B520"/>
      </a:accent1>
      <a:accent2>
        <a:srgbClr val="8CAD13"/>
      </a:accent2>
      <a:accent3>
        <a:srgbClr val="BC9D21"/>
      </a:accent3>
      <a:accent4>
        <a:srgbClr val="D56017"/>
      </a:accent4>
      <a:accent5>
        <a:srgbClr val="E7292F"/>
      </a:accent5>
      <a:accent6>
        <a:srgbClr val="D5176C"/>
      </a:accent6>
      <a:hlink>
        <a:srgbClr val="BF5241"/>
      </a:hlink>
      <a:folHlink>
        <a:srgbClr val="7F7F7F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C2FC082F-B444-4222-AF20-78444CCB5722}" vid="{39F213E4-0CBC-40CB-B3F6-8C5562B6B9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Panoramiczny</PresentationFormat>
  <Paragraphs>0</Paragraphs>
  <Slides>8</Slides>
  <Notes>0</Notes>
  <HiddenSlides>0</HiddenSlides>
  <MMClips>0</MMClips>
  <ScaleCrop>false</ScaleCrop>
  <HeadingPairs>
    <vt:vector size="4" baseType="variant">
      <vt:variant>
        <vt:lpstr>Motyw</vt:lpstr>
      </vt:variant>
      <vt:variant>
        <vt:i4>1</vt:i4>
      </vt:variant>
      <vt:variant>
        <vt:lpstr>Tytuły slajdów</vt:lpstr>
      </vt:variant>
      <vt:variant>
        <vt:i4>8</vt:i4>
      </vt:variant>
    </vt:vector>
  </HeadingPairs>
  <TitlesOfParts>
    <vt:vector size="9" baseType="lpstr">
      <vt:lpstr>GradientRiseVTI</vt:lpstr>
      <vt:lpstr>Celts 101</vt:lpstr>
      <vt:lpstr>Celts, Celtic speakers, celtic tradition</vt:lpstr>
      <vt:lpstr>Primary sources (examples)</vt:lpstr>
      <vt:lpstr>Secondary sources(examples)</vt:lpstr>
      <vt:lpstr>Problems with early historical sources</vt:lpstr>
      <vt:lpstr>Problems with archeological sources</vt:lpstr>
      <vt:lpstr>Discovering culture through the meedium of linguistics</vt:lpstr>
      <vt:lpstr>Reading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Prezentacja programu PowerPoint</dc:title>
  <dc:creator/>
  <cp:lastModifiedBy>null</cp:lastModifiedBy>
  <cp:revision>135</cp:revision>
  <dcterms:created xsi:type="dcterms:W3CDTF">2021-11-25T09:53:19Z</dcterms:created>
  <dcterms:modified xsi:type="dcterms:W3CDTF">2021-11-25T17:30:32Z</dcterms:modified>
</cp:coreProperties>
</file>