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94658"/>
  </p:normalViewPr>
  <p:slideViewPr>
    <p:cSldViewPr snapToGrid="0">
      <p:cViewPr>
        <p:scale>
          <a:sx n="100" d="100"/>
          <a:sy n="100" d="100"/>
        </p:scale>
        <p:origin x="13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5BCEC5-AF89-4009-B766-CE381FCF768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F5A460-FB94-4E86-B4DD-D8326B382C92}">
      <dgm:prSet/>
      <dgm:spPr/>
      <dgm:t>
        <a:bodyPr/>
        <a:lstStyle/>
        <a:p>
          <a:r>
            <a:rPr lang="en-US" b="0" i="0"/>
            <a:t>Improves academic performance</a:t>
          </a:r>
          <a:endParaRPr lang="en-US"/>
        </a:p>
      </dgm:t>
    </dgm:pt>
    <dgm:pt modelId="{6A0290BD-7EC0-4818-8025-DF507F413B86}" type="parTrans" cxnId="{6B70FED4-73E8-48D7-B355-FA8EA12E4A2D}">
      <dgm:prSet/>
      <dgm:spPr/>
      <dgm:t>
        <a:bodyPr/>
        <a:lstStyle/>
        <a:p>
          <a:endParaRPr lang="en-US"/>
        </a:p>
      </dgm:t>
    </dgm:pt>
    <dgm:pt modelId="{D6016240-DFC0-42EA-95F6-C8CE0630CBB8}" type="sibTrans" cxnId="{6B70FED4-73E8-48D7-B355-FA8EA12E4A2D}">
      <dgm:prSet/>
      <dgm:spPr/>
      <dgm:t>
        <a:bodyPr/>
        <a:lstStyle/>
        <a:p>
          <a:endParaRPr lang="en-US"/>
        </a:p>
      </dgm:t>
    </dgm:pt>
    <dgm:pt modelId="{114FBB0D-B5B9-494F-878A-D1BE0C71C6F8}">
      <dgm:prSet/>
      <dgm:spPr/>
      <dgm:t>
        <a:bodyPr/>
        <a:lstStyle/>
        <a:p>
          <a:r>
            <a:rPr lang="en-US" b="0" i="0"/>
            <a:t>Helps to avoid stress</a:t>
          </a:r>
          <a:endParaRPr lang="en-US"/>
        </a:p>
      </dgm:t>
    </dgm:pt>
    <dgm:pt modelId="{237C9BEA-9D2A-4EE9-9970-F9634587D854}" type="parTrans" cxnId="{990DEDE8-E626-4E8A-BF28-6275BF8AEDDB}">
      <dgm:prSet/>
      <dgm:spPr/>
      <dgm:t>
        <a:bodyPr/>
        <a:lstStyle/>
        <a:p>
          <a:endParaRPr lang="en-US"/>
        </a:p>
      </dgm:t>
    </dgm:pt>
    <dgm:pt modelId="{F056DAD9-A197-4B43-86D5-151B5EE773E2}" type="sibTrans" cxnId="{990DEDE8-E626-4E8A-BF28-6275BF8AEDDB}">
      <dgm:prSet/>
      <dgm:spPr/>
      <dgm:t>
        <a:bodyPr/>
        <a:lstStyle/>
        <a:p>
          <a:endParaRPr lang="en-US"/>
        </a:p>
      </dgm:t>
    </dgm:pt>
    <dgm:pt modelId="{344DA8BA-7DDA-4E9E-88D3-71851EE03298}">
      <dgm:prSet/>
      <dgm:spPr/>
      <dgm:t>
        <a:bodyPr/>
        <a:lstStyle/>
        <a:p>
          <a:r>
            <a:rPr lang="en-US" b="0" i="0"/>
            <a:t>Prevents delays</a:t>
          </a:r>
          <a:endParaRPr lang="en-US"/>
        </a:p>
      </dgm:t>
    </dgm:pt>
    <dgm:pt modelId="{A2D3EDE7-6341-4820-A5D3-12BDCC750D1B}" type="parTrans" cxnId="{7098207E-1AC9-4E0E-9A5B-8CD0D95A6A8A}">
      <dgm:prSet/>
      <dgm:spPr/>
      <dgm:t>
        <a:bodyPr/>
        <a:lstStyle/>
        <a:p>
          <a:endParaRPr lang="en-US"/>
        </a:p>
      </dgm:t>
    </dgm:pt>
    <dgm:pt modelId="{BEC70499-3CDD-48FD-AEBE-C7306E5539A9}" type="sibTrans" cxnId="{7098207E-1AC9-4E0E-9A5B-8CD0D95A6A8A}">
      <dgm:prSet/>
      <dgm:spPr/>
      <dgm:t>
        <a:bodyPr/>
        <a:lstStyle/>
        <a:p>
          <a:endParaRPr lang="en-US"/>
        </a:p>
      </dgm:t>
    </dgm:pt>
    <dgm:pt modelId="{3FAD9DFC-C33D-44BC-B906-46D67DEA0D79}">
      <dgm:prSet/>
      <dgm:spPr/>
      <dgm:t>
        <a:bodyPr/>
        <a:lstStyle/>
        <a:p>
          <a:r>
            <a:rPr lang="en-US" b="0" i="0"/>
            <a:t>Teaches self discipline</a:t>
          </a:r>
          <a:endParaRPr lang="en-US"/>
        </a:p>
      </dgm:t>
    </dgm:pt>
    <dgm:pt modelId="{6C79D52C-1C1D-4984-99CA-F0E5E6035ADC}" type="parTrans" cxnId="{F55B482A-5973-445E-AA6D-BA9AEB9E8949}">
      <dgm:prSet/>
      <dgm:spPr/>
      <dgm:t>
        <a:bodyPr/>
        <a:lstStyle/>
        <a:p>
          <a:endParaRPr lang="en-US"/>
        </a:p>
      </dgm:t>
    </dgm:pt>
    <dgm:pt modelId="{6C50B69C-BE5A-4EEA-81D3-9CC365827CAE}" type="sibTrans" cxnId="{F55B482A-5973-445E-AA6D-BA9AEB9E8949}">
      <dgm:prSet/>
      <dgm:spPr/>
      <dgm:t>
        <a:bodyPr/>
        <a:lstStyle/>
        <a:p>
          <a:endParaRPr lang="en-US"/>
        </a:p>
      </dgm:t>
    </dgm:pt>
    <dgm:pt modelId="{A698C9DD-9D61-4C36-879E-656B042A1AC5}">
      <dgm:prSet/>
      <dgm:spPr/>
      <dgm:t>
        <a:bodyPr/>
        <a:lstStyle/>
        <a:p>
          <a:r>
            <a:rPr lang="en-US" b="0" i="0"/>
            <a:t>Boosts productivity</a:t>
          </a:r>
          <a:endParaRPr lang="en-US"/>
        </a:p>
      </dgm:t>
    </dgm:pt>
    <dgm:pt modelId="{84F48E27-18FF-4F4F-9A28-F0F4EA9A8D09}" type="parTrans" cxnId="{F38AEBD0-9DA1-4BDD-9F97-BD01F768A3E4}">
      <dgm:prSet/>
      <dgm:spPr/>
      <dgm:t>
        <a:bodyPr/>
        <a:lstStyle/>
        <a:p>
          <a:endParaRPr lang="en-US"/>
        </a:p>
      </dgm:t>
    </dgm:pt>
    <dgm:pt modelId="{8C43D67F-3510-4809-B612-CE761DC862CA}" type="sibTrans" cxnId="{F38AEBD0-9DA1-4BDD-9F97-BD01F768A3E4}">
      <dgm:prSet/>
      <dgm:spPr/>
      <dgm:t>
        <a:bodyPr/>
        <a:lstStyle/>
        <a:p>
          <a:endParaRPr lang="en-US"/>
        </a:p>
      </dgm:t>
    </dgm:pt>
    <dgm:pt modelId="{C809B33C-72AC-EE47-866C-4B780C66D511}" type="pres">
      <dgm:prSet presAssocID="{6E5BCEC5-AF89-4009-B766-CE381FCF7683}" presName="outerComposite" presStyleCnt="0">
        <dgm:presLayoutVars>
          <dgm:chMax val="5"/>
          <dgm:dir/>
          <dgm:resizeHandles val="exact"/>
        </dgm:presLayoutVars>
      </dgm:prSet>
      <dgm:spPr/>
    </dgm:pt>
    <dgm:pt modelId="{0BEBCF5B-D154-2343-8431-9507C87B54DE}" type="pres">
      <dgm:prSet presAssocID="{6E5BCEC5-AF89-4009-B766-CE381FCF7683}" presName="dummyMaxCanvas" presStyleCnt="0">
        <dgm:presLayoutVars/>
      </dgm:prSet>
      <dgm:spPr/>
    </dgm:pt>
    <dgm:pt modelId="{A6F5B108-6B43-4A44-8CF4-3C0E4D7B343B}" type="pres">
      <dgm:prSet presAssocID="{6E5BCEC5-AF89-4009-B766-CE381FCF7683}" presName="FiveNodes_1" presStyleLbl="node1" presStyleIdx="0" presStyleCnt="5">
        <dgm:presLayoutVars>
          <dgm:bulletEnabled val="1"/>
        </dgm:presLayoutVars>
      </dgm:prSet>
      <dgm:spPr/>
    </dgm:pt>
    <dgm:pt modelId="{0B2EC0D1-64A3-3340-B4A7-2FD727909582}" type="pres">
      <dgm:prSet presAssocID="{6E5BCEC5-AF89-4009-B766-CE381FCF7683}" presName="FiveNodes_2" presStyleLbl="node1" presStyleIdx="1" presStyleCnt="5">
        <dgm:presLayoutVars>
          <dgm:bulletEnabled val="1"/>
        </dgm:presLayoutVars>
      </dgm:prSet>
      <dgm:spPr/>
    </dgm:pt>
    <dgm:pt modelId="{69224CA6-55E2-9E45-9059-6C591711E44B}" type="pres">
      <dgm:prSet presAssocID="{6E5BCEC5-AF89-4009-B766-CE381FCF7683}" presName="FiveNodes_3" presStyleLbl="node1" presStyleIdx="2" presStyleCnt="5">
        <dgm:presLayoutVars>
          <dgm:bulletEnabled val="1"/>
        </dgm:presLayoutVars>
      </dgm:prSet>
      <dgm:spPr/>
    </dgm:pt>
    <dgm:pt modelId="{117E0F4E-EC73-0645-9081-4A6DAA58C11D}" type="pres">
      <dgm:prSet presAssocID="{6E5BCEC5-AF89-4009-B766-CE381FCF7683}" presName="FiveNodes_4" presStyleLbl="node1" presStyleIdx="3" presStyleCnt="5">
        <dgm:presLayoutVars>
          <dgm:bulletEnabled val="1"/>
        </dgm:presLayoutVars>
      </dgm:prSet>
      <dgm:spPr/>
    </dgm:pt>
    <dgm:pt modelId="{0E204D10-6783-1A42-A998-F0C3603F0DCC}" type="pres">
      <dgm:prSet presAssocID="{6E5BCEC5-AF89-4009-B766-CE381FCF7683}" presName="FiveNodes_5" presStyleLbl="node1" presStyleIdx="4" presStyleCnt="5">
        <dgm:presLayoutVars>
          <dgm:bulletEnabled val="1"/>
        </dgm:presLayoutVars>
      </dgm:prSet>
      <dgm:spPr/>
    </dgm:pt>
    <dgm:pt modelId="{55AD0632-3783-2E49-AFE7-195921066403}" type="pres">
      <dgm:prSet presAssocID="{6E5BCEC5-AF89-4009-B766-CE381FCF7683}" presName="FiveConn_1-2" presStyleLbl="fgAccFollowNode1" presStyleIdx="0" presStyleCnt="4">
        <dgm:presLayoutVars>
          <dgm:bulletEnabled val="1"/>
        </dgm:presLayoutVars>
      </dgm:prSet>
      <dgm:spPr/>
    </dgm:pt>
    <dgm:pt modelId="{2CB46EB8-3910-CA4E-B0DC-9D2D705B19B8}" type="pres">
      <dgm:prSet presAssocID="{6E5BCEC5-AF89-4009-B766-CE381FCF7683}" presName="FiveConn_2-3" presStyleLbl="fgAccFollowNode1" presStyleIdx="1" presStyleCnt="4">
        <dgm:presLayoutVars>
          <dgm:bulletEnabled val="1"/>
        </dgm:presLayoutVars>
      </dgm:prSet>
      <dgm:spPr/>
    </dgm:pt>
    <dgm:pt modelId="{C762E929-E858-754D-8A95-BFC0F7B7BE20}" type="pres">
      <dgm:prSet presAssocID="{6E5BCEC5-AF89-4009-B766-CE381FCF7683}" presName="FiveConn_3-4" presStyleLbl="fgAccFollowNode1" presStyleIdx="2" presStyleCnt="4">
        <dgm:presLayoutVars>
          <dgm:bulletEnabled val="1"/>
        </dgm:presLayoutVars>
      </dgm:prSet>
      <dgm:spPr/>
    </dgm:pt>
    <dgm:pt modelId="{F308282B-03C6-094C-94B6-C45878D25F0F}" type="pres">
      <dgm:prSet presAssocID="{6E5BCEC5-AF89-4009-B766-CE381FCF7683}" presName="FiveConn_4-5" presStyleLbl="fgAccFollowNode1" presStyleIdx="3" presStyleCnt="4">
        <dgm:presLayoutVars>
          <dgm:bulletEnabled val="1"/>
        </dgm:presLayoutVars>
      </dgm:prSet>
      <dgm:spPr/>
    </dgm:pt>
    <dgm:pt modelId="{5F0B34A6-83DC-5342-9896-FF35D6771B3F}" type="pres">
      <dgm:prSet presAssocID="{6E5BCEC5-AF89-4009-B766-CE381FCF7683}" presName="FiveNodes_1_text" presStyleLbl="node1" presStyleIdx="4" presStyleCnt="5">
        <dgm:presLayoutVars>
          <dgm:bulletEnabled val="1"/>
        </dgm:presLayoutVars>
      </dgm:prSet>
      <dgm:spPr/>
    </dgm:pt>
    <dgm:pt modelId="{7EA57493-77BB-6441-B7BC-34259242047B}" type="pres">
      <dgm:prSet presAssocID="{6E5BCEC5-AF89-4009-B766-CE381FCF7683}" presName="FiveNodes_2_text" presStyleLbl="node1" presStyleIdx="4" presStyleCnt="5">
        <dgm:presLayoutVars>
          <dgm:bulletEnabled val="1"/>
        </dgm:presLayoutVars>
      </dgm:prSet>
      <dgm:spPr/>
    </dgm:pt>
    <dgm:pt modelId="{E00C3283-FC1B-7543-97D1-E5182D6CDA5F}" type="pres">
      <dgm:prSet presAssocID="{6E5BCEC5-AF89-4009-B766-CE381FCF7683}" presName="FiveNodes_3_text" presStyleLbl="node1" presStyleIdx="4" presStyleCnt="5">
        <dgm:presLayoutVars>
          <dgm:bulletEnabled val="1"/>
        </dgm:presLayoutVars>
      </dgm:prSet>
      <dgm:spPr/>
    </dgm:pt>
    <dgm:pt modelId="{56103784-1F57-0E40-A5EA-8E1B6F91E89F}" type="pres">
      <dgm:prSet presAssocID="{6E5BCEC5-AF89-4009-B766-CE381FCF7683}" presName="FiveNodes_4_text" presStyleLbl="node1" presStyleIdx="4" presStyleCnt="5">
        <dgm:presLayoutVars>
          <dgm:bulletEnabled val="1"/>
        </dgm:presLayoutVars>
      </dgm:prSet>
      <dgm:spPr/>
    </dgm:pt>
    <dgm:pt modelId="{702BB4A2-66BC-AD44-90DD-F500F49AB42D}" type="pres">
      <dgm:prSet presAssocID="{6E5BCEC5-AF89-4009-B766-CE381FCF768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75E3B12-CF76-F846-85B1-F8704A456C39}" type="presOf" srcId="{D6016240-DFC0-42EA-95F6-C8CE0630CBB8}" destId="{55AD0632-3783-2E49-AFE7-195921066403}" srcOrd="0" destOrd="0" presId="urn:microsoft.com/office/officeart/2005/8/layout/vProcess5"/>
    <dgm:cxn modelId="{F55B482A-5973-445E-AA6D-BA9AEB9E8949}" srcId="{6E5BCEC5-AF89-4009-B766-CE381FCF7683}" destId="{3FAD9DFC-C33D-44BC-B906-46D67DEA0D79}" srcOrd="3" destOrd="0" parTransId="{6C79D52C-1C1D-4984-99CA-F0E5E6035ADC}" sibTransId="{6C50B69C-BE5A-4EEA-81D3-9CC365827CAE}"/>
    <dgm:cxn modelId="{51EA1D3C-EA81-0846-8352-0F2137942201}" type="presOf" srcId="{344DA8BA-7DDA-4E9E-88D3-71851EE03298}" destId="{E00C3283-FC1B-7543-97D1-E5182D6CDA5F}" srcOrd="1" destOrd="0" presId="urn:microsoft.com/office/officeart/2005/8/layout/vProcess5"/>
    <dgm:cxn modelId="{DC376F48-445F-384D-8BAB-EFD37F188B57}" type="presOf" srcId="{344DA8BA-7DDA-4E9E-88D3-71851EE03298}" destId="{69224CA6-55E2-9E45-9059-6C591711E44B}" srcOrd="0" destOrd="0" presId="urn:microsoft.com/office/officeart/2005/8/layout/vProcess5"/>
    <dgm:cxn modelId="{0B485E4E-BAC1-AF4F-BDB3-382043CA4F4D}" type="presOf" srcId="{3FAD9DFC-C33D-44BC-B906-46D67DEA0D79}" destId="{56103784-1F57-0E40-A5EA-8E1B6F91E89F}" srcOrd="1" destOrd="0" presId="urn:microsoft.com/office/officeart/2005/8/layout/vProcess5"/>
    <dgm:cxn modelId="{8CCD0157-BDE3-DF4C-8869-B2A6BEB23FE2}" type="presOf" srcId="{24F5A460-FB94-4E86-B4DD-D8326B382C92}" destId="{5F0B34A6-83DC-5342-9896-FF35D6771B3F}" srcOrd="1" destOrd="0" presId="urn:microsoft.com/office/officeart/2005/8/layout/vProcess5"/>
    <dgm:cxn modelId="{9DD4F457-66A9-E046-BCED-EAF43830054A}" type="presOf" srcId="{6E5BCEC5-AF89-4009-B766-CE381FCF7683}" destId="{C809B33C-72AC-EE47-866C-4B780C66D511}" srcOrd="0" destOrd="0" presId="urn:microsoft.com/office/officeart/2005/8/layout/vProcess5"/>
    <dgm:cxn modelId="{715B7860-3732-E842-828B-7F898D6A81B5}" type="presOf" srcId="{3FAD9DFC-C33D-44BC-B906-46D67DEA0D79}" destId="{117E0F4E-EC73-0645-9081-4A6DAA58C11D}" srcOrd="0" destOrd="0" presId="urn:microsoft.com/office/officeart/2005/8/layout/vProcess5"/>
    <dgm:cxn modelId="{0F6C4873-90D4-F94F-A11B-F43654A195BF}" type="presOf" srcId="{6C50B69C-BE5A-4EEA-81D3-9CC365827CAE}" destId="{F308282B-03C6-094C-94B6-C45878D25F0F}" srcOrd="0" destOrd="0" presId="urn:microsoft.com/office/officeart/2005/8/layout/vProcess5"/>
    <dgm:cxn modelId="{1D87D577-9F21-5A49-BEAE-06BDAEAC3267}" type="presOf" srcId="{114FBB0D-B5B9-494F-878A-D1BE0C71C6F8}" destId="{7EA57493-77BB-6441-B7BC-34259242047B}" srcOrd="1" destOrd="0" presId="urn:microsoft.com/office/officeart/2005/8/layout/vProcess5"/>
    <dgm:cxn modelId="{018E0079-9989-6341-AC9B-FDF71453D828}" type="presOf" srcId="{BEC70499-3CDD-48FD-AEBE-C7306E5539A9}" destId="{C762E929-E858-754D-8A95-BFC0F7B7BE20}" srcOrd="0" destOrd="0" presId="urn:microsoft.com/office/officeart/2005/8/layout/vProcess5"/>
    <dgm:cxn modelId="{7098207E-1AC9-4E0E-9A5B-8CD0D95A6A8A}" srcId="{6E5BCEC5-AF89-4009-B766-CE381FCF7683}" destId="{344DA8BA-7DDA-4E9E-88D3-71851EE03298}" srcOrd="2" destOrd="0" parTransId="{A2D3EDE7-6341-4820-A5D3-12BDCC750D1B}" sibTransId="{BEC70499-3CDD-48FD-AEBE-C7306E5539A9}"/>
    <dgm:cxn modelId="{0C1778A3-BD1B-3A45-A67B-FEA3C2B23161}" type="presOf" srcId="{A698C9DD-9D61-4C36-879E-656B042A1AC5}" destId="{0E204D10-6783-1A42-A998-F0C3603F0DCC}" srcOrd="0" destOrd="0" presId="urn:microsoft.com/office/officeart/2005/8/layout/vProcess5"/>
    <dgm:cxn modelId="{AAB811B4-5D90-EC45-99C9-28CE24C97931}" type="presOf" srcId="{114FBB0D-B5B9-494F-878A-D1BE0C71C6F8}" destId="{0B2EC0D1-64A3-3340-B4A7-2FD727909582}" srcOrd="0" destOrd="0" presId="urn:microsoft.com/office/officeart/2005/8/layout/vProcess5"/>
    <dgm:cxn modelId="{484B97CC-A658-5E49-A6BE-33885C286A44}" type="presOf" srcId="{24F5A460-FB94-4E86-B4DD-D8326B382C92}" destId="{A6F5B108-6B43-4A44-8CF4-3C0E4D7B343B}" srcOrd="0" destOrd="0" presId="urn:microsoft.com/office/officeart/2005/8/layout/vProcess5"/>
    <dgm:cxn modelId="{49B057CD-B186-2349-A79C-6BEA4CFA87F3}" type="presOf" srcId="{A698C9DD-9D61-4C36-879E-656B042A1AC5}" destId="{702BB4A2-66BC-AD44-90DD-F500F49AB42D}" srcOrd="1" destOrd="0" presId="urn:microsoft.com/office/officeart/2005/8/layout/vProcess5"/>
    <dgm:cxn modelId="{F38AEBD0-9DA1-4BDD-9F97-BD01F768A3E4}" srcId="{6E5BCEC5-AF89-4009-B766-CE381FCF7683}" destId="{A698C9DD-9D61-4C36-879E-656B042A1AC5}" srcOrd="4" destOrd="0" parTransId="{84F48E27-18FF-4F4F-9A28-F0F4EA9A8D09}" sibTransId="{8C43D67F-3510-4809-B612-CE761DC862CA}"/>
    <dgm:cxn modelId="{6B70FED4-73E8-48D7-B355-FA8EA12E4A2D}" srcId="{6E5BCEC5-AF89-4009-B766-CE381FCF7683}" destId="{24F5A460-FB94-4E86-B4DD-D8326B382C92}" srcOrd="0" destOrd="0" parTransId="{6A0290BD-7EC0-4818-8025-DF507F413B86}" sibTransId="{D6016240-DFC0-42EA-95F6-C8CE0630CBB8}"/>
    <dgm:cxn modelId="{96D73ADC-45D2-F44A-93CC-DB5CE6DAA918}" type="presOf" srcId="{F056DAD9-A197-4B43-86D5-151B5EE773E2}" destId="{2CB46EB8-3910-CA4E-B0DC-9D2D705B19B8}" srcOrd="0" destOrd="0" presId="urn:microsoft.com/office/officeart/2005/8/layout/vProcess5"/>
    <dgm:cxn modelId="{990DEDE8-E626-4E8A-BF28-6275BF8AEDDB}" srcId="{6E5BCEC5-AF89-4009-B766-CE381FCF7683}" destId="{114FBB0D-B5B9-494F-878A-D1BE0C71C6F8}" srcOrd="1" destOrd="0" parTransId="{237C9BEA-9D2A-4EE9-9970-F9634587D854}" sibTransId="{F056DAD9-A197-4B43-86D5-151B5EE773E2}"/>
    <dgm:cxn modelId="{CD2C27D5-64C1-0E47-8B85-F2950D16E1D5}" type="presParOf" srcId="{C809B33C-72AC-EE47-866C-4B780C66D511}" destId="{0BEBCF5B-D154-2343-8431-9507C87B54DE}" srcOrd="0" destOrd="0" presId="urn:microsoft.com/office/officeart/2005/8/layout/vProcess5"/>
    <dgm:cxn modelId="{DD81FB05-5E64-2847-8305-50CD47AF8DF5}" type="presParOf" srcId="{C809B33C-72AC-EE47-866C-4B780C66D511}" destId="{A6F5B108-6B43-4A44-8CF4-3C0E4D7B343B}" srcOrd="1" destOrd="0" presId="urn:microsoft.com/office/officeart/2005/8/layout/vProcess5"/>
    <dgm:cxn modelId="{3B99F5F9-00AE-7C43-94BB-0CBACEC6C86E}" type="presParOf" srcId="{C809B33C-72AC-EE47-866C-4B780C66D511}" destId="{0B2EC0D1-64A3-3340-B4A7-2FD727909582}" srcOrd="2" destOrd="0" presId="urn:microsoft.com/office/officeart/2005/8/layout/vProcess5"/>
    <dgm:cxn modelId="{95CC613C-7470-724D-B0F4-351639FF27A4}" type="presParOf" srcId="{C809B33C-72AC-EE47-866C-4B780C66D511}" destId="{69224CA6-55E2-9E45-9059-6C591711E44B}" srcOrd="3" destOrd="0" presId="urn:microsoft.com/office/officeart/2005/8/layout/vProcess5"/>
    <dgm:cxn modelId="{BFFF4F9A-E79E-E44C-8F9E-381328F986EA}" type="presParOf" srcId="{C809B33C-72AC-EE47-866C-4B780C66D511}" destId="{117E0F4E-EC73-0645-9081-4A6DAA58C11D}" srcOrd="4" destOrd="0" presId="urn:microsoft.com/office/officeart/2005/8/layout/vProcess5"/>
    <dgm:cxn modelId="{12437B03-4E15-B24F-A15F-57B0EA85521F}" type="presParOf" srcId="{C809B33C-72AC-EE47-866C-4B780C66D511}" destId="{0E204D10-6783-1A42-A998-F0C3603F0DCC}" srcOrd="5" destOrd="0" presId="urn:microsoft.com/office/officeart/2005/8/layout/vProcess5"/>
    <dgm:cxn modelId="{94C266D7-EF28-EF4A-BA3B-ED99F04ACC03}" type="presParOf" srcId="{C809B33C-72AC-EE47-866C-4B780C66D511}" destId="{55AD0632-3783-2E49-AFE7-195921066403}" srcOrd="6" destOrd="0" presId="urn:microsoft.com/office/officeart/2005/8/layout/vProcess5"/>
    <dgm:cxn modelId="{2A82B9E4-E635-A343-8A03-05D6507591EA}" type="presParOf" srcId="{C809B33C-72AC-EE47-866C-4B780C66D511}" destId="{2CB46EB8-3910-CA4E-B0DC-9D2D705B19B8}" srcOrd="7" destOrd="0" presId="urn:microsoft.com/office/officeart/2005/8/layout/vProcess5"/>
    <dgm:cxn modelId="{D595840F-9ECA-7346-9E2C-41BC8203D18F}" type="presParOf" srcId="{C809B33C-72AC-EE47-866C-4B780C66D511}" destId="{C762E929-E858-754D-8A95-BFC0F7B7BE20}" srcOrd="8" destOrd="0" presId="urn:microsoft.com/office/officeart/2005/8/layout/vProcess5"/>
    <dgm:cxn modelId="{09E7BF44-2B1D-2D48-9529-7DA41F8A00EF}" type="presParOf" srcId="{C809B33C-72AC-EE47-866C-4B780C66D511}" destId="{F308282B-03C6-094C-94B6-C45878D25F0F}" srcOrd="9" destOrd="0" presId="urn:microsoft.com/office/officeart/2005/8/layout/vProcess5"/>
    <dgm:cxn modelId="{E1E3FE31-9079-F142-9746-8108F6D02910}" type="presParOf" srcId="{C809B33C-72AC-EE47-866C-4B780C66D511}" destId="{5F0B34A6-83DC-5342-9896-FF35D6771B3F}" srcOrd="10" destOrd="0" presId="urn:microsoft.com/office/officeart/2005/8/layout/vProcess5"/>
    <dgm:cxn modelId="{177CB830-2095-3040-B534-10B14A2702F6}" type="presParOf" srcId="{C809B33C-72AC-EE47-866C-4B780C66D511}" destId="{7EA57493-77BB-6441-B7BC-34259242047B}" srcOrd="11" destOrd="0" presId="urn:microsoft.com/office/officeart/2005/8/layout/vProcess5"/>
    <dgm:cxn modelId="{C69ED44A-91C1-F84B-A72C-FCC2D5AAF885}" type="presParOf" srcId="{C809B33C-72AC-EE47-866C-4B780C66D511}" destId="{E00C3283-FC1B-7543-97D1-E5182D6CDA5F}" srcOrd="12" destOrd="0" presId="urn:microsoft.com/office/officeart/2005/8/layout/vProcess5"/>
    <dgm:cxn modelId="{EAED80C9-5726-8947-B4FD-703A1C4CB6F4}" type="presParOf" srcId="{C809B33C-72AC-EE47-866C-4B780C66D511}" destId="{56103784-1F57-0E40-A5EA-8E1B6F91E89F}" srcOrd="13" destOrd="0" presId="urn:microsoft.com/office/officeart/2005/8/layout/vProcess5"/>
    <dgm:cxn modelId="{7B1527D9-4222-6B48-9AB9-B1F87EF23C78}" type="presParOf" srcId="{C809B33C-72AC-EE47-866C-4B780C66D511}" destId="{702BB4A2-66BC-AD44-90DD-F500F49AB42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BC1EFF-5F8E-4DD7-949B-E63497DDAA6A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4935AD-94F0-411E-8440-CBA1331BDD80}">
      <dgm:prSet/>
      <dgm:spPr/>
      <dgm:t>
        <a:bodyPr/>
        <a:lstStyle/>
        <a:p>
          <a:r>
            <a:rPr lang="en-US"/>
            <a:t>ADHD </a:t>
          </a:r>
        </a:p>
      </dgm:t>
    </dgm:pt>
    <dgm:pt modelId="{DAA67AE9-DB8F-4D27-B02E-0C124C2697F1}" type="parTrans" cxnId="{F503C3FE-30B6-4BC8-A45C-87E57818FEF5}">
      <dgm:prSet/>
      <dgm:spPr/>
      <dgm:t>
        <a:bodyPr/>
        <a:lstStyle/>
        <a:p>
          <a:endParaRPr lang="en-US"/>
        </a:p>
      </dgm:t>
    </dgm:pt>
    <dgm:pt modelId="{284DD8DA-9CA6-4EE4-AF2E-2A33971E8AD4}" type="sibTrans" cxnId="{F503C3FE-30B6-4BC8-A45C-87E57818FEF5}">
      <dgm:prSet/>
      <dgm:spPr/>
      <dgm:t>
        <a:bodyPr/>
        <a:lstStyle/>
        <a:p>
          <a:endParaRPr lang="en-US"/>
        </a:p>
      </dgm:t>
    </dgm:pt>
    <dgm:pt modelId="{F6FF54FD-BBEC-40F0-B843-DA65A6A2F27E}">
      <dgm:prSet/>
      <dgm:spPr/>
      <dgm:t>
        <a:bodyPr/>
        <a:lstStyle/>
        <a:p>
          <a:r>
            <a:rPr lang="en-US"/>
            <a:t>Balancing work, family and education</a:t>
          </a:r>
        </a:p>
      </dgm:t>
    </dgm:pt>
    <dgm:pt modelId="{8FA21FC0-EE0A-4EFC-A870-2721B4B688F6}" type="parTrans" cxnId="{455BA031-12DE-4FEE-A2B7-733C745C9F98}">
      <dgm:prSet/>
      <dgm:spPr/>
      <dgm:t>
        <a:bodyPr/>
        <a:lstStyle/>
        <a:p>
          <a:endParaRPr lang="en-US"/>
        </a:p>
      </dgm:t>
    </dgm:pt>
    <dgm:pt modelId="{2B568B82-6920-4D5E-8646-6BFDAFBC6E3C}" type="sibTrans" cxnId="{455BA031-12DE-4FEE-A2B7-733C745C9F98}">
      <dgm:prSet/>
      <dgm:spPr/>
      <dgm:t>
        <a:bodyPr/>
        <a:lstStyle/>
        <a:p>
          <a:endParaRPr lang="en-US"/>
        </a:p>
      </dgm:t>
    </dgm:pt>
    <dgm:pt modelId="{F5F897D8-6313-4851-837D-77DD33E73976}">
      <dgm:prSet/>
      <dgm:spPr/>
      <dgm:t>
        <a:bodyPr/>
        <a:lstStyle/>
        <a:p>
          <a:r>
            <a:rPr lang="en-US"/>
            <a:t>Social media distractions for example Youtube, Tiktok Netflix and furthermore</a:t>
          </a:r>
        </a:p>
      </dgm:t>
    </dgm:pt>
    <dgm:pt modelId="{F7C26BDF-4DCF-4E28-9579-61A1CF51A1E2}" type="parTrans" cxnId="{76B106D5-9FA0-4DAA-AA42-F65E37A5FC00}">
      <dgm:prSet/>
      <dgm:spPr/>
      <dgm:t>
        <a:bodyPr/>
        <a:lstStyle/>
        <a:p>
          <a:endParaRPr lang="en-US"/>
        </a:p>
      </dgm:t>
    </dgm:pt>
    <dgm:pt modelId="{374BD15A-345C-44A8-A93B-F30405CDF9B6}" type="sibTrans" cxnId="{76B106D5-9FA0-4DAA-AA42-F65E37A5FC00}">
      <dgm:prSet/>
      <dgm:spPr/>
      <dgm:t>
        <a:bodyPr/>
        <a:lstStyle/>
        <a:p>
          <a:endParaRPr lang="en-US"/>
        </a:p>
      </dgm:t>
    </dgm:pt>
    <dgm:pt modelId="{F247972A-FDB0-4CD7-97CE-23F7E6B97253}">
      <dgm:prSet/>
      <dgm:spPr/>
      <dgm:t>
        <a:bodyPr/>
        <a:lstStyle/>
        <a:p>
          <a:r>
            <a:rPr lang="en-US"/>
            <a:t>Poor organization</a:t>
          </a:r>
        </a:p>
      </dgm:t>
    </dgm:pt>
    <dgm:pt modelId="{9A227BA1-F0A1-4FA0-A62C-3BA55C29AA5A}" type="parTrans" cxnId="{FBFEB26B-C4D1-4CC2-8A12-A9F078396BF7}">
      <dgm:prSet/>
      <dgm:spPr/>
      <dgm:t>
        <a:bodyPr/>
        <a:lstStyle/>
        <a:p>
          <a:endParaRPr lang="en-US"/>
        </a:p>
      </dgm:t>
    </dgm:pt>
    <dgm:pt modelId="{192645BE-B4E9-4AF3-945A-0AABC713C039}" type="sibTrans" cxnId="{FBFEB26B-C4D1-4CC2-8A12-A9F078396BF7}">
      <dgm:prSet/>
      <dgm:spPr/>
      <dgm:t>
        <a:bodyPr/>
        <a:lstStyle/>
        <a:p>
          <a:endParaRPr lang="en-US"/>
        </a:p>
      </dgm:t>
    </dgm:pt>
    <dgm:pt modelId="{5AFE6BD5-428E-F847-8244-5B94F9F6BB95}" type="pres">
      <dgm:prSet presAssocID="{94BC1EFF-5F8E-4DD7-949B-E63497DDAA6A}" presName="matrix" presStyleCnt="0">
        <dgm:presLayoutVars>
          <dgm:chMax val="1"/>
          <dgm:dir/>
          <dgm:resizeHandles val="exact"/>
        </dgm:presLayoutVars>
      </dgm:prSet>
      <dgm:spPr/>
    </dgm:pt>
    <dgm:pt modelId="{B9F43F93-CA72-9E48-8ADF-4AD8BA8CC672}" type="pres">
      <dgm:prSet presAssocID="{94BC1EFF-5F8E-4DD7-949B-E63497DDAA6A}" presName="diamond" presStyleLbl="bgShp" presStyleIdx="0" presStyleCnt="1"/>
      <dgm:spPr/>
    </dgm:pt>
    <dgm:pt modelId="{EED07FE6-0ACD-3345-9F27-9E084E6E3666}" type="pres">
      <dgm:prSet presAssocID="{94BC1EFF-5F8E-4DD7-949B-E63497DDAA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E2CFDF0-3021-CD49-9CEB-38E49D8A9797}" type="pres">
      <dgm:prSet presAssocID="{94BC1EFF-5F8E-4DD7-949B-E63497DDAA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DCF0BA2-8745-294E-B864-968D8433C61A}" type="pres">
      <dgm:prSet presAssocID="{94BC1EFF-5F8E-4DD7-949B-E63497DDAA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DBD6EB6-8BEC-884A-A73F-29F1BD4E812F}" type="pres">
      <dgm:prSet presAssocID="{94BC1EFF-5F8E-4DD7-949B-E63497DDAA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DBF8D03-8256-AD41-969C-13CAE48AADB2}" type="presOf" srcId="{F6FF54FD-BBEC-40F0-B843-DA65A6A2F27E}" destId="{3E2CFDF0-3021-CD49-9CEB-38E49D8A9797}" srcOrd="0" destOrd="0" presId="urn:microsoft.com/office/officeart/2005/8/layout/matrix3"/>
    <dgm:cxn modelId="{D444A50B-55B7-6342-A2CF-D50BFD758DBB}" type="presOf" srcId="{94BC1EFF-5F8E-4DD7-949B-E63497DDAA6A}" destId="{5AFE6BD5-428E-F847-8244-5B94F9F6BB95}" srcOrd="0" destOrd="0" presId="urn:microsoft.com/office/officeart/2005/8/layout/matrix3"/>
    <dgm:cxn modelId="{455BA031-12DE-4FEE-A2B7-733C745C9F98}" srcId="{94BC1EFF-5F8E-4DD7-949B-E63497DDAA6A}" destId="{F6FF54FD-BBEC-40F0-B843-DA65A6A2F27E}" srcOrd="1" destOrd="0" parTransId="{8FA21FC0-EE0A-4EFC-A870-2721B4B688F6}" sibTransId="{2B568B82-6920-4D5E-8646-6BFDAFBC6E3C}"/>
    <dgm:cxn modelId="{68F18E34-7F9C-E74C-BDB1-4B750C7600C0}" type="presOf" srcId="{C74935AD-94F0-411E-8440-CBA1331BDD80}" destId="{EED07FE6-0ACD-3345-9F27-9E084E6E3666}" srcOrd="0" destOrd="0" presId="urn:microsoft.com/office/officeart/2005/8/layout/matrix3"/>
    <dgm:cxn modelId="{FBFEB26B-C4D1-4CC2-8A12-A9F078396BF7}" srcId="{94BC1EFF-5F8E-4DD7-949B-E63497DDAA6A}" destId="{F247972A-FDB0-4CD7-97CE-23F7E6B97253}" srcOrd="3" destOrd="0" parTransId="{9A227BA1-F0A1-4FA0-A62C-3BA55C29AA5A}" sibTransId="{192645BE-B4E9-4AF3-945A-0AABC713C039}"/>
    <dgm:cxn modelId="{FDBEA2A5-E444-624C-ADB7-0E2896D27A95}" type="presOf" srcId="{F5F897D8-6313-4851-837D-77DD33E73976}" destId="{FDCF0BA2-8745-294E-B864-968D8433C61A}" srcOrd="0" destOrd="0" presId="urn:microsoft.com/office/officeart/2005/8/layout/matrix3"/>
    <dgm:cxn modelId="{76B106D5-9FA0-4DAA-AA42-F65E37A5FC00}" srcId="{94BC1EFF-5F8E-4DD7-949B-E63497DDAA6A}" destId="{F5F897D8-6313-4851-837D-77DD33E73976}" srcOrd="2" destOrd="0" parTransId="{F7C26BDF-4DCF-4E28-9579-61A1CF51A1E2}" sibTransId="{374BD15A-345C-44A8-A93B-F30405CDF9B6}"/>
    <dgm:cxn modelId="{4DEFDAF7-6088-BE42-A92C-B8AB4B80F619}" type="presOf" srcId="{F247972A-FDB0-4CD7-97CE-23F7E6B97253}" destId="{FDBD6EB6-8BEC-884A-A73F-29F1BD4E812F}" srcOrd="0" destOrd="0" presId="urn:microsoft.com/office/officeart/2005/8/layout/matrix3"/>
    <dgm:cxn modelId="{F503C3FE-30B6-4BC8-A45C-87E57818FEF5}" srcId="{94BC1EFF-5F8E-4DD7-949B-E63497DDAA6A}" destId="{C74935AD-94F0-411E-8440-CBA1331BDD80}" srcOrd="0" destOrd="0" parTransId="{DAA67AE9-DB8F-4D27-B02E-0C124C2697F1}" sibTransId="{284DD8DA-9CA6-4EE4-AF2E-2A33971E8AD4}"/>
    <dgm:cxn modelId="{12687A25-1E85-C548-A496-48A9B81F74E5}" type="presParOf" srcId="{5AFE6BD5-428E-F847-8244-5B94F9F6BB95}" destId="{B9F43F93-CA72-9E48-8ADF-4AD8BA8CC672}" srcOrd="0" destOrd="0" presId="urn:microsoft.com/office/officeart/2005/8/layout/matrix3"/>
    <dgm:cxn modelId="{AC7754E5-DB24-AF49-B2FA-5F34E6EC9471}" type="presParOf" srcId="{5AFE6BD5-428E-F847-8244-5B94F9F6BB95}" destId="{EED07FE6-0ACD-3345-9F27-9E084E6E3666}" srcOrd="1" destOrd="0" presId="urn:microsoft.com/office/officeart/2005/8/layout/matrix3"/>
    <dgm:cxn modelId="{331AE871-9CDA-A34D-9187-71C3A14CF311}" type="presParOf" srcId="{5AFE6BD5-428E-F847-8244-5B94F9F6BB95}" destId="{3E2CFDF0-3021-CD49-9CEB-38E49D8A9797}" srcOrd="2" destOrd="0" presId="urn:microsoft.com/office/officeart/2005/8/layout/matrix3"/>
    <dgm:cxn modelId="{BC213FBE-69CA-8847-8469-3E689AC1F053}" type="presParOf" srcId="{5AFE6BD5-428E-F847-8244-5B94F9F6BB95}" destId="{FDCF0BA2-8745-294E-B864-968D8433C61A}" srcOrd="3" destOrd="0" presId="urn:microsoft.com/office/officeart/2005/8/layout/matrix3"/>
    <dgm:cxn modelId="{FFE74FDE-0F83-A241-97A6-EAB35B4990C7}" type="presParOf" srcId="{5AFE6BD5-428E-F847-8244-5B94F9F6BB95}" destId="{FDBD6EB6-8BEC-884A-A73F-29F1BD4E812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EDDB13-7CC4-4660-BA2B-F33D67853F3C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889BD3E-1E5C-4660-86F6-C0F46D6B1B56}">
      <dgm:prSet/>
      <dgm:spPr/>
      <dgm:t>
        <a:bodyPr/>
        <a:lstStyle/>
        <a:p>
          <a:r>
            <a:rPr lang="en-US" dirty="0"/>
            <a:t>Create daily study schedules</a:t>
          </a:r>
        </a:p>
      </dgm:t>
    </dgm:pt>
    <dgm:pt modelId="{AB14A956-5FA2-4606-8655-C4CD3121E273}" type="parTrans" cxnId="{045907AC-3CAD-4AC4-93CB-7E007EEB72F1}">
      <dgm:prSet/>
      <dgm:spPr/>
      <dgm:t>
        <a:bodyPr/>
        <a:lstStyle/>
        <a:p>
          <a:endParaRPr lang="en-US"/>
        </a:p>
      </dgm:t>
    </dgm:pt>
    <dgm:pt modelId="{A0CA2777-9324-4139-BF80-A54E42E274E2}" type="sibTrans" cxnId="{045907AC-3CAD-4AC4-93CB-7E007EEB72F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B78B908-843B-4B9A-913B-F7136FF16B4F}">
      <dgm:prSet/>
      <dgm:spPr/>
      <dgm:t>
        <a:bodyPr/>
        <a:lstStyle/>
        <a:p>
          <a:r>
            <a:rPr lang="en-US" dirty="0"/>
            <a:t>Set SMART goals</a:t>
          </a:r>
        </a:p>
      </dgm:t>
    </dgm:pt>
    <dgm:pt modelId="{042DE4CF-9E62-4F3A-A5C5-9FEFE31BCF34}" type="sibTrans" cxnId="{14CFE358-74FC-4DA3-8CB5-09C0F8AFCB8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6B50B9A-967A-4F07-8693-78EE4F0CD946}" type="parTrans" cxnId="{14CFE358-74FC-4DA3-8CB5-09C0F8AFCB81}">
      <dgm:prSet/>
      <dgm:spPr/>
      <dgm:t>
        <a:bodyPr/>
        <a:lstStyle/>
        <a:p>
          <a:endParaRPr lang="en-US"/>
        </a:p>
      </dgm:t>
    </dgm:pt>
    <dgm:pt modelId="{13D7C3C0-8C75-475F-8C86-4C4103B793CD}">
      <dgm:prSet/>
      <dgm:spPr/>
      <dgm:t>
        <a:bodyPr/>
        <a:lstStyle/>
        <a:p>
          <a:r>
            <a:rPr lang="en-US" dirty="0"/>
            <a:t>Use Eisenhower Matrix for decision-making</a:t>
          </a:r>
        </a:p>
      </dgm:t>
    </dgm:pt>
    <dgm:pt modelId="{75D6121F-B08B-4971-AAB6-0055914244CD}" type="sibTrans" cxnId="{C7D57045-D450-4005-A1FA-B3B9901A137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D5CC291-7BA4-4D4C-92EA-4A99F095F812}" type="parTrans" cxnId="{C7D57045-D450-4005-A1FA-B3B9901A137D}">
      <dgm:prSet/>
      <dgm:spPr/>
      <dgm:t>
        <a:bodyPr/>
        <a:lstStyle/>
        <a:p>
          <a:endParaRPr lang="en-US"/>
        </a:p>
      </dgm:t>
    </dgm:pt>
    <dgm:pt modelId="{0734E9D1-C29A-EC45-9FD4-A5A954A7BED7}" type="pres">
      <dgm:prSet presAssocID="{F0EDDB13-7CC4-4660-BA2B-F33D67853F3C}" presName="Name0" presStyleCnt="0">
        <dgm:presLayoutVars>
          <dgm:animLvl val="lvl"/>
          <dgm:resizeHandles val="exact"/>
        </dgm:presLayoutVars>
      </dgm:prSet>
      <dgm:spPr/>
    </dgm:pt>
    <dgm:pt modelId="{C89039A8-1FD8-D548-B895-CA90E2AF78B9}" type="pres">
      <dgm:prSet presAssocID="{13D7C3C0-8C75-475F-8C86-4C4103B793CD}" presName="compositeNode" presStyleCnt="0">
        <dgm:presLayoutVars>
          <dgm:bulletEnabled val="1"/>
        </dgm:presLayoutVars>
      </dgm:prSet>
      <dgm:spPr/>
    </dgm:pt>
    <dgm:pt modelId="{8C3C7601-49C4-2046-A2EF-F5276997D1A7}" type="pres">
      <dgm:prSet presAssocID="{13D7C3C0-8C75-475F-8C86-4C4103B793CD}" presName="bgRect" presStyleLbl="alignNode1" presStyleIdx="0" presStyleCnt="3"/>
      <dgm:spPr/>
    </dgm:pt>
    <dgm:pt modelId="{EEC632D1-6D8D-394A-BB72-A30A402EFB33}" type="pres">
      <dgm:prSet presAssocID="{75D6121F-B08B-4971-AAB6-0055914244C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8BAF7253-E55D-0B40-8D75-A0E9E4A09404}" type="pres">
      <dgm:prSet presAssocID="{13D7C3C0-8C75-475F-8C86-4C4103B793CD}" presName="nodeRect" presStyleLbl="alignNode1" presStyleIdx="0" presStyleCnt="3">
        <dgm:presLayoutVars>
          <dgm:bulletEnabled val="1"/>
        </dgm:presLayoutVars>
      </dgm:prSet>
      <dgm:spPr/>
    </dgm:pt>
    <dgm:pt modelId="{DE2F34AB-1538-A34F-9411-8891C1DE3F25}" type="pres">
      <dgm:prSet presAssocID="{75D6121F-B08B-4971-AAB6-0055914244CD}" presName="sibTrans" presStyleCnt="0"/>
      <dgm:spPr/>
    </dgm:pt>
    <dgm:pt modelId="{42F65CB0-2C00-C340-88BB-DF1DCFC32E6B}" type="pres">
      <dgm:prSet presAssocID="{8B78B908-843B-4B9A-913B-F7136FF16B4F}" presName="compositeNode" presStyleCnt="0">
        <dgm:presLayoutVars>
          <dgm:bulletEnabled val="1"/>
        </dgm:presLayoutVars>
      </dgm:prSet>
      <dgm:spPr/>
    </dgm:pt>
    <dgm:pt modelId="{C82B70FB-FC8C-D144-9E03-57463431E64C}" type="pres">
      <dgm:prSet presAssocID="{8B78B908-843B-4B9A-913B-F7136FF16B4F}" presName="bgRect" presStyleLbl="alignNode1" presStyleIdx="1" presStyleCnt="3"/>
      <dgm:spPr/>
    </dgm:pt>
    <dgm:pt modelId="{33876EFA-A561-4142-AB6B-2AD442E0898F}" type="pres">
      <dgm:prSet presAssocID="{042DE4CF-9E62-4F3A-A5C5-9FEFE31BCF3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D976ECCE-D23C-6D4D-9BA9-E45822F8BE9C}" type="pres">
      <dgm:prSet presAssocID="{8B78B908-843B-4B9A-913B-F7136FF16B4F}" presName="nodeRect" presStyleLbl="alignNode1" presStyleIdx="1" presStyleCnt="3">
        <dgm:presLayoutVars>
          <dgm:bulletEnabled val="1"/>
        </dgm:presLayoutVars>
      </dgm:prSet>
      <dgm:spPr/>
    </dgm:pt>
    <dgm:pt modelId="{AB68EB7A-5C1C-5D4F-BB0A-EA1FE82042EF}" type="pres">
      <dgm:prSet presAssocID="{042DE4CF-9E62-4F3A-A5C5-9FEFE31BCF34}" presName="sibTrans" presStyleCnt="0"/>
      <dgm:spPr/>
    </dgm:pt>
    <dgm:pt modelId="{A0E66B8C-59BA-6749-9B31-5FEE80A83043}" type="pres">
      <dgm:prSet presAssocID="{D889BD3E-1E5C-4660-86F6-C0F46D6B1B56}" presName="compositeNode" presStyleCnt="0">
        <dgm:presLayoutVars>
          <dgm:bulletEnabled val="1"/>
        </dgm:presLayoutVars>
      </dgm:prSet>
      <dgm:spPr/>
    </dgm:pt>
    <dgm:pt modelId="{F73F897B-77EE-F649-91B4-13167D922653}" type="pres">
      <dgm:prSet presAssocID="{D889BD3E-1E5C-4660-86F6-C0F46D6B1B56}" presName="bgRect" presStyleLbl="alignNode1" presStyleIdx="2" presStyleCnt="3" custLinFactNeighborX="10797" custLinFactNeighborY="-2320"/>
      <dgm:spPr/>
    </dgm:pt>
    <dgm:pt modelId="{6BE2839E-818B-0141-AFEA-BA744ACF773C}" type="pres">
      <dgm:prSet presAssocID="{A0CA2777-9324-4139-BF80-A54E42E274E2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1814A0A-EE09-DC49-9518-4991A138BB2F}" type="pres">
      <dgm:prSet presAssocID="{D889BD3E-1E5C-4660-86F6-C0F46D6B1B56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B03BD02F-A47A-0349-8B3C-35B2865D001D}" type="presOf" srcId="{D889BD3E-1E5C-4660-86F6-C0F46D6B1B56}" destId="{31814A0A-EE09-DC49-9518-4991A138BB2F}" srcOrd="1" destOrd="0" presId="urn:microsoft.com/office/officeart/2016/7/layout/LinearBlockProcessNumbered"/>
    <dgm:cxn modelId="{7037F943-6D13-F742-9705-34FA5BF13199}" type="presOf" srcId="{042DE4CF-9E62-4F3A-A5C5-9FEFE31BCF34}" destId="{33876EFA-A561-4142-AB6B-2AD442E0898F}" srcOrd="0" destOrd="0" presId="urn:microsoft.com/office/officeart/2016/7/layout/LinearBlockProcessNumbered"/>
    <dgm:cxn modelId="{C7D57045-D450-4005-A1FA-B3B9901A137D}" srcId="{F0EDDB13-7CC4-4660-BA2B-F33D67853F3C}" destId="{13D7C3C0-8C75-475F-8C86-4C4103B793CD}" srcOrd="0" destOrd="0" parTransId="{AD5CC291-7BA4-4D4C-92EA-4A99F095F812}" sibTransId="{75D6121F-B08B-4971-AAB6-0055914244CD}"/>
    <dgm:cxn modelId="{45D6AB4B-878A-5743-B740-68928B75B949}" type="presOf" srcId="{13D7C3C0-8C75-475F-8C86-4C4103B793CD}" destId="{8BAF7253-E55D-0B40-8D75-A0E9E4A09404}" srcOrd="1" destOrd="0" presId="urn:microsoft.com/office/officeart/2016/7/layout/LinearBlockProcessNumbered"/>
    <dgm:cxn modelId="{14CFE358-74FC-4DA3-8CB5-09C0F8AFCB81}" srcId="{F0EDDB13-7CC4-4660-BA2B-F33D67853F3C}" destId="{8B78B908-843B-4B9A-913B-F7136FF16B4F}" srcOrd="1" destOrd="0" parTransId="{86B50B9A-967A-4F07-8693-78EE4F0CD946}" sibTransId="{042DE4CF-9E62-4F3A-A5C5-9FEFE31BCF34}"/>
    <dgm:cxn modelId="{90EECF69-C75B-A24F-BA61-ECCBAAFDBAC5}" type="presOf" srcId="{F0EDDB13-7CC4-4660-BA2B-F33D67853F3C}" destId="{0734E9D1-C29A-EC45-9FD4-A5A954A7BED7}" srcOrd="0" destOrd="0" presId="urn:microsoft.com/office/officeart/2016/7/layout/LinearBlockProcessNumbered"/>
    <dgm:cxn modelId="{B518AF6B-DE7D-7E4B-A5A1-E05AE5EC304C}" type="presOf" srcId="{8B78B908-843B-4B9A-913B-F7136FF16B4F}" destId="{C82B70FB-FC8C-D144-9E03-57463431E64C}" srcOrd="0" destOrd="0" presId="urn:microsoft.com/office/officeart/2016/7/layout/LinearBlockProcessNumbered"/>
    <dgm:cxn modelId="{711EA27F-B021-1547-9921-A6FFA1844050}" type="presOf" srcId="{13D7C3C0-8C75-475F-8C86-4C4103B793CD}" destId="{8C3C7601-49C4-2046-A2EF-F5276997D1A7}" srcOrd="0" destOrd="0" presId="urn:microsoft.com/office/officeart/2016/7/layout/LinearBlockProcessNumbered"/>
    <dgm:cxn modelId="{1A432D88-CDE3-9C47-B6B8-5D492FF3B320}" type="presOf" srcId="{8B78B908-843B-4B9A-913B-F7136FF16B4F}" destId="{D976ECCE-D23C-6D4D-9BA9-E45822F8BE9C}" srcOrd="1" destOrd="0" presId="urn:microsoft.com/office/officeart/2016/7/layout/LinearBlockProcessNumbered"/>
    <dgm:cxn modelId="{2EDD428B-55EF-5F48-9820-8A57F08D1F3E}" type="presOf" srcId="{75D6121F-B08B-4971-AAB6-0055914244CD}" destId="{EEC632D1-6D8D-394A-BB72-A30A402EFB33}" srcOrd="0" destOrd="0" presId="urn:microsoft.com/office/officeart/2016/7/layout/LinearBlockProcessNumbered"/>
    <dgm:cxn modelId="{045907AC-3CAD-4AC4-93CB-7E007EEB72F1}" srcId="{F0EDDB13-7CC4-4660-BA2B-F33D67853F3C}" destId="{D889BD3E-1E5C-4660-86F6-C0F46D6B1B56}" srcOrd="2" destOrd="0" parTransId="{AB14A956-5FA2-4606-8655-C4CD3121E273}" sibTransId="{A0CA2777-9324-4139-BF80-A54E42E274E2}"/>
    <dgm:cxn modelId="{4F2175CE-FEA4-EA4D-A831-FEE352D37F1C}" type="presOf" srcId="{A0CA2777-9324-4139-BF80-A54E42E274E2}" destId="{6BE2839E-818B-0141-AFEA-BA744ACF773C}" srcOrd="0" destOrd="0" presId="urn:microsoft.com/office/officeart/2016/7/layout/LinearBlockProcessNumbered"/>
    <dgm:cxn modelId="{0ECC57DE-0836-A847-BEA9-9A45D6833C10}" type="presOf" srcId="{D889BD3E-1E5C-4660-86F6-C0F46D6B1B56}" destId="{F73F897B-77EE-F649-91B4-13167D922653}" srcOrd="0" destOrd="0" presId="urn:microsoft.com/office/officeart/2016/7/layout/LinearBlockProcessNumbered"/>
    <dgm:cxn modelId="{3810ACCA-224A-9B4C-83F8-723693D852C3}" type="presParOf" srcId="{0734E9D1-C29A-EC45-9FD4-A5A954A7BED7}" destId="{C89039A8-1FD8-D548-B895-CA90E2AF78B9}" srcOrd="0" destOrd="0" presId="urn:microsoft.com/office/officeart/2016/7/layout/LinearBlockProcessNumbered"/>
    <dgm:cxn modelId="{6DD0246E-4C9A-CB4D-A526-96BA4E4E6D0B}" type="presParOf" srcId="{C89039A8-1FD8-D548-B895-CA90E2AF78B9}" destId="{8C3C7601-49C4-2046-A2EF-F5276997D1A7}" srcOrd="0" destOrd="0" presId="urn:microsoft.com/office/officeart/2016/7/layout/LinearBlockProcessNumbered"/>
    <dgm:cxn modelId="{935367F3-22C9-6A47-8DA9-17448F940BDF}" type="presParOf" srcId="{C89039A8-1FD8-D548-B895-CA90E2AF78B9}" destId="{EEC632D1-6D8D-394A-BB72-A30A402EFB33}" srcOrd="1" destOrd="0" presId="urn:microsoft.com/office/officeart/2016/7/layout/LinearBlockProcessNumbered"/>
    <dgm:cxn modelId="{559F6B7D-079B-0E4E-8A67-68CD1AE86320}" type="presParOf" srcId="{C89039A8-1FD8-D548-B895-CA90E2AF78B9}" destId="{8BAF7253-E55D-0B40-8D75-A0E9E4A09404}" srcOrd="2" destOrd="0" presId="urn:microsoft.com/office/officeart/2016/7/layout/LinearBlockProcessNumbered"/>
    <dgm:cxn modelId="{6BA2D51E-E8C1-D249-AB2F-E869BE56A70C}" type="presParOf" srcId="{0734E9D1-C29A-EC45-9FD4-A5A954A7BED7}" destId="{DE2F34AB-1538-A34F-9411-8891C1DE3F25}" srcOrd="1" destOrd="0" presId="urn:microsoft.com/office/officeart/2016/7/layout/LinearBlockProcessNumbered"/>
    <dgm:cxn modelId="{8B98E3E2-1D4D-1B4D-A008-C15C3F6ADBFF}" type="presParOf" srcId="{0734E9D1-C29A-EC45-9FD4-A5A954A7BED7}" destId="{42F65CB0-2C00-C340-88BB-DF1DCFC32E6B}" srcOrd="2" destOrd="0" presId="urn:microsoft.com/office/officeart/2016/7/layout/LinearBlockProcessNumbered"/>
    <dgm:cxn modelId="{0830BEAD-7C8E-C242-B3C8-99D2C754F89C}" type="presParOf" srcId="{42F65CB0-2C00-C340-88BB-DF1DCFC32E6B}" destId="{C82B70FB-FC8C-D144-9E03-57463431E64C}" srcOrd="0" destOrd="0" presId="urn:microsoft.com/office/officeart/2016/7/layout/LinearBlockProcessNumbered"/>
    <dgm:cxn modelId="{5A6593EC-6B79-E546-84ED-78362036135D}" type="presParOf" srcId="{42F65CB0-2C00-C340-88BB-DF1DCFC32E6B}" destId="{33876EFA-A561-4142-AB6B-2AD442E0898F}" srcOrd="1" destOrd="0" presId="urn:microsoft.com/office/officeart/2016/7/layout/LinearBlockProcessNumbered"/>
    <dgm:cxn modelId="{107B0FD0-A7B1-0D45-8DFA-DE19B0D2C5DC}" type="presParOf" srcId="{42F65CB0-2C00-C340-88BB-DF1DCFC32E6B}" destId="{D976ECCE-D23C-6D4D-9BA9-E45822F8BE9C}" srcOrd="2" destOrd="0" presId="urn:microsoft.com/office/officeart/2016/7/layout/LinearBlockProcessNumbered"/>
    <dgm:cxn modelId="{14C33CE6-66BE-F440-8F7C-DAA35E9B2148}" type="presParOf" srcId="{0734E9D1-C29A-EC45-9FD4-A5A954A7BED7}" destId="{AB68EB7A-5C1C-5D4F-BB0A-EA1FE82042EF}" srcOrd="3" destOrd="0" presId="urn:microsoft.com/office/officeart/2016/7/layout/LinearBlockProcessNumbered"/>
    <dgm:cxn modelId="{43EDDD45-645C-FA41-9FC1-B957F10A39BA}" type="presParOf" srcId="{0734E9D1-C29A-EC45-9FD4-A5A954A7BED7}" destId="{A0E66B8C-59BA-6749-9B31-5FEE80A83043}" srcOrd="4" destOrd="0" presId="urn:microsoft.com/office/officeart/2016/7/layout/LinearBlockProcessNumbered"/>
    <dgm:cxn modelId="{51E74F0A-1287-4545-90AA-F5910523661F}" type="presParOf" srcId="{A0E66B8C-59BA-6749-9B31-5FEE80A83043}" destId="{F73F897B-77EE-F649-91B4-13167D922653}" srcOrd="0" destOrd="0" presId="urn:microsoft.com/office/officeart/2016/7/layout/LinearBlockProcessNumbered"/>
    <dgm:cxn modelId="{16B1B3C5-435B-1647-9FCC-CB23CD53D9AD}" type="presParOf" srcId="{A0E66B8C-59BA-6749-9B31-5FEE80A83043}" destId="{6BE2839E-818B-0141-AFEA-BA744ACF773C}" srcOrd="1" destOrd="0" presId="urn:microsoft.com/office/officeart/2016/7/layout/LinearBlockProcessNumbered"/>
    <dgm:cxn modelId="{690672F6-6AA4-8F40-A15C-812F5F1DB3E7}" type="presParOf" srcId="{A0E66B8C-59BA-6749-9B31-5FEE80A83043}" destId="{31814A0A-EE09-DC49-9518-4991A138BB2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75316C-FFA0-40CD-AA0E-FB0DEEA7A00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425A90-947A-4899-BA1D-6DE11F32D726}">
      <dgm:prSet/>
      <dgm:spPr/>
      <dgm:t>
        <a:bodyPr/>
        <a:lstStyle/>
        <a:p>
          <a:r>
            <a:rPr lang="en-US"/>
            <a:t>Calendars</a:t>
          </a:r>
        </a:p>
      </dgm:t>
    </dgm:pt>
    <dgm:pt modelId="{8F1B7BD8-64B2-4BD0-A2A8-EE592BDD18E7}" type="parTrans" cxnId="{15A2865D-89D8-4776-A81B-9429BD00C35E}">
      <dgm:prSet/>
      <dgm:spPr/>
      <dgm:t>
        <a:bodyPr/>
        <a:lstStyle/>
        <a:p>
          <a:endParaRPr lang="en-US"/>
        </a:p>
      </dgm:t>
    </dgm:pt>
    <dgm:pt modelId="{5F143A29-AE57-428B-A988-F82C9D63AC15}" type="sibTrans" cxnId="{15A2865D-89D8-4776-A81B-9429BD00C35E}">
      <dgm:prSet/>
      <dgm:spPr/>
      <dgm:t>
        <a:bodyPr/>
        <a:lstStyle/>
        <a:p>
          <a:endParaRPr lang="en-US"/>
        </a:p>
      </dgm:t>
    </dgm:pt>
    <dgm:pt modelId="{1AAB6CF7-A02D-400A-89DA-C5526B8FB0F4}">
      <dgm:prSet/>
      <dgm:spPr/>
      <dgm:t>
        <a:bodyPr/>
        <a:lstStyle/>
        <a:p>
          <a:r>
            <a:rPr lang="en-US"/>
            <a:t>To do lists</a:t>
          </a:r>
        </a:p>
      </dgm:t>
    </dgm:pt>
    <dgm:pt modelId="{CAA7BCCF-2A61-40DA-9CE5-C704A31B020E}" type="parTrans" cxnId="{D982C039-3336-4914-879C-BDDB1A812F47}">
      <dgm:prSet/>
      <dgm:spPr/>
      <dgm:t>
        <a:bodyPr/>
        <a:lstStyle/>
        <a:p>
          <a:endParaRPr lang="en-US"/>
        </a:p>
      </dgm:t>
    </dgm:pt>
    <dgm:pt modelId="{CCD68A30-7301-4415-903E-36594F0B5D07}" type="sibTrans" cxnId="{D982C039-3336-4914-879C-BDDB1A812F47}">
      <dgm:prSet/>
      <dgm:spPr/>
      <dgm:t>
        <a:bodyPr/>
        <a:lstStyle/>
        <a:p>
          <a:endParaRPr lang="en-US"/>
        </a:p>
      </dgm:t>
    </dgm:pt>
    <dgm:pt modelId="{2B860322-0BFA-4366-8223-FF89AE2D5F16}">
      <dgm:prSet/>
      <dgm:spPr/>
      <dgm:t>
        <a:bodyPr/>
        <a:lstStyle/>
        <a:p>
          <a:r>
            <a:rPr lang="en-US"/>
            <a:t>Reminders</a:t>
          </a:r>
        </a:p>
      </dgm:t>
    </dgm:pt>
    <dgm:pt modelId="{B0CC1DF0-5F57-4922-8383-759EF01BD451}" type="parTrans" cxnId="{D339919E-AFEB-40CA-ABD8-2DB80D76BF9A}">
      <dgm:prSet/>
      <dgm:spPr/>
      <dgm:t>
        <a:bodyPr/>
        <a:lstStyle/>
        <a:p>
          <a:endParaRPr lang="en-US"/>
        </a:p>
      </dgm:t>
    </dgm:pt>
    <dgm:pt modelId="{FFB2FA41-2DC7-45DB-8203-A8B03FFBCA76}" type="sibTrans" cxnId="{D339919E-AFEB-40CA-ABD8-2DB80D76BF9A}">
      <dgm:prSet/>
      <dgm:spPr/>
      <dgm:t>
        <a:bodyPr/>
        <a:lstStyle/>
        <a:p>
          <a:endParaRPr lang="en-US"/>
        </a:p>
      </dgm:t>
    </dgm:pt>
    <dgm:pt modelId="{B8F187CC-E20E-4A57-BE5F-DB9A09B2466E}">
      <dgm:prSet/>
      <dgm:spPr/>
      <dgm:t>
        <a:bodyPr/>
        <a:lstStyle/>
        <a:p>
          <a:r>
            <a:rPr lang="en-US"/>
            <a:t>Alarm clocks</a:t>
          </a:r>
        </a:p>
      </dgm:t>
    </dgm:pt>
    <dgm:pt modelId="{27628F1B-C81E-4E88-A8D7-F69518AC80F3}" type="parTrans" cxnId="{A897E2C0-7BF4-4A0B-9FF0-8D2FD23AEAB7}">
      <dgm:prSet/>
      <dgm:spPr/>
      <dgm:t>
        <a:bodyPr/>
        <a:lstStyle/>
        <a:p>
          <a:endParaRPr lang="en-US"/>
        </a:p>
      </dgm:t>
    </dgm:pt>
    <dgm:pt modelId="{41DD1587-40BA-44E5-BBBD-036E4C8BF900}" type="sibTrans" cxnId="{A897E2C0-7BF4-4A0B-9FF0-8D2FD23AEAB7}">
      <dgm:prSet/>
      <dgm:spPr/>
      <dgm:t>
        <a:bodyPr/>
        <a:lstStyle/>
        <a:p>
          <a:endParaRPr lang="en-US"/>
        </a:p>
      </dgm:t>
    </dgm:pt>
    <dgm:pt modelId="{4CC1DDCC-7916-4BD9-8624-13758EE0C8E1}" type="pres">
      <dgm:prSet presAssocID="{6B75316C-FFA0-40CD-AA0E-FB0DEEA7A006}" presName="root" presStyleCnt="0">
        <dgm:presLayoutVars>
          <dgm:dir/>
          <dgm:resizeHandles val="exact"/>
        </dgm:presLayoutVars>
      </dgm:prSet>
      <dgm:spPr/>
    </dgm:pt>
    <dgm:pt modelId="{BB963A14-098D-4F5C-B6F5-62E9FEC69DD4}" type="pres">
      <dgm:prSet presAssocID="{F3425A90-947A-4899-BA1D-6DE11F32D726}" presName="compNode" presStyleCnt="0"/>
      <dgm:spPr/>
    </dgm:pt>
    <dgm:pt modelId="{2F175A32-61A6-4565-B00F-7768B33A5B89}" type="pres">
      <dgm:prSet presAssocID="{F3425A90-947A-4899-BA1D-6DE11F32D7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07F0D21-B32F-4A6D-9E26-661EDE04AD60}" type="pres">
      <dgm:prSet presAssocID="{F3425A90-947A-4899-BA1D-6DE11F32D726}" presName="spaceRect" presStyleCnt="0"/>
      <dgm:spPr/>
    </dgm:pt>
    <dgm:pt modelId="{68AFAC16-4C90-4D6A-B6AF-FC70E1484F28}" type="pres">
      <dgm:prSet presAssocID="{F3425A90-947A-4899-BA1D-6DE11F32D726}" presName="textRect" presStyleLbl="revTx" presStyleIdx="0" presStyleCnt="4">
        <dgm:presLayoutVars>
          <dgm:chMax val="1"/>
          <dgm:chPref val="1"/>
        </dgm:presLayoutVars>
      </dgm:prSet>
      <dgm:spPr/>
    </dgm:pt>
    <dgm:pt modelId="{B505DA2A-D4E7-45C8-9B65-8AE1E542537C}" type="pres">
      <dgm:prSet presAssocID="{5F143A29-AE57-428B-A988-F82C9D63AC15}" presName="sibTrans" presStyleCnt="0"/>
      <dgm:spPr/>
    </dgm:pt>
    <dgm:pt modelId="{A56E7204-22DD-477D-B3F0-2FAC8D674BDA}" type="pres">
      <dgm:prSet presAssocID="{1AAB6CF7-A02D-400A-89DA-C5526B8FB0F4}" presName="compNode" presStyleCnt="0"/>
      <dgm:spPr/>
    </dgm:pt>
    <dgm:pt modelId="{EBD7EBB5-BAA0-440A-B21F-18BCEBACAF6F}" type="pres">
      <dgm:prSet presAssocID="{1AAB6CF7-A02D-400A-89DA-C5526B8FB0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3E98633-070B-4872-9B55-8EDB5DB8BCBF}" type="pres">
      <dgm:prSet presAssocID="{1AAB6CF7-A02D-400A-89DA-C5526B8FB0F4}" presName="spaceRect" presStyleCnt="0"/>
      <dgm:spPr/>
    </dgm:pt>
    <dgm:pt modelId="{599A73A4-F7E7-4B05-94F4-D2D0B285D1E2}" type="pres">
      <dgm:prSet presAssocID="{1AAB6CF7-A02D-400A-89DA-C5526B8FB0F4}" presName="textRect" presStyleLbl="revTx" presStyleIdx="1" presStyleCnt="4">
        <dgm:presLayoutVars>
          <dgm:chMax val="1"/>
          <dgm:chPref val="1"/>
        </dgm:presLayoutVars>
      </dgm:prSet>
      <dgm:spPr/>
    </dgm:pt>
    <dgm:pt modelId="{D2AF1862-DCAA-4E5A-B41A-8BC0A7A38450}" type="pres">
      <dgm:prSet presAssocID="{CCD68A30-7301-4415-903E-36594F0B5D07}" presName="sibTrans" presStyleCnt="0"/>
      <dgm:spPr/>
    </dgm:pt>
    <dgm:pt modelId="{8E3EBCBE-E8EE-4B32-84AE-0EAE39AE41E0}" type="pres">
      <dgm:prSet presAssocID="{2B860322-0BFA-4366-8223-FF89AE2D5F16}" presName="compNode" presStyleCnt="0"/>
      <dgm:spPr/>
    </dgm:pt>
    <dgm:pt modelId="{4F83049E-212F-4054-A92C-354CAE42C8FF}" type="pres">
      <dgm:prSet presAssocID="{2B860322-0BFA-4366-8223-FF89AE2D5F1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AF169618-4641-476F-B352-8CB27AF5127F}" type="pres">
      <dgm:prSet presAssocID="{2B860322-0BFA-4366-8223-FF89AE2D5F16}" presName="spaceRect" presStyleCnt="0"/>
      <dgm:spPr/>
    </dgm:pt>
    <dgm:pt modelId="{9FE93854-4D09-4F0E-A26F-51E7F6165E90}" type="pres">
      <dgm:prSet presAssocID="{2B860322-0BFA-4366-8223-FF89AE2D5F16}" presName="textRect" presStyleLbl="revTx" presStyleIdx="2" presStyleCnt="4">
        <dgm:presLayoutVars>
          <dgm:chMax val="1"/>
          <dgm:chPref val="1"/>
        </dgm:presLayoutVars>
      </dgm:prSet>
      <dgm:spPr/>
    </dgm:pt>
    <dgm:pt modelId="{AF6B39DA-8ADA-4482-8E55-EF1A36E69E15}" type="pres">
      <dgm:prSet presAssocID="{FFB2FA41-2DC7-45DB-8203-A8B03FFBCA76}" presName="sibTrans" presStyleCnt="0"/>
      <dgm:spPr/>
    </dgm:pt>
    <dgm:pt modelId="{F74AE746-5D81-4A10-B729-5BEBB421CE5D}" type="pres">
      <dgm:prSet presAssocID="{B8F187CC-E20E-4A57-BE5F-DB9A09B2466E}" presName="compNode" presStyleCnt="0"/>
      <dgm:spPr/>
    </dgm:pt>
    <dgm:pt modelId="{325B55AA-8C82-448D-85A1-6DB8764A13A3}" type="pres">
      <dgm:prSet presAssocID="{B8F187CC-E20E-4A57-BE5F-DB9A09B246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arm Clock"/>
        </a:ext>
      </dgm:extLst>
    </dgm:pt>
    <dgm:pt modelId="{F6DA7BD7-5C2F-4BDA-86F8-D1E469537DAB}" type="pres">
      <dgm:prSet presAssocID="{B8F187CC-E20E-4A57-BE5F-DB9A09B2466E}" presName="spaceRect" presStyleCnt="0"/>
      <dgm:spPr/>
    </dgm:pt>
    <dgm:pt modelId="{624402F3-FF05-403C-A85F-23A7E5822871}" type="pres">
      <dgm:prSet presAssocID="{B8F187CC-E20E-4A57-BE5F-DB9A09B2466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C0261E-3A16-4C83-8EB6-67A8066E5C23}" type="presOf" srcId="{2B860322-0BFA-4366-8223-FF89AE2D5F16}" destId="{9FE93854-4D09-4F0E-A26F-51E7F6165E90}" srcOrd="0" destOrd="0" presId="urn:microsoft.com/office/officeart/2018/2/layout/IconLabelList"/>
    <dgm:cxn modelId="{5955C032-CAD9-464B-ACB2-B799D4AC727C}" type="presOf" srcId="{F3425A90-947A-4899-BA1D-6DE11F32D726}" destId="{68AFAC16-4C90-4D6A-B6AF-FC70E1484F28}" srcOrd="0" destOrd="0" presId="urn:microsoft.com/office/officeart/2018/2/layout/IconLabelList"/>
    <dgm:cxn modelId="{D982C039-3336-4914-879C-BDDB1A812F47}" srcId="{6B75316C-FFA0-40CD-AA0E-FB0DEEA7A006}" destId="{1AAB6CF7-A02D-400A-89DA-C5526B8FB0F4}" srcOrd="1" destOrd="0" parTransId="{CAA7BCCF-2A61-40DA-9CE5-C704A31B020E}" sibTransId="{CCD68A30-7301-4415-903E-36594F0B5D07}"/>
    <dgm:cxn modelId="{15A2865D-89D8-4776-A81B-9429BD00C35E}" srcId="{6B75316C-FFA0-40CD-AA0E-FB0DEEA7A006}" destId="{F3425A90-947A-4899-BA1D-6DE11F32D726}" srcOrd="0" destOrd="0" parTransId="{8F1B7BD8-64B2-4BD0-A2A8-EE592BDD18E7}" sibTransId="{5F143A29-AE57-428B-A988-F82C9D63AC15}"/>
    <dgm:cxn modelId="{5A96936F-1074-47E1-8777-EA906258B17C}" type="presOf" srcId="{B8F187CC-E20E-4A57-BE5F-DB9A09B2466E}" destId="{624402F3-FF05-403C-A85F-23A7E5822871}" srcOrd="0" destOrd="0" presId="urn:microsoft.com/office/officeart/2018/2/layout/IconLabelList"/>
    <dgm:cxn modelId="{D339919E-AFEB-40CA-ABD8-2DB80D76BF9A}" srcId="{6B75316C-FFA0-40CD-AA0E-FB0DEEA7A006}" destId="{2B860322-0BFA-4366-8223-FF89AE2D5F16}" srcOrd="2" destOrd="0" parTransId="{B0CC1DF0-5F57-4922-8383-759EF01BD451}" sibTransId="{FFB2FA41-2DC7-45DB-8203-A8B03FFBCA76}"/>
    <dgm:cxn modelId="{A897E2C0-7BF4-4A0B-9FF0-8D2FD23AEAB7}" srcId="{6B75316C-FFA0-40CD-AA0E-FB0DEEA7A006}" destId="{B8F187CC-E20E-4A57-BE5F-DB9A09B2466E}" srcOrd="3" destOrd="0" parTransId="{27628F1B-C81E-4E88-A8D7-F69518AC80F3}" sibTransId="{41DD1587-40BA-44E5-BBBD-036E4C8BF900}"/>
    <dgm:cxn modelId="{0C4140C8-1032-42FA-95C8-F9FF30EB5782}" type="presOf" srcId="{1AAB6CF7-A02D-400A-89DA-C5526B8FB0F4}" destId="{599A73A4-F7E7-4B05-94F4-D2D0B285D1E2}" srcOrd="0" destOrd="0" presId="urn:microsoft.com/office/officeart/2018/2/layout/IconLabelList"/>
    <dgm:cxn modelId="{EF910DCB-5BFD-47D4-B3CC-BC468765F4DA}" type="presOf" srcId="{6B75316C-FFA0-40CD-AA0E-FB0DEEA7A006}" destId="{4CC1DDCC-7916-4BD9-8624-13758EE0C8E1}" srcOrd="0" destOrd="0" presId="urn:microsoft.com/office/officeart/2018/2/layout/IconLabelList"/>
    <dgm:cxn modelId="{8981CE95-33E6-42F9-9B41-7D959B06A1F1}" type="presParOf" srcId="{4CC1DDCC-7916-4BD9-8624-13758EE0C8E1}" destId="{BB963A14-098D-4F5C-B6F5-62E9FEC69DD4}" srcOrd="0" destOrd="0" presId="urn:microsoft.com/office/officeart/2018/2/layout/IconLabelList"/>
    <dgm:cxn modelId="{3F930E8A-4722-4A8B-9E17-C6907E63D45D}" type="presParOf" srcId="{BB963A14-098D-4F5C-B6F5-62E9FEC69DD4}" destId="{2F175A32-61A6-4565-B00F-7768B33A5B89}" srcOrd="0" destOrd="0" presId="urn:microsoft.com/office/officeart/2018/2/layout/IconLabelList"/>
    <dgm:cxn modelId="{FB7B32DD-4D1C-4E60-AD5C-3EA4A09FC14B}" type="presParOf" srcId="{BB963A14-098D-4F5C-B6F5-62E9FEC69DD4}" destId="{607F0D21-B32F-4A6D-9E26-661EDE04AD60}" srcOrd="1" destOrd="0" presId="urn:microsoft.com/office/officeart/2018/2/layout/IconLabelList"/>
    <dgm:cxn modelId="{1AEE2C2A-4E0A-4CDD-BB1F-9D42D43E6C68}" type="presParOf" srcId="{BB963A14-098D-4F5C-B6F5-62E9FEC69DD4}" destId="{68AFAC16-4C90-4D6A-B6AF-FC70E1484F28}" srcOrd="2" destOrd="0" presId="urn:microsoft.com/office/officeart/2018/2/layout/IconLabelList"/>
    <dgm:cxn modelId="{70C6312C-6845-4F54-9767-90E9ADB9609F}" type="presParOf" srcId="{4CC1DDCC-7916-4BD9-8624-13758EE0C8E1}" destId="{B505DA2A-D4E7-45C8-9B65-8AE1E542537C}" srcOrd="1" destOrd="0" presId="urn:microsoft.com/office/officeart/2018/2/layout/IconLabelList"/>
    <dgm:cxn modelId="{6FC74395-083D-4EB2-B067-2355A62F7622}" type="presParOf" srcId="{4CC1DDCC-7916-4BD9-8624-13758EE0C8E1}" destId="{A56E7204-22DD-477D-B3F0-2FAC8D674BDA}" srcOrd="2" destOrd="0" presId="urn:microsoft.com/office/officeart/2018/2/layout/IconLabelList"/>
    <dgm:cxn modelId="{F60B6DF8-A074-47C9-91B8-63CC106277B3}" type="presParOf" srcId="{A56E7204-22DD-477D-B3F0-2FAC8D674BDA}" destId="{EBD7EBB5-BAA0-440A-B21F-18BCEBACAF6F}" srcOrd="0" destOrd="0" presId="urn:microsoft.com/office/officeart/2018/2/layout/IconLabelList"/>
    <dgm:cxn modelId="{BD546C14-C565-4369-ABD1-FC8AE5F9BE59}" type="presParOf" srcId="{A56E7204-22DD-477D-B3F0-2FAC8D674BDA}" destId="{13E98633-070B-4872-9B55-8EDB5DB8BCBF}" srcOrd="1" destOrd="0" presId="urn:microsoft.com/office/officeart/2018/2/layout/IconLabelList"/>
    <dgm:cxn modelId="{6CD0E3A4-2286-440A-BF00-9D4B31D26F14}" type="presParOf" srcId="{A56E7204-22DD-477D-B3F0-2FAC8D674BDA}" destId="{599A73A4-F7E7-4B05-94F4-D2D0B285D1E2}" srcOrd="2" destOrd="0" presId="urn:microsoft.com/office/officeart/2018/2/layout/IconLabelList"/>
    <dgm:cxn modelId="{614219F7-6345-47D9-AE16-93E7AB10B674}" type="presParOf" srcId="{4CC1DDCC-7916-4BD9-8624-13758EE0C8E1}" destId="{D2AF1862-DCAA-4E5A-B41A-8BC0A7A38450}" srcOrd="3" destOrd="0" presId="urn:microsoft.com/office/officeart/2018/2/layout/IconLabelList"/>
    <dgm:cxn modelId="{45B76F8C-EDB7-4DC7-87B2-8E1EDB70A006}" type="presParOf" srcId="{4CC1DDCC-7916-4BD9-8624-13758EE0C8E1}" destId="{8E3EBCBE-E8EE-4B32-84AE-0EAE39AE41E0}" srcOrd="4" destOrd="0" presId="urn:microsoft.com/office/officeart/2018/2/layout/IconLabelList"/>
    <dgm:cxn modelId="{923E4F25-864D-444D-BE8C-8C1F2E78BF82}" type="presParOf" srcId="{8E3EBCBE-E8EE-4B32-84AE-0EAE39AE41E0}" destId="{4F83049E-212F-4054-A92C-354CAE42C8FF}" srcOrd="0" destOrd="0" presId="urn:microsoft.com/office/officeart/2018/2/layout/IconLabelList"/>
    <dgm:cxn modelId="{DDD96357-105C-417B-8B40-E0AE34118E00}" type="presParOf" srcId="{8E3EBCBE-E8EE-4B32-84AE-0EAE39AE41E0}" destId="{AF169618-4641-476F-B352-8CB27AF5127F}" srcOrd="1" destOrd="0" presId="urn:microsoft.com/office/officeart/2018/2/layout/IconLabelList"/>
    <dgm:cxn modelId="{62586B6B-D3AD-4824-A68B-1A643534F1FC}" type="presParOf" srcId="{8E3EBCBE-E8EE-4B32-84AE-0EAE39AE41E0}" destId="{9FE93854-4D09-4F0E-A26F-51E7F6165E90}" srcOrd="2" destOrd="0" presId="urn:microsoft.com/office/officeart/2018/2/layout/IconLabelList"/>
    <dgm:cxn modelId="{C0E3C3A9-426D-4DD4-8358-FA4F134DAF85}" type="presParOf" srcId="{4CC1DDCC-7916-4BD9-8624-13758EE0C8E1}" destId="{AF6B39DA-8ADA-4482-8E55-EF1A36E69E15}" srcOrd="5" destOrd="0" presId="urn:microsoft.com/office/officeart/2018/2/layout/IconLabelList"/>
    <dgm:cxn modelId="{D82A448D-C271-41EE-BDA6-F1E614C35080}" type="presParOf" srcId="{4CC1DDCC-7916-4BD9-8624-13758EE0C8E1}" destId="{F74AE746-5D81-4A10-B729-5BEBB421CE5D}" srcOrd="6" destOrd="0" presId="urn:microsoft.com/office/officeart/2018/2/layout/IconLabelList"/>
    <dgm:cxn modelId="{E9FB0940-039D-46F4-ACEA-62AADCC57B0A}" type="presParOf" srcId="{F74AE746-5D81-4A10-B729-5BEBB421CE5D}" destId="{325B55AA-8C82-448D-85A1-6DB8764A13A3}" srcOrd="0" destOrd="0" presId="urn:microsoft.com/office/officeart/2018/2/layout/IconLabelList"/>
    <dgm:cxn modelId="{417591C9-B716-4E5E-A97E-C673CD783201}" type="presParOf" srcId="{F74AE746-5D81-4A10-B729-5BEBB421CE5D}" destId="{F6DA7BD7-5C2F-4BDA-86F8-D1E469537DAB}" srcOrd="1" destOrd="0" presId="urn:microsoft.com/office/officeart/2018/2/layout/IconLabelList"/>
    <dgm:cxn modelId="{9087D4F5-63CB-45B1-A4B6-9D8CE380367F}" type="presParOf" srcId="{F74AE746-5D81-4A10-B729-5BEBB421CE5D}" destId="{624402F3-FF05-403C-A85F-23A7E582287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B108-6B43-4A44-8CF4-3C0E4D7B343B}">
      <dsp:nvSpPr>
        <dsp:cNvPr id="0" name=""/>
        <dsp:cNvSpPr/>
      </dsp:nvSpPr>
      <dsp:spPr>
        <a:xfrm>
          <a:off x="0" y="0"/>
          <a:ext cx="4700665" cy="9835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Improves academic performance</a:t>
          </a:r>
          <a:endParaRPr lang="en-US" sz="2600" kern="1200"/>
        </a:p>
      </dsp:txBody>
      <dsp:txXfrm>
        <a:off x="28807" y="28807"/>
        <a:ext cx="3524263" cy="925936"/>
      </dsp:txXfrm>
    </dsp:sp>
    <dsp:sp modelId="{0B2EC0D1-64A3-3340-B4A7-2FD727909582}">
      <dsp:nvSpPr>
        <dsp:cNvPr id="0" name=""/>
        <dsp:cNvSpPr/>
      </dsp:nvSpPr>
      <dsp:spPr>
        <a:xfrm>
          <a:off x="351023" y="1120154"/>
          <a:ext cx="4700665" cy="9835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Helps to avoid stress</a:t>
          </a:r>
          <a:endParaRPr lang="en-US" sz="2600" kern="1200"/>
        </a:p>
      </dsp:txBody>
      <dsp:txXfrm>
        <a:off x="379830" y="1148961"/>
        <a:ext cx="3652720" cy="925936"/>
      </dsp:txXfrm>
    </dsp:sp>
    <dsp:sp modelId="{69224CA6-55E2-9E45-9059-6C591711E44B}">
      <dsp:nvSpPr>
        <dsp:cNvPr id="0" name=""/>
        <dsp:cNvSpPr/>
      </dsp:nvSpPr>
      <dsp:spPr>
        <a:xfrm>
          <a:off x="702047" y="2240309"/>
          <a:ext cx="4700665" cy="9835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Prevents delays</a:t>
          </a:r>
          <a:endParaRPr lang="en-US" sz="2600" kern="1200"/>
        </a:p>
      </dsp:txBody>
      <dsp:txXfrm>
        <a:off x="730854" y="2269116"/>
        <a:ext cx="3652720" cy="925936"/>
      </dsp:txXfrm>
    </dsp:sp>
    <dsp:sp modelId="{117E0F4E-EC73-0645-9081-4A6DAA58C11D}">
      <dsp:nvSpPr>
        <dsp:cNvPr id="0" name=""/>
        <dsp:cNvSpPr/>
      </dsp:nvSpPr>
      <dsp:spPr>
        <a:xfrm>
          <a:off x="1053071" y="3360464"/>
          <a:ext cx="4700665" cy="9835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Teaches self discipline</a:t>
          </a:r>
          <a:endParaRPr lang="en-US" sz="2600" kern="1200"/>
        </a:p>
      </dsp:txBody>
      <dsp:txXfrm>
        <a:off x="1081878" y="3389271"/>
        <a:ext cx="3652720" cy="925936"/>
      </dsp:txXfrm>
    </dsp:sp>
    <dsp:sp modelId="{0E204D10-6783-1A42-A998-F0C3603F0DCC}">
      <dsp:nvSpPr>
        <dsp:cNvPr id="0" name=""/>
        <dsp:cNvSpPr/>
      </dsp:nvSpPr>
      <dsp:spPr>
        <a:xfrm>
          <a:off x="1404095" y="4480619"/>
          <a:ext cx="4700665" cy="9835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Boosts productivity</a:t>
          </a:r>
          <a:endParaRPr lang="en-US" sz="2600" kern="1200"/>
        </a:p>
      </dsp:txBody>
      <dsp:txXfrm>
        <a:off x="1432902" y="4509426"/>
        <a:ext cx="3652720" cy="925936"/>
      </dsp:txXfrm>
    </dsp:sp>
    <dsp:sp modelId="{55AD0632-3783-2E49-AFE7-195921066403}">
      <dsp:nvSpPr>
        <dsp:cNvPr id="0" name=""/>
        <dsp:cNvSpPr/>
      </dsp:nvSpPr>
      <dsp:spPr>
        <a:xfrm>
          <a:off x="4061358" y="718538"/>
          <a:ext cx="639307" cy="6393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205202" y="718538"/>
        <a:ext cx="351619" cy="481079"/>
      </dsp:txXfrm>
    </dsp:sp>
    <dsp:sp modelId="{2CB46EB8-3910-CA4E-B0DC-9D2D705B19B8}">
      <dsp:nvSpPr>
        <dsp:cNvPr id="0" name=""/>
        <dsp:cNvSpPr/>
      </dsp:nvSpPr>
      <dsp:spPr>
        <a:xfrm>
          <a:off x="4412381" y="1838693"/>
          <a:ext cx="639307" cy="63930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556225" y="1838693"/>
        <a:ext cx="351619" cy="481079"/>
      </dsp:txXfrm>
    </dsp:sp>
    <dsp:sp modelId="{C762E929-E858-754D-8A95-BFC0F7B7BE20}">
      <dsp:nvSpPr>
        <dsp:cNvPr id="0" name=""/>
        <dsp:cNvSpPr/>
      </dsp:nvSpPr>
      <dsp:spPr>
        <a:xfrm>
          <a:off x="4763405" y="2942455"/>
          <a:ext cx="639307" cy="63930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907249" y="2942455"/>
        <a:ext cx="351619" cy="481079"/>
      </dsp:txXfrm>
    </dsp:sp>
    <dsp:sp modelId="{F308282B-03C6-094C-94B6-C45878D25F0F}">
      <dsp:nvSpPr>
        <dsp:cNvPr id="0" name=""/>
        <dsp:cNvSpPr/>
      </dsp:nvSpPr>
      <dsp:spPr>
        <a:xfrm>
          <a:off x="5114429" y="4073538"/>
          <a:ext cx="639307" cy="63930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258273" y="4073538"/>
        <a:ext cx="351619" cy="4810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F43F93-CA72-9E48-8ADF-4AD8BA8CC672}">
      <dsp:nvSpPr>
        <dsp:cNvPr id="0" name=""/>
        <dsp:cNvSpPr/>
      </dsp:nvSpPr>
      <dsp:spPr>
        <a:xfrm>
          <a:off x="320295" y="0"/>
          <a:ext cx="5464170" cy="546417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D07FE6-0ACD-3345-9F27-9E084E6E3666}">
      <dsp:nvSpPr>
        <dsp:cNvPr id="0" name=""/>
        <dsp:cNvSpPr/>
      </dsp:nvSpPr>
      <dsp:spPr>
        <a:xfrm>
          <a:off x="839391" y="519096"/>
          <a:ext cx="2131026" cy="213102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ADHD </a:t>
          </a:r>
        </a:p>
      </dsp:txBody>
      <dsp:txXfrm>
        <a:off x="943419" y="623124"/>
        <a:ext cx="1922970" cy="1922970"/>
      </dsp:txXfrm>
    </dsp:sp>
    <dsp:sp modelId="{3E2CFDF0-3021-CD49-9CEB-38E49D8A9797}">
      <dsp:nvSpPr>
        <dsp:cNvPr id="0" name=""/>
        <dsp:cNvSpPr/>
      </dsp:nvSpPr>
      <dsp:spPr>
        <a:xfrm>
          <a:off x="3134343" y="519096"/>
          <a:ext cx="2131026" cy="213102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Balancing work, family and education</a:t>
          </a:r>
        </a:p>
      </dsp:txBody>
      <dsp:txXfrm>
        <a:off x="3238371" y="623124"/>
        <a:ext cx="1922970" cy="1922970"/>
      </dsp:txXfrm>
    </dsp:sp>
    <dsp:sp modelId="{FDCF0BA2-8745-294E-B864-968D8433C61A}">
      <dsp:nvSpPr>
        <dsp:cNvPr id="0" name=""/>
        <dsp:cNvSpPr/>
      </dsp:nvSpPr>
      <dsp:spPr>
        <a:xfrm>
          <a:off x="839391" y="2814047"/>
          <a:ext cx="2131026" cy="213102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 media distractions for example Youtube, Tiktok Netflix and furthermore</a:t>
          </a:r>
        </a:p>
      </dsp:txBody>
      <dsp:txXfrm>
        <a:off x="943419" y="2918075"/>
        <a:ext cx="1922970" cy="1922970"/>
      </dsp:txXfrm>
    </dsp:sp>
    <dsp:sp modelId="{FDBD6EB6-8BEC-884A-A73F-29F1BD4E812F}">
      <dsp:nvSpPr>
        <dsp:cNvPr id="0" name=""/>
        <dsp:cNvSpPr/>
      </dsp:nvSpPr>
      <dsp:spPr>
        <a:xfrm>
          <a:off x="3134343" y="2814047"/>
          <a:ext cx="2131026" cy="213102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Poor organization</a:t>
          </a:r>
        </a:p>
      </dsp:txBody>
      <dsp:txXfrm>
        <a:off x="3238371" y="2918075"/>
        <a:ext cx="1922970" cy="1922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C7601-49C4-2046-A2EF-F5276997D1A7}">
      <dsp:nvSpPr>
        <dsp:cNvPr id="0" name=""/>
        <dsp:cNvSpPr/>
      </dsp:nvSpPr>
      <dsp:spPr>
        <a:xfrm>
          <a:off x="709" y="65516"/>
          <a:ext cx="2874702" cy="34496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0" rIns="28395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Use Eisenhower Matrix for decision-making</a:t>
          </a:r>
        </a:p>
      </dsp:txBody>
      <dsp:txXfrm>
        <a:off x="709" y="1445373"/>
        <a:ext cx="2874702" cy="2069785"/>
      </dsp:txXfrm>
    </dsp:sp>
    <dsp:sp modelId="{EEC632D1-6D8D-394A-BB72-A30A402EFB33}">
      <dsp:nvSpPr>
        <dsp:cNvPr id="0" name=""/>
        <dsp:cNvSpPr/>
      </dsp:nvSpPr>
      <dsp:spPr>
        <a:xfrm>
          <a:off x="709" y="65516"/>
          <a:ext cx="2874702" cy="13798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165100" rIns="28395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709" y="65516"/>
        <a:ext cx="2874702" cy="1379856"/>
      </dsp:txXfrm>
    </dsp:sp>
    <dsp:sp modelId="{C82B70FB-FC8C-D144-9E03-57463431E64C}">
      <dsp:nvSpPr>
        <dsp:cNvPr id="0" name=""/>
        <dsp:cNvSpPr/>
      </dsp:nvSpPr>
      <dsp:spPr>
        <a:xfrm>
          <a:off x="3105387" y="65516"/>
          <a:ext cx="2874702" cy="344964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0" rIns="28395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Set SMART goals</a:t>
          </a:r>
        </a:p>
      </dsp:txBody>
      <dsp:txXfrm>
        <a:off x="3105387" y="1445373"/>
        <a:ext cx="2874702" cy="2069785"/>
      </dsp:txXfrm>
    </dsp:sp>
    <dsp:sp modelId="{33876EFA-A561-4142-AB6B-2AD442E0898F}">
      <dsp:nvSpPr>
        <dsp:cNvPr id="0" name=""/>
        <dsp:cNvSpPr/>
      </dsp:nvSpPr>
      <dsp:spPr>
        <a:xfrm>
          <a:off x="3105387" y="65516"/>
          <a:ext cx="2874702" cy="13798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165100" rIns="28395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105387" y="65516"/>
        <a:ext cx="2874702" cy="1379856"/>
      </dsp:txXfrm>
    </dsp:sp>
    <dsp:sp modelId="{F73F897B-77EE-F649-91B4-13167D922653}">
      <dsp:nvSpPr>
        <dsp:cNvPr id="0" name=""/>
        <dsp:cNvSpPr/>
      </dsp:nvSpPr>
      <dsp:spPr>
        <a:xfrm>
          <a:off x="6210775" y="0"/>
          <a:ext cx="2874702" cy="344964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0" rIns="28395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Create daily study schedules</a:t>
          </a:r>
        </a:p>
      </dsp:txBody>
      <dsp:txXfrm>
        <a:off x="6210775" y="1379856"/>
        <a:ext cx="2874702" cy="2069785"/>
      </dsp:txXfrm>
    </dsp:sp>
    <dsp:sp modelId="{6BE2839E-818B-0141-AFEA-BA744ACF773C}">
      <dsp:nvSpPr>
        <dsp:cNvPr id="0" name=""/>
        <dsp:cNvSpPr/>
      </dsp:nvSpPr>
      <dsp:spPr>
        <a:xfrm>
          <a:off x="6210066" y="65516"/>
          <a:ext cx="2874702" cy="13798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83957" tIns="165100" rIns="28395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210066" y="65516"/>
        <a:ext cx="2874702" cy="13798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75A32-61A6-4565-B00F-7768B33A5B89}">
      <dsp:nvSpPr>
        <dsp:cNvPr id="0" name=""/>
        <dsp:cNvSpPr/>
      </dsp:nvSpPr>
      <dsp:spPr>
        <a:xfrm>
          <a:off x="1022582" y="662029"/>
          <a:ext cx="928825" cy="928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FAC16-4C90-4D6A-B6AF-FC70E1484F28}">
      <dsp:nvSpPr>
        <dsp:cNvPr id="0" name=""/>
        <dsp:cNvSpPr/>
      </dsp:nvSpPr>
      <dsp:spPr>
        <a:xfrm>
          <a:off x="454967" y="1881934"/>
          <a:ext cx="20640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Calendars</a:t>
          </a:r>
        </a:p>
      </dsp:txBody>
      <dsp:txXfrm>
        <a:off x="454967" y="1881934"/>
        <a:ext cx="2064055" cy="720000"/>
      </dsp:txXfrm>
    </dsp:sp>
    <dsp:sp modelId="{EBD7EBB5-BAA0-440A-B21F-18BCEBACAF6F}">
      <dsp:nvSpPr>
        <dsp:cNvPr id="0" name=""/>
        <dsp:cNvSpPr/>
      </dsp:nvSpPr>
      <dsp:spPr>
        <a:xfrm>
          <a:off x="3447848" y="662029"/>
          <a:ext cx="928825" cy="928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A73A4-F7E7-4B05-94F4-D2D0B285D1E2}">
      <dsp:nvSpPr>
        <dsp:cNvPr id="0" name=""/>
        <dsp:cNvSpPr/>
      </dsp:nvSpPr>
      <dsp:spPr>
        <a:xfrm>
          <a:off x="2880232" y="1881934"/>
          <a:ext cx="20640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 do lists</a:t>
          </a:r>
        </a:p>
      </dsp:txBody>
      <dsp:txXfrm>
        <a:off x="2880232" y="1881934"/>
        <a:ext cx="2064055" cy="720000"/>
      </dsp:txXfrm>
    </dsp:sp>
    <dsp:sp modelId="{4F83049E-212F-4054-A92C-354CAE42C8FF}">
      <dsp:nvSpPr>
        <dsp:cNvPr id="0" name=""/>
        <dsp:cNvSpPr/>
      </dsp:nvSpPr>
      <dsp:spPr>
        <a:xfrm>
          <a:off x="5873113" y="662029"/>
          <a:ext cx="928825" cy="928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93854-4D09-4F0E-A26F-51E7F6165E90}">
      <dsp:nvSpPr>
        <dsp:cNvPr id="0" name=""/>
        <dsp:cNvSpPr/>
      </dsp:nvSpPr>
      <dsp:spPr>
        <a:xfrm>
          <a:off x="5305498" y="1881934"/>
          <a:ext cx="20640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Reminders</a:t>
          </a:r>
        </a:p>
      </dsp:txBody>
      <dsp:txXfrm>
        <a:off x="5305498" y="1881934"/>
        <a:ext cx="2064055" cy="720000"/>
      </dsp:txXfrm>
    </dsp:sp>
    <dsp:sp modelId="{325B55AA-8C82-448D-85A1-6DB8764A13A3}">
      <dsp:nvSpPr>
        <dsp:cNvPr id="0" name=""/>
        <dsp:cNvSpPr/>
      </dsp:nvSpPr>
      <dsp:spPr>
        <a:xfrm>
          <a:off x="8298379" y="662029"/>
          <a:ext cx="928825" cy="9288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4402F3-FF05-403C-A85F-23A7E5822871}">
      <dsp:nvSpPr>
        <dsp:cNvPr id="0" name=""/>
        <dsp:cNvSpPr/>
      </dsp:nvSpPr>
      <dsp:spPr>
        <a:xfrm>
          <a:off x="7730764" y="1881934"/>
          <a:ext cx="20640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Alarm clocks</a:t>
          </a:r>
        </a:p>
      </dsp:txBody>
      <dsp:txXfrm>
        <a:off x="7730764" y="1881934"/>
        <a:ext cx="206405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6/13/25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150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90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0922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556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4421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374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6/13/25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405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1485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8173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090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026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6/13/25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46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90" r:id="rId6"/>
    <p:sldLayoutId id="2147483885" r:id="rId7"/>
    <p:sldLayoutId id="2147483886" r:id="rId8"/>
    <p:sldLayoutId id="2147483887" r:id="rId9"/>
    <p:sldLayoutId id="2147483889" r:id="rId10"/>
    <p:sldLayoutId id="214748388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A0BDA-E7A5-57CB-DA24-607B848EFE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49" y="768334"/>
            <a:ext cx="6362526" cy="28664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 u="sng" dirty="0"/>
              <a:t>Time Management: An Essential Skill for Student Success in Higher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67A40-39BB-1F84-4AAF-60B409DE89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49" y="4283239"/>
            <a:ext cx="6362526" cy="1475177"/>
          </a:xfrm>
        </p:spPr>
        <p:txBody>
          <a:bodyPr>
            <a:normAutofit/>
          </a:bodyPr>
          <a:lstStyle/>
          <a:p>
            <a:r>
              <a:rPr lang="en-US" dirty="0"/>
              <a:t>By Agnieszka Doolar</a:t>
            </a:r>
          </a:p>
        </p:txBody>
      </p:sp>
      <p:grpSp>
        <p:nvGrpSpPr>
          <p:cNvPr id="1074" name="Group 1073">
            <a:extLst>
              <a:ext uri="{FF2B5EF4-FFF2-40B4-BE49-F238E27FC236}">
                <a16:creationId xmlns:a16="http://schemas.microsoft.com/office/drawing/2014/main" id="{665B630C-8A26-BF40-AD00-AAAB3F8DF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069" name="Freeform 85">
              <a:extLst>
                <a:ext uri="{FF2B5EF4-FFF2-40B4-BE49-F238E27FC236}">
                  <a16:creationId xmlns:a16="http://schemas.microsoft.com/office/drawing/2014/main" id="{47332152-49D9-5F42-9522-9424EDC70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70" name="Freeform 87">
              <a:extLst>
                <a:ext uri="{FF2B5EF4-FFF2-40B4-BE49-F238E27FC236}">
                  <a16:creationId xmlns:a16="http://schemas.microsoft.com/office/drawing/2014/main" id="{60C97C94-6942-C048-8F6F-55E05CBA1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71" name="Freeform 89">
              <a:extLst>
                <a:ext uri="{FF2B5EF4-FFF2-40B4-BE49-F238E27FC236}">
                  <a16:creationId xmlns:a16="http://schemas.microsoft.com/office/drawing/2014/main" id="{BD92967A-BFB2-E441-AC07-5997DDDD5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73" name="Freeform 100">
              <a:extLst>
                <a:ext uri="{FF2B5EF4-FFF2-40B4-BE49-F238E27FC236}">
                  <a16:creationId xmlns:a16="http://schemas.microsoft.com/office/drawing/2014/main" id="{DC25488D-5181-EC40-A6AC-862FC3787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030" name="Picture 6" descr="University of Wales Hub: description, news and contact info">
            <a:extLst>
              <a:ext uri="{FF2B5EF4-FFF2-40B4-BE49-F238E27FC236}">
                <a16:creationId xmlns:a16="http://schemas.microsoft.com/office/drawing/2014/main" id="{5D118701-57CA-8F4C-DDC7-F8F043C7A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4" r="5823" b="-3"/>
          <a:stretch>
            <a:fillRect/>
          </a:stretch>
        </p:blipFill>
        <p:spPr bwMode="auto">
          <a:xfrm>
            <a:off x="7494077" y="681647"/>
            <a:ext cx="4044804" cy="263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82" name="Straight Connector 1081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36252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5 Steps To Better Time Management Skills">
            <a:extLst>
              <a:ext uri="{FF2B5EF4-FFF2-40B4-BE49-F238E27FC236}">
                <a16:creationId xmlns:a16="http://schemas.microsoft.com/office/drawing/2014/main" id="{8F07F662-5B18-5C35-CE4E-3B357C227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9" r="2303" b="4"/>
          <a:stretch>
            <a:fillRect/>
          </a:stretch>
        </p:blipFill>
        <p:spPr bwMode="auto">
          <a:xfrm>
            <a:off x="7492306" y="3545072"/>
            <a:ext cx="4044804" cy="2622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8094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43BC7-558A-CE97-CCEE-2D660985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US" u="sng" dirty="0"/>
              <a:t>Importance of Time Management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6E701FC8-D95E-27D7-338D-7623E9FB2A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4303134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University of Wales Hub: description, news and contact info">
            <a:extLst>
              <a:ext uri="{FF2B5EF4-FFF2-40B4-BE49-F238E27FC236}">
                <a16:creationId xmlns:a16="http://schemas.microsoft.com/office/drawing/2014/main" id="{4E1F3D33-32F2-7AA9-6D65-7677320D3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88" y="3704971"/>
            <a:ext cx="4764278" cy="238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0075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96E62-95E1-7CCB-8595-2D332A408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90"/>
            <a:ext cx="4133560" cy="1701854"/>
          </a:xfrm>
        </p:spPr>
        <p:txBody>
          <a:bodyPr>
            <a:normAutofit/>
          </a:bodyPr>
          <a:lstStyle/>
          <a:p>
            <a:r>
              <a:rPr lang="en-US" u="sng" dirty="0"/>
              <a:t>Challenges Students Face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E5BB19-3BC6-4A70-3678-799B674F3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935951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8" name="Picture 6" descr="University of Wales Hub: description, news and contact info">
            <a:extLst>
              <a:ext uri="{FF2B5EF4-FFF2-40B4-BE49-F238E27FC236}">
                <a16:creationId xmlns:a16="http://schemas.microsoft.com/office/drawing/2014/main" id="{DBB768B9-53AF-D143-5BD7-861F1F162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28" y="3711899"/>
            <a:ext cx="4658671" cy="232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26234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8CE96-AA93-D6FD-78DE-7CC149C67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995137" cy="1268984"/>
          </a:xfrm>
        </p:spPr>
        <p:txBody>
          <a:bodyPr>
            <a:normAutofit/>
          </a:bodyPr>
          <a:lstStyle/>
          <a:p>
            <a:r>
              <a:rPr lang="en-US" sz="3700" u="sng" dirty="0"/>
              <a:t>Developing Time Management Strategies</a:t>
            </a:r>
          </a:p>
        </p:txBody>
      </p:sp>
      <p:pic>
        <p:nvPicPr>
          <p:cNvPr id="4098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680135ED-B200-FDF3-083B-76B63B951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7561" y="13162"/>
            <a:ext cx="4334439" cy="2167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97620302-BEE8-1447-8324-5F4178AA1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4106" name="Freeform 37">
              <a:extLst>
                <a:ext uri="{FF2B5EF4-FFF2-40B4-BE49-F238E27FC236}">
                  <a16:creationId xmlns:a16="http://schemas.microsoft.com/office/drawing/2014/main" id="{075332F5-EA0C-8B40-ADC9-D024EBD77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07" name="Freeform 39">
              <a:extLst>
                <a:ext uri="{FF2B5EF4-FFF2-40B4-BE49-F238E27FC236}">
                  <a16:creationId xmlns:a16="http://schemas.microsoft.com/office/drawing/2014/main" id="{2619F114-DF39-F544-B487-5430D00E1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08" name="Freeform 41">
              <a:extLst>
                <a:ext uri="{FF2B5EF4-FFF2-40B4-BE49-F238E27FC236}">
                  <a16:creationId xmlns:a16="http://schemas.microsoft.com/office/drawing/2014/main" id="{5CDF6368-32C4-A64F-8D2E-11DE400CD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09" name="Freeform 42">
              <a:extLst>
                <a:ext uri="{FF2B5EF4-FFF2-40B4-BE49-F238E27FC236}">
                  <a16:creationId xmlns:a16="http://schemas.microsoft.com/office/drawing/2014/main" id="{148F19D8-49E5-0945-BC17-56044D43D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4111" name="Straight Connector 4110">
            <a:extLst>
              <a:ext uri="{FF2B5EF4-FFF2-40B4-BE49-F238E27FC236}">
                <a16:creationId xmlns:a16="http://schemas.microsoft.com/office/drawing/2014/main" id="{68C50EA3-7CF1-9542-A21D-5B3EBACC5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C188963-9174-1DF9-48A6-EA2E5E42CB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6207636"/>
              </p:ext>
            </p:extLst>
          </p:nvPr>
        </p:nvGraphicFramePr>
        <p:xfrm>
          <a:off x="565150" y="2180552"/>
          <a:ext cx="9085478" cy="35806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E0F46F1-6122-7C70-A76D-9B5C4356702C}"/>
              </a:ext>
            </a:extLst>
          </p:cNvPr>
          <p:cNvSpPr txBox="1"/>
          <p:nvPr/>
        </p:nvSpPr>
        <p:spPr>
          <a:xfrm>
            <a:off x="9960304" y="2193097"/>
            <a:ext cx="169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14223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4F92D-FA8E-5295-3029-75CB7C086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u="sng" dirty="0"/>
              <a:t>Digital Tool for Time Management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7F8D2A-233F-232F-9B75-F0F951EE3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964140"/>
              </p:ext>
            </p:extLst>
          </p:nvPr>
        </p:nvGraphicFramePr>
        <p:xfrm>
          <a:off x="967562" y="2497074"/>
          <a:ext cx="10249787" cy="326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FF93F79E-BB66-9D7D-66D7-13F2715A6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296" y="328788"/>
            <a:ext cx="3684428" cy="184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75554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26384D-282F-C3E6-C51A-36537E7A8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562934"/>
            <a:ext cx="5066001" cy="1268984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u="sng"/>
              <a:t>Conclusion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BAD84-6D38-ACDF-5D5E-DC4BD2D08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66001" cy="276089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dirty="0"/>
              <a:t>Time management is essential for student success in higher education.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6B8E30F-B99D-4646-9EF5-E88231291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1C049F8-6165-664F-BADB-1D3E160D8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35">
              <a:extLst>
                <a:ext uri="{FF2B5EF4-FFF2-40B4-BE49-F238E27FC236}">
                  <a16:creationId xmlns:a16="http://schemas.microsoft.com/office/drawing/2014/main" id="{2E4AA6C4-5F76-644E-AC9E-49DAAAE1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36">
              <a:extLst>
                <a:ext uri="{FF2B5EF4-FFF2-40B4-BE49-F238E27FC236}">
                  <a16:creationId xmlns:a16="http://schemas.microsoft.com/office/drawing/2014/main" id="{D0F1BCD1-5174-9442-BC14-098FC8F28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C38B8C2-7FF9-B545-9383-9D2F10BD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3FAB827-9785-0646-88AC-6BAB2FF0F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5964466-BB35-554E-96AB-6C03B2912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65">
              <a:extLst>
                <a:ext uri="{FF2B5EF4-FFF2-40B4-BE49-F238E27FC236}">
                  <a16:creationId xmlns:a16="http://schemas.microsoft.com/office/drawing/2014/main" id="{581755C1-0C03-D548-A87C-5D91A00D8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66">
              <a:extLst>
                <a:ext uri="{FF2B5EF4-FFF2-40B4-BE49-F238E27FC236}">
                  <a16:creationId xmlns:a16="http://schemas.microsoft.com/office/drawing/2014/main" id="{9CE6EA07-B7C1-7E40-B170-85C1AE7CD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82C64DB-7165-BA4D-B240-B831F7326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185AC8F-33E2-6F45-BB99-45AB0771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FE600A1-9FA9-7D44-B151-6D85236CA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B8B046A-AEB0-9A43-97BF-9D01EFB10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 71">
              <a:extLst>
                <a:ext uri="{FF2B5EF4-FFF2-40B4-BE49-F238E27FC236}">
                  <a16:creationId xmlns:a16="http://schemas.microsoft.com/office/drawing/2014/main" id="{793800D8-E4A7-D744-AA8A-394F66211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72">
              <a:extLst>
                <a:ext uri="{FF2B5EF4-FFF2-40B4-BE49-F238E27FC236}">
                  <a16:creationId xmlns:a16="http://schemas.microsoft.com/office/drawing/2014/main" id="{8FAF8097-8120-3F48-B883-BACD6450D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2640769-9D0C-714C-B41F-F0AF3CB0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AC7D7C4-C7E0-BE49-B797-AB72BC541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127D504-2340-9144-A0C0-BC4BBEA09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 76">
              <a:extLst>
                <a:ext uri="{FF2B5EF4-FFF2-40B4-BE49-F238E27FC236}">
                  <a16:creationId xmlns:a16="http://schemas.microsoft.com/office/drawing/2014/main" id="{8266C3BD-4E61-0646-9AA7-5CB786EC2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AEAEE9B-E0B2-D14E-87FD-388F8C496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1E54CFED-A4D5-7C47-AB58-4F813D231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FF46DF3B-97DE-804E-9D8F-E9A00C595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80">
              <a:extLst>
                <a:ext uri="{FF2B5EF4-FFF2-40B4-BE49-F238E27FC236}">
                  <a16:creationId xmlns:a16="http://schemas.microsoft.com/office/drawing/2014/main" id="{44486747-B3FE-184E-912A-43A38A3AC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81">
              <a:extLst>
                <a:ext uri="{FF2B5EF4-FFF2-40B4-BE49-F238E27FC236}">
                  <a16:creationId xmlns:a16="http://schemas.microsoft.com/office/drawing/2014/main" id="{CB033255-FCDE-3345-AD92-D9BC51A26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82">
              <a:extLst>
                <a:ext uri="{FF2B5EF4-FFF2-40B4-BE49-F238E27FC236}">
                  <a16:creationId xmlns:a16="http://schemas.microsoft.com/office/drawing/2014/main" id="{97033299-E214-9A47-95E6-703624E27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172" name="Picture 4" descr="University of Wales Hub: description, news and contact info">
            <a:extLst>
              <a:ext uri="{FF2B5EF4-FFF2-40B4-BE49-F238E27FC236}">
                <a16:creationId xmlns:a16="http://schemas.microsoft.com/office/drawing/2014/main" id="{9293F178-8EAB-CF5F-1587-6A4D022BF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05" y="4920911"/>
            <a:ext cx="3279490" cy="163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23970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6150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6152" name="Oval 6151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3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4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5" name="Oval 6154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6" name="Oval 6155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Oval 6156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9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0" name="Oval 6159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1" name="Oval 6160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2" name="Oval 6161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3" name="Oval 6162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4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5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6" name="Oval 6165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7" name="Oval 6166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8" name="Oval 6167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9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0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1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2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3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4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5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6177" name="Straight Connector 6176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79" name="Rectangle 617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81" name="Group 6180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6182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83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84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85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146" name="Picture 2" descr="90,600+ Thankyou Pic Stock Photos, Pictures &amp; Royalty-Free Images - iStock">
            <a:extLst>
              <a:ext uri="{FF2B5EF4-FFF2-40B4-BE49-F238E27FC236}">
                <a16:creationId xmlns:a16="http://schemas.microsoft.com/office/drawing/2014/main" id="{DCBF97CA-7A1C-18AA-8CBF-CFAC70F308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69" b="12539"/>
          <a:stretch>
            <a:fillRect/>
          </a:stretch>
        </p:blipFill>
        <p:spPr bwMode="auto">
          <a:xfrm>
            <a:off x="2527300" y="2115355"/>
            <a:ext cx="7530210" cy="256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87" name="Straight Connector 6186">
            <a:extLst>
              <a:ext uri="{FF2B5EF4-FFF2-40B4-BE49-F238E27FC236}">
                <a16:creationId xmlns:a16="http://schemas.microsoft.com/office/drawing/2014/main" id="{51D4F49C-5EE1-6C4F-858E-AE02CC2C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0" name="Picture 6" descr="How to Add a White Background to Photos Easily and Quickly">
            <a:extLst>
              <a:ext uri="{FF2B5EF4-FFF2-40B4-BE49-F238E27FC236}">
                <a16:creationId xmlns:a16="http://schemas.microsoft.com/office/drawing/2014/main" id="{DD311170-E781-8E8E-50ED-07620FB9C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5816600"/>
            <a:ext cx="11714163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How to Add a White Background to Photos Easily and Quickly">
            <a:extLst>
              <a:ext uri="{FF2B5EF4-FFF2-40B4-BE49-F238E27FC236}">
                <a16:creationId xmlns:a16="http://schemas.microsoft.com/office/drawing/2014/main" id="{1BCAA738-DE6E-8495-B4C4-073547DF0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9981" y="0"/>
            <a:ext cx="2346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858332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87</TotalTime>
  <Words>99</Words>
  <Application>Microsoft Macintosh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PunchcardVTI</vt:lpstr>
      <vt:lpstr>Time Management: An Essential Skill for Student Success in Higher Education</vt:lpstr>
      <vt:lpstr>Importance of Time Management</vt:lpstr>
      <vt:lpstr>Challenges Students Face</vt:lpstr>
      <vt:lpstr>Developing Time Management Strategies</vt:lpstr>
      <vt:lpstr>Digital Tool for Time Management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doolar</dc:creator>
  <cp:lastModifiedBy>agnieszka doolar</cp:lastModifiedBy>
  <cp:revision>1</cp:revision>
  <dcterms:created xsi:type="dcterms:W3CDTF">2025-06-13T20:45:15Z</dcterms:created>
  <dcterms:modified xsi:type="dcterms:W3CDTF">2025-06-13T22:13:01Z</dcterms:modified>
</cp:coreProperties>
</file>