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79" d="100"/>
          <a:sy n="79" d="100"/>
        </p:scale>
        <p:origin x="84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14/12/2020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08544" y="504574"/>
            <a:ext cx="2494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Architecture</a:t>
            </a:r>
          </a:p>
          <a:p>
            <a:pPr algn="ctr"/>
            <a:r>
              <a:rPr lang="en-GB" dirty="0" smtClean="0"/>
              <a:t>and Operating Systems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992392" y="283112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Databases and Application Development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2808889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Learning in</a:t>
            </a:r>
          </a:p>
          <a:p>
            <a:pPr algn="ctr"/>
            <a:r>
              <a:rPr lang="en-GB" dirty="0" smtClean="0"/>
              <a:t>The Digital</a:t>
            </a:r>
          </a:p>
          <a:p>
            <a:pPr algn="ctr"/>
            <a:r>
              <a:rPr lang="en-GB" dirty="0" smtClean="0"/>
              <a:t>Era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Analysis and</a:t>
            </a:r>
          </a:p>
          <a:p>
            <a:pPr algn="ctr"/>
            <a:r>
              <a:rPr lang="en-GB" dirty="0" smtClean="0"/>
              <a:t> Visualisation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Statistical Programming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Geographical</a:t>
            </a:r>
          </a:p>
          <a:p>
            <a:pPr algn="ctr"/>
            <a:r>
              <a:rPr lang="en-GB" dirty="0" smtClean="0"/>
              <a:t>Information </a:t>
            </a:r>
          </a:p>
          <a:p>
            <a:pPr algn="ctr"/>
            <a:r>
              <a:rPr lang="en-GB" dirty="0" smtClean="0"/>
              <a:t>Systems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973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Data and Information Systems </a:t>
            </a:r>
            <a:r>
              <a:rPr lang="en-GB" sz="2400" b="1" dirty="0" smtClean="0"/>
              <a:t>January</a:t>
            </a:r>
            <a:r>
              <a:rPr lang="en-GB" sz="2400" b="1" dirty="0" smtClean="0"/>
              <a:t> 2021 </a:t>
            </a:r>
            <a:r>
              <a:rPr lang="en-GB" sz="2400" b="1" dirty="0" smtClean="0"/>
              <a:t>Starters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363788" y="1273747"/>
            <a:ext cx="126767" cy="1593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Warehousing </a:t>
            </a:r>
          </a:p>
          <a:p>
            <a:pPr algn="ctr"/>
            <a:r>
              <a:rPr lang="en-GB" dirty="0" smtClean="0"/>
              <a:t>and </a:t>
            </a:r>
          </a:p>
          <a:p>
            <a:pPr algn="ctr"/>
            <a:r>
              <a:rPr lang="en-GB" dirty="0" smtClean="0"/>
              <a:t>Data Mining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Usability </a:t>
            </a:r>
          </a:p>
          <a:p>
            <a:r>
              <a:rPr lang="en-GB" dirty="0" smtClean="0"/>
              <a:t>Engineering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19596" y="1605435"/>
            <a:ext cx="294665" cy="1550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73382" y="515616"/>
            <a:ext cx="1731277" cy="646331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2182921" y="566024"/>
            <a:ext cx="1731277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and</a:t>
            </a:r>
          </a:p>
          <a:p>
            <a:pPr algn="ctr"/>
            <a:r>
              <a:rPr lang="en-GB" dirty="0" smtClean="0"/>
              <a:t>Cybersecurity</a:t>
            </a:r>
          </a:p>
          <a:p>
            <a:pPr algn="ctr"/>
            <a:r>
              <a:rPr lang="en-GB" dirty="0" smtClean="0"/>
              <a:t>Fundamentals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81044" y="236932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Architecture</a:t>
            </a:r>
          </a:p>
          <a:p>
            <a:pPr algn="ctr"/>
            <a:r>
              <a:rPr lang="en-GB" dirty="0" smtClean="0"/>
              <a:t>and Operating Systems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2882096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Learning in</a:t>
            </a:r>
          </a:p>
          <a:p>
            <a:pPr algn="ctr"/>
            <a:r>
              <a:rPr lang="en-GB" dirty="0" smtClean="0"/>
              <a:t>The Digital</a:t>
            </a:r>
          </a:p>
          <a:p>
            <a:pPr algn="ctr"/>
            <a:r>
              <a:rPr lang="en-GB" dirty="0" smtClean="0"/>
              <a:t>Era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Mathematics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 Engineering Principles and Testing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Software Engineering </a:t>
            </a:r>
            <a:r>
              <a:rPr lang="en-GB" sz="2400" b="1" dirty="0" smtClean="0"/>
              <a:t>January 2021 </a:t>
            </a:r>
            <a:r>
              <a:rPr lang="en-GB" sz="2400" b="1" dirty="0" smtClean="0"/>
              <a:t>Starters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Cloud Based</a:t>
            </a:r>
          </a:p>
          <a:p>
            <a:pPr algn="ctr"/>
            <a:r>
              <a:rPr lang="en-GB" dirty="0" smtClean="0"/>
              <a:t>Web Services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Socket Programming</a:t>
            </a:r>
          </a:p>
          <a:p>
            <a:r>
              <a:rPr lang="en-GB" dirty="0" smtClean="0"/>
              <a:t>And Concurrency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8116076" y="1070968"/>
            <a:ext cx="2570629" cy="2155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2182921" y="566024"/>
            <a:ext cx="1731277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and</a:t>
            </a:r>
          </a:p>
          <a:p>
            <a:pPr algn="ctr"/>
            <a:r>
              <a:rPr lang="en-GB" dirty="0" smtClean="0"/>
              <a:t>Cybersecurity</a:t>
            </a:r>
          </a:p>
          <a:p>
            <a:pPr algn="ctr"/>
            <a:r>
              <a:rPr lang="en-GB" dirty="0" smtClean="0"/>
              <a:t>Fundamentals</a:t>
            </a:r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79143" y="642300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Architecture</a:t>
            </a:r>
          </a:p>
          <a:p>
            <a:pPr algn="ctr"/>
            <a:r>
              <a:rPr lang="en-GB" dirty="0" smtClean="0"/>
              <a:t>and Operating Systems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Networking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2801908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Learning in</a:t>
            </a:r>
          </a:p>
          <a:p>
            <a:pPr algn="ctr"/>
            <a:r>
              <a:rPr lang="en-GB" dirty="0" smtClean="0"/>
              <a:t>The Digital</a:t>
            </a:r>
          </a:p>
          <a:p>
            <a:pPr algn="ctr"/>
            <a:r>
              <a:rPr lang="en-GB" dirty="0" smtClean="0"/>
              <a:t>Era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Analysis and</a:t>
            </a:r>
          </a:p>
          <a:p>
            <a:pPr algn="ctr"/>
            <a:r>
              <a:rPr lang="en-GB" dirty="0" smtClean="0"/>
              <a:t> Visualisation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Programmability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Forensics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99797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Computer Networks and Cybersecurity </a:t>
            </a:r>
            <a:r>
              <a:rPr lang="en-GB" sz="2400" b="1" dirty="0" smtClean="0"/>
              <a:t>January 2021 Starters</a:t>
            </a:r>
            <a:endParaRPr lang="en-GB" sz="2400" b="1" dirty="0"/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Switching, Routing and Wireless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Enterprise Networking, Security and Automation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Cyber Security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31902" y="474106"/>
            <a:ext cx="1731277" cy="646331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4635914" y="460677"/>
            <a:ext cx="1731277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and</a:t>
            </a:r>
          </a:p>
          <a:p>
            <a:pPr algn="ctr"/>
            <a:r>
              <a:rPr lang="en-GB" dirty="0" smtClean="0"/>
              <a:t>Cybersecurity</a:t>
            </a:r>
          </a:p>
          <a:p>
            <a:pPr algn="ctr"/>
            <a:r>
              <a:rPr lang="en-GB" dirty="0" smtClean="0"/>
              <a:t>Fundamentals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Architecture</a:t>
            </a:r>
          </a:p>
          <a:p>
            <a:pPr algn="ctr"/>
            <a:r>
              <a:rPr lang="en-GB" dirty="0" smtClean="0"/>
              <a:t>and Operating Systems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Cloud Computing</a:t>
            </a:r>
          </a:p>
          <a:p>
            <a:pPr algn="ctr"/>
            <a:r>
              <a:rPr lang="en-GB" dirty="0" smtClean="0"/>
              <a:t>Architecture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2836809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Learning in</a:t>
            </a:r>
          </a:p>
          <a:p>
            <a:pPr algn="ctr"/>
            <a:r>
              <a:rPr lang="en-GB" dirty="0" smtClean="0"/>
              <a:t>The Digital</a:t>
            </a:r>
          </a:p>
          <a:p>
            <a:pPr algn="ctr"/>
            <a:r>
              <a:rPr lang="en-GB" dirty="0" smtClean="0"/>
              <a:t>Era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Analysis and</a:t>
            </a:r>
          </a:p>
          <a:p>
            <a:pPr algn="ctr"/>
            <a:r>
              <a:rPr lang="en-GB" dirty="0" smtClean="0"/>
              <a:t> Visualisation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Object Oriented</a:t>
            </a:r>
          </a:p>
          <a:p>
            <a:pPr algn="ctr"/>
            <a:r>
              <a:rPr lang="en-GB" dirty="0" smtClean="0"/>
              <a:t>Programming and</a:t>
            </a:r>
          </a:p>
          <a:p>
            <a:pPr algn="ctr"/>
            <a:r>
              <a:rPr lang="en-GB" dirty="0" smtClean="0"/>
              <a:t>Algorithms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</a:t>
            </a:r>
          </a:p>
          <a:p>
            <a:pPr algn="ctr"/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87491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Cloud Software Development </a:t>
            </a:r>
            <a:r>
              <a:rPr lang="en-GB" sz="2400" b="1" dirty="0" smtClean="0"/>
              <a:t>January 2021 Starters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Cloud-Based Web Services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 Engineering</a:t>
            </a:r>
          </a:p>
          <a:p>
            <a:pPr algn="ctr"/>
            <a:r>
              <a:rPr lang="en-GB" dirty="0" smtClean="0"/>
              <a:t>Principles and </a:t>
            </a:r>
          </a:p>
          <a:p>
            <a:pPr algn="ctr"/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Socket Programming</a:t>
            </a:r>
          </a:p>
          <a:p>
            <a:r>
              <a:rPr lang="en-GB" dirty="0" smtClean="0"/>
              <a:t>and Concurrency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9835339" y="1180962"/>
            <a:ext cx="1731277" cy="646331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2182921" y="566024"/>
            <a:ext cx="1731277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and</a:t>
            </a:r>
          </a:p>
          <a:p>
            <a:pPr algn="ctr"/>
            <a:r>
              <a:rPr lang="en-GB" dirty="0" smtClean="0"/>
              <a:t>Cybersecurity</a:t>
            </a:r>
          </a:p>
          <a:p>
            <a:pPr algn="ctr"/>
            <a:r>
              <a:rPr lang="en-GB" dirty="0" smtClean="0"/>
              <a:t>Fundamentals</a:t>
            </a:r>
            <a:endParaRPr lang="en-GB" dirty="0"/>
          </a:p>
        </p:txBody>
      </p:sp>
      <p:sp>
        <p:nvSpPr>
          <p:cNvPr id="47" name="TextBox 46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383</Words>
  <Application>Microsoft Office PowerPoint</Application>
  <PresentationFormat>Widescreen</PresentationFormat>
  <Paragraphs>158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40</cp:revision>
  <dcterms:created xsi:type="dcterms:W3CDTF">2020-07-15T14:48:17Z</dcterms:created>
  <dcterms:modified xsi:type="dcterms:W3CDTF">2020-12-14T11:12:30Z</dcterms:modified>
</cp:coreProperties>
</file>