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1"/>
  </p:sldMasterIdLst>
  <p:notesMasterIdLst>
    <p:notesMasterId r:id="rId55"/>
  </p:notesMasterIdLst>
  <p:sldIdLst>
    <p:sldId id="322" r:id="rId2"/>
    <p:sldId id="266" r:id="rId3"/>
    <p:sldId id="267" r:id="rId4"/>
    <p:sldId id="323" r:id="rId5"/>
    <p:sldId id="324" r:id="rId6"/>
    <p:sldId id="325" r:id="rId7"/>
    <p:sldId id="326" r:id="rId8"/>
    <p:sldId id="327" r:id="rId9"/>
    <p:sldId id="268" r:id="rId10"/>
    <p:sldId id="328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320" r:id="rId20"/>
    <p:sldId id="282" r:id="rId21"/>
    <p:sldId id="321" r:id="rId22"/>
    <p:sldId id="290" r:id="rId23"/>
    <p:sldId id="288" r:id="rId24"/>
    <p:sldId id="291" r:id="rId25"/>
    <p:sldId id="292" r:id="rId26"/>
    <p:sldId id="293" r:id="rId27"/>
    <p:sldId id="294" r:id="rId28"/>
    <p:sldId id="295" r:id="rId29"/>
    <p:sldId id="298" r:id="rId30"/>
    <p:sldId id="299" r:id="rId31"/>
    <p:sldId id="300" r:id="rId32"/>
    <p:sldId id="316" r:id="rId33"/>
    <p:sldId id="319" r:id="rId34"/>
    <p:sldId id="318" r:id="rId35"/>
    <p:sldId id="317" r:id="rId36"/>
    <p:sldId id="315" r:id="rId37"/>
    <p:sldId id="301" r:id="rId38"/>
    <p:sldId id="314" r:id="rId39"/>
    <p:sldId id="313" r:id="rId40"/>
    <p:sldId id="312" r:id="rId41"/>
    <p:sldId id="311" r:id="rId42"/>
    <p:sldId id="310" r:id="rId43"/>
    <p:sldId id="309" r:id="rId44"/>
    <p:sldId id="308" r:id="rId45"/>
    <p:sldId id="307" r:id="rId46"/>
    <p:sldId id="306" r:id="rId47"/>
    <p:sldId id="305" r:id="rId48"/>
    <p:sldId id="304" r:id="rId49"/>
    <p:sldId id="303" r:id="rId50"/>
    <p:sldId id="302" r:id="rId51"/>
    <p:sldId id="297" r:id="rId52"/>
    <p:sldId id="296" r:id="rId53"/>
    <p:sldId id="289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lickr.com/photos/lwr/5123055856/" TargetMode="External"/><Relationship Id="rId3" Type="http://schemas.openxmlformats.org/officeDocument/2006/relationships/image" Target="../media/image7.png"/><Relationship Id="rId7" Type="http://schemas.openxmlformats.org/officeDocument/2006/relationships/image" Target="../media/image9.jpg"/><Relationship Id="rId2" Type="http://schemas.openxmlformats.org/officeDocument/2006/relationships/hyperlink" Target="http://www.flickr.com/photos/lwr/2231753916/" TargetMode="External"/><Relationship Id="rId1" Type="http://schemas.openxmlformats.org/officeDocument/2006/relationships/image" Target="../media/image6.jpg"/><Relationship Id="rId6" Type="http://schemas.openxmlformats.org/officeDocument/2006/relationships/hyperlink" Target="https://pixabay.com/en/s-letter-alphabet-alphabetically-1027214/" TargetMode="External"/><Relationship Id="rId5" Type="http://schemas.openxmlformats.org/officeDocument/2006/relationships/image" Target="../media/image8.jpg"/><Relationship Id="rId10" Type="http://schemas.openxmlformats.org/officeDocument/2006/relationships/image" Target="../media/image11.png"/><Relationship Id="rId4" Type="http://schemas.openxmlformats.org/officeDocument/2006/relationships/hyperlink" Target="http://pngimg.com/download/64360" TargetMode="External"/><Relationship Id="rId9" Type="http://schemas.openxmlformats.org/officeDocument/2006/relationships/image" Target="../media/image10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lickr.com/photos/lwr/5123055856/" TargetMode="External"/><Relationship Id="rId3" Type="http://schemas.openxmlformats.org/officeDocument/2006/relationships/image" Target="../media/image7.png"/><Relationship Id="rId7" Type="http://schemas.openxmlformats.org/officeDocument/2006/relationships/image" Target="../media/image9.jpg"/><Relationship Id="rId2" Type="http://schemas.openxmlformats.org/officeDocument/2006/relationships/hyperlink" Target="http://www.flickr.com/photos/lwr/2231753916/" TargetMode="External"/><Relationship Id="rId1" Type="http://schemas.openxmlformats.org/officeDocument/2006/relationships/image" Target="../media/image6.jpg"/><Relationship Id="rId6" Type="http://schemas.openxmlformats.org/officeDocument/2006/relationships/hyperlink" Target="https://pixabay.com/en/s-letter-alphabet-alphabetically-1027214/" TargetMode="External"/><Relationship Id="rId5" Type="http://schemas.openxmlformats.org/officeDocument/2006/relationships/image" Target="../media/image8.jpg"/><Relationship Id="rId10" Type="http://schemas.openxmlformats.org/officeDocument/2006/relationships/image" Target="../media/image11.png"/><Relationship Id="rId4" Type="http://schemas.openxmlformats.org/officeDocument/2006/relationships/hyperlink" Target="http://pngimg.com/download/64360" TargetMode="External"/><Relationship Id="rId9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BE63F5-B6FC-E24D-B27C-F47683A4997F}" type="doc">
      <dgm:prSet loTypeId="urn:microsoft.com/office/officeart/2005/8/layout/hierarchy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91E0F63-7E6E-6A47-B33F-A39CE651129E}">
      <dgm:prSet phldrT="[Text]" custT="1"/>
      <dgm:spPr/>
      <dgm:t>
        <a:bodyPr/>
        <a:lstStyle/>
        <a:p>
          <a:r>
            <a:rPr lang="en-US" sz="1100" b="1"/>
            <a:t>CEO</a:t>
          </a:r>
        </a:p>
        <a:p>
          <a:r>
            <a:rPr lang="en-US" sz="1100" b="1"/>
            <a:t>Jeremy</a:t>
          </a:r>
        </a:p>
      </dgm:t>
    </dgm:pt>
    <dgm:pt modelId="{9ABBCB77-F27E-5043-ABDD-999AB6C18062}" type="parTrans" cxnId="{AC3A0A57-BFFB-004E-BDAF-E54015F4A88E}">
      <dgm:prSet/>
      <dgm:spPr/>
      <dgm:t>
        <a:bodyPr/>
        <a:lstStyle/>
        <a:p>
          <a:endParaRPr lang="en-US" sz="1100" b="1"/>
        </a:p>
      </dgm:t>
    </dgm:pt>
    <dgm:pt modelId="{51F7C9BD-2323-114A-AEB9-FCCEE377FACD}" type="sibTrans" cxnId="{AC3A0A57-BFFB-004E-BDAF-E54015F4A88E}">
      <dgm:prSet/>
      <dgm:spPr/>
      <dgm:t>
        <a:bodyPr/>
        <a:lstStyle/>
        <a:p>
          <a:endParaRPr lang="en-US" sz="1100" b="1"/>
        </a:p>
      </dgm:t>
    </dgm:pt>
    <dgm:pt modelId="{90FB7F21-9700-6546-ABB6-F769ED68132B}">
      <dgm:prSet phldrT="[Text]" custT="1"/>
      <dgm:spPr/>
      <dgm:t>
        <a:bodyPr/>
        <a:lstStyle/>
        <a:p>
          <a:endParaRPr lang="en-US" sz="1100" b="1" dirty="0"/>
        </a:p>
        <a:p>
          <a:r>
            <a:rPr lang="en-US" sz="1100" b="1" dirty="0"/>
            <a:t>Operation Manager</a:t>
          </a:r>
        </a:p>
        <a:p>
          <a:r>
            <a:rPr lang="en-US" sz="1100" b="1" dirty="0"/>
            <a:t>Yuliana		</a:t>
          </a:r>
        </a:p>
      </dgm:t>
    </dgm:pt>
    <dgm:pt modelId="{B38F5BC5-4A40-CB48-9467-4DC63FA3AC72}" type="parTrans" cxnId="{485537BE-994D-7F4A-981A-E0CFA56423C0}">
      <dgm:prSet/>
      <dgm:spPr/>
      <dgm:t>
        <a:bodyPr/>
        <a:lstStyle/>
        <a:p>
          <a:endParaRPr lang="en-US" sz="1100" b="1"/>
        </a:p>
      </dgm:t>
    </dgm:pt>
    <dgm:pt modelId="{52049833-8D69-C64A-B53B-5CE0D9BF1260}" type="sibTrans" cxnId="{485537BE-994D-7F4A-981A-E0CFA56423C0}">
      <dgm:prSet/>
      <dgm:spPr/>
      <dgm:t>
        <a:bodyPr/>
        <a:lstStyle/>
        <a:p>
          <a:endParaRPr lang="en-US" sz="1100" b="1"/>
        </a:p>
      </dgm:t>
    </dgm:pt>
    <dgm:pt modelId="{06BA640B-DB13-2B4B-A782-8DC2939276AC}">
      <dgm:prSet phldrT="[Text]" custT="1"/>
      <dgm:spPr/>
      <dgm:t>
        <a:bodyPr/>
        <a:lstStyle/>
        <a:p>
          <a:r>
            <a:rPr lang="en-US" sz="1100" b="1"/>
            <a:t>Cleaning Crew 5</a:t>
          </a:r>
        </a:p>
      </dgm:t>
    </dgm:pt>
    <dgm:pt modelId="{24CCAF1F-48E1-E642-8441-9981C7FA05BE}" type="parTrans" cxnId="{6E45ADE8-38B5-4248-9734-888605A0CF51}">
      <dgm:prSet/>
      <dgm:spPr/>
      <dgm:t>
        <a:bodyPr/>
        <a:lstStyle/>
        <a:p>
          <a:endParaRPr lang="en-US" sz="1100" b="1"/>
        </a:p>
      </dgm:t>
    </dgm:pt>
    <dgm:pt modelId="{09D0896C-3882-FD4D-B1E3-18DAED630CA3}" type="sibTrans" cxnId="{6E45ADE8-38B5-4248-9734-888605A0CF51}">
      <dgm:prSet/>
      <dgm:spPr/>
      <dgm:t>
        <a:bodyPr/>
        <a:lstStyle/>
        <a:p>
          <a:endParaRPr lang="en-US" sz="1100" b="1"/>
        </a:p>
      </dgm:t>
    </dgm:pt>
    <dgm:pt modelId="{53DB6DB0-D7A0-1541-93C3-3905B6C41158}">
      <dgm:prSet phldrT="[Text]" custT="1"/>
      <dgm:spPr/>
      <dgm:t>
        <a:bodyPr/>
        <a:lstStyle/>
        <a:p>
          <a:r>
            <a:rPr lang="en-US" sz="1100" b="1"/>
            <a:t>Cleaning Crew 5</a:t>
          </a:r>
        </a:p>
      </dgm:t>
    </dgm:pt>
    <dgm:pt modelId="{3536E471-4AD3-974D-A7BF-17DB71520099}" type="parTrans" cxnId="{7E101BB4-4628-934C-8880-30D19B854DB3}">
      <dgm:prSet/>
      <dgm:spPr/>
      <dgm:t>
        <a:bodyPr/>
        <a:lstStyle/>
        <a:p>
          <a:endParaRPr lang="en-US" sz="1100" b="1"/>
        </a:p>
      </dgm:t>
    </dgm:pt>
    <dgm:pt modelId="{F0774C19-C56E-2A47-8A70-4DAA2DB696A1}" type="sibTrans" cxnId="{7E101BB4-4628-934C-8880-30D19B854DB3}">
      <dgm:prSet/>
      <dgm:spPr/>
      <dgm:t>
        <a:bodyPr/>
        <a:lstStyle/>
        <a:p>
          <a:endParaRPr lang="en-US" sz="1100" b="1"/>
        </a:p>
      </dgm:t>
    </dgm:pt>
    <dgm:pt modelId="{834795C9-455B-8B40-9EA8-3EB6CAFEC8F0}">
      <dgm:prSet phldrT="[Text]" custT="1"/>
      <dgm:spPr/>
      <dgm:t>
        <a:bodyPr/>
        <a:lstStyle/>
        <a:p>
          <a:endParaRPr lang="en-US" sz="1100" b="1" dirty="0"/>
        </a:p>
        <a:p>
          <a:r>
            <a:rPr lang="en-US" sz="1100" b="1" dirty="0"/>
            <a:t>General Manager </a:t>
          </a:r>
        </a:p>
        <a:p>
          <a:r>
            <a:rPr lang="en-US" sz="1100" b="1" dirty="0"/>
            <a:t>George</a:t>
          </a:r>
        </a:p>
        <a:p>
          <a:endParaRPr lang="en-US" sz="1100" b="1" dirty="0"/>
        </a:p>
      </dgm:t>
    </dgm:pt>
    <dgm:pt modelId="{DAD39E32-AD5F-AA43-84EE-CCFFB18B5861}" type="parTrans" cxnId="{4FFDC0EC-3E11-8741-851B-D9B567DB27D4}">
      <dgm:prSet/>
      <dgm:spPr/>
      <dgm:t>
        <a:bodyPr/>
        <a:lstStyle/>
        <a:p>
          <a:endParaRPr lang="en-US" sz="1100" b="1"/>
        </a:p>
      </dgm:t>
    </dgm:pt>
    <dgm:pt modelId="{684C6263-C81F-D64D-AB6E-46362A49A50C}" type="sibTrans" cxnId="{4FFDC0EC-3E11-8741-851B-D9B567DB27D4}">
      <dgm:prSet/>
      <dgm:spPr/>
      <dgm:t>
        <a:bodyPr/>
        <a:lstStyle/>
        <a:p>
          <a:endParaRPr lang="en-US" sz="1100" b="1"/>
        </a:p>
      </dgm:t>
    </dgm:pt>
    <dgm:pt modelId="{DF62A36A-199C-7246-964B-9AC915631FBE}">
      <dgm:prSet custT="1"/>
      <dgm:spPr/>
      <dgm:t>
        <a:bodyPr/>
        <a:lstStyle/>
        <a:p>
          <a:r>
            <a:rPr lang="en-US" sz="1100" b="1" dirty="0"/>
            <a:t>HR Manager</a:t>
          </a:r>
        </a:p>
        <a:p>
          <a:r>
            <a:rPr lang="en-US" sz="1100" b="1" dirty="0"/>
            <a:t>Syed	</a:t>
          </a:r>
        </a:p>
      </dgm:t>
    </dgm:pt>
    <dgm:pt modelId="{D784992F-BBF7-BE4E-952E-FF7F247EDD00}" type="parTrans" cxnId="{1257F133-D358-4D42-9E26-8E9225381047}">
      <dgm:prSet/>
      <dgm:spPr/>
      <dgm:t>
        <a:bodyPr/>
        <a:lstStyle/>
        <a:p>
          <a:endParaRPr lang="en-US" sz="1100" b="1"/>
        </a:p>
      </dgm:t>
    </dgm:pt>
    <dgm:pt modelId="{FFDBB0B9-B5D5-E845-9841-C39BEAE78E7D}" type="sibTrans" cxnId="{1257F133-D358-4D42-9E26-8E9225381047}">
      <dgm:prSet/>
      <dgm:spPr/>
      <dgm:t>
        <a:bodyPr/>
        <a:lstStyle/>
        <a:p>
          <a:endParaRPr lang="en-US" sz="1100" b="1"/>
        </a:p>
      </dgm:t>
    </dgm:pt>
    <dgm:pt modelId="{B98588EB-C7F6-BB42-9BB3-5D6C96F39475}">
      <dgm:prSet custT="1"/>
      <dgm:spPr/>
      <dgm:t>
        <a:bodyPr/>
        <a:lstStyle/>
        <a:p>
          <a:r>
            <a:rPr lang="en-US" sz="1100" b="1" dirty="0"/>
            <a:t>Finance Manger</a:t>
          </a:r>
        </a:p>
        <a:p>
          <a:r>
            <a:rPr lang="en-US" sz="1100" b="1" dirty="0"/>
            <a:t>Vladimir</a:t>
          </a:r>
        </a:p>
      </dgm:t>
    </dgm:pt>
    <dgm:pt modelId="{7E1BEA48-9E21-C847-ADF4-E0E46AD07A69}" type="parTrans" cxnId="{BFE26D3B-1D3F-8C4A-9D3A-A0D6B199766F}">
      <dgm:prSet/>
      <dgm:spPr/>
      <dgm:t>
        <a:bodyPr/>
        <a:lstStyle/>
        <a:p>
          <a:endParaRPr lang="en-US" sz="1100" b="1"/>
        </a:p>
      </dgm:t>
    </dgm:pt>
    <dgm:pt modelId="{FFD97158-1892-944D-B211-86EAB7B65ED0}" type="sibTrans" cxnId="{BFE26D3B-1D3F-8C4A-9D3A-A0D6B199766F}">
      <dgm:prSet/>
      <dgm:spPr/>
      <dgm:t>
        <a:bodyPr/>
        <a:lstStyle/>
        <a:p>
          <a:endParaRPr lang="en-US" sz="1100" b="1"/>
        </a:p>
      </dgm:t>
    </dgm:pt>
    <dgm:pt modelId="{D3C9C62A-C8EF-8C49-9C1C-B33FCCB01662}">
      <dgm:prSet custT="1"/>
      <dgm:spPr/>
      <dgm:t>
        <a:bodyPr/>
        <a:lstStyle/>
        <a:p>
          <a:r>
            <a:rPr lang="en-US" sz="1100" b="1"/>
            <a:t>Cleaning Crew 5</a:t>
          </a:r>
        </a:p>
      </dgm:t>
    </dgm:pt>
    <dgm:pt modelId="{FFB6F3EA-AED7-B947-BFC7-3D189FDC5A37}" type="parTrans" cxnId="{AAF40A8E-4B92-EB4E-8AEB-F3518103CE68}">
      <dgm:prSet/>
      <dgm:spPr/>
      <dgm:t>
        <a:bodyPr/>
        <a:lstStyle/>
        <a:p>
          <a:endParaRPr lang="en-US" sz="1100" b="1"/>
        </a:p>
      </dgm:t>
    </dgm:pt>
    <dgm:pt modelId="{B8B55A3A-1832-8446-A7F5-B4B32AFC119B}" type="sibTrans" cxnId="{AAF40A8E-4B92-EB4E-8AEB-F3518103CE68}">
      <dgm:prSet/>
      <dgm:spPr/>
      <dgm:t>
        <a:bodyPr/>
        <a:lstStyle/>
        <a:p>
          <a:endParaRPr lang="en-US" sz="1100" b="1"/>
        </a:p>
      </dgm:t>
    </dgm:pt>
    <dgm:pt modelId="{D3AAF60A-D95D-7048-9D7D-CA52A3C413E4}">
      <dgm:prSet custT="1"/>
      <dgm:spPr/>
      <dgm:t>
        <a:bodyPr/>
        <a:lstStyle/>
        <a:p>
          <a:r>
            <a:rPr lang="en-US" sz="1100" b="1"/>
            <a:t>Cleaning Crew 5</a:t>
          </a:r>
        </a:p>
      </dgm:t>
    </dgm:pt>
    <dgm:pt modelId="{0AF34B99-2D9E-CE4D-9C4B-FD027F1F4706}" type="parTrans" cxnId="{649AB34C-5D8C-BA4D-AFD3-FA455E6176F6}">
      <dgm:prSet/>
      <dgm:spPr/>
      <dgm:t>
        <a:bodyPr/>
        <a:lstStyle/>
        <a:p>
          <a:endParaRPr lang="en-US" sz="1100" b="1"/>
        </a:p>
      </dgm:t>
    </dgm:pt>
    <dgm:pt modelId="{056DAC98-16B9-5549-B7D1-6D5EA325EB6E}" type="sibTrans" cxnId="{649AB34C-5D8C-BA4D-AFD3-FA455E6176F6}">
      <dgm:prSet/>
      <dgm:spPr/>
      <dgm:t>
        <a:bodyPr/>
        <a:lstStyle/>
        <a:p>
          <a:endParaRPr lang="en-US" sz="1100" b="1"/>
        </a:p>
      </dgm:t>
    </dgm:pt>
    <dgm:pt modelId="{614244BC-E5AB-2047-97ED-566A7AE3A5B2}" type="pres">
      <dgm:prSet presAssocID="{75BE63F5-B6FC-E24D-B27C-F47683A4997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5F570F3-B463-A748-BA86-8633D54FAF17}" type="pres">
      <dgm:prSet presAssocID="{A91E0F63-7E6E-6A47-B33F-A39CE651129E}" presName="hierRoot1" presStyleCnt="0"/>
      <dgm:spPr/>
    </dgm:pt>
    <dgm:pt modelId="{5AE89F90-5C99-2644-AA8D-2B182142DBCE}" type="pres">
      <dgm:prSet presAssocID="{A91E0F63-7E6E-6A47-B33F-A39CE651129E}" presName="composite" presStyleCnt="0"/>
      <dgm:spPr/>
    </dgm:pt>
    <dgm:pt modelId="{5F14FE69-0BE9-6243-B2A6-6DC8557BD424}" type="pres">
      <dgm:prSet presAssocID="{A91E0F63-7E6E-6A47-B33F-A39CE651129E}" presName="background" presStyleLbl="node0" presStyleIdx="0" presStyleCnt="1"/>
      <dgm:spPr/>
    </dgm:pt>
    <dgm:pt modelId="{82850E3F-83F1-4B4E-AF52-8D69073883B7}" type="pres">
      <dgm:prSet presAssocID="{A91E0F63-7E6E-6A47-B33F-A39CE651129E}" presName="text" presStyleLbl="fgAcc0" presStyleIdx="0" presStyleCnt="1">
        <dgm:presLayoutVars>
          <dgm:chPref val="3"/>
        </dgm:presLayoutVars>
      </dgm:prSet>
      <dgm:spPr/>
    </dgm:pt>
    <dgm:pt modelId="{04C0EFD8-E11C-EF47-86BE-B8AB3CDB4F1D}" type="pres">
      <dgm:prSet presAssocID="{A91E0F63-7E6E-6A47-B33F-A39CE651129E}" presName="hierChild2" presStyleCnt="0"/>
      <dgm:spPr/>
    </dgm:pt>
    <dgm:pt modelId="{8DFDFD96-7EEE-FA46-ACC6-369896B124FD}" type="pres">
      <dgm:prSet presAssocID="{B38F5BC5-4A40-CB48-9467-4DC63FA3AC72}" presName="Name10" presStyleLbl="parChTrans1D2" presStyleIdx="0" presStyleCnt="4"/>
      <dgm:spPr/>
    </dgm:pt>
    <dgm:pt modelId="{10D92396-E8C2-1C44-95C6-CA73522D5F7D}" type="pres">
      <dgm:prSet presAssocID="{90FB7F21-9700-6546-ABB6-F769ED68132B}" presName="hierRoot2" presStyleCnt="0"/>
      <dgm:spPr/>
    </dgm:pt>
    <dgm:pt modelId="{F599D231-A0F7-7242-A57A-9CEE9D88E25B}" type="pres">
      <dgm:prSet presAssocID="{90FB7F21-9700-6546-ABB6-F769ED68132B}" presName="composite2" presStyleCnt="0"/>
      <dgm:spPr/>
    </dgm:pt>
    <dgm:pt modelId="{76B8946E-E352-4749-9C8A-A889C2568317}" type="pres">
      <dgm:prSet presAssocID="{90FB7F21-9700-6546-ABB6-F769ED68132B}" presName="background2" presStyleLbl="node2" presStyleIdx="0" presStyleCnt="4"/>
      <dgm:spPr/>
    </dgm:pt>
    <dgm:pt modelId="{56C1B49B-D2E9-A542-AD59-5EF74D89F0C3}" type="pres">
      <dgm:prSet presAssocID="{90FB7F21-9700-6546-ABB6-F769ED68132B}" presName="text2" presStyleLbl="fgAcc2" presStyleIdx="0" presStyleCnt="4">
        <dgm:presLayoutVars>
          <dgm:chPref val="3"/>
        </dgm:presLayoutVars>
      </dgm:prSet>
      <dgm:spPr/>
    </dgm:pt>
    <dgm:pt modelId="{AC284E2B-8498-2B41-ACBC-7DDB501D3344}" type="pres">
      <dgm:prSet presAssocID="{90FB7F21-9700-6546-ABB6-F769ED68132B}" presName="hierChild3" presStyleCnt="0"/>
      <dgm:spPr/>
    </dgm:pt>
    <dgm:pt modelId="{4D11E46F-B787-5246-ADA0-98DABCDF7997}" type="pres">
      <dgm:prSet presAssocID="{24CCAF1F-48E1-E642-8441-9981C7FA05BE}" presName="Name17" presStyleLbl="parChTrans1D3" presStyleIdx="0" presStyleCnt="4"/>
      <dgm:spPr/>
    </dgm:pt>
    <dgm:pt modelId="{DD4762FE-986D-8D49-B4A1-C3DDC533CE52}" type="pres">
      <dgm:prSet presAssocID="{06BA640B-DB13-2B4B-A782-8DC2939276AC}" presName="hierRoot3" presStyleCnt="0"/>
      <dgm:spPr/>
    </dgm:pt>
    <dgm:pt modelId="{1E548273-1F18-0440-879A-380C55895AFA}" type="pres">
      <dgm:prSet presAssocID="{06BA640B-DB13-2B4B-A782-8DC2939276AC}" presName="composite3" presStyleCnt="0"/>
      <dgm:spPr/>
    </dgm:pt>
    <dgm:pt modelId="{E607AFCF-B62F-A947-AE95-B1BDA5F24D3A}" type="pres">
      <dgm:prSet presAssocID="{06BA640B-DB13-2B4B-A782-8DC2939276AC}" presName="background3" presStyleLbl="node3" presStyleIdx="0" presStyleCnt="4"/>
      <dgm:spPr/>
    </dgm:pt>
    <dgm:pt modelId="{0BEBFBF4-E542-5E48-A43C-45087B666E4C}" type="pres">
      <dgm:prSet presAssocID="{06BA640B-DB13-2B4B-A782-8DC2939276AC}" presName="text3" presStyleLbl="fgAcc3" presStyleIdx="0" presStyleCnt="4">
        <dgm:presLayoutVars>
          <dgm:chPref val="3"/>
        </dgm:presLayoutVars>
      </dgm:prSet>
      <dgm:spPr/>
    </dgm:pt>
    <dgm:pt modelId="{CB7DE4F0-3C20-3D43-9F45-1B2EBF25F42B}" type="pres">
      <dgm:prSet presAssocID="{06BA640B-DB13-2B4B-A782-8DC2939276AC}" presName="hierChild4" presStyleCnt="0"/>
      <dgm:spPr/>
    </dgm:pt>
    <dgm:pt modelId="{07A42346-89AD-3947-BF66-AECEC5A48711}" type="pres">
      <dgm:prSet presAssocID="{0AF34B99-2D9E-CE4D-9C4B-FD027F1F4706}" presName="Name17" presStyleLbl="parChTrans1D3" presStyleIdx="1" presStyleCnt="4"/>
      <dgm:spPr/>
    </dgm:pt>
    <dgm:pt modelId="{D7110CEA-FE88-0443-A85F-0E8BA523342D}" type="pres">
      <dgm:prSet presAssocID="{D3AAF60A-D95D-7048-9D7D-CA52A3C413E4}" presName="hierRoot3" presStyleCnt="0"/>
      <dgm:spPr/>
    </dgm:pt>
    <dgm:pt modelId="{B0C56B0D-41E4-C346-8596-01AAF4828482}" type="pres">
      <dgm:prSet presAssocID="{D3AAF60A-D95D-7048-9D7D-CA52A3C413E4}" presName="composite3" presStyleCnt="0"/>
      <dgm:spPr/>
    </dgm:pt>
    <dgm:pt modelId="{43CD19A1-635D-F14F-82CE-438F30EB0C4A}" type="pres">
      <dgm:prSet presAssocID="{D3AAF60A-D95D-7048-9D7D-CA52A3C413E4}" presName="background3" presStyleLbl="node3" presStyleIdx="1" presStyleCnt="4"/>
      <dgm:spPr/>
    </dgm:pt>
    <dgm:pt modelId="{C6F775C6-66CE-E342-A0FD-3389C25CD769}" type="pres">
      <dgm:prSet presAssocID="{D3AAF60A-D95D-7048-9D7D-CA52A3C413E4}" presName="text3" presStyleLbl="fgAcc3" presStyleIdx="1" presStyleCnt="4">
        <dgm:presLayoutVars>
          <dgm:chPref val="3"/>
        </dgm:presLayoutVars>
      </dgm:prSet>
      <dgm:spPr/>
    </dgm:pt>
    <dgm:pt modelId="{05404C63-28CB-8D42-A469-9E6B65039C8E}" type="pres">
      <dgm:prSet presAssocID="{D3AAF60A-D95D-7048-9D7D-CA52A3C413E4}" presName="hierChild4" presStyleCnt="0"/>
      <dgm:spPr/>
    </dgm:pt>
    <dgm:pt modelId="{697C5367-890D-1149-8BBC-8BA66A38011E}" type="pres">
      <dgm:prSet presAssocID="{FFB6F3EA-AED7-B947-BFC7-3D189FDC5A37}" presName="Name17" presStyleLbl="parChTrans1D3" presStyleIdx="2" presStyleCnt="4"/>
      <dgm:spPr/>
    </dgm:pt>
    <dgm:pt modelId="{20382B2C-D508-F349-9591-DA8DC43E8CCD}" type="pres">
      <dgm:prSet presAssocID="{D3C9C62A-C8EF-8C49-9C1C-B33FCCB01662}" presName="hierRoot3" presStyleCnt="0"/>
      <dgm:spPr/>
    </dgm:pt>
    <dgm:pt modelId="{2B0B9A1A-028C-9D47-956D-C4F99600C7EF}" type="pres">
      <dgm:prSet presAssocID="{D3C9C62A-C8EF-8C49-9C1C-B33FCCB01662}" presName="composite3" presStyleCnt="0"/>
      <dgm:spPr/>
    </dgm:pt>
    <dgm:pt modelId="{7F59F305-4F38-984A-92AD-88CCBDC2BB91}" type="pres">
      <dgm:prSet presAssocID="{D3C9C62A-C8EF-8C49-9C1C-B33FCCB01662}" presName="background3" presStyleLbl="node3" presStyleIdx="2" presStyleCnt="4"/>
      <dgm:spPr/>
    </dgm:pt>
    <dgm:pt modelId="{02DDC73E-1960-C44D-807F-7F95D429C75D}" type="pres">
      <dgm:prSet presAssocID="{D3C9C62A-C8EF-8C49-9C1C-B33FCCB01662}" presName="text3" presStyleLbl="fgAcc3" presStyleIdx="2" presStyleCnt="4">
        <dgm:presLayoutVars>
          <dgm:chPref val="3"/>
        </dgm:presLayoutVars>
      </dgm:prSet>
      <dgm:spPr/>
    </dgm:pt>
    <dgm:pt modelId="{7F368F92-DE27-3241-A724-E568B34C0CF1}" type="pres">
      <dgm:prSet presAssocID="{D3C9C62A-C8EF-8C49-9C1C-B33FCCB01662}" presName="hierChild4" presStyleCnt="0"/>
      <dgm:spPr/>
    </dgm:pt>
    <dgm:pt modelId="{D19997D4-314E-C249-8DCA-095EC6AEB4AB}" type="pres">
      <dgm:prSet presAssocID="{3536E471-4AD3-974D-A7BF-17DB71520099}" presName="Name17" presStyleLbl="parChTrans1D3" presStyleIdx="3" presStyleCnt="4"/>
      <dgm:spPr/>
    </dgm:pt>
    <dgm:pt modelId="{2DAC5A5C-B3B6-DD40-AFB3-F1B8CB701AE2}" type="pres">
      <dgm:prSet presAssocID="{53DB6DB0-D7A0-1541-93C3-3905B6C41158}" presName="hierRoot3" presStyleCnt="0"/>
      <dgm:spPr/>
    </dgm:pt>
    <dgm:pt modelId="{73A9C672-6F92-054B-A4DE-B24C6022C1CB}" type="pres">
      <dgm:prSet presAssocID="{53DB6DB0-D7A0-1541-93C3-3905B6C41158}" presName="composite3" presStyleCnt="0"/>
      <dgm:spPr/>
    </dgm:pt>
    <dgm:pt modelId="{2BA0DB95-C801-3B45-B85F-18285F647272}" type="pres">
      <dgm:prSet presAssocID="{53DB6DB0-D7A0-1541-93C3-3905B6C41158}" presName="background3" presStyleLbl="node3" presStyleIdx="3" presStyleCnt="4"/>
      <dgm:spPr/>
    </dgm:pt>
    <dgm:pt modelId="{FBF7ABB7-AF73-1C44-8E80-07D6BAFDA053}" type="pres">
      <dgm:prSet presAssocID="{53DB6DB0-D7A0-1541-93C3-3905B6C41158}" presName="text3" presStyleLbl="fgAcc3" presStyleIdx="3" presStyleCnt="4">
        <dgm:presLayoutVars>
          <dgm:chPref val="3"/>
        </dgm:presLayoutVars>
      </dgm:prSet>
      <dgm:spPr/>
    </dgm:pt>
    <dgm:pt modelId="{CA85BA31-3701-B74B-8756-EAC7EBF1468F}" type="pres">
      <dgm:prSet presAssocID="{53DB6DB0-D7A0-1541-93C3-3905B6C41158}" presName="hierChild4" presStyleCnt="0"/>
      <dgm:spPr/>
    </dgm:pt>
    <dgm:pt modelId="{0DBECCE3-D35B-D549-8ECA-A61E186521E3}" type="pres">
      <dgm:prSet presAssocID="{7E1BEA48-9E21-C847-ADF4-E0E46AD07A69}" presName="Name10" presStyleLbl="parChTrans1D2" presStyleIdx="1" presStyleCnt="4"/>
      <dgm:spPr/>
    </dgm:pt>
    <dgm:pt modelId="{8A8FD8BC-E07C-B648-A535-7D8457F0F989}" type="pres">
      <dgm:prSet presAssocID="{B98588EB-C7F6-BB42-9BB3-5D6C96F39475}" presName="hierRoot2" presStyleCnt="0"/>
      <dgm:spPr/>
    </dgm:pt>
    <dgm:pt modelId="{069ED82D-7C37-944C-88F2-0B2242CBDC0B}" type="pres">
      <dgm:prSet presAssocID="{B98588EB-C7F6-BB42-9BB3-5D6C96F39475}" presName="composite2" presStyleCnt="0"/>
      <dgm:spPr/>
    </dgm:pt>
    <dgm:pt modelId="{A4C4C7B3-E6AD-3C49-A255-331F0CEFB854}" type="pres">
      <dgm:prSet presAssocID="{B98588EB-C7F6-BB42-9BB3-5D6C96F39475}" presName="background2" presStyleLbl="node2" presStyleIdx="1" presStyleCnt="4"/>
      <dgm:spPr/>
    </dgm:pt>
    <dgm:pt modelId="{8212C530-DBC1-4243-A137-DEFA8FF1F4B2}" type="pres">
      <dgm:prSet presAssocID="{B98588EB-C7F6-BB42-9BB3-5D6C96F39475}" presName="text2" presStyleLbl="fgAcc2" presStyleIdx="1" presStyleCnt="4">
        <dgm:presLayoutVars>
          <dgm:chPref val="3"/>
        </dgm:presLayoutVars>
      </dgm:prSet>
      <dgm:spPr/>
    </dgm:pt>
    <dgm:pt modelId="{E5DA5415-114E-9C45-AEAE-FB38F1523AF8}" type="pres">
      <dgm:prSet presAssocID="{B98588EB-C7F6-BB42-9BB3-5D6C96F39475}" presName="hierChild3" presStyleCnt="0"/>
      <dgm:spPr/>
    </dgm:pt>
    <dgm:pt modelId="{5E872EAA-87E9-A445-AA61-CD8A08E71038}" type="pres">
      <dgm:prSet presAssocID="{D784992F-BBF7-BE4E-952E-FF7F247EDD00}" presName="Name10" presStyleLbl="parChTrans1D2" presStyleIdx="2" presStyleCnt="4"/>
      <dgm:spPr/>
    </dgm:pt>
    <dgm:pt modelId="{2894408A-351C-D641-97DE-4D701647D006}" type="pres">
      <dgm:prSet presAssocID="{DF62A36A-199C-7246-964B-9AC915631FBE}" presName="hierRoot2" presStyleCnt="0"/>
      <dgm:spPr/>
    </dgm:pt>
    <dgm:pt modelId="{37B0F350-20A9-1642-9BB9-99297940196D}" type="pres">
      <dgm:prSet presAssocID="{DF62A36A-199C-7246-964B-9AC915631FBE}" presName="composite2" presStyleCnt="0"/>
      <dgm:spPr/>
    </dgm:pt>
    <dgm:pt modelId="{B1FE48F6-4A3D-5048-AE24-6DFDEE7CA9A6}" type="pres">
      <dgm:prSet presAssocID="{DF62A36A-199C-7246-964B-9AC915631FBE}" presName="background2" presStyleLbl="node2" presStyleIdx="2" presStyleCnt="4"/>
      <dgm:spPr/>
    </dgm:pt>
    <dgm:pt modelId="{9EF56C06-18B6-0F45-96B5-E6E75DA1B166}" type="pres">
      <dgm:prSet presAssocID="{DF62A36A-199C-7246-964B-9AC915631FBE}" presName="text2" presStyleLbl="fgAcc2" presStyleIdx="2" presStyleCnt="4">
        <dgm:presLayoutVars>
          <dgm:chPref val="3"/>
        </dgm:presLayoutVars>
      </dgm:prSet>
      <dgm:spPr/>
    </dgm:pt>
    <dgm:pt modelId="{ED13D26E-74D4-FA4C-A830-10CED4263FB1}" type="pres">
      <dgm:prSet presAssocID="{DF62A36A-199C-7246-964B-9AC915631FBE}" presName="hierChild3" presStyleCnt="0"/>
      <dgm:spPr/>
    </dgm:pt>
    <dgm:pt modelId="{D69343DC-2F52-5C43-BDE9-A1413DCCD441}" type="pres">
      <dgm:prSet presAssocID="{DAD39E32-AD5F-AA43-84EE-CCFFB18B5861}" presName="Name10" presStyleLbl="parChTrans1D2" presStyleIdx="3" presStyleCnt="4"/>
      <dgm:spPr/>
    </dgm:pt>
    <dgm:pt modelId="{5585C3E0-F885-CF42-9B79-B114FD9841F3}" type="pres">
      <dgm:prSet presAssocID="{834795C9-455B-8B40-9EA8-3EB6CAFEC8F0}" presName="hierRoot2" presStyleCnt="0"/>
      <dgm:spPr/>
    </dgm:pt>
    <dgm:pt modelId="{90B67D49-49DF-ED4A-870F-C632B06FC658}" type="pres">
      <dgm:prSet presAssocID="{834795C9-455B-8B40-9EA8-3EB6CAFEC8F0}" presName="composite2" presStyleCnt="0"/>
      <dgm:spPr/>
    </dgm:pt>
    <dgm:pt modelId="{E409E6FE-C098-A548-A860-5CC416FF9721}" type="pres">
      <dgm:prSet presAssocID="{834795C9-455B-8B40-9EA8-3EB6CAFEC8F0}" presName="background2" presStyleLbl="node2" presStyleIdx="3" presStyleCnt="4"/>
      <dgm:spPr/>
    </dgm:pt>
    <dgm:pt modelId="{28F2CF93-7CBB-DF45-A87E-ED5A4339B03A}" type="pres">
      <dgm:prSet presAssocID="{834795C9-455B-8B40-9EA8-3EB6CAFEC8F0}" presName="text2" presStyleLbl="fgAcc2" presStyleIdx="3" presStyleCnt="4">
        <dgm:presLayoutVars>
          <dgm:chPref val="3"/>
        </dgm:presLayoutVars>
      </dgm:prSet>
      <dgm:spPr/>
    </dgm:pt>
    <dgm:pt modelId="{35A56384-D083-4E4C-9D2A-0AC6C69D3C9C}" type="pres">
      <dgm:prSet presAssocID="{834795C9-455B-8B40-9EA8-3EB6CAFEC8F0}" presName="hierChild3" presStyleCnt="0"/>
      <dgm:spPr/>
    </dgm:pt>
  </dgm:ptLst>
  <dgm:cxnLst>
    <dgm:cxn modelId="{6786CA0C-9BF2-7948-8695-B6B6D3911EDF}" type="presOf" srcId="{53DB6DB0-D7A0-1541-93C3-3905B6C41158}" destId="{FBF7ABB7-AF73-1C44-8E80-07D6BAFDA053}" srcOrd="0" destOrd="0" presId="urn:microsoft.com/office/officeart/2005/8/layout/hierarchy1"/>
    <dgm:cxn modelId="{D4DB260D-5C3B-E749-9E5A-A7D00F53EEF7}" type="presOf" srcId="{B98588EB-C7F6-BB42-9BB3-5D6C96F39475}" destId="{8212C530-DBC1-4243-A137-DEFA8FF1F4B2}" srcOrd="0" destOrd="0" presId="urn:microsoft.com/office/officeart/2005/8/layout/hierarchy1"/>
    <dgm:cxn modelId="{8684571E-9881-2B4D-A665-D9DE7CE22848}" type="presOf" srcId="{A91E0F63-7E6E-6A47-B33F-A39CE651129E}" destId="{82850E3F-83F1-4B4E-AF52-8D69073883B7}" srcOrd="0" destOrd="0" presId="urn:microsoft.com/office/officeart/2005/8/layout/hierarchy1"/>
    <dgm:cxn modelId="{3693CC21-C98B-1445-A1DC-8E3D02093D38}" type="presOf" srcId="{B38F5BC5-4A40-CB48-9467-4DC63FA3AC72}" destId="{8DFDFD96-7EEE-FA46-ACC6-369896B124FD}" srcOrd="0" destOrd="0" presId="urn:microsoft.com/office/officeart/2005/8/layout/hierarchy1"/>
    <dgm:cxn modelId="{1257F133-D358-4D42-9E26-8E9225381047}" srcId="{A91E0F63-7E6E-6A47-B33F-A39CE651129E}" destId="{DF62A36A-199C-7246-964B-9AC915631FBE}" srcOrd="2" destOrd="0" parTransId="{D784992F-BBF7-BE4E-952E-FF7F247EDD00}" sibTransId="{FFDBB0B9-B5D5-E845-9841-C39BEAE78E7D}"/>
    <dgm:cxn modelId="{BFE26D3B-1D3F-8C4A-9D3A-A0D6B199766F}" srcId="{A91E0F63-7E6E-6A47-B33F-A39CE651129E}" destId="{B98588EB-C7F6-BB42-9BB3-5D6C96F39475}" srcOrd="1" destOrd="0" parTransId="{7E1BEA48-9E21-C847-ADF4-E0E46AD07A69}" sibTransId="{FFD97158-1892-944D-B211-86EAB7B65ED0}"/>
    <dgm:cxn modelId="{FBC9255D-5674-874C-BE75-C4CB0C399693}" type="presOf" srcId="{3536E471-4AD3-974D-A7BF-17DB71520099}" destId="{D19997D4-314E-C249-8DCA-095EC6AEB4AB}" srcOrd="0" destOrd="0" presId="urn:microsoft.com/office/officeart/2005/8/layout/hierarchy1"/>
    <dgm:cxn modelId="{DAA0CF64-172B-DC47-8E13-F57906B98FF8}" type="presOf" srcId="{D784992F-BBF7-BE4E-952E-FF7F247EDD00}" destId="{5E872EAA-87E9-A445-AA61-CD8A08E71038}" srcOrd="0" destOrd="0" presId="urn:microsoft.com/office/officeart/2005/8/layout/hierarchy1"/>
    <dgm:cxn modelId="{649AB34C-5D8C-BA4D-AFD3-FA455E6176F6}" srcId="{90FB7F21-9700-6546-ABB6-F769ED68132B}" destId="{D3AAF60A-D95D-7048-9D7D-CA52A3C413E4}" srcOrd="1" destOrd="0" parTransId="{0AF34B99-2D9E-CE4D-9C4B-FD027F1F4706}" sibTransId="{056DAC98-16B9-5549-B7D1-6D5EA325EB6E}"/>
    <dgm:cxn modelId="{EFE0096E-7FDB-394B-81A7-787D14F4D74D}" type="presOf" srcId="{D3AAF60A-D95D-7048-9D7D-CA52A3C413E4}" destId="{C6F775C6-66CE-E342-A0FD-3389C25CD769}" srcOrd="0" destOrd="0" presId="urn:microsoft.com/office/officeart/2005/8/layout/hierarchy1"/>
    <dgm:cxn modelId="{7EB44E4E-F123-2845-8BDD-0EC10B997E44}" type="presOf" srcId="{DAD39E32-AD5F-AA43-84EE-CCFFB18B5861}" destId="{D69343DC-2F52-5C43-BDE9-A1413DCCD441}" srcOrd="0" destOrd="0" presId="urn:microsoft.com/office/officeart/2005/8/layout/hierarchy1"/>
    <dgm:cxn modelId="{64D54654-E94F-9844-8766-72D77B2AAF84}" type="presOf" srcId="{7E1BEA48-9E21-C847-ADF4-E0E46AD07A69}" destId="{0DBECCE3-D35B-D549-8ECA-A61E186521E3}" srcOrd="0" destOrd="0" presId="urn:microsoft.com/office/officeart/2005/8/layout/hierarchy1"/>
    <dgm:cxn modelId="{6812A874-2ADC-AD44-9274-089B3177B17F}" type="presOf" srcId="{DF62A36A-199C-7246-964B-9AC915631FBE}" destId="{9EF56C06-18B6-0F45-96B5-E6E75DA1B166}" srcOrd="0" destOrd="0" presId="urn:microsoft.com/office/officeart/2005/8/layout/hierarchy1"/>
    <dgm:cxn modelId="{AC3A0A57-BFFB-004E-BDAF-E54015F4A88E}" srcId="{75BE63F5-B6FC-E24D-B27C-F47683A4997F}" destId="{A91E0F63-7E6E-6A47-B33F-A39CE651129E}" srcOrd="0" destOrd="0" parTransId="{9ABBCB77-F27E-5043-ABDD-999AB6C18062}" sibTransId="{51F7C9BD-2323-114A-AEB9-FCCEE377FACD}"/>
    <dgm:cxn modelId="{2B5BFF82-3CF3-3543-B16C-395FA75E8E8A}" type="presOf" srcId="{0AF34B99-2D9E-CE4D-9C4B-FD027F1F4706}" destId="{07A42346-89AD-3947-BF66-AECEC5A48711}" srcOrd="0" destOrd="0" presId="urn:microsoft.com/office/officeart/2005/8/layout/hierarchy1"/>
    <dgm:cxn modelId="{AAF40A8E-4B92-EB4E-8AEB-F3518103CE68}" srcId="{90FB7F21-9700-6546-ABB6-F769ED68132B}" destId="{D3C9C62A-C8EF-8C49-9C1C-B33FCCB01662}" srcOrd="2" destOrd="0" parTransId="{FFB6F3EA-AED7-B947-BFC7-3D189FDC5A37}" sibTransId="{B8B55A3A-1832-8446-A7F5-B4B32AFC119B}"/>
    <dgm:cxn modelId="{6AA505A0-90D6-8841-84D7-F2AD8CA45459}" type="presOf" srcId="{834795C9-455B-8B40-9EA8-3EB6CAFEC8F0}" destId="{28F2CF93-7CBB-DF45-A87E-ED5A4339B03A}" srcOrd="0" destOrd="0" presId="urn:microsoft.com/office/officeart/2005/8/layout/hierarchy1"/>
    <dgm:cxn modelId="{6E0644AE-351D-6943-9528-226681840C79}" type="presOf" srcId="{06BA640B-DB13-2B4B-A782-8DC2939276AC}" destId="{0BEBFBF4-E542-5E48-A43C-45087B666E4C}" srcOrd="0" destOrd="0" presId="urn:microsoft.com/office/officeart/2005/8/layout/hierarchy1"/>
    <dgm:cxn modelId="{7E101BB4-4628-934C-8880-30D19B854DB3}" srcId="{90FB7F21-9700-6546-ABB6-F769ED68132B}" destId="{53DB6DB0-D7A0-1541-93C3-3905B6C41158}" srcOrd="3" destOrd="0" parTransId="{3536E471-4AD3-974D-A7BF-17DB71520099}" sibTransId="{F0774C19-C56E-2A47-8A70-4DAA2DB696A1}"/>
    <dgm:cxn modelId="{485537BE-994D-7F4A-981A-E0CFA56423C0}" srcId="{A91E0F63-7E6E-6A47-B33F-A39CE651129E}" destId="{90FB7F21-9700-6546-ABB6-F769ED68132B}" srcOrd="0" destOrd="0" parTransId="{B38F5BC5-4A40-CB48-9467-4DC63FA3AC72}" sibTransId="{52049833-8D69-C64A-B53B-5CE0D9BF1260}"/>
    <dgm:cxn modelId="{C72D56D5-E4C9-8648-96D5-08204920B78A}" type="presOf" srcId="{FFB6F3EA-AED7-B947-BFC7-3D189FDC5A37}" destId="{697C5367-890D-1149-8BBC-8BA66A38011E}" srcOrd="0" destOrd="0" presId="urn:microsoft.com/office/officeart/2005/8/layout/hierarchy1"/>
    <dgm:cxn modelId="{6E45ADE8-38B5-4248-9734-888605A0CF51}" srcId="{90FB7F21-9700-6546-ABB6-F769ED68132B}" destId="{06BA640B-DB13-2B4B-A782-8DC2939276AC}" srcOrd="0" destOrd="0" parTransId="{24CCAF1F-48E1-E642-8441-9981C7FA05BE}" sibTransId="{09D0896C-3882-FD4D-B1E3-18DAED630CA3}"/>
    <dgm:cxn modelId="{4E5EA6EC-D3FE-984F-8766-0E0417CC076B}" type="presOf" srcId="{75BE63F5-B6FC-E24D-B27C-F47683A4997F}" destId="{614244BC-E5AB-2047-97ED-566A7AE3A5B2}" srcOrd="0" destOrd="0" presId="urn:microsoft.com/office/officeart/2005/8/layout/hierarchy1"/>
    <dgm:cxn modelId="{4FFDC0EC-3E11-8741-851B-D9B567DB27D4}" srcId="{A91E0F63-7E6E-6A47-B33F-A39CE651129E}" destId="{834795C9-455B-8B40-9EA8-3EB6CAFEC8F0}" srcOrd="3" destOrd="0" parTransId="{DAD39E32-AD5F-AA43-84EE-CCFFB18B5861}" sibTransId="{684C6263-C81F-D64D-AB6E-46362A49A50C}"/>
    <dgm:cxn modelId="{3C8A45F0-2D4B-A849-8199-B160829F9749}" type="presOf" srcId="{90FB7F21-9700-6546-ABB6-F769ED68132B}" destId="{56C1B49B-D2E9-A542-AD59-5EF74D89F0C3}" srcOrd="0" destOrd="0" presId="urn:microsoft.com/office/officeart/2005/8/layout/hierarchy1"/>
    <dgm:cxn modelId="{26EDBBFB-85F0-5C44-83FE-64ADD8C875FD}" type="presOf" srcId="{D3C9C62A-C8EF-8C49-9C1C-B33FCCB01662}" destId="{02DDC73E-1960-C44D-807F-7F95D429C75D}" srcOrd="0" destOrd="0" presId="urn:microsoft.com/office/officeart/2005/8/layout/hierarchy1"/>
    <dgm:cxn modelId="{637881FF-657D-1E48-83A1-220C69CCB37D}" type="presOf" srcId="{24CCAF1F-48E1-E642-8441-9981C7FA05BE}" destId="{4D11E46F-B787-5246-ADA0-98DABCDF7997}" srcOrd="0" destOrd="0" presId="urn:microsoft.com/office/officeart/2005/8/layout/hierarchy1"/>
    <dgm:cxn modelId="{F4C7EF71-F561-F442-B527-B8AB5ABF4CEB}" type="presParOf" srcId="{614244BC-E5AB-2047-97ED-566A7AE3A5B2}" destId="{E5F570F3-B463-A748-BA86-8633D54FAF17}" srcOrd="0" destOrd="0" presId="urn:microsoft.com/office/officeart/2005/8/layout/hierarchy1"/>
    <dgm:cxn modelId="{139B611D-5C98-7C4A-8DAC-862EB77A3B35}" type="presParOf" srcId="{E5F570F3-B463-A748-BA86-8633D54FAF17}" destId="{5AE89F90-5C99-2644-AA8D-2B182142DBCE}" srcOrd="0" destOrd="0" presId="urn:microsoft.com/office/officeart/2005/8/layout/hierarchy1"/>
    <dgm:cxn modelId="{9D5D3EFD-DBC7-2A48-B4EF-C94EC42735CF}" type="presParOf" srcId="{5AE89F90-5C99-2644-AA8D-2B182142DBCE}" destId="{5F14FE69-0BE9-6243-B2A6-6DC8557BD424}" srcOrd="0" destOrd="0" presId="urn:microsoft.com/office/officeart/2005/8/layout/hierarchy1"/>
    <dgm:cxn modelId="{0C88E9E5-9A71-3940-A839-B824A575C0E0}" type="presParOf" srcId="{5AE89F90-5C99-2644-AA8D-2B182142DBCE}" destId="{82850E3F-83F1-4B4E-AF52-8D69073883B7}" srcOrd="1" destOrd="0" presId="urn:microsoft.com/office/officeart/2005/8/layout/hierarchy1"/>
    <dgm:cxn modelId="{A4A58B45-E541-3D4C-AE55-A1514BAF1DD9}" type="presParOf" srcId="{E5F570F3-B463-A748-BA86-8633D54FAF17}" destId="{04C0EFD8-E11C-EF47-86BE-B8AB3CDB4F1D}" srcOrd="1" destOrd="0" presId="urn:microsoft.com/office/officeart/2005/8/layout/hierarchy1"/>
    <dgm:cxn modelId="{ADD0F7A8-C25C-E843-9F02-732412E34365}" type="presParOf" srcId="{04C0EFD8-E11C-EF47-86BE-B8AB3CDB4F1D}" destId="{8DFDFD96-7EEE-FA46-ACC6-369896B124FD}" srcOrd="0" destOrd="0" presId="urn:microsoft.com/office/officeart/2005/8/layout/hierarchy1"/>
    <dgm:cxn modelId="{FF468C5E-82EA-6F41-9997-77F42316942D}" type="presParOf" srcId="{04C0EFD8-E11C-EF47-86BE-B8AB3CDB4F1D}" destId="{10D92396-E8C2-1C44-95C6-CA73522D5F7D}" srcOrd="1" destOrd="0" presId="urn:microsoft.com/office/officeart/2005/8/layout/hierarchy1"/>
    <dgm:cxn modelId="{B06E2E3F-2D08-624F-BD06-EEADED31FCBF}" type="presParOf" srcId="{10D92396-E8C2-1C44-95C6-CA73522D5F7D}" destId="{F599D231-A0F7-7242-A57A-9CEE9D88E25B}" srcOrd="0" destOrd="0" presId="urn:microsoft.com/office/officeart/2005/8/layout/hierarchy1"/>
    <dgm:cxn modelId="{90461E89-47DA-914A-A564-C33E67933D16}" type="presParOf" srcId="{F599D231-A0F7-7242-A57A-9CEE9D88E25B}" destId="{76B8946E-E352-4749-9C8A-A889C2568317}" srcOrd="0" destOrd="0" presId="urn:microsoft.com/office/officeart/2005/8/layout/hierarchy1"/>
    <dgm:cxn modelId="{F24CAEE6-9D3D-7C4E-8F83-211DABA10572}" type="presParOf" srcId="{F599D231-A0F7-7242-A57A-9CEE9D88E25B}" destId="{56C1B49B-D2E9-A542-AD59-5EF74D89F0C3}" srcOrd="1" destOrd="0" presId="urn:microsoft.com/office/officeart/2005/8/layout/hierarchy1"/>
    <dgm:cxn modelId="{65A66FB9-FB3B-E84F-86D7-E770BA97B19E}" type="presParOf" srcId="{10D92396-E8C2-1C44-95C6-CA73522D5F7D}" destId="{AC284E2B-8498-2B41-ACBC-7DDB501D3344}" srcOrd="1" destOrd="0" presId="urn:microsoft.com/office/officeart/2005/8/layout/hierarchy1"/>
    <dgm:cxn modelId="{EC00529D-09F0-E04E-BEBB-FA35441EF0BE}" type="presParOf" srcId="{AC284E2B-8498-2B41-ACBC-7DDB501D3344}" destId="{4D11E46F-B787-5246-ADA0-98DABCDF7997}" srcOrd="0" destOrd="0" presId="urn:microsoft.com/office/officeart/2005/8/layout/hierarchy1"/>
    <dgm:cxn modelId="{CAE4E359-0E0B-EB40-B512-A4A2ACD56CA3}" type="presParOf" srcId="{AC284E2B-8498-2B41-ACBC-7DDB501D3344}" destId="{DD4762FE-986D-8D49-B4A1-C3DDC533CE52}" srcOrd="1" destOrd="0" presId="urn:microsoft.com/office/officeart/2005/8/layout/hierarchy1"/>
    <dgm:cxn modelId="{FED75466-17D7-8F40-85B7-61487A5316C8}" type="presParOf" srcId="{DD4762FE-986D-8D49-B4A1-C3DDC533CE52}" destId="{1E548273-1F18-0440-879A-380C55895AFA}" srcOrd="0" destOrd="0" presId="urn:microsoft.com/office/officeart/2005/8/layout/hierarchy1"/>
    <dgm:cxn modelId="{F823A7D2-5905-6840-B91A-9A07C13A8D2B}" type="presParOf" srcId="{1E548273-1F18-0440-879A-380C55895AFA}" destId="{E607AFCF-B62F-A947-AE95-B1BDA5F24D3A}" srcOrd="0" destOrd="0" presId="urn:microsoft.com/office/officeart/2005/8/layout/hierarchy1"/>
    <dgm:cxn modelId="{A01C4426-D7EB-FB45-B25E-E6F5A2967AF5}" type="presParOf" srcId="{1E548273-1F18-0440-879A-380C55895AFA}" destId="{0BEBFBF4-E542-5E48-A43C-45087B666E4C}" srcOrd="1" destOrd="0" presId="urn:microsoft.com/office/officeart/2005/8/layout/hierarchy1"/>
    <dgm:cxn modelId="{BC208275-02B7-D14A-920B-BF9EF1F112CC}" type="presParOf" srcId="{DD4762FE-986D-8D49-B4A1-C3DDC533CE52}" destId="{CB7DE4F0-3C20-3D43-9F45-1B2EBF25F42B}" srcOrd="1" destOrd="0" presId="urn:microsoft.com/office/officeart/2005/8/layout/hierarchy1"/>
    <dgm:cxn modelId="{746C96CA-7FF6-7744-A317-3694FDDA79B0}" type="presParOf" srcId="{AC284E2B-8498-2B41-ACBC-7DDB501D3344}" destId="{07A42346-89AD-3947-BF66-AECEC5A48711}" srcOrd="2" destOrd="0" presId="urn:microsoft.com/office/officeart/2005/8/layout/hierarchy1"/>
    <dgm:cxn modelId="{9BEC12B1-6F89-1348-A183-F18D0D4822CE}" type="presParOf" srcId="{AC284E2B-8498-2B41-ACBC-7DDB501D3344}" destId="{D7110CEA-FE88-0443-A85F-0E8BA523342D}" srcOrd="3" destOrd="0" presId="urn:microsoft.com/office/officeart/2005/8/layout/hierarchy1"/>
    <dgm:cxn modelId="{2D0C9AC8-9454-E84A-8CEC-AF55102C6818}" type="presParOf" srcId="{D7110CEA-FE88-0443-A85F-0E8BA523342D}" destId="{B0C56B0D-41E4-C346-8596-01AAF4828482}" srcOrd="0" destOrd="0" presId="urn:microsoft.com/office/officeart/2005/8/layout/hierarchy1"/>
    <dgm:cxn modelId="{D1966366-6042-B54F-8656-D9EA271F1158}" type="presParOf" srcId="{B0C56B0D-41E4-C346-8596-01AAF4828482}" destId="{43CD19A1-635D-F14F-82CE-438F30EB0C4A}" srcOrd="0" destOrd="0" presId="urn:microsoft.com/office/officeart/2005/8/layout/hierarchy1"/>
    <dgm:cxn modelId="{73FF600F-84B7-B74D-980F-7FB38B5D3EEF}" type="presParOf" srcId="{B0C56B0D-41E4-C346-8596-01AAF4828482}" destId="{C6F775C6-66CE-E342-A0FD-3389C25CD769}" srcOrd="1" destOrd="0" presId="urn:microsoft.com/office/officeart/2005/8/layout/hierarchy1"/>
    <dgm:cxn modelId="{0B363DF8-2104-C347-9E49-460CDB9FCC9F}" type="presParOf" srcId="{D7110CEA-FE88-0443-A85F-0E8BA523342D}" destId="{05404C63-28CB-8D42-A469-9E6B65039C8E}" srcOrd="1" destOrd="0" presId="urn:microsoft.com/office/officeart/2005/8/layout/hierarchy1"/>
    <dgm:cxn modelId="{9E89D65A-C0CC-2348-92C5-F19B84FD660D}" type="presParOf" srcId="{AC284E2B-8498-2B41-ACBC-7DDB501D3344}" destId="{697C5367-890D-1149-8BBC-8BA66A38011E}" srcOrd="4" destOrd="0" presId="urn:microsoft.com/office/officeart/2005/8/layout/hierarchy1"/>
    <dgm:cxn modelId="{84E3400D-02DD-AD43-B1AC-7B916788FAFF}" type="presParOf" srcId="{AC284E2B-8498-2B41-ACBC-7DDB501D3344}" destId="{20382B2C-D508-F349-9591-DA8DC43E8CCD}" srcOrd="5" destOrd="0" presId="urn:microsoft.com/office/officeart/2005/8/layout/hierarchy1"/>
    <dgm:cxn modelId="{CECE6379-37E1-D34D-BCD7-21E432BC8834}" type="presParOf" srcId="{20382B2C-D508-F349-9591-DA8DC43E8CCD}" destId="{2B0B9A1A-028C-9D47-956D-C4F99600C7EF}" srcOrd="0" destOrd="0" presId="urn:microsoft.com/office/officeart/2005/8/layout/hierarchy1"/>
    <dgm:cxn modelId="{B97F3011-6E91-3C4B-BA1D-9C455DDD8919}" type="presParOf" srcId="{2B0B9A1A-028C-9D47-956D-C4F99600C7EF}" destId="{7F59F305-4F38-984A-92AD-88CCBDC2BB91}" srcOrd="0" destOrd="0" presId="urn:microsoft.com/office/officeart/2005/8/layout/hierarchy1"/>
    <dgm:cxn modelId="{EA9171DD-10B1-6C46-B41B-C0B2918455FC}" type="presParOf" srcId="{2B0B9A1A-028C-9D47-956D-C4F99600C7EF}" destId="{02DDC73E-1960-C44D-807F-7F95D429C75D}" srcOrd="1" destOrd="0" presId="urn:microsoft.com/office/officeart/2005/8/layout/hierarchy1"/>
    <dgm:cxn modelId="{933B8558-4DFE-DA43-BEB7-F4BFFBFC6632}" type="presParOf" srcId="{20382B2C-D508-F349-9591-DA8DC43E8CCD}" destId="{7F368F92-DE27-3241-A724-E568B34C0CF1}" srcOrd="1" destOrd="0" presId="urn:microsoft.com/office/officeart/2005/8/layout/hierarchy1"/>
    <dgm:cxn modelId="{939EB20A-6D16-9F44-AEBD-8A481C240EAA}" type="presParOf" srcId="{AC284E2B-8498-2B41-ACBC-7DDB501D3344}" destId="{D19997D4-314E-C249-8DCA-095EC6AEB4AB}" srcOrd="6" destOrd="0" presId="urn:microsoft.com/office/officeart/2005/8/layout/hierarchy1"/>
    <dgm:cxn modelId="{CCAB85FA-F534-594F-8C94-0140C1C91E90}" type="presParOf" srcId="{AC284E2B-8498-2B41-ACBC-7DDB501D3344}" destId="{2DAC5A5C-B3B6-DD40-AFB3-F1B8CB701AE2}" srcOrd="7" destOrd="0" presId="urn:microsoft.com/office/officeart/2005/8/layout/hierarchy1"/>
    <dgm:cxn modelId="{F2032174-7A36-304B-99C5-A2ADE1F07387}" type="presParOf" srcId="{2DAC5A5C-B3B6-DD40-AFB3-F1B8CB701AE2}" destId="{73A9C672-6F92-054B-A4DE-B24C6022C1CB}" srcOrd="0" destOrd="0" presId="urn:microsoft.com/office/officeart/2005/8/layout/hierarchy1"/>
    <dgm:cxn modelId="{5EE948A2-213A-FE49-9DB0-BBF6DA5A04D6}" type="presParOf" srcId="{73A9C672-6F92-054B-A4DE-B24C6022C1CB}" destId="{2BA0DB95-C801-3B45-B85F-18285F647272}" srcOrd="0" destOrd="0" presId="urn:microsoft.com/office/officeart/2005/8/layout/hierarchy1"/>
    <dgm:cxn modelId="{E609D314-C3E4-E44A-BDA5-9CEA9414CBD8}" type="presParOf" srcId="{73A9C672-6F92-054B-A4DE-B24C6022C1CB}" destId="{FBF7ABB7-AF73-1C44-8E80-07D6BAFDA053}" srcOrd="1" destOrd="0" presId="urn:microsoft.com/office/officeart/2005/8/layout/hierarchy1"/>
    <dgm:cxn modelId="{7FBA22E1-6F28-5C48-8E65-C3936831F9FD}" type="presParOf" srcId="{2DAC5A5C-B3B6-DD40-AFB3-F1B8CB701AE2}" destId="{CA85BA31-3701-B74B-8756-EAC7EBF1468F}" srcOrd="1" destOrd="0" presId="urn:microsoft.com/office/officeart/2005/8/layout/hierarchy1"/>
    <dgm:cxn modelId="{F24DA44B-9595-0B47-A28C-A577FF6DE695}" type="presParOf" srcId="{04C0EFD8-E11C-EF47-86BE-B8AB3CDB4F1D}" destId="{0DBECCE3-D35B-D549-8ECA-A61E186521E3}" srcOrd="2" destOrd="0" presId="urn:microsoft.com/office/officeart/2005/8/layout/hierarchy1"/>
    <dgm:cxn modelId="{33FD3BBB-8A4F-7B47-B213-C7D0075984E7}" type="presParOf" srcId="{04C0EFD8-E11C-EF47-86BE-B8AB3CDB4F1D}" destId="{8A8FD8BC-E07C-B648-A535-7D8457F0F989}" srcOrd="3" destOrd="0" presId="urn:microsoft.com/office/officeart/2005/8/layout/hierarchy1"/>
    <dgm:cxn modelId="{8C40B8C8-B136-6B42-8679-85C197069D1C}" type="presParOf" srcId="{8A8FD8BC-E07C-B648-A535-7D8457F0F989}" destId="{069ED82D-7C37-944C-88F2-0B2242CBDC0B}" srcOrd="0" destOrd="0" presId="urn:microsoft.com/office/officeart/2005/8/layout/hierarchy1"/>
    <dgm:cxn modelId="{F320A00D-0491-0840-90DE-E49FF6052E11}" type="presParOf" srcId="{069ED82D-7C37-944C-88F2-0B2242CBDC0B}" destId="{A4C4C7B3-E6AD-3C49-A255-331F0CEFB854}" srcOrd="0" destOrd="0" presId="urn:microsoft.com/office/officeart/2005/8/layout/hierarchy1"/>
    <dgm:cxn modelId="{138FE8BE-98CD-B148-AF90-068D3640798D}" type="presParOf" srcId="{069ED82D-7C37-944C-88F2-0B2242CBDC0B}" destId="{8212C530-DBC1-4243-A137-DEFA8FF1F4B2}" srcOrd="1" destOrd="0" presId="urn:microsoft.com/office/officeart/2005/8/layout/hierarchy1"/>
    <dgm:cxn modelId="{5D4030BB-D7D3-1640-9A2C-475B7B06F125}" type="presParOf" srcId="{8A8FD8BC-E07C-B648-A535-7D8457F0F989}" destId="{E5DA5415-114E-9C45-AEAE-FB38F1523AF8}" srcOrd="1" destOrd="0" presId="urn:microsoft.com/office/officeart/2005/8/layout/hierarchy1"/>
    <dgm:cxn modelId="{780FF5F8-C624-0A4D-BE91-D38E402655DD}" type="presParOf" srcId="{04C0EFD8-E11C-EF47-86BE-B8AB3CDB4F1D}" destId="{5E872EAA-87E9-A445-AA61-CD8A08E71038}" srcOrd="4" destOrd="0" presId="urn:microsoft.com/office/officeart/2005/8/layout/hierarchy1"/>
    <dgm:cxn modelId="{E6BFCFFD-57D5-2C4D-A8B6-12B887CF0C5E}" type="presParOf" srcId="{04C0EFD8-E11C-EF47-86BE-B8AB3CDB4F1D}" destId="{2894408A-351C-D641-97DE-4D701647D006}" srcOrd="5" destOrd="0" presId="urn:microsoft.com/office/officeart/2005/8/layout/hierarchy1"/>
    <dgm:cxn modelId="{1D825B59-49A1-0445-A8FE-6E6C7FC4E018}" type="presParOf" srcId="{2894408A-351C-D641-97DE-4D701647D006}" destId="{37B0F350-20A9-1642-9BB9-99297940196D}" srcOrd="0" destOrd="0" presId="urn:microsoft.com/office/officeart/2005/8/layout/hierarchy1"/>
    <dgm:cxn modelId="{F8487C32-BEE7-E54C-82E1-AD62DAD55B76}" type="presParOf" srcId="{37B0F350-20A9-1642-9BB9-99297940196D}" destId="{B1FE48F6-4A3D-5048-AE24-6DFDEE7CA9A6}" srcOrd="0" destOrd="0" presId="urn:microsoft.com/office/officeart/2005/8/layout/hierarchy1"/>
    <dgm:cxn modelId="{F30E116D-97BB-2D48-844F-346B2E31E7FA}" type="presParOf" srcId="{37B0F350-20A9-1642-9BB9-99297940196D}" destId="{9EF56C06-18B6-0F45-96B5-E6E75DA1B166}" srcOrd="1" destOrd="0" presId="urn:microsoft.com/office/officeart/2005/8/layout/hierarchy1"/>
    <dgm:cxn modelId="{DB047ECC-F940-2B43-AB9C-F581B63228C7}" type="presParOf" srcId="{2894408A-351C-D641-97DE-4D701647D006}" destId="{ED13D26E-74D4-FA4C-A830-10CED4263FB1}" srcOrd="1" destOrd="0" presId="urn:microsoft.com/office/officeart/2005/8/layout/hierarchy1"/>
    <dgm:cxn modelId="{61C42C1D-BF23-9643-937E-CC10DEF8CFEC}" type="presParOf" srcId="{04C0EFD8-E11C-EF47-86BE-B8AB3CDB4F1D}" destId="{D69343DC-2F52-5C43-BDE9-A1413DCCD441}" srcOrd="6" destOrd="0" presId="urn:microsoft.com/office/officeart/2005/8/layout/hierarchy1"/>
    <dgm:cxn modelId="{B4DF4ADA-DEFF-6D42-B163-D54CA0723E66}" type="presParOf" srcId="{04C0EFD8-E11C-EF47-86BE-B8AB3CDB4F1D}" destId="{5585C3E0-F885-CF42-9B79-B114FD9841F3}" srcOrd="7" destOrd="0" presId="urn:microsoft.com/office/officeart/2005/8/layout/hierarchy1"/>
    <dgm:cxn modelId="{5523427A-54AB-1246-9AE8-D0BA97B456E5}" type="presParOf" srcId="{5585C3E0-F885-CF42-9B79-B114FD9841F3}" destId="{90B67D49-49DF-ED4A-870F-C632B06FC658}" srcOrd="0" destOrd="0" presId="urn:microsoft.com/office/officeart/2005/8/layout/hierarchy1"/>
    <dgm:cxn modelId="{2F8C71C1-F8A4-4143-8DF2-2BE2E2B05190}" type="presParOf" srcId="{90B67D49-49DF-ED4A-870F-C632B06FC658}" destId="{E409E6FE-C098-A548-A860-5CC416FF9721}" srcOrd="0" destOrd="0" presId="urn:microsoft.com/office/officeart/2005/8/layout/hierarchy1"/>
    <dgm:cxn modelId="{95A396D1-6C3B-B54B-8C3A-6367B15236DD}" type="presParOf" srcId="{90B67D49-49DF-ED4A-870F-C632B06FC658}" destId="{28F2CF93-7CBB-DF45-A87E-ED5A4339B03A}" srcOrd="1" destOrd="0" presId="urn:microsoft.com/office/officeart/2005/8/layout/hierarchy1"/>
    <dgm:cxn modelId="{C3FA9340-9CCD-6745-8BEB-A1EC8C911F1D}" type="presParOf" srcId="{5585C3E0-F885-CF42-9B79-B114FD9841F3}" destId="{35A56384-D083-4E4C-9D2A-0AC6C69D3C9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3576FC-0F4C-466C-B56C-EAA84202B3C3}" type="doc">
      <dgm:prSet loTypeId="urn:microsoft.com/office/officeart/2005/8/layout/radial1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13938136-7F85-4A73-B86E-4E8C2748AD82}">
      <dgm:prSet phldrT="[Text]" custT="1"/>
      <dgm:spPr/>
      <dgm:t>
        <a:bodyPr/>
        <a:lstStyle/>
        <a:p>
          <a:r>
            <a:rPr lang="en-GB" sz="1400" dirty="0"/>
            <a:t>All 2 clean</a:t>
          </a:r>
        </a:p>
      </dgm:t>
    </dgm:pt>
    <dgm:pt modelId="{2B68187C-A47A-4D90-9C5E-1F78FF4380A1}" type="parTrans" cxnId="{2CCF1EC1-36AF-468B-8F4C-C82B5D7A8654}">
      <dgm:prSet/>
      <dgm:spPr/>
      <dgm:t>
        <a:bodyPr/>
        <a:lstStyle/>
        <a:p>
          <a:endParaRPr lang="en-GB"/>
        </a:p>
      </dgm:t>
    </dgm:pt>
    <dgm:pt modelId="{C32AA286-39E6-4BFF-B14D-B0E115C9CBA5}" type="sibTrans" cxnId="{2CCF1EC1-36AF-468B-8F4C-C82B5D7A8654}">
      <dgm:prSet/>
      <dgm:spPr/>
      <dgm:t>
        <a:bodyPr/>
        <a:lstStyle/>
        <a:p>
          <a:endParaRPr lang="en-GB"/>
        </a:p>
      </dgm:t>
    </dgm:pt>
    <dgm:pt modelId="{621BFC91-AB89-4DE8-83D8-173C5DF94C4F}">
      <dgm:prSet phldrT="[Text]" custT="1"/>
      <dgm:spPr/>
      <dgm:t>
        <a:bodyPr/>
        <a:lstStyle/>
        <a:p>
          <a:r>
            <a:rPr lang="en-GB" sz="1400" dirty="0"/>
            <a:t>Managers</a:t>
          </a:r>
        </a:p>
      </dgm:t>
    </dgm:pt>
    <dgm:pt modelId="{93C2DE9D-41C7-44C4-8569-952FCCF7A327}" type="parTrans" cxnId="{EB78F666-F814-4679-BDE5-32CDD2BA94D9}">
      <dgm:prSet/>
      <dgm:spPr/>
      <dgm:t>
        <a:bodyPr/>
        <a:lstStyle/>
        <a:p>
          <a:endParaRPr lang="en-GB"/>
        </a:p>
      </dgm:t>
    </dgm:pt>
    <dgm:pt modelId="{AB6C77D1-C00C-4D61-BB48-3B58BFA71351}" type="sibTrans" cxnId="{EB78F666-F814-4679-BDE5-32CDD2BA94D9}">
      <dgm:prSet/>
      <dgm:spPr/>
      <dgm:t>
        <a:bodyPr/>
        <a:lstStyle/>
        <a:p>
          <a:endParaRPr lang="en-GB"/>
        </a:p>
      </dgm:t>
    </dgm:pt>
    <dgm:pt modelId="{4AC84C53-674E-4F11-83E5-51C6558E7A53}">
      <dgm:prSet phldrT="[Text]" custT="1"/>
      <dgm:spPr/>
      <dgm:t>
        <a:bodyPr/>
        <a:lstStyle/>
        <a:p>
          <a:r>
            <a:rPr lang="en-GB" sz="1400" dirty="0"/>
            <a:t>Customers</a:t>
          </a:r>
        </a:p>
      </dgm:t>
    </dgm:pt>
    <dgm:pt modelId="{5E7AEC32-8693-4CD4-84C5-4DCF9DF17AC6}" type="parTrans" cxnId="{7768BCD7-105D-4873-9023-F936F56AA64C}">
      <dgm:prSet/>
      <dgm:spPr/>
      <dgm:t>
        <a:bodyPr/>
        <a:lstStyle/>
        <a:p>
          <a:endParaRPr lang="en-GB"/>
        </a:p>
      </dgm:t>
    </dgm:pt>
    <dgm:pt modelId="{B21FA855-1D47-46A3-818B-576952D70804}" type="sibTrans" cxnId="{7768BCD7-105D-4873-9023-F936F56AA64C}">
      <dgm:prSet/>
      <dgm:spPr/>
      <dgm:t>
        <a:bodyPr/>
        <a:lstStyle/>
        <a:p>
          <a:endParaRPr lang="en-GB"/>
        </a:p>
      </dgm:t>
    </dgm:pt>
    <dgm:pt modelId="{C3CD80DB-288E-41FB-81A1-9DFCBF3FFC49}">
      <dgm:prSet phldrT="[Text]" custT="1"/>
      <dgm:spPr/>
      <dgm:t>
        <a:bodyPr/>
        <a:lstStyle/>
        <a:p>
          <a:r>
            <a:rPr lang="en-GB" sz="1400" dirty="0"/>
            <a:t>Competitors</a:t>
          </a:r>
        </a:p>
      </dgm:t>
    </dgm:pt>
    <dgm:pt modelId="{9D4202AC-5969-460B-8432-628012305D72}" type="parTrans" cxnId="{3D7CB9A5-98AE-4AF5-BF0A-EF132EB54701}">
      <dgm:prSet/>
      <dgm:spPr/>
      <dgm:t>
        <a:bodyPr/>
        <a:lstStyle/>
        <a:p>
          <a:endParaRPr lang="en-GB"/>
        </a:p>
      </dgm:t>
    </dgm:pt>
    <dgm:pt modelId="{255E8E61-87EB-4F5A-8105-8D5DD55488AB}" type="sibTrans" cxnId="{3D7CB9A5-98AE-4AF5-BF0A-EF132EB54701}">
      <dgm:prSet/>
      <dgm:spPr/>
      <dgm:t>
        <a:bodyPr/>
        <a:lstStyle/>
        <a:p>
          <a:endParaRPr lang="en-GB"/>
        </a:p>
      </dgm:t>
    </dgm:pt>
    <dgm:pt modelId="{D44E7194-4B94-47BE-BC32-FA6693A60AB3}">
      <dgm:prSet custT="1"/>
      <dgm:spPr/>
      <dgm:t>
        <a:bodyPr/>
        <a:lstStyle/>
        <a:p>
          <a:r>
            <a:rPr lang="en-GB" sz="1400" dirty="0"/>
            <a:t>Suppliers</a:t>
          </a:r>
        </a:p>
      </dgm:t>
    </dgm:pt>
    <dgm:pt modelId="{4F9DA535-9819-4259-91CC-912F219C2800}" type="parTrans" cxnId="{6B1BD3C4-4009-44B3-AE2B-AD7023553CDA}">
      <dgm:prSet/>
      <dgm:spPr/>
      <dgm:t>
        <a:bodyPr/>
        <a:lstStyle/>
        <a:p>
          <a:endParaRPr lang="en-GB"/>
        </a:p>
      </dgm:t>
    </dgm:pt>
    <dgm:pt modelId="{4EEA8104-8B5B-4FBF-8AA1-FE80E7821719}" type="sibTrans" cxnId="{6B1BD3C4-4009-44B3-AE2B-AD7023553CDA}">
      <dgm:prSet/>
      <dgm:spPr/>
      <dgm:t>
        <a:bodyPr/>
        <a:lstStyle/>
        <a:p>
          <a:endParaRPr lang="en-GB"/>
        </a:p>
      </dgm:t>
    </dgm:pt>
    <dgm:pt modelId="{7A403735-157B-4DC1-BAD5-4129160411F0}">
      <dgm:prSet custT="1"/>
      <dgm:spPr/>
      <dgm:t>
        <a:bodyPr/>
        <a:lstStyle/>
        <a:p>
          <a:r>
            <a:rPr lang="en-GB" sz="1400" dirty="0"/>
            <a:t>Workers</a:t>
          </a:r>
        </a:p>
      </dgm:t>
    </dgm:pt>
    <dgm:pt modelId="{A6D350FF-E76F-408A-A801-7E8C7CB781AD}" type="parTrans" cxnId="{5E2E296E-E44E-44C7-A5ED-D1AB46FCA9D5}">
      <dgm:prSet/>
      <dgm:spPr/>
      <dgm:t>
        <a:bodyPr/>
        <a:lstStyle/>
        <a:p>
          <a:endParaRPr lang="en-GB"/>
        </a:p>
      </dgm:t>
    </dgm:pt>
    <dgm:pt modelId="{2C6B89B6-61D4-4152-8FFA-88B629DF6E38}" type="sibTrans" cxnId="{5E2E296E-E44E-44C7-A5ED-D1AB46FCA9D5}">
      <dgm:prSet/>
      <dgm:spPr/>
      <dgm:t>
        <a:bodyPr/>
        <a:lstStyle/>
        <a:p>
          <a:endParaRPr lang="en-GB"/>
        </a:p>
      </dgm:t>
    </dgm:pt>
    <dgm:pt modelId="{F8B9A33E-4819-4E70-9219-22B724932471}">
      <dgm:prSet/>
      <dgm:spPr/>
      <dgm:t>
        <a:bodyPr/>
        <a:lstStyle/>
        <a:p>
          <a:r>
            <a:rPr lang="en-GB" dirty="0"/>
            <a:t>Government</a:t>
          </a:r>
        </a:p>
      </dgm:t>
    </dgm:pt>
    <dgm:pt modelId="{87D3ED83-ED7B-4063-9358-360A59FFF54F}" type="parTrans" cxnId="{F97403F2-135E-4ED3-A940-1D8BEE663815}">
      <dgm:prSet/>
      <dgm:spPr/>
      <dgm:t>
        <a:bodyPr/>
        <a:lstStyle/>
        <a:p>
          <a:endParaRPr lang="en-GB"/>
        </a:p>
      </dgm:t>
    </dgm:pt>
    <dgm:pt modelId="{123C0BD7-601F-453D-8E0C-49E6752AD407}" type="sibTrans" cxnId="{F97403F2-135E-4ED3-A940-1D8BEE663815}">
      <dgm:prSet/>
      <dgm:spPr/>
      <dgm:t>
        <a:bodyPr/>
        <a:lstStyle/>
        <a:p>
          <a:endParaRPr lang="en-GB"/>
        </a:p>
      </dgm:t>
    </dgm:pt>
    <dgm:pt modelId="{CCB5F3E6-9709-416F-883A-07D324B83B96}">
      <dgm:prSet/>
      <dgm:spPr/>
      <dgm:t>
        <a:bodyPr/>
        <a:lstStyle/>
        <a:p>
          <a:r>
            <a:rPr lang="en-GB" dirty="0"/>
            <a:t>Contractors</a:t>
          </a:r>
        </a:p>
      </dgm:t>
    </dgm:pt>
    <dgm:pt modelId="{E94B6EA7-33B8-4360-8CFF-88B3CDC82898}" type="parTrans" cxnId="{24FDD405-5DC9-4AF4-9740-B8C1CEF0E12D}">
      <dgm:prSet/>
      <dgm:spPr/>
      <dgm:t>
        <a:bodyPr/>
        <a:lstStyle/>
        <a:p>
          <a:endParaRPr lang="en-GB"/>
        </a:p>
      </dgm:t>
    </dgm:pt>
    <dgm:pt modelId="{4E65B3F3-B9D3-44F9-AB2A-B34F9B4322BF}" type="sibTrans" cxnId="{24FDD405-5DC9-4AF4-9740-B8C1CEF0E12D}">
      <dgm:prSet/>
      <dgm:spPr/>
      <dgm:t>
        <a:bodyPr/>
        <a:lstStyle/>
        <a:p>
          <a:endParaRPr lang="en-GB"/>
        </a:p>
      </dgm:t>
    </dgm:pt>
    <dgm:pt modelId="{3E0BC87C-4D4E-4145-8AE2-2B593D3759E9}">
      <dgm:prSet/>
      <dgm:spPr/>
      <dgm:t>
        <a:bodyPr/>
        <a:lstStyle/>
        <a:p>
          <a:r>
            <a:rPr lang="en-GB" dirty="0"/>
            <a:t>Marketing</a:t>
          </a:r>
        </a:p>
        <a:p>
          <a:r>
            <a:rPr lang="en-GB" dirty="0"/>
            <a:t>Companies</a:t>
          </a:r>
        </a:p>
      </dgm:t>
    </dgm:pt>
    <dgm:pt modelId="{79339317-F35F-48AC-A347-D5A5A4E5D12B}" type="parTrans" cxnId="{928337DF-7379-448B-A0FC-E0059B2E2715}">
      <dgm:prSet/>
      <dgm:spPr/>
      <dgm:t>
        <a:bodyPr/>
        <a:lstStyle/>
        <a:p>
          <a:endParaRPr lang="en-GB"/>
        </a:p>
      </dgm:t>
    </dgm:pt>
    <dgm:pt modelId="{AEDB1D0C-3878-40DE-8E72-C843C1D6F645}" type="sibTrans" cxnId="{928337DF-7379-448B-A0FC-E0059B2E2715}">
      <dgm:prSet/>
      <dgm:spPr/>
      <dgm:t>
        <a:bodyPr/>
        <a:lstStyle/>
        <a:p>
          <a:endParaRPr lang="en-GB"/>
        </a:p>
      </dgm:t>
    </dgm:pt>
    <dgm:pt modelId="{1C01E71C-4AC0-4514-B113-0755FF63D1CF}" type="pres">
      <dgm:prSet presAssocID="{FB3576FC-0F4C-466C-B56C-EAA84202B3C3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97F6C35C-72A8-4DFD-9081-2B03D7ACDD3A}" type="pres">
      <dgm:prSet presAssocID="{13938136-7F85-4A73-B86E-4E8C2748AD82}" presName="centerShape" presStyleLbl="node0" presStyleIdx="0" presStyleCnt="1" custScaleX="101371"/>
      <dgm:spPr/>
    </dgm:pt>
    <dgm:pt modelId="{996FEC2E-6528-4E7E-94BA-05510E3F3018}" type="pres">
      <dgm:prSet presAssocID="{93C2DE9D-41C7-44C4-8569-952FCCF7A327}" presName="Name9" presStyleLbl="parChTrans1D2" presStyleIdx="0" presStyleCnt="8"/>
      <dgm:spPr/>
    </dgm:pt>
    <dgm:pt modelId="{0EA625CD-7C76-41C6-9CE7-248BDF711C60}" type="pres">
      <dgm:prSet presAssocID="{93C2DE9D-41C7-44C4-8569-952FCCF7A327}" presName="connTx" presStyleLbl="parChTrans1D2" presStyleIdx="0" presStyleCnt="8"/>
      <dgm:spPr/>
    </dgm:pt>
    <dgm:pt modelId="{FC802F19-00E0-4D3F-AB9E-72151B2ED44B}" type="pres">
      <dgm:prSet presAssocID="{621BFC91-AB89-4DE8-83D8-173C5DF94C4F}" presName="node" presStyleLbl="node1" presStyleIdx="0" presStyleCnt="8" custScaleX="98867">
        <dgm:presLayoutVars>
          <dgm:bulletEnabled val="1"/>
        </dgm:presLayoutVars>
      </dgm:prSet>
      <dgm:spPr/>
    </dgm:pt>
    <dgm:pt modelId="{D2DF275D-8C34-4FE5-8377-CC5D415C69BE}" type="pres">
      <dgm:prSet presAssocID="{5E7AEC32-8693-4CD4-84C5-4DCF9DF17AC6}" presName="Name9" presStyleLbl="parChTrans1D2" presStyleIdx="1" presStyleCnt="8"/>
      <dgm:spPr/>
    </dgm:pt>
    <dgm:pt modelId="{4A47BE43-189B-46D9-9B26-77C1C2C41870}" type="pres">
      <dgm:prSet presAssocID="{5E7AEC32-8693-4CD4-84C5-4DCF9DF17AC6}" presName="connTx" presStyleLbl="parChTrans1D2" presStyleIdx="1" presStyleCnt="8"/>
      <dgm:spPr/>
    </dgm:pt>
    <dgm:pt modelId="{89513186-651B-4D15-85C8-89D7FB072CE6}" type="pres">
      <dgm:prSet presAssocID="{4AC84C53-674E-4F11-83E5-51C6558E7A53}" presName="node" presStyleLbl="node1" presStyleIdx="1" presStyleCnt="8">
        <dgm:presLayoutVars>
          <dgm:bulletEnabled val="1"/>
        </dgm:presLayoutVars>
      </dgm:prSet>
      <dgm:spPr/>
    </dgm:pt>
    <dgm:pt modelId="{A06DC7D5-15B2-4E73-B2A6-E1EBAB7D62CC}" type="pres">
      <dgm:prSet presAssocID="{9D4202AC-5969-460B-8432-628012305D72}" presName="Name9" presStyleLbl="parChTrans1D2" presStyleIdx="2" presStyleCnt="8"/>
      <dgm:spPr/>
    </dgm:pt>
    <dgm:pt modelId="{0B4AE5FC-BD82-4065-ABC4-11FDCBAB04EA}" type="pres">
      <dgm:prSet presAssocID="{9D4202AC-5969-460B-8432-628012305D72}" presName="connTx" presStyleLbl="parChTrans1D2" presStyleIdx="2" presStyleCnt="8"/>
      <dgm:spPr/>
    </dgm:pt>
    <dgm:pt modelId="{A4C87C71-91DF-48DB-8D4B-88C99BDA5A18}" type="pres">
      <dgm:prSet presAssocID="{C3CD80DB-288E-41FB-81A1-9DFCBF3FFC49}" presName="node" presStyleLbl="node1" presStyleIdx="2" presStyleCnt="8">
        <dgm:presLayoutVars>
          <dgm:bulletEnabled val="1"/>
        </dgm:presLayoutVars>
      </dgm:prSet>
      <dgm:spPr/>
    </dgm:pt>
    <dgm:pt modelId="{2267401E-3747-4B7D-9149-A36290614921}" type="pres">
      <dgm:prSet presAssocID="{4F9DA535-9819-4259-91CC-912F219C2800}" presName="Name9" presStyleLbl="parChTrans1D2" presStyleIdx="3" presStyleCnt="8"/>
      <dgm:spPr/>
    </dgm:pt>
    <dgm:pt modelId="{FE2F5E9B-5D2D-41C6-9D1A-9E39C094F67E}" type="pres">
      <dgm:prSet presAssocID="{4F9DA535-9819-4259-91CC-912F219C2800}" presName="connTx" presStyleLbl="parChTrans1D2" presStyleIdx="3" presStyleCnt="8"/>
      <dgm:spPr/>
    </dgm:pt>
    <dgm:pt modelId="{8A862575-DD95-4378-9669-21AF0EE3AE38}" type="pres">
      <dgm:prSet presAssocID="{D44E7194-4B94-47BE-BC32-FA6693A60AB3}" presName="node" presStyleLbl="node1" presStyleIdx="3" presStyleCnt="8" custRadScaleRad="100747">
        <dgm:presLayoutVars>
          <dgm:bulletEnabled val="1"/>
        </dgm:presLayoutVars>
      </dgm:prSet>
      <dgm:spPr/>
    </dgm:pt>
    <dgm:pt modelId="{84CFEBF4-04D1-4098-9A4A-4A2AA28A17B3}" type="pres">
      <dgm:prSet presAssocID="{A6D350FF-E76F-408A-A801-7E8C7CB781AD}" presName="Name9" presStyleLbl="parChTrans1D2" presStyleIdx="4" presStyleCnt="8"/>
      <dgm:spPr/>
    </dgm:pt>
    <dgm:pt modelId="{13978715-106D-4B51-8785-DC4593C03869}" type="pres">
      <dgm:prSet presAssocID="{A6D350FF-E76F-408A-A801-7E8C7CB781AD}" presName="connTx" presStyleLbl="parChTrans1D2" presStyleIdx="4" presStyleCnt="8"/>
      <dgm:spPr/>
    </dgm:pt>
    <dgm:pt modelId="{7CBE1FC4-0878-458C-972E-C1BF9185A227}" type="pres">
      <dgm:prSet presAssocID="{7A403735-157B-4DC1-BAD5-4129160411F0}" presName="node" presStyleLbl="node1" presStyleIdx="4" presStyleCnt="8">
        <dgm:presLayoutVars>
          <dgm:bulletEnabled val="1"/>
        </dgm:presLayoutVars>
      </dgm:prSet>
      <dgm:spPr/>
    </dgm:pt>
    <dgm:pt modelId="{F3573CE2-AE73-4771-B12F-7148FAF676AC}" type="pres">
      <dgm:prSet presAssocID="{87D3ED83-ED7B-4063-9358-360A59FFF54F}" presName="Name9" presStyleLbl="parChTrans1D2" presStyleIdx="5" presStyleCnt="8"/>
      <dgm:spPr/>
    </dgm:pt>
    <dgm:pt modelId="{37F2436B-6492-4A1B-A7DC-FE81300EEE98}" type="pres">
      <dgm:prSet presAssocID="{87D3ED83-ED7B-4063-9358-360A59FFF54F}" presName="connTx" presStyleLbl="parChTrans1D2" presStyleIdx="5" presStyleCnt="8"/>
      <dgm:spPr/>
    </dgm:pt>
    <dgm:pt modelId="{7659D06D-8C91-4693-8E4C-C75168714F36}" type="pres">
      <dgm:prSet presAssocID="{F8B9A33E-4819-4E70-9219-22B724932471}" presName="node" presStyleLbl="node1" presStyleIdx="5" presStyleCnt="8">
        <dgm:presLayoutVars>
          <dgm:bulletEnabled val="1"/>
        </dgm:presLayoutVars>
      </dgm:prSet>
      <dgm:spPr/>
    </dgm:pt>
    <dgm:pt modelId="{FA678DBD-499D-45F1-BFD0-49995F68B0CC}" type="pres">
      <dgm:prSet presAssocID="{E94B6EA7-33B8-4360-8CFF-88B3CDC82898}" presName="Name9" presStyleLbl="parChTrans1D2" presStyleIdx="6" presStyleCnt="8"/>
      <dgm:spPr/>
    </dgm:pt>
    <dgm:pt modelId="{94E6C74B-DBDB-4F08-BEDB-85E2DEF9F716}" type="pres">
      <dgm:prSet presAssocID="{E94B6EA7-33B8-4360-8CFF-88B3CDC82898}" presName="connTx" presStyleLbl="parChTrans1D2" presStyleIdx="6" presStyleCnt="8"/>
      <dgm:spPr/>
    </dgm:pt>
    <dgm:pt modelId="{42F40117-FBFE-4FF8-97C1-899F5D061570}" type="pres">
      <dgm:prSet presAssocID="{CCB5F3E6-9709-416F-883A-07D324B83B96}" presName="node" presStyleLbl="node1" presStyleIdx="6" presStyleCnt="8">
        <dgm:presLayoutVars>
          <dgm:bulletEnabled val="1"/>
        </dgm:presLayoutVars>
      </dgm:prSet>
      <dgm:spPr/>
    </dgm:pt>
    <dgm:pt modelId="{C731285F-1042-47BF-B480-8352FE2419D1}" type="pres">
      <dgm:prSet presAssocID="{79339317-F35F-48AC-A347-D5A5A4E5D12B}" presName="Name9" presStyleLbl="parChTrans1D2" presStyleIdx="7" presStyleCnt="8"/>
      <dgm:spPr/>
    </dgm:pt>
    <dgm:pt modelId="{E1998C3E-87D4-43B1-B224-60EF7EAEEA0C}" type="pres">
      <dgm:prSet presAssocID="{79339317-F35F-48AC-A347-D5A5A4E5D12B}" presName="connTx" presStyleLbl="parChTrans1D2" presStyleIdx="7" presStyleCnt="8"/>
      <dgm:spPr/>
    </dgm:pt>
    <dgm:pt modelId="{C8BAFD12-025D-425C-96FD-1793509E2935}" type="pres">
      <dgm:prSet presAssocID="{3E0BC87C-4D4E-4145-8AE2-2B593D3759E9}" presName="node" presStyleLbl="node1" presStyleIdx="7" presStyleCnt="8">
        <dgm:presLayoutVars>
          <dgm:bulletEnabled val="1"/>
        </dgm:presLayoutVars>
      </dgm:prSet>
      <dgm:spPr/>
    </dgm:pt>
  </dgm:ptLst>
  <dgm:cxnLst>
    <dgm:cxn modelId="{593F7504-8D83-4C63-A7C0-15A8795486EC}" type="presOf" srcId="{A6D350FF-E76F-408A-A801-7E8C7CB781AD}" destId="{84CFEBF4-04D1-4098-9A4A-4A2AA28A17B3}" srcOrd="0" destOrd="0" presId="urn:microsoft.com/office/officeart/2005/8/layout/radial1"/>
    <dgm:cxn modelId="{263C7604-7999-4F0A-9C7C-E1DC5E7355F2}" type="presOf" srcId="{621BFC91-AB89-4DE8-83D8-173C5DF94C4F}" destId="{FC802F19-00E0-4D3F-AB9E-72151B2ED44B}" srcOrd="0" destOrd="0" presId="urn:microsoft.com/office/officeart/2005/8/layout/radial1"/>
    <dgm:cxn modelId="{24FDD405-5DC9-4AF4-9740-B8C1CEF0E12D}" srcId="{13938136-7F85-4A73-B86E-4E8C2748AD82}" destId="{CCB5F3E6-9709-416F-883A-07D324B83B96}" srcOrd="6" destOrd="0" parTransId="{E94B6EA7-33B8-4360-8CFF-88B3CDC82898}" sibTransId="{4E65B3F3-B9D3-44F9-AB2A-B34F9B4322BF}"/>
    <dgm:cxn modelId="{13E0DD09-8009-460C-B29B-C573CB272A13}" type="presOf" srcId="{5E7AEC32-8693-4CD4-84C5-4DCF9DF17AC6}" destId="{D2DF275D-8C34-4FE5-8377-CC5D415C69BE}" srcOrd="0" destOrd="0" presId="urn:microsoft.com/office/officeart/2005/8/layout/radial1"/>
    <dgm:cxn modelId="{261EA80A-61AA-4ACD-B87B-D42F888241B9}" type="presOf" srcId="{FB3576FC-0F4C-466C-B56C-EAA84202B3C3}" destId="{1C01E71C-4AC0-4514-B113-0755FF63D1CF}" srcOrd="0" destOrd="0" presId="urn:microsoft.com/office/officeart/2005/8/layout/radial1"/>
    <dgm:cxn modelId="{5E236311-B2CC-4780-835D-D9C20CDCDEBF}" type="presOf" srcId="{4AC84C53-674E-4F11-83E5-51C6558E7A53}" destId="{89513186-651B-4D15-85C8-89D7FB072CE6}" srcOrd="0" destOrd="0" presId="urn:microsoft.com/office/officeart/2005/8/layout/radial1"/>
    <dgm:cxn modelId="{3934B31B-B1F2-4E35-AD74-A1C19CC37F2A}" type="presOf" srcId="{9D4202AC-5969-460B-8432-628012305D72}" destId="{0B4AE5FC-BD82-4065-ABC4-11FDCBAB04EA}" srcOrd="1" destOrd="0" presId="urn:microsoft.com/office/officeart/2005/8/layout/radial1"/>
    <dgm:cxn modelId="{8CD69224-F220-45CC-B357-FD99508DB752}" type="presOf" srcId="{93C2DE9D-41C7-44C4-8569-952FCCF7A327}" destId="{0EA625CD-7C76-41C6-9CE7-248BDF711C60}" srcOrd="1" destOrd="0" presId="urn:microsoft.com/office/officeart/2005/8/layout/radial1"/>
    <dgm:cxn modelId="{6D8AD262-ED1F-4453-842C-961D119609A3}" type="presOf" srcId="{3E0BC87C-4D4E-4145-8AE2-2B593D3759E9}" destId="{C8BAFD12-025D-425C-96FD-1793509E2935}" srcOrd="0" destOrd="0" presId="urn:microsoft.com/office/officeart/2005/8/layout/radial1"/>
    <dgm:cxn modelId="{06A17D45-B186-466D-BDBA-038426F985C4}" type="presOf" srcId="{F8B9A33E-4819-4E70-9219-22B724932471}" destId="{7659D06D-8C91-4693-8E4C-C75168714F36}" srcOrd="0" destOrd="0" presId="urn:microsoft.com/office/officeart/2005/8/layout/radial1"/>
    <dgm:cxn modelId="{0F820946-5FF0-4DC9-BF75-6E01194CEE6F}" type="presOf" srcId="{E94B6EA7-33B8-4360-8CFF-88B3CDC82898}" destId="{FA678DBD-499D-45F1-BFD0-49995F68B0CC}" srcOrd="0" destOrd="0" presId="urn:microsoft.com/office/officeart/2005/8/layout/radial1"/>
    <dgm:cxn modelId="{EB78F666-F814-4679-BDE5-32CDD2BA94D9}" srcId="{13938136-7F85-4A73-B86E-4E8C2748AD82}" destId="{621BFC91-AB89-4DE8-83D8-173C5DF94C4F}" srcOrd="0" destOrd="0" parTransId="{93C2DE9D-41C7-44C4-8569-952FCCF7A327}" sibTransId="{AB6C77D1-C00C-4D61-BB48-3B58BFA71351}"/>
    <dgm:cxn modelId="{27A17E49-B88B-4335-B181-DF9DF479EDA3}" type="presOf" srcId="{5E7AEC32-8693-4CD4-84C5-4DCF9DF17AC6}" destId="{4A47BE43-189B-46D9-9B26-77C1C2C41870}" srcOrd="1" destOrd="0" presId="urn:microsoft.com/office/officeart/2005/8/layout/radial1"/>
    <dgm:cxn modelId="{6928576D-CE4C-4517-917E-62E35F6981A4}" type="presOf" srcId="{13938136-7F85-4A73-B86E-4E8C2748AD82}" destId="{97F6C35C-72A8-4DFD-9081-2B03D7ACDD3A}" srcOrd="0" destOrd="0" presId="urn:microsoft.com/office/officeart/2005/8/layout/radial1"/>
    <dgm:cxn modelId="{5E2E296E-E44E-44C7-A5ED-D1AB46FCA9D5}" srcId="{13938136-7F85-4A73-B86E-4E8C2748AD82}" destId="{7A403735-157B-4DC1-BAD5-4129160411F0}" srcOrd="4" destOrd="0" parTransId="{A6D350FF-E76F-408A-A801-7E8C7CB781AD}" sibTransId="{2C6B89B6-61D4-4152-8FFA-88B629DF6E38}"/>
    <dgm:cxn modelId="{8F04A553-75F9-4C84-B139-54837CF2282D}" type="presOf" srcId="{CCB5F3E6-9709-416F-883A-07D324B83B96}" destId="{42F40117-FBFE-4FF8-97C1-899F5D061570}" srcOrd="0" destOrd="0" presId="urn:microsoft.com/office/officeart/2005/8/layout/radial1"/>
    <dgm:cxn modelId="{BCAAA575-E916-47F8-9FC4-677801429ED7}" type="presOf" srcId="{87D3ED83-ED7B-4063-9358-360A59FFF54F}" destId="{F3573CE2-AE73-4771-B12F-7148FAF676AC}" srcOrd="0" destOrd="0" presId="urn:microsoft.com/office/officeart/2005/8/layout/radial1"/>
    <dgm:cxn modelId="{75A7F377-5CA3-4FA6-8B41-F588C8D88D01}" type="presOf" srcId="{7A403735-157B-4DC1-BAD5-4129160411F0}" destId="{7CBE1FC4-0878-458C-972E-C1BF9185A227}" srcOrd="0" destOrd="0" presId="urn:microsoft.com/office/officeart/2005/8/layout/radial1"/>
    <dgm:cxn modelId="{B70F947F-5BDC-413A-BCF8-2152755206EF}" type="presOf" srcId="{93C2DE9D-41C7-44C4-8569-952FCCF7A327}" destId="{996FEC2E-6528-4E7E-94BA-05510E3F3018}" srcOrd="0" destOrd="0" presId="urn:microsoft.com/office/officeart/2005/8/layout/radial1"/>
    <dgm:cxn modelId="{1C213782-FD60-4BAA-B0F8-64C0BB8E93B9}" type="presOf" srcId="{9D4202AC-5969-460B-8432-628012305D72}" destId="{A06DC7D5-15B2-4E73-B2A6-E1EBAB7D62CC}" srcOrd="0" destOrd="0" presId="urn:microsoft.com/office/officeart/2005/8/layout/radial1"/>
    <dgm:cxn modelId="{7783AB92-EADC-4E70-89B8-2B5BD146B7D1}" type="presOf" srcId="{79339317-F35F-48AC-A347-D5A5A4E5D12B}" destId="{C731285F-1042-47BF-B480-8352FE2419D1}" srcOrd="0" destOrd="0" presId="urn:microsoft.com/office/officeart/2005/8/layout/radial1"/>
    <dgm:cxn modelId="{ECEBC192-3E89-4021-BDC6-252AC005046A}" type="presOf" srcId="{D44E7194-4B94-47BE-BC32-FA6693A60AB3}" destId="{8A862575-DD95-4378-9669-21AF0EE3AE38}" srcOrd="0" destOrd="0" presId="urn:microsoft.com/office/officeart/2005/8/layout/radial1"/>
    <dgm:cxn modelId="{1D1A9695-DB06-41CD-ACD1-485CA6730307}" type="presOf" srcId="{E94B6EA7-33B8-4360-8CFF-88B3CDC82898}" destId="{94E6C74B-DBDB-4F08-BEDB-85E2DEF9F716}" srcOrd="1" destOrd="0" presId="urn:microsoft.com/office/officeart/2005/8/layout/radial1"/>
    <dgm:cxn modelId="{3D7CB9A5-98AE-4AF5-BF0A-EF132EB54701}" srcId="{13938136-7F85-4A73-B86E-4E8C2748AD82}" destId="{C3CD80DB-288E-41FB-81A1-9DFCBF3FFC49}" srcOrd="2" destOrd="0" parTransId="{9D4202AC-5969-460B-8432-628012305D72}" sibTransId="{255E8E61-87EB-4F5A-8105-8D5DD55488AB}"/>
    <dgm:cxn modelId="{3D0629AB-0A21-4B85-9121-B242F79883A7}" type="presOf" srcId="{C3CD80DB-288E-41FB-81A1-9DFCBF3FFC49}" destId="{A4C87C71-91DF-48DB-8D4B-88C99BDA5A18}" srcOrd="0" destOrd="0" presId="urn:microsoft.com/office/officeart/2005/8/layout/radial1"/>
    <dgm:cxn modelId="{2CCF1EC1-36AF-468B-8F4C-C82B5D7A8654}" srcId="{FB3576FC-0F4C-466C-B56C-EAA84202B3C3}" destId="{13938136-7F85-4A73-B86E-4E8C2748AD82}" srcOrd="0" destOrd="0" parTransId="{2B68187C-A47A-4D90-9C5E-1F78FF4380A1}" sibTransId="{C32AA286-39E6-4BFF-B14D-B0E115C9CBA5}"/>
    <dgm:cxn modelId="{941558C2-44BB-474D-82A2-D2544ECDD58E}" type="presOf" srcId="{4F9DA535-9819-4259-91CC-912F219C2800}" destId="{FE2F5E9B-5D2D-41C6-9D1A-9E39C094F67E}" srcOrd="1" destOrd="0" presId="urn:microsoft.com/office/officeart/2005/8/layout/radial1"/>
    <dgm:cxn modelId="{6B1BD3C4-4009-44B3-AE2B-AD7023553CDA}" srcId="{13938136-7F85-4A73-B86E-4E8C2748AD82}" destId="{D44E7194-4B94-47BE-BC32-FA6693A60AB3}" srcOrd="3" destOrd="0" parTransId="{4F9DA535-9819-4259-91CC-912F219C2800}" sibTransId="{4EEA8104-8B5B-4FBF-8AA1-FE80E7821719}"/>
    <dgm:cxn modelId="{7768BCD7-105D-4873-9023-F936F56AA64C}" srcId="{13938136-7F85-4A73-B86E-4E8C2748AD82}" destId="{4AC84C53-674E-4F11-83E5-51C6558E7A53}" srcOrd="1" destOrd="0" parTransId="{5E7AEC32-8693-4CD4-84C5-4DCF9DF17AC6}" sibTransId="{B21FA855-1D47-46A3-818B-576952D70804}"/>
    <dgm:cxn modelId="{928337DF-7379-448B-A0FC-E0059B2E2715}" srcId="{13938136-7F85-4A73-B86E-4E8C2748AD82}" destId="{3E0BC87C-4D4E-4145-8AE2-2B593D3759E9}" srcOrd="7" destOrd="0" parTransId="{79339317-F35F-48AC-A347-D5A5A4E5D12B}" sibTransId="{AEDB1D0C-3878-40DE-8E72-C843C1D6F645}"/>
    <dgm:cxn modelId="{666D2EEE-E563-44FA-A83A-40E2233CC6C3}" type="presOf" srcId="{79339317-F35F-48AC-A347-D5A5A4E5D12B}" destId="{E1998C3E-87D4-43B1-B224-60EF7EAEEA0C}" srcOrd="1" destOrd="0" presId="urn:microsoft.com/office/officeart/2005/8/layout/radial1"/>
    <dgm:cxn modelId="{F97403F2-135E-4ED3-A940-1D8BEE663815}" srcId="{13938136-7F85-4A73-B86E-4E8C2748AD82}" destId="{F8B9A33E-4819-4E70-9219-22B724932471}" srcOrd="5" destOrd="0" parTransId="{87D3ED83-ED7B-4063-9358-360A59FFF54F}" sibTransId="{123C0BD7-601F-453D-8E0C-49E6752AD407}"/>
    <dgm:cxn modelId="{918C66F2-DA08-461D-930F-26F5D4DAB523}" type="presOf" srcId="{87D3ED83-ED7B-4063-9358-360A59FFF54F}" destId="{37F2436B-6492-4A1B-A7DC-FE81300EEE98}" srcOrd="1" destOrd="0" presId="urn:microsoft.com/office/officeart/2005/8/layout/radial1"/>
    <dgm:cxn modelId="{2317C3F8-6036-487B-87CC-EF85BD707771}" type="presOf" srcId="{4F9DA535-9819-4259-91CC-912F219C2800}" destId="{2267401E-3747-4B7D-9149-A36290614921}" srcOrd="0" destOrd="0" presId="urn:microsoft.com/office/officeart/2005/8/layout/radial1"/>
    <dgm:cxn modelId="{9060EBF9-C9B1-42FB-8D83-48752867ECE5}" type="presOf" srcId="{A6D350FF-E76F-408A-A801-7E8C7CB781AD}" destId="{13978715-106D-4B51-8785-DC4593C03869}" srcOrd="1" destOrd="0" presId="urn:microsoft.com/office/officeart/2005/8/layout/radial1"/>
    <dgm:cxn modelId="{E25F3C27-E4E4-4978-80DD-0DDB64E033D7}" type="presParOf" srcId="{1C01E71C-4AC0-4514-B113-0755FF63D1CF}" destId="{97F6C35C-72A8-4DFD-9081-2B03D7ACDD3A}" srcOrd="0" destOrd="0" presId="urn:microsoft.com/office/officeart/2005/8/layout/radial1"/>
    <dgm:cxn modelId="{8DF36545-8DDD-4349-8489-A8692C4A1052}" type="presParOf" srcId="{1C01E71C-4AC0-4514-B113-0755FF63D1CF}" destId="{996FEC2E-6528-4E7E-94BA-05510E3F3018}" srcOrd="1" destOrd="0" presId="urn:microsoft.com/office/officeart/2005/8/layout/radial1"/>
    <dgm:cxn modelId="{9FBFF697-F098-422B-88E1-EB084F47C262}" type="presParOf" srcId="{996FEC2E-6528-4E7E-94BA-05510E3F3018}" destId="{0EA625CD-7C76-41C6-9CE7-248BDF711C60}" srcOrd="0" destOrd="0" presId="urn:microsoft.com/office/officeart/2005/8/layout/radial1"/>
    <dgm:cxn modelId="{185764B7-83A6-4E5E-80FE-0172971A9426}" type="presParOf" srcId="{1C01E71C-4AC0-4514-B113-0755FF63D1CF}" destId="{FC802F19-00E0-4D3F-AB9E-72151B2ED44B}" srcOrd="2" destOrd="0" presId="urn:microsoft.com/office/officeart/2005/8/layout/radial1"/>
    <dgm:cxn modelId="{A7969032-46BC-42F1-B73E-AA3C5468462E}" type="presParOf" srcId="{1C01E71C-4AC0-4514-B113-0755FF63D1CF}" destId="{D2DF275D-8C34-4FE5-8377-CC5D415C69BE}" srcOrd="3" destOrd="0" presId="urn:microsoft.com/office/officeart/2005/8/layout/radial1"/>
    <dgm:cxn modelId="{5767D26D-7F76-4613-AC7A-CD26F605BF7A}" type="presParOf" srcId="{D2DF275D-8C34-4FE5-8377-CC5D415C69BE}" destId="{4A47BE43-189B-46D9-9B26-77C1C2C41870}" srcOrd="0" destOrd="0" presId="urn:microsoft.com/office/officeart/2005/8/layout/radial1"/>
    <dgm:cxn modelId="{536511CF-1887-4A57-9178-1618C935CB0E}" type="presParOf" srcId="{1C01E71C-4AC0-4514-B113-0755FF63D1CF}" destId="{89513186-651B-4D15-85C8-89D7FB072CE6}" srcOrd="4" destOrd="0" presId="urn:microsoft.com/office/officeart/2005/8/layout/radial1"/>
    <dgm:cxn modelId="{4C265B86-FE82-4D11-ADE4-0C036D98CDA9}" type="presParOf" srcId="{1C01E71C-4AC0-4514-B113-0755FF63D1CF}" destId="{A06DC7D5-15B2-4E73-B2A6-E1EBAB7D62CC}" srcOrd="5" destOrd="0" presId="urn:microsoft.com/office/officeart/2005/8/layout/radial1"/>
    <dgm:cxn modelId="{FEEDD74A-3BB1-4C67-81A8-645826325D33}" type="presParOf" srcId="{A06DC7D5-15B2-4E73-B2A6-E1EBAB7D62CC}" destId="{0B4AE5FC-BD82-4065-ABC4-11FDCBAB04EA}" srcOrd="0" destOrd="0" presId="urn:microsoft.com/office/officeart/2005/8/layout/radial1"/>
    <dgm:cxn modelId="{EB023039-6E59-4E6F-9C5A-AA45847F1851}" type="presParOf" srcId="{1C01E71C-4AC0-4514-B113-0755FF63D1CF}" destId="{A4C87C71-91DF-48DB-8D4B-88C99BDA5A18}" srcOrd="6" destOrd="0" presId="urn:microsoft.com/office/officeart/2005/8/layout/radial1"/>
    <dgm:cxn modelId="{1FA4E304-F8A2-46B1-BA6C-FA93F6BA7A7D}" type="presParOf" srcId="{1C01E71C-4AC0-4514-B113-0755FF63D1CF}" destId="{2267401E-3747-4B7D-9149-A36290614921}" srcOrd="7" destOrd="0" presId="urn:microsoft.com/office/officeart/2005/8/layout/radial1"/>
    <dgm:cxn modelId="{F2591339-678F-47CC-979F-DD47322626A8}" type="presParOf" srcId="{2267401E-3747-4B7D-9149-A36290614921}" destId="{FE2F5E9B-5D2D-41C6-9D1A-9E39C094F67E}" srcOrd="0" destOrd="0" presId="urn:microsoft.com/office/officeart/2005/8/layout/radial1"/>
    <dgm:cxn modelId="{DB4B8F1C-505A-4C21-A5B1-14C3CCCD4BDD}" type="presParOf" srcId="{1C01E71C-4AC0-4514-B113-0755FF63D1CF}" destId="{8A862575-DD95-4378-9669-21AF0EE3AE38}" srcOrd="8" destOrd="0" presId="urn:microsoft.com/office/officeart/2005/8/layout/radial1"/>
    <dgm:cxn modelId="{AD706FA9-CDC0-448A-9860-8FDE2A2E65DD}" type="presParOf" srcId="{1C01E71C-4AC0-4514-B113-0755FF63D1CF}" destId="{84CFEBF4-04D1-4098-9A4A-4A2AA28A17B3}" srcOrd="9" destOrd="0" presId="urn:microsoft.com/office/officeart/2005/8/layout/radial1"/>
    <dgm:cxn modelId="{F4955C75-C909-485F-B662-F3C8036155D6}" type="presParOf" srcId="{84CFEBF4-04D1-4098-9A4A-4A2AA28A17B3}" destId="{13978715-106D-4B51-8785-DC4593C03869}" srcOrd="0" destOrd="0" presId="urn:microsoft.com/office/officeart/2005/8/layout/radial1"/>
    <dgm:cxn modelId="{21CDA608-3F14-409C-AE89-11C209CE2C3F}" type="presParOf" srcId="{1C01E71C-4AC0-4514-B113-0755FF63D1CF}" destId="{7CBE1FC4-0878-458C-972E-C1BF9185A227}" srcOrd="10" destOrd="0" presId="urn:microsoft.com/office/officeart/2005/8/layout/radial1"/>
    <dgm:cxn modelId="{B97D51CE-8D55-4C52-BC2C-A312E8E6B4A4}" type="presParOf" srcId="{1C01E71C-4AC0-4514-B113-0755FF63D1CF}" destId="{F3573CE2-AE73-4771-B12F-7148FAF676AC}" srcOrd="11" destOrd="0" presId="urn:microsoft.com/office/officeart/2005/8/layout/radial1"/>
    <dgm:cxn modelId="{5F15067E-3E85-4687-868D-D956CDC43EA8}" type="presParOf" srcId="{F3573CE2-AE73-4771-B12F-7148FAF676AC}" destId="{37F2436B-6492-4A1B-A7DC-FE81300EEE98}" srcOrd="0" destOrd="0" presId="urn:microsoft.com/office/officeart/2005/8/layout/radial1"/>
    <dgm:cxn modelId="{DDB47E01-2AEF-46CC-B2AC-0E84DF3C7DD2}" type="presParOf" srcId="{1C01E71C-4AC0-4514-B113-0755FF63D1CF}" destId="{7659D06D-8C91-4693-8E4C-C75168714F36}" srcOrd="12" destOrd="0" presId="urn:microsoft.com/office/officeart/2005/8/layout/radial1"/>
    <dgm:cxn modelId="{D9A6E5ED-7CE6-4DB9-8484-E8546F0F7435}" type="presParOf" srcId="{1C01E71C-4AC0-4514-B113-0755FF63D1CF}" destId="{FA678DBD-499D-45F1-BFD0-49995F68B0CC}" srcOrd="13" destOrd="0" presId="urn:microsoft.com/office/officeart/2005/8/layout/radial1"/>
    <dgm:cxn modelId="{B8B753F3-ED31-4640-A5E4-4B32741AC421}" type="presParOf" srcId="{FA678DBD-499D-45F1-BFD0-49995F68B0CC}" destId="{94E6C74B-DBDB-4F08-BEDB-85E2DEF9F716}" srcOrd="0" destOrd="0" presId="urn:microsoft.com/office/officeart/2005/8/layout/radial1"/>
    <dgm:cxn modelId="{7BBAA099-E1B3-46EB-9DAC-C147C2BA6F4A}" type="presParOf" srcId="{1C01E71C-4AC0-4514-B113-0755FF63D1CF}" destId="{42F40117-FBFE-4FF8-97C1-899F5D061570}" srcOrd="14" destOrd="0" presId="urn:microsoft.com/office/officeart/2005/8/layout/radial1"/>
    <dgm:cxn modelId="{7470C6D4-820A-467C-AB12-C19643D17B6B}" type="presParOf" srcId="{1C01E71C-4AC0-4514-B113-0755FF63D1CF}" destId="{C731285F-1042-47BF-B480-8352FE2419D1}" srcOrd="15" destOrd="0" presId="urn:microsoft.com/office/officeart/2005/8/layout/radial1"/>
    <dgm:cxn modelId="{1DDE62DB-368F-4A8F-8C68-13D6CB5AEB1D}" type="presParOf" srcId="{C731285F-1042-47BF-B480-8352FE2419D1}" destId="{E1998C3E-87D4-43B1-B224-60EF7EAEEA0C}" srcOrd="0" destOrd="0" presId="urn:microsoft.com/office/officeart/2005/8/layout/radial1"/>
    <dgm:cxn modelId="{2F871519-93CE-4DCC-AA96-FB2F6D36A9FF}" type="presParOf" srcId="{1C01E71C-4AC0-4514-B113-0755FF63D1CF}" destId="{C8BAFD12-025D-425C-96FD-1793509E2935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533FA6E-C535-45B1-A123-48D366AE4A79}" type="doc">
      <dgm:prSet loTypeId="urn:microsoft.com/office/officeart/2005/8/layout/hList7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EE50E18D-0F0C-4FDC-8ABC-D26DABF9720F}">
      <dgm:prSet phldrT="[Text]" custT="1"/>
      <dgm:spPr/>
      <dgm:t>
        <a:bodyPr/>
        <a:lstStyle/>
        <a:p>
          <a:r>
            <a:rPr lang="en-GB" sz="1400" dirty="0"/>
            <a:t>Brexit</a:t>
          </a:r>
        </a:p>
        <a:p>
          <a:r>
            <a:rPr lang="en-GB" sz="1400" dirty="0"/>
            <a:t>Government stability</a:t>
          </a:r>
        </a:p>
      </dgm:t>
    </dgm:pt>
    <dgm:pt modelId="{EF9A2DDA-EC8C-447E-B849-8A0F060FD28B}" type="parTrans" cxnId="{C35D5B19-B392-4F3C-9D1F-6CBF3FB17CB8}">
      <dgm:prSet/>
      <dgm:spPr/>
      <dgm:t>
        <a:bodyPr/>
        <a:lstStyle/>
        <a:p>
          <a:endParaRPr lang="en-GB"/>
        </a:p>
      </dgm:t>
    </dgm:pt>
    <dgm:pt modelId="{D6A21498-36BC-43B6-AB66-9885E329ADBD}" type="sibTrans" cxnId="{C35D5B19-B392-4F3C-9D1F-6CBF3FB17CB8}">
      <dgm:prSet/>
      <dgm:spPr/>
      <dgm:t>
        <a:bodyPr/>
        <a:lstStyle/>
        <a:p>
          <a:endParaRPr lang="en-GB"/>
        </a:p>
      </dgm:t>
    </dgm:pt>
    <dgm:pt modelId="{541629B1-0B64-4954-9750-DDECF2EE72B2}">
      <dgm:prSet phldrT="[Text]" phldr="0" custT="1"/>
      <dgm:spPr/>
      <dgm:t>
        <a:bodyPr/>
        <a:lstStyle/>
        <a:p>
          <a:r>
            <a:rPr lang="en-GB" sz="1400" dirty="0"/>
            <a:t>Unemployment</a:t>
          </a:r>
        </a:p>
        <a:p>
          <a:r>
            <a:rPr lang="en-GB" sz="1400" dirty="0"/>
            <a:t>Economic growth rate</a:t>
          </a:r>
        </a:p>
      </dgm:t>
    </dgm:pt>
    <dgm:pt modelId="{05C5A08B-3162-47B6-BFAB-4960B9E2A1D5}" type="parTrans" cxnId="{FC83403D-30BF-4AEF-86FC-8AD702CCA8D6}">
      <dgm:prSet/>
      <dgm:spPr/>
      <dgm:t>
        <a:bodyPr/>
        <a:lstStyle/>
        <a:p>
          <a:endParaRPr lang="en-GB"/>
        </a:p>
      </dgm:t>
    </dgm:pt>
    <dgm:pt modelId="{D863C952-92C4-4F91-A528-637245CA49DF}" type="sibTrans" cxnId="{FC83403D-30BF-4AEF-86FC-8AD702CCA8D6}">
      <dgm:prSet/>
      <dgm:spPr/>
      <dgm:t>
        <a:bodyPr/>
        <a:lstStyle/>
        <a:p>
          <a:endParaRPr lang="en-GB"/>
        </a:p>
      </dgm:t>
    </dgm:pt>
    <dgm:pt modelId="{229F0A0C-AC6F-4224-A3D7-2E8385341454}">
      <dgm:prSet phldrT="[Text]" phldr="0" custT="1"/>
      <dgm:spPr/>
      <dgm:t>
        <a:bodyPr/>
        <a:lstStyle/>
        <a:p>
          <a:r>
            <a:rPr lang="en-GB" sz="1400" dirty="0"/>
            <a:t>Ecological contamination</a:t>
          </a:r>
        </a:p>
        <a:p>
          <a:r>
            <a:rPr lang="en-GB" sz="1400" dirty="0"/>
            <a:t>Environmental protection</a:t>
          </a:r>
        </a:p>
      </dgm:t>
    </dgm:pt>
    <dgm:pt modelId="{73033779-71B6-43FA-80A6-AB048AA6A28E}" type="parTrans" cxnId="{7AFA5811-B0AF-4627-AB2E-D050C54B0B9A}">
      <dgm:prSet/>
      <dgm:spPr/>
      <dgm:t>
        <a:bodyPr/>
        <a:lstStyle/>
        <a:p>
          <a:endParaRPr lang="en-GB"/>
        </a:p>
      </dgm:t>
    </dgm:pt>
    <dgm:pt modelId="{213BB7CA-55EF-4EA9-B482-EA8D8E3D9FC2}" type="sibTrans" cxnId="{7AFA5811-B0AF-4627-AB2E-D050C54B0B9A}">
      <dgm:prSet/>
      <dgm:spPr/>
      <dgm:t>
        <a:bodyPr/>
        <a:lstStyle/>
        <a:p>
          <a:endParaRPr lang="en-GB"/>
        </a:p>
      </dgm:t>
    </dgm:pt>
    <dgm:pt modelId="{A0BDA503-40E6-4C64-8E48-BAE6354E6D5D}">
      <dgm:prSet custT="1"/>
      <dgm:spPr/>
      <dgm:t>
        <a:bodyPr/>
        <a:lstStyle/>
        <a:p>
          <a:r>
            <a:rPr lang="en-GB" sz="1400" dirty="0"/>
            <a:t>Education</a:t>
          </a:r>
        </a:p>
        <a:p>
          <a:r>
            <a:rPr lang="en-GB" sz="1400" dirty="0"/>
            <a:t>Customer preferences</a:t>
          </a:r>
        </a:p>
        <a:p>
          <a:r>
            <a:rPr lang="en-GB" sz="1400" dirty="0"/>
            <a:t> </a:t>
          </a:r>
        </a:p>
      </dgm:t>
    </dgm:pt>
    <dgm:pt modelId="{75E91A26-4C7E-43E3-941D-9D7863739B9F}" type="parTrans" cxnId="{A7376E20-1414-4F3B-9DD8-C06695895CF9}">
      <dgm:prSet/>
      <dgm:spPr/>
      <dgm:t>
        <a:bodyPr/>
        <a:lstStyle/>
        <a:p>
          <a:endParaRPr lang="en-GB"/>
        </a:p>
      </dgm:t>
    </dgm:pt>
    <dgm:pt modelId="{138F752E-2903-4848-A9D5-4F885CC96B6F}" type="sibTrans" cxnId="{A7376E20-1414-4F3B-9DD8-C06695895CF9}">
      <dgm:prSet/>
      <dgm:spPr/>
      <dgm:t>
        <a:bodyPr/>
        <a:lstStyle/>
        <a:p>
          <a:endParaRPr lang="en-GB"/>
        </a:p>
      </dgm:t>
    </dgm:pt>
    <dgm:pt modelId="{A76D6F92-6BD1-4E41-9AEA-61DEFFEE0A9F}">
      <dgm:prSet custT="1"/>
      <dgm:spPr/>
      <dgm:t>
        <a:bodyPr/>
        <a:lstStyle/>
        <a:p>
          <a:r>
            <a:rPr lang="en-GB" sz="1400" dirty="0"/>
            <a:t>Legislation</a:t>
          </a:r>
        </a:p>
        <a:p>
          <a:r>
            <a:rPr lang="en-GB" sz="1400" dirty="0"/>
            <a:t>Health and safety</a:t>
          </a:r>
        </a:p>
      </dgm:t>
    </dgm:pt>
    <dgm:pt modelId="{BC30E2B5-3F2C-4CA6-8933-DCC3C8EAC760}" type="parTrans" cxnId="{B5CE15B0-E909-4C7C-BF52-239221E444A2}">
      <dgm:prSet/>
      <dgm:spPr/>
      <dgm:t>
        <a:bodyPr/>
        <a:lstStyle/>
        <a:p>
          <a:endParaRPr lang="en-GB"/>
        </a:p>
      </dgm:t>
    </dgm:pt>
    <dgm:pt modelId="{CAC3B4A6-10F5-405A-8740-31FA8453885D}" type="sibTrans" cxnId="{B5CE15B0-E909-4C7C-BF52-239221E444A2}">
      <dgm:prSet/>
      <dgm:spPr/>
      <dgm:t>
        <a:bodyPr/>
        <a:lstStyle/>
        <a:p>
          <a:endParaRPr lang="en-GB"/>
        </a:p>
      </dgm:t>
    </dgm:pt>
    <dgm:pt modelId="{0BD44359-E71A-494E-94E0-34219F08C342}">
      <dgm:prSet custT="1"/>
      <dgm:spPr/>
      <dgm:t>
        <a:bodyPr/>
        <a:lstStyle/>
        <a:p>
          <a:r>
            <a:rPr lang="en-GB" sz="1400" dirty="0"/>
            <a:t>Technological infrastructure</a:t>
          </a:r>
        </a:p>
        <a:p>
          <a:r>
            <a:rPr lang="en-GB" sz="1400" dirty="0"/>
            <a:t>Mobile apps</a:t>
          </a:r>
        </a:p>
        <a:p>
          <a:r>
            <a:rPr lang="en-GB" sz="1400" dirty="0"/>
            <a:t>Technological </a:t>
          </a:r>
        </a:p>
        <a:p>
          <a:r>
            <a:rPr lang="en-GB" sz="1400" dirty="0"/>
            <a:t>regulations</a:t>
          </a:r>
        </a:p>
      </dgm:t>
    </dgm:pt>
    <dgm:pt modelId="{BEBA3A7C-EC36-468D-B7DD-AA10FD4FD701}" type="parTrans" cxnId="{CF12EB98-1714-4FB2-90C2-EB14A2E90389}">
      <dgm:prSet/>
      <dgm:spPr/>
      <dgm:t>
        <a:bodyPr/>
        <a:lstStyle/>
        <a:p>
          <a:endParaRPr lang="en-GB"/>
        </a:p>
      </dgm:t>
    </dgm:pt>
    <dgm:pt modelId="{FBD90376-69B2-44D0-B029-A59E73B80D0F}" type="sibTrans" cxnId="{CF12EB98-1714-4FB2-90C2-EB14A2E90389}">
      <dgm:prSet/>
      <dgm:spPr/>
      <dgm:t>
        <a:bodyPr/>
        <a:lstStyle/>
        <a:p>
          <a:endParaRPr lang="en-GB"/>
        </a:p>
      </dgm:t>
    </dgm:pt>
    <dgm:pt modelId="{C7378453-844C-4903-BA83-BBA62FA5D171}" type="pres">
      <dgm:prSet presAssocID="{D533FA6E-C535-45B1-A123-48D366AE4A79}" presName="Name0" presStyleCnt="0">
        <dgm:presLayoutVars>
          <dgm:dir/>
          <dgm:resizeHandles val="exact"/>
        </dgm:presLayoutVars>
      </dgm:prSet>
      <dgm:spPr/>
    </dgm:pt>
    <dgm:pt modelId="{026CCF69-ACB3-4859-84EF-A4D30E559C45}" type="pres">
      <dgm:prSet presAssocID="{D533FA6E-C535-45B1-A123-48D366AE4A79}" presName="fgShape" presStyleLbl="fgShp" presStyleIdx="0" presStyleCnt="1" custLinFactNeighborX="-4348" custLinFactNeighborY="-34298"/>
      <dgm:spPr/>
    </dgm:pt>
    <dgm:pt modelId="{B93C125E-4812-4F2A-8882-5DD85597B7A6}" type="pres">
      <dgm:prSet presAssocID="{D533FA6E-C535-45B1-A123-48D366AE4A79}" presName="linComp" presStyleCnt="0"/>
      <dgm:spPr/>
    </dgm:pt>
    <dgm:pt modelId="{74C5D48C-7C9F-42C1-80FB-7EB49B56C983}" type="pres">
      <dgm:prSet presAssocID="{EE50E18D-0F0C-4FDC-8ABC-D26DABF9720F}" presName="compNode" presStyleCnt="0"/>
      <dgm:spPr/>
    </dgm:pt>
    <dgm:pt modelId="{9AE7AB85-5EA6-494C-B248-B8339889975D}" type="pres">
      <dgm:prSet presAssocID="{EE50E18D-0F0C-4FDC-8ABC-D26DABF9720F}" presName="bkgdShape" presStyleLbl="node1" presStyleIdx="0" presStyleCnt="6"/>
      <dgm:spPr/>
    </dgm:pt>
    <dgm:pt modelId="{D8AA62A8-78EA-4712-8E32-1D6122DA8EFE}" type="pres">
      <dgm:prSet presAssocID="{EE50E18D-0F0C-4FDC-8ABC-D26DABF9720F}" presName="nodeTx" presStyleLbl="node1" presStyleIdx="0" presStyleCnt="6">
        <dgm:presLayoutVars>
          <dgm:bulletEnabled val="1"/>
        </dgm:presLayoutVars>
      </dgm:prSet>
      <dgm:spPr/>
    </dgm:pt>
    <dgm:pt modelId="{82AB41D7-0246-44A6-931D-A76A57D4FE4F}" type="pres">
      <dgm:prSet presAssocID="{EE50E18D-0F0C-4FDC-8ABC-D26DABF9720F}" presName="invisiNode" presStyleLbl="node1" presStyleIdx="0" presStyleCnt="6"/>
      <dgm:spPr/>
    </dgm:pt>
    <dgm:pt modelId="{C41B3778-570B-414C-9D90-5D15648062A6}" type="pres">
      <dgm:prSet presAssocID="{EE50E18D-0F0C-4FDC-8ABC-D26DABF9720F}" presName="imagNode" presStyleLbl="fgImgPlac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rcRect/>
          <a:stretch>
            <a:fillRect/>
          </a:stretch>
        </a:blipFill>
      </dgm:spPr>
    </dgm:pt>
    <dgm:pt modelId="{3CDFE248-F4BA-49F3-89E1-07D3C2A27A2C}" type="pres">
      <dgm:prSet presAssocID="{D6A21498-36BC-43B6-AB66-9885E329ADBD}" presName="sibTrans" presStyleLbl="sibTrans2D1" presStyleIdx="0" presStyleCnt="0"/>
      <dgm:spPr/>
    </dgm:pt>
    <dgm:pt modelId="{45CFD003-12B0-4FA1-855C-9535A91C2CC7}" type="pres">
      <dgm:prSet presAssocID="{541629B1-0B64-4954-9750-DDECF2EE72B2}" presName="compNode" presStyleCnt="0"/>
      <dgm:spPr/>
    </dgm:pt>
    <dgm:pt modelId="{EBE4831F-EC87-4022-BB1C-7ADE0CB2E0D7}" type="pres">
      <dgm:prSet presAssocID="{541629B1-0B64-4954-9750-DDECF2EE72B2}" presName="bkgdShape" presStyleLbl="node1" presStyleIdx="1" presStyleCnt="6"/>
      <dgm:spPr/>
    </dgm:pt>
    <dgm:pt modelId="{29D0C2C1-FAEE-4053-9A3E-A1FCB46979AA}" type="pres">
      <dgm:prSet presAssocID="{541629B1-0B64-4954-9750-DDECF2EE72B2}" presName="nodeTx" presStyleLbl="node1" presStyleIdx="1" presStyleCnt="6">
        <dgm:presLayoutVars>
          <dgm:bulletEnabled val="1"/>
        </dgm:presLayoutVars>
      </dgm:prSet>
      <dgm:spPr/>
    </dgm:pt>
    <dgm:pt modelId="{EE68AB57-DDDA-471F-8853-948BDED100AF}" type="pres">
      <dgm:prSet presAssocID="{541629B1-0B64-4954-9750-DDECF2EE72B2}" presName="invisiNode" presStyleLbl="node1" presStyleIdx="1" presStyleCnt="6"/>
      <dgm:spPr/>
    </dgm:pt>
    <dgm:pt modelId="{24E45587-1B7C-4863-AE29-683F7BDF4CE1}" type="pres">
      <dgm:prSet presAssocID="{541629B1-0B64-4954-9750-DDECF2EE72B2}" presName="imagNode" presStyleLbl="fgImgPlac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/>
          </a:stretch>
        </a:blipFill>
      </dgm:spPr>
    </dgm:pt>
    <dgm:pt modelId="{B381A0E5-5D67-4AF1-B211-66D66D555F97}" type="pres">
      <dgm:prSet presAssocID="{D863C952-92C4-4F91-A528-637245CA49DF}" presName="sibTrans" presStyleLbl="sibTrans2D1" presStyleIdx="0" presStyleCnt="0"/>
      <dgm:spPr/>
    </dgm:pt>
    <dgm:pt modelId="{9F1D0E9E-DA93-4EBD-AFB7-EFD684A84617}" type="pres">
      <dgm:prSet presAssocID="{A0BDA503-40E6-4C64-8E48-BAE6354E6D5D}" presName="compNode" presStyleCnt="0"/>
      <dgm:spPr/>
    </dgm:pt>
    <dgm:pt modelId="{9EC7394B-AE58-4443-BA6E-DFAA60C992E6}" type="pres">
      <dgm:prSet presAssocID="{A0BDA503-40E6-4C64-8E48-BAE6354E6D5D}" presName="bkgdShape" presStyleLbl="node1" presStyleIdx="2" presStyleCnt="6" custLinFactNeighborX="1500" custLinFactNeighborY="-4390"/>
      <dgm:spPr/>
    </dgm:pt>
    <dgm:pt modelId="{D26D6C3A-C777-4705-AC64-3A0696D7BF44}" type="pres">
      <dgm:prSet presAssocID="{A0BDA503-40E6-4C64-8E48-BAE6354E6D5D}" presName="nodeTx" presStyleLbl="node1" presStyleIdx="2" presStyleCnt="6">
        <dgm:presLayoutVars>
          <dgm:bulletEnabled val="1"/>
        </dgm:presLayoutVars>
      </dgm:prSet>
      <dgm:spPr/>
    </dgm:pt>
    <dgm:pt modelId="{99C02467-357E-4DAA-AF18-ADCC0CC20D4A}" type="pres">
      <dgm:prSet presAssocID="{A0BDA503-40E6-4C64-8E48-BAE6354E6D5D}" presName="invisiNode" presStyleLbl="node1" presStyleIdx="2" presStyleCnt="6"/>
      <dgm:spPr/>
    </dgm:pt>
    <dgm:pt modelId="{DD781845-A578-437A-AE88-0EC89F26702E}" type="pres">
      <dgm:prSet presAssocID="{A0BDA503-40E6-4C64-8E48-BAE6354E6D5D}" presName="imagNode" presStyleLbl="fgImgPlac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/>
          <a:stretch>
            <a:fillRect/>
          </a:stretch>
        </a:blipFill>
      </dgm:spPr>
    </dgm:pt>
    <dgm:pt modelId="{73C0E184-B030-4AC5-86C0-09B9BF22329E}" type="pres">
      <dgm:prSet presAssocID="{138F752E-2903-4848-A9D5-4F885CC96B6F}" presName="sibTrans" presStyleLbl="sibTrans2D1" presStyleIdx="0" presStyleCnt="0"/>
      <dgm:spPr/>
    </dgm:pt>
    <dgm:pt modelId="{1C78FAF3-E7D3-47A5-AB58-52296FE4BB9F}" type="pres">
      <dgm:prSet presAssocID="{0BD44359-E71A-494E-94E0-34219F08C342}" presName="compNode" presStyleCnt="0"/>
      <dgm:spPr/>
    </dgm:pt>
    <dgm:pt modelId="{DA4BCA29-1061-4E0A-B70D-897450D9402F}" type="pres">
      <dgm:prSet presAssocID="{0BD44359-E71A-494E-94E0-34219F08C342}" presName="bkgdShape" presStyleLbl="node1" presStyleIdx="3" presStyleCnt="6"/>
      <dgm:spPr/>
    </dgm:pt>
    <dgm:pt modelId="{F5296C4A-AB07-48EF-9610-070EF81F7AF3}" type="pres">
      <dgm:prSet presAssocID="{0BD44359-E71A-494E-94E0-34219F08C342}" presName="nodeTx" presStyleLbl="node1" presStyleIdx="3" presStyleCnt="6">
        <dgm:presLayoutVars>
          <dgm:bulletEnabled val="1"/>
        </dgm:presLayoutVars>
      </dgm:prSet>
      <dgm:spPr/>
    </dgm:pt>
    <dgm:pt modelId="{B22C9453-F647-4B22-A3B5-BF40BFA15987}" type="pres">
      <dgm:prSet presAssocID="{0BD44359-E71A-494E-94E0-34219F08C342}" presName="invisiNode" presStyleLbl="node1" presStyleIdx="3" presStyleCnt="6"/>
      <dgm:spPr/>
    </dgm:pt>
    <dgm:pt modelId="{1B81AEEC-C888-4C64-840C-B3F0593857AE}" type="pres">
      <dgm:prSet presAssocID="{0BD44359-E71A-494E-94E0-34219F08C342}" presName="imagNode" presStyleLbl="fgImgPlac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/>
          <a:stretch>
            <a:fillRect l="-1000" r="-1000"/>
          </a:stretch>
        </a:blipFill>
      </dgm:spPr>
    </dgm:pt>
    <dgm:pt modelId="{8A391026-0D35-4205-A558-7475243649BB}" type="pres">
      <dgm:prSet presAssocID="{FBD90376-69B2-44D0-B029-A59E73B80D0F}" presName="sibTrans" presStyleLbl="sibTrans2D1" presStyleIdx="0" presStyleCnt="0"/>
      <dgm:spPr/>
    </dgm:pt>
    <dgm:pt modelId="{8DA8DB2E-090C-4921-84BD-7B626660DDA6}" type="pres">
      <dgm:prSet presAssocID="{A76D6F92-6BD1-4E41-9AEA-61DEFFEE0A9F}" presName="compNode" presStyleCnt="0"/>
      <dgm:spPr/>
    </dgm:pt>
    <dgm:pt modelId="{A2C88ED7-F5C0-4C2E-88AB-E45594CF0B20}" type="pres">
      <dgm:prSet presAssocID="{A76D6F92-6BD1-4E41-9AEA-61DEFFEE0A9F}" presName="bkgdShape" presStyleLbl="node1" presStyleIdx="4" presStyleCnt="6"/>
      <dgm:spPr/>
    </dgm:pt>
    <dgm:pt modelId="{0DE6C765-F69E-4B6E-B88D-C9689C7EF714}" type="pres">
      <dgm:prSet presAssocID="{A76D6F92-6BD1-4E41-9AEA-61DEFFEE0A9F}" presName="nodeTx" presStyleLbl="node1" presStyleIdx="4" presStyleCnt="6">
        <dgm:presLayoutVars>
          <dgm:bulletEnabled val="1"/>
        </dgm:presLayoutVars>
      </dgm:prSet>
      <dgm:spPr/>
    </dgm:pt>
    <dgm:pt modelId="{E3B4B10B-5D0F-43C4-B9BB-4DFB326BF7AC}" type="pres">
      <dgm:prSet presAssocID="{A76D6F92-6BD1-4E41-9AEA-61DEFFEE0A9F}" presName="invisiNode" presStyleLbl="node1" presStyleIdx="4" presStyleCnt="6"/>
      <dgm:spPr/>
    </dgm:pt>
    <dgm:pt modelId="{820F77A2-C08D-4156-B1A1-DA0637E453C5}" type="pres">
      <dgm:prSet presAssocID="{A76D6F92-6BD1-4E41-9AEA-61DEFFEE0A9F}" presName="imagNode" presStyleLbl="fgImgPlace1" presStyleIdx="4" presStyleCnt="6" custLinFactNeighborX="2473" custLinFactNeighborY="-4040"/>
      <dgm:spPr>
        <a:blipFill rotWithShape="1">
          <a:blip xmlns:r="http://schemas.openxmlformats.org/officeDocument/2006/relationships" r:embed="rId9"/>
          <a:srcRect/>
          <a:stretch>
            <a:fillRect/>
          </a:stretch>
        </a:blipFill>
      </dgm:spPr>
    </dgm:pt>
    <dgm:pt modelId="{39499119-BC44-4419-86C2-67BFEE06DD21}" type="pres">
      <dgm:prSet presAssocID="{CAC3B4A6-10F5-405A-8740-31FA8453885D}" presName="sibTrans" presStyleLbl="sibTrans2D1" presStyleIdx="0" presStyleCnt="0"/>
      <dgm:spPr/>
    </dgm:pt>
    <dgm:pt modelId="{1D6BC708-CD34-4195-BBC1-49A6A9332E27}" type="pres">
      <dgm:prSet presAssocID="{229F0A0C-AC6F-4224-A3D7-2E8385341454}" presName="compNode" presStyleCnt="0"/>
      <dgm:spPr/>
    </dgm:pt>
    <dgm:pt modelId="{2A035C4C-D3AA-4991-917D-97482D2BA66B}" type="pres">
      <dgm:prSet presAssocID="{229F0A0C-AC6F-4224-A3D7-2E8385341454}" presName="bkgdShape" presStyleLbl="node1" presStyleIdx="5" presStyleCnt="6"/>
      <dgm:spPr/>
    </dgm:pt>
    <dgm:pt modelId="{8AC72775-9EFD-4889-B6E1-42CB5AC48334}" type="pres">
      <dgm:prSet presAssocID="{229F0A0C-AC6F-4224-A3D7-2E8385341454}" presName="nodeTx" presStyleLbl="node1" presStyleIdx="5" presStyleCnt="6">
        <dgm:presLayoutVars>
          <dgm:bulletEnabled val="1"/>
        </dgm:presLayoutVars>
      </dgm:prSet>
      <dgm:spPr/>
    </dgm:pt>
    <dgm:pt modelId="{29807EDC-DDA6-492E-B1C3-A0CFEB60B390}" type="pres">
      <dgm:prSet presAssocID="{229F0A0C-AC6F-4224-A3D7-2E8385341454}" presName="invisiNode" presStyleLbl="node1" presStyleIdx="5" presStyleCnt="6"/>
      <dgm:spPr/>
    </dgm:pt>
    <dgm:pt modelId="{C407B682-F0DD-4C14-BDB7-C052E51CBE05}" type="pres">
      <dgm:prSet presAssocID="{229F0A0C-AC6F-4224-A3D7-2E8385341454}" presName="imagNode" presStyleLbl="fgImgPlace1" presStyleIdx="5" presStyleCnt="6"/>
      <dgm:spPr>
        <a:blipFill rotWithShape="1">
          <a:blip xmlns:r="http://schemas.openxmlformats.org/officeDocument/2006/relationships" r:embed="rId10"/>
          <a:srcRect/>
          <a:stretch>
            <a:fillRect/>
          </a:stretch>
        </a:blipFill>
      </dgm:spPr>
    </dgm:pt>
  </dgm:ptLst>
  <dgm:cxnLst>
    <dgm:cxn modelId="{2BF92B02-25B9-4E60-81E9-E4F4B1D8654E}" type="presOf" srcId="{A76D6F92-6BD1-4E41-9AEA-61DEFFEE0A9F}" destId="{A2C88ED7-F5C0-4C2E-88AB-E45594CF0B20}" srcOrd="0" destOrd="0" presId="urn:microsoft.com/office/officeart/2005/8/layout/hList7"/>
    <dgm:cxn modelId="{7AFA5811-B0AF-4627-AB2E-D050C54B0B9A}" srcId="{D533FA6E-C535-45B1-A123-48D366AE4A79}" destId="{229F0A0C-AC6F-4224-A3D7-2E8385341454}" srcOrd="5" destOrd="0" parTransId="{73033779-71B6-43FA-80A6-AB048AA6A28E}" sibTransId="{213BB7CA-55EF-4EA9-B482-EA8D8E3D9FC2}"/>
    <dgm:cxn modelId="{C35D5B19-B392-4F3C-9D1F-6CBF3FB17CB8}" srcId="{D533FA6E-C535-45B1-A123-48D366AE4A79}" destId="{EE50E18D-0F0C-4FDC-8ABC-D26DABF9720F}" srcOrd="0" destOrd="0" parTransId="{EF9A2DDA-EC8C-447E-B849-8A0F060FD28B}" sibTransId="{D6A21498-36BC-43B6-AB66-9885E329ADBD}"/>
    <dgm:cxn modelId="{88D7BB1E-A9A2-413A-8226-961C153631AF}" type="presOf" srcId="{229F0A0C-AC6F-4224-A3D7-2E8385341454}" destId="{8AC72775-9EFD-4889-B6E1-42CB5AC48334}" srcOrd="1" destOrd="0" presId="urn:microsoft.com/office/officeart/2005/8/layout/hList7"/>
    <dgm:cxn modelId="{A7376E20-1414-4F3B-9DD8-C06695895CF9}" srcId="{D533FA6E-C535-45B1-A123-48D366AE4A79}" destId="{A0BDA503-40E6-4C64-8E48-BAE6354E6D5D}" srcOrd="2" destOrd="0" parTransId="{75E91A26-4C7E-43E3-941D-9D7863739B9F}" sibTransId="{138F752E-2903-4848-A9D5-4F885CC96B6F}"/>
    <dgm:cxn modelId="{154F2722-87C1-4FC2-B244-AC282689DF3F}" type="presOf" srcId="{EE50E18D-0F0C-4FDC-8ABC-D26DABF9720F}" destId="{D8AA62A8-78EA-4712-8E32-1D6122DA8EFE}" srcOrd="1" destOrd="0" presId="urn:microsoft.com/office/officeart/2005/8/layout/hList7"/>
    <dgm:cxn modelId="{01088D24-E3D5-4CB0-9BCB-218937F1CCF3}" type="presOf" srcId="{D6A21498-36BC-43B6-AB66-9885E329ADBD}" destId="{3CDFE248-F4BA-49F3-89E1-07D3C2A27A2C}" srcOrd="0" destOrd="0" presId="urn:microsoft.com/office/officeart/2005/8/layout/hList7"/>
    <dgm:cxn modelId="{FC83403D-30BF-4AEF-86FC-8AD702CCA8D6}" srcId="{D533FA6E-C535-45B1-A123-48D366AE4A79}" destId="{541629B1-0B64-4954-9750-DDECF2EE72B2}" srcOrd="1" destOrd="0" parTransId="{05C5A08B-3162-47B6-BFAB-4960B9E2A1D5}" sibTransId="{D863C952-92C4-4F91-A528-637245CA49DF}"/>
    <dgm:cxn modelId="{0AE90346-9AA6-4723-8423-6B9B2B5879BE}" type="presOf" srcId="{A0BDA503-40E6-4C64-8E48-BAE6354E6D5D}" destId="{9EC7394B-AE58-4443-BA6E-DFAA60C992E6}" srcOrd="0" destOrd="0" presId="urn:microsoft.com/office/officeart/2005/8/layout/hList7"/>
    <dgm:cxn modelId="{28E2B068-F513-4FD7-A005-C9E71BFB7B30}" type="presOf" srcId="{D863C952-92C4-4F91-A528-637245CA49DF}" destId="{B381A0E5-5D67-4AF1-B211-66D66D555F97}" srcOrd="0" destOrd="0" presId="urn:microsoft.com/office/officeart/2005/8/layout/hList7"/>
    <dgm:cxn modelId="{C6BDE24C-4634-4A85-AF83-612A32D7C644}" type="presOf" srcId="{A76D6F92-6BD1-4E41-9AEA-61DEFFEE0A9F}" destId="{0DE6C765-F69E-4B6E-B88D-C9689C7EF714}" srcOrd="1" destOrd="0" presId="urn:microsoft.com/office/officeart/2005/8/layout/hList7"/>
    <dgm:cxn modelId="{5DA55D50-9E6D-4A13-881A-7C667B934D3E}" type="presOf" srcId="{541629B1-0B64-4954-9750-DDECF2EE72B2}" destId="{EBE4831F-EC87-4022-BB1C-7ADE0CB2E0D7}" srcOrd="0" destOrd="0" presId="urn:microsoft.com/office/officeart/2005/8/layout/hList7"/>
    <dgm:cxn modelId="{E23E8D70-09B2-48B6-AD59-79020F89F052}" type="presOf" srcId="{A0BDA503-40E6-4C64-8E48-BAE6354E6D5D}" destId="{D26D6C3A-C777-4705-AC64-3A0696D7BF44}" srcOrd="1" destOrd="0" presId="urn:microsoft.com/office/officeart/2005/8/layout/hList7"/>
    <dgm:cxn modelId="{40BFD287-B588-4584-8575-6DF7D6C26C2C}" type="presOf" srcId="{0BD44359-E71A-494E-94E0-34219F08C342}" destId="{DA4BCA29-1061-4E0A-B70D-897450D9402F}" srcOrd="0" destOrd="0" presId="urn:microsoft.com/office/officeart/2005/8/layout/hList7"/>
    <dgm:cxn modelId="{4307168F-4DE1-4455-BE2A-35C7C13ADD70}" type="presOf" srcId="{CAC3B4A6-10F5-405A-8740-31FA8453885D}" destId="{39499119-BC44-4419-86C2-67BFEE06DD21}" srcOrd="0" destOrd="0" presId="urn:microsoft.com/office/officeart/2005/8/layout/hList7"/>
    <dgm:cxn modelId="{CF12EB98-1714-4FB2-90C2-EB14A2E90389}" srcId="{D533FA6E-C535-45B1-A123-48D366AE4A79}" destId="{0BD44359-E71A-494E-94E0-34219F08C342}" srcOrd="3" destOrd="0" parTransId="{BEBA3A7C-EC36-468D-B7DD-AA10FD4FD701}" sibTransId="{FBD90376-69B2-44D0-B029-A59E73B80D0F}"/>
    <dgm:cxn modelId="{EB0ED89B-8335-40E5-96F9-98AA2A72046B}" type="presOf" srcId="{229F0A0C-AC6F-4224-A3D7-2E8385341454}" destId="{2A035C4C-D3AA-4991-917D-97482D2BA66B}" srcOrd="0" destOrd="0" presId="urn:microsoft.com/office/officeart/2005/8/layout/hList7"/>
    <dgm:cxn modelId="{968990A9-4755-4920-BACD-CC37E9AB0C57}" type="presOf" srcId="{D533FA6E-C535-45B1-A123-48D366AE4A79}" destId="{C7378453-844C-4903-BA83-BBA62FA5D171}" srcOrd="0" destOrd="0" presId="urn:microsoft.com/office/officeart/2005/8/layout/hList7"/>
    <dgm:cxn modelId="{B5CE15B0-E909-4C7C-BF52-239221E444A2}" srcId="{D533FA6E-C535-45B1-A123-48D366AE4A79}" destId="{A76D6F92-6BD1-4E41-9AEA-61DEFFEE0A9F}" srcOrd="4" destOrd="0" parTransId="{BC30E2B5-3F2C-4CA6-8933-DCC3C8EAC760}" sibTransId="{CAC3B4A6-10F5-405A-8740-31FA8453885D}"/>
    <dgm:cxn modelId="{98C488B1-3C52-4249-B655-4E2E6041F60C}" type="presOf" srcId="{541629B1-0B64-4954-9750-DDECF2EE72B2}" destId="{29D0C2C1-FAEE-4053-9A3E-A1FCB46979AA}" srcOrd="1" destOrd="0" presId="urn:microsoft.com/office/officeart/2005/8/layout/hList7"/>
    <dgm:cxn modelId="{98679AB2-ED9F-4987-BFB9-715BB04540A3}" type="presOf" srcId="{EE50E18D-0F0C-4FDC-8ABC-D26DABF9720F}" destId="{9AE7AB85-5EA6-494C-B248-B8339889975D}" srcOrd="0" destOrd="0" presId="urn:microsoft.com/office/officeart/2005/8/layout/hList7"/>
    <dgm:cxn modelId="{765FC3D1-D95C-4FD8-9E8B-8EDA3CCCECD0}" type="presOf" srcId="{FBD90376-69B2-44D0-B029-A59E73B80D0F}" destId="{8A391026-0D35-4205-A558-7475243649BB}" srcOrd="0" destOrd="0" presId="urn:microsoft.com/office/officeart/2005/8/layout/hList7"/>
    <dgm:cxn modelId="{BBE429D6-4D1A-4D75-8EC2-0902F0A2B4DD}" type="presOf" srcId="{138F752E-2903-4848-A9D5-4F885CC96B6F}" destId="{73C0E184-B030-4AC5-86C0-09B9BF22329E}" srcOrd="0" destOrd="0" presId="urn:microsoft.com/office/officeart/2005/8/layout/hList7"/>
    <dgm:cxn modelId="{1FF18DF2-A44F-4C95-B864-508FFA08912E}" type="presOf" srcId="{0BD44359-E71A-494E-94E0-34219F08C342}" destId="{F5296C4A-AB07-48EF-9610-070EF81F7AF3}" srcOrd="1" destOrd="0" presId="urn:microsoft.com/office/officeart/2005/8/layout/hList7"/>
    <dgm:cxn modelId="{BFDBB895-E3E6-403D-BC6F-53A0DD930F92}" type="presParOf" srcId="{C7378453-844C-4903-BA83-BBA62FA5D171}" destId="{026CCF69-ACB3-4859-84EF-A4D30E559C45}" srcOrd="0" destOrd="0" presId="urn:microsoft.com/office/officeart/2005/8/layout/hList7"/>
    <dgm:cxn modelId="{C69A44A2-194B-4D68-8F5A-640860A6DDD0}" type="presParOf" srcId="{C7378453-844C-4903-BA83-BBA62FA5D171}" destId="{B93C125E-4812-4F2A-8882-5DD85597B7A6}" srcOrd="1" destOrd="0" presId="urn:microsoft.com/office/officeart/2005/8/layout/hList7"/>
    <dgm:cxn modelId="{C59C8C46-42BF-49F6-9D5E-6A44C7271A89}" type="presParOf" srcId="{B93C125E-4812-4F2A-8882-5DD85597B7A6}" destId="{74C5D48C-7C9F-42C1-80FB-7EB49B56C983}" srcOrd="0" destOrd="0" presId="urn:microsoft.com/office/officeart/2005/8/layout/hList7"/>
    <dgm:cxn modelId="{7CEB9EEF-4712-4E79-8FFD-983AC9EE5CBB}" type="presParOf" srcId="{74C5D48C-7C9F-42C1-80FB-7EB49B56C983}" destId="{9AE7AB85-5EA6-494C-B248-B8339889975D}" srcOrd="0" destOrd="0" presId="urn:microsoft.com/office/officeart/2005/8/layout/hList7"/>
    <dgm:cxn modelId="{F3B37CEC-DE62-4DAA-9FE6-3EC12C7CE4EF}" type="presParOf" srcId="{74C5D48C-7C9F-42C1-80FB-7EB49B56C983}" destId="{D8AA62A8-78EA-4712-8E32-1D6122DA8EFE}" srcOrd="1" destOrd="0" presId="urn:microsoft.com/office/officeart/2005/8/layout/hList7"/>
    <dgm:cxn modelId="{86828825-502B-4195-B96D-F7654BCE4A6C}" type="presParOf" srcId="{74C5D48C-7C9F-42C1-80FB-7EB49B56C983}" destId="{82AB41D7-0246-44A6-931D-A76A57D4FE4F}" srcOrd="2" destOrd="0" presId="urn:microsoft.com/office/officeart/2005/8/layout/hList7"/>
    <dgm:cxn modelId="{7C99433E-3FCF-469C-97D0-77A147C8F6C2}" type="presParOf" srcId="{74C5D48C-7C9F-42C1-80FB-7EB49B56C983}" destId="{C41B3778-570B-414C-9D90-5D15648062A6}" srcOrd="3" destOrd="0" presId="urn:microsoft.com/office/officeart/2005/8/layout/hList7"/>
    <dgm:cxn modelId="{BD34D8CE-BED2-46DA-BE4D-C8D96EF51357}" type="presParOf" srcId="{B93C125E-4812-4F2A-8882-5DD85597B7A6}" destId="{3CDFE248-F4BA-49F3-89E1-07D3C2A27A2C}" srcOrd="1" destOrd="0" presId="urn:microsoft.com/office/officeart/2005/8/layout/hList7"/>
    <dgm:cxn modelId="{F537B785-534C-4BF2-92F6-3DF27EB48FC5}" type="presParOf" srcId="{B93C125E-4812-4F2A-8882-5DD85597B7A6}" destId="{45CFD003-12B0-4FA1-855C-9535A91C2CC7}" srcOrd="2" destOrd="0" presId="urn:microsoft.com/office/officeart/2005/8/layout/hList7"/>
    <dgm:cxn modelId="{B6354FD3-F1F0-4579-B012-65171BB45FFF}" type="presParOf" srcId="{45CFD003-12B0-4FA1-855C-9535A91C2CC7}" destId="{EBE4831F-EC87-4022-BB1C-7ADE0CB2E0D7}" srcOrd="0" destOrd="0" presId="urn:microsoft.com/office/officeart/2005/8/layout/hList7"/>
    <dgm:cxn modelId="{C8D9F1E8-EFEE-41E6-966E-5657619EBFC8}" type="presParOf" srcId="{45CFD003-12B0-4FA1-855C-9535A91C2CC7}" destId="{29D0C2C1-FAEE-4053-9A3E-A1FCB46979AA}" srcOrd="1" destOrd="0" presId="urn:microsoft.com/office/officeart/2005/8/layout/hList7"/>
    <dgm:cxn modelId="{880FB6C5-5490-4405-8A79-39D128654488}" type="presParOf" srcId="{45CFD003-12B0-4FA1-855C-9535A91C2CC7}" destId="{EE68AB57-DDDA-471F-8853-948BDED100AF}" srcOrd="2" destOrd="0" presId="urn:microsoft.com/office/officeart/2005/8/layout/hList7"/>
    <dgm:cxn modelId="{7C54EE28-2082-4C6B-824C-F8FA2016A3E1}" type="presParOf" srcId="{45CFD003-12B0-4FA1-855C-9535A91C2CC7}" destId="{24E45587-1B7C-4863-AE29-683F7BDF4CE1}" srcOrd="3" destOrd="0" presId="urn:microsoft.com/office/officeart/2005/8/layout/hList7"/>
    <dgm:cxn modelId="{FFBF838F-0302-48C5-83A1-29336AB38DD2}" type="presParOf" srcId="{B93C125E-4812-4F2A-8882-5DD85597B7A6}" destId="{B381A0E5-5D67-4AF1-B211-66D66D555F97}" srcOrd="3" destOrd="0" presId="urn:microsoft.com/office/officeart/2005/8/layout/hList7"/>
    <dgm:cxn modelId="{B43D5811-6325-42AA-BA15-E33B27A7663E}" type="presParOf" srcId="{B93C125E-4812-4F2A-8882-5DD85597B7A6}" destId="{9F1D0E9E-DA93-4EBD-AFB7-EFD684A84617}" srcOrd="4" destOrd="0" presId="urn:microsoft.com/office/officeart/2005/8/layout/hList7"/>
    <dgm:cxn modelId="{22EBDF9C-E9C8-40BC-97C4-2F47D029EFBC}" type="presParOf" srcId="{9F1D0E9E-DA93-4EBD-AFB7-EFD684A84617}" destId="{9EC7394B-AE58-4443-BA6E-DFAA60C992E6}" srcOrd="0" destOrd="0" presId="urn:microsoft.com/office/officeart/2005/8/layout/hList7"/>
    <dgm:cxn modelId="{7E0882F8-CA4E-400B-9589-830D242F0688}" type="presParOf" srcId="{9F1D0E9E-DA93-4EBD-AFB7-EFD684A84617}" destId="{D26D6C3A-C777-4705-AC64-3A0696D7BF44}" srcOrd="1" destOrd="0" presId="urn:microsoft.com/office/officeart/2005/8/layout/hList7"/>
    <dgm:cxn modelId="{DCA6DBD4-FBE1-4CFC-BB34-E6086EE41F18}" type="presParOf" srcId="{9F1D0E9E-DA93-4EBD-AFB7-EFD684A84617}" destId="{99C02467-357E-4DAA-AF18-ADCC0CC20D4A}" srcOrd="2" destOrd="0" presId="urn:microsoft.com/office/officeart/2005/8/layout/hList7"/>
    <dgm:cxn modelId="{6C48288B-2BB9-4940-AB9D-367E8CB1E6B1}" type="presParOf" srcId="{9F1D0E9E-DA93-4EBD-AFB7-EFD684A84617}" destId="{DD781845-A578-437A-AE88-0EC89F26702E}" srcOrd="3" destOrd="0" presId="urn:microsoft.com/office/officeart/2005/8/layout/hList7"/>
    <dgm:cxn modelId="{960EBA20-AC9D-4295-9897-B028F8E3987A}" type="presParOf" srcId="{B93C125E-4812-4F2A-8882-5DD85597B7A6}" destId="{73C0E184-B030-4AC5-86C0-09B9BF22329E}" srcOrd="5" destOrd="0" presId="urn:microsoft.com/office/officeart/2005/8/layout/hList7"/>
    <dgm:cxn modelId="{6E48C8DC-FFF7-4A35-92A0-29641E56DA36}" type="presParOf" srcId="{B93C125E-4812-4F2A-8882-5DD85597B7A6}" destId="{1C78FAF3-E7D3-47A5-AB58-52296FE4BB9F}" srcOrd="6" destOrd="0" presId="urn:microsoft.com/office/officeart/2005/8/layout/hList7"/>
    <dgm:cxn modelId="{78C0BF6B-4714-4623-9F95-BE129AD88A98}" type="presParOf" srcId="{1C78FAF3-E7D3-47A5-AB58-52296FE4BB9F}" destId="{DA4BCA29-1061-4E0A-B70D-897450D9402F}" srcOrd="0" destOrd="0" presId="urn:microsoft.com/office/officeart/2005/8/layout/hList7"/>
    <dgm:cxn modelId="{4E37F064-3098-43D6-B5AE-CA4AE64FDDD1}" type="presParOf" srcId="{1C78FAF3-E7D3-47A5-AB58-52296FE4BB9F}" destId="{F5296C4A-AB07-48EF-9610-070EF81F7AF3}" srcOrd="1" destOrd="0" presId="urn:microsoft.com/office/officeart/2005/8/layout/hList7"/>
    <dgm:cxn modelId="{EE13A349-D117-46BA-AC25-C2821363AA24}" type="presParOf" srcId="{1C78FAF3-E7D3-47A5-AB58-52296FE4BB9F}" destId="{B22C9453-F647-4B22-A3B5-BF40BFA15987}" srcOrd="2" destOrd="0" presId="urn:microsoft.com/office/officeart/2005/8/layout/hList7"/>
    <dgm:cxn modelId="{318DA2DF-C1E3-4467-977B-A2ACC15A6E00}" type="presParOf" srcId="{1C78FAF3-E7D3-47A5-AB58-52296FE4BB9F}" destId="{1B81AEEC-C888-4C64-840C-B3F0593857AE}" srcOrd="3" destOrd="0" presId="urn:microsoft.com/office/officeart/2005/8/layout/hList7"/>
    <dgm:cxn modelId="{4A37A828-1927-4115-99E8-4C4D81A557A3}" type="presParOf" srcId="{B93C125E-4812-4F2A-8882-5DD85597B7A6}" destId="{8A391026-0D35-4205-A558-7475243649BB}" srcOrd="7" destOrd="0" presId="urn:microsoft.com/office/officeart/2005/8/layout/hList7"/>
    <dgm:cxn modelId="{87A46EE9-9DC5-4E5F-AAFB-332B2A000C6A}" type="presParOf" srcId="{B93C125E-4812-4F2A-8882-5DD85597B7A6}" destId="{8DA8DB2E-090C-4921-84BD-7B626660DDA6}" srcOrd="8" destOrd="0" presId="urn:microsoft.com/office/officeart/2005/8/layout/hList7"/>
    <dgm:cxn modelId="{CDC8B811-BAA0-4F60-87DA-BA7C1C98CD2E}" type="presParOf" srcId="{8DA8DB2E-090C-4921-84BD-7B626660DDA6}" destId="{A2C88ED7-F5C0-4C2E-88AB-E45594CF0B20}" srcOrd="0" destOrd="0" presId="urn:microsoft.com/office/officeart/2005/8/layout/hList7"/>
    <dgm:cxn modelId="{C79E03D3-1A72-438B-9A63-96974CE94543}" type="presParOf" srcId="{8DA8DB2E-090C-4921-84BD-7B626660DDA6}" destId="{0DE6C765-F69E-4B6E-B88D-C9689C7EF714}" srcOrd="1" destOrd="0" presId="urn:microsoft.com/office/officeart/2005/8/layout/hList7"/>
    <dgm:cxn modelId="{13D26217-BA3F-462A-906E-F29B2D8F6DEE}" type="presParOf" srcId="{8DA8DB2E-090C-4921-84BD-7B626660DDA6}" destId="{E3B4B10B-5D0F-43C4-B9BB-4DFB326BF7AC}" srcOrd="2" destOrd="0" presId="urn:microsoft.com/office/officeart/2005/8/layout/hList7"/>
    <dgm:cxn modelId="{7B12391C-841C-4E8C-822F-798B94511090}" type="presParOf" srcId="{8DA8DB2E-090C-4921-84BD-7B626660DDA6}" destId="{820F77A2-C08D-4156-B1A1-DA0637E453C5}" srcOrd="3" destOrd="0" presId="urn:microsoft.com/office/officeart/2005/8/layout/hList7"/>
    <dgm:cxn modelId="{B0325C8C-2AF0-495C-B2BC-01EFCFEC3B7E}" type="presParOf" srcId="{B93C125E-4812-4F2A-8882-5DD85597B7A6}" destId="{39499119-BC44-4419-86C2-67BFEE06DD21}" srcOrd="9" destOrd="0" presId="urn:microsoft.com/office/officeart/2005/8/layout/hList7"/>
    <dgm:cxn modelId="{6A159856-2509-4914-A136-4DF547699A2A}" type="presParOf" srcId="{B93C125E-4812-4F2A-8882-5DD85597B7A6}" destId="{1D6BC708-CD34-4195-BBC1-49A6A9332E27}" srcOrd="10" destOrd="0" presId="urn:microsoft.com/office/officeart/2005/8/layout/hList7"/>
    <dgm:cxn modelId="{E355E301-E72F-4E0D-8890-FC52CB7E5A4E}" type="presParOf" srcId="{1D6BC708-CD34-4195-BBC1-49A6A9332E27}" destId="{2A035C4C-D3AA-4991-917D-97482D2BA66B}" srcOrd="0" destOrd="0" presId="urn:microsoft.com/office/officeart/2005/8/layout/hList7"/>
    <dgm:cxn modelId="{019D0930-9858-40EA-A6A4-90FE19148237}" type="presParOf" srcId="{1D6BC708-CD34-4195-BBC1-49A6A9332E27}" destId="{8AC72775-9EFD-4889-B6E1-42CB5AC48334}" srcOrd="1" destOrd="0" presId="urn:microsoft.com/office/officeart/2005/8/layout/hList7"/>
    <dgm:cxn modelId="{A630585C-35BE-4C3C-BDD3-33FB991F1207}" type="presParOf" srcId="{1D6BC708-CD34-4195-BBC1-49A6A9332E27}" destId="{29807EDC-DDA6-492E-B1C3-A0CFEB60B390}" srcOrd="2" destOrd="0" presId="urn:microsoft.com/office/officeart/2005/8/layout/hList7"/>
    <dgm:cxn modelId="{D52D5BB7-599A-4B42-99C8-C202EF6B8ACB}" type="presParOf" srcId="{1D6BC708-CD34-4195-BBC1-49A6A9332E27}" destId="{C407B682-F0DD-4C14-BDB7-C052E51CBE05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9343DC-2F52-5C43-BDE9-A1413DCCD441}">
      <dsp:nvSpPr>
        <dsp:cNvPr id="0" name=""/>
        <dsp:cNvSpPr/>
      </dsp:nvSpPr>
      <dsp:spPr>
        <a:xfrm>
          <a:off x="5186094" y="1440503"/>
          <a:ext cx="2280820" cy="3618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6570"/>
              </a:lnTo>
              <a:lnTo>
                <a:pt x="2280820" y="246570"/>
              </a:lnTo>
              <a:lnTo>
                <a:pt x="2280820" y="361821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872EAA-87E9-A445-AA61-CD8A08E71038}">
      <dsp:nvSpPr>
        <dsp:cNvPr id="0" name=""/>
        <dsp:cNvSpPr/>
      </dsp:nvSpPr>
      <dsp:spPr>
        <a:xfrm>
          <a:off x="5186094" y="1440503"/>
          <a:ext cx="760273" cy="3618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6570"/>
              </a:lnTo>
              <a:lnTo>
                <a:pt x="760273" y="246570"/>
              </a:lnTo>
              <a:lnTo>
                <a:pt x="760273" y="361821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BECCE3-D35B-D549-8ECA-A61E186521E3}">
      <dsp:nvSpPr>
        <dsp:cNvPr id="0" name=""/>
        <dsp:cNvSpPr/>
      </dsp:nvSpPr>
      <dsp:spPr>
        <a:xfrm>
          <a:off x="4425821" y="1440503"/>
          <a:ext cx="760273" cy="361821"/>
        </a:xfrm>
        <a:custGeom>
          <a:avLst/>
          <a:gdLst/>
          <a:ahLst/>
          <a:cxnLst/>
          <a:rect l="0" t="0" r="0" b="0"/>
          <a:pathLst>
            <a:path>
              <a:moveTo>
                <a:pt x="760273" y="0"/>
              </a:moveTo>
              <a:lnTo>
                <a:pt x="760273" y="246570"/>
              </a:lnTo>
              <a:lnTo>
                <a:pt x="0" y="246570"/>
              </a:lnTo>
              <a:lnTo>
                <a:pt x="0" y="361821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9997D4-314E-C249-8DCA-095EC6AEB4AB}">
      <dsp:nvSpPr>
        <dsp:cNvPr id="0" name=""/>
        <dsp:cNvSpPr/>
      </dsp:nvSpPr>
      <dsp:spPr>
        <a:xfrm>
          <a:off x="2905273" y="2592318"/>
          <a:ext cx="2280820" cy="3618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6570"/>
              </a:lnTo>
              <a:lnTo>
                <a:pt x="2280820" y="246570"/>
              </a:lnTo>
              <a:lnTo>
                <a:pt x="2280820" y="361821"/>
              </a:lnTo>
            </a:path>
          </a:pathLst>
        </a:custGeom>
        <a:noFill/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7C5367-890D-1149-8BBC-8BA66A38011E}">
      <dsp:nvSpPr>
        <dsp:cNvPr id="0" name=""/>
        <dsp:cNvSpPr/>
      </dsp:nvSpPr>
      <dsp:spPr>
        <a:xfrm>
          <a:off x="2905273" y="2592318"/>
          <a:ext cx="760273" cy="3618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6570"/>
              </a:lnTo>
              <a:lnTo>
                <a:pt x="760273" y="246570"/>
              </a:lnTo>
              <a:lnTo>
                <a:pt x="760273" y="361821"/>
              </a:lnTo>
            </a:path>
          </a:pathLst>
        </a:custGeom>
        <a:noFill/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A42346-89AD-3947-BF66-AECEC5A48711}">
      <dsp:nvSpPr>
        <dsp:cNvPr id="0" name=""/>
        <dsp:cNvSpPr/>
      </dsp:nvSpPr>
      <dsp:spPr>
        <a:xfrm>
          <a:off x="2145000" y="2592318"/>
          <a:ext cx="760273" cy="361821"/>
        </a:xfrm>
        <a:custGeom>
          <a:avLst/>
          <a:gdLst/>
          <a:ahLst/>
          <a:cxnLst/>
          <a:rect l="0" t="0" r="0" b="0"/>
          <a:pathLst>
            <a:path>
              <a:moveTo>
                <a:pt x="760273" y="0"/>
              </a:moveTo>
              <a:lnTo>
                <a:pt x="760273" y="246570"/>
              </a:lnTo>
              <a:lnTo>
                <a:pt x="0" y="246570"/>
              </a:lnTo>
              <a:lnTo>
                <a:pt x="0" y="361821"/>
              </a:lnTo>
            </a:path>
          </a:pathLst>
        </a:custGeom>
        <a:noFill/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11E46F-B787-5246-ADA0-98DABCDF7997}">
      <dsp:nvSpPr>
        <dsp:cNvPr id="0" name=""/>
        <dsp:cNvSpPr/>
      </dsp:nvSpPr>
      <dsp:spPr>
        <a:xfrm>
          <a:off x="624453" y="2592318"/>
          <a:ext cx="2280820" cy="361821"/>
        </a:xfrm>
        <a:custGeom>
          <a:avLst/>
          <a:gdLst/>
          <a:ahLst/>
          <a:cxnLst/>
          <a:rect l="0" t="0" r="0" b="0"/>
          <a:pathLst>
            <a:path>
              <a:moveTo>
                <a:pt x="2280820" y="0"/>
              </a:moveTo>
              <a:lnTo>
                <a:pt x="2280820" y="246570"/>
              </a:lnTo>
              <a:lnTo>
                <a:pt x="0" y="246570"/>
              </a:lnTo>
              <a:lnTo>
                <a:pt x="0" y="361821"/>
              </a:lnTo>
            </a:path>
          </a:pathLst>
        </a:custGeom>
        <a:noFill/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FDFD96-7EEE-FA46-ACC6-369896B124FD}">
      <dsp:nvSpPr>
        <dsp:cNvPr id="0" name=""/>
        <dsp:cNvSpPr/>
      </dsp:nvSpPr>
      <dsp:spPr>
        <a:xfrm>
          <a:off x="2905273" y="1440503"/>
          <a:ext cx="2280820" cy="361821"/>
        </a:xfrm>
        <a:custGeom>
          <a:avLst/>
          <a:gdLst/>
          <a:ahLst/>
          <a:cxnLst/>
          <a:rect l="0" t="0" r="0" b="0"/>
          <a:pathLst>
            <a:path>
              <a:moveTo>
                <a:pt x="2280820" y="0"/>
              </a:moveTo>
              <a:lnTo>
                <a:pt x="2280820" y="246570"/>
              </a:lnTo>
              <a:lnTo>
                <a:pt x="0" y="246570"/>
              </a:lnTo>
              <a:lnTo>
                <a:pt x="0" y="361821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14FE69-0BE9-6243-B2A6-6DC8557BD424}">
      <dsp:nvSpPr>
        <dsp:cNvPr id="0" name=""/>
        <dsp:cNvSpPr/>
      </dsp:nvSpPr>
      <dsp:spPr>
        <a:xfrm>
          <a:off x="4564052" y="650510"/>
          <a:ext cx="1244084" cy="78999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850E3F-83F1-4B4E-AF52-8D69073883B7}">
      <dsp:nvSpPr>
        <dsp:cNvPr id="0" name=""/>
        <dsp:cNvSpPr/>
      </dsp:nvSpPr>
      <dsp:spPr>
        <a:xfrm>
          <a:off x="4702284" y="781830"/>
          <a:ext cx="1244084" cy="7899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CEO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Jeremy</a:t>
          </a:r>
        </a:p>
      </dsp:txBody>
      <dsp:txXfrm>
        <a:off x="4725422" y="804968"/>
        <a:ext cx="1197808" cy="743717"/>
      </dsp:txXfrm>
    </dsp:sp>
    <dsp:sp modelId="{76B8946E-E352-4749-9C8A-A889C2568317}">
      <dsp:nvSpPr>
        <dsp:cNvPr id="0" name=""/>
        <dsp:cNvSpPr/>
      </dsp:nvSpPr>
      <dsp:spPr>
        <a:xfrm>
          <a:off x="2283231" y="1802324"/>
          <a:ext cx="1244084" cy="78999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6C1B49B-D2E9-A542-AD59-5EF74D89F0C3}">
      <dsp:nvSpPr>
        <dsp:cNvPr id="0" name=""/>
        <dsp:cNvSpPr/>
      </dsp:nvSpPr>
      <dsp:spPr>
        <a:xfrm>
          <a:off x="2421463" y="1933644"/>
          <a:ext cx="1244084" cy="7899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b="1" kern="1200" dirty="0"/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Operation Manager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Yuliana		</a:t>
          </a:r>
        </a:p>
      </dsp:txBody>
      <dsp:txXfrm>
        <a:off x="2444601" y="1956782"/>
        <a:ext cx="1197808" cy="743717"/>
      </dsp:txXfrm>
    </dsp:sp>
    <dsp:sp modelId="{E607AFCF-B62F-A947-AE95-B1BDA5F24D3A}">
      <dsp:nvSpPr>
        <dsp:cNvPr id="0" name=""/>
        <dsp:cNvSpPr/>
      </dsp:nvSpPr>
      <dsp:spPr>
        <a:xfrm>
          <a:off x="2411" y="2954139"/>
          <a:ext cx="1244084" cy="78999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BEBFBF4-E542-5E48-A43C-45087B666E4C}">
      <dsp:nvSpPr>
        <dsp:cNvPr id="0" name=""/>
        <dsp:cNvSpPr/>
      </dsp:nvSpPr>
      <dsp:spPr>
        <a:xfrm>
          <a:off x="140642" y="3085459"/>
          <a:ext cx="1244084" cy="7899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Cleaning Crew 5</a:t>
          </a:r>
        </a:p>
      </dsp:txBody>
      <dsp:txXfrm>
        <a:off x="163780" y="3108597"/>
        <a:ext cx="1197808" cy="743717"/>
      </dsp:txXfrm>
    </dsp:sp>
    <dsp:sp modelId="{43CD19A1-635D-F14F-82CE-438F30EB0C4A}">
      <dsp:nvSpPr>
        <dsp:cNvPr id="0" name=""/>
        <dsp:cNvSpPr/>
      </dsp:nvSpPr>
      <dsp:spPr>
        <a:xfrm>
          <a:off x="1522958" y="2954139"/>
          <a:ext cx="1244084" cy="78999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6F775C6-66CE-E342-A0FD-3389C25CD769}">
      <dsp:nvSpPr>
        <dsp:cNvPr id="0" name=""/>
        <dsp:cNvSpPr/>
      </dsp:nvSpPr>
      <dsp:spPr>
        <a:xfrm>
          <a:off x="1661189" y="3085459"/>
          <a:ext cx="1244084" cy="7899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Cleaning Crew 5</a:t>
          </a:r>
        </a:p>
      </dsp:txBody>
      <dsp:txXfrm>
        <a:off x="1684327" y="3108597"/>
        <a:ext cx="1197808" cy="743717"/>
      </dsp:txXfrm>
    </dsp:sp>
    <dsp:sp modelId="{7F59F305-4F38-984A-92AD-88CCBDC2BB91}">
      <dsp:nvSpPr>
        <dsp:cNvPr id="0" name=""/>
        <dsp:cNvSpPr/>
      </dsp:nvSpPr>
      <dsp:spPr>
        <a:xfrm>
          <a:off x="3043505" y="2954139"/>
          <a:ext cx="1244084" cy="78999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2DDC73E-1960-C44D-807F-7F95D429C75D}">
      <dsp:nvSpPr>
        <dsp:cNvPr id="0" name=""/>
        <dsp:cNvSpPr/>
      </dsp:nvSpPr>
      <dsp:spPr>
        <a:xfrm>
          <a:off x="3181736" y="3085459"/>
          <a:ext cx="1244084" cy="7899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Cleaning Crew 5</a:t>
          </a:r>
        </a:p>
      </dsp:txBody>
      <dsp:txXfrm>
        <a:off x="3204874" y="3108597"/>
        <a:ext cx="1197808" cy="743717"/>
      </dsp:txXfrm>
    </dsp:sp>
    <dsp:sp modelId="{2BA0DB95-C801-3B45-B85F-18285F647272}">
      <dsp:nvSpPr>
        <dsp:cNvPr id="0" name=""/>
        <dsp:cNvSpPr/>
      </dsp:nvSpPr>
      <dsp:spPr>
        <a:xfrm>
          <a:off x="4564052" y="2954139"/>
          <a:ext cx="1244084" cy="78999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BF7ABB7-AF73-1C44-8E80-07D6BAFDA053}">
      <dsp:nvSpPr>
        <dsp:cNvPr id="0" name=""/>
        <dsp:cNvSpPr/>
      </dsp:nvSpPr>
      <dsp:spPr>
        <a:xfrm>
          <a:off x="4702284" y="3085459"/>
          <a:ext cx="1244084" cy="7899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Cleaning Crew 5</a:t>
          </a:r>
        </a:p>
      </dsp:txBody>
      <dsp:txXfrm>
        <a:off x="4725422" y="3108597"/>
        <a:ext cx="1197808" cy="743717"/>
      </dsp:txXfrm>
    </dsp:sp>
    <dsp:sp modelId="{A4C4C7B3-E6AD-3C49-A255-331F0CEFB854}">
      <dsp:nvSpPr>
        <dsp:cNvPr id="0" name=""/>
        <dsp:cNvSpPr/>
      </dsp:nvSpPr>
      <dsp:spPr>
        <a:xfrm>
          <a:off x="3803778" y="1802324"/>
          <a:ext cx="1244084" cy="78999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12C530-DBC1-4243-A137-DEFA8FF1F4B2}">
      <dsp:nvSpPr>
        <dsp:cNvPr id="0" name=""/>
        <dsp:cNvSpPr/>
      </dsp:nvSpPr>
      <dsp:spPr>
        <a:xfrm>
          <a:off x="3942010" y="1933644"/>
          <a:ext cx="1244084" cy="7899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Finance Manger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Vladimir</a:t>
          </a:r>
        </a:p>
      </dsp:txBody>
      <dsp:txXfrm>
        <a:off x="3965148" y="1956782"/>
        <a:ext cx="1197808" cy="743717"/>
      </dsp:txXfrm>
    </dsp:sp>
    <dsp:sp modelId="{B1FE48F6-4A3D-5048-AE24-6DFDEE7CA9A6}">
      <dsp:nvSpPr>
        <dsp:cNvPr id="0" name=""/>
        <dsp:cNvSpPr/>
      </dsp:nvSpPr>
      <dsp:spPr>
        <a:xfrm>
          <a:off x="5324326" y="1802324"/>
          <a:ext cx="1244084" cy="78999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EF56C06-18B6-0F45-96B5-E6E75DA1B166}">
      <dsp:nvSpPr>
        <dsp:cNvPr id="0" name=""/>
        <dsp:cNvSpPr/>
      </dsp:nvSpPr>
      <dsp:spPr>
        <a:xfrm>
          <a:off x="5462557" y="1933644"/>
          <a:ext cx="1244084" cy="7899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HR Manager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Syed	</a:t>
          </a:r>
        </a:p>
      </dsp:txBody>
      <dsp:txXfrm>
        <a:off x="5485695" y="1956782"/>
        <a:ext cx="1197808" cy="743717"/>
      </dsp:txXfrm>
    </dsp:sp>
    <dsp:sp modelId="{E409E6FE-C098-A548-A860-5CC416FF9721}">
      <dsp:nvSpPr>
        <dsp:cNvPr id="0" name=""/>
        <dsp:cNvSpPr/>
      </dsp:nvSpPr>
      <dsp:spPr>
        <a:xfrm>
          <a:off x="6844873" y="1802324"/>
          <a:ext cx="1244084" cy="78999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8F2CF93-7CBB-DF45-A87E-ED5A4339B03A}">
      <dsp:nvSpPr>
        <dsp:cNvPr id="0" name=""/>
        <dsp:cNvSpPr/>
      </dsp:nvSpPr>
      <dsp:spPr>
        <a:xfrm>
          <a:off x="6983104" y="1933644"/>
          <a:ext cx="1244084" cy="7899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b="1" kern="1200" dirty="0"/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General Manager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George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b="1" kern="1200" dirty="0"/>
        </a:p>
      </dsp:txBody>
      <dsp:txXfrm>
        <a:off x="7006242" y="1956782"/>
        <a:ext cx="1197808" cy="7437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F6C35C-72A8-4DFD-9081-2B03D7ACDD3A}">
      <dsp:nvSpPr>
        <dsp:cNvPr id="0" name=""/>
        <dsp:cNvSpPr/>
      </dsp:nvSpPr>
      <dsp:spPr>
        <a:xfrm>
          <a:off x="4502423" y="2253657"/>
          <a:ext cx="1341788" cy="1323641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All 2 clean</a:t>
          </a:r>
        </a:p>
      </dsp:txBody>
      <dsp:txXfrm>
        <a:off x="4698923" y="2447500"/>
        <a:ext cx="948788" cy="935955"/>
      </dsp:txXfrm>
    </dsp:sp>
    <dsp:sp modelId="{996FEC2E-6528-4E7E-94BA-05510E3F3018}">
      <dsp:nvSpPr>
        <dsp:cNvPr id="0" name=""/>
        <dsp:cNvSpPr/>
      </dsp:nvSpPr>
      <dsp:spPr>
        <a:xfrm rot="16200000">
          <a:off x="4709705" y="1778531"/>
          <a:ext cx="927224" cy="23027"/>
        </a:xfrm>
        <a:custGeom>
          <a:avLst/>
          <a:gdLst/>
          <a:ahLst/>
          <a:cxnLst/>
          <a:rect l="0" t="0" r="0" b="0"/>
          <a:pathLst>
            <a:path>
              <a:moveTo>
                <a:pt x="0" y="11513"/>
              </a:moveTo>
              <a:lnTo>
                <a:pt x="927224" y="1151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150136" y="1766864"/>
        <a:ext cx="46361" cy="46361"/>
      </dsp:txXfrm>
    </dsp:sp>
    <dsp:sp modelId="{FC802F19-00E0-4D3F-AB9E-72151B2ED44B}">
      <dsp:nvSpPr>
        <dsp:cNvPr id="0" name=""/>
        <dsp:cNvSpPr/>
      </dsp:nvSpPr>
      <dsp:spPr>
        <a:xfrm>
          <a:off x="4518995" y="2790"/>
          <a:ext cx="1308644" cy="132364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Managers</a:t>
          </a:r>
        </a:p>
      </dsp:txBody>
      <dsp:txXfrm>
        <a:off x="4710641" y="196633"/>
        <a:ext cx="925352" cy="935955"/>
      </dsp:txXfrm>
    </dsp:sp>
    <dsp:sp modelId="{D2DF275D-8C34-4FE5-8377-CC5D415C69BE}">
      <dsp:nvSpPr>
        <dsp:cNvPr id="0" name=""/>
        <dsp:cNvSpPr/>
      </dsp:nvSpPr>
      <dsp:spPr>
        <a:xfrm rot="18900000">
          <a:off x="5509339" y="2106575"/>
          <a:ext cx="922734" cy="23027"/>
        </a:xfrm>
        <a:custGeom>
          <a:avLst/>
          <a:gdLst/>
          <a:ahLst/>
          <a:cxnLst/>
          <a:rect l="0" t="0" r="0" b="0"/>
          <a:pathLst>
            <a:path>
              <a:moveTo>
                <a:pt x="0" y="11513"/>
              </a:moveTo>
              <a:lnTo>
                <a:pt x="922734" y="1151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947638" y="2095020"/>
        <a:ext cx="46136" cy="46136"/>
      </dsp:txXfrm>
    </dsp:sp>
    <dsp:sp modelId="{89513186-651B-4D15-85C8-89D7FB072CE6}">
      <dsp:nvSpPr>
        <dsp:cNvPr id="0" name=""/>
        <dsp:cNvSpPr/>
      </dsp:nvSpPr>
      <dsp:spPr>
        <a:xfrm>
          <a:off x="6103099" y="662054"/>
          <a:ext cx="1323641" cy="1323641"/>
        </a:xfrm>
        <a:prstGeom prst="ellipse">
          <a:avLst/>
        </a:prstGeom>
        <a:solidFill>
          <a:schemeClr val="accent4">
            <a:hueOff val="2917576"/>
            <a:satOff val="-3427"/>
            <a:lumOff val="131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Customers</a:t>
          </a:r>
        </a:p>
      </dsp:txBody>
      <dsp:txXfrm>
        <a:off x="6296942" y="855897"/>
        <a:ext cx="935955" cy="935955"/>
      </dsp:txXfrm>
    </dsp:sp>
    <dsp:sp modelId="{A06DC7D5-15B2-4E73-B2A6-E1EBAB7D62CC}">
      <dsp:nvSpPr>
        <dsp:cNvPr id="0" name=""/>
        <dsp:cNvSpPr/>
      </dsp:nvSpPr>
      <dsp:spPr>
        <a:xfrm>
          <a:off x="5844211" y="2903964"/>
          <a:ext cx="918151" cy="23027"/>
        </a:xfrm>
        <a:custGeom>
          <a:avLst/>
          <a:gdLst/>
          <a:ahLst/>
          <a:cxnLst/>
          <a:rect l="0" t="0" r="0" b="0"/>
          <a:pathLst>
            <a:path>
              <a:moveTo>
                <a:pt x="0" y="11513"/>
              </a:moveTo>
              <a:lnTo>
                <a:pt x="918151" y="1151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6280333" y="2892524"/>
        <a:ext cx="45907" cy="45907"/>
      </dsp:txXfrm>
    </dsp:sp>
    <dsp:sp modelId="{A4C87C71-91DF-48DB-8D4B-88C99BDA5A18}">
      <dsp:nvSpPr>
        <dsp:cNvPr id="0" name=""/>
        <dsp:cNvSpPr/>
      </dsp:nvSpPr>
      <dsp:spPr>
        <a:xfrm>
          <a:off x="6762362" y="2253657"/>
          <a:ext cx="1323641" cy="1323641"/>
        </a:xfrm>
        <a:prstGeom prst="ellipse">
          <a:avLst/>
        </a:prstGeom>
        <a:solidFill>
          <a:schemeClr val="accent4">
            <a:hueOff val="5835152"/>
            <a:satOff val="-6853"/>
            <a:lumOff val="263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Competitors</a:t>
          </a:r>
        </a:p>
      </dsp:txBody>
      <dsp:txXfrm>
        <a:off x="6956205" y="2447500"/>
        <a:ext cx="935955" cy="935955"/>
      </dsp:txXfrm>
    </dsp:sp>
    <dsp:sp modelId="{2267401E-3747-4B7D-9149-A36290614921}">
      <dsp:nvSpPr>
        <dsp:cNvPr id="0" name=""/>
        <dsp:cNvSpPr/>
      </dsp:nvSpPr>
      <dsp:spPr>
        <a:xfrm rot="2700000">
          <a:off x="5506877" y="3707298"/>
          <a:ext cx="939548" cy="23027"/>
        </a:xfrm>
        <a:custGeom>
          <a:avLst/>
          <a:gdLst/>
          <a:ahLst/>
          <a:cxnLst/>
          <a:rect l="0" t="0" r="0" b="0"/>
          <a:pathLst>
            <a:path>
              <a:moveTo>
                <a:pt x="0" y="11513"/>
              </a:moveTo>
              <a:lnTo>
                <a:pt x="939548" y="1151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953162" y="3695322"/>
        <a:ext cx="46977" cy="46977"/>
      </dsp:txXfrm>
    </dsp:sp>
    <dsp:sp modelId="{8A862575-DD95-4378-9669-21AF0EE3AE38}">
      <dsp:nvSpPr>
        <dsp:cNvPr id="0" name=""/>
        <dsp:cNvSpPr/>
      </dsp:nvSpPr>
      <dsp:spPr>
        <a:xfrm>
          <a:off x="6114988" y="3857149"/>
          <a:ext cx="1323641" cy="1323641"/>
        </a:xfrm>
        <a:prstGeom prst="ellipse">
          <a:avLst/>
        </a:prstGeom>
        <a:solidFill>
          <a:schemeClr val="accent4">
            <a:hueOff val="8752729"/>
            <a:satOff val="-10280"/>
            <a:lumOff val="395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Suppliers</a:t>
          </a:r>
        </a:p>
      </dsp:txBody>
      <dsp:txXfrm>
        <a:off x="6308831" y="4050992"/>
        <a:ext cx="935955" cy="935955"/>
      </dsp:txXfrm>
    </dsp:sp>
    <dsp:sp modelId="{84CFEBF4-04D1-4098-9A4A-4A2AA28A17B3}">
      <dsp:nvSpPr>
        <dsp:cNvPr id="0" name=""/>
        <dsp:cNvSpPr/>
      </dsp:nvSpPr>
      <dsp:spPr>
        <a:xfrm rot="5400000">
          <a:off x="4709705" y="4029397"/>
          <a:ext cx="927224" cy="23027"/>
        </a:xfrm>
        <a:custGeom>
          <a:avLst/>
          <a:gdLst/>
          <a:ahLst/>
          <a:cxnLst/>
          <a:rect l="0" t="0" r="0" b="0"/>
          <a:pathLst>
            <a:path>
              <a:moveTo>
                <a:pt x="0" y="11513"/>
              </a:moveTo>
              <a:lnTo>
                <a:pt x="927224" y="1151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150136" y="4017730"/>
        <a:ext cx="46361" cy="46361"/>
      </dsp:txXfrm>
    </dsp:sp>
    <dsp:sp modelId="{7CBE1FC4-0878-458C-972E-C1BF9185A227}">
      <dsp:nvSpPr>
        <dsp:cNvPr id="0" name=""/>
        <dsp:cNvSpPr/>
      </dsp:nvSpPr>
      <dsp:spPr>
        <a:xfrm>
          <a:off x="4511496" y="4504523"/>
          <a:ext cx="1323641" cy="1323641"/>
        </a:xfrm>
        <a:prstGeom prst="ellipse">
          <a:avLst/>
        </a:prstGeom>
        <a:solidFill>
          <a:schemeClr val="accent4">
            <a:hueOff val="11670305"/>
            <a:satOff val="-13706"/>
            <a:lumOff val="526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Workers</a:t>
          </a:r>
        </a:p>
      </dsp:txBody>
      <dsp:txXfrm>
        <a:off x="4705339" y="4698366"/>
        <a:ext cx="935955" cy="935955"/>
      </dsp:txXfrm>
    </dsp:sp>
    <dsp:sp modelId="{F3573CE2-AE73-4771-B12F-7148FAF676AC}">
      <dsp:nvSpPr>
        <dsp:cNvPr id="0" name=""/>
        <dsp:cNvSpPr/>
      </dsp:nvSpPr>
      <dsp:spPr>
        <a:xfrm rot="8100000">
          <a:off x="3914561" y="3701353"/>
          <a:ext cx="922734" cy="23027"/>
        </a:xfrm>
        <a:custGeom>
          <a:avLst/>
          <a:gdLst/>
          <a:ahLst/>
          <a:cxnLst/>
          <a:rect l="0" t="0" r="0" b="0"/>
          <a:pathLst>
            <a:path>
              <a:moveTo>
                <a:pt x="0" y="11513"/>
              </a:moveTo>
              <a:lnTo>
                <a:pt x="922734" y="1151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 rot="10800000">
        <a:off x="4352860" y="3689798"/>
        <a:ext cx="46136" cy="46136"/>
      </dsp:txXfrm>
    </dsp:sp>
    <dsp:sp modelId="{7659D06D-8C91-4693-8E4C-C75168714F36}">
      <dsp:nvSpPr>
        <dsp:cNvPr id="0" name=""/>
        <dsp:cNvSpPr/>
      </dsp:nvSpPr>
      <dsp:spPr>
        <a:xfrm>
          <a:off x="2919893" y="3845259"/>
          <a:ext cx="1323641" cy="1323641"/>
        </a:xfrm>
        <a:prstGeom prst="ellipse">
          <a:avLst/>
        </a:prstGeom>
        <a:solidFill>
          <a:schemeClr val="accent4">
            <a:hueOff val="14587881"/>
            <a:satOff val="-17133"/>
            <a:lumOff val="65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Government</a:t>
          </a:r>
        </a:p>
      </dsp:txBody>
      <dsp:txXfrm>
        <a:off x="3113736" y="4039102"/>
        <a:ext cx="935955" cy="935955"/>
      </dsp:txXfrm>
    </dsp:sp>
    <dsp:sp modelId="{FA678DBD-499D-45F1-BFD0-49995F68B0CC}">
      <dsp:nvSpPr>
        <dsp:cNvPr id="0" name=""/>
        <dsp:cNvSpPr/>
      </dsp:nvSpPr>
      <dsp:spPr>
        <a:xfrm rot="10800000">
          <a:off x="3584272" y="2903964"/>
          <a:ext cx="918151" cy="23027"/>
        </a:xfrm>
        <a:custGeom>
          <a:avLst/>
          <a:gdLst/>
          <a:ahLst/>
          <a:cxnLst/>
          <a:rect l="0" t="0" r="0" b="0"/>
          <a:pathLst>
            <a:path>
              <a:moveTo>
                <a:pt x="0" y="11513"/>
              </a:moveTo>
              <a:lnTo>
                <a:pt x="918151" y="1151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 rot="10800000">
        <a:off x="4020393" y="2892524"/>
        <a:ext cx="45907" cy="45907"/>
      </dsp:txXfrm>
    </dsp:sp>
    <dsp:sp modelId="{42F40117-FBFE-4FF8-97C1-899F5D061570}">
      <dsp:nvSpPr>
        <dsp:cNvPr id="0" name=""/>
        <dsp:cNvSpPr/>
      </dsp:nvSpPr>
      <dsp:spPr>
        <a:xfrm>
          <a:off x="2260630" y="2253657"/>
          <a:ext cx="1323641" cy="1323641"/>
        </a:xfrm>
        <a:prstGeom prst="ellipse">
          <a:avLst/>
        </a:prstGeom>
        <a:solidFill>
          <a:schemeClr val="accent4">
            <a:hueOff val="17505458"/>
            <a:satOff val="-20559"/>
            <a:lumOff val="789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Contractors</a:t>
          </a:r>
        </a:p>
      </dsp:txBody>
      <dsp:txXfrm>
        <a:off x="2454473" y="2447500"/>
        <a:ext cx="935955" cy="935955"/>
      </dsp:txXfrm>
    </dsp:sp>
    <dsp:sp modelId="{C731285F-1042-47BF-B480-8352FE2419D1}">
      <dsp:nvSpPr>
        <dsp:cNvPr id="0" name=""/>
        <dsp:cNvSpPr/>
      </dsp:nvSpPr>
      <dsp:spPr>
        <a:xfrm rot="13500000">
          <a:off x="3914561" y="2106575"/>
          <a:ext cx="922734" cy="23027"/>
        </a:xfrm>
        <a:custGeom>
          <a:avLst/>
          <a:gdLst/>
          <a:ahLst/>
          <a:cxnLst/>
          <a:rect l="0" t="0" r="0" b="0"/>
          <a:pathLst>
            <a:path>
              <a:moveTo>
                <a:pt x="0" y="11513"/>
              </a:moveTo>
              <a:lnTo>
                <a:pt x="922734" y="1151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 rot="10800000">
        <a:off x="4352860" y="2095020"/>
        <a:ext cx="46136" cy="46136"/>
      </dsp:txXfrm>
    </dsp:sp>
    <dsp:sp modelId="{C8BAFD12-025D-425C-96FD-1793509E2935}">
      <dsp:nvSpPr>
        <dsp:cNvPr id="0" name=""/>
        <dsp:cNvSpPr/>
      </dsp:nvSpPr>
      <dsp:spPr>
        <a:xfrm>
          <a:off x="2919893" y="662054"/>
          <a:ext cx="1323641" cy="1323641"/>
        </a:xfrm>
        <a:prstGeom prst="ellipse">
          <a:avLst/>
        </a:prstGeom>
        <a:solidFill>
          <a:schemeClr val="accent4">
            <a:hueOff val="20423033"/>
            <a:satOff val="-23986"/>
            <a:lumOff val="921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Marketing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Companies</a:t>
          </a:r>
        </a:p>
      </dsp:txBody>
      <dsp:txXfrm>
        <a:off x="3113736" y="855897"/>
        <a:ext cx="935955" cy="9359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E7AB85-5EA6-494C-B248-B8339889975D}">
      <dsp:nvSpPr>
        <dsp:cNvPr id="0" name=""/>
        <dsp:cNvSpPr/>
      </dsp:nvSpPr>
      <dsp:spPr>
        <a:xfrm>
          <a:off x="128" y="0"/>
          <a:ext cx="1709811" cy="540930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Brexit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Government stability</a:t>
          </a:r>
        </a:p>
      </dsp:txBody>
      <dsp:txXfrm>
        <a:off x="128" y="2163720"/>
        <a:ext cx="1709811" cy="2163720"/>
      </dsp:txXfrm>
    </dsp:sp>
    <dsp:sp modelId="{C41B3778-570B-414C-9D90-5D15648062A6}">
      <dsp:nvSpPr>
        <dsp:cNvPr id="0" name=""/>
        <dsp:cNvSpPr/>
      </dsp:nvSpPr>
      <dsp:spPr>
        <a:xfrm>
          <a:off x="51422" y="324558"/>
          <a:ext cx="1607223" cy="1801297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E4831F-EC87-4022-BB1C-7ADE0CB2E0D7}">
      <dsp:nvSpPr>
        <dsp:cNvPr id="0" name=""/>
        <dsp:cNvSpPr/>
      </dsp:nvSpPr>
      <dsp:spPr>
        <a:xfrm>
          <a:off x="1761234" y="0"/>
          <a:ext cx="1709811" cy="5409302"/>
        </a:xfrm>
        <a:prstGeom prst="roundRect">
          <a:avLst>
            <a:gd name="adj" fmla="val 10000"/>
          </a:avLst>
        </a:prstGeom>
        <a:solidFill>
          <a:schemeClr val="accent4">
            <a:hueOff val="4084606"/>
            <a:satOff val="-4797"/>
            <a:lumOff val="1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Unemployment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Economic growth rate</a:t>
          </a:r>
        </a:p>
      </dsp:txBody>
      <dsp:txXfrm>
        <a:off x="1761234" y="2163720"/>
        <a:ext cx="1709811" cy="2163720"/>
      </dsp:txXfrm>
    </dsp:sp>
    <dsp:sp modelId="{24E45587-1B7C-4863-AE29-683F7BDF4CE1}">
      <dsp:nvSpPr>
        <dsp:cNvPr id="0" name=""/>
        <dsp:cNvSpPr/>
      </dsp:nvSpPr>
      <dsp:spPr>
        <a:xfrm>
          <a:off x="1812528" y="324558"/>
          <a:ext cx="1607223" cy="1801297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C7394B-AE58-4443-BA6E-DFAA60C992E6}">
      <dsp:nvSpPr>
        <dsp:cNvPr id="0" name=""/>
        <dsp:cNvSpPr/>
      </dsp:nvSpPr>
      <dsp:spPr>
        <a:xfrm>
          <a:off x="3547988" y="0"/>
          <a:ext cx="1709811" cy="5409302"/>
        </a:xfrm>
        <a:prstGeom prst="roundRect">
          <a:avLst>
            <a:gd name="adj" fmla="val 10000"/>
          </a:avLst>
        </a:prstGeom>
        <a:solidFill>
          <a:schemeClr val="accent4">
            <a:hueOff val="8169213"/>
            <a:satOff val="-9594"/>
            <a:lumOff val="368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Education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Customer preferences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 </a:t>
          </a:r>
        </a:p>
      </dsp:txBody>
      <dsp:txXfrm>
        <a:off x="3547988" y="2163720"/>
        <a:ext cx="1709811" cy="2163720"/>
      </dsp:txXfrm>
    </dsp:sp>
    <dsp:sp modelId="{DD781845-A578-437A-AE88-0EC89F26702E}">
      <dsp:nvSpPr>
        <dsp:cNvPr id="0" name=""/>
        <dsp:cNvSpPr/>
      </dsp:nvSpPr>
      <dsp:spPr>
        <a:xfrm>
          <a:off x="3573635" y="324558"/>
          <a:ext cx="1607223" cy="1801297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4BCA29-1061-4E0A-B70D-897450D9402F}">
      <dsp:nvSpPr>
        <dsp:cNvPr id="0" name=""/>
        <dsp:cNvSpPr/>
      </dsp:nvSpPr>
      <dsp:spPr>
        <a:xfrm>
          <a:off x="5283447" y="0"/>
          <a:ext cx="1709811" cy="5409302"/>
        </a:xfrm>
        <a:prstGeom prst="roundRect">
          <a:avLst>
            <a:gd name="adj" fmla="val 10000"/>
          </a:avLst>
        </a:prstGeom>
        <a:solidFill>
          <a:schemeClr val="accent4">
            <a:hueOff val="12253820"/>
            <a:satOff val="-14392"/>
            <a:lumOff val="553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Technological infrastructure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Mobile apps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Technological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regulations</a:t>
          </a:r>
        </a:p>
      </dsp:txBody>
      <dsp:txXfrm>
        <a:off x="5283447" y="2163720"/>
        <a:ext cx="1709811" cy="2163720"/>
      </dsp:txXfrm>
    </dsp:sp>
    <dsp:sp modelId="{1B81AEEC-C888-4C64-840C-B3F0593857AE}">
      <dsp:nvSpPr>
        <dsp:cNvPr id="0" name=""/>
        <dsp:cNvSpPr/>
      </dsp:nvSpPr>
      <dsp:spPr>
        <a:xfrm>
          <a:off x="5334741" y="324558"/>
          <a:ext cx="1607223" cy="1801297"/>
        </a:xfrm>
        <a:prstGeom prst="ellipse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/>
          <a:stretch>
            <a:fillRect l="-1000" r="-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C88ED7-F5C0-4C2E-88AB-E45594CF0B20}">
      <dsp:nvSpPr>
        <dsp:cNvPr id="0" name=""/>
        <dsp:cNvSpPr/>
      </dsp:nvSpPr>
      <dsp:spPr>
        <a:xfrm>
          <a:off x="7044553" y="0"/>
          <a:ext cx="1709811" cy="5409302"/>
        </a:xfrm>
        <a:prstGeom prst="roundRect">
          <a:avLst>
            <a:gd name="adj" fmla="val 10000"/>
          </a:avLst>
        </a:prstGeom>
        <a:solidFill>
          <a:schemeClr val="accent4">
            <a:hueOff val="16338426"/>
            <a:satOff val="-19189"/>
            <a:lumOff val="737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Legislation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Health and safety</a:t>
          </a:r>
        </a:p>
      </dsp:txBody>
      <dsp:txXfrm>
        <a:off x="7044553" y="2163720"/>
        <a:ext cx="1709811" cy="2163720"/>
      </dsp:txXfrm>
    </dsp:sp>
    <dsp:sp modelId="{820F77A2-C08D-4156-B1A1-DA0637E453C5}">
      <dsp:nvSpPr>
        <dsp:cNvPr id="0" name=""/>
        <dsp:cNvSpPr/>
      </dsp:nvSpPr>
      <dsp:spPr>
        <a:xfrm>
          <a:off x="7135594" y="251785"/>
          <a:ext cx="1607223" cy="1801297"/>
        </a:xfrm>
        <a:prstGeom prst="ellipse">
          <a:avLst/>
        </a:prstGeom>
        <a:blipFill rotWithShape="1">
          <a:blip xmlns:r="http://schemas.openxmlformats.org/officeDocument/2006/relationships" r:embed="rId9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035C4C-D3AA-4991-917D-97482D2BA66B}">
      <dsp:nvSpPr>
        <dsp:cNvPr id="0" name=""/>
        <dsp:cNvSpPr/>
      </dsp:nvSpPr>
      <dsp:spPr>
        <a:xfrm>
          <a:off x="8805659" y="0"/>
          <a:ext cx="1709811" cy="5409302"/>
        </a:xfrm>
        <a:prstGeom prst="roundRect">
          <a:avLst>
            <a:gd name="adj" fmla="val 10000"/>
          </a:avLst>
        </a:prstGeom>
        <a:solidFill>
          <a:schemeClr val="accent4">
            <a:hueOff val="20423033"/>
            <a:satOff val="-23986"/>
            <a:lumOff val="921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Ecological contamination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Environmental protection</a:t>
          </a:r>
        </a:p>
      </dsp:txBody>
      <dsp:txXfrm>
        <a:off x="8805659" y="2163720"/>
        <a:ext cx="1709811" cy="2163720"/>
      </dsp:txXfrm>
    </dsp:sp>
    <dsp:sp modelId="{C407B682-F0DD-4C14-BDB7-C052E51CBE05}">
      <dsp:nvSpPr>
        <dsp:cNvPr id="0" name=""/>
        <dsp:cNvSpPr/>
      </dsp:nvSpPr>
      <dsp:spPr>
        <a:xfrm>
          <a:off x="8856954" y="324558"/>
          <a:ext cx="1607223" cy="1801297"/>
        </a:xfrm>
        <a:prstGeom prst="ellipse">
          <a:avLst/>
        </a:prstGeom>
        <a:blipFill rotWithShape="1">
          <a:blip xmlns:r="http://schemas.openxmlformats.org/officeDocument/2006/relationships" r:embed="rId10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6CCF69-ACB3-4859-84EF-A4D30E559C45}">
      <dsp:nvSpPr>
        <dsp:cNvPr id="0" name=""/>
        <dsp:cNvSpPr/>
      </dsp:nvSpPr>
      <dsp:spPr>
        <a:xfrm>
          <a:off x="0" y="4049149"/>
          <a:ext cx="9674352" cy="811395"/>
        </a:xfrm>
        <a:prstGeom prst="left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4864D3-8C5C-4BF6-80E7-E3B2B90A70E1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B478CE-EAD7-4C88-9672-9EF3EB8680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551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12/20/2019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0603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F39EB-7468-402F-A9D8-6B8AA7B0C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A586EE-FA17-4EF2-8358-C47E0BB5D2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B281DF-05A9-4658-9E65-956379A27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6EAE-85A0-4BDA-AAF1-01F90C364365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A13E71-A1A4-438F-9777-1304D5806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9816B-31C1-449A-ACFF-1FBA2A8B4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769B9-5057-40BA-B5C6-B233012B8C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407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12/20/2019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799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64" r:id="rId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b="1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ublicdomainpictures.net/view-image.php?image=76443&amp;picture=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l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ffa.co.uk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ublicdomainpictures.net/view-image.php?image=76443&amp;picture=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6" name="Picture 5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96ADE13A-2533-4452-8D54-3F95D29751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796488"/>
            <a:ext cx="12191999" cy="1166552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F72214C-B5C9-439B-B8C3-2F7665291A4C}"/>
              </a:ext>
            </a:extLst>
          </p:cNvPr>
          <p:cNvSpPr/>
          <p:nvPr/>
        </p:nvSpPr>
        <p:spPr>
          <a:xfrm>
            <a:off x="1468582" y="-2937165"/>
            <a:ext cx="11222182" cy="73224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chemeClr val="bg1"/>
                </a:solidFill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TABLE OF CONTENT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PARTNERS NAMES……………………………………………………………………………………………………………………………1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COMPAN NAME………………………………………………………………………………………………………………………………2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BUSINESS LOGO…………………………………………………………………………………………………………………………….3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TYPE OF BUSINESS……………………………………………………………………………………………………………………………4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MISSION STATEMENT…………………………………………………………………………………………………………………….5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ORGANIZATIONAL OBJECTIVES………………………………………………………………………………………………………6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PRODUCT DESCRIPTION………………………………………………………………………………………………………………….7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OPERATIONAL STRATEGIES………………………………………………………………………………………………………………8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MANAGING TEAM………………………………………………………………………………………………………………………….9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EFFECTIVE TEAM MANAGEMENT STRATEGIES…………………………………………………………………………….10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HUMAN RESOURCE PLANNING…………………………………………………………………………………………………….11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INDUSTRY ANALYSIS………………………………………………………………………………………………………………………12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MARKET ANALYSIS………………………………………………………………………………………………………………………..13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STAKE HOLDER MAP…………………………………………………………………………………………………………………….14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PESTLE ANALYSIS……………………………………………………………………………………………………………………………15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SWOT ANALYSIS…………………………………………………………………………………………………………………………..16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REFERENCES…………………………………………………………………………………………………………………………………..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17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9476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403685-1E49-4C50-8220-E345CEF77A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53DF16-2DB4-4922-B461-F5CE93B6BB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/>
          <a:lstStyle/>
          <a:p>
            <a:endParaRPr lang="en-GB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FCA61AF1-0944-4832-B705-5265019AF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40229"/>
            <a:ext cx="13507962" cy="759822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0741F37-D1B4-4467-9B15-48B698448681}"/>
              </a:ext>
            </a:extLst>
          </p:cNvPr>
          <p:cNvSpPr/>
          <p:nvPr/>
        </p:nvSpPr>
        <p:spPr>
          <a:xfrm>
            <a:off x="174171" y="-541317"/>
            <a:ext cx="1180579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u="sng" dirty="0">
                <a:solidFill>
                  <a:schemeClr val="bg1"/>
                </a:solidFill>
                <a:latin typeface="Algerian" panose="04020705040A02060702" pitchFamily="82" charset="0"/>
              </a:rPr>
              <a:t>ALL 2 CLEAN LTD</a:t>
            </a:r>
            <a:br>
              <a:rPr lang="en-GB" sz="1400" dirty="0">
                <a:solidFill>
                  <a:schemeClr val="bg1"/>
                </a:solidFill>
                <a:latin typeface="Algerian" panose="04020705040A02060702" pitchFamily="82" charset="0"/>
              </a:rPr>
            </a:br>
            <a:r>
              <a:rPr lang="en-GB" dirty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r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.            Jeremie-Mukanda        : 1816426 : cover</a:t>
            </a:r>
            <a:b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 (group member name and student business name /business logo/type of business/, mission statement and organisational objectives, product description and Common goals )</a:t>
            </a:r>
            <a:b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2.        Syed - </a:t>
            </a:r>
            <a:r>
              <a:rPr lang="en-GB" dirty="0" err="1">
                <a:solidFill>
                  <a:schemeClr val="bg1"/>
                </a:solidFill>
                <a:latin typeface="Arial Black" panose="020B0A04020102020204" pitchFamily="34" charset="0"/>
              </a:rPr>
              <a:t>Mustafizur</a:t>
            </a:r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 -Rahman 1818484: cover </a:t>
            </a:r>
            <a:b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(operation strategies/managing team and organisation chat/HR planning)</a:t>
            </a:r>
            <a:b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3.          </a:t>
            </a:r>
            <a:r>
              <a:rPr lang="en-GB" dirty="0" err="1">
                <a:solidFill>
                  <a:schemeClr val="bg1"/>
                </a:solidFill>
                <a:latin typeface="Arial Black" panose="020B0A04020102020204" pitchFamily="34" charset="0"/>
              </a:rPr>
              <a:t>Yuliyan</a:t>
            </a:r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 - Dodev-1816041  : Cover </a:t>
            </a:r>
            <a:b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 (Industry analysis, Market analysis , Marketing plan and strategy)</a:t>
            </a:r>
            <a:b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4.        Gyorgy -Vegyinas : 1817909 : cover </a:t>
            </a:r>
            <a:b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( Stakeholder map , </a:t>
            </a:r>
            <a:r>
              <a:rPr lang="en-GB" dirty="0" err="1">
                <a:solidFill>
                  <a:schemeClr val="bg1"/>
                </a:solidFill>
                <a:latin typeface="Arial Black" panose="020B0A04020102020204" pitchFamily="34" charset="0"/>
              </a:rPr>
              <a:t>Pestel</a:t>
            </a:r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 analysis and SWOT)</a:t>
            </a:r>
            <a:b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5.         Vladimir – Ivanov                   : cover </a:t>
            </a:r>
            <a:b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(Financial forecast and Marketing advertising 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7028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99AF16-B974-4ACB-AB89-AA5BEF24FBD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72C608-702F-40A4-9D2F-38D72319186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132FA218-EF53-4D9F-A102-8DAD9DB55F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3543874" cy="761842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B06A52A-782F-4C05-BDB8-3CDEE3FFDE52}"/>
              </a:ext>
            </a:extLst>
          </p:cNvPr>
          <p:cNvSpPr/>
          <p:nvPr/>
        </p:nvSpPr>
        <p:spPr>
          <a:xfrm>
            <a:off x="2743200" y="3094114"/>
            <a:ext cx="686525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0" dirty="0">
                <a:solidFill>
                  <a:schemeClr val="bg1"/>
                </a:solidFill>
                <a:latin typeface="Algerian" panose="04020705040A02060702" pitchFamily="82" charset="0"/>
                <a:cs typeface="Arial" panose="020B0604020202020204" pitchFamily="34" charset="0"/>
              </a:rPr>
              <a:t>ALL 2 CLEAN  ltd company </a:t>
            </a:r>
          </a:p>
        </p:txBody>
      </p:sp>
    </p:spTree>
    <p:extLst>
      <p:ext uri="{BB962C8B-B14F-4D97-AF65-F5344CB8AC3E}">
        <p14:creationId xmlns:p14="http://schemas.microsoft.com/office/powerpoint/2010/main" val="906459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6E514-4358-405D-90D7-EE1B5D623D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80A31E-BF7C-4D1F-BEA3-474D5FD449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354DAA3C-0A14-4CA3-9020-78A145BBCA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40485C9-C762-43F1-B789-72B78D198B81}"/>
              </a:ext>
            </a:extLst>
          </p:cNvPr>
          <p:cNvSpPr/>
          <p:nvPr/>
        </p:nvSpPr>
        <p:spPr>
          <a:xfrm>
            <a:off x="742950" y="3105835"/>
            <a:ext cx="1061085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Algerian" panose="04020705040A02060702" pitchFamily="82" charset="0"/>
              </a:rPr>
              <a:t>TYPE OF BUSINESS</a:t>
            </a:r>
            <a:br>
              <a:rPr lang="en-GB" sz="5400" dirty="0">
                <a:solidFill>
                  <a:schemeClr val="bg1"/>
                </a:solidFill>
                <a:latin typeface="Algerian" panose="04020705040A02060702" pitchFamily="82" charset="0"/>
              </a:rPr>
            </a:br>
            <a:r>
              <a:rPr lang="en-GB" sz="5400" dirty="0">
                <a:solidFill>
                  <a:schemeClr val="bg1"/>
                </a:solidFill>
                <a:latin typeface="Algerian" panose="04020705040A02060702" pitchFamily="82" charset="0"/>
              </a:rPr>
              <a:t>CLEANING AND WASTE COLLECTION</a:t>
            </a:r>
            <a:endParaRPr lang="en-GB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639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56512" y="-34091335"/>
            <a:ext cx="17386305" cy="4880089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5776F55-5C31-4373-B212-31270E6E1EB5}"/>
              </a:ext>
            </a:extLst>
          </p:cNvPr>
          <p:cNvSpPr/>
          <p:nvPr/>
        </p:nvSpPr>
        <p:spPr>
          <a:xfrm>
            <a:off x="1869743" y="2735221"/>
            <a:ext cx="8693153" cy="3235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dirty="0">
                <a:solidFill>
                  <a:schemeClr val="bg1"/>
                </a:solidFill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AIMS AND VISIONS </a:t>
            </a:r>
            <a:endParaRPr lang="en-GB" sz="3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COVER ALL THE GENERAL AND RECYLING WASTE IN THE UK AND THE OFFICES BUILDING</a:t>
            </a:r>
            <a:r>
              <a:rPr lang="en-GB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8427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15CA6-C65D-44DB-97D3-38FF713129B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9B5E4F-C6FF-47EB-93BB-FCD302B4F19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12688DCC-4236-42C0-9CA2-0DD9614497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FAE2B5E-2DBB-4F5E-AA70-53AD026CE5EF}"/>
              </a:ext>
            </a:extLst>
          </p:cNvPr>
          <p:cNvSpPr/>
          <p:nvPr/>
        </p:nvSpPr>
        <p:spPr>
          <a:xfrm>
            <a:off x="1181100" y="2351782"/>
            <a:ext cx="103632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Algerian" panose="04020705040A02060702" pitchFamily="82" charset="0"/>
              </a:rPr>
              <a:t>ALL 2 CLEAN LTD </a:t>
            </a:r>
            <a:br>
              <a:rPr lang="en-GB" sz="4000" dirty="0">
                <a:solidFill>
                  <a:schemeClr val="bg1"/>
                </a:solidFill>
                <a:latin typeface="Algerian" panose="04020705040A02060702" pitchFamily="82" charset="0"/>
              </a:rPr>
            </a:br>
            <a:br>
              <a:rPr lang="en-GB" sz="4000" dirty="0">
                <a:solidFill>
                  <a:schemeClr val="bg1"/>
                </a:solidFill>
              </a:rPr>
            </a:br>
            <a:r>
              <a:rPr lang="en-GB" sz="4000" u="sng" dirty="0">
                <a:solidFill>
                  <a:schemeClr val="bg1"/>
                </a:solidFill>
                <a:latin typeface="Algerian" panose="04020705040A02060702" pitchFamily="82" charset="0"/>
              </a:rPr>
              <a:t>MISSION STATEMENT </a:t>
            </a:r>
            <a:r>
              <a:rPr lang="en-GB" sz="4000" u="sng" dirty="0">
                <a:solidFill>
                  <a:schemeClr val="bg1"/>
                </a:solidFill>
              </a:rPr>
              <a:t>:</a:t>
            </a:r>
            <a:br>
              <a:rPr lang="en-GB" sz="4000" u="sng" dirty="0">
                <a:solidFill>
                  <a:schemeClr val="bg2"/>
                </a:solidFill>
              </a:rPr>
            </a:br>
            <a:r>
              <a:rPr lang="en-GB" sz="4000" dirty="0">
                <a:solidFill>
                  <a:schemeClr val="bg2"/>
                </a:solidFill>
              </a:rPr>
              <a:t> </a:t>
            </a:r>
            <a:br>
              <a:rPr lang="en-GB" sz="4000" dirty="0">
                <a:solidFill>
                  <a:schemeClr val="bg2"/>
                </a:solidFill>
              </a:rPr>
            </a:br>
            <a:r>
              <a:rPr lang="en-GB" sz="4000" dirty="0">
                <a:solidFill>
                  <a:schemeClr val="bg1"/>
                </a:solidFill>
                <a:highlight>
                  <a:srgbClr val="00FF00"/>
                </a:highlight>
                <a:latin typeface="Algerian" panose="04020705040A02060702" pitchFamily="82" charset="0"/>
              </a:rPr>
              <a:t>WE EXIST TO CHANGE THE WAY PEOPLE THINK ABOUT CLEANING AND WASTE</a:t>
            </a:r>
            <a:r>
              <a:rPr lang="en-GB" sz="4000" dirty="0">
                <a:solidFill>
                  <a:schemeClr val="bg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595143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90AFFC-4EC1-46AA-8D4C-39022BA231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9A0652-D339-4B42-AB65-06F4FE5D5F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98DE9574-6A2F-40CF-B7F8-8B1C52C41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70139EB-7938-41F9-B486-4A12287664A5}"/>
              </a:ext>
            </a:extLst>
          </p:cNvPr>
          <p:cNvSpPr/>
          <p:nvPr/>
        </p:nvSpPr>
        <p:spPr>
          <a:xfrm>
            <a:off x="400050" y="1305342"/>
            <a:ext cx="10668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Algerian" panose="04020705040A02060702" pitchFamily="82" charset="0"/>
                <a:cs typeface="Arial" panose="020B0604020202020204" pitchFamily="34" charset="0"/>
              </a:rPr>
              <a:t>ORGANISATIONAL OBJECTIVES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*TO INCREASE 5 % MARKET SHARE.</a:t>
            </a: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*TO GAIN 200.00 GBP REVENUE</a:t>
            </a: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*TO EXPAND THE COMPANY</a:t>
            </a: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*INCREASE CUSTOMERS NUMBERS UP TO 40 %</a:t>
            </a: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*TO BECOME  INTERNATIONAL .</a:t>
            </a: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95140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17FE9-7623-41EB-9569-03130ED139B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C2A7E9-D68D-4CBE-A647-79976A744BD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45C9E473-5379-43E8-9047-7CC4C65956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446"/>
            <a:ext cx="12191999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14D28B2-141E-44AD-8CD3-4499DCEE0FB7}"/>
              </a:ext>
            </a:extLst>
          </p:cNvPr>
          <p:cNvSpPr/>
          <p:nvPr/>
        </p:nvSpPr>
        <p:spPr>
          <a:xfrm>
            <a:off x="3464437" y="841548"/>
            <a:ext cx="4574663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Algerian" panose="04020705040A02060702" pitchFamily="82" charset="0"/>
              </a:rPr>
              <a:t>PRODUCT DESCRIPTION </a:t>
            </a:r>
          </a:p>
          <a:p>
            <a:endParaRPr lang="en-GB" sz="2800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endParaRPr lang="en-GB" sz="2800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endParaRPr lang="en-GB" sz="2800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r>
              <a:rPr lang="en-GB" sz="2800" dirty="0">
                <a:solidFill>
                  <a:schemeClr val="bg1"/>
                </a:solidFill>
                <a:latin typeface="Algerian" panose="04020705040A02060702" pitchFamily="82" charset="0"/>
              </a:rPr>
              <a:t>*BE  SAFE</a:t>
            </a:r>
          </a:p>
          <a:p>
            <a:endParaRPr lang="en-GB" sz="2800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r>
              <a:rPr lang="en-GB" sz="2800" dirty="0">
                <a:solidFill>
                  <a:schemeClr val="bg1"/>
                </a:solidFill>
                <a:latin typeface="Algerian" panose="04020705040A02060702" pitchFamily="82" charset="0"/>
              </a:rPr>
              <a:t>*BE  INNOVATIVE</a:t>
            </a:r>
          </a:p>
          <a:p>
            <a:endParaRPr lang="en-GB" sz="2800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r>
              <a:rPr lang="en-GB" sz="2800" dirty="0">
                <a:solidFill>
                  <a:schemeClr val="bg1"/>
                </a:solidFill>
                <a:latin typeface="Algerian" panose="04020705040A02060702" pitchFamily="82" charset="0"/>
              </a:rPr>
              <a:t>*BE  CUSTOMER FOCUSED</a:t>
            </a:r>
          </a:p>
          <a:p>
            <a:endParaRPr lang="en-GB" sz="2800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r>
              <a:rPr lang="en-GB" sz="2800" dirty="0">
                <a:solidFill>
                  <a:schemeClr val="bg1"/>
                </a:solidFill>
                <a:latin typeface="Algerian" panose="04020705040A02060702" pitchFamily="82" charset="0"/>
              </a:rPr>
              <a:t>*BE A TEAM PLAYER</a:t>
            </a:r>
          </a:p>
          <a:p>
            <a:endParaRPr lang="en-GB" sz="2800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r>
              <a:rPr lang="en-GB" sz="2800" dirty="0">
                <a:solidFill>
                  <a:schemeClr val="bg1"/>
                </a:solidFill>
                <a:latin typeface="Algerian" panose="04020705040A02060702" pitchFamily="82" charset="0"/>
              </a:rPr>
              <a:t>*BE  ACCOUNTABLE </a:t>
            </a:r>
          </a:p>
          <a:p>
            <a:r>
              <a:rPr lang="en-GB" sz="1600" dirty="0">
                <a:solidFill>
                  <a:schemeClr val="bg1"/>
                </a:solidFill>
                <a:latin typeface="Arial Nova" panose="020B0504020202020204" pitchFamily="34" charset="0"/>
              </a:rPr>
              <a:t>(Biffa2019)</a:t>
            </a:r>
          </a:p>
        </p:txBody>
      </p:sp>
    </p:spTree>
    <p:extLst>
      <p:ext uri="{BB962C8B-B14F-4D97-AF65-F5344CB8AC3E}">
        <p14:creationId xmlns:p14="http://schemas.microsoft.com/office/powerpoint/2010/main" val="23275964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F40FBDA-CEB1-40F0-9AB9-BD9C402D7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DBD9CAC4-3364-4F1B-9E8F-BCE76099A9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25" r="1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344D4FE-ABEF-4230-9E4E-AD5782FC7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noFill/>
          <a:ln w="9525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94AED7-9052-496D-81CF-2B9E69408C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07868" y="2091263"/>
            <a:ext cx="4788132" cy="2461504"/>
          </a:xfrm>
        </p:spPr>
        <p:txBody>
          <a:bodyPr>
            <a:normAutofit/>
          </a:bodyPr>
          <a:lstStyle/>
          <a:p>
            <a:r>
              <a:rPr lang="en-GB" sz="7200" dirty="0">
                <a:latin typeface="Algerian" panose="04020705040A02060702" pitchFamily="82" charset="0"/>
              </a:rPr>
              <a:t>BUSINESS LOGO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CC0C0D-8BA5-47CE-B3B9-B9F7CF1406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9532" y="4623127"/>
            <a:ext cx="8655200" cy="457201"/>
          </a:xfrm>
        </p:spPr>
        <p:txBody>
          <a:bodyPr>
            <a:normAutofit/>
          </a:bodyPr>
          <a:lstStyle/>
          <a:p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325F979-D3F9-4926-81B7-7ACCB31A50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9525" cap="sq" cmpd="sng" algn="ctr">
            <a:solidFill>
              <a:schemeClr val="tx1">
                <a:lumMod val="75000"/>
                <a:lumOff val="25000"/>
                <a:alpha val="80000"/>
              </a:schemeClr>
            </a:solidFill>
            <a:prstDash val="solid"/>
            <a:miter lim="800000"/>
          </a:ln>
          <a:effectLst/>
        </p:spPr>
      </p:sp>
      <p:pic>
        <p:nvPicPr>
          <p:cNvPr id="7" name="Picture 6" descr="A picture containing table, sitting, computer&#10;&#10;Description automatically generated">
            <a:extLst>
              <a:ext uri="{FF2B5EF4-FFF2-40B4-BE49-F238E27FC236}">
                <a16:creationId xmlns:a16="http://schemas.microsoft.com/office/drawing/2014/main" id="{B0A71CBA-0A34-411E-86EC-E42A1B0DBD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851931" y="0"/>
            <a:ext cx="70830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4382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B6906D9-77D7-4693-B08D-4637AA510BEF}"/>
              </a:ext>
            </a:extLst>
          </p:cNvPr>
          <p:cNvSpPr/>
          <p:nvPr/>
        </p:nvSpPr>
        <p:spPr>
          <a:xfrm>
            <a:off x="1987827" y="2842814"/>
            <a:ext cx="8004312" cy="2047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dirty="0">
                <a:solidFill>
                  <a:schemeClr val="bg1"/>
                </a:solidFill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COMPANY WEBSITE</a:t>
            </a:r>
            <a:endParaRPr lang="en-GB" sz="3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dirty="0">
                <a:solidFill>
                  <a:schemeClr val="bg1"/>
                </a:solidFill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3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u="sng" dirty="0">
                <a:solidFill>
                  <a:schemeClr val="bg1"/>
                </a:solidFill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WWW.ALL</a:t>
            </a:r>
            <a:r>
              <a:rPr lang="en-GB" sz="3600" dirty="0">
                <a:solidFill>
                  <a:schemeClr val="bg1"/>
                </a:solidFill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TOCLEANUK .COM</a:t>
            </a:r>
            <a:endParaRPr lang="en-GB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3792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A8BD4CB-8B16-4D38-A528-C45431B152F9}"/>
              </a:ext>
            </a:extLst>
          </p:cNvPr>
          <p:cNvSpPr/>
          <p:nvPr/>
        </p:nvSpPr>
        <p:spPr>
          <a:xfrm>
            <a:off x="900333" y="1893786"/>
            <a:ext cx="966256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Operational strategies refers to the methods companies use to reach their objectives. </a:t>
            </a:r>
            <a:r>
              <a:rPr lang="pl-PL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(Lowson, 2001)</a:t>
            </a:r>
          </a:p>
          <a:p>
            <a:endParaRPr lang="en-U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2 Clean business operational strategies are:</a:t>
            </a:r>
          </a:p>
          <a:p>
            <a:endParaRPr lang="en-U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Methods of Service Delivery</a:t>
            </a:r>
          </a:p>
          <a:p>
            <a:pPr marL="457200" indent="-457200">
              <a:buFont typeface="Arial"/>
              <a:buChar char="•"/>
            </a:pP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Customer-driven Strategies</a:t>
            </a:r>
          </a:p>
          <a:p>
            <a:pPr marL="457200" indent="-457200">
              <a:buFont typeface="Arial"/>
              <a:buChar char="•"/>
            </a:pP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Corporate Strategy and Cross-Functional Interactions</a:t>
            </a:r>
          </a:p>
          <a:p>
            <a:pPr marL="457200" indent="-457200">
              <a:buFont typeface="Arial"/>
              <a:buChar char="•"/>
            </a:pP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Positioning</a:t>
            </a:r>
          </a:p>
          <a:p>
            <a:pPr marL="457200" indent="-457200">
              <a:buFont typeface="Arial"/>
              <a:buChar char="•"/>
            </a:pP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Developing Core Competencies </a:t>
            </a:r>
          </a:p>
          <a:p>
            <a:pPr marL="457200" indent="-457200">
              <a:buFont typeface="Arial"/>
              <a:buChar char="•"/>
            </a:pP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Service Development</a:t>
            </a:r>
            <a:endParaRPr lang="en-GB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D5A935B-E684-450F-9369-7275A5F84765}"/>
              </a:ext>
            </a:extLst>
          </p:cNvPr>
          <p:cNvSpPr/>
          <p:nvPr/>
        </p:nvSpPr>
        <p:spPr>
          <a:xfrm>
            <a:off x="2644726" y="1032807"/>
            <a:ext cx="69916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Algerian" panose="04020705040A02060702" pitchFamily="82" charset="0"/>
              </a:rPr>
              <a:t>Operational Strategies </a:t>
            </a:r>
            <a:endParaRPr lang="en-GB" sz="24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7305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0677"/>
            <a:ext cx="12191999" cy="6858000"/>
          </a:xfrm>
          <a:prstGeom prst="rect">
            <a:avLst/>
          </a:prstGeom>
        </p:spPr>
      </p:pic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56B591DE-099D-400C-8C1F-A1F6E0E168F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084328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8EA66BDE-F14F-4446-A764-E324456FE8D7}"/>
              </a:ext>
            </a:extLst>
          </p:cNvPr>
          <p:cNvSpPr/>
          <p:nvPr/>
        </p:nvSpPr>
        <p:spPr>
          <a:xfrm>
            <a:off x="1420837" y="868363"/>
            <a:ext cx="613351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Algerian" panose="04020705040A02060702" pitchFamily="82" charset="0"/>
              </a:rPr>
              <a:t>Managing Team</a:t>
            </a:r>
            <a:endParaRPr lang="en-GB" sz="44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930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B0DE2BC-FEC4-450D-A84F-7B22D2070051}"/>
              </a:ext>
            </a:extLst>
          </p:cNvPr>
          <p:cNvSpPr/>
          <p:nvPr/>
        </p:nvSpPr>
        <p:spPr>
          <a:xfrm>
            <a:off x="1629101" y="2274838"/>
            <a:ext cx="911861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strategies that will All 2 Clean PLC will take to manage team effective are listed below:</a:t>
            </a:r>
            <a:endParaRPr lang="en-GB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distributing roles and responsibilities among the employees </a:t>
            </a: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(Belbin, 2017)</a:t>
            </a:r>
          </a:p>
          <a:p>
            <a:pPr lvl="0" fontAlgn="base"/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motivating employees</a:t>
            </a:r>
          </a:p>
          <a:p>
            <a:pPr lvl="0" fontAlgn="base"/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 and develop team</a:t>
            </a:r>
          </a:p>
          <a:p>
            <a:pPr lvl="0" fontAlgn="base"/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Establish effective communication within the team. </a:t>
            </a:r>
          </a:p>
          <a:p>
            <a:pPr lvl="0" fontAlgn="base"/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Establish effective change and conflict management.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155C22-5849-418E-8F97-A9D49D875C24}"/>
              </a:ext>
            </a:extLst>
          </p:cNvPr>
          <p:cNvSpPr/>
          <p:nvPr/>
        </p:nvSpPr>
        <p:spPr>
          <a:xfrm>
            <a:off x="4122542" y="708656"/>
            <a:ext cx="52746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gerian" panose="04020705040A02060702" pitchFamily="82" charset="0"/>
              </a:rPr>
              <a:t>Effective Team Management Strategies</a:t>
            </a:r>
            <a:endParaRPr lang="en-GB" sz="28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0031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B373BCE-17C5-41AB-9429-B208E36D6291}"/>
              </a:ext>
            </a:extLst>
          </p:cNvPr>
          <p:cNvSpPr/>
          <p:nvPr/>
        </p:nvSpPr>
        <p:spPr>
          <a:xfrm>
            <a:off x="3048000" y="1305342"/>
            <a:ext cx="6096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Human resource planning help organisations to maintain a steady stream of skilled employees while avoiding employee shortages. A Human Resource Planning strategy helps to bring productivity and profitability for a company. (Kenton, 2019)</a:t>
            </a:r>
          </a:p>
          <a:p>
            <a:endParaRPr lang="en-GB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2 Clean PLC will take the following steps for Human Resource Planning process:</a:t>
            </a:r>
          </a:p>
          <a:p>
            <a:pPr lvl="0"/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Identifying the current supply of employees,</a:t>
            </a:r>
          </a:p>
          <a:p>
            <a:pPr lvl="0"/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Determining the future of the workforce, </a:t>
            </a:r>
          </a:p>
          <a:p>
            <a:pPr lvl="0"/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Balancing between the supply and demand, and how to implement the plans.</a:t>
            </a:r>
          </a:p>
          <a:p>
            <a:endParaRPr lang="en-GB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(KENTON, 2019)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650104C-6EC6-4500-89D4-8D15D70F5068}"/>
              </a:ext>
            </a:extLst>
          </p:cNvPr>
          <p:cNvSpPr/>
          <p:nvPr/>
        </p:nvSpPr>
        <p:spPr>
          <a:xfrm>
            <a:off x="3981157" y="633046"/>
            <a:ext cx="64570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Algerian" panose="04020705040A02060702" pitchFamily="82" charset="0"/>
              </a:rPr>
              <a:t>Human Resource Planning</a:t>
            </a:r>
            <a:endParaRPr lang="en-GB" sz="32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5763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00DA1A6-AB7A-4BB9-B4D5-5121C6EA2BE7}"/>
              </a:ext>
            </a:extLst>
          </p:cNvPr>
          <p:cNvSpPr/>
          <p:nvPr/>
        </p:nvSpPr>
        <p:spPr>
          <a:xfrm>
            <a:off x="3048000" y="1859340"/>
            <a:ext cx="726361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Industry analysis  is a method that helps it to understand its position relative to other participants in the industry . It helps them to identify both the opportunities and threats coming their way and gives them a strong idea of the present and future scenario of the industry.</a:t>
            </a:r>
          </a:p>
          <a:p>
            <a:r>
              <a:rPr lang="en-GB" sz="20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industry life cycle refers to the evolution of an industry or business . Four phases of an industry life cycle are: introduction, growth, maturity, decline stages</a:t>
            </a:r>
          </a:p>
          <a:p>
            <a:r>
              <a:rPr lang="en-GB" sz="20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Industry competition – companies that produce or make the same product. The companies are all competition for each other when they make the same class of products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449312-C3AB-42A4-9BFD-428ED3ED5426}"/>
              </a:ext>
            </a:extLst>
          </p:cNvPr>
          <p:cNvSpPr/>
          <p:nvPr/>
        </p:nvSpPr>
        <p:spPr>
          <a:xfrm>
            <a:off x="3362179" y="844062"/>
            <a:ext cx="52472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i="1" u="sng" dirty="0">
                <a:solidFill>
                  <a:schemeClr val="bg1"/>
                </a:solidFill>
                <a:latin typeface="Algerian" panose="04020705040A02060702" pitchFamily="82" charset="0"/>
              </a:rPr>
              <a:t>Industry analysis</a:t>
            </a:r>
            <a:endParaRPr lang="en-GB" sz="32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6535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9EFB416-DA4A-4621-8D32-4D45F5E99934}"/>
              </a:ext>
            </a:extLst>
          </p:cNvPr>
          <p:cNvSpPr/>
          <p:nvPr/>
        </p:nvSpPr>
        <p:spPr>
          <a:xfrm>
            <a:off x="1626055" y="2274838"/>
            <a:ext cx="751794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n-GB" sz="32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Strengths</a:t>
            </a:r>
          </a:p>
          <a:p>
            <a:pPr>
              <a:buFontTx/>
              <a:buChar char="-"/>
            </a:pPr>
            <a:r>
              <a:rPr lang="en-GB" sz="32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Weakness</a:t>
            </a:r>
          </a:p>
          <a:p>
            <a:pPr>
              <a:buFontTx/>
              <a:buChar char="-"/>
            </a:pPr>
            <a:r>
              <a:rPr lang="en-GB" sz="32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Opportunities</a:t>
            </a:r>
          </a:p>
          <a:p>
            <a:pPr>
              <a:buFontTx/>
              <a:buChar char="-"/>
            </a:pPr>
            <a:r>
              <a:rPr lang="en-GB" sz="32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Treats</a:t>
            </a:r>
          </a:p>
          <a:p>
            <a:pPr>
              <a:buFontTx/>
              <a:buChar char="-"/>
            </a:pPr>
            <a:r>
              <a:rPr lang="en-GB" sz="32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Political factors</a:t>
            </a:r>
          </a:p>
          <a:p>
            <a:pPr>
              <a:buFontTx/>
              <a:buChar char="-"/>
            </a:pPr>
            <a:r>
              <a:rPr lang="en-GB" sz="32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factors</a:t>
            </a:r>
          </a:p>
          <a:p>
            <a:pPr>
              <a:buFontTx/>
              <a:buChar char="-"/>
            </a:pPr>
            <a:r>
              <a:rPr lang="en-GB" sz="32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factors</a:t>
            </a:r>
          </a:p>
          <a:p>
            <a:pPr>
              <a:buFontTx/>
              <a:buChar char="-"/>
            </a:pPr>
            <a:r>
              <a:rPr lang="en-GB" sz="32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Legal factors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DE1B539-F377-4E15-95D4-25461FC18982}"/>
              </a:ext>
            </a:extLst>
          </p:cNvPr>
          <p:cNvSpPr/>
          <p:nvPr/>
        </p:nvSpPr>
        <p:spPr>
          <a:xfrm>
            <a:off x="2212762" y="1077382"/>
            <a:ext cx="63445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i="1" u="sng" dirty="0">
                <a:solidFill>
                  <a:schemeClr val="bg1"/>
                </a:solidFill>
                <a:latin typeface="Algerian" panose="04020705040A02060702" pitchFamily="82" charset="0"/>
                <a:cs typeface="Arial" panose="020B0604020202020204" pitchFamily="34" charset="0"/>
              </a:rPr>
              <a:t>Market analysis</a:t>
            </a:r>
            <a:endParaRPr lang="en-GB" sz="2800" dirty="0">
              <a:solidFill>
                <a:schemeClr val="bg1"/>
              </a:solidFill>
              <a:latin typeface="Algerian" panose="04020705040A02060702" pitchFamily="82" charset="0"/>
              <a:cs typeface="Arial" panose="020B0604020202020204" pitchFamily="34" charset="0"/>
            </a:endParaRP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C2933D0B-1EC2-4786-B2D0-03281B033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450" y="2276872"/>
            <a:ext cx="3740605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36319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A568836-AF0B-46D0-A349-5281F9A3AFF9}"/>
              </a:ext>
            </a:extLst>
          </p:cNvPr>
          <p:cNvSpPr/>
          <p:nvPr/>
        </p:nvSpPr>
        <p:spPr>
          <a:xfrm>
            <a:off x="3048000" y="1166843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Marketing is one of the most important business functions by which an organisation tries to reach to its targeted customer by providing necessary information to the customer . In this presentation the chosen organisation is a cleaning business company. Suppliers, logistics and advertisement are three important part of the organisation.</a:t>
            </a:r>
          </a:p>
          <a:p>
            <a:r>
              <a:rPr lang="en-GB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marketing plan of this company is important tor an organisation as it is determinant success especially for a new business . The marketing plan of this company is given below:</a:t>
            </a:r>
          </a:p>
          <a:p>
            <a:pPr>
              <a:buFontTx/>
              <a:buChar char="-"/>
            </a:pPr>
            <a:r>
              <a:rPr lang="en-GB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Marketing goal</a:t>
            </a:r>
          </a:p>
          <a:p>
            <a:pPr>
              <a:buFontTx/>
              <a:buChar char="-"/>
            </a:pPr>
            <a:r>
              <a:rPr lang="en-GB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Target market</a:t>
            </a:r>
          </a:p>
          <a:p>
            <a:pPr>
              <a:buFontTx/>
              <a:buChar char="-"/>
            </a:pPr>
            <a:r>
              <a:rPr lang="en-GB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Positioning</a:t>
            </a:r>
          </a:p>
          <a:p>
            <a:pPr>
              <a:buFontTx/>
              <a:buChar char="-"/>
            </a:pPr>
            <a:r>
              <a:rPr lang="en-GB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Competitive analysis</a:t>
            </a:r>
          </a:p>
          <a:p>
            <a:pPr>
              <a:buFontTx/>
              <a:buChar char="-"/>
            </a:pPr>
            <a:r>
              <a:rPr lang="en-GB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 strategy</a:t>
            </a:r>
          </a:p>
          <a:p>
            <a:pPr>
              <a:buFontTx/>
              <a:buChar char="-"/>
            </a:pPr>
            <a:r>
              <a:rPr lang="en-GB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Budget</a:t>
            </a:r>
          </a:p>
          <a:p>
            <a:pPr>
              <a:buFontTx/>
              <a:buChar char="-"/>
            </a:pPr>
            <a:r>
              <a:rPr lang="en-GB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FCA021E-7B49-440D-88BA-CAAB24B16253}"/>
              </a:ext>
            </a:extLst>
          </p:cNvPr>
          <p:cNvSpPr/>
          <p:nvPr/>
        </p:nvSpPr>
        <p:spPr>
          <a:xfrm>
            <a:off x="3334043" y="553999"/>
            <a:ext cx="65696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i="1" u="sng" dirty="0">
                <a:solidFill>
                  <a:schemeClr val="bg1"/>
                </a:solidFill>
                <a:latin typeface="Algerian" panose="04020705040A02060702" pitchFamily="82" charset="0"/>
              </a:rPr>
              <a:t>Marketing plan and strategy</a:t>
            </a:r>
            <a:endParaRPr lang="en-GB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3AFD333F-35D6-4F94-ACC9-8B4F22FE01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019550"/>
            <a:ext cx="5105398" cy="2631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34778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446"/>
            <a:ext cx="12191999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A11F5C8-AF38-42B3-8027-472964C7B249}"/>
              </a:ext>
            </a:extLst>
          </p:cNvPr>
          <p:cNvSpPr/>
          <p:nvPr/>
        </p:nvSpPr>
        <p:spPr>
          <a:xfrm>
            <a:off x="5029200" y="-1"/>
            <a:ext cx="45339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lgerian" panose="04020705040A02060702" pitchFamily="82" charset="0"/>
              </a:rPr>
              <a:t>Stakeholder Map 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6CE1A639-3250-494A-8506-8014E29345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17510678"/>
              </p:ext>
            </p:extLst>
          </p:nvPr>
        </p:nvGraphicFramePr>
        <p:xfrm>
          <a:off x="1007165" y="940904"/>
          <a:ext cx="10346635" cy="58309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968138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8C93921D-8CF5-4477-A5ED-8E99693122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77" y="379828"/>
            <a:ext cx="11774658" cy="666808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68F2E45-E28A-4056-BEAD-10E2C09EF8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9828"/>
            <a:ext cx="10515600" cy="712050"/>
          </a:xfrm>
        </p:spPr>
        <p:txBody>
          <a:bodyPr>
            <a:norm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Algerian" panose="04020705040A02060702" pitchFamily="82" charset="0"/>
              </a:rPr>
              <a:t>PESTLE Analysis                                                            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98DD2C-4C1F-4DC5-894F-ABCF9A65C5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77624" y="1205948"/>
            <a:ext cx="10515600" cy="5486400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3DC5E69B-25AC-4690-A602-BC56A1DA59EC}"/>
              </a:ext>
            </a:extLst>
          </p:cNvPr>
          <p:cNvGraphicFramePr/>
          <p:nvPr/>
        </p:nvGraphicFramePr>
        <p:xfrm>
          <a:off x="977624" y="1283046"/>
          <a:ext cx="10515600" cy="54093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7A73A10E-A361-457D-819D-FAC390B1FEC5}"/>
              </a:ext>
            </a:extLst>
          </p:cNvPr>
          <p:cNvSpPr txBox="1">
            <a:spLocks/>
          </p:cNvSpPr>
          <p:nvPr/>
        </p:nvSpPr>
        <p:spPr>
          <a:xfrm>
            <a:off x="1130024" y="1358348"/>
            <a:ext cx="10515600" cy="5486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0873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068"/>
            <a:ext cx="12191999" cy="6858000"/>
          </a:xfrm>
          <a:prstGeom prst="rect">
            <a:avLst/>
          </a:prstGeom>
        </p:spPr>
      </p:pic>
      <p:sp>
        <p:nvSpPr>
          <p:cNvPr id="6" name="Arrow: Quad 5">
            <a:extLst>
              <a:ext uri="{FF2B5EF4-FFF2-40B4-BE49-F238E27FC236}">
                <a16:creationId xmlns:a16="http://schemas.microsoft.com/office/drawing/2014/main" id="{6698F146-D7BE-416D-9A8C-3730A5C05E28}"/>
              </a:ext>
            </a:extLst>
          </p:cNvPr>
          <p:cNvSpPr/>
          <p:nvPr/>
        </p:nvSpPr>
        <p:spPr>
          <a:xfrm>
            <a:off x="3152336" y="485336"/>
            <a:ext cx="5887328" cy="5887328"/>
          </a:xfrm>
          <a:prstGeom prst="quadArrow">
            <a:avLst>
              <a:gd name="adj1" fmla="val 2000"/>
              <a:gd name="adj2" fmla="val 4000"/>
              <a:gd name="adj3" fmla="val 5000"/>
            </a:avLst>
          </a:prstGeom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6E85D9B-9D31-4129-AEB3-C93D2F46832C}"/>
              </a:ext>
            </a:extLst>
          </p:cNvPr>
          <p:cNvGrpSpPr/>
          <p:nvPr/>
        </p:nvGrpSpPr>
        <p:grpSpPr>
          <a:xfrm>
            <a:off x="3404382" y="991768"/>
            <a:ext cx="2691618" cy="2437232"/>
            <a:chOff x="1503011" y="391683"/>
            <a:chExt cx="2354931" cy="2336916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41A777A9-362A-4913-9F63-2810F0D72F68}"/>
                </a:ext>
              </a:extLst>
            </p:cNvPr>
            <p:cNvSpPr/>
            <p:nvPr/>
          </p:nvSpPr>
          <p:spPr>
            <a:xfrm>
              <a:off x="1503011" y="391683"/>
              <a:ext cx="2354931" cy="233691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Rectangle: Rounded Corners 4">
              <a:extLst>
                <a:ext uri="{FF2B5EF4-FFF2-40B4-BE49-F238E27FC236}">
                  <a16:creationId xmlns:a16="http://schemas.microsoft.com/office/drawing/2014/main" id="{CA22213C-1AE4-4B8C-AD5D-4C707AAC5482}"/>
                </a:ext>
              </a:extLst>
            </p:cNvPr>
            <p:cNvSpPr txBox="1"/>
            <p:nvPr/>
          </p:nvSpPr>
          <p:spPr>
            <a:xfrm>
              <a:off x="1617090" y="505762"/>
              <a:ext cx="2126773" cy="21087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b="1" kern="1200" dirty="0"/>
                <a:t>STRENGHT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kern="1200" dirty="0"/>
                <a:t>High quality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kern="1200" dirty="0"/>
                <a:t>Professional staff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kern="1200" dirty="0"/>
                <a:t>Team work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kern="1200" dirty="0"/>
                <a:t>Positive feedbacks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3D5EF17D-1614-4A4F-8FA7-31A0B2CAB7B7}"/>
              </a:ext>
            </a:extLst>
          </p:cNvPr>
          <p:cNvGrpSpPr/>
          <p:nvPr/>
        </p:nvGrpSpPr>
        <p:grpSpPr>
          <a:xfrm>
            <a:off x="6226388" y="1011429"/>
            <a:ext cx="2298633" cy="2298595"/>
            <a:chOff x="4270056" y="382676"/>
            <a:chExt cx="2354931" cy="2354931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7733C2B1-F45E-43C0-85F0-3A5100C3E2DC}"/>
                </a:ext>
              </a:extLst>
            </p:cNvPr>
            <p:cNvSpPr/>
            <p:nvPr/>
          </p:nvSpPr>
          <p:spPr>
            <a:xfrm>
              <a:off x="4270056" y="382676"/>
              <a:ext cx="2354931" cy="235493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ectangle: Rounded Corners 4">
              <a:extLst>
                <a:ext uri="{FF2B5EF4-FFF2-40B4-BE49-F238E27FC236}">
                  <a16:creationId xmlns:a16="http://schemas.microsoft.com/office/drawing/2014/main" id="{A182718D-394B-4415-85F4-A8901A6CBCC1}"/>
                </a:ext>
              </a:extLst>
            </p:cNvPr>
            <p:cNvSpPr txBox="1"/>
            <p:nvPr/>
          </p:nvSpPr>
          <p:spPr>
            <a:xfrm>
              <a:off x="4385014" y="497634"/>
              <a:ext cx="2125015" cy="212501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b="1" kern="1200" dirty="0"/>
                <a:t>OPPORTUNITY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kern="1200" dirty="0"/>
                <a:t>Trainings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kern="1200" dirty="0"/>
                <a:t>Motivation 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kern="1200" dirty="0"/>
                <a:t>Discounts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1800" kern="12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C7B5732-B1F4-4B3F-AA8C-422EE5E68D24}"/>
              </a:ext>
            </a:extLst>
          </p:cNvPr>
          <p:cNvGrpSpPr/>
          <p:nvPr/>
        </p:nvGrpSpPr>
        <p:grpSpPr>
          <a:xfrm>
            <a:off x="3534771" y="3547976"/>
            <a:ext cx="2561229" cy="2501132"/>
            <a:chOff x="1503011" y="3149721"/>
            <a:chExt cx="2354931" cy="2354931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6EEB46A0-C71A-49D8-980F-2229193341C6}"/>
                </a:ext>
              </a:extLst>
            </p:cNvPr>
            <p:cNvSpPr/>
            <p:nvPr/>
          </p:nvSpPr>
          <p:spPr>
            <a:xfrm>
              <a:off x="1503011" y="3149721"/>
              <a:ext cx="2354931" cy="235493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ectangle: Rounded Corners 4">
              <a:extLst>
                <a:ext uri="{FF2B5EF4-FFF2-40B4-BE49-F238E27FC236}">
                  <a16:creationId xmlns:a16="http://schemas.microsoft.com/office/drawing/2014/main" id="{E88823EF-E1F4-4646-ADF7-2D4EE15E4A46}"/>
                </a:ext>
              </a:extLst>
            </p:cNvPr>
            <p:cNvSpPr txBox="1"/>
            <p:nvPr/>
          </p:nvSpPr>
          <p:spPr>
            <a:xfrm>
              <a:off x="1617969" y="3264679"/>
              <a:ext cx="2125015" cy="212501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b="1" kern="1200" dirty="0"/>
                <a:t>WEAK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kern="1200" dirty="0"/>
                <a:t>Capital deficit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kern="1200" dirty="0"/>
                <a:t>Old vans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kern="1200" dirty="0"/>
                <a:t>New company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072FE34-F5BF-45C5-B2AD-688B81FC4595}"/>
              </a:ext>
            </a:extLst>
          </p:cNvPr>
          <p:cNvGrpSpPr/>
          <p:nvPr/>
        </p:nvGrpSpPr>
        <p:grpSpPr>
          <a:xfrm>
            <a:off x="6221029" y="3547976"/>
            <a:ext cx="2191782" cy="2501132"/>
            <a:chOff x="4270056" y="3149721"/>
            <a:chExt cx="2354931" cy="2354931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6B859AFA-A0EC-418C-8CFE-AFA5A918FB1E}"/>
                </a:ext>
              </a:extLst>
            </p:cNvPr>
            <p:cNvSpPr/>
            <p:nvPr/>
          </p:nvSpPr>
          <p:spPr>
            <a:xfrm>
              <a:off x="4270056" y="3149721"/>
              <a:ext cx="2354931" cy="235493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: Rounded Corners 4">
              <a:extLst>
                <a:ext uri="{FF2B5EF4-FFF2-40B4-BE49-F238E27FC236}">
                  <a16:creationId xmlns:a16="http://schemas.microsoft.com/office/drawing/2014/main" id="{602C4B4F-3D50-4C75-8873-759AC909AF93}"/>
                </a:ext>
              </a:extLst>
            </p:cNvPr>
            <p:cNvSpPr txBox="1"/>
            <p:nvPr/>
          </p:nvSpPr>
          <p:spPr>
            <a:xfrm>
              <a:off x="4385014" y="3264679"/>
              <a:ext cx="2125015" cy="212501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b="1" kern="1200" dirty="0"/>
                <a:t>THREATS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kern="1200" dirty="0"/>
                <a:t>Competitors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kern="1200" dirty="0"/>
                <a:t>Strong market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kern="1200" dirty="0"/>
                <a:t>Legislation</a:t>
              </a:r>
            </a:p>
          </p:txBody>
        </p: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E20E5DFC-2A22-43B4-A32E-FC0ACFD3D072}"/>
              </a:ext>
            </a:extLst>
          </p:cNvPr>
          <p:cNvSpPr/>
          <p:nvPr/>
        </p:nvSpPr>
        <p:spPr>
          <a:xfrm>
            <a:off x="5247049" y="154745"/>
            <a:ext cx="32779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lgerian" panose="04020705040A02060702" pitchFamily="82" charset="0"/>
              </a:rPr>
              <a:t>SWOT Analysis</a:t>
            </a:r>
            <a:r>
              <a:rPr lang="en-GB" sz="2000" dirty="0">
                <a:solidFill>
                  <a:schemeClr val="bg1"/>
                </a:solidFill>
                <a:latin typeface="Algerian" panose="04020705040A02060702" pitchFamily="82" charset="0"/>
              </a:rPr>
              <a:t> </a:t>
            </a:r>
            <a:endParaRPr lang="en-GB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551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541" y="0"/>
            <a:ext cx="12191999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8F9B4FB-78CC-437D-93F2-107626565499}"/>
              </a:ext>
            </a:extLst>
          </p:cNvPr>
          <p:cNvSpPr/>
          <p:nvPr/>
        </p:nvSpPr>
        <p:spPr>
          <a:xfrm>
            <a:off x="3048000" y="2136339"/>
            <a:ext cx="726361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BELBIN, R. (2017). </a:t>
            </a:r>
            <a:r>
              <a:rPr lang="en-GB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TEAM ROLES AT WORK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[Place of publication not identified]: ROUTLEDGE.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KENTON, W. (2019). </a:t>
            </a:r>
            <a:r>
              <a:rPr lang="en-GB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Human Resource Planning (HRP) Works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Investopedia. Available at: https://www.investopedia.com/terms/h/human-resource-planning.asp [Accessed 17 Dec. 2019].</a:t>
            </a:r>
          </a:p>
          <a:p>
            <a:r>
              <a:rPr lang="en-GB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Lowson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R. (2001). Retail Operational Strategies in Complex Supply Chains. </a:t>
            </a:r>
            <a:r>
              <a:rPr lang="en-GB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International Journal of Logistics Management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12(1), pp.97-111.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Biffa , H. (2019). Get Quote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https://www.biffa.co.uk/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 Accessed 19 December 2019]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124DE10-137C-4162-8689-EE7B05B561A9}"/>
              </a:ext>
            </a:extLst>
          </p:cNvPr>
          <p:cNvSpPr/>
          <p:nvPr/>
        </p:nvSpPr>
        <p:spPr>
          <a:xfrm>
            <a:off x="5477080" y="1028343"/>
            <a:ext cx="265404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Algerian" panose="04020705040A02060702" pitchFamily="82" charset="0"/>
              </a:rPr>
              <a:t>References</a:t>
            </a:r>
            <a:endParaRPr lang="en-GB" sz="32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3350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8053"/>
            <a:ext cx="12191999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329D7D5-4EF5-469B-A9CB-E2A2514E355C}"/>
              </a:ext>
            </a:extLst>
          </p:cNvPr>
          <p:cNvSpPr/>
          <p:nvPr/>
        </p:nvSpPr>
        <p:spPr>
          <a:xfrm>
            <a:off x="1338470" y="2931781"/>
            <a:ext cx="7805530" cy="3213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solidFill>
                  <a:schemeClr val="bg1"/>
                </a:solidFill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THANK YOU!</a:t>
            </a:r>
            <a:endParaRPr lang="en-GB" sz="60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solidFill>
                  <a:schemeClr val="bg1"/>
                </a:solidFill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60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solidFill>
                  <a:schemeClr val="bg1"/>
                </a:solidFill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QUESTION?</a:t>
            </a:r>
            <a:endParaRPr lang="en-GB" sz="6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A picture containing table, sitting, computer&#10;&#10;Description automatically generated">
            <a:extLst>
              <a:ext uri="{FF2B5EF4-FFF2-40B4-BE49-F238E27FC236}">
                <a16:creationId xmlns:a16="http://schemas.microsoft.com/office/drawing/2014/main" id="{C782A496-E494-4A10-8EDF-F839282ED5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851931" y="844146"/>
            <a:ext cx="5449481" cy="5413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8334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3204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2920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7932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932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6552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2635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7423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7789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796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7259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49861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4461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93546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7810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2137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9071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1294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541" y="0"/>
            <a:ext cx="12191999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8F9B4FB-78CC-437D-93F2-107626565499}"/>
              </a:ext>
            </a:extLst>
          </p:cNvPr>
          <p:cNvSpPr/>
          <p:nvPr/>
        </p:nvSpPr>
        <p:spPr>
          <a:xfrm>
            <a:off x="3048000" y="2136339"/>
            <a:ext cx="726361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BELBIN, R. (2017). </a:t>
            </a:r>
            <a:r>
              <a:rPr lang="en-GB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TEAM ROLES AT WORK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[Place of publication not identified]: ROUTLEDGE.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KENTON, W. (2019). </a:t>
            </a:r>
            <a:r>
              <a:rPr lang="en-GB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Human Resource Planning (HRP) Works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Investopedia. Available at: https://www.investopedia.com/terms/h/human-resource-planning.asp [Accessed 17 Dec. 2019].</a:t>
            </a:r>
          </a:p>
          <a:p>
            <a:r>
              <a:rPr lang="en-GB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Lowson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R. (2001). Retail Operational Strategies in Complex Supply Chains. </a:t>
            </a:r>
            <a:r>
              <a:rPr lang="en-GB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International Journal of Logistics Management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12(1), pp.97-111.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124DE10-137C-4162-8689-EE7B05B561A9}"/>
              </a:ext>
            </a:extLst>
          </p:cNvPr>
          <p:cNvSpPr/>
          <p:nvPr/>
        </p:nvSpPr>
        <p:spPr>
          <a:xfrm>
            <a:off x="5477080" y="1028343"/>
            <a:ext cx="265404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Algerian" panose="04020705040A02060702" pitchFamily="82" charset="0"/>
              </a:rPr>
              <a:t>References</a:t>
            </a:r>
            <a:endParaRPr lang="en-GB" sz="32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1457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52402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2670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53197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85663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77961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06653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46810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60376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90584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59083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82324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25105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E840E-03B8-4BF8-998C-8C983D620A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4F1C7-5A12-4611-B9A5-E18435E667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valley, canyon, nature&#10;&#10;Description automatically generated">
            <a:extLst>
              <a:ext uri="{FF2B5EF4-FFF2-40B4-BE49-F238E27FC236}">
                <a16:creationId xmlns:a16="http://schemas.microsoft.com/office/drawing/2014/main" id="{CB465CB7-C699-42E2-AE14-7ACDB3BE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2006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Custom 8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96A9A9"/>
      </a:accent1>
      <a:accent2>
        <a:srgbClr val="CB58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D0690C"/>
      </a:hlink>
      <a:folHlink>
        <a:srgbClr val="9696A0"/>
      </a:folHlink>
    </a:clrScheme>
    <a:fontScheme name="Savon">
      <a:majorFont>
        <a:latin typeface="Speak Pro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Selawik Ligh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671</Words>
  <Application>Microsoft Office PowerPoint</Application>
  <PresentationFormat>Widescreen</PresentationFormat>
  <Paragraphs>169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2" baseType="lpstr">
      <vt:lpstr>Algerian</vt:lpstr>
      <vt:lpstr>Arial</vt:lpstr>
      <vt:lpstr>Arial Black</vt:lpstr>
      <vt:lpstr>Arial Nova</vt:lpstr>
      <vt:lpstr>Calibri</vt:lpstr>
      <vt:lpstr>Garamond</vt:lpstr>
      <vt:lpstr>Selawik Light</vt:lpstr>
      <vt:lpstr>Speak Pro</vt:lpstr>
      <vt:lpstr>SavonVTI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BUSINESS LOGO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PESTLE Analysis                                                   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Jeremie Mukanda</dc:creator>
  <cp:lastModifiedBy>Jeremie Mukanda</cp:lastModifiedBy>
  <cp:revision>27</cp:revision>
  <dcterms:created xsi:type="dcterms:W3CDTF">2019-12-19T20:49:26Z</dcterms:created>
  <dcterms:modified xsi:type="dcterms:W3CDTF">2019-12-20T10:16:33Z</dcterms:modified>
</cp:coreProperties>
</file>