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88ACF-C43E-403A-A104-08993AB79E6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86D54-6F47-43DB-88DC-12A294707D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674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86D54-6F47-43DB-88DC-12A294707D4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910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886D54-6F47-43DB-88DC-12A294707D4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16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115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09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42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56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535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701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244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1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826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9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85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2840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708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89123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056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729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0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8443C4D-B949-4E69-B6C0-7DFB990B8DA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DB606CC-B288-4C8A-BDEF-CB1A72662B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1787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Social Trends Impacting Transportation  </a:t>
            </a:r>
            <a:endParaRPr lang="en-GB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Bence Tary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00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rugs and alcohol – the elephant in the room when it to comes business risk  management - WDAR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" y="685799"/>
            <a:ext cx="6640319" cy="362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Lets Get the Elephant In the room…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It’s the Thing…</a:t>
            </a:r>
          </a:p>
          <a:p>
            <a:r>
              <a:rPr lang="en-GB" dirty="0" smtClean="0"/>
              <a:t>It’s the Plague…</a:t>
            </a:r>
          </a:p>
          <a:p>
            <a:r>
              <a:rPr lang="en-GB" dirty="0" smtClean="0"/>
              <a:t>It’s the Curse…</a:t>
            </a:r>
          </a:p>
          <a:p>
            <a:r>
              <a:rPr lang="en-GB" dirty="0" smtClean="0"/>
              <a:t>The end of All that we love…</a:t>
            </a:r>
          </a:p>
        </p:txBody>
      </p:sp>
      <p:pic>
        <p:nvPicPr>
          <p:cNvPr id="1028" name="Picture 4" descr="What do you call the disease caused by the novel coronavirus? Covid-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8008743" y="256939"/>
            <a:ext cx="38667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Covid-19</a:t>
            </a:r>
            <a:endParaRPr lang="en-GB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77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Did Covid-19 Affect transportation?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Social Distancing…</a:t>
            </a:r>
          </a:p>
          <a:p>
            <a:r>
              <a:rPr lang="en-GB" dirty="0" smtClean="0"/>
              <a:t>No meetups…</a:t>
            </a:r>
          </a:p>
          <a:p>
            <a:r>
              <a:rPr lang="en-GB" dirty="0" smtClean="0"/>
              <a:t>No travel…</a:t>
            </a:r>
          </a:p>
          <a:p>
            <a:r>
              <a:rPr lang="en-GB" dirty="0" smtClean="0"/>
              <a:t>No holidays…</a:t>
            </a:r>
          </a:p>
          <a:p>
            <a:r>
              <a:rPr lang="en-GB" dirty="0" smtClean="0"/>
              <a:t>Cancelled Events…</a:t>
            </a:r>
          </a:p>
          <a:p>
            <a:r>
              <a:rPr lang="en-GB" dirty="0" smtClean="0"/>
              <a:t>Overall, destroyed plans. </a:t>
            </a:r>
            <a:endParaRPr lang="en-GB" dirty="0"/>
          </a:p>
        </p:txBody>
      </p:sp>
      <p:pic>
        <p:nvPicPr>
          <p:cNvPr id="2050" name="Picture 2" descr="Why 2020 Will Be The Best Year Ever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655" y="261110"/>
            <a:ext cx="7347713" cy="413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églalap 3"/>
          <p:cNvSpPr/>
          <p:nvPr/>
        </p:nvSpPr>
        <p:spPr>
          <a:xfrm>
            <a:off x="4570080" y="3319272"/>
            <a:ext cx="1876440" cy="57607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zövegdoboz 4"/>
          <p:cNvSpPr txBox="1"/>
          <p:nvPr/>
        </p:nvSpPr>
        <p:spPr>
          <a:xfrm rot="21427304">
            <a:off x="5142847" y="3279657"/>
            <a:ext cx="1977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Worst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432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2020 Dumpster Fire - NeatoSh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16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9264460" cy="1507067"/>
          </a:xfrm>
        </p:spPr>
        <p:txBody>
          <a:bodyPr/>
          <a:lstStyle/>
          <a:p>
            <a:r>
              <a:rPr lang="en-GB" dirty="0" smtClean="0"/>
              <a:t>How was Transportation impacted?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short…. Not well</a:t>
            </a:r>
          </a:p>
          <a:p>
            <a:r>
              <a:rPr lang="en-GB" dirty="0" smtClean="0"/>
              <a:t>Urban Travel took the largest hit.</a:t>
            </a:r>
          </a:p>
          <a:p>
            <a:r>
              <a:rPr lang="en-GB" dirty="0" smtClean="0"/>
              <a:t>In some places Public Transport use was 70% down (for the rich folk)</a:t>
            </a:r>
          </a:p>
          <a:p>
            <a:r>
              <a:rPr lang="en-GB" dirty="0" smtClean="0"/>
              <a:t>Washing DC metro ridership dropped </a:t>
            </a:r>
            <a:r>
              <a:rPr lang="en-GB" b="1" dirty="0" smtClean="0"/>
              <a:t>80%!</a:t>
            </a:r>
          </a:p>
        </p:txBody>
      </p:sp>
    </p:spTree>
    <p:extLst>
      <p:ext uri="{BB962C8B-B14F-4D97-AF65-F5344CB8AC3E}">
        <p14:creationId xmlns:p14="http://schemas.microsoft.com/office/powerpoint/2010/main" val="855637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Photos: Empty Streets in China Amid Coronavirus Outbreak - The Atlant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92240" cy="432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ronavirus: How the world's streets are emptying - BBC 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504" y="2206515"/>
            <a:ext cx="7016496" cy="468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6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ostponed Tokyo 2020 Olympics won't get new logo | Creative Blo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152" y="341528"/>
            <a:ext cx="2581656" cy="137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was this?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Travel Restriction</a:t>
            </a:r>
          </a:p>
          <a:p>
            <a:r>
              <a:rPr lang="en-GB" dirty="0" smtClean="0"/>
              <a:t>Closing of not-essential services</a:t>
            </a:r>
          </a:p>
          <a:p>
            <a:r>
              <a:rPr lang="en-GB" dirty="0" smtClean="0"/>
              <a:t>Border closes meant no holidays</a:t>
            </a:r>
          </a:p>
          <a:p>
            <a:r>
              <a:rPr lang="en-GB" dirty="0" smtClean="0"/>
              <a:t>And most importantly…</a:t>
            </a:r>
          </a:p>
        </p:txBody>
      </p:sp>
      <p:pic>
        <p:nvPicPr>
          <p:cNvPr id="5124" name="Picture 4" descr="Will closing pubs help cut Covid-19 infection numbers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632" y="1641445"/>
            <a:ext cx="2581656" cy="145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ow airlines park thousands of grounded planes amid coronaviru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152" y="2711596"/>
            <a:ext cx="2581656" cy="145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7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Fear of the Virus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Undesired to be in a tightly packed place…</a:t>
            </a:r>
          </a:p>
          <a:p>
            <a:r>
              <a:rPr lang="en-GB" dirty="0" smtClean="0"/>
              <a:t>(…Unless it’s a pub) </a:t>
            </a:r>
          </a:p>
          <a:p>
            <a:r>
              <a:rPr lang="en-GB" dirty="0" smtClean="0"/>
              <a:t>Public Transportation is, by design, packed.</a:t>
            </a:r>
          </a:p>
        </p:txBody>
      </p:sp>
      <p:pic>
        <p:nvPicPr>
          <p:cNvPr id="6146" name="Picture 2" descr="Coronavirus: Fury as rush hour commuters cram onto trains despite warnings  of lockdown - Mirror Onl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40" y="3783330"/>
            <a:ext cx="4099560" cy="307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2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other great Changer</a:t>
            </a:r>
            <a:endParaRPr lang="en-GB" dirty="0"/>
          </a:p>
        </p:txBody>
      </p:sp>
      <p:pic>
        <p:nvPicPr>
          <p:cNvPr id="7170" name="Picture 2" descr="A global shift to sustainability would save us $26 trillion - Vo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96000" y="128016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smtClean="0">
                <a:solidFill>
                  <a:schemeClr val="bg1"/>
                </a:solidFill>
              </a:rPr>
              <a:t>Sustainability</a:t>
            </a:r>
            <a:r>
              <a:rPr lang="en-GB" sz="3600" dirty="0" smtClean="0">
                <a:solidFill>
                  <a:schemeClr val="tx1"/>
                </a:solidFill>
              </a:rPr>
              <a:t> </a:t>
            </a:r>
            <a:endParaRPr lang="en-GB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26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Sustainability on Transportation?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Desire for less emissions</a:t>
            </a:r>
          </a:p>
          <a:p>
            <a:r>
              <a:rPr lang="en-GB" dirty="0" smtClean="0"/>
              <a:t>Desire for green vehicles</a:t>
            </a:r>
          </a:p>
          <a:p>
            <a:r>
              <a:rPr lang="en-GB" dirty="0" smtClean="0"/>
              <a:t>Support for Public Transport </a:t>
            </a:r>
          </a:p>
          <a:p>
            <a:r>
              <a:rPr lang="en-GB" dirty="0" smtClean="0"/>
              <a:t>(Then Covid-19 ruined that…)</a:t>
            </a:r>
          </a:p>
          <a:p>
            <a:r>
              <a:rPr lang="en-GB" dirty="0" smtClean="0"/>
              <a:t>Cycle, walk (or teleport?)</a:t>
            </a:r>
          </a:p>
        </p:txBody>
      </p:sp>
      <p:pic>
        <p:nvPicPr>
          <p:cNvPr id="8194" name="Picture 2" descr="Image - 155794] | Thinking With Portals | Know Your Me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240" y="495579"/>
            <a:ext cx="6386805" cy="399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57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Green Transport | London City H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0"/>
            <a:ext cx="9448800" cy="472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Boris bikes cost: Santander cycles scheme has cost taxpayers £200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7879"/>
            <a:ext cx="6819265" cy="397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47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transportation? 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Size of the pollution – largest emitter of greenhouse gases in 2017</a:t>
            </a:r>
          </a:p>
          <a:p>
            <a:r>
              <a:rPr lang="en-GB" dirty="0" smtClean="0"/>
              <a:t>Existing green(</a:t>
            </a:r>
            <a:r>
              <a:rPr lang="en-GB" dirty="0" err="1" smtClean="0"/>
              <a:t>er</a:t>
            </a:r>
            <a:r>
              <a:rPr lang="en-GB" dirty="0" smtClean="0"/>
              <a:t>) technology</a:t>
            </a:r>
          </a:p>
          <a:p>
            <a:r>
              <a:rPr lang="en-GB" dirty="0" smtClean="0"/>
              <a:t>Easier to reduce then others</a:t>
            </a:r>
          </a:p>
        </p:txBody>
      </p:sp>
      <p:pic>
        <p:nvPicPr>
          <p:cNvPr id="10242" name="Picture 2" descr="Tackling the Climate Crisis – 100 Exciting Solutions – Miller Klein  Associates L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207" y="3834366"/>
            <a:ext cx="3504565" cy="281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38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change?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More people cycling</a:t>
            </a:r>
          </a:p>
          <a:p>
            <a:r>
              <a:rPr lang="en-GB" dirty="0" smtClean="0"/>
              <a:t>Less people driving</a:t>
            </a:r>
          </a:p>
          <a:p>
            <a:r>
              <a:rPr lang="en-GB" dirty="0" smtClean="0"/>
              <a:t>Cities introducing greener alternatives – MK </a:t>
            </a:r>
          </a:p>
          <a:p>
            <a:r>
              <a:rPr lang="en-GB" dirty="0" smtClean="0"/>
              <a:t>More people using Public Transport</a:t>
            </a:r>
          </a:p>
          <a:p>
            <a:r>
              <a:rPr lang="en-GB" dirty="0" smtClean="0"/>
              <a:t>Greener cars </a:t>
            </a:r>
          </a:p>
        </p:txBody>
      </p:sp>
      <p:pic>
        <p:nvPicPr>
          <p:cNvPr id="11266" name="Picture 2" descr="E-scooters to swarm Milton Keynes as first full-scale rental trial kicks  off | This is Mon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960" y="3848268"/>
            <a:ext cx="4511040" cy="300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98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– Conclusions </a:t>
            </a:r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Covid-19 is bad and makes people miserable</a:t>
            </a:r>
          </a:p>
          <a:p>
            <a:r>
              <a:rPr lang="en-GB" dirty="0" smtClean="0"/>
              <a:t>Also, it makes people avoid Public Transport</a:t>
            </a:r>
          </a:p>
          <a:p>
            <a:r>
              <a:rPr lang="en-GB" dirty="0" smtClean="0"/>
              <a:t>Sustainability is a growing concern</a:t>
            </a:r>
          </a:p>
          <a:p>
            <a:r>
              <a:rPr lang="en-GB" dirty="0" smtClean="0"/>
              <a:t>Also attainable – and we are doing good</a:t>
            </a:r>
          </a:p>
        </p:txBody>
      </p:sp>
    </p:spTree>
    <p:extLst>
      <p:ext uri="{BB962C8B-B14F-4D97-AF65-F5344CB8AC3E}">
        <p14:creationId xmlns:p14="http://schemas.microsoft.com/office/powerpoint/2010/main" val="319479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thats all folks | The Hollywood Outsider - Movie And Television Podcast |  Reviews | Intervi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90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elet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zelet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elet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TM02900771[[fn=Szelet]]</Template>
  <TotalTime>177</TotalTime>
  <Words>265</Words>
  <Application>Microsoft Office PowerPoint</Application>
  <PresentationFormat>Szélesvásznú</PresentationFormat>
  <Paragraphs>55</Paragraphs>
  <Slides>15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9" baseType="lpstr">
      <vt:lpstr>Calibri</vt:lpstr>
      <vt:lpstr>Century Gothic</vt:lpstr>
      <vt:lpstr>Wingdings 3</vt:lpstr>
      <vt:lpstr>Szelet</vt:lpstr>
      <vt:lpstr>Social Trends Impacting Transportation  </vt:lpstr>
      <vt:lpstr>Lets Get the Elephant In the room…</vt:lpstr>
      <vt:lpstr>How Did Covid-19 Affect transportation?</vt:lpstr>
      <vt:lpstr>PowerPoint-bemutató</vt:lpstr>
      <vt:lpstr>How was Transportation impacted?</vt:lpstr>
      <vt:lpstr>PowerPoint-bemutató</vt:lpstr>
      <vt:lpstr>Why was this?</vt:lpstr>
      <vt:lpstr>Fear of the Virus</vt:lpstr>
      <vt:lpstr>The other great Changer</vt:lpstr>
      <vt:lpstr>Sustainability on Transportation?</vt:lpstr>
      <vt:lpstr>PowerPoint-bemutató</vt:lpstr>
      <vt:lpstr>Why transportation? </vt:lpstr>
      <vt:lpstr>What is the change?</vt:lpstr>
      <vt:lpstr>So – Conclusions 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Trends Impacting Transportation  </dc:title>
  <dc:creator>Bence</dc:creator>
  <cp:lastModifiedBy>Bence</cp:lastModifiedBy>
  <cp:revision>15</cp:revision>
  <dcterms:created xsi:type="dcterms:W3CDTF">2020-12-19T04:27:20Z</dcterms:created>
  <dcterms:modified xsi:type="dcterms:W3CDTF">2021-01-05T11:33:08Z</dcterms:modified>
</cp:coreProperties>
</file>