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6642" autoAdjust="0"/>
  </p:normalViewPr>
  <p:slideViewPr>
    <p:cSldViewPr snapToGrid="0">
      <p:cViewPr varScale="1">
        <p:scale>
          <a:sx n="64" d="100"/>
          <a:sy n="64" d="100"/>
        </p:scale>
        <p:origin x="144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_rels/data4.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png" /><Relationship Id="rId7" Type="http://schemas.openxmlformats.org/officeDocument/2006/relationships/image" Target="../media/image10.png" /><Relationship Id="rId12" Type="http://schemas.openxmlformats.org/officeDocument/2006/relationships/image" Target="../media/image15.svg" /><Relationship Id="rId2" Type="http://schemas.openxmlformats.org/officeDocument/2006/relationships/image" Target="../media/image5.svg" /><Relationship Id="rId1" Type="http://schemas.openxmlformats.org/officeDocument/2006/relationships/image" Target="../media/image4.png" /><Relationship Id="rId6" Type="http://schemas.openxmlformats.org/officeDocument/2006/relationships/image" Target="../media/image9.svg" /><Relationship Id="rId11" Type="http://schemas.openxmlformats.org/officeDocument/2006/relationships/image" Target="../media/image14.png" /><Relationship Id="rId5" Type="http://schemas.openxmlformats.org/officeDocument/2006/relationships/image" Target="../media/image8.png" /><Relationship Id="rId10" Type="http://schemas.openxmlformats.org/officeDocument/2006/relationships/image" Target="../media/image13.svg" /><Relationship Id="rId4" Type="http://schemas.openxmlformats.org/officeDocument/2006/relationships/image" Target="../media/image7.svg" /><Relationship Id="rId9" Type="http://schemas.openxmlformats.org/officeDocument/2006/relationships/image" Target="../media/image12.png" /></Relationships>
</file>

<file path=ppt/diagrams/_rels/drawing4.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png" /><Relationship Id="rId7" Type="http://schemas.openxmlformats.org/officeDocument/2006/relationships/image" Target="../media/image10.png" /><Relationship Id="rId12" Type="http://schemas.openxmlformats.org/officeDocument/2006/relationships/image" Target="../media/image15.svg" /><Relationship Id="rId2" Type="http://schemas.openxmlformats.org/officeDocument/2006/relationships/image" Target="../media/image5.svg" /><Relationship Id="rId1" Type="http://schemas.openxmlformats.org/officeDocument/2006/relationships/image" Target="../media/image4.png" /><Relationship Id="rId6" Type="http://schemas.openxmlformats.org/officeDocument/2006/relationships/image" Target="../media/image9.svg" /><Relationship Id="rId11" Type="http://schemas.openxmlformats.org/officeDocument/2006/relationships/image" Target="../media/image14.png" /><Relationship Id="rId5" Type="http://schemas.openxmlformats.org/officeDocument/2006/relationships/image" Target="../media/image8.png" /><Relationship Id="rId10" Type="http://schemas.openxmlformats.org/officeDocument/2006/relationships/image" Target="../media/image13.svg" /><Relationship Id="rId4" Type="http://schemas.openxmlformats.org/officeDocument/2006/relationships/image" Target="../media/image7.svg" /><Relationship Id="rId9" Type="http://schemas.openxmlformats.org/officeDocument/2006/relationships/image" Target="../media/image12.pn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2BDE14-69BE-4880-BFEF-ACA31FAB530B}"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B8F23F99-119E-4CA5-AB6A-DD3EF48273E9}">
      <dgm:prSet custT="1"/>
      <dgm:spPr/>
      <dgm:t>
        <a:bodyPr/>
        <a:lstStyle/>
        <a:p>
          <a:pPr algn="just"/>
          <a:r>
            <a:rPr lang="en-US" sz="1600" dirty="0">
              <a:latin typeface="Times New Roman" panose="02020603050405020304" pitchFamily="18" charset="0"/>
              <a:cs typeface="Times New Roman" panose="02020603050405020304" pitchFamily="18" charset="0"/>
            </a:rPr>
            <a:t>This presentation takes a close look at how Premier Inn cleans guest rooms in a way that is safe and healthy. </a:t>
          </a:r>
        </a:p>
      </dgm:t>
    </dgm:pt>
    <dgm:pt modelId="{CA6B07AA-CD96-404E-A711-3778D891D5D0}" type="parTrans" cxnId="{7BDC819A-DB3F-42D9-A348-421211D6BD16}">
      <dgm:prSet/>
      <dgm:spPr/>
      <dgm:t>
        <a:bodyPr/>
        <a:lstStyle/>
        <a:p>
          <a:endParaRPr lang="en-US"/>
        </a:p>
      </dgm:t>
    </dgm:pt>
    <dgm:pt modelId="{A4269ED1-07C7-4492-AF0B-F4AF3982ADB0}" type="sibTrans" cxnId="{7BDC819A-DB3F-42D9-A348-421211D6BD16}">
      <dgm:prSet phldrT="01" phldr="0"/>
      <dgm:spPr/>
      <dgm:t>
        <a:bodyPr/>
        <a:lstStyle/>
        <a:p>
          <a:r>
            <a:rPr lang="en-US"/>
            <a:t>01</a:t>
          </a:r>
        </a:p>
      </dgm:t>
    </dgm:pt>
    <dgm:pt modelId="{AACF1B39-0153-4CE1-AF6C-677ECC948D86}">
      <dgm:prSet custT="1"/>
      <dgm:spPr/>
      <dgm:t>
        <a:bodyPr/>
        <a:lstStyle/>
        <a:p>
          <a:pPr algn="just"/>
          <a:r>
            <a:rPr lang="en-US" sz="1600" dirty="0">
              <a:latin typeface="Times New Roman" panose="02020603050405020304" pitchFamily="18" charset="0"/>
              <a:cs typeface="Times New Roman" panose="02020603050405020304" pitchFamily="18" charset="0"/>
            </a:rPr>
            <a:t>It gives an overall picture of the reasons the cleaning crew needs to put safety first.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dgm:t>
    </dgm:pt>
    <dgm:pt modelId="{448CFE26-61A3-4D98-B25A-B7BD0C98C679}" type="parTrans" cxnId="{EDA2D466-4F45-47EA-B409-4B9B93A52905}">
      <dgm:prSet/>
      <dgm:spPr/>
      <dgm:t>
        <a:bodyPr/>
        <a:lstStyle/>
        <a:p>
          <a:endParaRPr lang="en-US"/>
        </a:p>
      </dgm:t>
    </dgm:pt>
    <dgm:pt modelId="{3A9E5BFA-D234-43B0-AEF7-07BBD8883D57}" type="sibTrans" cxnId="{EDA2D466-4F45-47EA-B409-4B9B93A52905}">
      <dgm:prSet phldrT="02" phldr="0"/>
      <dgm:spPr/>
      <dgm:t>
        <a:bodyPr/>
        <a:lstStyle/>
        <a:p>
          <a:r>
            <a:rPr lang="en-US"/>
            <a:t>02</a:t>
          </a:r>
        </a:p>
      </dgm:t>
    </dgm:pt>
    <dgm:pt modelId="{0406B36C-AAC8-48D2-BAE4-F09A6F89EFDF}">
      <dgm:prSet custT="1"/>
      <dgm:spPr/>
      <dgm:t>
        <a:bodyPr/>
        <a:lstStyle/>
        <a:p>
          <a:pPr algn="just"/>
          <a:r>
            <a:rPr lang="en-US" sz="1600" dirty="0">
              <a:latin typeface="Times New Roman" panose="02020603050405020304" pitchFamily="18" charset="0"/>
              <a:cs typeface="Times New Roman" panose="02020603050405020304" pitchFamily="18" charset="0"/>
            </a:rPr>
            <a:t>The tools for the show come with a full Health and Safety Guide that was made just for this reason. This guide will be used to teach team members. </a:t>
          </a:r>
        </a:p>
      </dgm:t>
    </dgm:pt>
    <dgm:pt modelId="{DF03CEC4-A3AC-4702-9F42-4A4205B8CABF}" type="parTrans" cxnId="{AC4DB747-2B1B-4960-8984-FE9F6839AC55}">
      <dgm:prSet/>
      <dgm:spPr/>
      <dgm:t>
        <a:bodyPr/>
        <a:lstStyle/>
        <a:p>
          <a:endParaRPr lang="en-US"/>
        </a:p>
      </dgm:t>
    </dgm:pt>
    <dgm:pt modelId="{219E9934-2B17-4EFC-85C9-66350D0FFB24}" type="sibTrans" cxnId="{AC4DB747-2B1B-4960-8984-FE9F6839AC55}">
      <dgm:prSet phldrT="03" phldr="0"/>
      <dgm:spPr/>
      <dgm:t>
        <a:bodyPr/>
        <a:lstStyle/>
        <a:p>
          <a:r>
            <a:rPr lang="en-US"/>
            <a:t>03</a:t>
          </a:r>
        </a:p>
      </dgm:t>
    </dgm:pt>
    <dgm:pt modelId="{FC05B1F3-18DE-4A94-803E-E2981626CC71}">
      <dgm:prSet custT="1"/>
      <dgm:spPr/>
      <dgm:t>
        <a:bodyPr/>
        <a:lstStyle/>
        <a:p>
          <a:pPr algn="just"/>
          <a:r>
            <a:rPr lang="en-US" sz="1600" dirty="0">
              <a:latin typeface="Times New Roman" panose="02020603050405020304" pitchFamily="18" charset="0"/>
              <a:cs typeface="Times New Roman" panose="02020603050405020304" pitchFamily="18" charset="0"/>
            </a:rPr>
            <a:t>Premier Inn's dedication to worker health and safety is stressed, highlighting the business's beliefs and its goal of creating a safe place to work.</a:t>
          </a:r>
        </a:p>
      </dgm:t>
    </dgm:pt>
    <dgm:pt modelId="{62A418EE-9328-4AE2-8F0F-16CE63B19ACB}" type="parTrans" cxnId="{B0DA28E4-E8D1-430C-8854-0BC5BD33B99D}">
      <dgm:prSet/>
      <dgm:spPr/>
      <dgm:t>
        <a:bodyPr/>
        <a:lstStyle/>
        <a:p>
          <a:endParaRPr lang="en-US"/>
        </a:p>
      </dgm:t>
    </dgm:pt>
    <dgm:pt modelId="{798DE970-09CB-4838-B8DF-8D37DCAB294A}" type="sibTrans" cxnId="{B0DA28E4-E8D1-430C-8854-0BC5BD33B99D}">
      <dgm:prSet phldrT="04" phldr="0"/>
      <dgm:spPr/>
      <dgm:t>
        <a:bodyPr/>
        <a:lstStyle/>
        <a:p>
          <a:r>
            <a:rPr lang="en-US"/>
            <a:t>04</a:t>
          </a:r>
        </a:p>
      </dgm:t>
    </dgm:pt>
    <dgm:pt modelId="{A7F4AD1B-5737-44CD-91AD-30F4C5E2E250}" type="pres">
      <dgm:prSet presAssocID="{7B2BDE14-69BE-4880-BFEF-ACA31FAB530B}" presName="Name0" presStyleCnt="0">
        <dgm:presLayoutVars>
          <dgm:animLvl val="lvl"/>
          <dgm:resizeHandles val="exact"/>
        </dgm:presLayoutVars>
      </dgm:prSet>
      <dgm:spPr/>
    </dgm:pt>
    <dgm:pt modelId="{7240E992-82D6-4265-ADED-29783AAE7D16}" type="pres">
      <dgm:prSet presAssocID="{B8F23F99-119E-4CA5-AB6A-DD3EF48273E9}" presName="compositeNode" presStyleCnt="0">
        <dgm:presLayoutVars>
          <dgm:bulletEnabled val="1"/>
        </dgm:presLayoutVars>
      </dgm:prSet>
      <dgm:spPr/>
    </dgm:pt>
    <dgm:pt modelId="{FDFC55D7-7363-4902-AB4A-8149571DAEB7}" type="pres">
      <dgm:prSet presAssocID="{B8F23F99-119E-4CA5-AB6A-DD3EF48273E9}" presName="bgRect" presStyleLbl="alignNode1" presStyleIdx="0" presStyleCnt="4" custLinFactNeighborX="-8" custLinFactNeighborY="681"/>
      <dgm:spPr/>
    </dgm:pt>
    <dgm:pt modelId="{D04DA76F-4B9C-4048-9AE7-F11ECA43F5A9}" type="pres">
      <dgm:prSet presAssocID="{A4269ED1-07C7-4492-AF0B-F4AF3982ADB0}" presName="sibTransNodeRect" presStyleLbl="alignNode1" presStyleIdx="0" presStyleCnt="4">
        <dgm:presLayoutVars>
          <dgm:chMax val="0"/>
          <dgm:bulletEnabled val="1"/>
        </dgm:presLayoutVars>
      </dgm:prSet>
      <dgm:spPr/>
    </dgm:pt>
    <dgm:pt modelId="{1E97B5B9-57F1-481E-9737-B0193F9DC202}" type="pres">
      <dgm:prSet presAssocID="{B8F23F99-119E-4CA5-AB6A-DD3EF48273E9}" presName="nodeRect" presStyleLbl="alignNode1" presStyleIdx="0" presStyleCnt="4">
        <dgm:presLayoutVars>
          <dgm:bulletEnabled val="1"/>
        </dgm:presLayoutVars>
      </dgm:prSet>
      <dgm:spPr/>
    </dgm:pt>
    <dgm:pt modelId="{058464F6-47B1-48F6-B953-1E954D2C6794}" type="pres">
      <dgm:prSet presAssocID="{A4269ED1-07C7-4492-AF0B-F4AF3982ADB0}" presName="sibTrans" presStyleCnt="0"/>
      <dgm:spPr/>
    </dgm:pt>
    <dgm:pt modelId="{8C826D7E-E716-4D52-812D-BFA497E450FF}" type="pres">
      <dgm:prSet presAssocID="{AACF1B39-0153-4CE1-AF6C-677ECC948D86}" presName="compositeNode" presStyleCnt="0">
        <dgm:presLayoutVars>
          <dgm:bulletEnabled val="1"/>
        </dgm:presLayoutVars>
      </dgm:prSet>
      <dgm:spPr/>
    </dgm:pt>
    <dgm:pt modelId="{90FB291D-1264-47EF-B141-6A8CA2D24BBF}" type="pres">
      <dgm:prSet presAssocID="{AACF1B39-0153-4CE1-AF6C-677ECC948D86}" presName="bgRect" presStyleLbl="alignNode1" presStyleIdx="1" presStyleCnt="4"/>
      <dgm:spPr/>
    </dgm:pt>
    <dgm:pt modelId="{A5520173-1DBF-4C93-829B-C5B120A3D758}" type="pres">
      <dgm:prSet presAssocID="{3A9E5BFA-D234-43B0-AEF7-07BBD8883D57}" presName="sibTransNodeRect" presStyleLbl="alignNode1" presStyleIdx="1" presStyleCnt="4">
        <dgm:presLayoutVars>
          <dgm:chMax val="0"/>
          <dgm:bulletEnabled val="1"/>
        </dgm:presLayoutVars>
      </dgm:prSet>
      <dgm:spPr/>
    </dgm:pt>
    <dgm:pt modelId="{85FAC595-B3B7-4B18-8717-1A054F49D794}" type="pres">
      <dgm:prSet presAssocID="{AACF1B39-0153-4CE1-AF6C-677ECC948D86}" presName="nodeRect" presStyleLbl="alignNode1" presStyleIdx="1" presStyleCnt="4">
        <dgm:presLayoutVars>
          <dgm:bulletEnabled val="1"/>
        </dgm:presLayoutVars>
      </dgm:prSet>
      <dgm:spPr/>
    </dgm:pt>
    <dgm:pt modelId="{1A0C8E38-5A86-4EB0-892F-A6DF9416F3EE}" type="pres">
      <dgm:prSet presAssocID="{3A9E5BFA-D234-43B0-AEF7-07BBD8883D57}" presName="sibTrans" presStyleCnt="0"/>
      <dgm:spPr/>
    </dgm:pt>
    <dgm:pt modelId="{14873D76-518F-4082-8EAA-51A2E52089DB}" type="pres">
      <dgm:prSet presAssocID="{0406B36C-AAC8-48D2-BAE4-F09A6F89EFDF}" presName="compositeNode" presStyleCnt="0">
        <dgm:presLayoutVars>
          <dgm:bulletEnabled val="1"/>
        </dgm:presLayoutVars>
      </dgm:prSet>
      <dgm:spPr/>
    </dgm:pt>
    <dgm:pt modelId="{3732CFDF-F5A8-4579-BFD9-550ECF5413AF}" type="pres">
      <dgm:prSet presAssocID="{0406B36C-AAC8-48D2-BAE4-F09A6F89EFDF}" presName="bgRect" presStyleLbl="alignNode1" presStyleIdx="2" presStyleCnt="4"/>
      <dgm:spPr/>
    </dgm:pt>
    <dgm:pt modelId="{CCE4AAA6-6530-45AA-BB58-33F99F137B6B}" type="pres">
      <dgm:prSet presAssocID="{219E9934-2B17-4EFC-85C9-66350D0FFB24}" presName="sibTransNodeRect" presStyleLbl="alignNode1" presStyleIdx="2" presStyleCnt="4">
        <dgm:presLayoutVars>
          <dgm:chMax val="0"/>
          <dgm:bulletEnabled val="1"/>
        </dgm:presLayoutVars>
      </dgm:prSet>
      <dgm:spPr/>
    </dgm:pt>
    <dgm:pt modelId="{C1F3E6D1-5FC0-4E59-BE5D-5B871F0A007E}" type="pres">
      <dgm:prSet presAssocID="{0406B36C-AAC8-48D2-BAE4-F09A6F89EFDF}" presName="nodeRect" presStyleLbl="alignNode1" presStyleIdx="2" presStyleCnt="4">
        <dgm:presLayoutVars>
          <dgm:bulletEnabled val="1"/>
        </dgm:presLayoutVars>
      </dgm:prSet>
      <dgm:spPr/>
    </dgm:pt>
    <dgm:pt modelId="{D005452A-732E-4F5F-9C3D-0BAA6C4F7C8D}" type="pres">
      <dgm:prSet presAssocID="{219E9934-2B17-4EFC-85C9-66350D0FFB24}" presName="sibTrans" presStyleCnt="0"/>
      <dgm:spPr/>
    </dgm:pt>
    <dgm:pt modelId="{CAE10EFA-5E0F-4E32-BA9C-E6E329FE1F4F}" type="pres">
      <dgm:prSet presAssocID="{FC05B1F3-18DE-4A94-803E-E2981626CC71}" presName="compositeNode" presStyleCnt="0">
        <dgm:presLayoutVars>
          <dgm:bulletEnabled val="1"/>
        </dgm:presLayoutVars>
      </dgm:prSet>
      <dgm:spPr/>
    </dgm:pt>
    <dgm:pt modelId="{A789257B-1D99-4FDC-9225-F449C54E7D07}" type="pres">
      <dgm:prSet presAssocID="{FC05B1F3-18DE-4A94-803E-E2981626CC71}" presName="bgRect" presStyleLbl="alignNode1" presStyleIdx="3" presStyleCnt="4"/>
      <dgm:spPr/>
    </dgm:pt>
    <dgm:pt modelId="{765BCD2F-2C4E-47CB-B6BE-86DD58B631F0}" type="pres">
      <dgm:prSet presAssocID="{798DE970-09CB-4838-B8DF-8D37DCAB294A}" presName="sibTransNodeRect" presStyleLbl="alignNode1" presStyleIdx="3" presStyleCnt="4">
        <dgm:presLayoutVars>
          <dgm:chMax val="0"/>
          <dgm:bulletEnabled val="1"/>
        </dgm:presLayoutVars>
      </dgm:prSet>
      <dgm:spPr/>
    </dgm:pt>
    <dgm:pt modelId="{C2F1B115-BE2F-41A9-86EC-BC1A6BB7C422}" type="pres">
      <dgm:prSet presAssocID="{FC05B1F3-18DE-4A94-803E-E2981626CC71}" presName="nodeRect" presStyleLbl="alignNode1" presStyleIdx="3" presStyleCnt="4">
        <dgm:presLayoutVars>
          <dgm:bulletEnabled val="1"/>
        </dgm:presLayoutVars>
      </dgm:prSet>
      <dgm:spPr/>
    </dgm:pt>
  </dgm:ptLst>
  <dgm:cxnLst>
    <dgm:cxn modelId="{2EB1FC08-7B2A-41F9-951B-A0437FC154B1}" type="presOf" srcId="{AACF1B39-0153-4CE1-AF6C-677ECC948D86}" destId="{85FAC595-B3B7-4B18-8717-1A054F49D794}" srcOrd="1" destOrd="0" presId="urn:microsoft.com/office/officeart/2016/7/layout/LinearBlockProcessNumbered"/>
    <dgm:cxn modelId="{E82C730E-989C-4C07-B00C-F1A10209AB36}" type="presOf" srcId="{FC05B1F3-18DE-4A94-803E-E2981626CC71}" destId="{A789257B-1D99-4FDC-9225-F449C54E7D07}" srcOrd="0" destOrd="0" presId="urn:microsoft.com/office/officeart/2016/7/layout/LinearBlockProcessNumbered"/>
    <dgm:cxn modelId="{CDDE9F19-05B2-4009-B44C-B32781DFB13B}" type="presOf" srcId="{219E9934-2B17-4EFC-85C9-66350D0FFB24}" destId="{CCE4AAA6-6530-45AA-BB58-33F99F137B6B}" srcOrd="0" destOrd="0" presId="urn:microsoft.com/office/officeart/2016/7/layout/LinearBlockProcessNumbered"/>
    <dgm:cxn modelId="{93E9EB3F-53CC-4727-B6F7-E3936E50ED7A}" type="presOf" srcId="{0406B36C-AAC8-48D2-BAE4-F09A6F89EFDF}" destId="{C1F3E6D1-5FC0-4E59-BE5D-5B871F0A007E}" srcOrd="1" destOrd="0" presId="urn:microsoft.com/office/officeart/2016/7/layout/LinearBlockProcessNumbered"/>
    <dgm:cxn modelId="{EDA2D466-4F45-47EA-B409-4B9B93A52905}" srcId="{7B2BDE14-69BE-4880-BFEF-ACA31FAB530B}" destId="{AACF1B39-0153-4CE1-AF6C-677ECC948D86}" srcOrd="1" destOrd="0" parTransId="{448CFE26-61A3-4D98-B25A-B7BD0C98C679}" sibTransId="{3A9E5BFA-D234-43B0-AEF7-07BBD8883D57}"/>
    <dgm:cxn modelId="{AC4DB747-2B1B-4960-8984-FE9F6839AC55}" srcId="{7B2BDE14-69BE-4880-BFEF-ACA31FAB530B}" destId="{0406B36C-AAC8-48D2-BAE4-F09A6F89EFDF}" srcOrd="2" destOrd="0" parTransId="{DF03CEC4-A3AC-4702-9F42-4A4205B8CABF}" sibTransId="{219E9934-2B17-4EFC-85C9-66350D0FFB24}"/>
    <dgm:cxn modelId="{BF0A2558-071F-4434-86D0-734EA379ED6F}" type="presOf" srcId="{798DE970-09CB-4838-B8DF-8D37DCAB294A}" destId="{765BCD2F-2C4E-47CB-B6BE-86DD58B631F0}" srcOrd="0" destOrd="0" presId="urn:microsoft.com/office/officeart/2016/7/layout/LinearBlockProcessNumbered"/>
    <dgm:cxn modelId="{E9B9D78C-3966-421F-8C4D-07A7C40B5C0C}" type="presOf" srcId="{B8F23F99-119E-4CA5-AB6A-DD3EF48273E9}" destId="{FDFC55D7-7363-4902-AB4A-8149571DAEB7}" srcOrd="0" destOrd="0" presId="urn:microsoft.com/office/officeart/2016/7/layout/LinearBlockProcessNumbered"/>
    <dgm:cxn modelId="{E81AC290-4705-40DE-B6F0-87DC04F0BAFD}" type="presOf" srcId="{B8F23F99-119E-4CA5-AB6A-DD3EF48273E9}" destId="{1E97B5B9-57F1-481E-9737-B0193F9DC202}" srcOrd="1" destOrd="0" presId="urn:microsoft.com/office/officeart/2016/7/layout/LinearBlockProcessNumbered"/>
    <dgm:cxn modelId="{E1606091-54F0-4394-88A0-8B9A890B83B3}" type="presOf" srcId="{AACF1B39-0153-4CE1-AF6C-677ECC948D86}" destId="{90FB291D-1264-47EF-B141-6A8CA2D24BBF}" srcOrd="0" destOrd="0" presId="urn:microsoft.com/office/officeart/2016/7/layout/LinearBlockProcessNumbered"/>
    <dgm:cxn modelId="{7BDC819A-DB3F-42D9-A348-421211D6BD16}" srcId="{7B2BDE14-69BE-4880-BFEF-ACA31FAB530B}" destId="{B8F23F99-119E-4CA5-AB6A-DD3EF48273E9}" srcOrd="0" destOrd="0" parTransId="{CA6B07AA-CD96-404E-A711-3778D891D5D0}" sibTransId="{A4269ED1-07C7-4492-AF0B-F4AF3982ADB0}"/>
    <dgm:cxn modelId="{17643B9B-7074-4470-AE93-6DEFC62DFFE1}" type="presOf" srcId="{FC05B1F3-18DE-4A94-803E-E2981626CC71}" destId="{C2F1B115-BE2F-41A9-86EC-BC1A6BB7C422}" srcOrd="1" destOrd="0" presId="urn:microsoft.com/office/officeart/2016/7/layout/LinearBlockProcessNumbered"/>
    <dgm:cxn modelId="{7EB76FA6-F495-4C90-B281-E525B71CC9BB}" type="presOf" srcId="{3A9E5BFA-D234-43B0-AEF7-07BBD8883D57}" destId="{A5520173-1DBF-4C93-829B-C5B120A3D758}" srcOrd="0" destOrd="0" presId="urn:microsoft.com/office/officeart/2016/7/layout/LinearBlockProcessNumbered"/>
    <dgm:cxn modelId="{30641FBC-6978-4280-A49E-56B383C38F09}" type="presOf" srcId="{0406B36C-AAC8-48D2-BAE4-F09A6F89EFDF}" destId="{3732CFDF-F5A8-4579-BFD9-550ECF5413AF}" srcOrd="0" destOrd="0" presId="urn:microsoft.com/office/officeart/2016/7/layout/LinearBlockProcessNumbered"/>
    <dgm:cxn modelId="{6BB4C5CE-34C6-42F0-BE51-7879A2F8D5A6}" type="presOf" srcId="{A4269ED1-07C7-4492-AF0B-F4AF3982ADB0}" destId="{D04DA76F-4B9C-4048-9AE7-F11ECA43F5A9}" srcOrd="0" destOrd="0" presId="urn:microsoft.com/office/officeart/2016/7/layout/LinearBlockProcessNumbered"/>
    <dgm:cxn modelId="{B0DA28E4-E8D1-430C-8854-0BC5BD33B99D}" srcId="{7B2BDE14-69BE-4880-BFEF-ACA31FAB530B}" destId="{FC05B1F3-18DE-4A94-803E-E2981626CC71}" srcOrd="3" destOrd="0" parTransId="{62A418EE-9328-4AE2-8F0F-16CE63B19ACB}" sibTransId="{798DE970-09CB-4838-B8DF-8D37DCAB294A}"/>
    <dgm:cxn modelId="{DAFA11F2-D881-44FB-BA32-2254ABDFA7D4}" type="presOf" srcId="{7B2BDE14-69BE-4880-BFEF-ACA31FAB530B}" destId="{A7F4AD1B-5737-44CD-91AD-30F4C5E2E250}" srcOrd="0" destOrd="0" presId="urn:microsoft.com/office/officeart/2016/7/layout/LinearBlockProcessNumbered"/>
    <dgm:cxn modelId="{A003FD62-E2BC-4793-996E-010C0F707527}" type="presParOf" srcId="{A7F4AD1B-5737-44CD-91AD-30F4C5E2E250}" destId="{7240E992-82D6-4265-ADED-29783AAE7D16}" srcOrd="0" destOrd="0" presId="urn:microsoft.com/office/officeart/2016/7/layout/LinearBlockProcessNumbered"/>
    <dgm:cxn modelId="{FFA10FE6-2A64-4164-A00B-A6CFEA8596FF}" type="presParOf" srcId="{7240E992-82D6-4265-ADED-29783AAE7D16}" destId="{FDFC55D7-7363-4902-AB4A-8149571DAEB7}" srcOrd="0" destOrd="0" presId="urn:microsoft.com/office/officeart/2016/7/layout/LinearBlockProcessNumbered"/>
    <dgm:cxn modelId="{BE65CA11-1A9F-4CC8-AB74-2399A55C6E33}" type="presParOf" srcId="{7240E992-82D6-4265-ADED-29783AAE7D16}" destId="{D04DA76F-4B9C-4048-9AE7-F11ECA43F5A9}" srcOrd="1" destOrd="0" presId="urn:microsoft.com/office/officeart/2016/7/layout/LinearBlockProcessNumbered"/>
    <dgm:cxn modelId="{A87C496F-B714-41AC-8485-AE1C6A20EE82}" type="presParOf" srcId="{7240E992-82D6-4265-ADED-29783AAE7D16}" destId="{1E97B5B9-57F1-481E-9737-B0193F9DC202}" srcOrd="2" destOrd="0" presId="urn:microsoft.com/office/officeart/2016/7/layout/LinearBlockProcessNumbered"/>
    <dgm:cxn modelId="{FC3B15B9-F623-497C-A020-374C173BE24A}" type="presParOf" srcId="{A7F4AD1B-5737-44CD-91AD-30F4C5E2E250}" destId="{058464F6-47B1-48F6-B953-1E954D2C6794}" srcOrd="1" destOrd="0" presId="urn:microsoft.com/office/officeart/2016/7/layout/LinearBlockProcessNumbered"/>
    <dgm:cxn modelId="{7654D8FA-E517-4A09-9F38-F027FEF14476}" type="presParOf" srcId="{A7F4AD1B-5737-44CD-91AD-30F4C5E2E250}" destId="{8C826D7E-E716-4D52-812D-BFA497E450FF}" srcOrd="2" destOrd="0" presId="urn:microsoft.com/office/officeart/2016/7/layout/LinearBlockProcessNumbered"/>
    <dgm:cxn modelId="{6F4019EE-BC4C-48C9-8D07-022EAED55A7A}" type="presParOf" srcId="{8C826D7E-E716-4D52-812D-BFA497E450FF}" destId="{90FB291D-1264-47EF-B141-6A8CA2D24BBF}" srcOrd="0" destOrd="0" presId="urn:microsoft.com/office/officeart/2016/7/layout/LinearBlockProcessNumbered"/>
    <dgm:cxn modelId="{9D5C4058-2F33-48E7-AE85-235FFB5FD09C}" type="presParOf" srcId="{8C826D7E-E716-4D52-812D-BFA497E450FF}" destId="{A5520173-1DBF-4C93-829B-C5B120A3D758}" srcOrd="1" destOrd="0" presId="urn:microsoft.com/office/officeart/2016/7/layout/LinearBlockProcessNumbered"/>
    <dgm:cxn modelId="{BFDEC7BB-9419-414D-A2E7-CDE4134C162B}" type="presParOf" srcId="{8C826D7E-E716-4D52-812D-BFA497E450FF}" destId="{85FAC595-B3B7-4B18-8717-1A054F49D794}" srcOrd="2" destOrd="0" presId="urn:microsoft.com/office/officeart/2016/7/layout/LinearBlockProcessNumbered"/>
    <dgm:cxn modelId="{05E07012-828E-4C79-89AB-AEB66B0A56C2}" type="presParOf" srcId="{A7F4AD1B-5737-44CD-91AD-30F4C5E2E250}" destId="{1A0C8E38-5A86-4EB0-892F-A6DF9416F3EE}" srcOrd="3" destOrd="0" presId="urn:microsoft.com/office/officeart/2016/7/layout/LinearBlockProcessNumbered"/>
    <dgm:cxn modelId="{6F085F83-E2B8-40D8-8A25-311BC631B159}" type="presParOf" srcId="{A7F4AD1B-5737-44CD-91AD-30F4C5E2E250}" destId="{14873D76-518F-4082-8EAA-51A2E52089DB}" srcOrd="4" destOrd="0" presId="urn:microsoft.com/office/officeart/2016/7/layout/LinearBlockProcessNumbered"/>
    <dgm:cxn modelId="{D3FF16E1-7CCF-4B05-966F-E10E8C4039F7}" type="presParOf" srcId="{14873D76-518F-4082-8EAA-51A2E52089DB}" destId="{3732CFDF-F5A8-4579-BFD9-550ECF5413AF}" srcOrd="0" destOrd="0" presId="urn:microsoft.com/office/officeart/2016/7/layout/LinearBlockProcessNumbered"/>
    <dgm:cxn modelId="{151178DE-8C03-4B1A-B93C-6FF478169FC5}" type="presParOf" srcId="{14873D76-518F-4082-8EAA-51A2E52089DB}" destId="{CCE4AAA6-6530-45AA-BB58-33F99F137B6B}" srcOrd="1" destOrd="0" presId="urn:microsoft.com/office/officeart/2016/7/layout/LinearBlockProcessNumbered"/>
    <dgm:cxn modelId="{628BBE5E-4972-41C8-941A-E8E00FDEF639}" type="presParOf" srcId="{14873D76-518F-4082-8EAA-51A2E52089DB}" destId="{C1F3E6D1-5FC0-4E59-BE5D-5B871F0A007E}" srcOrd="2" destOrd="0" presId="urn:microsoft.com/office/officeart/2016/7/layout/LinearBlockProcessNumbered"/>
    <dgm:cxn modelId="{B32685AE-6EF7-464A-A8C4-A21953E55F2C}" type="presParOf" srcId="{A7F4AD1B-5737-44CD-91AD-30F4C5E2E250}" destId="{D005452A-732E-4F5F-9C3D-0BAA6C4F7C8D}" srcOrd="5" destOrd="0" presId="urn:microsoft.com/office/officeart/2016/7/layout/LinearBlockProcessNumbered"/>
    <dgm:cxn modelId="{FC19E905-BF9D-480F-9FF3-47E8C6B44278}" type="presParOf" srcId="{A7F4AD1B-5737-44CD-91AD-30F4C5E2E250}" destId="{CAE10EFA-5E0F-4E32-BA9C-E6E329FE1F4F}" srcOrd="6" destOrd="0" presId="urn:microsoft.com/office/officeart/2016/7/layout/LinearBlockProcessNumbered"/>
    <dgm:cxn modelId="{B0646D99-2D11-41FB-92BC-CC7CCA50D0A1}" type="presParOf" srcId="{CAE10EFA-5E0F-4E32-BA9C-E6E329FE1F4F}" destId="{A789257B-1D99-4FDC-9225-F449C54E7D07}" srcOrd="0" destOrd="0" presId="urn:microsoft.com/office/officeart/2016/7/layout/LinearBlockProcessNumbered"/>
    <dgm:cxn modelId="{FA024053-BA10-4BCE-A933-1A6DC101B753}" type="presParOf" srcId="{CAE10EFA-5E0F-4E32-BA9C-E6E329FE1F4F}" destId="{765BCD2F-2C4E-47CB-B6BE-86DD58B631F0}" srcOrd="1" destOrd="0" presId="urn:microsoft.com/office/officeart/2016/7/layout/LinearBlockProcessNumbered"/>
    <dgm:cxn modelId="{5503B9FB-4EF5-44EA-B7D1-624850DDF1E1}" type="presParOf" srcId="{CAE10EFA-5E0F-4E32-BA9C-E6E329FE1F4F}" destId="{C2F1B115-BE2F-41A9-86EC-BC1A6BB7C42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50DE80-8606-4021-842B-83CCCDF323F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1CBE8BC-1281-4E2F-A64E-29B7FD00AF6C}">
      <dgm:prSet custT="1"/>
      <dgm:spPr/>
      <dgm:t>
        <a:bodyPr/>
        <a:lstStyle/>
        <a:p>
          <a:pPr algn="just">
            <a:lnSpc>
              <a:spcPct val="150000"/>
            </a:lnSpc>
            <a:defRPr cap="all"/>
          </a:pPr>
          <a:r>
            <a:rPr lang="en-US" sz="1600" dirty="0">
              <a:solidFill>
                <a:schemeClr val="tx1"/>
              </a:solidFill>
              <a:latin typeface="Times New Roman" panose="02020603050405020304" pitchFamily="18" charset="0"/>
              <a:cs typeface="Times New Roman" panose="02020603050405020304" pitchFamily="18" charset="0"/>
            </a:rPr>
            <a:t>It is very important for Premier Inn to take care of their cleaning staff because they are so important to the business's growth. </a:t>
          </a:r>
          <a:br>
            <a:rPr lang="en-US" sz="1600" dirty="0">
              <a:solidFill>
                <a:schemeClr val="tx1"/>
              </a:solidFill>
              <a:latin typeface="Times New Roman" panose="02020603050405020304" pitchFamily="18" charset="0"/>
              <a:cs typeface="Times New Roman" panose="02020603050405020304" pitchFamily="18" charset="0"/>
            </a:rPr>
          </a:br>
          <a:endParaRPr lang="en-US" sz="1600" dirty="0">
            <a:solidFill>
              <a:schemeClr val="tx1"/>
            </a:solidFill>
            <a:latin typeface="Times New Roman" panose="02020603050405020304" pitchFamily="18" charset="0"/>
            <a:cs typeface="Times New Roman" panose="02020603050405020304" pitchFamily="18" charset="0"/>
          </a:endParaRPr>
        </a:p>
      </dgm:t>
    </dgm:pt>
    <dgm:pt modelId="{330D4673-8399-4B71-86DE-EE23F51F0B2C}" type="parTrans" cxnId="{0511DDBC-C10B-4792-B5FE-37D8427170A2}">
      <dgm:prSet/>
      <dgm:spPr/>
      <dgm:t>
        <a:bodyPr/>
        <a:lstStyle/>
        <a:p>
          <a:endParaRPr lang="en-US"/>
        </a:p>
      </dgm:t>
    </dgm:pt>
    <dgm:pt modelId="{7C354433-883A-4C48-8D4D-3EFD8FA40161}" type="sibTrans" cxnId="{0511DDBC-C10B-4792-B5FE-37D8427170A2}">
      <dgm:prSet/>
      <dgm:spPr/>
      <dgm:t>
        <a:bodyPr/>
        <a:lstStyle/>
        <a:p>
          <a:endParaRPr lang="en-US"/>
        </a:p>
      </dgm:t>
    </dgm:pt>
    <dgm:pt modelId="{8BC29391-0F58-44BE-9002-2ADC1AE6C815}">
      <dgm:prSet custT="1"/>
      <dgm:spPr/>
      <dgm:t>
        <a:bodyPr/>
        <a:lstStyle/>
        <a:p>
          <a:pPr algn="just">
            <a:lnSpc>
              <a:spcPct val="150000"/>
            </a:lnSpc>
            <a:defRPr cap="all"/>
          </a:pPr>
          <a:r>
            <a:rPr lang="en-US" sz="1600" dirty="0">
              <a:solidFill>
                <a:schemeClr val="tx1"/>
              </a:solidFill>
              <a:latin typeface="Times New Roman" panose="02020603050405020304" pitchFamily="18" charset="0"/>
              <a:cs typeface="Times New Roman" panose="02020603050405020304" pitchFamily="18" charset="0"/>
            </a:rPr>
            <a:t>This means that team members are more motivated to do their best work and are happier with their jobs, which is in line with best practices in the industry.</a:t>
          </a:r>
        </a:p>
      </dgm:t>
    </dgm:pt>
    <dgm:pt modelId="{6D56248D-ACDC-4900-B969-5B3F3EF41503}" type="parTrans" cxnId="{99DC1EC4-BBF7-45B8-A088-BC1ED4BB7A44}">
      <dgm:prSet/>
      <dgm:spPr/>
      <dgm:t>
        <a:bodyPr/>
        <a:lstStyle/>
        <a:p>
          <a:endParaRPr lang="en-US"/>
        </a:p>
      </dgm:t>
    </dgm:pt>
    <dgm:pt modelId="{9D3911CF-46F8-4FFD-9632-D104C91BBD32}" type="sibTrans" cxnId="{99DC1EC4-BBF7-45B8-A088-BC1ED4BB7A44}">
      <dgm:prSet/>
      <dgm:spPr/>
      <dgm:t>
        <a:bodyPr/>
        <a:lstStyle/>
        <a:p>
          <a:endParaRPr lang="en-US"/>
        </a:p>
      </dgm:t>
    </dgm:pt>
    <dgm:pt modelId="{0471F6EA-781E-4684-95BF-B6C6304FE86C}" type="pres">
      <dgm:prSet presAssocID="{7150DE80-8606-4021-842B-83CCCDF323F6}" presName="diagram" presStyleCnt="0">
        <dgm:presLayoutVars>
          <dgm:dir/>
          <dgm:resizeHandles val="exact"/>
        </dgm:presLayoutVars>
      </dgm:prSet>
      <dgm:spPr/>
    </dgm:pt>
    <dgm:pt modelId="{9FD61386-5AF0-4F56-A1F5-0D26DDF8B631}" type="pres">
      <dgm:prSet presAssocID="{81CBE8BC-1281-4E2F-A64E-29B7FD00AF6C}" presName="node" presStyleLbl="node1" presStyleIdx="0" presStyleCnt="2">
        <dgm:presLayoutVars>
          <dgm:bulletEnabled val="1"/>
        </dgm:presLayoutVars>
      </dgm:prSet>
      <dgm:spPr/>
    </dgm:pt>
    <dgm:pt modelId="{89A38756-6142-4939-863D-9D8C54C0FBDD}" type="pres">
      <dgm:prSet presAssocID="{7C354433-883A-4C48-8D4D-3EFD8FA40161}" presName="sibTrans" presStyleCnt="0"/>
      <dgm:spPr/>
    </dgm:pt>
    <dgm:pt modelId="{BF3EA95B-2E5C-4DF7-AE4E-6D6BAD79CA7D}" type="pres">
      <dgm:prSet presAssocID="{8BC29391-0F58-44BE-9002-2ADC1AE6C815}" presName="node" presStyleLbl="node1" presStyleIdx="1" presStyleCnt="2">
        <dgm:presLayoutVars>
          <dgm:bulletEnabled val="1"/>
        </dgm:presLayoutVars>
      </dgm:prSet>
      <dgm:spPr/>
    </dgm:pt>
  </dgm:ptLst>
  <dgm:cxnLst>
    <dgm:cxn modelId="{EFA10C25-92B3-44A4-87FF-1DFCC4C7628F}" type="presOf" srcId="{81CBE8BC-1281-4E2F-A64E-29B7FD00AF6C}" destId="{9FD61386-5AF0-4F56-A1F5-0D26DDF8B631}" srcOrd="0" destOrd="0" presId="urn:microsoft.com/office/officeart/2005/8/layout/default"/>
    <dgm:cxn modelId="{A9608486-8C78-4151-9720-60C242ABCD6E}" type="presOf" srcId="{7150DE80-8606-4021-842B-83CCCDF323F6}" destId="{0471F6EA-781E-4684-95BF-B6C6304FE86C}" srcOrd="0" destOrd="0" presId="urn:microsoft.com/office/officeart/2005/8/layout/default"/>
    <dgm:cxn modelId="{EF007E92-8E9E-403A-A35E-50704FB7B9E2}" type="presOf" srcId="{8BC29391-0F58-44BE-9002-2ADC1AE6C815}" destId="{BF3EA95B-2E5C-4DF7-AE4E-6D6BAD79CA7D}" srcOrd="0" destOrd="0" presId="urn:microsoft.com/office/officeart/2005/8/layout/default"/>
    <dgm:cxn modelId="{0511DDBC-C10B-4792-B5FE-37D8427170A2}" srcId="{7150DE80-8606-4021-842B-83CCCDF323F6}" destId="{81CBE8BC-1281-4E2F-A64E-29B7FD00AF6C}" srcOrd="0" destOrd="0" parTransId="{330D4673-8399-4B71-86DE-EE23F51F0B2C}" sibTransId="{7C354433-883A-4C48-8D4D-3EFD8FA40161}"/>
    <dgm:cxn modelId="{99DC1EC4-BBF7-45B8-A088-BC1ED4BB7A44}" srcId="{7150DE80-8606-4021-842B-83CCCDF323F6}" destId="{8BC29391-0F58-44BE-9002-2ADC1AE6C815}" srcOrd="1" destOrd="0" parTransId="{6D56248D-ACDC-4900-B969-5B3F3EF41503}" sibTransId="{9D3911CF-46F8-4FFD-9632-D104C91BBD32}"/>
    <dgm:cxn modelId="{527C07EF-4B7C-403D-9892-518AC8EDBAD5}" type="presParOf" srcId="{0471F6EA-781E-4684-95BF-B6C6304FE86C}" destId="{9FD61386-5AF0-4F56-A1F5-0D26DDF8B631}" srcOrd="0" destOrd="0" presId="urn:microsoft.com/office/officeart/2005/8/layout/default"/>
    <dgm:cxn modelId="{C9565EAE-0B50-4611-B81F-82A80C800CB5}" type="presParOf" srcId="{0471F6EA-781E-4684-95BF-B6C6304FE86C}" destId="{89A38756-6142-4939-863D-9D8C54C0FBDD}" srcOrd="1" destOrd="0" presId="urn:microsoft.com/office/officeart/2005/8/layout/default"/>
    <dgm:cxn modelId="{46874D57-31C3-49B2-8DBF-F432D4E72A7B}" type="presParOf" srcId="{0471F6EA-781E-4684-95BF-B6C6304FE86C}" destId="{BF3EA95B-2E5C-4DF7-AE4E-6D6BAD79CA7D}"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FF8E20-9950-4570-86A2-BAA1A268F3D2}"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3AC5F758-9746-4F6D-98A1-FBECAE754A66}">
      <dgm:prSet/>
      <dgm:spPr/>
      <dgm:t>
        <a:bodyPr/>
        <a:lstStyle/>
        <a:p>
          <a:r>
            <a:rPr lang="en-US" dirty="0">
              <a:latin typeface="Times New Roman" panose="02020603050405020304" pitchFamily="18" charset="0"/>
              <a:cs typeface="Times New Roman" panose="02020603050405020304" pitchFamily="18" charset="0"/>
            </a:rPr>
            <a:t>There are no problems going from the introduction to the main part of the Health and Safety Guide in this important part of the show. </a:t>
          </a:r>
        </a:p>
      </dgm:t>
    </dgm:pt>
    <dgm:pt modelId="{23003796-9507-46F3-972B-0EC3F10BC431}" type="parTrans" cxnId="{6503A038-FB21-4AA4-92FE-BAF89C978F70}">
      <dgm:prSet/>
      <dgm:spPr/>
      <dgm:t>
        <a:bodyPr/>
        <a:lstStyle/>
        <a:p>
          <a:endParaRPr lang="en-US"/>
        </a:p>
      </dgm:t>
    </dgm:pt>
    <dgm:pt modelId="{D78FB50F-0B5E-4D37-BBF5-460170B2BA52}" type="sibTrans" cxnId="{6503A038-FB21-4AA4-92FE-BAF89C978F70}">
      <dgm:prSet/>
      <dgm:spPr/>
      <dgm:t>
        <a:bodyPr/>
        <a:lstStyle/>
        <a:p>
          <a:endParaRPr lang="en-US"/>
        </a:p>
      </dgm:t>
    </dgm:pt>
    <dgm:pt modelId="{2EC36C40-8C93-4DD8-86A3-60365AE35824}">
      <dgm:prSet/>
      <dgm:spPr/>
      <dgm:t>
        <a:bodyPr/>
        <a:lstStyle/>
        <a:p>
          <a:r>
            <a:rPr lang="en-US" dirty="0">
              <a:latin typeface="Times New Roman" panose="02020603050405020304" pitchFamily="18" charset="0"/>
              <a:cs typeface="Times New Roman" panose="02020603050405020304" pitchFamily="18" charset="0"/>
            </a:rPr>
            <a:t>The cleaning crew is left thinking what else they can look forward to.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dgm:t>
    </dgm:pt>
    <dgm:pt modelId="{C6DA9937-DC09-418F-9432-3C13BF019129}" type="parTrans" cxnId="{68C805A0-9F0F-4242-AD19-F0C8A146F81A}">
      <dgm:prSet/>
      <dgm:spPr/>
      <dgm:t>
        <a:bodyPr/>
        <a:lstStyle/>
        <a:p>
          <a:endParaRPr lang="en-US"/>
        </a:p>
      </dgm:t>
    </dgm:pt>
    <dgm:pt modelId="{66C90580-FBB3-400E-A78E-DB0242E0DF23}" type="sibTrans" cxnId="{68C805A0-9F0F-4242-AD19-F0C8A146F81A}">
      <dgm:prSet/>
      <dgm:spPr/>
      <dgm:t>
        <a:bodyPr/>
        <a:lstStyle/>
        <a:p>
          <a:endParaRPr lang="en-US"/>
        </a:p>
      </dgm:t>
    </dgm:pt>
    <dgm:pt modelId="{76BCBE0D-9A5D-4518-AA52-36964E20E7CB}">
      <dgm:prSet/>
      <dgm:spPr/>
      <dgm:t>
        <a:bodyPr/>
        <a:lstStyle/>
        <a:p>
          <a:r>
            <a:rPr lang="en-US" dirty="0">
              <a:latin typeface="Times New Roman" panose="02020603050405020304" pitchFamily="18" charset="0"/>
              <a:cs typeface="Times New Roman" panose="02020603050405020304" pitchFamily="18" charset="0"/>
            </a:rPr>
            <a:t>This slide could help people on the team as they go through the course making sure they understand how the book is put together and what it's for.</a:t>
          </a:r>
        </a:p>
      </dgm:t>
    </dgm:pt>
    <dgm:pt modelId="{E2E9DE0D-A8F2-4CAB-BDE1-94E4DBA3330C}" type="parTrans" cxnId="{5AF776A3-59D5-440C-8F5B-EE37021192A5}">
      <dgm:prSet/>
      <dgm:spPr/>
      <dgm:t>
        <a:bodyPr/>
        <a:lstStyle/>
        <a:p>
          <a:endParaRPr lang="en-US"/>
        </a:p>
      </dgm:t>
    </dgm:pt>
    <dgm:pt modelId="{7D7E42E9-36C0-4C4A-A737-20BCAEA11328}" type="sibTrans" cxnId="{5AF776A3-59D5-440C-8F5B-EE37021192A5}">
      <dgm:prSet/>
      <dgm:spPr/>
      <dgm:t>
        <a:bodyPr/>
        <a:lstStyle/>
        <a:p>
          <a:endParaRPr lang="en-US"/>
        </a:p>
      </dgm:t>
    </dgm:pt>
    <dgm:pt modelId="{78F4087B-8680-44F0-AC5B-EE3BEFDA198C}">
      <dgm:prSet/>
      <dgm:spPr/>
      <dgm:t>
        <a:bodyPr/>
        <a:lstStyle/>
        <a:p>
          <a:r>
            <a:rPr lang="en-GB" dirty="0">
              <a:latin typeface="Times New Roman" panose="02020603050405020304" pitchFamily="18" charset="0"/>
              <a:cs typeface="Times New Roman" panose="02020603050405020304" pitchFamily="18" charset="0"/>
            </a:rPr>
            <a:t>Ensuring that they understand the guide's overarching structure and purpose.</a:t>
          </a:r>
          <a:endParaRPr lang="en-US" dirty="0">
            <a:latin typeface="Times New Roman" panose="02020603050405020304" pitchFamily="18" charset="0"/>
            <a:cs typeface="Times New Roman" panose="02020603050405020304" pitchFamily="18" charset="0"/>
          </a:endParaRPr>
        </a:p>
      </dgm:t>
    </dgm:pt>
    <dgm:pt modelId="{2F4D948D-2391-4899-A344-09E394C3509F}" type="parTrans" cxnId="{1AD3B557-F8F4-4995-A584-85AD4C39AE85}">
      <dgm:prSet/>
      <dgm:spPr/>
      <dgm:t>
        <a:bodyPr/>
        <a:lstStyle/>
        <a:p>
          <a:endParaRPr lang="en-US"/>
        </a:p>
      </dgm:t>
    </dgm:pt>
    <dgm:pt modelId="{085FFAAC-A408-4DAA-AFDD-592CBE3569EC}" type="sibTrans" cxnId="{1AD3B557-F8F4-4995-A584-85AD4C39AE85}">
      <dgm:prSet/>
      <dgm:spPr/>
      <dgm:t>
        <a:bodyPr/>
        <a:lstStyle/>
        <a:p>
          <a:endParaRPr lang="en-US"/>
        </a:p>
      </dgm:t>
    </dgm:pt>
    <dgm:pt modelId="{BE20EA06-9E10-489D-98A3-03183C143C08}" type="pres">
      <dgm:prSet presAssocID="{79FF8E20-9950-4570-86A2-BAA1A268F3D2}" presName="vert0" presStyleCnt="0">
        <dgm:presLayoutVars>
          <dgm:dir/>
          <dgm:animOne val="branch"/>
          <dgm:animLvl val="lvl"/>
        </dgm:presLayoutVars>
      </dgm:prSet>
      <dgm:spPr/>
    </dgm:pt>
    <dgm:pt modelId="{11DBEA92-B3A2-4FD5-9630-2C745A1D9E46}" type="pres">
      <dgm:prSet presAssocID="{3AC5F758-9746-4F6D-98A1-FBECAE754A66}" presName="thickLine" presStyleLbl="alignNode1" presStyleIdx="0" presStyleCnt="4"/>
      <dgm:spPr/>
    </dgm:pt>
    <dgm:pt modelId="{DB5614C8-5571-44EC-980C-F2F2A3BF4074}" type="pres">
      <dgm:prSet presAssocID="{3AC5F758-9746-4F6D-98A1-FBECAE754A66}" presName="horz1" presStyleCnt="0"/>
      <dgm:spPr/>
    </dgm:pt>
    <dgm:pt modelId="{7D85070D-8B26-40CA-95CF-1829B429D9AC}" type="pres">
      <dgm:prSet presAssocID="{3AC5F758-9746-4F6D-98A1-FBECAE754A66}" presName="tx1" presStyleLbl="revTx" presStyleIdx="0" presStyleCnt="4"/>
      <dgm:spPr/>
    </dgm:pt>
    <dgm:pt modelId="{EDFDB1B8-B49F-42E9-97D3-E9197804DE0E}" type="pres">
      <dgm:prSet presAssocID="{3AC5F758-9746-4F6D-98A1-FBECAE754A66}" presName="vert1" presStyleCnt="0"/>
      <dgm:spPr/>
    </dgm:pt>
    <dgm:pt modelId="{A0625901-F162-4BF1-84EC-63D5788A39EB}" type="pres">
      <dgm:prSet presAssocID="{2EC36C40-8C93-4DD8-86A3-60365AE35824}" presName="thickLine" presStyleLbl="alignNode1" presStyleIdx="1" presStyleCnt="4"/>
      <dgm:spPr/>
    </dgm:pt>
    <dgm:pt modelId="{C75D738D-808D-4AF4-92EF-771186A77C53}" type="pres">
      <dgm:prSet presAssocID="{2EC36C40-8C93-4DD8-86A3-60365AE35824}" presName="horz1" presStyleCnt="0"/>
      <dgm:spPr/>
    </dgm:pt>
    <dgm:pt modelId="{2C62F79E-138C-4CB0-BE4E-AFEBEE843AEC}" type="pres">
      <dgm:prSet presAssocID="{2EC36C40-8C93-4DD8-86A3-60365AE35824}" presName="tx1" presStyleLbl="revTx" presStyleIdx="1" presStyleCnt="4"/>
      <dgm:spPr/>
    </dgm:pt>
    <dgm:pt modelId="{DA85450E-BD0A-453D-B9C7-37A6CDBE5F3A}" type="pres">
      <dgm:prSet presAssocID="{2EC36C40-8C93-4DD8-86A3-60365AE35824}" presName="vert1" presStyleCnt="0"/>
      <dgm:spPr/>
    </dgm:pt>
    <dgm:pt modelId="{7193BAAD-6F18-456C-A5EE-DE98833DAA11}" type="pres">
      <dgm:prSet presAssocID="{76BCBE0D-9A5D-4518-AA52-36964E20E7CB}" presName="thickLine" presStyleLbl="alignNode1" presStyleIdx="2" presStyleCnt="4"/>
      <dgm:spPr/>
    </dgm:pt>
    <dgm:pt modelId="{5B228092-718C-4085-8F92-C39CE5D99449}" type="pres">
      <dgm:prSet presAssocID="{76BCBE0D-9A5D-4518-AA52-36964E20E7CB}" presName="horz1" presStyleCnt="0"/>
      <dgm:spPr/>
    </dgm:pt>
    <dgm:pt modelId="{122C1B29-F74C-4619-BBB4-B382C8E011AE}" type="pres">
      <dgm:prSet presAssocID="{76BCBE0D-9A5D-4518-AA52-36964E20E7CB}" presName="tx1" presStyleLbl="revTx" presStyleIdx="2" presStyleCnt="4"/>
      <dgm:spPr/>
    </dgm:pt>
    <dgm:pt modelId="{AD48063D-658F-48D7-9C0E-48625046633F}" type="pres">
      <dgm:prSet presAssocID="{76BCBE0D-9A5D-4518-AA52-36964E20E7CB}" presName="vert1" presStyleCnt="0"/>
      <dgm:spPr/>
    </dgm:pt>
    <dgm:pt modelId="{925B03A1-4CB3-48EF-AD63-83966F7F74CA}" type="pres">
      <dgm:prSet presAssocID="{78F4087B-8680-44F0-AC5B-EE3BEFDA198C}" presName="thickLine" presStyleLbl="alignNode1" presStyleIdx="3" presStyleCnt="4"/>
      <dgm:spPr/>
    </dgm:pt>
    <dgm:pt modelId="{FA3B8F87-97CE-4005-9515-B304C6C63219}" type="pres">
      <dgm:prSet presAssocID="{78F4087B-8680-44F0-AC5B-EE3BEFDA198C}" presName="horz1" presStyleCnt="0"/>
      <dgm:spPr/>
    </dgm:pt>
    <dgm:pt modelId="{8F59FBB3-3B01-46A6-8F9A-B5B2C8724BA6}" type="pres">
      <dgm:prSet presAssocID="{78F4087B-8680-44F0-AC5B-EE3BEFDA198C}" presName="tx1" presStyleLbl="revTx" presStyleIdx="3" presStyleCnt="4"/>
      <dgm:spPr/>
    </dgm:pt>
    <dgm:pt modelId="{011B4F2A-A32A-4C68-A557-D8315CA5A7C1}" type="pres">
      <dgm:prSet presAssocID="{78F4087B-8680-44F0-AC5B-EE3BEFDA198C}" presName="vert1" presStyleCnt="0"/>
      <dgm:spPr/>
    </dgm:pt>
  </dgm:ptLst>
  <dgm:cxnLst>
    <dgm:cxn modelId="{6503A038-FB21-4AA4-92FE-BAF89C978F70}" srcId="{79FF8E20-9950-4570-86A2-BAA1A268F3D2}" destId="{3AC5F758-9746-4F6D-98A1-FBECAE754A66}" srcOrd="0" destOrd="0" parTransId="{23003796-9507-46F3-972B-0EC3F10BC431}" sibTransId="{D78FB50F-0B5E-4D37-BBF5-460170B2BA52}"/>
    <dgm:cxn modelId="{880BB244-9F2D-4E0B-93FF-560115C98AE8}" type="presOf" srcId="{3AC5F758-9746-4F6D-98A1-FBECAE754A66}" destId="{7D85070D-8B26-40CA-95CF-1829B429D9AC}" srcOrd="0" destOrd="0" presId="urn:microsoft.com/office/officeart/2008/layout/LinedList"/>
    <dgm:cxn modelId="{3B7BE04E-B6E7-4A6E-B238-051F7218BDE4}" type="presOf" srcId="{2EC36C40-8C93-4DD8-86A3-60365AE35824}" destId="{2C62F79E-138C-4CB0-BE4E-AFEBEE843AEC}" srcOrd="0" destOrd="0" presId="urn:microsoft.com/office/officeart/2008/layout/LinedList"/>
    <dgm:cxn modelId="{1AD3B557-F8F4-4995-A584-85AD4C39AE85}" srcId="{79FF8E20-9950-4570-86A2-BAA1A268F3D2}" destId="{78F4087B-8680-44F0-AC5B-EE3BEFDA198C}" srcOrd="3" destOrd="0" parTransId="{2F4D948D-2391-4899-A344-09E394C3509F}" sibTransId="{085FFAAC-A408-4DAA-AFDD-592CBE3569EC}"/>
    <dgm:cxn modelId="{68C805A0-9F0F-4242-AD19-F0C8A146F81A}" srcId="{79FF8E20-9950-4570-86A2-BAA1A268F3D2}" destId="{2EC36C40-8C93-4DD8-86A3-60365AE35824}" srcOrd="1" destOrd="0" parTransId="{C6DA9937-DC09-418F-9432-3C13BF019129}" sibTransId="{66C90580-FBB3-400E-A78E-DB0242E0DF23}"/>
    <dgm:cxn modelId="{5AF776A3-59D5-440C-8F5B-EE37021192A5}" srcId="{79FF8E20-9950-4570-86A2-BAA1A268F3D2}" destId="{76BCBE0D-9A5D-4518-AA52-36964E20E7CB}" srcOrd="2" destOrd="0" parTransId="{E2E9DE0D-A8F2-4CAB-BDE1-94E4DBA3330C}" sibTransId="{7D7E42E9-36C0-4C4A-A737-20BCAEA11328}"/>
    <dgm:cxn modelId="{97A2A8D5-5EE7-4F9F-BF61-CB151DEF0325}" type="presOf" srcId="{76BCBE0D-9A5D-4518-AA52-36964E20E7CB}" destId="{122C1B29-F74C-4619-BBB4-B382C8E011AE}" srcOrd="0" destOrd="0" presId="urn:microsoft.com/office/officeart/2008/layout/LinedList"/>
    <dgm:cxn modelId="{D74823D8-4E1C-4AF8-869A-E85D727DBFB9}" type="presOf" srcId="{79FF8E20-9950-4570-86A2-BAA1A268F3D2}" destId="{BE20EA06-9E10-489D-98A3-03183C143C08}" srcOrd="0" destOrd="0" presId="urn:microsoft.com/office/officeart/2008/layout/LinedList"/>
    <dgm:cxn modelId="{065240F5-1AE0-45B2-B715-5313B84A598B}" type="presOf" srcId="{78F4087B-8680-44F0-AC5B-EE3BEFDA198C}" destId="{8F59FBB3-3B01-46A6-8F9A-B5B2C8724BA6}" srcOrd="0" destOrd="0" presId="urn:microsoft.com/office/officeart/2008/layout/LinedList"/>
    <dgm:cxn modelId="{643A7542-6BA1-4290-AD03-C7D063512160}" type="presParOf" srcId="{BE20EA06-9E10-489D-98A3-03183C143C08}" destId="{11DBEA92-B3A2-4FD5-9630-2C745A1D9E46}" srcOrd="0" destOrd="0" presId="urn:microsoft.com/office/officeart/2008/layout/LinedList"/>
    <dgm:cxn modelId="{7269CF57-9F0F-474E-BD23-4F2ACC6F370D}" type="presParOf" srcId="{BE20EA06-9E10-489D-98A3-03183C143C08}" destId="{DB5614C8-5571-44EC-980C-F2F2A3BF4074}" srcOrd="1" destOrd="0" presId="urn:microsoft.com/office/officeart/2008/layout/LinedList"/>
    <dgm:cxn modelId="{5725D5D1-561C-4175-9AAB-5AF437574996}" type="presParOf" srcId="{DB5614C8-5571-44EC-980C-F2F2A3BF4074}" destId="{7D85070D-8B26-40CA-95CF-1829B429D9AC}" srcOrd="0" destOrd="0" presId="urn:microsoft.com/office/officeart/2008/layout/LinedList"/>
    <dgm:cxn modelId="{6EB9D7C4-AFBC-46AC-83E7-69D9482AAD5E}" type="presParOf" srcId="{DB5614C8-5571-44EC-980C-F2F2A3BF4074}" destId="{EDFDB1B8-B49F-42E9-97D3-E9197804DE0E}" srcOrd="1" destOrd="0" presId="urn:microsoft.com/office/officeart/2008/layout/LinedList"/>
    <dgm:cxn modelId="{FFB39901-F0D6-4AEC-9926-AA118CB0F852}" type="presParOf" srcId="{BE20EA06-9E10-489D-98A3-03183C143C08}" destId="{A0625901-F162-4BF1-84EC-63D5788A39EB}" srcOrd="2" destOrd="0" presId="urn:microsoft.com/office/officeart/2008/layout/LinedList"/>
    <dgm:cxn modelId="{EDE5EEE6-7275-47BA-AD69-13B8E601ECAE}" type="presParOf" srcId="{BE20EA06-9E10-489D-98A3-03183C143C08}" destId="{C75D738D-808D-4AF4-92EF-771186A77C53}" srcOrd="3" destOrd="0" presId="urn:microsoft.com/office/officeart/2008/layout/LinedList"/>
    <dgm:cxn modelId="{4CE68C32-8DB4-4844-BE0E-6DE035339CDF}" type="presParOf" srcId="{C75D738D-808D-4AF4-92EF-771186A77C53}" destId="{2C62F79E-138C-4CB0-BE4E-AFEBEE843AEC}" srcOrd="0" destOrd="0" presId="urn:microsoft.com/office/officeart/2008/layout/LinedList"/>
    <dgm:cxn modelId="{AD765139-A884-40CA-908E-A7BAF6518739}" type="presParOf" srcId="{C75D738D-808D-4AF4-92EF-771186A77C53}" destId="{DA85450E-BD0A-453D-B9C7-37A6CDBE5F3A}" srcOrd="1" destOrd="0" presId="urn:microsoft.com/office/officeart/2008/layout/LinedList"/>
    <dgm:cxn modelId="{671606B6-3B63-4800-8221-FA73918F3CCC}" type="presParOf" srcId="{BE20EA06-9E10-489D-98A3-03183C143C08}" destId="{7193BAAD-6F18-456C-A5EE-DE98833DAA11}" srcOrd="4" destOrd="0" presId="urn:microsoft.com/office/officeart/2008/layout/LinedList"/>
    <dgm:cxn modelId="{0CA9E672-A7DA-498A-9EE6-3CA571D0E420}" type="presParOf" srcId="{BE20EA06-9E10-489D-98A3-03183C143C08}" destId="{5B228092-718C-4085-8F92-C39CE5D99449}" srcOrd="5" destOrd="0" presId="urn:microsoft.com/office/officeart/2008/layout/LinedList"/>
    <dgm:cxn modelId="{1DDFAA59-7228-4EA7-B57C-BAB4B3C9CF7A}" type="presParOf" srcId="{5B228092-718C-4085-8F92-C39CE5D99449}" destId="{122C1B29-F74C-4619-BBB4-B382C8E011AE}" srcOrd="0" destOrd="0" presId="urn:microsoft.com/office/officeart/2008/layout/LinedList"/>
    <dgm:cxn modelId="{F378D97B-E796-4FD3-8403-A21CAC750377}" type="presParOf" srcId="{5B228092-718C-4085-8F92-C39CE5D99449}" destId="{AD48063D-658F-48D7-9C0E-48625046633F}" srcOrd="1" destOrd="0" presId="urn:microsoft.com/office/officeart/2008/layout/LinedList"/>
    <dgm:cxn modelId="{BA8987F7-AE86-4F49-B980-340AA3828C3E}" type="presParOf" srcId="{BE20EA06-9E10-489D-98A3-03183C143C08}" destId="{925B03A1-4CB3-48EF-AD63-83966F7F74CA}" srcOrd="6" destOrd="0" presId="urn:microsoft.com/office/officeart/2008/layout/LinedList"/>
    <dgm:cxn modelId="{B51F1C98-8847-4752-AC5F-023827D984BE}" type="presParOf" srcId="{BE20EA06-9E10-489D-98A3-03183C143C08}" destId="{FA3B8F87-97CE-4005-9515-B304C6C63219}" srcOrd="7" destOrd="0" presId="urn:microsoft.com/office/officeart/2008/layout/LinedList"/>
    <dgm:cxn modelId="{78C11C71-1BC4-473C-A339-C665247CD5DC}" type="presParOf" srcId="{FA3B8F87-97CE-4005-9515-B304C6C63219}" destId="{8F59FBB3-3B01-46A6-8F9A-B5B2C8724BA6}" srcOrd="0" destOrd="0" presId="urn:microsoft.com/office/officeart/2008/layout/LinedList"/>
    <dgm:cxn modelId="{83844836-7B78-4CEC-AE8D-CD9045B9B397}" type="presParOf" srcId="{FA3B8F87-97CE-4005-9515-B304C6C63219}" destId="{011B4F2A-A32A-4C68-A557-D8315CA5A7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2E8E19-1001-4AE0-83E0-AC15A0D3C99F}"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36AF0CC1-A110-4971-A94C-497A0C0614A7}">
      <dgm:prSet custT="1"/>
      <dgm:spPr/>
      <dgm:t>
        <a:bodyPr/>
        <a:lstStyle/>
        <a:p>
          <a:pPr>
            <a:lnSpc>
              <a:spcPct val="100000"/>
            </a:lnSpc>
          </a:pPr>
          <a:r>
            <a:rPr lang="en-GB" sz="1600" b="0" i="0">
              <a:latin typeface="Times New Roman" panose="02020603050405020304" pitchFamily="18" charset="0"/>
              <a:cs typeface="Times New Roman" panose="02020603050405020304" pitchFamily="18" charset="0"/>
            </a:rPr>
            <a:t>The protocol begins with a respectful acknowledgement of guest privacy. </a:t>
          </a:r>
          <a:endParaRPr lang="en-US" sz="1600">
            <a:latin typeface="Times New Roman" panose="02020603050405020304" pitchFamily="18" charset="0"/>
            <a:cs typeface="Times New Roman" panose="02020603050405020304" pitchFamily="18" charset="0"/>
          </a:endParaRPr>
        </a:p>
      </dgm:t>
    </dgm:pt>
    <dgm:pt modelId="{879B5A69-DF47-40AA-8374-75E1E74550F5}" type="parTrans" cxnId="{CE34FF05-CD38-4C21-B98A-C7F67E80D719}">
      <dgm:prSet/>
      <dgm:spPr/>
      <dgm:t>
        <a:bodyPr/>
        <a:lstStyle/>
        <a:p>
          <a:endParaRPr lang="en-US"/>
        </a:p>
      </dgm:t>
    </dgm:pt>
    <dgm:pt modelId="{23D0BA60-0316-4D8C-A983-41F6922BF9DA}" type="sibTrans" cxnId="{CE34FF05-CD38-4C21-B98A-C7F67E80D719}">
      <dgm:prSet/>
      <dgm:spPr/>
      <dgm:t>
        <a:bodyPr/>
        <a:lstStyle/>
        <a:p>
          <a:endParaRPr lang="en-US"/>
        </a:p>
      </dgm:t>
    </dgm:pt>
    <dgm:pt modelId="{3142E2AB-F47A-4891-919B-16F12637B26E}">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Before entering a guest room, cleaning staff must knock and let the guest know they are there (</a:t>
          </a:r>
          <a:r>
            <a:rPr lang="en-US" sz="1600" dirty="0" err="1">
              <a:latin typeface="Times New Roman" panose="02020603050405020304" pitchFamily="18" charset="0"/>
              <a:cs typeface="Times New Roman" panose="02020603050405020304" pitchFamily="18" charset="0"/>
            </a:rPr>
            <a:t>Rosemberg</a:t>
          </a:r>
          <a:r>
            <a:rPr lang="en-US" sz="1600" dirty="0">
              <a:latin typeface="Times New Roman" panose="02020603050405020304" pitchFamily="18" charset="0"/>
              <a:cs typeface="Times New Roman" panose="02020603050405020304" pitchFamily="18" charset="0"/>
            </a:rPr>
            <a:t>, 2020). </a:t>
          </a:r>
        </a:p>
      </dgm:t>
    </dgm:pt>
    <dgm:pt modelId="{DC4682D9-3ED0-41AB-AD62-0EEA4E5AEB4C}" type="parTrans" cxnId="{D332BEF1-AA64-4810-9827-36F8B0EDC1BA}">
      <dgm:prSet/>
      <dgm:spPr/>
      <dgm:t>
        <a:bodyPr/>
        <a:lstStyle/>
        <a:p>
          <a:endParaRPr lang="en-US"/>
        </a:p>
      </dgm:t>
    </dgm:pt>
    <dgm:pt modelId="{4115A58B-D8AA-46F8-8A82-8DD4C7C14C54}" type="sibTrans" cxnId="{D332BEF1-AA64-4810-9827-36F8B0EDC1BA}">
      <dgm:prSet/>
      <dgm:spPr/>
      <dgm:t>
        <a:bodyPr/>
        <a:lstStyle/>
        <a:p>
          <a:endParaRPr lang="en-US"/>
        </a:p>
      </dgm:t>
    </dgm:pt>
    <dgm:pt modelId="{54FACF68-56FD-49E6-BEBD-802065E20CAD}">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This first action sets the tone for being polite and focused on the customer, which makes their stay enjoyable. </a:t>
          </a:r>
        </a:p>
      </dgm:t>
    </dgm:pt>
    <dgm:pt modelId="{22120425-6C19-44B8-B9D9-8228F3A9564D}" type="parTrans" cxnId="{551A9979-B1F4-42B6-BED4-9E9407DABAE7}">
      <dgm:prSet/>
      <dgm:spPr/>
      <dgm:t>
        <a:bodyPr/>
        <a:lstStyle/>
        <a:p>
          <a:endParaRPr lang="en-US"/>
        </a:p>
      </dgm:t>
    </dgm:pt>
    <dgm:pt modelId="{46E2A03F-F379-44FF-9D97-9F36D453FC3F}" type="sibTrans" cxnId="{551A9979-B1F4-42B6-BED4-9E9407DABAE7}">
      <dgm:prSet/>
      <dgm:spPr/>
      <dgm:t>
        <a:bodyPr/>
        <a:lstStyle/>
        <a:p>
          <a:endParaRPr lang="en-US"/>
        </a:p>
      </dgm:t>
    </dgm:pt>
    <dgm:pt modelId="{3A893583-BF09-4FA4-88CE-D884F593EE4E}">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The cleaning staff should knock on doors, say something, and give guests a fair amount of time to answer or open the doors.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dgm:t>
    </dgm:pt>
    <dgm:pt modelId="{DD9A84B1-B883-4B2D-96F7-3CFC92EB22EE}" type="parTrans" cxnId="{4932D001-82D0-4376-A9FD-8FF862EB7545}">
      <dgm:prSet/>
      <dgm:spPr/>
      <dgm:t>
        <a:bodyPr/>
        <a:lstStyle/>
        <a:p>
          <a:endParaRPr lang="en-US"/>
        </a:p>
      </dgm:t>
    </dgm:pt>
    <dgm:pt modelId="{9947CE4A-E9F6-41AB-9B6E-63E312AE3553}" type="sibTrans" cxnId="{4932D001-82D0-4376-A9FD-8FF862EB7545}">
      <dgm:prSet/>
      <dgm:spPr/>
      <dgm:t>
        <a:bodyPr/>
        <a:lstStyle/>
        <a:p>
          <a:endParaRPr lang="en-US"/>
        </a:p>
      </dgm:t>
    </dgm:pt>
    <dgm:pt modelId="{48B14BF9-EEFF-4E47-9115-2CB0DD87F485}">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Sharma et al. (2021) say that this waiting time is meant to respect the visitor's pace and keep the cleaning staff from accidentally entering their personal space.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dgm:t>
    </dgm:pt>
    <dgm:pt modelId="{B44DB0A1-5B1F-40ED-8E11-9313C7EC36B7}" type="parTrans" cxnId="{530E6BBF-0BAA-4768-8F29-D05BB981C021}">
      <dgm:prSet/>
      <dgm:spPr/>
      <dgm:t>
        <a:bodyPr/>
        <a:lstStyle/>
        <a:p>
          <a:endParaRPr lang="en-US"/>
        </a:p>
      </dgm:t>
    </dgm:pt>
    <dgm:pt modelId="{894A6D32-5B02-4002-B7AE-90E176AABA88}" type="sibTrans" cxnId="{530E6BBF-0BAA-4768-8F29-D05BB981C021}">
      <dgm:prSet/>
      <dgm:spPr/>
      <dgm:t>
        <a:bodyPr/>
        <a:lstStyle/>
        <a:p>
          <a:endParaRPr lang="en-US"/>
        </a:p>
      </dgm:t>
    </dgm:pt>
    <dgm:pt modelId="{C9EF5163-2761-448F-8B1E-D431687873A9}">
      <dgm:prSet custT="1"/>
      <dgm:spPr/>
      <dgm:t>
        <a:bodyPr/>
        <a:lstStyle/>
        <a:p>
          <a:pPr>
            <a:lnSpc>
              <a:spcPct val="100000"/>
            </a:lnSpc>
          </a:pPr>
          <a:r>
            <a:rPr lang="en-US" sz="1600" dirty="0">
              <a:latin typeface="Times New Roman" panose="02020603050405020304" pitchFamily="18" charset="0"/>
              <a:cs typeface="Times New Roman" panose="02020603050405020304" pitchFamily="18" charset="0"/>
            </a:rPr>
            <a:t>The team could go into the room if they don't hear anything.</a:t>
          </a:r>
        </a:p>
      </dgm:t>
    </dgm:pt>
    <dgm:pt modelId="{2BCF8CA3-888A-4DE8-A8B9-08A54719E915}" type="parTrans" cxnId="{04F4FCAE-B576-4DA0-887E-00B181B2F727}">
      <dgm:prSet/>
      <dgm:spPr/>
      <dgm:t>
        <a:bodyPr/>
        <a:lstStyle/>
        <a:p>
          <a:endParaRPr lang="en-US"/>
        </a:p>
      </dgm:t>
    </dgm:pt>
    <dgm:pt modelId="{EA2E16E6-AE7C-4639-A311-8AF6B9212F44}" type="sibTrans" cxnId="{04F4FCAE-B576-4DA0-887E-00B181B2F727}">
      <dgm:prSet/>
      <dgm:spPr/>
      <dgm:t>
        <a:bodyPr/>
        <a:lstStyle/>
        <a:p>
          <a:endParaRPr lang="en-US"/>
        </a:p>
      </dgm:t>
    </dgm:pt>
    <dgm:pt modelId="{2749FF08-EB45-4752-A1A1-AF5DB14D47F8}" type="pres">
      <dgm:prSet presAssocID="{F02E8E19-1001-4AE0-83E0-AC15A0D3C99F}" presName="root" presStyleCnt="0">
        <dgm:presLayoutVars>
          <dgm:dir/>
          <dgm:resizeHandles val="exact"/>
        </dgm:presLayoutVars>
      </dgm:prSet>
      <dgm:spPr/>
    </dgm:pt>
    <dgm:pt modelId="{984CF0AB-6AA7-44E6-95F1-13F22B487649}" type="pres">
      <dgm:prSet presAssocID="{36AF0CC1-A110-4971-A94C-497A0C0614A7}" presName="compNode" presStyleCnt="0"/>
      <dgm:spPr/>
    </dgm:pt>
    <dgm:pt modelId="{9F8CF8B8-D76D-4623-996A-8F4BC7166AB1}" type="pres">
      <dgm:prSet presAssocID="{36AF0CC1-A110-4971-A94C-497A0C0614A7}" presName="bgRect" presStyleLbl="bgShp" presStyleIdx="0" presStyleCnt="6"/>
      <dgm:spPr/>
    </dgm:pt>
    <dgm:pt modelId="{E1D048CF-56A1-4079-86E8-4663FB6D5D95}" type="pres">
      <dgm:prSet presAssocID="{36AF0CC1-A110-4971-A94C-497A0C0614A7}"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gn Language"/>
        </a:ext>
      </dgm:extLst>
    </dgm:pt>
    <dgm:pt modelId="{4F5CB922-66BF-4AD7-9880-96DE992DB36E}" type="pres">
      <dgm:prSet presAssocID="{36AF0CC1-A110-4971-A94C-497A0C0614A7}" presName="spaceRect" presStyleCnt="0"/>
      <dgm:spPr/>
    </dgm:pt>
    <dgm:pt modelId="{F264C0F2-CB6F-45E3-95FE-B1A2EC51DD6B}" type="pres">
      <dgm:prSet presAssocID="{36AF0CC1-A110-4971-A94C-497A0C0614A7}" presName="parTx" presStyleLbl="revTx" presStyleIdx="0" presStyleCnt="6">
        <dgm:presLayoutVars>
          <dgm:chMax val="0"/>
          <dgm:chPref val="0"/>
        </dgm:presLayoutVars>
      </dgm:prSet>
      <dgm:spPr/>
    </dgm:pt>
    <dgm:pt modelId="{395067CF-C937-49F1-94E2-6C67F5E8EDBC}" type="pres">
      <dgm:prSet presAssocID="{23D0BA60-0316-4D8C-A983-41F6922BF9DA}" presName="sibTrans" presStyleCnt="0"/>
      <dgm:spPr/>
    </dgm:pt>
    <dgm:pt modelId="{147EAA44-A105-4914-944A-5C6BCABA0BAB}" type="pres">
      <dgm:prSet presAssocID="{3142E2AB-F47A-4891-919B-16F12637B26E}" presName="compNode" presStyleCnt="0"/>
      <dgm:spPr/>
    </dgm:pt>
    <dgm:pt modelId="{B4C34DDE-FC44-4C68-99D8-2B7BBEBAC52D}" type="pres">
      <dgm:prSet presAssocID="{3142E2AB-F47A-4891-919B-16F12637B26E}" presName="bgRect" presStyleLbl="bgShp" presStyleIdx="1" presStyleCnt="6"/>
      <dgm:spPr/>
    </dgm:pt>
    <dgm:pt modelId="{D65D6F70-3DE8-481F-96F9-A5BFF15AA1CF}" type="pres">
      <dgm:prSet presAssocID="{3142E2AB-F47A-4891-919B-16F12637B26E}"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iter"/>
        </a:ext>
      </dgm:extLst>
    </dgm:pt>
    <dgm:pt modelId="{A2E722FC-59EF-4011-9918-4030C1EFF545}" type="pres">
      <dgm:prSet presAssocID="{3142E2AB-F47A-4891-919B-16F12637B26E}" presName="spaceRect" presStyleCnt="0"/>
      <dgm:spPr/>
    </dgm:pt>
    <dgm:pt modelId="{6448FE39-9D2B-44EB-A41B-17AAA5871375}" type="pres">
      <dgm:prSet presAssocID="{3142E2AB-F47A-4891-919B-16F12637B26E}" presName="parTx" presStyleLbl="revTx" presStyleIdx="1" presStyleCnt="6">
        <dgm:presLayoutVars>
          <dgm:chMax val="0"/>
          <dgm:chPref val="0"/>
        </dgm:presLayoutVars>
      </dgm:prSet>
      <dgm:spPr/>
    </dgm:pt>
    <dgm:pt modelId="{7676834F-5ACC-429C-9CA5-FCE0419AF122}" type="pres">
      <dgm:prSet presAssocID="{4115A58B-D8AA-46F8-8A82-8DD4C7C14C54}" presName="sibTrans" presStyleCnt="0"/>
      <dgm:spPr/>
    </dgm:pt>
    <dgm:pt modelId="{5405C21A-D572-420C-9A8F-1CD0E1C37C26}" type="pres">
      <dgm:prSet presAssocID="{54FACF68-56FD-49E6-BEBD-802065E20CAD}" presName="compNode" presStyleCnt="0"/>
      <dgm:spPr/>
    </dgm:pt>
    <dgm:pt modelId="{EB668ED5-46BB-4870-9DAD-02CEE3B4D1E9}" type="pres">
      <dgm:prSet presAssocID="{54FACF68-56FD-49E6-BEBD-802065E20CAD}" presName="bgRect" presStyleLbl="bgShp" presStyleIdx="2" presStyleCnt="6"/>
      <dgm:spPr/>
    </dgm:pt>
    <dgm:pt modelId="{B6A6261B-384C-4218-8366-2D394750C895}" type="pres">
      <dgm:prSet presAssocID="{54FACF68-56FD-49E6-BEBD-802065E20CAD}"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ustomer Review"/>
        </a:ext>
      </dgm:extLst>
    </dgm:pt>
    <dgm:pt modelId="{E4D7F9BA-296B-4F12-8045-1456BBD29A50}" type="pres">
      <dgm:prSet presAssocID="{54FACF68-56FD-49E6-BEBD-802065E20CAD}" presName="spaceRect" presStyleCnt="0"/>
      <dgm:spPr/>
    </dgm:pt>
    <dgm:pt modelId="{AAAFDAD5-0459-4BD6-A8FD-445F893F7DF1}" type="pres">
      <dgm:prSet presAssocID="{54FACF68-56FD-49E6-BEBD-802065E20CAD}" presName="parTx" presStyleLbl="revTx" presStyleIdx="2" presStyleCnt="6">
        <dgm:presLayoutVars>
          <dgm:chMax val="0"/>
          <dgm:chPref val="0"/>
        </dgm:presLayoutVars>
      </dgm:prSet>
      <dgm:spPr/>
    </dgm:pt>
    <dgm:pt modelId="{BF02454C-4131-4366-AE6A-1E0A180B8D11}" type="pres">
      <dgm:prSet presAssocID="{46E2A03F-F379-44FF-9D97-9F36D453FC3F}" presName="sibTrans" presStyleCnt="0"/>
      <dgm:spPr/>
    </dgm:pt>
    <dgm:pt modelId="{A28838D4-610C-4C9E-8ECB-48F7966DEFE3}" type="pres">
      <dgm:prSet presAssocID="{3A893583-BF09-4FA4-88CE-D884F593EE4E}" presName="compNode" presStyleCnt="0"/>
      <dgm:spPr/>
    </dgm:pt>
    <dgm:pt modelId="{71E3F16D-020B-4FC5-A406-8D948BA442CB}" type="pres">
      <dgm:prSet presAssocID="{3A893583-BF09-4FA4-88CE-D884F593EE4E}" presName="bgRect" presStyleLbl="bgShp" presStyleIdx="3" presStyleCnt="6"/>
      <dgm:spPr/>
    </dgm:pt>
    <dgm:pt modelId="{27F6FFCF-81E0-4CBF-A444-253B201D384D}" type="pres">
      <dgm:prSet presAssocID="{3A893583-BF09-4FA4-88CE-D884F593EE4E}"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p and bucket"/>
        </a:ext>
      </dgm:extLst>
    </dgm:pt>
    <dgm:pt modelId="{363FA3C4-63F4-4DE2-8D87-4C0C46C1950C}" type="pres">
      <dgm:prSet presAssocID="{3A893583-BF09-4FA4-88CE-D884F593EE4E}" presName="spaceRect" presStyleCnt="0"/>
      <dgm:spPr/>
    </dgm:pt>
    <dgm:pt modelId="{8CF80FFE-29AF-46DA-BBAA-ACDAC9EAE2FD}" type="pres">
      <dgm:prSet presAssocID="{3A893583-BF09-4FA4-88CE-D884F593EE4E}" presName="parTx" presStyleLbl="revTx" presStyleIdx="3" presStyleCnt="6">
        <dgm:presLayoutVars>
          <dgm:chMax val="0"/>
          <dgm:chPref val="0"/>
        </dgm:presLayoutVars>
      </dgm:prSet>
      <dgm:spPr/>
    </dgm:pt>
    <dgm:pt modelId="{FBC16715-45E8-4FE9-A1D5-AA1D3A68240F}" type="pres">
      <dgm:prSet presAssocID="{9947CE4A-E9F6-41AB-9B6E-63E312AE3553}" presName="sibTrans" presStyleCnt="0"/>
      <dgm:spPr/>
    </dgm:pt>
    <dgm:pt modelId="{63676F6B-83BF-4CEB-9740-8731CA0222CA}" type="pres">
      <dgm:prSet presAssocID="{48B14BF9-EEFF-4E47-9115-2CB0DD87F485}" presName="compNode" presStyleCnt="0"/>
      <dgm:spPr/>
    </dgm:pt>
    <dgm:pt modelId="{3FB51FA7-BEBB-498D-84FB-A7CDBA5C51B1}" type="pres">
      <dgm:prSet presAssocID="{48B14BF9-EEFF-4E47-9115-2CB0DD87F485}" presName="bgRect" presStyleLbl="bgShp" presStyleIdx="4" presStyleCnt="6"/>
      <dgm:spPr/>
    </dgm:pt>
    <dgm:pt modelId="{E3C17CE3-D3FC-42C4-8DC0-DFDD46169126}" type="pres">
      <dgm:prSet presAssocID="{48B14BF9-EEFF-4E47-9115-2CB0DD87F485}"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ed"/>
        </a:ext>
      </dgm:extLst>
    </dgm:pt>
    <dgm:pt modelId="{D362ABAB-00C2-4E4E-AA79-04E1B5095E6E}" type="pres">
      <dgm:prSet presAssocID="{48B14BF9-EEFF-4E47-9115-2CB0DD87F485}" presName="spaceRect" presStyleCnt="0"/>
      <dgm:spPr/>
    </dgm:pt>
    <dgm:pt modelId="{91EA4290-F32E-4082-8893-E81B46CCCA42}" type="pres">
      <dgm:prSet presAssocID="{48B14BF9-EEFF-4E47-9115-2CB0DD87F485}" presName="parTx" presStyleLbl="revTx" presStyleIdx="4" presStyleCnt="6">
        <dgm:presLayoutVars>
          <dgm:chMax val="0"/>
          <dgm:chPref val="0"/>
        </dgm:presLayoutVars>
      </dgm:prSet>
      <dgm:spPr/>
    </dgm:pt>
    <dgm:pt modelId="{2A2FDE9A-EC66-44EA-BE4F-BCF5697FEDD1}" type="pres">
      <dgm:prSet presAssocID="{894A6D32-5B02-4002-B7AE-90E176AABA88}" presName="sibTrans" presStyleCnt="0"/>
      <dgm:spPr/>
    </dgm:pt>
    <dgm:pt modelId="{BAB75C33-4404-4FDD-90C6-2F06784D6160}" type="pres">
      <dgm:prSet presAssocID="{C9EF5163-2761-448F-8B1E-D431687873A9}" presName="compNode" presStyleCnt="0"/>
      <dgm:spPr/>
    </dgm:pt>
    <dgm:pt modelId="{39F4391D-3372-4AD5-A920-628C9B70BCD6}" type="pres">
      <dgm:prSet presAssocID="{C9EF5163-2761-448F-8B1E-D431687873A9}" presName="bgRect" presStyleLbl="bgShp" presStyleIdx="5" presStyleCnt="6"/>
      <dgm:spPr/>
    </dgm:pt>
    <dgm:pt modelId="{72769AB2-931A-4F07-8C7D-9408769EE9CF}" type="pres">
      <dgm:prSet presAssocID="{C9EF5163-2761-448F-8B1E-D431687873A9}"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ubtitles"/>
        </a:ext>
      </dgm:extLst>
    </dgm:pt>
    <dgm:pt modelId="{C2891513-DB95-40C3-B86F-AFC811B51B2D}" type="pres">
      <dgm:prSet presAssocID="{C9EF5163-2761-448F-8B1E-D431687873A9}" presName="spaceRect" presStyleCnt="0"/>
      <dgm:spPr/>
    </dgm:pt>
    <dgm:pt modelId="{13B59041-BF4F-4AF7-A456-8BD5A5907FEE}" type="pres">
      <dgm:prSet presAssocID="{C9EF5163-2761-448F-8B1E-D431687873A9}" presName="parTx" presStyleLbl="revTx" presStyleIdx="5" presStyleCnt="6">
        <dgm:presLayoutVars>
          <dgm:chMax val="0"/>
          <dgm:chPref val="0"/>
        </dgm:presLayoutVars>
      </dgm:prSet>
      <dgm:spPr/>
    </dgm:pt>
  </dgm:ptLst>
  <dgm:cxnLst>
    <dgm:cxn modelId="{4932D001-82D0-4376-A9FD-8FF862EB7545}" srcId="{F02E8E19-1001-4AE0-83E0-AC15A0D3C99F}" destId="{3A893583-BF09-4FA4-88CE-D884F593EE4E}" srcOrd="3" destOrd="0" parTransId="{DD9A84B1-B883-4B2D-96F7-3CFC92EB22EE}" sibTransId="{9947CE4A-E9F6-41AB-9B6E-63E312AE3553}"/>
    <dgm:cxn modelId="{CE34FF05-CD38-4C21-B98A-C7F67E80D719}" srcId="{F02E8E19-1001-4AE0-83E0-AC15A0D3C99F}" destId="{36AF0CC1-A110-4971-A94C-497A0C0614A7}" srcOrd="0" destOrd="0" parTransId="{879B5A69-DF47-40AA-8374-75E1E74550F5}" sibTransId="{23D0BA60-0316-4D8C-A983-41F6922BF9DA}"/>
    <dgm:cxn modelId="{4406A24C-D499-4961-B469-8BA03DF67D60}" type="presOf" srcId="{48B14BF9-EEFF-4E47-9115-2CB0DD87F485}" destId="{91EA4290-F32E-4082-8893-E81B46CCCA42}" srcOrd="0" destOrd="0" presId="urn:microsoft.com/office/officeart/2018/2/layout/IconVerticalSolidList"/>
    <dgm:cxn modelId="{F41CF94E-4E3D-4134-B2D8-FB5ABD75479D}" type="presOf" srcId="{F02E8E19-1001-4AE0-83E0-AC15A0D3C99F}" destId="{2749FF08-EB45-4752-A1A1-AF5DB14D47F8}" srcOrd="0" destOrd="0" presId="urn:microsoft.com/office/officeart/2018/2/layout/IconVerticalSolidList"/>
    <dgm:cxn modelId="{551A9979-B1F4-42B6-BED4-9E9407DABAE7}" srcId="{F02E8E19-1001-4AE0-83E0-AC15A0D3C99F}" destId="{54FACF68-56FD-49E6-BEBD-802065E20CAD}" srcOrd="2" destOrd="0" parTransId="{22120425-6C19-44B8-B9D9-8228F3A9564D}" sibTransId="{46E2A03F-F379-44FF-9D97-9F36D453FC3F}"/>
    <dgm:cxn modelId="{CCC3598B-244C-4753-A385-D47592BCF431}" type="presOf" srcId="{54FACF68-56FD-49E6-BEBD-802065E20CAD}" destId="{AAAFDAD5-0459-4BD6-A8FD-445F893F7DF1}" srcOrd="0" destOrd="0" presId="urn:microsoft.com/office/officeart/2018/2/layout/IconVerticalSolidList"/>
    <dgm:cxn modelId="{BF329696-8E42-481F-B041-1A94BA7D3425}" type="presOf" srcId="{3142E2AB-F47A-4891-919B-16F12637B26E}" destId="{6448FE39-9D2B-44EB-A41B-17AAA5871375}" srcOrd="0" destOrd="0" presId="urn:microsoft.com/office/officeart/2018/2/layout/IconVerticalSolidList"/>
    <dgm:cxn modelId="{0E7B21AE-6541-4206-9C47-D69FA119CC48}" type="presOf" srcId="{3A893583-BF09-4FA4-88CE-D884F593EE4E}" destId="{8CF80FFE-29AF-46DA-BBAA-ACDAC9EAE2FD}" srcOrd="0" destOrd="0" presId="urn:microsoft.com/office/officeart/2018/2/layout/IconVerticalSolidList"/>
    <dgm:cxn modelId="{04F4FCAE-B576-4DA0-887E-00B181B2F727}" srcId="{F02E8E19-1001-4AE0-83E0-AC15A0D3C99F}" destId="{C9EF5163-2761-448F-8B1E-D431687873A9}" srcOrd="5" destOrd="0" parTransId="{2BCF8CA3-888A-4DE8-A8B9-08A54719E915}" sibTransId="{EA2E16E6-AE7C-4639-A311-8AF6B9212F44}"/>
    <dgm:cxn modelId="{530E6BBF-0BAA-4768-8F29-D05BB981C021}" srcId="{F02E8E19-1001-4AE0-83E0-AC15A0D3C99F}" destId="{48B14BF9-EEFF-4E47-9115-2CB0DD87F485}" srcOrd="4" destOrd="0" parTransId="{B44DB0A1-5B1F-40ED-8E11-9313C7EC36B7}" sibTransId="{894A6D32-5B02-4002-B7AE-90E176AABA88}"/>
    <dgm:cxn modelId="{D332BEF1-AA64-4810-9827-36F8B0EDC1BA}" srcId="{F02E8E19-1001-4AE0-83E0-AC15A0D3C99F}" destId="{3142E2AB-F47A-4891-919B-16F12637B26E}" srcOrd="1" destOrd="0" parTransId="{DC4682D9-3ED0-41AB-AD62-0EEA4E5AEB4C}" sibTransId="{4115A58B-D8AA-46F8-8A82-8DD4C7C14C54}"/>
    <dgm:cxn modelId="{53D0EBFB-7974-427B-8F64-6B1804E3F691}" type="presOf" srcId="{C9EF5163-2761-448F-8B1E-D431687873A9}" destId="{13B59041-BF4F-4AF7-A456-8BD5A5907FEE}" srcOrd="0" destOrd="0" presId="urn:microsoft.com/office/officeart/2018/2/layout/IconVerticalSolidList"/>
    <dgm:cxn modelId="{3D5CDEFD-2417-49DB-AAB2-903682621F02}" type="presOf" srcId="{36AF0CC1-A110-4971-A94C-497A0C0614A7}" destId="{F264C0F2-CB6F-45E3-95FE-B1A2EC51DD6B}" srcOrd="0" destOrd="0" presId="urn:microsoft.com/office/officeart/2018/2/layout/IconVerticalSolidList"/>
    <dgm:cxn modelId="{E15ACA23-8987-4453-A636-22FCB9D8B78D}" type="presParOf" srcId="{2749FF08-EB45-4752-A1A1-AF5DB14D47F8}" destId="{984CF0AB-6AA7-44E6-95F1-13F22B487649}" srcOrd="0" destOrd="0" presId="urn:microsoft.com/office/officeart/2018/2/layout/IconVerticalSolidList"/>
    <dgm:cxn modelId="{DB4B78FC-BF2E-4365-8B3A-0BCE5868DC8F}" type="presParOf" srcId="{984CF0AB-6AA7-44E6-95F1-13F22B487649}" destId="{9F8CF8B8-D76D-4623-996A-8F4BC7166AB1}" srcOrd="0" destOrd="0" presId="urn:microsoft.com/office/officeart/2018/2/layout/IconVerticalSolidList"/>
    <dgm:cxn modelId="{7ADCA3F0-6EA4-4C43-A925-2314514130DC}" type="presParOf" srcId="{984CF0AB-6AA7-44E6-95F1-13F22B487649}" destId="{E1D048CF-56A1-4079-86E8-4663FB6D5D95}" srcOrd="1" destOrd="0" presId="urn:microsoft.com/office/officeart/2018/2/layout/IconVerticalSolidList"/>
    <dgm:cxn modelId="{CE235F81-DB68-447B-BBFB-0B46AC266AE9}" type="presParOf" srcId="{984CF0AB-6AA7-44E6-95F1-13F22B487649}" destId="{4F5CB922-66BF-4AD7-9880-96DE992DB36E}" srcOrd="2" destOrd="0" presId="urn:microsoft.com/office/officeart/2018/2/layout/IconVerticalSolidList"/>
    <dgm:cxn modelId="{D1344B82-E3E1-4AB2-B70F-6BA51F9E436A}" type="presParOf" srcId="{984CF0AB-6AA7-44E6-95F1-13F22B487649}" destId="{F264C0F2-CB6F-45E3-95FE-B1A2EC51DD6B}" srcOrd="3" destOrd="0" presId="urn:microsoft.com/office/officeart/2018/2/layout/IconVerticalSolidList"/>
    <dgm:cxn modelId="{61A47326-B411-4730-A4B9-BE9239730534}" type="presParOf" srcId="{2749FF08-EB45-4752-A1A1-AF5DB14D47F8}" destId="{395067CF-C937-49F1-94E2-6C67F5E8EDBC}" srcOrd="1" destOrd="0" presId="urn:microsoft.com/office/officeart/2018/2/layout/IconVerticalSolidList"/>
    <dgm:cxn modelId="{3DC1165E-BCCF-421E-AB91-A8A3921D3F80}" type="presParOf" srcId="{2749FF08-EB45-4752-A1A1-AF5DB14D47F8}" destId="{147EAA44-A105-4914-944A-5C6BCABA0BAB}" srcOrd="2" destOrd="0" presId="urn:microsoft.com/office/officeart/2018/2/layout/IconVerticalSolidList"/>
    <dgm:cxn modelId="{CE993C86-9F13-4B48-93B8-75CFBC899A52}" type="presParOf" srcId="{147EAA44-A105-4914-944A-5C6BCABA0BAB}" destId="{B4C34DDE-FC44-4C68-99D8-2B7BBEBAC52D}" srcOrd="0" destOrd="0" presId="urn:microsoft.com/office/officeart/2018/2/layout/IconVerticalSolidList"/>
    <dgm:cxn modelId="{0ABF8DA1-A553-4495-912F-4ED85E5C91FE}" type="presParOf" srcId="{147EAA44-A105-4914-944A-5C6BCABA0BAB}" destId="{D65D6F70-3DE8-481F-96F9-A5BFF15AA1CF}" srcOrd="1" destOrd="0" presId="urn:microsoft.com/office/officeart/2018/2/layout/IconVerticalSolidList"/>
    <dgm:cxn modelId="{9C3C92D5-16E5-4AE6-93A4-F62542F4250D}" type="presParOf" srcId="{147EAA44-A105-4914-944A-5C6BCABA0BAB}" destId="{A2E722FC-59EF-4011-9918-4030C1EFF545}" srcOrd="2" destOrd="0" presId="urn:microsoft.com/office/officeart/2018/2/layout/IconVerticalSolidList"/>
    <dgm:cxn modelId="{5B390407-5905-4BB7-9BD2-126C387A9E5D}" type="presParOf" srcId="{147EAA44-A105-4914-944A-5C6BCABA0BAB}" destId="{6448FE39-9D2B-44EB-A41B-17AAA5871375}" srcOrd="3" destOrd="0" presId="urn:microsoft.com/office/officeart/2018/2/layout/IconVerticalSolidList"/>
    <dgm:cxn modelId="{98A39B7B-F83C-47CA-A254-585B876AB29C}" type="presParOf" srcId="{2749FF08-EB45-4752-A1A1-AF5DB14D47F8}" destId="{7676834F-5ACC-429C-9CA5-FCE0419AF122}" srcOrd="3" destOrd="0" presId="urn:microsoft.com/office/officeart/2018/2/layout/IconVerticalSolidList"/>
    <dgm:cxn modelId="{877DB213-B277-4E14-8A1E-8300FC57C7FC}" type="presParOf" srcId="{2749FF08-EB45-4752-A1A1-AF5DB14D47F8}" destId="{5405C21A-D572-420C-9A8F-1CD0E1C37C26}" srcOrd="4" destOrd="0" presId="urn:microsoft.com/office/officeart/2018/2/layout/IconVerticalSolidList"/>
    <dgm:cxn modelId="{F7B7C363-2DA5-431A-B116-0D34E1704146}" type="presParOf" srcId="{5405C21A-D572-420C-9A8F-1CD0E1C37C26}" destId="{EB668ED5-46BB-4870-9DAD-02CEE3B4D1E9}" srcOrd="0" destOrd="0" presId="urn:microsoft.com/office/officeart/2018/2/layout/IconVerticalSolidList"/>
    <dgm:cxn modelId="{A580E6BC-135C-466B-943A-9702073654EC}" type="presParOf" srcId="{5405C21A-D572-420C-9A8F-1CD0E1C37C26}" destId="{B6A6261B-384C-4218-8366-2D394750C895}" srcOrd="1" destOrd="0" presId="urn:microsoft.com/office/officeart/2018/2/layout/IconVerticalSolidList"/>
    <dgm:cxn modelId="{12DF63F9-744E-4EF2-89C3-1165592F5734}" type="presParOf" srcId="{5405C21A-D572-420C-9A8F-1CD0E1C37C26}" destId="{E4D7F9BA-296B-4F12-8045-1456BBD29A50}" srcOrd="2" destOrd="0" presId="urn:microsoft.com/office/officeart/2018/2/layout/IconVerticalSolidList"/>
    <dgm:cxn modelId="{B7FF8373-C625-44BB-ACAD-4EAC2B93DE4C}" type="presParOf" srcId="{5405C21A-D572-420C-9A8F-1CD0E1C37C26}" destId="{AAAFDAD5-0459-4BD6-A8FD-445F893F7DF1}" srcOrd="3" destOrd="0" presId="urn:microsoft.com/office/officeart/2018/2/layout/IconVerticalSolidList"/>
    <dgm:cxn modelId="{F84EF195-7DC4-4573-B65A-C73E258BFAE4}" type="presParOf" srcId="{2749FF08-EB45-4752-A1A1-AF5DB14D47F8}" destId="{BF02454C-4131-4366-AE6A-1E0A180B8D11}" srcOrd="5" destOrd="0" presId="urn:microsoft.com/office/officeart/2018/2/layout/IconVerticalSolidList"/>
    <dgm:cxn modelId="{E5EA9B3F-56B8-494B-9CA9-18ABF3532947}" type="presParOf" srcId="{2749FF08-EB45-4752-A1A1-AF5DB14D47F8}" destId="{A28838D4-610C-4C9E-8ECB-48F7966DEFE3}" srcOrd="6" destOrd="0" presId="urn:microsoft.com/office/officeart/2018/2/layout/IconVerticalSolidList"/>
    <dgm:cxn modelId="{04939C03-7AA8-49A7-914B-62C492184E7B}" type="presParOf" srcId="{A28838D4-610C-4C9E-8ECB-48F7966DEFE3}" destId="{71E3F16D-020B-4FC5-A406-8D948BA442CB}" srcOrd="0" destOrd="0" presId="urn:microsoft.com/office/officeart/2018/2/layout/IconVerticalSolidList"/>
    <dgm:cxn modelId="{C595AF91-0F08-4093-B455-C07EF13027F7}" type="presParOf" srcId="{A28838D4-610C-4C9E-8ECB-48F7966DEFE3}" destId="{27F6FFCF-81E0-4CBF-A444-253B201D384D}" srcOrd="1" destOrd="0" presId="urn:microsoft.com/office/officeart/2018/2/layout/IconVerticalSolidList"/>
    <dgm:cxn modelId="{25782C8C-6A89-4A62-9898-00AF4B32A1E5}" type="presParOf" srcId="{A28838D4-610C-4C9E-8ECB-48F7966DEFE3}" destId="{363FA3C4-63F4-4DE2-8D87-4C0C46C1950C}" srcOrd="2" destOrd="0" presId="urn:microsoft.com/office/officeart/2018/2/layout/IconVerticalSolidList"/>
    <dgm:cxn modelId="{676B978B-4424-47C9-B1A3-2C78E29D19CF}" type="presParOf" srcId="{A28838D4-610C-4C9E-8ECB-48F7966DEFE3}" destId="{8CF80FFE-29AF-46DA-BBAA-ACDAC9EAE2FD}" srcOrd="3" destOrd="0" presId="urn:microsoft.com/office/officeart/2018/2/layout/IconVerticalSolidList"/>
    <dgm:cxn modelId="{0349C8FE-C2DF-4236-95D7-C4C3DF14D11D}" type="presParOf" srcId="{2749FF08-EB45-4752-A1A1-AF5DB14D47F8}" destId="{FBC16715-45E8-4FE9-A1D5-AA1D3A68240F}" srcOrd="7" destOrd="0" presId="urn:microsoft.com/office/officeart/2018/2/layout/IconVerticalSolidList"/>
    <dgm:cxn modelId="{E94D0580-F5C1-429C-95F9-95B9595F3632}" type="presParOf" srcId="{2749FF08-EB45-4752-A1A1-AF5DB14D47F8}" destId="{63676F6B-83BF-4CEB-9740-8731CA0222CA}" srcOrd="8" destOrd="0" presId="urn:microsoft.com/office/officeart/2018/2/layout/IconVerticalSolidList"/>
    <dgm:cxn modelId="{F1641A91-3FFC-4626-A20D-21811925AC41}" type="presParOf" srcId="{63676F6B-83BF-4CEB-9740-8731CA0222CA}" destId="{3FB51FA7-BEBB-498D-84FB-A7CDBA5C51B1}" srcOrd="0" destOrd="0" presId="urn:microsoft.com/office/officeart/2018/2/layout/IconVerticalSolidList"/>
    <dgm:cxn modelId="{84643070-05AE-410E-9619-FD36F1FBC592}" type="presParOf" srcId="{63676F6B-83BF-4CEB-9740-8731CA0222CA}" destId="{E3C17CE3-D3FC-42C4-8DC0-DFDD46169126}" srcOrd="1" destOrd="0" presId="urn:microsoft.com/office/officeart/2018/2/layout/IconVerticalSolidList"/>
    <dgm:cxn modelId="{9B36B4FA-70EA-4427-ADBA-BA94651FC6D0}" type="presParOf" srcId="{63676F6B-83BF-4CEB-9740-8731CA0222CA}" destId="{D362ABAB-00C2-4E4E-AA79-04E1B5095E6E}" srcOrd="2" destOrd="0" presId="urn:microsoft.com/office/officeart/2018/2/layout/IconVerticalSolidList"/>
    <dgm:cxn modelId="{B196451A-E4DB-4652-B428-A9AC789DE626}" type="presParOf" srcId="{63676F6B-83BF-4CEB-9740-8731CA0222CA}" destId="{91EA4290-F32E-4082-8893-E81B46CCCA42}" srcOrd="3" destOrd="0" presId="urn:microsoft.com/office/officeart/2018/2/layout/IconVerticalSolidList"/>
    <dgm:cxn modelId="{519C1DC4-A1EF-40C4-A4D8-9FABAE2A7A34}" type="presParOf" srcId="{2749FF08-EB45-4752-A1A1-AF5DB14D47F8}" destId="{2A2FDE9A-EC66-44EA-BE4F-BCF5697FEDD1}" srcOrd="9" destOrd="0" presId="urn:microsoft.com/office/officeart/2018/2/layout/IconVerticalSolidList"/>
    <dgm:cxn modelId="{0A94E0FC-B71D-4BF3-8A26-ABC445727566}" type="presParOf" srcId="{2749FF08-EB45-4752-A1A1-AF5DB14D47F8}" destId="{BAB75C33-4404-4FDD-90C6-2F06784D6160}" srcOrd="10" destOrd="0" presId="urn:microsoft.com/office/officeart/2018/2/layout/IconVerticalSolidList"/>
    <dgm:cxn modelId="{B879D18C-8FE6-4019-A77D-53BA1439918E}" type="presParOf" srcId="{BAB75C33-4404-4FDD-90C6-2F06784D6160}" destId="{39F4391D-3372-4AD5-A920-628C9B70BCD6}" srcOrd="0" destOrd="0" presId="urn:microsoft.com/office/officeart/2018/2/layout/IconVerticalSolidList"/>
    <dgm:cxn modelId="{B050B05D-EF76-4F2C-89E8-3DB3CF6C1CA6}" type="presParOf" srcId="{BAB75C33-4404-4FDD-90C6-2F06784D6160}" destId="{72769AB2-931A-4F07-8C7D-9408769EE9CF}" srcOrd="1" destOrd="0" presId="urn:microsoft.com/office/officeart/2018/2/layout/IconVerticalSolidList"/>
    <dgm:cxn modelId="{49F3096E-C288-421C-A8BD-06629ADA2F51}" type="presParOf" srcId="{BAB75C33-4404-4FDD-90C6-2F06784D6160}" destId="{C2891513-DB95-40C3-B86F-AFC811B51B2D}" srcOrd="2" destOrd="0" presId="urn:microsoft.com/office/officeart/2018/2/layout/IconVerticalSolidList"/>
    <dgm:cxn modelId="{734714CD-5B21-4F09-BE79-C5117D85EB65}" type="presParOf" srcId="{BAB75C33-4404-4FDD-90C6-2F06784D6160}" destId="{13B59041-BF4F-4AF7-A456-8BD5A5907F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F09220-0FF3-4ED0-8845-4A841C28D836}"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AD32238C-8C2F-4819-B94D-3821ADA591BE}">
      <dgm:prSet custT="1"/>
      <dgm:spPr/>
      <dgm:t>
        <a:bodyPr/>
        <a:lstStyle/>
        <a:p>
          <a:pPr algn="just"/>
          <a:r>
            <a:rPr lang="en-US" sz="1600" dirty="0">
              <a:latin typeface="Times New Roman" panose="02020603050405020304" pitchFamily="18" charset="0"/>
              <a:cs typeface="Times New Roman" panose="02020603050405020304" pitchFamily="18" charset="0"/>
            </a:rPr>
            <a:t>"Detailed Cleaning Procedures" are the steps that are laid out in a clear and complete way in Premier Inn's Health and Safety Guide for the cleaning team.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dgm:t>
    </dgm:pt>
    <dgm:pt modelId="{82359797-AE20-450B-8550-2BFB9E80B351}" type="parTrans" cxnId="{0910CE00-0DA7-43CB-AA99-0F20BAD17F5B}">
      <dgm:prSet/>
      <dgm:spPr/>
      <dgm:t>
        <a:bodyPr/>
        <a:lstStyle/>
        <a:p>
          <a:endParaRPr lang="en-US"/>
        </a:p>
      </dgm:t>
    </dgm:pt>
    <dgm:pt modelId="{DE30A202-52E7-4001-A506-E2E10C826AD4}" type="sibTrans" cxnId="{0910CE00-0DA7-43CB-AA99-0F20BAD17F5B}">
      <dgm:prSet/>
      <dgm:spPr/>
      <dgm:t>
        <a:bodyPr/>
        <a:lstStyle/>
        <a:p>
          <a:endParaRPr lang="en-US"/>
        </a:p>
      </dgm:t>
    </dgm:pt>
    <dgm:pt modelId="{42058789-1B8A-4A1B-AB72-7BFDBAFB0900}">
      <dgm:prSet custT="1"/>
      <dgm:spPr/>
      <dgm:t>
        <a:bodyPr/>
        <a:lstStyle/>
        <a:p>
          <a:pPr algn="just"/>
          <a:r>
            <a:rPr lang="en-US" sz="1600" dirty="0">
              <a:latin typeface="Times New Roman" panose="02020603050405020304" pitchFamily="18" charset="0"/>
              <a:cs typeface="Times New Roman" panose="02020603050405020304" pitchFamily="18" charset="0"/>
            </a:rPr>
            <a:t>These steps are meant to make sure that every part of cleaning a room is done correctly, completely, and in line with set standards. </a:t>
          </a:r>
        </a:p>
      </dgm:t>
    </dgm:pt>
    <dgm:pt modelId="{67D803AC-96D2-4422-815C-673053FF9E6D}" type="parTrans" cxnId="{0DFAA507-0031-4BF6-943C-D88CA03BCB49}">
      <dgm:prSet/>
      <dgm:spPr/>
      <dgm:t>
        <a:bodyPr/>
        <a:lstStyle/>
        <a:p>
          <a:endParaRPr lang="en-US"/>
        </a:p>
      </dgm:t>
    </dgm:pt>
    <dgm:pt modelId="{A75B3CD0-AEA2-4281-8465-B30D90606D51}" type="sibTrans" cxnId="{0DFAA507-0031-4BF6-943C-D88CA03BCB49}">
      <dgm:prSet/>
      <dgm:spPr/>
      <dgm:t>
        <a:bodyPr/>
        <a:lstStyle/>
        <a:p>
          <a:endParaRPr lang="en-US"/>
        </a:p>
      </dgm:t>
    </dgm:pt>
    <dgm:pt modelId="{E346B466-38FA-4CF3-8158-DA928489BCCC}">
      <dgm:prSet custT="1"/>
      <dgm:spPr/>
      <dgm:t>
        <a:bodyPr/>
        <a:lstStyle/>
        <a:p>
          <a:pPr algn="just"/>
          <a:r>
            <a:rPr lang="en-US" sz="1600" dirty="0">
              <a:latin typeface="Times New Roman" panose="02020603050405020304" pitchFamily="18" charset="0"/>
              <a:cs typeface="Times New Roman" panose="02020603050405020304" pitchFamily="18" charset="0"/>
            </a:rPr>
            <a:t>Not only is keeping the place clean important, but also making sure guests are happy and keeping Premier Inn's good name.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dgm:t>
    </dgm:pt>
    <dgm:pt modelId="{3DBADF7D-CC24-4FE4-9DA4-A13DC1788976}" type="parTrans" cxnId="{459CFD8E-D3C3-4DAF-B729-51D917FCE780}">
      <dgm:prSet/>
      <dgm:spPr/>
      <dgm:t>
        <a:bodyPr/>
        <a:lstStyle/>
        <a:p>
          <a:endParaRPr lang="en-US"/>
        </a:p>
      </dgm:t>
    </dgm:pt>
    <dgm:pt modelId="{DD245C80-0302-4358-AD78-A88008A52CB6}" type="sibTrans" cxnId="{459CFD8E-D3C3-4DAF-B729-51D917FCE780}">
      <dgm:prSet/>
      <dgm:spPr/>
      <dgm:t>
        <a:bodyPr/>
        <a:lstStyle/>
        <a:p>
          <a:endParaRPr lang="en-US"/>
        </a:p>
      </dgm:t>
    </dgm:pt>
    <dgm:pt modelId="{DD5BA147-37CA-4439-A7BF-A53AEE6FFBA5}">
      <dgm:prSet custT="1"/>
      <dgm:spPr/>
      <dgm:t>
        <a:bodyPr/>
        <a:lstStyle/>
        <a:p>
          <a:pPr algn="just"/>
          <a:r>
            <a:rPr lang="en-US" sz="1600" dirty="0">
              <a:latin typeface="Times New Roman" panose="02020603050405020304" pitchFamily="18" charset="0"/>
              <a:cs typeface="Times New Roman" panose="02020603050405020304" pitchFamily="18" charset="0"/>
            </a:rPr>
            <a:t>Detailed cleaning methods usually include a list of steps that are done in a certain order, starting at the farthest corner of the room and working your way to the door (</a:t>
          </a:r>
          <a:r>
            <a:rPr lang="en-US" sz="1600" dirty="0" err="1">
              <a:latin typeface="Times New Roman" panose="02020603050405020304" pitchFamily="18" charset="0"/>
              <a:cs typeface="Times New Roman" panose="02020603050405020304" pitchFamily="18" charset="0"/>
            </a:rPr>
            <a:t>Reboucas</a:t>
          </a:r>
          <a:r>
            <a:rPr lang="en-US" sz="1600" dirty="0">
              <a:latin typeface="Times New Roman" panose="02020603050405020304" pitchFamily="18" charset="0"/>
              <a:cs typeface="Times New Roman" panose="02020603050405020304" pitchFamily="18" charset="0"/>
            </a:rPr>
            <a:t> et al., 2017).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dgm:t>
    </dgm:pt>
    <dgm:pt modelId="{85D4EA93-F79C-4CCA-BD28-2FCF3AC67DA1}" type="parTrans" cxnId="{CC4B40F8-1957-459B-A228-FFEACCA04C11}">
      <dgm:prSet/>
      <dgm:spPr/>
      <dgm:t>
        <a:bodyPr/>
        <a:lstStyle/>
        <a:p>
          <a:endParaRPr lang="en-US"/>
        </a:p>
      </dgm:t>
    </dgm:pt>
    <dgm:pt modelId="{34234741-2A83-4562-AB95-5D02263323C7}" type="sibTrans" cxnId="{CC4B40F8-1957-459B-A228-FFEACCA04C11}">
      <dgm:prSet/>
      <dgm:spPr/>
      <dgm:t>
        <a:bodyPr/>
        <a:lstStyle/>
        <a:p>
          <a:endParaRPr lang="en-US"/>
        </a:p>
      </dgm:t>
    </dgm:pt>
    <dgm:pt modelId="{6FAFFF1B-0196-4FA6-8D79-BAF8FBFE0E04}">
      <dgm:prSet custT="1"/>
      <dgm:spPr/>
      <dgm:t>
        <a:bodyPr/>
        <a:lstStyle/>
        <a:p>
          <a:pPr algn="just"/>
          <a:r>
            <a:rPr lang="en-US" sz="1600" dirty="0">
              <a:latin typeface="Times New Roman" panose="02020603050405020304" pitchFamily="18" charset="0"/>
              <a:cs typeface="Times New Roman" panose="02020603050405020304" pitchFamily="18" charset="0"/>
            </a:rPr>
            <a:t>This planned technique keeps things organized and reduces the need to go back to areas that have already been cleaned. </a:t>
          </a:r>
        </a:p>
      </dgm:t>
    </dgm:pt>
    <dgm:pt modelId="{7E74D372-594E-47F7-BAD1-4762D5AFC465}" type="parTrans" cxnId="{6671CDB5-F005-41D9-A535-20D51AE8F83B}">
      <dgm:prSet/>
      <dgm:spPr/>
      <dgm:t>
        <a:bodyPr/>
        <a:lstStyle/>
        <a:p>
          <a:endParaRPr lang="en-US"/>
        </a:p>
      </dgm:t>
    </dgm:pt>
    <dgm:pt modelId="{95F039DD-C950-4964-9BD0-26DA7BDC37F1}" type="sibTrans" cxnId="{6671CDB5-F005-41D9-A535-20D51AE8F83B}">
      <dgm:prSet/>
      <dgm:spPr/>
      <dgm:t>
        <a:bodyPr/>
        <a:lstStyle/>
        <a:p>
          <a:endParaRPr lang="en-US"/>
        </a:p>
      </dgm:t>
    </dgm:pt>
    <dgm:pt modelId="{2E575E1C-6ED3-44FB-865D-B56A97315897}">
      <dgm:prSet custT="1"/>
      <dgm:spPr/>
      <dgm:t>
        <a:bodyPr/>
        <a:lstStyle/>
        <a:p>
          <a:pPr algn="just"/>
          <a:r>
            <a:rPr lang="en-US" sz="1600" dirty="0">
              <a:latin typeface="Times New Roman" panose="02020603050405020304" pitchFamily="18" charset="0"/>
              <a:cs typeface="Times New Roman" panose="02020603050405020304" pitchFamily="18" charset="0"/>
            </a:rPr>
            <a:t>In these steps, it is normal to use cleaning brushes of different colors for different surfaces.</a:t>
          </a:r>
        </a:p>
      </dgm:t>
    </dgm:pt>
    <dgm:pt modelId="{44F9969D-77E3-4200-92D4-7D4197758B4C}" type="parTrans" cxnId="{2D34D7AF-DBBF-4790-A5C9-637307333D04}">
      <dgm:prSet/>
      <dgm:spPr/>
      <dgm:t>
        <a:bodyPr/>
        <a:lstStyle/>
        <a:p>
          <a:endParaRPr lang="en-US"/>
        </a:p>
      </dgm:t>
    </dgm:pt>
    <dgm:pt modelId="{31BD633C-3345-4DBA-92F2-5A0C8129E9ED}" type="sibTrans" cxnId="{2D34D7AF-DBBF-4790-A5C9-637307333D04}">
      <dgm:prSet/>
      <dgm:spPr/>
      <dgm:t>
        <a:bodyPr/>
        <a:lstStyle/>
        <a:p>
          <a:endParaRPr lang="en-US"/>
        </a:p>
      </dgm:t>
    </dgm:pt>
    <dgm:pt modelId="{F765A8A9-ED97-4BDB-B2AE-3D8F966CDED9}" type="pres">
      <dgm:prSet presAssocID="{F0F09220-0FF3-4ED0-8845-4A841C28D836}" presName="vert0" presStyleCnt="0">
        <dgm:presLayoutVars>
          <dgm:dir/>
          <dgm:animOne val="branch"/>
          <dgm:animLvl val="lvl"/>
        </dgm:presLayoutVars>
      </dgm:prSet>
      <dgm:spPr/>
    </dgm:pt>
    <dgm:pt modelId="{A5D811F2-A06A-46CE-9F69-25998DE34CE2}" type="pres">
      <dgm:prSet presAssocID="{AD32238C-8C2F-4819-B94D-3821ADA591BE}" presName="thickLine" presStyleLbl="alignNode1" presStyleIdx="0" presStyleCnt="6"/>
      <dgm:spPr/>
    </dgm:pt>
    <dgm:pt modelId="{B00B35D3-B578-4E26-9124-35435BE59045}" type="pres">
      <dgm:prSet presAssocID="{AD32238C-8C2F-4819-B94D-3821ADA591BE}" presName="horz1" presStyleCnt="0"/>
      <dgm:spPr/>
    </dgm:pt>
    <dgm:pt modelId="{43370BE1-6382-44D9-93DF-3DCD55924B12}" type="pres">
      <dgm:prSet presAssocID="{AD32238C-8C2F-4819-B94D-3821ADA591BE}" presName="tx1" presStyleLbl="revTx" presStyleIdx="0" presStyleCnt="6"/>
      <dgm:spPr/>
    </dgm:pt>
    <dgm:pt modelId="{5837BB15-810A-4731-8E21-5EF6C820C061}" type="pres">
      <dgm:prSet presAssocID="{AD32238C-8C2F-4819-B94D-3821ADA591BE}" presName="vert1" presStyleCnt="0"/>
      <dgm:spPr/>
    </dgm:pt>
    <dgm:pt modelId="{15C25F07-FBFD-4A61-8FFC-D2E382E0DC29}" type="pres">
      <dgm:prSet presAssocID="{42058789-1B8A-4A1B-AB72-7BFDBAFB0900}" presName="thickLine" presStyleLbl="alignNode1" presStyleIdx="1" presStyleCnt="6"/>
      <dgm:spPr/>
    </dgm:pt>
    <dgm:pt modelId="{BB5ADACD-71BD-401F-BF33-B18ED23DF667}" type="pres">
      <dgm:prSet presAssocID="{42058789-1B8A-4A1B-AB72-7BFDBAFB0900}" presName="horz1" presStyleCnt="0"/>
      <dgm:spPr/>
    </dgm:pt>
    <dgm:pt modelId="{265B5C62-4592-4A47-B00D-9D4650763135}" type="pres">
      <dgm:prSet presAssocID="{42058789-1B8A-4A1B-AB72-7BFDBAFB0900}" presName="tx1" presStyleLbl="revTx" presStyleIdx="1" presStyleCnt="6"/>
      <dgm:spPr/>
    </dgm:pt>
    <dgm:pt modelId="{6BE7AB0B-FA3F-45FC-A829-C1E2602C74A0}" type="pres">
      <dgm:prSet presAssocID="{42058789-1B8A-4A1B-AB72-7BFDBAFB0900}" presName="vert1" presStyleCnt="0"/>
      <dgm:spPr/>
    </dgm:pt>
    <dgm:pt modelId="{FDB2A135-8893-4D4B-8EAE-C20B11CDF45A}" type="pres">
      <dgm:prSet presAssocID="{E346B466-38FA-4CF3-8158-DA928489BCCC}" presName="thickLine" presStyleLbl="alignNode1" presStyleIdx="2" presStyleCnt="6"/>
      <dgm:spPr/>
    </dgm:pt>
    <dgm:pt modelId="{054C1A0D-AED2-47A8-B6EF-CCDEC5550076}" type="pres">
      <dgm:prSet presAssocID="{E346B466-38FA-4CF3-8158-DA928489BCCC}" presName="horz1" presStyleCnt="0"/>
      <dgm:spPr/>
    </dgm:pt>
    <dgm:pt modelId="{26B8056E-6C99-45E8-A4AA-4B5D297907AF}" type="pres">
      <dgm:prSet presAssocID="{E346B466-38FA-4CF3-8158-DA928489BCCC}" presName="tx1" presStyleLbl="revTx" presStyleIdx="2" presStyleCnt="6"/>
      <dgm:spPr/>
    </dgm:pt>
    <dgm:pt modelId="{73F19439-C932-4644-A3AC-18B2F87A61C4}" type="pres">
      <dgm:prSet presAssocID="{E346B466-38FA-4CF3-8158-DA928489BCCC}" presName="vert1" presStyleCnt="0"/>
      <dgm:spPr/>
    </dgm:pt>
    <dgm:pt modelId="{BE86C1EC-2031-4322-9446-02C86F932FB6}" type="pres">
      <dgm:prSet presAssocID="{DD5BA147-37CA-4439-A7BF-A53AEE6FFBA5}" presName="thickLine" presStyleLbl="alignNode1" presStyleIdx="3" presStyleCnt="6"/>
      <dgm:spPr/>
    </dgm:pt>
    <dgm:pt modelId="{ACC5B597-B609-4014-AEB0-25B00CDD240D}" type="pres">
      <dgm:prSet presAssocID="{DD5BA147-37CA-4439-A7BF-A53AEE6FFBA5}" presName="horz1" presStyleCnt="0"/>
      <dgm:spPr/>
    </dgm:pt>
    <dgm:pt modelId="{5898F9BA-27FF-4510-9AED-8208B4DA3824}" type="pres">
      <dgm:prSet presAssocID="{DD5BA147-37CA-4439-A7BF-A53AEE6FFBA5}" presName="tx1" presStyleLbl="revTx" presStyleIdx="3" presStyleCnt="6"/>
      <dgm:spPr/>
    </dgm:pt>
    <dgm:pt modelId="{29D08444-4FC7-411E-9FE6-273C14032A19}" type="pres">
      <dgm:prSet presAssocID="{DD5BA147-37CA-4439-A7BF-A53AEE6FFBA5}" presName="vert1" presStyleCnt="0"/>
      <dgm:spPr/>
    </dgm:pt>
    <dgm:pt modelId="{0C99F2C3-FF51-4A92-B44C-FF553500CECC}" type="pres">
      <dgm:prSet presAssocID="{6FAFFF1B-0196-4FA6-8D79-BAF8FBFE0E04}" presName="thickLine" presStyleLbl="alignNode1" presStyleIdx="4" presStyleCnt="6"/>
      <dgm:spPr/>
    </dgm:pt>
    <dgm:pt modelId="{F0C33AE3-AB67-4FD3-AF9F-8D9CA98CA5A0}" type="pres">
      <dgm:prSet presAssocID="{6FAFFF1B-0196-4FA6-8D79-BAF8FBFE0E04}" presName="horz1" presStyleCnt="0"/>
      <dgm:spPr/>
    </dgm:pt>
    <dgm:pt modelId="{5A75322E-C6F6-4CE0-A27F-64B6C84B97CF}" type="pres">
      <dgm:prSet presAssocID="{6FAFFF1B-0196-4FA6-8D79-BAF8FBFE0E04}" presName="tx1" presStyleLbl="revTx" presStyleIdx="4" presStyleCnt="6"/>
      <dgm:spPr/>
    </dgm:pt>
    <dgm:pt modelId="{C5EE6B53-7778-4082-BD4F-9416E333AEB7}" type="pres">
      <dgm:prSet presAssocID="{6FAFFF1B-0196-4FA6-8D79-BAF8FBFE0E04}" presName="vert1" presStyleCnt="0"/>
      <dgm:spPr/>
    </dgm:pt>
    <dgm:pt modelId="{7F6DC231-D7DD-4177-83AB-A70A90DDC833}" type="pres">
      <dgm:prSet presAssocID="{2E575E1C-6ED3-44FB-865D-B56A97315897}" presName="thickLine" presStyleLbl="alignNode1" presStyleIdx="5" presStyleCnt="6"/>
      <dgm:spPr/>
    </dgm:pt>
    <dgm:pt modelId="{72DE1C59-4107-431D-99BD-D0132015AEBC}" type="pres">
      <dgm:prSet presAssocID="{2E575E1C-6ED3-44FB-865D-B56A97315897}" presName="horz1" presStyleCnt="0"/>
      <dgm:spPr/>
    </dgm:pt>
    <dgm:pt modelId="{EC189082-6529-4A48-A2C4-21B47D91824B}" type="pres">
      <dgm:prSet presAssocID="{2E575E1C-6ED3-44FB-865D-B56A97315897}" presName="tx1" presStyleLbl="revTx" presStyleIdx="5" presStyleCnt="6"/>
      <dgm:spPr/>
    </dgm:pt>
    <dgm:pt modelId="{B7740947-9C3D-4F0C-89B0-BFFD5DCAFF6C}" type="pres">
      <dgm:prSet presAssocID="{2E575E1C-6ED3-44FB-865D-B56A97315897}" presName="vert1" presStyleCnt="0"/>
      <dgm:spPr/>
    </dgm:pt>
  </dgm:ptLst>
  <dgm:cxnLst>
    <dgm:cxn modelId="{0910CE00-0DA7-43CB-AA99-0F20BAD17F5B}" srcId="{F0F09220-0FF3-4ED0-8845-4A841C28D836}" destId="{AD32238C-8C2F-4819-B94D-3821ADA591BE}" srcOrd="0" destOrd="0" parTransId="{82359797-AE20-450B-8550-2BFB9E80B351}" sibTransId="{DE30A202-52E7-4001-A506-E2E10C826AD4}"/>
    <dgm:cxn modelId="{0DFAA507-0031-4BF6-943C-D88CA03BCB49}" srcId="{F0F09220-0FF3-4ED0-8845-4A841C28D836}" destId="{42058789-1B8A-4A1B-AB72-7BFDBAFB0900}" srcOrd="1" destOrd="0" parTransId="{67D803AC-96D2-4422-815C-673053FF9E6D}" sibTransId="{A75B3CD0-AEA2-4281-8465-B30D90606D51}"/>
    <dgm:cxn modelId="{A8130408-A6D1-49D5-8340-8EEC595E0ED4}" type="presOf" srcId="{6FAFFF1B-0196-4FA6-8D79-BAF8FBFE0E04}" destId="{5A75322E-C6F6-4CE0-A27F-64B6C84B97CF}" srcOrd="0" destOrd="0" presId="urn:microsoft.com/office/officeart/2008/layout/LinedList"/>
    <dgm:cxn modelId="{459CFD8E-D3C3-4DAF-B729-51D917FCE780}" srcId="{F0F09220-0FF3-4ED0-8845-4A841C28D836}" destId="{E346B466-38FA-4CF3-8158-DA928489BCCC}" srcOrd="2" destOrd="0" parTransId="{3DBADF7D-CC24-4FE4-9DA4-A13DC1788976}" sibTransId="{DD245C80-0302-4358-AD78-A88008A52CB6}"/>
    <dgm:cxn modelId="{A9F535A0-FB20-4BD0-B0D3-0E19846669BB}" type="presOf" srcId="{AD32238C-8C2F-4819-B94D-3821ADA591BE}" destId="{43370BE1-6382-44D9-93DF-3DCD55924B12}" srcOrd="0" destOrd="0" presId="urn:microsoft.com/office/officeart/2008/layout/LinedList"/>
    <dgm:cxn modelId="{6CCF9FA7-99AB-4E74-A646-D3F42DC158E3}" type="presOf" srcId="{F0F09220-0FF3-4ED0-8845-4A841C28D836}" destId="{F765A8A9-ED97-4BDB-B2AE-3D8F966CDED9}" srcOrd="0" destOrd="0" presId="urn:microsoft.com/office/officeart/2008/layout/LinedList"/>
    <dgm:cxn modelId="{F1085BAF-2B3D-44E5-BAF6-517DF8AFE042}" type="presOf" srcId="{DD5BA147-37CA-4439-A7BF-A53AEE6FFBA5}" destId="{5898F9BA-27FF-4510-9AED-8208B4DA3824}" srcOrd="0" destOrd="0" presId="urn:microsoft.com/office/officeart/2008/layout/LinedList"/>
    <dgm:cxn modelId="{2D34D7AF-DBBF-4790-A5C9-637307333D04}" srcId="{F0F09220-0FF3-4ED0-8845-4A841C28D836}" destId="{2E575E1C-6ED3-44FB-865D-B56A97315897}" srcOrd="5" destOrd="0" parTransId="{44F9969D-77E3-4200-92D4-7D4197758B4C}" sibTransId="{31BD633C-3345-4DBA-92F2-5A0C8129E9ED}"/>
    <dgm:cxn modelId="{6671CDB5-F005-41D9-A535-20D51AE8F83B}" srcId="{F0F09220-0FF3-4ED0-8845-4A841C28D836}" destId="{6FAFFF1B-0196-4FA6-8D79-BAF8FBFE0E04}" srcOrd="4" destOrd="0" parTransId="{7E74D372-594E-47F7-BAD1-4762D5AFC465}" sibTransId="{95F039DD-C950-4964-9BD0-26DA7BDC37F1}"/>
    <dgm:cxn modelId="{4DEDE0B7-D64E-4A70-B587-ABBE5540E055}" type="presOf" srcId="{2E575E1C-6ED3-44FB-865D-B56A97315897}" destId="{EC189082-6529-4A48-A2C4-21B47D91824B}" srcOrd="0" destOrd="0" presId="urn:microsoft.com/office/officeart/2008/layout/LinedList"/>
    <dgm:cxn modelId="{F93312DD-5A99-49B3-86A1-1799ECCBBA4C}" type="presOf" srcId="{E346B466-38FA-4CF3-8158-DA928489BCCC}" destId="{26B8056E-6C99-45E8-A4AA-4B5D297907AF}" srcOrd="0" destOrd="0" presId="urn:microsoft.com/office/officeart/2008/layout/LinedList"/>
    <dgm:cxn modelId="{C29219DE-34BA-484B-B82D-3CB6C7A91834}" type="presOf" srcId="{42058789-1B8A-4A1B-AB72-7BFDBAFB0900}" destId="{265B5C62-4592-4A47-B00D-9D4650763135}" srcOrd="0" destOrd="0" presId="urn:microsoft.com/office/officeart/2008/layout/LinedList"/>
    <dgm:cxn modelId="{CC4B40F8-1957-459B-A228-FFEACCA04C11}" srcId="{F0F09220-0FF3-4ED0-8845-4A841C28D836}" destId="{DD5BA147-37CA-4439-A7BF-A53AEE6FFBA5}" srcOrd="3" destOrd="0" parTransId="{85D4EA93-F79C-4CCA-BD28-2FCF3AC67DA1}" sibTransId="{34234741-2A83-4562-AB95-5D02263323C7}"/>
    <dgm:cxn modelId="{974EF402-EECB-4465-802C-9204FE76FDAC}" type="presParOf" srcId="{F765A8A9-ED97-4BDB-B2AE-3D8F966CDED9}" destId="{A5D811F2-A06A-46CE-9F69-25998DE34CE2}" srcOrd="0" destOrd="0" presId="urn:microsoft.com/office/officeart/2008/layout/LinedList"/>
    <dgm:cxn modelId="{6CBC8640-4D76-4807-91C4-025F31A94965}" type="presParOf" srcId="{F765A8A9-ED97-4BDB-B2AE-3D8F966CDED9}" destId="{B00B35D3-B578-4E26-9124-35435BE59045}" srcOrd="1" destOrd="0" presId="urn:microsoft.com/office/officeart/2008/layout/LinedList"/>
    <dgm:cxn modelId="{87D40C40-021D-401B-997D-3A6499D3EE8D}" type="presParOf" srcId="{B00B35D3-B578-4E26-9124-35435BE59045}" destId="{43370BE1-6382-44D9-93DF-3DCD55924B12}" srcOrd="0" destOrd="0" presId="urn:microsoft.com/office/officeart/2008/layout/LinedList"/>
    <dgm:cxn modelId="{D3496BC2-26ED-4547-B81E-16FE102DEBB5}" type="presParOf" srcId="{B00B35D3-B578-4E26-9124-35435BE59045}" destId="{5837BB15-810A-4731-8E21-5EF6C820C061}" srcOrd="1" destOrd="0" presId="urn:microsoft.com/office/officeart/2008/layout/LinedList"/>
    <dgm:cxn modelId="{0C4A5147-79C3-40A7-B034-BDDA2FFAEFBA}" type="presParOf" srcId="{F765A8A9-ED97-4BDB-B2AE-3D8F966CDED9}" destId="{15C25F07-FBFD-4A61-8FFC-D2E382E0DC29}" srcOrd="2" destOrd="0" presId="urn:microsoft.com/office/officeart/2008/layout/LinedList"/>
    <dgm:cxn modelId="{D1436A36-66BF-4438-8800-5D3A0BB106A5}" type="presParOf" srcId="{F765A8A9-ED97-4BDB-B2AE-3D8F966CDED9}" destId="{BB5ADACD-71BD-401F-BF33-B18ED23DF667}" srcOrd="3" destOrd="0" presId="urn:microsoft.com/office/officeart/2008/layout/LinedList"/>
    <dgm:cxn modelId="{0EA5A2C3-3A4A-4446-9134-1C93EC0BB7D5}" type="presParOf" srcId="{BB5ADACD-71BD-401F-BF33-B18ED23DF667}" destId="{265B5C62-4592-4A47-B00D-9D4650763135}" srcOrd="0" destOrd="0" presId="urn:microsoft.com/office/officeart/2008/layout/LinedList"/>
    <dgm:cxn modelId="{AE89C7C9-9A72-4E8D-A158-E66E544B6DD5}" type="presParOf" srcId="{BB5ADACD-71BD-401F-BF33-B18ED23DF667}" destId="{6BE7AB0B-FA3F-45FC-A829-C1E2602C74A0}" srcOrd="1" destOrd="0" presId="urn:microsoft.com/office/officeart/2008/layout/LinedList"/>
    <dgm:cxn modelId="{D03BC598-DEC4-49BE-8004-518216B5AB4A}" type="presParOf" srcId="{F765A8A9-ED97-4BDB-B2AE-3D8F966CDED9}" destId="{FDB2A135-8893-4D4B-8EAE-C20B11CDF45A}" srcOrd="4" destOrd="0" presId="urn:microsoft.com/office/officeart/2008/layout/LinedList"/>
    <dgm:cxn modelId="{F4A6DCDC-FF86-4663-940B-5A908BE4C57E}" type="presParOf" srcId="{F765A8A9-ED97-4BDB-B2AE-3D8F966CDED9}" destId="{054C1A0D-AED2-47A8-B6EF-CCDEC5550076}" srcOrd="5" destOrd="0" presId="urn:microsoft.com/office/officeart/2008/layout/LinedList"/>
    <dgm:cxn modelId="{5C65E07D-0586-417C-A31E-7DF562E2391D}" type="presParOf" srcId="{054C1A0D-AED2-47A8-B6EF-CCDEC5550076}" destId="{26B8056E-6C99-45E8-A4AA-4B5D297907AF}" srcOrd="0" destOrd="0" presId="urn:microsoft.com/office/officeart/2008/layout/LinedList"/>
    <dgm:cxn modelId="{1619491C-6433-497F-893C-F6F62B394736}" type="presParOf" srcId="{054C1A0D-AED2-47A8-B6EF-CCDEC5550076}" destId="{73F19439-C932-4644-A3AC-18B2F87A61C4}" srcOrd="1" destOrd="0" presId="urn:microsoft.com/office/officeart/2008/layout/LinedList"/>
    <dgm:cxn modelId="{59912EDD-13F5-4BD8-9F83-1B92F0B97BA6}" type="presParOf" srcId="{F765A8A9-ED97-4BDB-B2AE-3D8F966CDED9}" destId="{BE86C1EC-2031-4322-9446-02C86F932FB6}" srcOrd="6" destOrd="0" presId="urn:microsoft.com/office/officeart/2008/layout/LinedList"/>
    <dgm:cxn modelId="{74A5CC26-91ED-4A9F-A0D4-0E8833A9D295}" type="presParOf" srcId="{F765A8A9-ED97-4BDB-B2AE-3D8F966CDED9}" destId="{ACC5B597-B609-4014-AEB0-25B00CDD240D}" srcOrd="7" destOrd="0" presId="urn:microsoft.com/office/officeart/2008/layout/LinedList"/>
    <dgm:cxn modelId="{FD7FD666-FE64-43DA-B1D4-3740BE22391A}" type="presParOf" srcId="{ACC5B597-B609-4014-AEB0-25B00CDD240D}" destId="{5898F9BA-27FF-4510-9AED-8208B4DA3824}" srcOrd="0" destOrd="0" presId="urn:microsoft.com/office/officeart/2008/layout/LinedList"/>
    <dgm:cxn modelId="{4050CB57-743F-46E9-8389-DD42BCE82A09}" type="presParOf" srcId="{ACC5B597-B609-4014-AEB0-25B00CDD240D}" destId="{29D08444-4FC7-411E-9FE6-273C14032A19}" srcOrd="1" destOrd="0" presId="urn:microsoft.com/office/officeart/2008/layout/LinedList"/>
    <dgm:cxn modelId="{45BC6480-48BA-484C-A9E7-96FBF7A9094E}" type="presParOf" srcId="{F765A8A9-ED97-4BDB-B2AE-3D8F966CDED9}" destId="{0C99F2C3-FF51-4A92-B44C-FF553500CECC}" srcOrd="8" destOrd="0" presId="urn:microsoft.com/office/officeart/2008/layout/LinedList"/>
    <dgm:cxn modelId="{5E7790DE-EF72-401F-8024-0F2E63B8B909}" type="presParOf" srcId="{F765A8A9-ED97-4BDB-B2AE-3D8F966CDED9}" destId="{F0C33AE3-AB67-4FD3-AF9F-8D9CA98CA5A0}" srcOrd="9" destOrd="0" presId="urn:microsoft.com/office/officeart/2008/layout/LinedList"/>
    <dgm:cxn modelId="{37CC27D3-5E54-44A9-A03F-040AB4F137D0}" type="presParOf" srcId="{F0C33AE3-AB67-4FD3-AF9F-8D9CA98CA5A0}" destId="{5A75322E-C6F6-4CE0-A27F-64B6C84B97CF}" srcOrd="0" destOrd="0" presId="urn:microsoft.com/office/officeart/2008/layout/LinedList"/>
    <dgm:cxn modelId="{78893686-84AB-47F0-97DD-92C7E13C7068}" type="presParOf" srcId="{F0C33AE3-AB67-4FD3-AF9F-8D9CA98CA5A0}" destId="{C5EE6B53-7778-4082-BD4F-9416E333AEB7}" srcOrd="1" destOrd="0" presId="urn:microsoft.com/office/officeart/2008/layout/LinedList"/>
    <dgm:cxn modelId="{83551054-E070-41CD-855D-39A1A7C8A389}" type="presParOf" srcId="{F765A8A9-ED97-4BDB-B2AE-3D8F966CDED9}" destId="{7F6DC231-D7DD-4177-83AB-A70A90DDC833}" srcOrd="10" destOrd="0" presId="urn:microsoft.com/office/officeart/2008/layout/LinedList"/>
    <dgm:cxn modelId="{9D98BB92-7DBA-4E45-B06D-60A663A9D9E8}" type="presParOf" srcId="{F765A8A9-ED97-4BDB-B2AE-3D8F966CDED9}" destId="{72DE1C59-4107-431D-99BD-D0132015AEBC}" srcOrd="11" destOrd="0" presId="urn:microsoft.com/office/officeart/2008/layout/LinedList"/>
    <dgm:cxn modelId="{E60A39DD-3B81-4E0A-8D9A-B382C873DCC5}" type="presParOf" srcId="{72DE1C59-4107-431D-99BD-D0132015AEBC}" destId="{EC189082-6529-4A48-A2C4-21B47D91824B}" srcOrd="0" destOrd="0" presId="urn:microsoft.com/office/officeart/2008/layout/LinedList"/>
    <dgm:cxn modelId="{B67CFB81-D2D1-4849-AC82-EB0340F094CB}" type="presParOf" srcId="{72DE1C59-4107-431D-99BD-D0132015AEBC}" destId="{B7740947-9C3D-4F0C-89B0-BFFD5DCAFF6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D59B7F-F397-49D5-BC63-2B2402A49E9D}" type="doc">
      <dgm:prSet loTypeId="urn:microsoft.com/office/officeart/2011/layout/CircleProcess" loCatId="process" qsTypeId="urn:microsoft.com/office/officeart/2005/8/quickstyle/simple1" qsCatId="simple" csTypeId="urn:microsoft.com/office/officeart/2005/8/colors/colorful2" csCatId="colorful" phldr="1"/>
      <dgm:spPr/>
      <dgm:t>
        <a:bodyPr/>
        <a:lstStyle/>
        <a:p>
          <a:endParaRPr lang="en-US"/>
        </a:p>
      </dgm:t>
    </dgm:pt>
    <dgm:pt modelId="{7F2122EC-9415-4221-9F66-C0D9BC22157A}">
      <dgm:prSet custT="1"/>
      <dgm:spPr/>
      <dgm:t>
        <a:bodyPr/>
        <a:lstStyle/>
        <a:p>
          <a:r>
            <a:rPr lang="en-US" sz="1600" dirty="0">
              <a:latin typeface="Times New Roman" panose="02020603050405020304" pitchFamily="18" charset="0"/>
              <a:cs typeface="Times New Roman" panose="02020603050405020304" pitchFamily="18" charset="0"/>
            </a:rPr>
            <a:t>It tells housekeepers what to do when guests have valuables that need to be kept safe or when guests are in their rooms while the rooms are being cleaned (Yacoub and </a:t>
          </a:r>
          <a:r>
            <a:rPr lang="en-US" sz="1600" dirty="0" err="1">
              <a:latin typeface="Times New Roman" panose="02020603050405020304" pitchFamily="18" charset="0"/>
              <a:cs typeface="Times New Roman" panose="02020603050405020304" pitchFamily="18" charset="0"/>
            </a:rPr>
            <a:t>ElHajjar</a:t>
          </a:r>
          <a:r>
            <a:rPr lang="en-US" sz="1600" dirty="0">
              <a:latin typeface="Times New Roman" panose="02020603050405020304" pitchFamily="18" charset="0"/>
              <a:cs typeface="Times New Roman" panose="02020603050405020304" pitchFamily="18" charset="0"/>
            </a:rPr>
            <a:t>, 2021).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dgm:t>
    </dgm:pt>
    <dgm:pt modelId="{B9E42439-C337-4146-8639-68163318AA08}" type="parTrans" cxnId="{CE303165-B6B5-4C9F-96F2-F8E6E03A01A2}">
      <dgm:prSet/>
      <dgm:spPr/>
      <dgm:t>
        <a:bodyPr/>
        <a:lstStyle/>
        <a:p>
          <a:endParaRPr lang="en-US"/>
        </a:p>
      </dgm:t>
    </dgm:pt>
    <dgm:pt modelId="{7137E586-9401-4304-932E-44A03B65FD99}" type="sibTrans" cxnId="{CE303165-B6B5-4C9F-96F2-F8E6E03A01A2}">
      <dgm:prSet/>
      <dgm:spPr/>
      <dgm:t>
        <a:bodyPr/>
        <a:lstStyle/>
        <a:p>
          <a:endParaRPr lang="en-US"/>
        </a:p>
      </dgm:t>
    </dgm:pt>
    <dgm:pt modelId="{55AFA9B6-22BF-4B74-8802-1433D5DE3BD4}">
      <dgm:prSet custT="1"/>
      <dgm:spPr/>
      <dgm:t>
        <a:bodyPr/>
        <a:lstStyle/>
        <a:p>
          <a:r>
            <a:rPr lang="en-US" sz="1600" dirty="0">
              <a:latin typeface="Times New Roman" panose="02020603050405020304" pitchFamily="18" charset="0"/>
              <a:cs typeface="Times New Roman" panose="02020603050405020304" pitchFamily="18" charset="0"/>
            </a:rPr>
            <a:t>This method includes things like knocking softly and letting people know you're there before you enter, giving them enough time to answer or open the door, and being aware of "Do Not Disturb" signs.</a:t>
          </a:r>
        </a:p>
      </dgm:t>
    </dgm:pt>
    <dgm:pt modelId="{FF313081-BD29-49F2-86CD-5D8573E89686}" type="parTrans" cxnId="{0A2D0B1B-54F2-4D29-9E4C-6745181A488A}">
      <dgm:prSet/>
      <dgm:spPr/>
      <dgm:t>
        <a:bodyPr/>
        <a:lstStyle/>
        <a:p>
          <a:endParaRPr lang="en-US"/>
        </a:p>
      </dgm:t>
    </dgm:pt>
    <dgm:pt modelId="{78CD44D2-7573-4051-8A53-6BEA962D299A}" type="sibTrans" cxnId="{0A2D0B1B-54F2-4D29-9E4C-6745181A488A}">
      <dgm:prSet/>
      <dgm:spPr/>
      <dgm:t>
        <a:bodyPr/>
        <a:lstStyle/>
        <a:p>
          <a:endParaRPr lang="en-US"/>
        </a:p>
      </dgm:t>
    </dgm:pt>
    <dgm:pt modelId="{618C246C-4621-405C-B8CC-C6D0F23FCAE0}" type="pres">
      <dgm:prSet presAssocID="{2DD59B7F-F397-49D5-BC63-2B2402A49E9D}" presName="Name0" presStyleCnt="0">
        <dgm:presLayoutVars>
          <dgm:chMax val="11"/>
          <dgm:chPref val="11"/>
          <dgm:dir/>
          <dgm:resizeHandles/>
        </dgm:presLayoutVars>
      </dgm:prSet>
      <dgm:spPr/>
    </dgm:pt>
    <dgm:pt modelId="{8E23F5FA-3683-4B9F-B7D8-0F325311602C}" type="pres">
      <dgm:prSet presAssocID="{55AFA9B6-22BF-4B74-8802-1433D5DE3BD4}" presName="Accent2" presStyleCnt="0"/>
      <dgm:spPr/>
    </dgm:pt>
    <dgm:pt modelId="{9734A135-8E08-4A12-8B9D-D0202C06564C}" type="pres">
      <dgm:prSet presAssocID="{55AFA9B6-22BF-4B74-8802-1433D5DE3BD4}" presName="Accent" presStyleLbl="node1" presStyleIdx="0" presStyleCnt="2"/>
      <dgm:spPr/>
    </dgm:pt>
    <dgm:pt modelId="{179D68CB-95D5-40A0-A85B-717E49D4406E}" type="pres">
      <dgm:prSet presAssocID="{55AFA9B6-22BF-4B74-8802-1433D5DE3BD4}" presName="ParentBackground2" presStyleCnt="0"/>
      <dgm:spPr/>
    </dgm:pt>
    <dgm:pt modelId="{E7640259-887A-455B-A786-1653136D692C}" type="pres">
      <dgm:prSet presAssocID="{55AFA9B6-22BF-4B74-8802-1433D5DE3BD4}" presName="ParentBackground" presStyleLbl="fgAcc1" presStyleIdx="0" presStyleCnt="2"/>
      <dgm:spPr/>
    </dgm:pt>
    <dgm:pt modelId="{647F3961-CCE8-48E4-8E52-2B67579D6CD0}" type="pres">
      <dgm:prSet presAssocID="{55AFA9B6-22BF-4B74-8802-1433D5DE3BD4}" presName="Parent2" presStyleLbl="revTx" presStyleIdx="0" presStyleCnt="0">
        <dgm:presLayoutVars>
          <dgm:chMax val="1"/>
          <dgm:chPref val="1"/>
          <dgm:bulletEnabled val="1"/>
        </dgm:presLayoutVars>
      </dgm:prSet>
      <dgm:spPr/>
    </dgm:pt>
    <dgm:pt modelId="{B86E6070-6BF7-471F-9F29-EC019BF17572}" type="pres">
      <dgm:prSet presAssocID="{7F2122EC-9415-4221-9F66-C0D9BC22157A}" presName="Accent1" presStyleCnt="0"/>
      <dgm:spPr/>
    </dgm:pt>
    <dgm:pt modelId="{5ECA76AC-FEC8-4788-A16E-1E4B7E31A3E9}" type="pres">
      <dgm:prSet presAssocID="{7F2122EC-9415-4221-9F66-C0D9BC22157A}" presName="Accent" presStyleLbl="node1" presStyleIdx="1" presStyleCnt="2"/>
      <dgm:spPr/>
    </dgm:pt>
    <dgm:pt modelId="{AD3CC93B-BAEA-4528-AA5D-B51B1CE26AB0}" type="pres">
      <dgm:prSet presAssocID="{7F2122EC-9415-4221-9F66-C0D9BC22157A}" presName="ParentBackground1" presStyleCnt="0"/>
      <dgm:spPr/>
    </dgm:pt>
    <dgm:pt modelId="{7B52BA1B-83DC-4A6A-A50B-4CF2313FED56}" type="pres">
      <dgm:prSet presAssocID="{7F2122EC-9415-4221-9F66-C0D9BC22157A}" presName="ParentBackground" presStyleLbl="fgAcc1" presStyleIdx="1" presStyleCnt="2"/>
      <dgm:spPr/>
    </dgm:pt>
    <dgm:pt modelId="{EC5C482C-0414-4EDA-A76F-572DDB9316C9}" type="pres">
      <dgm:prSet presAssocID="{7F2122EC-9415-4221-9F66-C0D9BC22157A}" presName="Parent1" presStyleLbl="revTx" presStyleIdx="0" presStyleCnt="0">
        <dgm:presLayoutVars>
          <dgm:chMax val="1"/>
          <dgm:chPref val="1"/>
          <dgm:bulletEnabled val="1"/>
        </dgm:presLayoutVars>
      </dgm:prSet>
      <dgm:spPr/>
    </dgm:pt>
  </dgm:ptLst>
  <dgm:cxnLst>
    <dgm:cxn modelId="{0A2D0B1B-54F2-4D29-9E4C-6745181A488A}" srcId="{2DD59B7F-F397-49D5-BC63-2B2402A49E9D}" destId="{55AFA9B6-22BF-4B74-8802-1433D5DE3BD4}" srcOrd="1" destOrd="0" parTransId="{FF313081-BD29-49F2-86CD-5D8573E89686}" sibTransId="{78CD44D2-7573-4051-8A53-6BEA962D299A}"/>
    <dgm:cxn modelId="{CE303165-B6B5-4C9F-96F2-F8E6E03A01A2}" srcId="{2DD59B7F-F397-49D5-BC63-2B2402A49E9D}" destId="{7F2122EC-9415-4221-9F66-C0D9BC22157A}" srcOrd="0" destOrd="0" parTransId="{B9E42439-C337-4146-8639-68163318AA08}" sibTransId="{7137E586-9401-4304-932E-44A03B65FD99}"/>
    <dgm:cxn modelId="{2C4FAD58-6F21-4A46-A9D3-4183E481D310}" type="presOf" srcId="{55AFA9B6-22BF-4B74-8802-1433D5DE3BD4}" destId="{647F3961-CCE8-48E4-8E52-2B67579D6CD0}" srcOrd="1" destOrd="0" presId="urn:microsoft.com/office/officeart/2011/layout/CircleProcess"/>
    <dgm:cxn modelId="{905DB6A1-EB3C-4E43-B266-B6CD369CE572}" type="presOf" srcId="{7F2122EC-9415-4221-9F66-C0D9BC22157A}" destId="{7B52BA1B-83DC-4A6A-A50B-4CF2313FED56}" srcOrd="0" destOrd="0" presId="urn:microsoft.com/office/officeart/2011/layout/CircleProcess"/>
    <dgm:cxn modelId="{5EC406A8-53E0-450E-890B-EEC63190541B}" type="presOf" srcId="{7F2122EC-9415-4221-9F66-C0D9BC22157A}" destId="{EC5C482C-0414-4EDA-A76F-572DDB9316C9}" srcOrd="1" destOrd="0" presId="urn:microsoft.com/office/officeart/2011/layout/CircleProcess"/>
    <dgm:cxn modelId="{56F70FED-1CC6-4893-830F-913B8040FB83}" type="presOf" srcId="{2DD59B7F-F397-49D5-BC63-2B2402A49E9D}" destId="{618C246C-4621-405C-B8CC-C6D0F23FCAE0}" srcOrd="0" destOrd="0" presId="urn:microsoft.com/office/officeart/2011/layout/CircleProcess"/>
    <dgm:cxn modelId="{CE0C87F8-9028-4B8B-937C-F5AB29494C3A}" type="presOf" srcId="{55AFA9B6-22BF-4B74-8802-1433D5DE3BD4}" destId="{E7640259-887A-455B-A786-1653136D692C}" srcOrd="0" destOrd="0" presId="urn:microsoft.com/office/officeart/2011/layout/CircleProcess"/>
    <dgm:cxn modelId="{5EDBB7F3-70BC-4652-AF0D-02E946DA6D07}" type="presParOf" srcId="{618C246C-4621-405C-B8CC-C6D0F23FCAE0}" destId="{8E23F5FA-3683-4B9F-B7D8-0F325311602C}" srcOrd="0" destOrd="0" presId="urn:microsoft.com/office/officeart/2011/layout/CircleProcess"/>
    <dgm:cxn modelId="{56A8D45F-A49E-4D1D-8AB5-F78C417867B4}" type="presParOf" srcId="{8E23F5FA-3683-4B9F-B7D8-0F325311602C}" destId="{9734A135-8E08-4A12-8B9D-D0202C06564C}" srcOrd="0" destOrd="0" presId="urn:microsoft.com/office/officeart/2011/layout/CircleProcess"/>
    <dgm:cxn modelId="{A7782034-44B7-42E6-B866-8515D557C2F2}" type="presParOf" srcId="{618C246C-4621-405C-B8CC-C6D0F23FCAE0}" destId="{179D68CB-95D5-40A0-A85B-717E49D4406E}" srcOrd="1" destOrd="0" presId="urn:microsoft.com/office/officeart/2011/layout/CircleProcess"/>
    <dgm:cxn modelId="{A98259E2-1AF0-40B8-BE13-1E460873B2F5}" type="presParOf" srcId="{179D68CB-95D5-40A0-A85B-717E49D4406E}" destId="{E7640259-887A-455B-A786-1653136D692C}" srcOrd="0" destOrd="0" presId="urn:microsoft.com/office/officeart/2011/layout/CircleProcess"/>
    <dgm:cxn modelId="{75BAF206-2F67-475D-B4F7-B0438C46AFDF}" type="presParOf" srcId="{618C246C-4621-405C-B8CC-C6D0F23FCAE0}" destId="{647F3961-CCE8-48E4-8E52-2B67579D6CD0}" srcOrd="2" destOrd="0" presId="urn:microsoft.com/office/officeart/2011/layout/CircleProcess"/>
    <dgm:cxn modelId="{E743A4AE-964B-41C1-9A2E-AF690B8A67E3}" type="presParOf" srcId="{618C246C-4621-405C-B8CC-C6D0F23FCAE0}" destId="{B86E6070-6BF7-471F-9F29-EC019BF17572}" srcOrd="3" destOrd="0" presId="urn:microsoft.com/office/officeart/2011/layout/CircleProcess"/>
    <dgm:cxn modelId="{E3A0A4E6-BBAD-4C35-BF20-EE3DE7E11AEA}" type="presParOf" srcId="{B86E6070-6BF7-471F-9F29-EC019BF17572}" destId="{5ECA76AC-FEC8-4788-A16E-1E4B7E31A3E9}" srcOrd="0" destOrd="0" presId="urn:microsoft.com/office/officeart/2011/layout/CircleProcess"/>
    <dgm:cxn modelId="{67A9DBF4-01E4-4B01-BD79-237B6FE2D1AE}" type="presParOf" srcId="{618C246C-4621-405C-B8CC-C6D0F23FCAE0}" destId="{AD3CC93B-BAEA-4528-AA5D-B51B1CE26AB0}" srcOrd="4" destOrd="0" presId="urn:microsoft.com/office/officeart/2011/layout/CircleProcess"/>
    <dgm:cxn modelId="{AFEFEA29-EE0F-485C-A559-19539F888795}" type="presParOf" srcId="{AD3CC93B-BAEA-4528-AA5D-B51B1CE26AB0}" destId="{7B52BA1B-83DC-4A6A-A50B-4CF2313FED56}" srcOrd="0" destOrd="0" presId="urn:microsoft.com/office/officeart/2011/layout/CircleProcess"/>
    <dgm:cxn modelId="{8AA9352D-F7BD-42D5-A8FA-D9253DC7DA3F}" type="presParOf" srcId="{618C246C-4621-405C-B8CC-C6D0F23FCAE0}" destId="{EC5C482C-0414-4EDA-A76F-572DDB9316C9}" srcOrd="5"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BEABA5-22A0-46D5-AB15-159B8FDD523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E123130-543F-43AA-9607-9FA9A3E27A34}">
      <dgm:prSet custT="1"/>
      <dgm:spPr/>
      <dgm:t>
        <a:bodyPr/>
        <a:lstStyle/>
        <a:p>
          <a:r>
            <a:rPr lang="en-GB" sz="1200" b="0" i="0" dirty="0" err="1">
              <a:solidFill>
                <a:schemeClr val="tx1"/>
              </a:solidFill>
              <a:latin typeface="Times New Roman" panose="02020603050405020304" pitchFamily="18" charset="0"/>
              <a:cs typeface="Times New Roman" panose="02020603050405020304" pitchFamily="18" charset="0"/>
            </a:rPr>
            <a:t>Rosemberg</a:t>
          </a:r>
          <a:r>
            <a:rPr lang="en-GB" sz="1200" b="0" i="0" dirty="0">
              <a:solidFill>
                <a:schemeClr val="tx1"/>
              </a:solidFill>
              <a:latin typeface="Times New Roman" panose="02020603050405020304" pitchFamily="18" charset="0"/>
              <a:cs typeface="Times New Roman" panose="02020603050405020304" pitchFamily="18" charset="0"/>
            </a:rPr>
            <a:t>, M.A.S., 2020. Health and safety considerations for hotel cleaners during Covid-19. </a:t>
          </a:r>
          <a:r>
            <a:rPr lang="en-GB" sz="1200" b="0" i="1" dirty="0">
              <a:solidFill>
                <a:schemeClr val="tx1"/>
              </a:solidFill>
              <a:latin typeface="Times New Roman" panose="02020603050405020304" pitchFamily="18" charset="0"/>
              <a:cs typeface="Times New Roman" panose="02020603050405020304" pitchFamily="18" charset="0"/>
            </a:rPr>
            <a:t>Occupational Medicine</a:t>
          </a:r>
          <a:r>
            <a:rPr lang="en-GB" sz="1200" b="0" i="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latin typeface="Times New Roman" panose="02020603050405020304" pitchFamily="18" charset="0"/>
              <a:cs typeface="Times New Roman" panose="02020603050405020304" pitchFamily="18" charset="0"/>
            </a:rPr>
            <a:t>70</a:t>
          </a:r>
          <a:r>
            <a:rPr lang="en-GB" sz="1200" b="0" i="0" dirty="0">
              <a:solidFill>
                <a:schemeClr val="tx1"/>
              </a:solidFill>
              <a:latin typeface="Times New Roman" panose="02020603050405020304" pitchFamily="18" charset="0"/>
              <a:cs typeface="Times New Roman" panose="02020603050405020304" pitchFamily="18" charset="0"/>
            </a:rPr>
            <a:t>(5), pp.382-383.</a:t>
          </a:r>
          <a:endParaRPr lang="en-US" sz="1200" dirty="0">
            <a:solidFill>
              <a:schemeClr val="tx1"/>
            </a:solidFill>
            <a:latin typeface="Times New Roman" panose="02020603050405020304" pitchFamily="18" charset="0"/>
            <a:cs typeface="Times New Roman" panose="02020603050405020304" pitchFamily="18" charset="0"/>
          </a:endParaRPr>
        </a:p>
      </dgm:t>
    </dgm:pt>
    <dgm:pt modelId="{DA0B85AD-05FB-4AC3-890F-2726593AE1C9}" type="parTrans" cxnId="{E3F37FE9-4EC7-4EB0-9A7E-F0ED578463EC}">
      <dgm:prSet/>
      <dgm:spPr/>
      <dgm:t>
        <a:bodyPr/>
        <a:lstStyle/>
        <a:p>
          <a:endParaRPr lang="en-US"/>
        </a:p>
      </dgm:t>
    </dgm:pt>
    <dgm:pt modelId="{E41BB9DB-5B70-4B99-8440-F979FA24173F}" type="sibTrans" cxnId="{E3F37FE9-4EC7-4EB0-9A7E-F0ED578463EC}">
      <dgm:prSet/>
      <dgm:spPr/>
      <dgm:t>
        <a:bodyPr/>
        <a:lstStyle/>
        <a:p>
          <a:endParaRPr lang="en-US"/>
        </a:p>
      </dgm:t>
    </dgm:pt>
    <dgm:pt modelId="{14478B31-E2CE-47E0-B4A6-B9F3A3660277}">
      <dgm:prSet custT="1"/>
      <dgm:spPr/>
      <dgm:t>
        <a:bodyPr/>
        <a:lstStyle/>
        <a:p>
          <a:r>
            <a:rPr lang="en-GB" sz="1200" b="0" i="0">
              <a:solidFill>
                <a:schemeClr val="tx1"/>
              </a:solidFill>
              <a:latin typeface="Times New Roman" panose="02020603050405020304" pitchFamily="18" charset="0"/>
              <a:cs typeface="Times New Roman" panose="02020603050405020304" pitchFamily="18" charset="0"/>
            </a:rPr>
            <a:t>Zhang, J., Xie, C., Wang, J., Morrison, A.M. and Coca-Stefaniak, J.A., 2020. Responding to a major global crisis: the effects of hotel safety leadership on employee safety behavior during COVID-19. </a:t>
          </a:r>
          <a:r>
            <a:rPr lang="en-GB" sz="1200" b="0" i="1">
              <a:solidFill>
                <a:schemeClr val="tx1"/>
              </a:solidFill>
              <a:latin typeface="Times New Roman" panose="02020603050405020304" pitchFamily="18" charset="0"/>
              <a:cs typeface="Times New Roman" panose="02020603050405020304" pitchFamily="18" charset="0"/>
            </a:rPr>
            <a:t>International Journal of Contemporary Hospitality Management</a:t>
          </a:r>
          <a:r>
            <a:rPr lang="en-GB" sz="1200" b="0" i="0">
              <a:solidFill>
                <a:schemeClr val="tx1"/>
              </a:solidFill>
              <a:latin typeface="Times New Roman" panose="02020603050405020304" pitchFamily="18" charset="0"/>
              <a:cs typeface="Times New Roman" panose="02020603050405020304" pitchFamily="18" charset="0"/>
            </a:rPr>
            <a:t>, </a:t>
          </a:r>
          <a:r>
            <a:rPr lang="en-GB" sz="1200" b="0" i="1">
              <a:solidFill>
                <a:schemeClr val="tx1"/>
              </a:solidFill>
              <a:latin typeface="Times New Roman" panose="02020603050405020304" pitchFamily="18" charset="0"/>
              <a:cs typeface="Times New Roman" panose="02020603050405020304" pitchFamily="18" charset="0"/>
            </a:rPr>
            <a:t>32</a:t>
          </a:r>
          <a:r>
            <a:rPr lang="en-GB" sz="1200" b="0" i="0">
              <a:solidFill>
                <a:schemeClr val="tx1"/>
              </a:solidFill>
              <a:latin typeface="Times New Roman" panose="02020603050405020304" pitchFamily="18" charset="0"/>
              <a:cs typeface="Times New Roman" panose="02020603050405020304" pitchFamily="18" charset="0"/>
            </a:rPr>
            <a:t>(11), pp.3365-3389.</a:t>
          </a:r>
          <a:endParaRPr lang="en-US" sz="1200">
            <a:solidFill>
              <a:schemeClr val="tx1"/>
            </a:solidFill>
            <a:latin typeface="Times New Roman" panose="02020603050405020304" pitchFamily="18" charset="0"/>
            <a:cs typeface="Times New Roman" panose="02020603050405020304" pitchFamily="18" charset="0"/>
          </a:endParaRPr>
        </a:p>
      </dgm:t>
    </dgm:pt>
    <dgm:pt modelId="{D05FCD6F-B592-4E67-B575-15C639162EEB}" type="sibTrans" cxnId="{0826E1CF-BDED-4A3D-97D8-9F0822DF488D}">
      <dgm:prSet/>
      <dgm:spPr/>
      <dgm:t>
        <a:bodyPr/>
        <a:lstStyle/>
        <a:p>
          <a:endParaRPr lang="en-US"/>
        </a:p>
      </dgm:t>
    </dgm:pt>
    <dgm:pt modelId="{0DDCE49D-C7A7-438A-AF83-05F01CAB3493}" type="parTrans" cxnId="{0826E1CF-BDED-4A3D-97D8-9F0822DF488D}">
      <dgm:prSet/>
      <dgm:spPr/>
      <dgm:t>
        <a:bodyPr/>
        <a:lstStyle/>
        <a:p>
          <a:endParaRPr lang="en-US"/>
        </a:p>
      </dgm:t>
    </dgm:pt>
    <dgm:pt modelId="{C4C15F05-CC9B-4266-BB6E-400CDFAD60DE}">
      <dgm:prSet custT="1"/>
      <dgm:spPr/>
      <dgm:t>
        <a:bodyPr/>
        <a:lstStyle/>
        <a:p>
          <a:r>
            <a:rPr lang="en-GB" sz="1200" b="0" i="0">
              <a:solidFill>
                <a:schemeClr val="tx1"/>
              </a:solidFill>
              <a:latin typeface="Times New Roman" panose="02020603050405020304" pitchFamily="18" charset="0"/>
              <a:cs typeface="Times New Roman" panose="02020603050405020304" pitchFamily="18" charset="0"/>
            </a:rPr>
            <a:t>Zhang, J., Xie, C. and Morrison, A.M., 2021. The effect of corporate social responsibility on hotel employee safety behavior during COVID-19: The moderation of belief restoration and negative emotions. </a:t>
          </a:r>
          <a:r>
            <a:rPr lang="en-GB" sz="1200" b="0" i="1">
              <a:solidFill>
                <a:schemeClr val="tx1"/>
              </a:solidFill>
              <a:latin typeface="Times New Roman" panose="02020603050405020304" pitchFamily="18" charset="0"/>
              <a:cs typeface="Times New Roman" panose="02020603050405020304" pitchFamily="18" charset="0"/>
            </a:rPr>
            <a:t>Journal of Hospitality and Tourism Management</a:t>
          </a:r>
          <a:r>
            <a:rPr lang="en-GB" sz="1200" b="0" i="0">
              <a:solidFill>
                <a:schemeClr val="tx1"/>
              </a:solidFill>
              <a:latin typeface="Times New Roman" panose="02020603050405020304" pitchFamily="18" charset="0"/>
              <a:cs typeface="Times New Roman" panose="02020603050405020304" pitchFamily="18" charset="0"/>
            </a:rPr>
            <a:t>, </a:t>
          </a:r>
          <a:r>
            <a:rPr lang="en-GB" sz="1200" b="0" i="1">
              <a:solidFill>
                <a:schemeClr val="tx1"/>
              </a:solidFill>
              <a:latin typeface="Times New Roman" panose="02020603050405020304" pitchFamily="18" charset="0"/>
              <a:cs typeface="Times New Roman" panose="02020603050405020304" pitchFamily="18" charset="0"/>
            </a:rPr>
            <a:t>46</a:t>
          </a:r>
          <a:r>
            <a:rPr lang="en-GB" sz="1200" b="0" i="0">
              <a:solidFill>
                <a:schemeClr val="tx1"/>
              </a:solidFill>
              <a:latin typeface="Times New Roman" panose="02020603050405020304" pitchFamily="18" charset="0"/>
              <a:cs typeface="Times New Roman" panose="02020603050405020304" pitchFamily="18" charset="0"/>
            </a:rPr>
            <a:t>, pp.233-243.</a:t>
          </a:r>
          <a:endParaRPr lang="en-US" sz="1200">
            <a:solidFill>
              <a:schemeClr val="tx1"/>
            </a:solidFill>
            <a:latin typeface="Times New Roman" panose="02020603050405020304" pitchFamily="18" charset="0"/>
            <a:cs typeface="Times New Roman" panose="02020603050405020304" pitchFamily="18" charset="0"/>
          </a:endParaRPr>
        </a:p>
      </dgm:t>
    </dgm:pt>
    <dgm:pt modelId="{B83F1850-DD70-4DA8-8BBF-4A0EEC1CB243}" type="sibTrans" cxnId="{0D90542F-A659-4E92-A5D5-8880E2EE93E1}">
      <dgm:prSet/>
      <dgm:spPr/>
      <dgm:t>
        <a:bodyPr/>
        <a:lstStyle/>
        <a:p>
          <a:endParaRPr lang="en-US"/>
        </a:p>
      </dgm:t>
    </dgm:pt>
    <dgm:pt modelId="{113A03E1-C233-46DE-9863-24BCF31884EC}" type="parTrans" cxnId="{0D90542F-A659-4E92-A5D5-8880E2EE93E1}">
      <dgm:prSet/>
      <dgm:spPr/>
      <dgm:t>
        <a:bodyPr/>
        <a:lstStyle/>
        <a:p>
          <a:endParaRPr lang="en-US"/>
        </a:p>
      </dgm:t>
    </dgm:pt>
    <dgm:pt modelId="{B5424FF3-3F0F-410E-9038-32B531C1436F}">
      <dgm:prSet custT="1"/>
      <dgm:spPr/>
      <dgm:t>
        <a:bodyPr/>
        <a:lstStyle/>
        <a:p>
          <a:r>
            <a:rPr lang="en-GB" sz="1200" b="0" i="0" dirty="0" err="1">
              <a:solidFill>
                <a:schemeClr val="tx1"/>
              </a:solidFill>
              <a:latin typeface="Times New Roman" panose="02020603050405020304" pitchFamily="18" charset="0"/>
              <a:cs typeface="Times New Roman" panose="02020603050405020304" pitchFamily="18" charset="0"/>
            </a:rPr>
            <a:t>Atadil</a:t>
          </a:r>
          <a:r>
            <a:rPr lang="en-GB" sz="1200" b="0" i="0" dirty="0">
              <a:solidFill>
                <a:schemeClr val="tx1"/>
              </a:solidFill>
              <a:latin typeface="Times New Roman" panose="02020603050405020304" pitchFamily="18" charset="0"/>
              <a:cs typeface="Times New Roman" panose="02020603050405020304" pitchFamily="18" charset="0"/>
            </a:rPr>
            <a:t>, H.A. and Lu, Q., 2021. An investigation of underlying dimensions of customers’ perceptions of a safe hotel in the COVID-19 era: Effects of those perceptions on hotel selection </a:t>
          </a:r>
          <a:r>
            <a:rPr lang="en-GB" sz="1200" b="0" i="0" dirty="0" err="1">
              <a:solidFill>
                <a:schemeClr val="tx1"/>
              </a:solidFill>
              <a:latin typeface="Times New Roman" panose="02020603050405020304" pitchFamily="18" charset="0"/>
              <a:cs typeface="Times New Roman" panose="02020603050405020304" pitchFamily="18" charset="0"/>
            </a:rPr>
            <a:t>behavior</a:t>
          </a:r>
          <a:r>
            <a:rPr lang="en-GB" sz="1200" b="0" i="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latin typeface="Times New Roman" panose="02020603050405020304" pitchFamily="18" charset="0"/>
              <a:cs typeface="Times New Roman" panose="02020603050405020304" pitchFamily="18" charset="0"/>
            </a:rPr>
            <a:t>Journal of Hospitality Marketing &amp; Management</a:t>
          </a:r>
          <a:r>
            <a:rPr lang="en-GB" sz="1200" b="0" i="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latin typeface="Times New Roman" panose="02020603050405020304" pitchFamily="18" charset="0"/>
              <a:cs typeface="Times New Roman" panose="02020603050405020304" pitchFamily="18" charset="0"/>
            </a:rPr>
            <a:t>30</a:t>
          </a:r>
          <a:r>
            <a:rPr lang="en-GB" sz="1200" b="0" i="0" dirty="0">
              <a:solidFill>
                <a:schemeClr val="tx1"/>
              </a:solidFill>
              <a:latin typeface="Times New Roman" panose="02020603050405020304" pitchFamily="18" charset="0"/>
              <a:cs typeface="Times New Roman" panose="02020603050405020304" pitchFamily="18" charset="0"/>
            </a:rPr>
            <a:t>(6), pp.655-672.</a:t>
          </a:r>
          <a:endParaRPr lang="en-US" sz="1200" dirty="0">
            <a:solidFill>
              <a:schemeClr val="tx1"/>
            </a:solidFill>
            <a:latin typeface="Times New Roman" panose="02020603050405020304" pitchFamily="18" charset="0"/>
            <a:cs typeface="Times New Roman" panose="02020603050405020304" pitchFamily="18" charset="0"/>
          </a:endParaRPr>
        </a:p>
      </dgm:t>
    </dgm:pt>
    <dgm:pt modelId="{1A4EB7B1-B6BC-4CC2-BE7A-9B1D27B0B59D}" type="sibTrans" cxnId="{0B18137B-6CCB-4DC8-A9FB-E896123572D8}">
      <dgm:prSet/>
      <dgm:spPr/>
      <dgm:t>
        <a:bodyPr/>
        <a:lstStyle/>
        <a:p>
          <a:endParaRPr lang="en-US"/>
        </a:p>
      </dgm:t>
    </dgm:pt>
    <dgm:pt modelId="{D6F972E8-84F2-47B0-AB4C-42E9C7675E96}" type="parTrans" cxnId="{0B18137B-6CCB-4DC8-A9FB-E896123572D8}">
      <dgm:prSet/>
      <dgm:spPr/>
      <dgm:t>
        <a:bodyPr/>
        <a:lstStyle/>
        <a:p>
          <a:endParaRPr lang="en-US"/>
        </a:p>
      </dgm:t>
    </dgm:pt>
    <dgm:pt modelId="{20AF7FDD-B69C-484D-B370-FFB829870895}">
      <dgm:prSet custT="1"/>
      <dgm:spPr/>
      <dgm:t>
        <a:bodyPr/>
        <a:lstStyle/>
        <a:p>
          <a:r>
            <a:rPr lang="en-GB" sz="1200" b="0" i="0" dirty="0">
              <a:solidFill>
                <a:schemeClr val="tx1"/>
              </a:solidFill>
              <a:latin typeface="Times New Roman" panose="02020603050405020304" pitchFamily="18" charset="0"/>
              <a:cs typeface="Times New Roman" panose="02020603050405020304" pitchFamily="18" charset="0"/>
            </a:rPr>
            <a:t>Chan, J., Gao, Y.L. and McGinley, S., 2021. Updates in service standards in hotels: how COVID-19 changed operations. </a:t>
          </a:r>
          <a:r>
            <a:rPr lang="en-GB" sz="1200" b="0" i="1" dirty="0">
              <a:solidFill>
                <a:schemeClr val="tx1"/>
              </a:solidFill>
              <a:latin typeface="Times New Roman" panose="02020603050405020304" pitchFamily="18" charset="0"/>
              <a:cs typeface="Times New Roman" panose="02020603050405020304" pitchFamily="18" charset="0"/>
            </a:rPr>
            <a:t>International Journal of Contemporary Hospitality Management</a:t>
          </a:r>
          <a:r>
            <a:rPr lang="en-GB" sz="1200" b="0" i="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latin typeface="Times New Roman" panose="02020603050405020304" pitchFamily="18" charset="0"/>
              <a:cs typeface="Times New Roman" panose="02020603050405020304" pitchFamily="18" charset="0"/>
            </a:rPr>
            <a:t>33</a:t>
          </a:r>
          <a:r>
            <a:rPr lang="en-GB" sz="1200" b="0" i="0" dirty="0">
              <a:solidFill>
                <a:schemeClr val="tx1"/>
              </a:solidFill>
              <a:latin typeface="Times New Roman" panose="02020603050405020304" pitchFamily="18" charset="0"/>
              <a:cs typeface="Times New Roman" panose="02020603050405020304" pitchFamily="18" charset="0"/>
            </a:rPr>
            <a:t>(5), pp.1668-1687.</a:t>
          </a:r>
          <a:endParaRPr lang="en-US" sz="1200" dirty="0">
            <a:solidFill>
              <a:schemeClr val="tx1"/>
            </a:solidFill>
            <a:latin typeface="Times New Roman" panose="02020603050405020304" pitchFamily="18" charset="0"/>
            <a:cs typeface="Times New Roman" panose="02020603050405020304" pitchFamily="18" charset="0"/>
          </a:endParaRPr>
        </a:p>
      </dgm:t>
    </dgm:pt>
    <dgm:pt modelId="{1A74C4F4-8381-4B00-BEA4-AE93122AB9E1}" type="sibTrans" cxnId="{C3B142CF-BCE7-41DE-B6A9-21962FA13418}">
      <dgm:prSet/>
      <dgm:spPr/>
      <dgm:t>
        <a:bodyPr/>
        <a:lstStyle/>
        <a:p>
          <a:endParaRPr lang="en-US"/>
        </a:p>
      </dgm:t>
    </dgm:pt>
    <dgm:pt modelId="{95C40F00-F027-4486-A367-C614DF3AE4A0}" type="parTrans" cxnId="{C3B142CF-BCE7-41DE-B6A9-21962FA13418}">
      <dgm:prSet/>
      <dgm:spPr/>
      <dgm:t>
        <a:bodyPr/>
        <a:lstStyle/>
        <a:p>
          <a:endParaRPr lang="en-US"/>
        </a:p>
      </dgm:t>
    </dgm:pt>
    <dgm:pt modelId="{FFE562FB-48B9-46C0-B732-088A129F38FB}">
      <dgm:prSet custT="1"/>
      <dgm:spPr/>
      <dgm:t>
        <a:bodyPr/>
        <a:lstStyle/>
        <a:p>
          <a:r>
            <a:rPr lang="en-GB" sz="1200" b="0" i="0" dirty="0" err="1">
              <a:solidFill>
                <a:schemeClr val="tx1"/>
              </a:solidFill>
              <a:latin typeface="Times New Roman" panose="02020603050405020304" pitchFamily="18" charset="0"/>
              <a:cs typeface="Times New Roman" panose="02020603050405020304" pitchFamily="18" charset="0"/>
            </a:rPr>
            <a:t>Rebouças</a:t>
          </a:r>
          <a:r>
            <a:rPr lang="en-GB" sz="1200" b="0" i="0" dirty="0">
              <a:solidFill>
                <a:schemeClr val="tx1"/>
              </a:solidFill>
              <a:latin typeface="Times New Roman" panose="02020603050405020304" pitchFamily="18" charset="0"/>
              <a:cs typeface="Times New Roman" panose="02020603050405020304" pitchFamily="18" charset="0"/>
            </a:rPr>
            <a:t>, L.T., Santiago, L.B., Martins, L.S., Menezes, A.C.R., Araújo, M.D.P.N. and de Castro Almeida, R.C., 2017. Food safety knowledge and practices of food handlers, head chefs and managers in hotels' restaurants of Salvador, Brazil. </a:t>
          </a:r>
          <a:r>
            <a:rPr lang="en-GB" sz="1200" b="0" i="1" dirty="0">
              <a:solidFill>
                <a:schemeClr val="tx1"/>
              </a:solidFill>
              <a:latin typeface="Times New Roman" panose="02020603050405020304" pitchFamily="18" charset="0"/>
              <a:cs typeface="Times New Roman" panose="02020603050405020304" pitchFamily="18" charset="0"/>
            </a:rPr>
            <a:t>Food Control</a:t>
          </a:r>
          <a:r>
            <a:rPr lang="en-GB" sz="1200" b="0" i="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latin typeface="Times New Roman" panose="02020603050405020304" pitchFamily="18" charset="0"/>
              <a:cs typeface="Times New Roman" panose="02020603050405020304" pitchFamily="18" charset="0"/>
            </a:rPr>
            <a:t>73</a:t>
          </a:r>
          <a:r>
            <a:rPr lang="en-GB" sz="1200" b="0" i="0" dirty="0">
              <a:solidFill>
                <a:schemeClr val="tx1"/>
              </a:solidFill>
              <a:latin typeface="Times New Roman" panose="02020603050405020304" pitchFamily="18" charset="0"/>
              <a:cs typeface="Times New Roman" panose="02020603050405020304" pitchFamily="18" charset="0"/>
            </a:rPr>
            <a:t>, pp.372-381.</a:t>
          </a:r>
          <a:endParaRPr lang="en-US" sz="1200" dirty="0">
            <a:solidFill>
              <a:schemeClr val="tx1"/>
            </a:solidFill>
            <a:latin typeface="Times New Roman" panose="02020603050405020304" pitchFamily="18" charset="0"/>
            <a:cs typeface="Times New Roman" panose="02020603050405020304" pitchFamily="18" charset="0"/>
          </a:endParaRPr>
        </a:p>
      </dgm:t>
    </dgm:pt>
    <dgm:pt modelId="{FEB0EADC-7E2E-4B36-A11C-16F8E5F69455}" type="sibTrans" cxnId="{C2ED27C0-3A45-45D7-8D38-AEE84D9672B5}">
      <dgm:prSet/>
      <dgm:spPr/>
      <dgm:t>
        <a:bodyPr/>
        <a:lstStyle/>
        <a:p>
          <a:endParaRPr lang="en-US"/>
        </a:p>
      </dgm:t>
    </dgm:pt>
    <dgm:pt modelId="{C7EE67B9-9094-42F7-8388-A2E5EEBDBE43}" type="parTrans" cxnId="{C2ED27C0-3A45-45D7-8D38-AEE84D9672B5}">
      <dgm:prSet/>
      <dgm:spPr/>
      <dgm:t>
        <a:bodyPr/>
        <a:lstStyle/>
        <a:p>
          <a:endParaRPr lang="en-US"/>
        </a:p>
      </dgm:t>
    </dgm:pt>
    <dgm:pt modelId="{A5BBB355-9B0F-498A-82E0-8F9405907D9B}">
      <dgm:prSet custT="1"/>
      <dgm:spPr/>
      <dgm:t>
        <a:bodyPr/>
        <a:lstStyle/>
        <a:p>
          <a:r>
            <a:rPr lang="en-GB" sz="1200" b="0" i="0" dirty="0" err="1">
              <a:solidFill>
                <a:schemeClr val="tx1"/>
              </a:solidFill>
              <a:latin typeface="Times New Roman" panose="02020603050405020304" pitchFamily="18" charset="0"/>
              <a:cs typeface="Times New Roman" panose="02020603050405020304" pitchFamily="18" charset="0"/>
            </a:rPr>
            <a:t>Nunkoo</a:t>
          </a:r>
          <a:r>
            <a:rPr lang="en-GB" sz="1200" b="0" i="0" dirty="0">
              <a:solidFill>
                <a:schemeClr val="tx1"/>
              </a:solidFill>
              <a:latin typeface="Times New Roman" panose="02020603050405020304" pitchFamily="18" charset="0"/>
              <a:cs typeface="Times New Roman" panose="02020603050405020304" pitchFamily="18" charset="0"/>
            </a:rPr>
            <a:t>, R., </a:t>
          </a:r>
          <a:r>
            <a:rPr lang="en-GB" sz="1200" b="0" i="0" dirty="0" err="1">
              <a:solidFill>
                <a:schemeClr val="tx1"/>
              </a:solidFill>
              <a:latin typeface="Times New Roman" panose="02020603050405020304" pitchFamily="18" charset="0"/>
              <a:cs typeface="Times New Roman" panose="02020603050405020304" pitchFamily="18" charset="0"/>
            </a:rPr>
            <a:t>Teeroovengadum</a:t>
          </a:r>
          <a:r>
            <a:rPr lang="en-GB" sz="1200" b="0" i="0" dirty="0">
              <a:solidFill>
                <a:schemeClr val="tx1"/>
              </a:solidFill>
              <a:latin typeface="Times New Roman" panose="02020603050405020304" pitchFamily="18" charset="0"/>
              <a:cs typeface="Times New Roman" panose="02020603050405020304" pitchFamily="18" charset="0"/>
            </a:rPr>
            <a:t>, V., </a:t>
          </a:r>
          <a:r>
            <a:rPr lang="en-GB" sz="1200" b="0" i="0" dirty="0" err="1">
              <a:solidFill>
                <a:schemeClr val="tx1"/>
              </a:solidFill>
              <a:latin typeface="Times New Roman" panose="02020603050405020304" pitchFamily="18" charset="0"/>
              <a:cs typeface="Times New Roman" panose="02020603050405020304" pitchFamily="18" charset="0"/>
            </a:rPr>
            <a:t>Ringle</a:t>
          </a:r>
          <a:r>
            <a:rPr lang="en-GB" sz="1200" b="0" i="0" dirty="0">
              <a:solidFill>
                <a:schemeClr val="tx1"/>
              </a:solidFill>
              <a:latin typeface="Times New Roman" panose="02020603050405020304" pitchFamily="18" charset="0"/>
              <a:cs typeface="Times New Roman" panose="02020603050405020304" pitchFamily="18" charset="0"/>
            </a:rPr>
            <a:t>, C.M. and </a:t>
          </a:r>
          <a:r>
            <a:rPr lang="en-GB" sz="1200" b="0" i="0" dirty="0" err="1">
              <a:solidFill>
                <a:schemeClr val="tx1"/>
              </a:solidFill>
              <a:latin typeface="Times New Roman" panose="02020603050405020304" pitchFamily="18" charset="0"/>
              <a:cs typeface="Times New Roman" panose="02020603050405020304" pitchFamily="18" charset="0"/>
            </a:rPr>
            <a:t>Sunnassee</a:t>
          </a:r>
          <a:r>
            <a:rPr lang="en-GB" sz="1200" b="0" i="0" dirty="0">
              <a:solidFill>
                <a:schemeClr val="tx1"/>
              </a:solidFill>
              <a:latin typeface="Times New Roman" panose="02020603050405020304" pitchFamily="18" charset="0"/>
              <a:cs typeface="Times New Roman" panose="02020603050405020304" pitchFamily="18" charset="0"/>
            </a:rPr>
            <a:t>, V., 2020. Service quality and customer satisfaction: The moderating effects of hotel star rating. </a:t>
          </a:r>
          <a:r>
            <a:rPr lang="en-GB" sz="1200" b="0" i="1" dirty="0">
              <a:solidFill>
                <a:schemeClr val="tx1"/>
              </a:solidFill>
              <a:latin typeface="Times New Roman" panose="02020603050405020304" pitchFamily="18" charset="0"/>
              <a:cs typeface="Times New Roman" panose="02020603050405020304" pitchFamily="18" charset="0"/>
            </a:rPr>
            <a:t>International Journal of Hospitality Management</a:t>
          </a:r>
          <a:r>
            <a:rPr lang="en-GB" sz="1200" b="0" i="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latin typeface="Times New Roman" panose="02020603050405020304" pitchFamily="18" charset="0"/>
              <a:cs typeface="Times New Roman" panose="02020603050405020304" pitchFamily="18" charset="0"/>
            </a:rPr>
            <a:t>91</a:t>
          </a:r>
          <a:r>
            <a:rPr lang="en-GB" sz="1200" b="0" i="0" dirty="0">
              <a:solidFill>
                <a:schemeClr val="tx1"/>
              </a:solidFill>
              <a:latin typeface="Times New Roman" panose="02020603050405020304" pitchFamily="18" charset="0"/>
              <a:cs typeface="Times New Roman" panose="02020603050405020304" pitchFamily="18" charset="0"/>
            </a:rPr>
            <a:t>, p.102414.</a:t>
          </a:r>
          <a:endParaRPr lang="en-US" sz="1200" dirty="0">
            <a:solidFill>
              <a:schemeClr val="tx1"/>
            </a:solidFill>
            <a:latin typeface="Times New Roman" panose="02020603050405020304" pitchFamily="18" charset="0"/>
            <a:cs typeface="Times New Roman" panose="02020603050405020304" pitchFamily="18" charset="0"/>
          </a:endParaRPr>
        </a:p>
      </dgm:t>
    </dgm:pt>
    <dgm:pt modelId="{5E2D42CA-1A68-4E8C-A063-C5E7B01F52F1}" type="sibTrans" cxnId="{FA683BB2-2657-4C5B-9F7C-D2CD02DF008D}">
      <dgm:prSet/>
      <dgm:spPr/>
      <dgm:t>
        <a:bodyPr/>
        <a:lstStyle/>
        <a:p>
          <a:endParaRPr lang="en-US"/>
        </a:p>
      </dgm:t>
    </dgm:pt>
    <dgm:pt modelId="{3119E634-2EE0-4ABB-9BDB-775E1A8AE2FF}" type="parTrans" cxnId="{FA683BB2-2657-4C5B-9F7C-D2CD02DF008D}">
      <dgm:prSet/>
      <dgm:spPr/>
      <dgm:t>
        <a:bodyPr/>
        <a:lstStyle/>
        <a:p>
          <a:endParaRPr lang="en-US"/>
        </a:p>
      </dgm:t>
    </dgm:pt>
    <dgm:pt modelId="{BEC63A12-2CB8-4B31-97CF-D71603E8A672}">
      <dgm:prSet custT="1"/>
      <dgm:spPr/>
      <dgm:t>
        <a:bodyPr/>
        <a:lstStyle/>
        <a:p>
          <a:r>
            <a:rPr lang="en-GB" sz="1200" b="0" i="0">
              <a:solidFill>
                <a:schemeClr val="tx1"/>
              </a:solidFill>
              <a:latin typeface="Times New Roman" panose="02020603050405020304" pitchFamily="18" charset="0"/>
              <a:cs typeface="Times New Roman" panose="02020603050405020304" pitchFamily="18" charset="0"/>
            </a:rPr>
            <a:t>Kim, J.J. and Han, H., 2022. Saving the hotel industry: Strategic response to the COVID-19 pandemic, hotel selection analysis, and customer retention. </a:t>
          </a:r>
          <a:r>
            <a:rPr lang="en-GB" sz="1200" b="0" i="1">
              <a:solidFill>
                <a:schemeClr val="tx1"/>
              </a:solidFill>
              <a:latin typeface="Times New Roman" panose="02020603050405020304" pitchFamily="18" charset="0"/>
              <a:cs typeface="Times New Roman" panose="02020603050405020304" pitchFamily="18" charset="0"/>
            </a:rPr>
            <a:t>International Journal of Hospitality Management</a:t>
          </a:r>
          <a:r>
            <a:rPr lang="en-GB" sz="1200" b="0" i="0">
              <a:solidFill>
                <a:schemeClr val="tx1"/>
              </a:solidFill>
              <a:latin typeface="Times New Roman" panose="02020603050405020304" pitchFamily="18" charset="0"/>
              <a:cs typeface="Times New Roman" panose="02020603050405020304" pitchFamily="18" charset="0"/>
            </a:rPr>
            <a:t>, </a:t>
          </a:r>
          <a:r>
            <a:rPr lang="en-GB" sz="1200" b="0" i="1">
              <a:solidFill>
                <a:schemeClr val="tx1"/>
              </a:solidFill>
              <a:latin typeface="Times New Roman" panose="02020603050405020304" pitchFamily="18" charset="0"/>
              <a:cs typeface="Times New Roman" panose="02020603050405020304" pitchFamily="18" charset="0"/>
            </a:rPr>
            <a:t>102</a:t>
          </a:r>
          <a:r>
            <a:rPr lang="en-GB" sz="1200" b="0" i="0">
              <a:solidFill>
                <a:schemeClr val="tx1"/>
              </a:solidFill>
              <a:latin typeface="Times New Roman" panose="02020603050405020304" pitchFamily="18" charset="0"/>
              <a:cs typeface="Times New Roman" panose="02020603050405020304" pitchFamily="18" charset="0"/>
            </a:rPr>
            <a:t>, p.103163.</a:t>
          </a:r>
          <a:endParaRPr lang="en-US" sz="1200">
            <a:solidFill>
              <a:schemeClr val="tx1"/>
            </a:solidFill>
            <a:latin typeface="Times New Roman" panose="02020603050405020304" pitchFamily="18" charset="0"/>
            <a:cs typeface="Times New Roman" panose="02020603050405020304" pitchFamily="18" charset="0"/>
          </a:endParaRPr>
        </a:p>
      </dgm:t>
    </dgm:pt>
    <dgm:pt modelId="{2904A72D-018E-4022-ACC1-B5F3918B7AB7}" type="sibTrans" cxnId="{E2A6034A-AD30-4DCD-B484-AFA19CDB2DED}">
      <dgm:prSet/>
      <dgm:spPr/>
      <dgm:t>
        <a:bodyPr/>
        <a:lstStyle/>
        <a:p>
          <a:endParaRPr lang="en-US"/>
        </a:p>
      </dgm:t>
    </dgm:pt>
    <dgm:pt modelId="{CB53492C-F59A-4A73-AFD0-91EAF94B8253}" type="parTrans" cxnId="{E2A6034A-AD30-4DCD-B484-AFA19CDB2DED}">
      <dgm:prSet/>
      <dgm:spPr/>
      <dgm:t>
        <a:bodyPr/>
        <a:lstStyle/>
        <a:p>
          <a:endParaRPr lang="en-US"/>
        </a:p>
      </dgm:t>
    </dgm:pt>
    <dgm:pt modelId="{055C1EB4-1B44-44AA-B009-FDA032EA6876}">
      <dgm:prSet custT="1"/>
      <dgm:spPr/>
      <dgm:t>
        <a:bodyPr/>
        <a:lstStyle/>
        <a:p>
          <a:r>
            <a:rPr lang="en-GB" sz="1200" b="0" i="0" dirty="0">
              <a:solidFill>
                <a:schemeClr val="tx1"/>
              </a:solidFill>
              <a:latin typeface="Times New Roman" panose="02020603050405020304" pitchFamily="18" charset="0"/>
              <a:cs typeface="Times New Roman" panose="02020603050405020304" pitchFamily="18" charset="0"/>
            </a:rPr>
            <a:t>Yacoub, L. and </a:t>
          </a:r>
          <a:r>
            <a:rPr lang="en-GB" sz="1200" b="0" i="0" dirty="0" err="1">
              <a:solidFill>
                <a:schemeClr val="tx1"/>
              </a:solidFill>
              <a:latin typeface="Times New Roman" panose="02020603050405020304" pitchFamily="18" charset="0"/>
              <a:cs typeface="Times New Roman" panose="02020603050405020304" pitchFamily="18" charset="0"/>
            </a:rPr>
            <a:t>ElHajjar</a:t>
          </a:r>
          <a:r>
            <a:rPr lang="en-GB" sz="1200" b="0" i="0" dirty="0">
              <a:solidFill>
                <a:schemeClr val="tx1"/>
              </a:solidFill>
              <a:latin typeface="Times New Roman" panose="02020603050405020304" pitchFamily="18" charset="0"/>
              <a:cs typeface="Times New Roman" panose="02020603050405020304" pitchFamily="18" charset="0"/>
            </a:rPr>
            <a:t>, S., 2021. How do hotels in developing countries manage the impact of COVID-19? The case of Lebanese hotels. </a:t>
          </a:r>
          <a:r>
            <a:rPr lang="en-GB" sz="1200" b="0" i="1" dirty="0">
              <a:solidFill>
                <a:schemeClr val="tx1"/>
              </a:solidFill>
              <a:latin typeface="Times New Roman" panose="02020603050405020304" pitchFamily="18" charset="0"/>
              <a:cs typeface="Times New Roman" panose="02020603050405020304" pitchFamily="18" charset="0"/>
            </a:rPr>
            <a:t>International Journal of Contemporary Hospitality Management</a:t>
          </a:r>
          <a:r>
            <a:rPr lang="en-GB" sz="1200" b="0" i="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latin typeface="Times New Roman" panose="02020603050405020304" pitchFamily="18" charset="0"/>
              <a:cs typeface="Times New Roman" panose="02020603050405020304" pitchFamily="18" charset="0"/>
            </a:rPr>
            <a:t>33</a:t>
          </a:r>
          <a:r>
            <a:rPr lang="en-GB" sz="1200" b="0" i="0" dirty="0">
              <a:solidFill>
                <a:schemeClr val="tx1"/>
              </a:solidFill>
              <a:latin typeface="Times New Roman" panose="02020603050405020304" pitchFamily="18" charset="0"/>
              <a:cs typeface="Times New Roman" panose="02020603050405020304" pitchFamily="18" charset="0"/>
            </a:rPr>
            <a:t>(3), pp.929-948.</a:t>
          </a:r>
          <a:endParaRPr lang="en-US" sz="1200" dirty="0">
            <a:solidFill>
              <a:schemeClr val="tx1"/>
            </a:solidFill>
            <a:latin typeface="Times New Roman" panose="02020603050405020304" pitchFamily="18" charset="0"/>
            <a:cs typeface="Times New Roman" panose="02020603050405020304" pitchFamily="18" charset="0"/>
          </a:endParaRPr>
        </a:p>
      </dgm:t>
    </dgm:pt>
    <dgm:pt modelId="{447F19DE-6306-4BDE-B8F6-EF37C79BB119}" type="sibTrans" cxnId="{2DD5878F-D711-4C07-91CF-EFBD8D634FFE}">
      <dgm:prSet/>
      <dgm:spPr/>
      <dgm:t>
        <a:bodyPr/>
        <a:lstStyle/>
        <a:p>
          <a:endParaRPr lang="en-US"/>
        </a:p>
      </dgm:t>
    </dgm:pt>
    <dgm:pt modelId="{9EB3BAE5-9F2F-4748-8EC9-12C1999A4FA0}" type="parTrans" cxnId="{2DD5878F-D711-4C07-91CF-EFBD8D634FFE}">
      <dgm:prSet/>
      <dgm:spPr/>
      <dgm:t>
        <a:bodyPr/>
        <a:lstStyle/>
        <a:p>
          <a:endParaRPr lang="en-US"/>
        </a:p>
      </dgm:t>
    </dgm:pt>
    <dgm:pt modelId="{21DC7183-339C-41A4-AAF6-5B0A93F0E6FD}">
      <dgm:prSet custT="1"/>
      <dgm:spPr/>
      <dgm:t>
        <a:bodyPr/>
        <a:lstStyle/>
        <a:p>
          <a:r>
            <a:rPr lang="en-GB" sz="1200" b="0" i="0" dirty="0">
              <a:solidFill>
                <a:schemeClr val="tx1"/>
              </a:solidFill>
              <a:latin typeface="Times New Roman" panose="02020603050405020304" pitchFamily="18" charset="0"/>
              <a:cs typeface="Times New Roman" panose="02020603050405020304" pitchFamily="18" charset="0"/>
            </a:rPr>
            <a:t>Sharma, A., Shin, H., Santa-María, M.J. and </a:t>
          </a:r>
          <a:r>
            <a:rPr lang="en-GB" sz="1200" b="0" i="0" dirty="0" err="1">
              <a:solidFill>
                <a:schemeClr val="tx1"/>
              </a:solidFill>
              <a:latin typeface="Times New Roman" panose="02020603050405020304" pitchFamily="18" charset="0"/>
              <a:cs typeface="Times New Roman" panose="02020603050405020304" pitchFamily="18" charset="0"/>
            </a:rPr>
            <a:t>Nicolau</a:t>
          </a:r>
          <a:r>
            <a:rPr lang="en-GB" sz="1200" b="0" i="0" dirty="0">
              <a:solidFill>
                <a:schemeClr val="tx1"/>
              </a:solidFill>
              <a:latin typeface="Times New Roman" panose="02020603050405020304" pitchFamily="18" charset="0"/>
              <a:cs typeface="Times New Roman" panose="02020603050405020304" pitchFamily="18" charset="0"/>
            </a:rPr>
            <a:t>, J.L., 2021. Hotels' COVID-19 innovation and performance. </a:t>
          </a:r>
          <a:r>
            <a:rPr lang="en-GB" sz="1200" b="0" i="1" dirty="0">
              <a:solidFill>
                <a:schemeClr val="tx1"/>
              </a:solidFill>
              <a:latin typeface="Times New Roman" panose="02020603050405020304" pitchFamily="18" charset="0"/>
              <a:cs typeface="Times New Roman" panose="02020603050405020304" pitchFamily="18" charset="0"/>
            </a:rPr>
            <a:t>Annals of Tourism Research</a:t>
          </a:r>
          <a:r>
            <a:rPr lang="en-GB" sz="1200" b="0" i="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latin typeface="Times New Roman" panose="02020603050405020304" pitchFamily="18" charset="0"/>
              <a:cs typeface="Times New Roman" panose="02020603050405020304" pitchFamily="18" charset="0"/>
            </a:rPr>
            <a:t>88</a:t>
          </a:r>
          <a:r>
            <a:rPr lang="en-GB" sz="1200" b="0" i="0" dirty="0">
              <a:solidFill>
                <a:schemeClr val="tx1"/>
              </a:solidFill>
              <a:latin typeface="Times New Roman" panose="02020603050405020304" pitchFamily="18" charset="0"/>
              <a:cs typeface="Times New Roman" panose="02020603050405020304" pitchFamily="18" charset="0"/>
            </a:rPr>
            <a:t>, p.103180.</a:t>
          </a:r>
          <a:endParaRPr lang="en-US" sz="1200" dirty="0">
            <a:solidFill>
              <a:schemeClr val="tx1"/>
            </a:solidFill>
            <a:latin typeface="Times New Roman" panose="02020603050405020304" pitchFamily="18" charset="0"/>
            <a:cs typeface="Times New Roman" panose="02020603050405020304" pitchFamily="18" charset="0"/>
          </a:endParaRPr>
        </a:p>
      </dgm:t>
    </dgm:pt>
    <dgm:pt modelId="{4894DB11-E53D-44D3-9E44-92645144B6E5}" type="sibTrans" cxnId="{B2CA3BEA-9EEE-4EA8-8B97-53CB11C09BF3}">
      <dgm:prSet/>
      <dgm:spPr/>
      <dgm:t>
        <a:bodyPr/>
        <a:lstStyle/>
        <a:p>
          <a:endParaRPr lang="en-US"/>
        </a:p>
      </dgm:t>
    </dgm:pt>
    <dgm:pt modelId="{F50B1148-3680-4F99-B1AE-0F29C337E64D}" type="parTrans" cxnId="{B2CA3BEA-9EEE-4EA8-8B97-53CB11C09BF3}">
      <dgm:prSet/>
      <dgm:spPr/>
      <dgm:t>
        <a:bodyPr/>
        <a:lstStyle/>
        <a:p>
          <a:endParaRPr lang="en-US"/>
        </a:p>
      </dgm:t>
    </dgm:pt>
    <dgm:pt modelId="{86789683-DF2C-4F19-B401-1534ECE97932}" type="pres">
      <dgm:prSet presAssocID="{7CBEABA5-22A0-46D5-AB15-159B8FDD5239}" presName="linear" presStyleCnt="0">
        <dgm:presLayoutVars>
          <dgm:animLvl val="lvl"/>
          <dgm:resizeHandles val="exact"/>
        </dgm:presLayoutVars>
      </dgm:prSet>
      <dgm:spPr/>
    </dgm:pt>
    <dgm:pt modelId="{FD63A2EC-7CAC-47EF-B112-0B297C3EE251}" type="pres">
      <dgm:prSet presAssocID="{4E123130-543F-43AA-9607-9FA9A3E27A34}" presName="parentText" presStyleLbl="node1" presStyleIdx="0" presStyleCnt="10">
        <dgm:presLayoutVars>
          <dgm:chMax val="0"/>
          <dgm:bulletEnabled val="1"/>
        </dgm:presLayoutVars>
      </dgm:prSet>
      <dgm:spPr/>
    </dgm:pt>
    <dgm:pt modelId="{95B84137-ED70-4D6C-8099-B5B4691CD2C5}" type="pres">
      <dgm:prSet presAssocID="{E41BB9DB-5B70-4B99-8440-F979FA24173F}" presName="spacer" presStyleCnt="0"/>
      <dgm:spPr/>
    </dgm:pt>
    <dgm:pt modelId="{35548A2D-D0C3-445E-A928-4EAF30F28EC6}" type="pres">
      <dgm:prSet presAssocID="{14478B31-E2CE-47E0-B4A6-B9F3A3660277}" presName="parentText" presStyleLbl="node1" presStyleIdx="1" presStyleCnt="10">
        <dgm:presLayoutVars>
          <dgm:chMax val="0"/>
          <dgm:bulletEnabled val="1"/>
        </dgm:presLayoutVars>
      </dgm:prSet>
      <dgm:spPr/>
    </dgm:pt>
    <dgm:pt modelId="{5A8DED4B-E3F5-45AE-A972-BE4DB72E6429}" type="pres">
      <dgm:prSet presAssocID="{D05FCD6F-B592-4E67-B575-15C639162EEB}" presName="spacer" presStyleCnt="0"/>
      <dgm:spPr/>
    </dgm:pt>
    <dgm:pt modelId="{F8508801-A0D7-42E3-868D-FA73CC3687DF}" type="pres">
      <dgm:prSet presAssocID="{C4C15F05-CC9B-4266-BB6E-400CDFAD60DE}" presName="parentText" presStyleLbl="node1" presStyleIdx="2" presStyleCnt="10">
        <dgm:presLayoutVars>
          <dgm:chMax val="0"/>
          <dgm:bulletEnabled val="1"/>
        </dgm:presLayoutVars>
      </dgm:prSet>
      <dgm:spPr/>
    </dgm:pt>
    <dgm:pt modelId="{C9DB0E8D-0581-4B19-9FBE-E335375ADB2E}" type="pres">
      <dgm:prSet presAssocID="{B83F1850-DD70-4DA8-8BBF-4A0EEC1CB243}" presName="spacer" presStyleCnt="0"/>
      <dgm:spPr/>
    </dgm:pt>
    <dgm:pt modelId="{E55923F9-54E4-441B-8E5D-F0EE5018DEF3}" type="pres">
      <dgm:prSet presAssocID="{B5424FF3-3F0F-410E-9038-32B531C1436F}" presName="parentText" presStyleLbl="node1" presStyleIdx="3" presStyleCnt="10">
        <dgm:presLayoutVars>
          <dgm:chMax val="0"/>
          <dgm:bulletEnabled val="1"/>
        </dgm:presLayoutVars>
      </dgm:prSet>
      <dgm:spPr/>
    </dgm:pt>
    <dgm:pt modelId="{7B771FFF-547C-46EA-A20F-D0719C644CDB}" type="pres">
      <dgm:prSet presAssocID="{1A4EB7B1-B6BC-4CC2-BE7A-9B1D27B0B59D}" presName="spacer" presStyleCnt="0"/>
      <dgm:spPr/>
    </dgm:pt>
    <dgm:pt modelId="{1BA8CADE-F406-43DE-9BEB-3151F3CF5C9F}" type="pres">
      <dgm:prSet presAssocID="{20AF7FDD-B69C-484D-B370-FFB829870895}" presName="parentText" presStyleLbl="node1" presStyleIdx="4" presStyleCnt="10">
        <dgm:presLayoutVars>
          <dgm:chMax val="0"/>
          <dgm:bulletEnabled val="1"/>
        </dgm:presLayoutVars>
      </dgm:prSet>
      <dgm:spPr/>
    </dgm:pt>
    <dgm:pt modelId="{F0C5D18F-1034-4844-9087-85270DFCD459}" type="pres">
      <dgm:prSet presAssocID="{1A74C4F4-8381-4B00-BEA4-AE93122AB9E1}" presName="spacer" presStyleCnt="0"/>
      <dgm:spPr/>
    </dgm:pt>
    <dgm:pt modelId="{469E8A73-7302-4720-BE8D-C4F346F9571E}" type="pres">
      <dgm:prSet presAssocID="{FFE562FB-48B9-46C0-B732-088A129F38FB}" presName="parentText" presStyleLbl="node1" presStyleIdx="5" presStyleCnt="10">
        <dgm:presLayoutVars>
          <dgm:chMax val="0"/>
          <dgm:bulletEnabled val="1"/>
        </dgm:presLayoutVars>
      </dgm:prSet>
      <dgm:spPr/>
    </dgm:pt>
    <dgm:pt modelId="{1A67FF69-1134-430D-A727-FE12462D6C59}" type="pres">
      <dgm:prSet presAssocID="{FEB0EADC-7E2E-4B36-A11C-16F8E5F69455}" presName="spacer" presStyleCnt="0"/>
      <dgm:spPr/>
    </dgm:pt>
    <dgm:pt modelId="{DB457B63-5C5B-4188-BF9C-00E6CF120342}" type="pres">
      <dgm:prSet presAssocID="{A5BBB355-9B0F-498A-82E0-8F9405907D9B}" presName="parentText" presStyleLbl="node1" presStyleIdx="6" presStyleCnt="10">
        <dgm:presLayoutVars>
          <dgm:chMax val="0"/>
          <dgm:bulletEnabled val="1"/>
        </dgm:presLayoutVars>
      </dgm:prSet>
      <dgm:spPr/>
    </dgm:pt>
    <dgm:pt modelId="{21655418-7E61-4836-9F18-5AF28961E21B}" type="pres">
      <dgm:prSet presAssocID="{5E2D42CA-1A68-4E8C-A063-C5E7B01F52F1}" presName="spacer" presStyleCnt="0"/>
      <dgm:spPr/>
    </dgm:pt>
    <dgm:pt modelId="{467C0799-6DEE-4957-BBAE-661357F03F69}" type="pres">
      <dgm:prSet presAssocID="{BEC63A12-2CB8-4B31-97CF-D71603E8A672}" presName="parentText" presStyleLbl="node1" presStyleIdx="7" presStyleCnt="10">
        <dgm:presLayoutVars>
          <dgm:chMax val="0"/>
          <dgm:bulletEnabled val="1"/>
        </dgm:presLayoutVars>
      </dgm:prSet>
      <dgm:spPr/>
    </dgm:pt>
    <dgm:pt modelId="{FDBD0CC1-2D03-4752-AD4C-04A91C032688}" type="pres">
      <dgm:prSet presAssocID="{2904A72D-018E-4022-ACC1-B5F3918B7AB7}" presName="spacer" presStyleCnt="0"/>
      <dgm:spPr/>
    </dgm:pt>
    <dgm:pt modelId="{9D32636B-51C7-482E-B6FB-9A0E7D9B6862}" type="pres">
      <dgm:prSet presAssocID="{055C1EB4-1B44-44AA-B009-FDA032EA6876}" presName="parentText" presStyleLbl="node1" presStyleIdx="8" presStyleCnt="10">
        <dgm:presLayoutVars>
          <dgm:chMax val="0"/>
          <dgm:bulletEnabled val="1"/>
        </dgm:presLayoutVars>
      </dgm:prSet>
      <dgm:spPr/>
    </dgm:pt>
    <dgm:pt modelId="{CE6FCFCF-F6D5-4CF9-990A-79DFCCC5F735}" type="pres">
      <dgm:prSet presAssocID="{447F19DE-6306-4BDE-B8F6-EF37C79BB119}" presName="spacer" presStyleCnt="0"/>
      <dgm:spPr/>
    </dgm:pt>
    <dgm:pt modelId="{32DCB681-9701-4BE5-914E-CB26A58B9E51}" type="pres">
      <dgm:prSet presAssocID="{21DC7183-339C-41A4-AAF6-5B0A93F0E6FD}" presName="parentText" presStyleLbl="node1" presStyleIdx="9" presStyleCnt="10">
        <dgm:presLayoutVars>
          <dgm:chMax val="0"/>
          <dgm:bulletEnabled val="1"/>
        </dgm:presLayoutVars>
      </dgm:prSet>
      <dgm:spPr/>
    </dgm:pt>
  </dgm:ptLst>
  <dgm:cxnLst>
    <dgm:cxn modelId="{511B7914-5556-49CE-ADFD-D872563F893A}" type="presOf" srcId="{7CBEABA5-22A0-46D5-AB15-159B8FDD5239}" destId="{86789683-DF2C-4F19-B401-1534ECE97932}" srcOrd="0" destOrd="0" presId="urn:microsoft.com/office/officeart/2005/8/layout/vList2"/>
    <dgm:cxn modelId="{FB1DD716-AEB4-434F-96A4-800E87E64590}" type="presOf" srcId="{4E123130-543F-43AA-9607-9FA9A3E27A34}" destId="{FD63A2EC-7CAC-47EF-B112-0B297C3EE251}" srcOrd="0" destOrd="0" presId="urn:microsoft.com/office/officeart/2005/8/layout/vList2"/>
    <dgm:cxn modelId="{19983E21-061E-446D-89F3-AEFF0FD96D81}" type="presOf" srcId="{B5424FF3-3F0F-410E-9038-32B531C1436F}" destId="{E55923F9-54E4-441B-8E5D-F0EE5018DEF3}" srcOrd="0" destOrd="0" presId="urn:microsoft.com/office/officeart/2005/8/layout/vList2"/>
    <dgm:cxn modelId="{9BA5A124-B3C5-48F8-B4BE-41A3E5D860D7}" type="presOf" srcId="{14478B31-E2CE-47E0-B4A6-B9F3A3660277}" destId="{35548A2D-D0C3-445E-A928-4EAF30F28EC6}" srcOrd="0" destOrd="0" presId="urn:microsoft.com/office/officeart/2005/8/layout/vList2"/>
    <dgm:cxn modelId="{0D90542F-A659-4E92-A5D5-8880E2EE93E1}" srcId="{7CBEABA5-22A0-46D5-AB15-159B8FDD5239}" destId="{C4C15F05-CC9B-4266-BB6E-400CDFAD60DE}" srcOrd="2" destOrd="0" parTransId="{113A03E1-C233-46DE-9863-24BCF31884EC}" sibTransId="{B83F1850-DD70-4DA8-8BBF-4A0EEC1CB243}"/>
    <dgm:cxn modelId="{3A09C133-F6AB-458F-95E4-4A4EFB21814E}" type="presOf" srcId="{C4C15F05-CC9B-4266-BB6E-400CDFAD60DE}" destId="{F8508801-A0D7-42E3-868D-FA73CC3687DF}" srcOrd="0" destOrd="0" presId="urn:microsoft.com/office/officeart/2005/8/layout/vList2"/>
    <dgm:cxn modelId="{E2A6034A-AD30-4DCD-B484-AFA19CDB2DED}" srcId="{7CBEABA5-22A0-46D5-AB15-159B8FDD5239}" destId="{BEC63A12-2CB8-4B31-97CF-D71603E8A672}" srcOrd="7" destOrd="0" parTransId="{CB53492C-F59A-4A73-AFD0-91EAF94B8253}" sibTransId="{2904A72D-018E-4022-ACC1-B5F3918B7AB7}"/>
    <dgm:cxn modelId="{917A0E4B-356C-4770-B97E-BB493D987B1C}" type="presOf" srcId="{BEC63A12-2CB8-4B31-97CF-D71603E8A672}" destId="{467C0799-6DEE-4957-BBAE-661357F03F69}" srcOrd="0" destOrd="0" presId="urn:microsoft.com/office/officeart/2005/8/layout/vList2"/>
    <dgm:cxn modelId="{0B18137B-6CCB-4DC8-A9FB-E896123572D8}" srcId="{7CBEABA5-22A0-46D5-AB15-159B8FDD5239}" destId="{B5424FF3-3F0F-410E-9038-32B531C1436F}" srcOrd="3" destOrd="0" parTransId="{D6F972E8-84F2-47B0-AB4C-42E9C7675E96}" sibTransId="{1A4EB7B1-B6BC-4CC2-BE7A-9B1D27B0B59D}"/>
    <dgm:cxn modelId="{4AC4687D-D9A4-4733-A0B6-7F7D5EA1E1E0}" type="presOf" srcId="{055C1EB4-1B44-44AA-B009-FDA032EA6876}" destId="{9D32636B-51C7-482E-B6FB-9A0E7D9B6862}" srcOrd="0" destOrd="0" presId="urn:microsoft.com/office/officeart/2005/8/layout/vList2"/>
    <dgm:cxn modelId="{2DD5878F-D711-4C07-91CF-EFBD8D634FFE}" srcId="{7CBEABA5-22A0-46D5-AB15-159B8FDD5239}" destId="{055C1EB4-1B44-44AA-B009-FDA032EA6876}" srcOrd="8" destOrd="0" parTransId="{9EB3BAE5-9F2F-4748-8EC9-12C1999A4FA0}" sibTransId="{447F19DE-6306-4BDE-B8F6-EF37C79BB119}"/>
    <dgm:cxn modelId="{484F1F98-CBFB-4055-9EAE-03EF9E67FD03}" type="presOf" srcId="{21DC7183-339C-41A4-AAF6-5B0A93F0E6FD}" destId="{32DCB681-9701-4BE5-914E-CB26A58B9E51}" srcOrd="0" destOrd="0" presId="urn:microsoft.com/office/officeart/2005/8/layout/vList2"/>
    <dgm:cxn modelId="{FA683BB2-2657-4C5B-9F7C-D2CD02DF008D}" srcId="{7CBEABA5-22A0-46D5-AB15-159B8FDD5239}" destId="{A5BBB355-9B0F-498A-82E0-8F9405907D9B}" srcOrd="6" destOrd="0" parTransId="{3119E634-2EE0-4ABB-9BDB-775E1A8AE2FF}" sibTransId="{5E2D42CA-1A68-4E8C-A063-C5E7B01F52F1}"/>
    <dgm:cxn modelId="{DB3243BE-04C2-4A8E-892D-2AC40AA2F481}" type="presOf" srcId="{A5BBB355-9B0F-498A-82E0-8F9405907D9B}" destId="{DB457B63-5C5B-4188-BF9C-00E6CF120342}" srcOrd="0" destOrd="0" presId="urn:microsoft.com/office/officeart/2005/8/layout/vList2"/>
    <dgm:cxn modelId="{C2ED27C0-3A45-45D7-8D38-AEE84D9672B5}" srcId="{7CBEABA5-22A0-46D5-AB15-159B8FDD5239}" destId="{FFE562FB-48B9-46C0-B732-088A129F38FB}" srcOrd="5" destOrd="0" parTransId="{C7EE67B9-9094-42F7-8388-A2E5EEBDBE43}" sibTransId="{FEB0EADC-7E2E-4B36-A11C-16F8E5F69455}"/>
    <dgm:cxn modelId="{C3B142CF-BCE7-41DE-B6A9-21962FA13418}" srcId="{7CBEABA5-22A0-46D5-AB15-159B8FDD5239}" destId="{20AF7FDD-B69C-484D-B370-FFB829870895}" srcOrd="4" destOrd="0" parTransId="{95C40F00-F027-4486-A367-C614DF3AE4A0}" sibTransId="{1A74C4F4-8381-4B00-BEA4-AE93122AB9E1}"/>
    <dgm:cxn modelId="{0826E1CF-BDED-4A3D-97D8-9F0822DF488D}" srcId="{7CBEABA5-22A0-46D5-AB15-159B8FDD5239}" destId="{14478B31-E2CE-47E0-B4A6-B9F3A3660277}" srcOrd="1" destOrd="0" parTransId="{0DDCE49D-C7A7-438A-AF83-05F01CAB3493}" sibTransId="{D05FCD6F-B592-4E67-B575-15C639162EEB}"/>
    <dgm:cxn modelId="{160737DB-9E6D-4027-9EBD-F63617CCA893}" type="presOf" srcId="{FFE562FB-48B9-46C0-B732-088A129F38FB}" destId="{469E8A73-7302-4720-BE8D-C4F346F9571E}" srcOrd="0" destOrd="0" presId="urn:microsoft.com/office/officeart/2005/8/layout/vList2"/>
    <dgm:cxn modelId="{D8BB48E7-94F9-4EBB-9DB6-D7F4361AB9BC}" type="presOf" srcId="{20AF7FDD-B69C-484D-B370-FFB829870895}" destId="{1BA8CADE-F406-43DE-9BEB-3151F3CF5C9F}" srcOrd="0" destOrd="0" presId="urn:microsoft.com/office/officeart/2005/8/layout/vList2"/>
    <dgm:cxn modelId="{E3F37FE9-4EC7-4EB0-9A7E-F0ED578463EC}" srcId="{7CBEABA5-22A0-46D5-AB15-159B8FDD5239}" destId="{4E123130-543F-43AA-9607-9FA9A3E27A34}" srcOrd="0" destOrd="0" parTransId="{DA0B85AD-05FB-4AC3-890F-2726593AE1C9}" sibTransId="{E41BB9DB-5B70-4B99-8440-F979FA24173F}"/>
    <dgm:cxn modelId="{B2CA3BEA-9EEE-4EA8-8B97-53CB11C09BF3}" srcId="{7CBEABA5-22A0-46D5-AB15-159B8FDD5239}" destId="{21DC7183-339C-41A4-AAF6-5B0A93F0E6FD}" srcOrd="9" destOrd="0" parTransId="{F50B1148-3680-4F99-B1AE-0F29C337E64D}" sibTransId="{4894DB11-E53D-44D3-9E44-92645144B6E5}"/>
    <dgm:cxn modelId="{D5F294D7-04CF-4FF0-876F-4D5DD1BCF8F8}" type="presParOf" srcId="{86789683-DF2C-4F19-B401-1534ECE97932}" destId="{FD63A2EC-7CAC-47EF-B112-0B297C3EE251}" srcOrd="0" destOrd="0" presId="urn:microsoft.com/office/officeart/2005/8/layout/vList2"/>
    <dgm:cxn modelId="{3F6E6876-ADFE-4223-903A-DD1E85C37933}" type="presParOf" srcId="{86789683-DF2C-4F19-B401-1534ECE97932}" destId="{95B84137-ED70-4D6C-8099-B5B4691CD2C5}" srcOrd="1" destOrd="0" presId="urn:microsoft.com/office/officeart/2005/8/layout/vList2"/>
    <dgm:cxn modelId="{5515A933-42E1-49D5-BAD1-849758B98C9E}" type="presParOf" srcId="{86789683-DF2C-4F19-B401-1534ECE97932}" destId="{35548A2D-D0C3-445E-A928-4EAF30F28EC6}" srcOrd="2" destOrd="0" presId="urn:microsoft.com/office/officeart/2005/8/layout/vList2"/>
    <dgm:cxn modelId="{7ED7FEF7-2040-4644-8C1A-6DDFF30FDA5A}" type="presParOf" srcId="{86789683-DF2C-4F19-B401-1534ECE97932}" destId="{5A8DED4B-E3F5-45AE-A972-BE4DB72E6429}" srcOrd="3" destOrd="0" presId="urn:microsoft.com/office/officeart/2005/8/layout/vList2"/>
    <dgm:cxn modelId="{00A47F80-F975-4279-BDE7-379B84CBEC9F}" type="presParOf" srcId="{86789683-DF2C-4F19-B401-1534ECE97932}" destId="{F8508801-A0D7-42E3-868D-FA73CC3687DF}" srcOrd="4" destOrd="0" presId="urn:microsoft.com/office/officeart/2005/8/layout/vList2"/>
    <dgm:cxn modelId="{7EB1E8D0-D136-4714-A8A8-01C05DE63A44}" type="presParOf" srcId="{86789683-DF2C-4F19-B401-1534ECE97932}" destId="{C9DB0E8D-0581-4B19-9FBE-E335375ADB2E}" srcOrd="5" destOrd="0" presId="urn:microsoft.com/office/officeart/2005/8/layout/vList2"/>
    <dgm:cxn modelId="{6EDEC99B-13EF-4D7B-9A53-99FFE0DF13C0}" type="presParOf" srcId="{86789683-DF2C-4F19-B401-1534ECE97932}" destId="{E55923F9-54E4-441B-8E5D-F0EE5018DEF3}" srcOrd="6" destOrd="0" presId="urn:microsoft.com/office/officeart/2005/8/layout/vList2"/>
    <dgm:cxn modelId="{D61D3F6B-76F8-4ED4-A586-3FD7CC1A8803}" type="presParOf" srcId="{86789683-DF2C-4F19-B401-1534ECE97932}" destId="{7B771FFF-547C-46EA-A20F-D0719C644CDB}" srcOrd="7" destOrd="0" presId="urn:microsoft.com/office/officeart/2005/8/layout/vList2"/>
    <dgm:cxn modelId="{588A49E2-FC34-4729-9FB6-E8D90229AA0A}" type="presParOf" srcId="{86789683-DF2C-4F19-B401-1534ECE97932}" destId="{1BA8CADE-F406-43DE-9BEB-3151F3CF5C9F}" srcOrd="8" destOrd="0" presId="urn:microsoft.com/office/officeart/2005/8/layout/vList2"/>
    <dgm:cxn modelId="{72D50B9F-C07E-4E4F-8E68-9412E9EF8A77}" type="presParOf" srcId="{86789683-DF2C-4F19-B401-1534ECE97932}" destId="{F0C5D18F-1034-4844-9087-85270DFCD459}" srcOrd="9" destOrd="0" presId="urn:microsoft.com/office/officeart/2005/8/layout/vList2"/>
    <dgm:cxn modelId="{B63FEE21-5EE3-40EB-A877-D6321860D4CF}" type="presParOf" srcId="{86789683-DF2C-4F19-B401-1534ECE97932}" destId="{469E8A73-7302-4720-BE8D-C4F346F9571E}" srcOrd="10" destOrd="0" presId="urn:microsoft.com/office/officeart/2005/8/layout/vList2"/>
    <dgm:cxn modelId="{DAD44D2F-DEE3-4764-BCD2-4E916AF5464D}" type="presParOf" srcId="{86789683-DF2C-4F19-B401-1534ECE97932}" destId="{1A67FF69-1134-430D-A727-FE12462D6C59}" srcOrd="11" destOrd="0" presId="urn:microsoft.com/office/officeart/2005/8/layout/vList2"/>
    <dgm:cxn modelId="{0BABDBB8-1E1B-4D81-94C9-93CBE694BDF3}" type="presParOf" srcId="{86789683-DF2C-4F19-B401-1534ECE97932}" destId="{DB457B63-5C5B-4188-BF9C-00E6CF120342}" srcOrd="12" destOrd="0" presId="urn:microsoft.com/office/officeart/2005/8/layout/vList2"/>
    <dgm:cxn modelId="{E50D5867-E1C9-4523-97DA-A64147030AAE}" type="presParOf" srcId="{86789683-DF2C-4F19-B401-1534ECE97932}" destId="{21655418-7E61-4836-9F18-5AF28961E21B}" srcOrd="13" destOrd="0" presId="urn:microsoft.com/office/officeart/2005/8/layout/vList2"/>
    <dgm:cxn modelId="{8C96EFEB-8C5F-4048-B2CA-D60598EF005E}" type="presParOf" srcId="{86789683-DF2C-4F19-B401-1534ECE97932}" destId="{467C0799-6DEE-4957-BBAE-661357F03F69}" srcOrd="14" destOrd="0" presId="urn:microsoft.com/office/officeart/2005/8/layout/vList2"/>
    <dgm:cxn modelId="{D36F4548-1A50-4515-A17B-B8DA15822074}" type="presParOf" srcId="{86789683-DF2C-4F19-B401-1534ECE97932}" destId="{FDBD0CC1-2D03-4752-AD4C-04A91C032688}" srcOrd="15" destOrd="0" presId="urn:microsoft.com/office/officeart/2005/8/layout/vList2"/>
    <dgm:cxn modelId="{228517B9-3A39-4EF0-995D-547F5FD17A8A}" type="presParOf" srcId="{86789683-DF2C-4F19-B401-1534ECE97932}" destId="{9D32636B-51C7-482E-B6FB-9A0E7D9B6862}" srcOrd="16" destOrd="0" presId="urn:microsoft.com/office/officeart/2005/8/layout/vList2"/>
    <dgm:cxn modelId="{114F3389-9D47-4AB0-A31E-1C9D7DE9ADBD}" type="presParOf" srcId="{86789683-DF2C-4F19-B401-1534ECE97932}" destId="{CE6FCFCF-F6D5-4CF9-990A-79DFCCC5F735}" srcOrd="17" destOrd="0" presId="urn:microsoft.com/office/officeart/2005/8/layout/vList2"/>
    <dgm:cxn modelId="{98C0EBE2-12FC-4C4A-A814-80C81DCD8EB0}" type="presParOf" srcId="{86789683-DF2C-4F19-B401-1534ECE97932}" destId="{32DCB681-9701-4BE5-914E-CB26A58B9E51}"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C55D7-7363-4902-AB4A-8149571DAEB7}">
      <dsp:nvSpPr>
        <dsp:cNvPr id="0" name=""/>
        <dsp:cNvSpPr/>
      </dsp:nvSpPr>
      <dsp:spPr>
        <a:xfrm>
          <a:off x="6" y="515133"/>
          <a:ext cx="2479997" cy="297599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This presentation takes a close look at how Premier Inn cleans guest rooms in a way that is safe and healthy. </a:t>
          </a:r>
        </a:p>
      </dsp:txBody>
      <dsp:txXfrm>
        <a:off x="6" y="1705531"/>
        <a:ext cx="2479997" cy="1785598"/>
      </dsp:txXfrm>
    </dsp:sp>
    <dsp:sp modelId="{D04DA76F-4B9C-4048-9AE7-F11ECA43F5A9}">
      <dsp:nvSpPr>
        <dsp:cNvPr id="0" name=""/>
        <dsp:cNvSpPr/>
      </dsp:nvSpPr>
      <dsp:spPr>
        <a:xfrm>
          <a:off x="205" y="494866"/>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05" y="494866"/>
        <a:ext cx="2479997" cy="1190398"/>
      </dsp:txXfrm>
    </dsp:sp>
    <dsp:sp modelId="{90FB291D-1264-47EF-B141-6A8CA2D24BBF}">
      <dsp:nvSpPr>
        <dsp:cNvPr id="0" name=""/>
        <dsp:cNvSpPr/>
      </dsp:nvSpPr>
      <dsp:spPr>
        <a:xfrm>
          <a:off x="2678602" y="494866"/>
          <a:ext cx="2479997" cy="2975996"/>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It gives an overall picture of the reasons the cleaning crew needs to put safety first. </a:t>
          </a:r>
          <a:br>
            <a:rPr lang="en-US" sz="1600" kern="1200" dirty="0">
              <a:latin typeface="Times New Roman" panose="02020603050405020304" pitchFamily="18" charset="0"/>
              <a:cs typeface="Times New Roman" panose="02020603050405020304" pitchFamily="18" charset="0"/>
            </a:rPr>
          </a:br>
          <a:endParaRPr lang="en-US" sz="1600" kern="1200" dirty="0">
            <a:latin typeface="Times New Roman" panose="02020603050405020304" pitchFamily="18" charset="0"/>
            <a:cs typeface="Times New Roman" panose="02020603050405020304" pitchFamily="18" charset="0"/>
          </a:endParaRPr>
        </a:p>
      </dsp:txBody>
      <dsp:txXfrm>
        <a:off x="2678602" y="1685265"/>
        <a:ext cx="2479997" cy="1785598"/>
      </dsp:txXfrm>
    </dsp:sp>
    <dsp:sp modelId="{A5520173-1DBF-4C93-829B-C5B120A3D758}">
      <dsp:nvSpPr>
        <dsp:cNvPr id="0" name=""/>
        <dsp:cNvSpPr/>
      </dsp:nvSpPr>
      <dsp:spPr>
        <a:xfrm>
          <a:off x="2678602" y="494866"/>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678602" y="494866"/>
        <a:ext cx="2479997" cy="1190398"/>
      </dsp:txXfrm>
    </dsp:sp>
    <dsp:sp modelId="{3732CFDF-F5A8-4579-BFD9-550ECF5413AF}">
      <dsp:nvSpPr>
        <dsp:cNvPr id="0" name=""/>
        <dsp:cNvSpPr/>
      </dsp:nvSpPr>
      <dsp:spPr>
        <a:xfrm>
          <a:off x="5356999" y="494866"/>
          <a:ext cx="2479997" cy="2975996"/>
        </a:xfrm>
        <a:prstGeom prst="rect">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tools for the show come with a full Health and Safety Guide that was made just for this reason. This guide will be used to teach team members. </a:t>
          </a:r>
        </a:p>
      </dsp:txBody>
      <dsp:txXfrm>
        <a:off x="5356999" y="1685265"/>
        <a:ext cx="2479997" cy="1785598"/>
      </dsp:txXfrm>
    </dsp:sp>
    <dsp:sp modelId="{CCE4AAA6-6530-45AA-BB58-33F99F137B6B}">
      <dsp:nvSpPr>
        <dsp:cNvPr id="0" name=""/>
        <dsp:cNvSpPr/>
      </dsp:nvSpPr>
      <dsp:spPr>
        <a:xfrm>
          <a:off x="5356999" y="494866"/>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356999" y="494866"/>
        <a:ext cx="2479997" cy="1190398"/>
      </dsp:txXfrm>
    </dsp:sp>
    <dsp:sp modelId="{A789257B-1D99-4FDC-9225-F449C54E7D07}">
      <dsp:nvSpPr>
        <dsp:cNvPr id="0" name=""/>
        <dsp:cNvSpPr/>
      </dsp:nvSpPr>
      <dsp:spPr>
        <a:xfrm>
          <a:off x="8035397" y="494866"/>
          <a:ext cx="2479997" cy="2975996"/>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Premier Inn's dedication to worker health and safety is stressed, highlighting the business's beliefs and its goal of creating a safe place to work.</a:t>
          </a:r>
        </a:p>
      </dsp:txBody>
      <dsp:txXfrm>
        <a:off x="8035397" y="1685265"/>
        <a:ext cx="2479997" cy="1785598"/>
      </dsp:txXfrm>
    </dsp:sp>
    <dsp:sp modelId="{765BCD2F-2C4E-47CB-B6BE-86DD58B631F0}">
      <dsp:nvSpPr>
        <dsp:cNvPr id="0" name=""/>
        <dsp:cNvSpPr/>
      </dsp:nvSpPr>
      <dsp:spPr>
        <a:xfrm>
          <a:off x="8035397" y="494866"/>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035397" y="494866"/>
        <a:ext cx="2479997" cy="11903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61386-5AF0-4F56-A1F5-0D26DDF8B631}">
      <dsp:nvSpPr>
        <dsp:cNvPr id="0" name=""/>
        <dsp:cNvSpPr/>
      </dsp:nvSpPr>
      <dsp:spPr>
        <a:xfrm>
          <a:off x="1142" y="860839"/>
          <a:ext cx="4454201" cy="267252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defRPr cap="all"/>
          </a:pPr>
          <a:r>
            <a:rPr lang="en-US" sz="1600" kern="1200" dirty="0">
              <a:solidFill>
                <a:schemeClr val="tx1"/>
              </a:solidFill>
              <a:latin typeface="Times New Roman" panose="02020603050405020304" pitchFamily="18" charset="0"/>
              <a:cs typeface="Times New Roman" panose="02020603050405020304" pitchFamily="18" charset="0"/>
            </a:rPr>
            <a:t>It is very important for Premier Inn to take care of their cleaning staff because they are so important to the business's growth. </a:t>
          </a:r>
          <a:br>
            <a:rPr lang="en-US" sz="1600" kern="1200" dirty="0">
              <a:solidFill>
                <a:schemeClr val="tx1"/>
              </a:solidFill>
              <a:latin typeface="Times New Roman" panose="02020603050405020304" pitchFamily="18" charset="0"/>
              <a:cs typeface="Times New Roman" panose="02020603050405020304" pitchFamily="18" charset="0"/>
            </a:rPr>
          </a:b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1142" y="860839"/>
        <a:ext cx="4454201" cy="2672520"/>
      </dsp:txXfrm>
    </dsp:sp>
    <dsp:sp modelId="{BF3EA95B-2E5C-4DF7-AE4E-6D6BAD79CA7D}">
      <dsp:nvSpPr>
        <dsp:cNvPr id="0" name=""/>
        <dsp:cNvSpPr/>
      </dsp:nvSpPr>
      <dsp:spPr>
        <a:xfrm>
          <a:off x="4900763" y="860839"/>
          <a:ext cx="4454201" cy="2672520"/>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defRPr cap="all"/>
          </a:pPr>
          <a:r>
            <a:rPr lang="en-US" sz="1600" kern="1200" dirty="0">
              <a:solidFill>
                <a:schemeClr val="tx1"/>
              </a:solidFill>
              <a:latin typeface="Times New Roman" panose="02020603050405020304" pitchFamily="18" charset="0"/>
              <a:cs typeface="Times New Roman" panose="02020603050405020304" pitchFamily="18" charset="0"/>
            </a:rPr>
            <a:t>This means that team members are more motivated to do their best work and are happier with their jobs, which is in line with best practices in the industry.</a:t>
          </a:r>
        </a:p>
      </dsp:txBody>
      <dsp:txXfrm>
        <a:off x="4900763" y="860839"/>
        <a:ext cx="4454201" cy="26725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BEA92-B3A2-4FD5-9630-2C745A1D9E46}">
      <dsp:nvSpPr>
        <dsp:cNvPr id="0" name=""/>
        <dsp:cNvSpPr/>
      </dsp:nvSpPr>
      <dsp:spPr>
        <a:xfrm>
          <a:off x="0" y="0"/>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D85070D-8B26-40CA-95CF-1829B429D9AC}">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latin typeface="Times New Roman" panose="02020603050405020304" pitchFamily="18" charset="0"/>
              <a:cs typeface="Times New Roman" panose="02020603050405020304" pitchFamily="18" charset="0"/>
            </a:rPr>
            <a:t>There are no problems going from the introduction to the main part of the Health and Safety Guide in this important part of the show. </a:t>
          </a:r>
        </a:p>
      </dsp:txBody>
      <dsp:txXfrm>
        <a:off x="0" y="0"/>
        <a:ext cx="10515600" cy="1087834"/>
      </dsp:txXfrm>
    </dsp:sp>
    <dsp:sp modelId="{A0625901-F162-4BF1-84EC-63D5788A39EB}">
      <dsp:nvSpPr>
        <dsp:cNvPr id="0" name=""/>
        <dsp:cNvSpPr/>
      </dsp:nvSpPr>
      <dsp:spPr>
        <a:xfrm>
          <a:off x="0" y="1087834"/>
          <a:ext cx="10515600"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C62F79E-138C-4CB0-BE4E-AFEBEE843AEC}">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latin typeface="Times New Roman" panose="02020603050405020304" pitchFamily="18" charset="0"/>
              <a:cs typeface="Times New Roman" panose="02020603050405020304" pitchFamily="18" charset="0"/>
            </a:rPr>
            <a:t>The cleaning crew is left thinking what else they can look forward to. </a:t>
          </a:r>
          <a:br>
            <a:rPr lang="en-US" sz="2700" kern="1200" dirty="0">
              <a:latin typeface="Times New Roman" panose="02020603050405020304" pitchFamily="18" charset="0"/>
              <a:cs typeface="Times New Roman" panose="02020603050405020304" pitchFamily="18" charset="0"/>
            </a:rPr>
          </a:br>
          <a:endParaRPr lang="en-US" sz="2700" kern="1200" dirty="0">
            <a:latin typeface="Times New Roman" panose="02020603050405020304" pitchFamily="18" charset="0"/>
            <a:cs typeface="Times New Roman" panose="02020603050405020304" pitchFamily="18" charset="0"/>
          </a:endParaRPr>
        </a:p>
      </dsp:txBody>
      <dsp:txXfrm>
        <a:off x="0" y="1087834"/>
        <a:ext cx="10515600" cy="1087834"/>
      </dsp:txXfrm>
    </dsp:sp>
    <dsp:sp modelId="{7193BAAD-6F18-456C-A5EE-DE98833DAA11}">
      <dsp:nvSpPr>
        <dsp:cNvPr id="0" name=""/>
        <dsp:cNvSpPr/>
      </dsp:nvSpPr>
      <dsp:spPr>
        <a:xfrm>
          <a:off x="0" y="2175669"/>
          <a:ext cx="10515600"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22C1B29-F74C-4619-BBB4-B382C8E011AE}">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latin typeface="Times New Roman" panose="02020603050405020304" pitchFamily="18" charset="0"/>
              <a:cs typeface="Times New Roman" panose="02020603050405020304" pitchFamily="18" charset="0"/>
            </a:rPr>
            <a:t>This slide could help people on the team as they go through the course making sure they understand how the book is put together and what it's for.</a:t>
          </a:r>
        </a:p>
      </dsp:txBody>
      <dsp:txXfrm>
        <a:off x="0" y="2175669"/>
        <a:ext cx="10515600" cy="1087834"/>
      </dsp:txXfrm>
    </dsp:sp>
    <dsp:sp modelId="{925B03A1-4CB3-48EF-AD63-83966F7F74CA}">
      <dsp:nvSpPr>
        <dsp:cNvPr id="0" name=""/>
        <dsp:cNvSpPr/>
      </dsp:nvSpPr>
      <dsp:spPr>
        <a:xfrm>
          <a:off x="0" y="3263503"/>
          <a:ext cx="10515600"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F59FBB3-3B01-46A6-8F9A-B5B2C8724BA6}">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latin typeface="Times New Roman" panose="02020603050405020304" pitchFamily="18" charset="0"/>
              <a:cs typeface="Times New Roman" panose="02020603050405020304" pitchFamily="18" charset="0"/>
            </a:rPr>
            <a:t>Ensuring that they understand the guide's overarching structure and purpose.</a:t>
          </a:r>
          <a:endParaRPr lang="en-US" sz="2700" kern="1200" dirty="0">
            <a:latin typeface="Times New Roman" panose="02020603050405020304" pitchFamily="18" charset="0"/>
            <a:cs typeface="Times New Roman" panose="02020603050405020304" pitchFamily="18" charset="0"/>
          </a:endParaRPr>
        </a:p>
      </dsp:txBody>
      <dsp:txXfrm>
        <a:off x="0" y="3263503"/>
        <a:ext cx="10515600" cy="1087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CF8B8-D76D-4623-996A-8F4BC7166AB1}">
      <dsp:nvSpPr>
        <dsp:cNvPr id="0" name=""/>
        <dsp:cNvSpPr/>
      </dsp:nvSpPr>
      <dsp:spPr>
        <a:xfrm>
          <a:off x="0" y="3530"/>
          <a:ext cx="10515600" cy="3994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D048CF-56A1-4079-86E8-4663FB6D5D95}">
      <dsp:nvSpPr>
        <dsp:cNvPr id="0" name=""/>
        <dsp:cNvSpPr/>
      </dsp:nvSpPr>
      <dsp:spPr>
        <a:xfrm>
          <a:off x="120840" y="93412"/>
          <a:ext cx="219925" cy="21971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64C0F2-CB6F-45E3-95FE-B1A2EC51DD6B}">
      <dsp:nvSpPr>
        <dsp:cNvPr id="0" name=""/>
        <dsp:cNvSpPr/>
      </dsp:nvSpPr>
      <dsp:spPr>
        <a:xfrm>
          <a:off x="461606" y="3530"/>
          <a:ext cx="99437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711200">
            <a:lnSpc>
              <a:spcPct val="100000"/>
            </a:lnSpc>
            <a:spcBef>
              <a:spcPct val="0"/>
            </a:spcBef>
            <a:spcAft>
              <a:spcPct val="35000"/>
            </a:spcAft>
            <a:buNone/>
          </a:pPr>
          <a:r>
            <a:rPr lang="en-GB" sz="1600" b="0" i="0" kern="1200">
              <a:latin typeface="Times New Roman" panose="02020603050405020304" pitchFamily="18" charset="0"/>
              <a:cs typeface="Times New Roman" panose="02020603050405020304" pitchFamily="18" charset="0"/>
            </a:rPr>
            <a:t>The protocol begins with a respectful acknowledgement of guest privacy. </a:t>
          </a:r>
          <a:endParaRPr lang="en-US" sz="1600" kern="1200">
            <a:latin typeface="Times New Roman" panose="02020603050405020304" pitchFamily="18" charset="0"/>
            <a:cs typeface="Times New Roman" panose="02020603050405020304" pitchFamily="18" charset="0"/>
          </a:endParaRPr>
        </a:p>
      </dsp:txBody>
      <dsp:txXfrm>
        <a:off x="461606" y="3530"/>
        <a:ext cx="9943794" cy="599210"/>
      </dsp:txXfrm>
    </dsp:sp>
    <dsp:sp modelId="{B4C34DDE-FC44-4C68-99D8-2B7BBEBAC52D}">
      <dsp:nvSpPr>
        <dsp:cNvPr id="0" name=""/>
        <dsp:cNvSpPr/>
      </dsp:nvSpPr>
      <dsp:spPr>
        <a:xfrm>
          <a:off x="0" y="752544"/>
          <a:ext cx="10515600" cy="3994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5D6F70-3DE8-481F-96F9-A5BFF15AA1CF}">
      <dsp:nvSpPr>
        <dsp:cNvPr id="0" name=""/>
        <dsp:cNvSpPr/>
      </dsp:nvSpPr>
      <dsp:spPr>
        <a:xfrm>
          <a:off x="120840" y="842425"/>
          <a:ext cx="219925" cy="21971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48FE39-9D2B-44EB-A41B-17AAA5871375}">
      <dsp:nvSpPr>
        <dsp:cNvPr id="0" name=""/>
        <dsp:cNvSpPr/>
      </dsp:nvSpPr>
      <dsp:spPr>
        <a:xfrm>
          <a:off x="461606" y="752544"/>
          <a:ext cx="99437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Before entering a guest room, cleaning staff must knock and let the guest know they are there (</a:t>
          </a:r>
          <a:r>
            <a:rPr lang="en-US" sz="1600" kern="1200" dirty="0" err="1">
              <a:latin typeface="Times New Roman" panose="02020603050405020304" pitchFamily="18" charset="0"/>
              <a:cs typeface="Times New Roman" panose="02020603050405020304" pitchFamily="18" charset="0"/>
            </a:rPr>
            <a:t>Rosemberg</a:t>
          </a:r>
          <a:r>
            <a:rPr lang="en-US" sz="1600" kern="1200" dirty="0">
              <a:latin typeface="Times New Roman" panose="02020603050405020304" pitchFamily="18" charset="0"/>
              <a:cs typeface="Times New Roman" panose="02020603050405020304" pitchFamily="18" charset="0"/>
            </a:rPr>
            <a:t>, 2020). </a:t>
          </a:r>
        </a:p>
      </dsp:txBody>
      <dsp:txXfrm>
        <a:off x="461606" y="752544"/>
        <a:ext cx="9943794" cy="599210"/>
      </dsp:txXfrm>
    </dsp:sp>
    <dsp:sp modelId="{EB668ED5-46BB-4870-9DAD-02CEE3B4D1E9}">
      <dsp:nvSpPr>
        <dsp:cNvPr id="0" name=""/>
        <dsp:cNvSpPr/>
      </dsp:nvSpPr>
      <dsp:spPr>
        <a:xfrm>
          <a:off x="0" y="1501557"/>
          <a:ext cx="10515600" cy="3994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A6261B-384C-4218-8366-2D394750C895}">
      <dsp:nvSpPr>
        <dsp:cNvPr id="0" name=""/>
        <dsp:cNvSpPr/>
      </dsp:nvSpPr>
      <dsp:spPr>
        <a:xfrm>
          <a:off x="120840" y="1591438"/>
          <a:ext cx="219925" cy="219710"/>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FDAD5-0459-4BD6-A8FD-445F893F7DF1}">
      <dsp:nvSpPr>
        <dsp:cNvPr id="0" name=""/>
        <dsp:cNvSpPr/>
      </dsp:nvSpPr>
      <dsp:spPr>
        <a:xfrm>
          <a:off x="461606" y="1501557"/>
          <a:ext cx="99437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This first action sets the tone for being polite and focused on the customer, which makes their stay enjoyable. </a:t>
          </a:r>
        </a:p>
      </dsp:txBody>
      <dsp:txXfrm>
        <a:off x="461606" y="1501557"/>
        <a:ext cx="9943794" cy="599210"/>
      </dsp:txXfrm>
    </dsp:sp>
    <dsp:sp modelId="{71E3F16D-020B-4FC5-A406-8D948BA442CB}">
      <dsp:nvSpPr>
        <dsp:cNvPr id="0" name=""/>
        <dsp:cNvSpPr/>
      </dsp:nvSpPr>
      <dsp:spPr>
        <a:xfrm>
          <a:off x="0" y="2250570"/>
          <a:ext cx="10515600" cy="3994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6FFCF-81E0-4CBF-A444-253B201D384D}">
      <dsp:nvSpPr>
        <dsp:cNvPr id="0" name=""/>
        <dsp:cNvSpPr/>
      </dsp:nvSpPr>
      <dsp:spPr>
        <a:xfrm>
          <a:off x="120840" y="2340451"/>
          <a:ext cx="219925" cy="21971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80FFE-29AF-46DA-BBAA-ACDAC9EAE2FD}">
      <dsp:nvSpPr>
        <dsp:cNvPr id="0" name=""/>
        <dsp:cNvSpPr/>
      </dsp:nvSpPr>
      <dsp:spPr>
        <a:xfrm>
          <a:off x="461606" y="2250570"/>
          <a:ext cx="99437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cleaning staff should knock on doors, say something, and give guests a fair amount of time to answer or open the doors. </a:t>
          </a:r>
          <a:br>
            <a:rPr lang="en-US" sz="1600" kern="1200" dirty="0">
              <a:latin typeface="Times New Roman" panose="02020603050405020304" pitchFamily="18" charset="0"/>
              <a:cs typeface="Times New Roman" panose="02020603050405020304" pitchFamily="18" charset="0"/>
            </a:rPr>
          </a:br>
          <a:endParaRPr lang="en-US" sz="1600" kern="1200" dirty="0">
            <a:latin typeface="Times New Roman" panose="02020603050405020304" pitchFamily="18" charset="0"/>
            <a:cs typeface="Times New Roman" panose="02020603050405020304" pitchFamily="18" charset="0"/>
          </a:endParaRPr>
        </a:p>
      </dsp:txBody>
      <dsp:txXfrm>
        <a:off x="461606" y="2250570"/>
        <a:ext cx="9943794" cy="599210"/>
      </dsp:txXfrm>
    </dsp:sp>
    <dsp:sp modelId="{3FB51FA7-BEBB-498D-84FB-A7CDBA5C51B1}">
      <dsp:nvSpPr>
        <dsp:cNvPr id="0" name=""/>
        <dsp:cNvSpPr/>
      </dsp:nvSpPr>
      <dsp:spPr>
        <a:xfrm>
          <a:off x="0" y="2999583"/>
          <a:ext cx="10515600" cy="3994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C17CE3-D3FC-42C4-8DC0-DFDD46169126}">
      <dsp:nvSpPr>
        <dsp:cNvPr id="0" name=""/>
        <dsp:cNvSpPr/>
      </dsp:nvSpPr>
      <dsp:spPr>
        <a:xfrm>
          <a:off x="120840" y="3089465"/>
          <a:ext cx="219925" cy="219710"/>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A4290-F32E-4082-8893-E81B46CCCA42}">
      <dsp:nvSpPr>
        <dsp:cNvPr id="0" name=""/>
        <dsp:cNvSpPr/>
      </dsp:nvSpPr>
      <dsp:spPr>
        <a:xfrm>
          <a:off x="461606" y="2999583"/>
          <a:ext cx="99437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Sharma et al. (2021) say that this waiting time is meant to respect the visitor's pace and keep the cleaning staff from accidentally entering their personal space. </a:t>
          </a:r>
          <a:br>
            <a:rPr lang="en-US" sz="1600" kern="1200" dirty="0">
              <a:latin typeface="Times New Roman" panose="02020603050405020304" pitchFamily="18" charset="0"/>
              <a:cs typeface="Times New Roman" panose="02020603050405020304" pitchFamily="18" charset="0"/>
            </a:rPr>
          </a:br>
          <a:endParaRPr lang="en-US" sz="1600" kern="1200" dirty="0">
            <a:latin typeface="Times New Roman" panose="02020603050405020304" pitchFamily="18" charset="0"/>
            <a:cs typeface="Times New Roman" panose="02020603050405020304" pitchFamily="18" charset="0"/>
          </a:endParaRPr>
        </a:p>
      </dsp:txBody>
      <dsp:txXfrm>
        <a:off x="461606" y="2999583"/>
        <a:ext cx="9943794" cy="599210"/>
      </dsp:txXfrm>
    </dsp:sp>
    <dsp:sp modelId="{39F4391D-3372-4AD5-A920-628C9B70BCD6}">
      <dsp:nvSpPr>
        <dsp:cNvPr id="0" name=""/>
        <dsp:cNvSpPr/>
      </dsp:nvSpPr>
      <dsp:spPr>
        <a:xfrm>
          <a:off x="0" y="3748596"/>
          <a:ext cx="10515600" cy="399473"/>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769AB2-931A-4F07-8C7D-9408769EE9CF}">
      <dsp:nvSpPr>
        <dsp:cNvPr id="0" name=""/>
        <dsp:cNvSpPr/>
      </dsp:nvSpPr>
      <dsp:spPr>
        <a:xfrm>
          <a:off x="120840" y="3838478"/>
          <a:ext cx="219925" cy="219710"/>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B59041-BF4F-4AF7-A456-8BD5A5907FEE}">
      <dsp:nvSpPr>
        <dsp:cNvPr id="0" name=""/>
        <dsp:cNvSpPr/>
      </dsp:nvSpPr>
      <dsp:spPr>
        <a:xfrm>
          <a:off x="461606" y="3748596"/>
          <a:ext cx="9943794" cy="599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16" tIns="63416" rIns="63416" bIns="63416"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team could go into the room if they don't hear anything.</a:t>
          </a:r>
        </a:p>
      </dsp:txBody>
      <dsp:txXfrm>
        <a:off x="461606" y="3748596"/>
        <a:ext cx="9943794" cy="5992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811F2-A06A-46CE-9F69-25998DE34CE2}">
      <dsp:nvSpPr>
        <dsp:cNvPr id="0" name=""/>
        <dsp:cNvSpPr/>
      </dsp:nvSpPr>
      <dsp:spPr>
        <a:xfrm>
          <a:off x="0" y="1908"/>
          <a:ext cx="728130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3370BE1-6382-44D9-93DF-3DCD55924B12}">
      <dsp:nvSpPr>
        <dsp:cNvPr id="0" name=""/>
        <dsp:cNvSpPr/>
      </dsp:nvSpPr>
      <dsp:spPr>
        <a:xfrm>
          <a:off x="0" y="1908"/>
          <a:ext cx="7281309" cy="650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"Detailed Cleaning Procedures" are the steps that are laid out in a clear and complete way in Premier Inn's Health and Safety Guide for the cleaning team. </a:t>
          </a:r>
          <a:br>
            <a:rPr lang="en-US" sz="1600" kern="1200" dirty="0">
              <a:latin typeface="Times New Roman" panose="02020603050405020304" pitchFamily="18" charset="0"/>
              <a:cs typeface="Times New Roman" panose="02020603050405020304" pitchFamily="18" charset="0"/>
            </a:rPr>
          </a:br>
          <a:endParaRPr lang="en-US" sz="1600" kern="1200" dirty="0">
            <a:latin typeface="Times New Roman" panose="02020603050405020304" pitchFamily="18" charset="0"/>
            <a:cs typeface="Times New Roman" panose="02020603050405020304" pitchFamily="18" charset="0"/>
          </a:endParaRPr>
        </a:p>
      </dsp:txBody>
      <dsp:txXfrm>
        <a:off x="0" y="1908"/>
        <a:ext cx="7281309" cy="650795"/>
      </dsp:txXfrm>
    </dsp:sp>
    <dsp:sp modelId="{15C25F07-FBFD-4A61-8FFC-D2E382E0DC29}">
      <dsp:nvSpPr>
        <dsp:cNvPr id="0" name=""/>
        <dsp:cNvSpPr/>
      </dsp:nvSpPr>
      <dsp:spPr>
        <a:xfrm>
          <a:off x="0" y="652703"/>
          <a:ext cx="728130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65B5C62-4592-4A47-B00D-9D4650763135}">
      <dsp:nvSpPr>
        <dsp:cNvPr id="0" name=""/>
        <dsp:cNvSpPr/>
      </dsp:nvSpPr>
      <dsp:spPr>
        <a:xfrm>
          <a:off x="0" y="652703"/>
          <a:ext cx="7281309" cy="650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These steps are meant to make sure that every part of cleaning a room is done correctly, completely, and in line with set standards. </a:t>
          </a:r>
        </a:p>
      </dsp:txBody>
      <dsp:txXfrm>
        <a:off x="0" y="652703"/>
        <a:ext cx="7281309" cy="650795"/>
      </dsp:txXfrm>
    </dsp:sp>
    <dsp:sp modelId="{FDB2A135-8893-4D4B-8EAE-C20B11CDF45A}">
      <dsp:nvSpPr>
        <dsp:cNvPr id="0" name=""/>
        <dsp:cNvSpPr/>
      </dsp:nvSpPr>
      <dsp:spPr>
        <a:xfrm>
          <a:off x="0" y="1303498"/>
          <a:ext cx="728130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6B8056E-6C99-45E8-A4AA-4B5D297907AF}">
      <dsp:nvSpPr>
        <dsp:cNvPr id="0" name=""/>
        <dsp:cNvSpPr/>
      </dsp:nvSpPr>
      <dsp:spPr>
        <a:xfrm>
          <a:off x="0" y="1303498"/>
          <a:ext cx="7281309" cy="650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Not only is keeping the place clean important, but also making sure guests are happy and keeping Premier Inn's good name. </a:t>
          </a:r>
          <a:br>
            <a:rPr lang="en-US" sz="1600" kern="1200" dirty="0">
              <a:latin typeface="Times New Roman" panose="02020603050405020304" pitchFamily="18" charset="0"/>
              <a:cs typeface="Times New Roman" panose="02020603050405020304" pitchFamily="18" charset="0"/>
            </a:rPr>
          </a:br>
          <a:endParaRPr lang="en-US" sz="1600" kern="1200" dirty="0">
            <a:latin typeface="Times New Roman" panose="02020603050405020304" pitchFamily="18" charset="0"/>
            <a:cs typeface="Times New Roman" panose="02020603050405020304" pitchFamily="18" charset="0"/>
          </a:endParaRPr>
        </a:p>
      </dsp:txBody>
      <dsp:txXfrm>
        <a:off x="0" y="1303498"/>
        <a:ext cx="7281309" cy="650795"/>
      </dsp:txXfrm>
    </dsp:sp>
    <dsp:sp modelId="{BE86C1EC-2031-4322-9446-02C86F932FB6}">
      <dsp:nvSpPr>
        <dsp:cNvPr id="0" name=""/>
        <dsp:cNvSpPr/>
      </dsp:nvSpPr>
      <dsp:spPr>
        <a:xfrm>
          <a:off x="0" y="1954293"/>
          <a:ext cx="728130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898F9BA-27FF-4510-9AED-8208B4DA3824}">
      <dsp:nvSpPr>
        <dsp:cNvPr id="0" name=""/>
        <dsp:cNvSpPr/>
      </dsp:nvSpPr>
      <dsp:spPr>
        <a:xfrm>
          <a:off x="0" y="1954293"/>
          <a:ext cx="7281309" cy="650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Detailed cleaning methods usually include a list of steps that are done in a certain order, starting at the farthest corner of the room and working your way to the door (</a:t>
          </a:r>
          <a:r>
            <a:rPr lang="en-US" sz="1600" kern="1200" dirty="0" err="1">
              <a:latin typeface="Times New Roman" panose="02020603050405020304" pitchFamily="18" charset="0"/>
              <a:cs typeface="Times New Roman" panose="02020603050405020304" pitchFamily="18" charset="0"/>
            </a:rPr>
            <a:t>Reboucas</a:t>
          </a:r>
          <a:r>
            <a:rPr lang="en-US" sz="1600" kern="1200" dirty="0">
              <a:latin typeface="Times New Roman" panose="02020603050405020304" pitchFamily="18" charset="0"/>
              <a:cs typeface="Times New Roman" panose="02020603050405020304" pitchFamily="18" charset="0"/>
            </a:rPr>
            <a:t> et al., 2017). </a:t>
          </a:r>
          <a:br>
            <a:rPr lang="en-US" sz="1600" kern="1200" dirty="0">
              <a:latin typeface="Times New Roman" panose="02020603050405020304" pitchFamily="18" charset="0"/>
              <a:cs typeface="Times New Roman" panose="02020603050405020304" pitchFamily="18" charset="0"/>
            </a:rPr>
          </a:br>
          <a:endParaRPr lang="en-US" sz="1600" kern="1200" dirty="0">
            <a:latin typeface="Times New Roman" panose="02020603050405020304" pitchFamily="18" charset="0"/>
            <a:cs typeface="Times New Roman" panose="02020603050405020304" pitchFamily="18" charset="0"/>
          </a:endParaRPr>
        </a:p>
      </dsp:txBody>
      <dsp:txXfrm>
        <a:off x="0" y="1954293"/>
        <a:ext cx="7281309" cy="650795"/>
      </dsp:txXfrm>
    </dsp:sp>
    <dsp:sp modelId="{0C99F2C3-FF51-4A92-B44C-FF553500CECC}">
      <dsp:nvSpPr>
        <dsp:cNvPr id="0" name=""/>
        <dsp:cNvSpPr/>
      </dsp:nvSpPr>
      <dsp:spPr>
        <a:xfrm>
          <a:off x="0" y="2605089"/>
          <a:ext cx="728130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A75322E-C6F6-4CE0-A27F-64B6C84B97CF}">
      <dsp:nvSpPr>
        <dsp:cNvPr id="0" name=""/>
        <dsp:cNvSpPr/>
      </dsp:nvSpPr>
      <dsp:spPr>
        <a:xfrm>
          <a:off x="0" y="2605089"/>
          <a:ext cx="7281309" cy="650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This planned technique keeps things organized and reduces the need to go back to areas that have already been cleaned. </a:t>
          </a:r>
        </a:p>
      </dsp:txBody>
      <dsp:txXfrm>
        <a:off x="0" y="2605089"/>
        <a:ext cx="7281309" cy="650795"/>
      </dsp:txXfrm>
    </dsp:sp>
    <dsp:sp modelId="{7F6DC231-D7DD-4177-83AB-A70A90DDC833}">
      <dsp:nvSpPr>
        <dsp:cNvPr id="0" name=""/>
        <dsp:cNvSpPr/>
      </dsp:nvSpPr>
      <dsp:spPr>
        <a:xfrm>
          <a:off x="0" y="3255884"/>
          <a:ext cx="728130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C189082-6529-4A48-A2C4-21B47D91824B}">
      <dsp:nvSpPr>
        <dsp:cNvPr id="0" name=""/>
        <dsp:cNvSpPr/>
      </dsp:nvSpPr>
      <dsp:spPr>
        <a:xfrm>
          <a:off x="0" y="3255884"/>
          <a:ext cx="7281309" cy="650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In these steps, it is normal to use cleaning brushes of different colors for different surfaces.</a:t>
          </a:r>
        </a:p>
      </dsp:txBody>
      <dsp:txXfrm>
        <a:off x="0" y="3255884"/>
        <a:ext cx="7281309" cy="650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4A135-8E08-4A12-8B9D-D0202C06564C}">
      <dsp:nvSpPr>
        <dsp:cNvPr id="0" name=""/>
        <dsp:cNvSpPr/>
      </dsp:nvSpPr>
      <dsp:spPr>
        <a:xfrm>
          <a:off x="3665049" y="1275694"/>
          <a:ext cx="2926303" cy="292626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40259-887A-455B-A786-1653136D692C}">
      <dsp:nvSpPr>
        <dsp:cNvPr id="0" name=""/>
        <dsp:cNvSpPr/>
      </dsp:nvSpPr>
      <dsp:spPr>
        <a:xfrm>
          <a:off x="3762550" y="1373253"/>
          <a:ext cx="2730653" cy="2731143"/>
        </a:xfrm>
        <a:prstGeom prst="ellips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This method includes things like knocking softly and letting people know you're there before you enter, giving them enough time to answer or open the door, and being aware of "Do Not Disturb" signs.</a:t>
          </a:r>
        </a:p>
      </dsp:txBody>
      <dsp:txXfrm>
        <a:off x="4153200" y="1763490"/>
        <a:ext cx="1950652" cy="1950669"/>
      </dsp:txXfrm>
    </dsp:sp>
    <dsp:sp modelId="{5ECA76AC-FEC8-4788-A16E-1E4B7E31A3E9}">
      <dsp:nvSpPr>
        <dsp:cNvPr id="0" name=""/>
        <dsp:cNvSpPr/>
      </dsp:nvSpPr>
      <dsp:spPr>
        <a:xfrm rot="2700000">
          <a:off x="641522" y="1275368"/>
          <a:ext cx="2926400" cy="2926400"/>
        </a:xfrm>
        <a:prstGeom prst="teardrop">
          <a:avLst>
            <a:gd name="adj" fmla="val 10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52BA1B-83DC-4A6A-A50B-4CF2313FED56}">
      <dsp:nvSpPr>
        <dsp:cNvPr id="0" name=""/>
        <dsp:cNvSpPr/>
      </dsp:nvSpPr>
      <dsp:spPr>
        <a:xfrm>
          <a:off x="739396" y="1373253"/>
          <a:ext cx="2730653" cy="2731143"/>
        </a:xfrm>
        <a:prstGeom prst="ellipse">
          <a:avLst/>
        </a:prstGeom>
        <a:solidFill>
          <a:schemeClr val="lt1">
            <a:alpha val="90000"/>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It tells housekeepers what to do when guests have valuables that need to be kept safe or when guests are in their rooms while the rooms are being cleaned (Yacoub and </a:t>
          </a:r>
          <a:r>
            <a:rPr lang="en-US" sz="1600" kern="1200" dirty="0" err="1">
              <a:latin typeface="Times New Roman" panose="02020603050405020304" pitchFamily="18" charset="0"/>
              <a:cs typeface="Times New Roman" panose="02020603050405020304" pitchFamily="18" charset="0"/>
            </a:rPr>
            <a:t>ElHajjar</a:t>
          </a:r>
          <a:r>
            <a:rPr lang="en-US" sz="1600" kern="1200" dirty="0">
              <a:latin typeface="Times New Roman" panose="02020603050405020304" pitchFamily="18" charset="0"/>
              <a:cs typeface="Times New Roman" panose="02020603050405020304" pitchFamily="18" charset="0"/>
            </a:rPr>
            <a:t>, 2021). </a:t>
          </a:r>
          <a:br>
            <a:rPr lang="en-US" sz="1600" kern="1200" dirty="0">
              <a:latin typeface="Times New Roman" panose="02020603050405020304" pitchFamily="18" charset="0"/>
              <a:cs typeface="Times New Roman" panose="02020603050405020304" pitchFamily="18" charset="0"/>
            </a:rPr>
          </a:br>
          <a:endParaRPr lang="en-US" sz="1600" kern="1200" dirty="0">
            <a:latin typeface="Times New Roman" panose="02020603050405020304" pitchFamily="18" charset="0"/>
            <a:cs typeface="Times New Roman" panose="02020603050405020304" pitchFamily="18" charset="0"/>
          </a:endParaRPr>
        </a:p>
      </dsp:txBody>
      <dsp:txXfrm>
        <a:off x="1129396" y="1763490"/>
        <a:ext cx="1950652" cy="19506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3A2EC-7CAC-47EF-B112-0B297C3EE251}">
      <dsp:nvSpPr>
        <dsp:cNvPr id="0" name=""/>
        <dsp:cNvSpPr/>
      </dsp:nvSpPr>
      <dsp:spPr>
        <a:xfrm>
          <a:off x="0" y="1849"/>
          <a:ext cx="10515600" cy="45249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err="1">
              <a:solidFill>
                <a:schemeClr val="tx1"/>
              </a:solidFill>
              <a:latin typeface="Times New Roman" panose="02020603050405020304" pitchFamily="18" charset="0"/>
              <a:cs typeface="Times New Roman" panose="02020603050405020304" pitchFamily="18" charset="0"/>
            </a:rPr>
            <a:t>Rosemberg</a:t>
          </a:r>
          <a:r>
            <a:rPr lang="en-GB" sz="1200" b="0" i="0" kern="1200" dirty="0">
              <a:solidFill>
                <a:schemeClr val="tx1"/>
              </a:solidFill>
              <a:latin typeface="Times New Roman" panose="02020603050405020304" pitchFamily="18" charset="0"/>
              <a:cs typeface="Times New Roman" panose="02020603050405020304" pitchFamily="18" charset="0"/>
            </a:rPr>
            <a:t>, M.A.S., 2020. Health and safety considerations for hotel cleaners during Covid-19. </a:t>
          </a:r>
          <a:r>
            <a:rPr lang="en-GB" sz="1200" b="0" i="1" kern="1200" dirty="0">
              <a:solidFill>
                <a:schemeClr val="tx1"/>
              </a:solidFill>
              <a:latin typeface="Times New Roman" panose="02020603050405020304" pitchFamily="18" charset="0"/>
              <a:cs typeface="Times New Roman" panose="02020603050405020304" pitchFamily="18" charset="0"/>
            </a:rPr>
            <a:t>Occupational Medicine</a:t>
          </a:r>
          <a:r>
            <a:rPr lang="en-GB" sz="1200" b="0" i="0" kern="1200" dirty="0">
              <a:solidFill>
                <a:schemeClr val="tx1"/>
              </a:solidFill>
              <a:latin typeface="Times New Roman" panose="02020603050405020304" pitchFamily="18" charset="0"/>
              <a:cs typeface="Times New Roman" panose="02020603050405020304" pitchFamily="18" charset="0"/>
            </a:rPr>
            <a:t>, </a:t>
          </a:r>
          <a:r>
            <a:rPr lang="en-GB" sz="1200" b="0" i="1" kern="1200" dirty="0">
              <a:solidFill>
                <a:schemeClr val="tx1"/>
              </a:solidFill>
              <a:latin typeface="Times New Roman" panose="02020603050405020304" pitchFamily="18" charset="0"/>
              <a:cs typeface="Times New Roman" panose="02020603050405020304" pitchFamily="18" charset="0"/>
            </a:rPr>
            <a:t>70</a:t>
          </a:r>
          <a:r>
            <a:rPr lang="en-GB" sz="1200" b="0" i="0" kern="1200" dirty="0">
              <a:solidFill>
                <a:schemeClr val="tx1"/>
              </a:solidFill>
              <a:latin typeface="Times New Roman" panose="02020603050405020304" pitchFamily="18" charset="0"/>
              <a:cs typeface="Times New Roman" panose="02020603050405020304" pitchFamily="18" charset="0"/>
            </a:rPr>
            <a:t>(5), pp.382-383.</a:t>
          </a:r>
          <a:endParaRPr lang="en-US" sz="1200" kern="1200" dirty="0">
            <a:solidFill>
              <a:schemeClr val="tx1"/>
            </a:solidFill>
            <a:latin typeface="Times New Roman" panose="02020603050405020304" pitchFamily="18" charset="0"/>
            <a:cs typeface="Times New Roman" panose="02020603050405020304" pitchFamily="18" charset="0"/>
          </a:endParaRPr>
        </a:p>
      </dsp:txBody>
      <dsp:txXfrm>
        <a:off x="22089" y="23938"/>
        <a:ext cx="10471422" cy="408319"/>
      </dsp:txXfrm>
    </dsp:sp>
    <dsp:sp modelId="{35548A2D-D0C3-445E-A928-4EAF30F28EC6}">
      <dsp:nvSpPr>
        <dsp:cNvPr id="0" name=""/>
        <dsp:cNvSpPr/>
      </dsp:nvSpPr>
      <dsp:spPr>
        <a:xfrm>
          <a:off x="0" y="474506"/>
          <a:ext cx="10515600" cy="452497"/>
        </a:xfrm>
        <a:prstGeom prst="roundRect">
          <a:avLst/>
        </a:prstGeom>
        <a:solidFill>
          <a:schemeClr val="accent2">
            <a:hueOff val="715957"/>
            <a:satOff val="-2055"/>
            <a:lumOff val="-32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solidFill>
                <a:schemeClr val="tx1"/>
              </a:solidFill>
              <a:latin typeface="Times New Roman" panose="02020603050405020304" pitchFamily="18" charset="0"/>
              <a:cs typeface="Times New Roman" panose="02020603050405020304" pitchFamily="18" charset="0"/>
            </a:rPr>
            <a:t>Zhang, J., Xie, C., Wang, J., Morrison, A.M. and Coca-Stefaniak, J.A., 2020. Responding to a major global crisis: the effects of hotel safety leadership on employee safety behavior during COVID-19. </a:t>
          </a:r>
          <a:r>
            <a:rPr lang="en-GB" sz="1200" b="0" i="1" kern="1200">
              <a:solidFill>
                <a:schemeClr val="tx1"/>
              </a:solidFill>
              <a:latin typeface="Times New Roman" panose="02020603050405020304" pitchFamily="18" charset="0"/>
              <a:cs typeface="Times New Roman" panose="02020603050405020304" pitchFamily="18" charset="0"/>
            </a:rPr>
            <a:t>International Journal of Contemporary Hospitality Management</a:t>
          </a:r>
          <a:r>
            <a:rPr lang="en-GB" sz="1200" b="0" i="0" kern="1200">
              <a:solidFill>
                <a:schemeClr val="tx1"/>
              </a:solidFill>
              <a:latin typeface="Times New Roman" panose="02020603050405020304" pitchFamily="18" charset="0"/>
              <a:cs typeface="Times New Roman" panose="02020603050405020304" pitchFamily="18" charset="0"/>
            </a:rPr>
            <a:t>, </a:t>
          </a:r>
          <a:r>
            <a:rPr lang="en-GB" sz="1200" b="0" i="1" kern="1200">
              <a:solidFill>
                <a:schemeClr val="tx1"/>
              </a:solidFill>
              <a:latin typeface="Times New Roman" panose="02020603050405020304" pitchFamily="18" charset="0"/>
              <a:cs typeface="Times New Roman" panose="02020603050405020304" pitchFamily="18" charset="0"/>
            </a:rPr>
            <a:t>32</a:t>
          </a:r>
          <a:r>
            <a:rPr lang="en-GB" sz="1200" b="0" i="0" kern="1200">
              <a:solidFill>
                <a:schemeClr val="tx1"/>
              </a:solidFill>
              <a:latin typeface="Times New Roman" panose="02020603050405020304" pitchFamily="18" charset="0"/>
              <a:cs typeface="Times New Roman" panose="02020603050405020304" pitchFamily="18" charset="0"/>
            </a:rPr>
            <a:t>(11), pp.3365-3389.</a:t>
          </a:r>
          <a:endParaRPr lang="en-US" sz="1200" kern="1200">
            <a:solidFill>
              <a:schemeClr val="tx1"/>
            </a:solidFill>
            <a:latin typeface="Times New Roman" panose="02020603050405020304" pitchFamily="18" charset="0"/>
            <a:cs typeface="Times New Roman" panose="02020603050405020304" pitchFamily="18" charset="0"/>
          </a:endParaRPr>
        </a:p>
      </dsp:txBody>
      <dsp:txXfrm>
        <a:off x="22089" y="496595"/>
        <a:ext cx="10471422" cy="408319"/>
      </dsp:txXfrm>
    </dsp:sp>
    <dsp:sp modelId="{F8508801-A0D7-42E3-868D-FA73CC3687DF}">
      <dsp:nvSpPr>
        <dsp:cNvPr id="0" name=""/>
        <dsp:cNvSpPr/>
      </dsp:nvSpPr>
      <dsp:spPr>
        <a:xfrm>
          <a:off x="0" y="947164"/>
          <a:ext cx="10515600" cy="452497"/>
        </a:xfrm>
        <a:prstGeom prst="roundRect">
          <a:avLst/>
        </a:prstGeom>
        <a:solidFill>
          <a:schemeClr val="accent2">
            <a:hueOff val="1431914"/>
            <a:satOff val="-4110"/>
            <a:lumOff val="-65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solidFill>
                <a:schemeClr val="tx1"/>
              </a:solidFill>
              <a:latin typeface="Times New Roman" panose="02020603050405020304" pitchFamily="18" charset="0"/>
              <a:cs typeface="Times New Roman" panose="02020603050405020304" pitchFamily="18" charset="0"/>
            </a:rPr>
            <a:t>Zhang, J., Xie, C. and Morrison, A.M., 2021. The effect of corporate social responsibility on hotel employee safety behavior during COVID-19: The moderation of belief restoration and negative emotions. </a:t>
          </a:r>
          <a:r>
            <a:rPr lang="en-GB" sz="1200" b="0" i="1" kern="1200">
              <a:solidFill>
                <a:schemeClr val="tx1"/>
              </a:solidFill>
              <a:latin typeface="Times New Roman" panose="02020603050405020304" pitchFamily="18" charset="0"/>
              <a:cs typeface="Times New Roman" panose="02020603050405020304" pitchFamily="18" charset="0"/>
            </a:rPr>
            <a:t>Journal of Hospitality and Tourism Management</a:t>
          </a:r>
          <a:r>
            <a:rPr lang="en-GB" sz="1200" b="0" i="0" kern="1200">
              <a:solidFill>
                <a:schemeClr val="tx1"/>
              </a:solidFill>
              <a:latin typeface="Times New Roman" panose="02020603050405020304" pitchFamily="18" charset="0"/>
              <a:cs typeface="Times New Roman" panose="02020603050405020304" pitchFamily="18" charset="0"/>
            </a:rPr>
            <a:t>, </a:t>
          </a:r>
          <a:r>
            <a:rPr lang="en-GB" sz="1200" b="0" i="1" kern="1200">
              <a:solidFill>
                <a:schemeClr val="tx1"/>
              </a:solidFill>
              <a:latin typeface="Times New Roman" panose="02020603050405020304" pitchFamily="18" charset="0"/>
              <a:cs typeface="Times New Roman" panose="02020603050405020304" pitchFamily="18" charset="0"/>
            </a:rPr>
            <a:t>46</a:t>
          </a:r>
          <a:r>
            <a:rPr lang="en-GB" sz="1200" b="0" i="0" kern="1200">
              <a:solidFill>
                <a:schemeClr val="tx1"/>
              </a:solidFill>
              <a:latin typeface="Times New Roman" panose="02020603050405020304" pitchFamily="18" charset="0"/>
              <a:cs typeface="Times New Roman" panose="02020603050405020304" pitchFamily="18" charset="0"/>
            </a:rPr>
            <a:t>, pp.233-243.</a:t>
          </a:r>
          <a:endParaRPr lang="en-US" sz="1200" kern="1200">
            <a:solidFill>
              <a:schemeClr val="tx1"/>
            </a:solidFill>
            <a:latin typeface="Times New Roman" panose="02020603050405020304" pitchFamily="18" charset="0"/>
            <a:cs typeface="Times New Roman" panose="02020603050405020304" pitchFamily="18" charset="0"/>
          </a:endParaRPr>
        </a:p>
      </dsp:txBody>
      <dsp:txXfrm>
        <a:off x="22089" y="969253"/>
        <a:ext cx="10471422" cy="408319"/>
      </dsp:txXfrm>
    </dsp:sp>
    <dsp:sp modelId="{E55923F9-54E4-441B-8E5D-F0EE5018DEF3}">
      <dsp:nvSpPr>
        <dsp:cNvPr id="0" name=""/>
        <dsp:cNvSpPr/>
      </dsp:nvSpPr>
      <dsp:spPr>
        <a:xfrm>
          <a:off x="0" y="1419821"/>
          <a:ext cx="10515600" cy="452497"/>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err="1">
              <a:solidFill>
                <a:schemeClr val="tx1"/>
              </a:solidFill>
              <a:latin typeface="Times New Roman" panose="02020603050405020304" pitchFamily="18" charset="0"/>
              <a:cs typeface="Times New Roman" panose="02020603050405020304" pitchFamily="18" charset="0"/>
            </a:rPr>
            <a:t>Atadil</a:t>
          </a:r>
          <a:r>
            <a:rPr lang="en-GB" sz="1200" b="0" i="0" kern="1200" dirty="0">
              <a:solidFill>
                <a:schemeClr val="tx1"/>
              </a:solidFill>
              <a:latin typeface="Times New Roman" panose="02020603050405020304" pitchFamily="18" charset="0"/>
              <a:cs typeface="Times New Roman" panose="02020603050405020304" pitchFamily="18" charset="0"/>
            </a:rPr>
            <a:t>, H.A. and Lu, Q., 2021. An investigation of underlying dimensions of customers’ perceptions of a safe hotel in the COVID-19 era: Effects of those perceptions on hotel selection </a:t>
          </a:r>
          <a:r>
            <a:rPr lang="en-GB" sz="1200" b="0" i="0" kern="1200" dirty="0" err="1">
              <a:solidFill>
                <a:schemeClr val="tx1"/>
              </a:solidFill>
              <a:latin typeface="Times New Roman" panose="02020603050405020304" pitchFamily="18" charset="0"/>
              <a:cs typeface="Times New Roman" panose="02020603050405020304" pitchFamily="18" charset="0"/>
            </a:rPr>
            <a:t>behavior</a:t>
          </a:r>
          <a:r>
            <a:rPr lang="en-GB" sz="1200" b="0" i="0" kern="1200" dirty="0">
              <a:solidFill>
                <a:schemeClr val="tx1"/>
              </a:solidFill>
              <a:latin typeface="Times New Roman" panose="02020603050405020304" pitchFamily="18" charset="0"/>
              <a:cs typeface="Times New Roman" panose="02020603050405020304" pitchFamily="18" charset="0"/>
            </a:rPr>
            <a:t>. </a:t>
          </a:r>
          <a:r>
            <a:rPr lang="en-GB" sz="1200" b="0" i="1" kern="1200" dirty="0">
              <a:solidFill>
                <a:schemeClr val="tx1"/>
              </a:solidFill>
              <a:latin typeface="Times New Roman" panose="02020603050405020304" pitchFamily="18" charset="0"/>
              <a:cs typeface="Times New Roman" panose="02020603050405020304" pitchFamily="18" charset="0"/>
            </a:rPr>
            <a:t>Journal of Hospitality Marketing &amp; Management</a:t>
          </a:r>
          <a:r>
            <a:rPr lang="en-GB" sz="1200" b="0" i="0" kern="1200" dirty="0">
              <a:solidFill>
                <a:schemeClr val="tx1"/>
              </a:solidFill>
              <a:latin typeface="Times New Roman" panose="02020603050405020304" pitchFamily="18" charset="0"/>
              <a:cs typeface="Times New Roman" panose="02020603050405020304" pitchFamily="18" charset="0"/>
            </a:rPr>
            <a:t>, </a:t>
          </a:r>
          <a:r>
            <a:rPr lang="en-GB" sz="1200" b="0" i="1" kern="1200" dirty="0">
              <a:solidFill>
                <a:schemeClr val="tx1"/>
              </a:solidFill>
              <a:latin typeface="Times New Roman" panose="02020603050405020304" pitchFamily="18" charset="0"/>
              <a:cs typeface="Times New Roman" panose="02020603050405020304" pitchFamily="18" charset="0"/>
            </a:rPr>
            <a:t>30</a:t>
          </a:r>
          <a:r>
            <a:rPr lang="en-GB" sz="1200" b="0" i="0" kern="1200" dirty="0">
              <a:solidFill>
                <a:schemeClr val="tx1"/>
              </a:solidFill>
              <a:latin typeface="Times New Roman" panose="02020603050405020304" pitchFamily="18" charset="0"/>
              <a:cs typeface="Times New Roman" panose="02020603050405020304" pitchFamily="18" charset="0"/>
            </a:rPr>
            <a:t>(6), pp.655-672.</a:t>
          </a:r>
          <a:endParaRPr lang="en-US" sz="1200" kern="1200" dirty="0">
            <a:solidFill>
              <a:schemeClr val="tx1"/>
            </a:solidFill>
            <a:latin typeface="Times New Roman" panose="02020603050405020304" pitchFamily="18" charset="0"/>
            <a:cs typeface="Times New Roman" panose="02020603050405020304" pitchFamily="18" charset="0"/>
          </a:endParaRPr>
        </a:p>
      </dsp:txBody>
      <dsp:txXfrm>
        <a:off x="22089" y="1441910"/>
        <a:ext cx="10471422" cy="408319"/>
      </dsp:txXfrm>
    </dsp:sp>
    <dsp:sp modelId="{1BA8CADE-F406-43DE-9BEB-3151F3CF5C9F}">
      <dsp:nvSpPr>
        <dsp:cNvPr id="0" name=""/>
        <dsp:cNvSpPr/>
      </dsp:nvSpPr>
      <dsp:spPr>
        <a:xfrm>
          <a:off x="0" y="1892479"/>
          <a:ext cx="10515600" cy="452497"/>
        </a:xfrm>
        <a:prstGeom prst="roundRect">
          <a:avLst/>
        </a:prstGeom>
        <a:solidFill>
          <a:schemeClr val="accent2">
            <a:hueOff val="2863828"/>
            <a:satOff val="-8219"/>
            <a:lumOff val="-131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solidFill>
                <a:schemeClr val="tx1"/>
              </a:solidFill>
              <a:latin typeface="Times New Roman" panose="02020603050405020304" pitchFamily="18" charset="0"/>
              <a:cs typeface="Times New Roman" panose="02020603050405020304" pitchFamily="18" charset="0"/>
            </a:rPr>
            <a:t>Chan, J., Gao, Y.L. and McGinley, S., 2021. Updates in service standards in hotels: how COVID-19 changed operations. </a:t>
          </a:r>
          <a:r>
            <a:rPr lang="en-GB" sz="1200" b="0" i="1" kern="1200" dirty="0">
              <a:solidFill>
                <a:schemeClr val="tx1"/>
              </a:solidFill>
              <a:latin typeface="Times New Roman" panose="02020603050405020304" pitchFamily="18" charset="0"/>
              <a:cs typeface="Times New Roman" panose="02020603050405020304" pitchFamily="18" charset="0"/>
            </a:rPr>
            <a:t>International Journal of Contemporary Hospitality Management</a:t>
          </a:r>
          <a:r>
            <a:rPr lang="en-GB" sz="1200" b="0" i="0" kern="1200" dirty="0">
              <a:solidFill>
                <a:schemeClr val="tx1"/>
              </a:solidFill>
              <a:latin typeface="Times New Roman" panose="02020603050405020304" pitchFamily="18" charset="0"/>
              <a:cs typeface="Times New Roman" panose="02020603050405020304" pitchFamily="18" charset="0"/>
            </a:rPr>
            <a:t>, </a:t>
          </a:r>
          <a:r>
            <a:rPr lang="en-GB" sz="1200" b="0" i="1" kern="1200" dirty="0">
              <a:solidFill>
                <a:schemeClr val="tx1"/>
              </a:solidFill>
              <a:latin typeface="Times New Roman" panose="02020603050405020304" pitchFamily="18" charset="0"/>
              <a:cs typeface="Times New Roman" panose="02020603050405020304" pitchFamily="18" charset="0"/>
            </a:rPr>
            <a:t>33</a:t>
          </a:r>
          <a:r>
            <a:rPr lang="en-GB" sz="1200" b="0" i="0" kern="1200" dirty="0">
              <a:solidFill>
                <a:schemeClr val="tx1"/>
              </a:solidFill>
              <a:latin typeface="Times New Roman" panose="02020603050405020304" pitchFamily="18" charset="0"/>
              <a:cs typeface="Times New Roman" panose="02020603050405020304" pitchFamily="18" charset="0"/>
            </a:rPr>
            <a:t>(5), pp.1668-1687.</a:t>
          </a:r>
          <a:endParaRPr lang="en-US" sz="1200" kern="1200" dirty="0">
            <a:solidFill>
              <a:schemeClr val="tx1"/>
            </a:solidFill>
            <a:latin typeface="Times New Roman" panose="02020603050405020304" pitchFamily="18" charset="0"/>
            <a:cs typeface="Times New Roman" panose="02020603050405020304" pitchFamily="18" charset="0"/>
          </a:endParaRPr>
        </a:p>
      </dsp:txBody>
      <dsp:txXfrm>
        <a:off x="22089" y="1914568"/>
        <a:ext cx="10471422" cy="408319"/>
      </dsp:txXfrm>
    </dsp:sp>
    <dsp:sp modelId="{469E8A73-7302-4720-BE8D-C4F346F9571E}">
      <dsp:nvSpPr>
        <dsp:cNvPr id="0" name=""/>
        <dsp:cNvSpPr/>
      </dsp:nvSpPr>
      <dsp:spPr>
        <a:xfrm>
          <a:off x="0" y="2365136"/>
          <a:ext cx="10515600" cy="452497"/>
        </a:xfrm>
        <a:prstGeom prst="roundRect">
          <a:avLst/>
        </a:prstGeom>
        <a:solidFill>
          <a:schemeClr val="accent2">
            <a:hueOff val="3579785"/>
            <a:satOff val="-10274"/>
            <a:lumOff val="-164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err="1">
              <a:solidFill>
                <a:schemeClr val="tx1"/>
              </a:solidFill>
              <a:latin typeface="Times New Roman" panose="02020603050405020304" pitchFamily="18" charset="0"/>
              <a:cs typeface="Times New Roman" panose="02020603050405020304" pitchFamily="18" charset="0"/>
            </a:rPr>
            <a:t>Rebouças</a:t>
          </a:r>
          <a:r>
            <a:rPr lang="en-GB" sz="1200" b="0" i="0" kern="1200" dirty="0">
              <a:solidFill>
                <a:schemeClr val="tx1"/>
              </a:solidFill>
              <a:latin typeface="Times New Roman" panose="02020603050405020304" pitchFamily="18" charset="0"/>
              <a:cs typeface="Times New Roman" panose="02020603050405020304" pitchFamily="18" charset="0"/>
            </a:rPr>
            <a:t>, L.T., Santiago, L.B., Martins, L.S., Menezes, A.C.R., Araújo, M.D.P.N. and de Castro Almeida, R.C., 2017. Food safety knowledge and practices of food handlers, head chefs and managers in hotels' restaurants of Salvador, Brazil. </a:t>
          </a:r>
          <a:r>
            <a:rPr lang="en-GB" sz="1200" b="0" i="1" kern="1200" dirty="0">
              <a:solidFill>
                <a:schemeClr val="tx1"/>
              </a:solidFill>
              <a:latin typeface="Times New Roman" panose="02020603050405020304" pitchFamily="18" charset="0"/>
              <a:cs typeface="Times New Roman" panose="02020603050405020304" pitchFamily="18" charset="0"/>
            </a:rPr>
            <a:t>Food Control</a:t>
          </a:r>
          <a:r>
            <a:rPr lang="en-GB" sz="1200" b="0" i="0" kern="1200" dirty="0">
              <a:solidFill>
                <a:schemeClr val="tx1"/>
              </a:solidFill>
              <a:latin typeface="Times New Roman" panose="02020603050405020304" pitchFamily="18" charset="0"/>
              <a:cs typeface="Times New Roman" panose="02020603050405020304" pitchFamily="18" charset="0"/>
            </a:rPr>
            <a:t>, </a:t>
          </a:r>
          <a:r>
            <a:rPr lang="en-GB" sz="1200" b="0" i="1" kern="1200" dirty="0">
              <a:solidFill>
                <a:schemeClr val="tx1"/>
              </a:solidFill>
              <a:latin typeface="Times New Roman" panose="02020603050405020304" pitchFamily="18" charset="0"/>
              <a:cs typeface="Times New Roman" panose="02020603050405020304" pitchFamily="18" charset="0"/>
            </a:rPr>
            <a:t>73</a:t>
          </a:r>
          <a:r>
            <a:rPr lang="en-GB" sz="1200" b="0" i="0" kern="1200" dirty="0">
              <a:solidFill>
                <a:schemeClr val="tx1"/>
              </a:solidFill>
              <a:latin typeface="Times New Roman" panose="02020603050405020304" pitchFamily="18" charset="0"/>
              <a:cs typeface="Times New Roman" panose="02020603050405020304" pitchFamily="18" charset="0"/>
            </a:rPr>
            <a:t>, pp.372-381.</a:t>
          </a:r>
          <a:endParaRPr lang="en-US" sz="1200" kern="1200" dirty="0">
            <a:solidFill>
              <a:schemeClr val="tx1"/>
            </a:solidFill>
            <a:latin typeface="Times New Roman" panose="02020603050405020304" pitchFamily="18" charset="0"/>
            <a:cs typeface="Times New Roman" panose="02020603050405020304" pitchFamily="18" charset="0"/>
          </a:endParaRPr>
        </a:p>
      </dsp:txBody>
      <dsp:txXfrm>
        <a:off x="22089" y="2387225"/>
        <a:ext cx="10471422" cy="408319"/>
      </dsp:txXfrm>
    </dsp:sp>
    <dsp:sp modelId="{DB457B63-5C5B-4188-BF9C-00E6CF120342}">
      <dsp:nvSpPr>
        <dsp:cNvPr id="0" name=""/>
        <dsp:cNvSpPr/>
      </dsp:nvSpPr>
      <dsp:spPr>
        <a:xfrm>
          <a:off x="0" y="2837794"/>
          <a:ext cx="10515600" cy="452497"/>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err="1">
              <a:solidFill>
                <a:schemeClr val="tx1"/>
              </a:solidFill>
              <a:latin typeface="Times New Roman" panose="02020603050405020304" pitchFamily="18" charset="0"/>
              <a:cs typeface="Times New Roman" panose="02020603050405020304" pitchFamily="18" charset="0"/>
            </a:rPr>
            <a:t>Nunkoo</a:t>
          </a:r>
          <a:r>
            <a:rPr lang="en-GB" sz="1200" b="0" i="0" kern="1200" dirty="0">
              <a:solidFill>
                <a:schemeClr val="tx1"/>
              </a:solidFill>
              <a:latin typeface="Times New Roman" panose="02020603050405020304" pitchFamily="18" charset="0"/>
              <a:cs typeface="Times New Roman" panose="02020603050405020304" pitchFamily="18" charset="0"/>
            </a:rPr>
            <a:t>, R., </a:t>
          </a:r>
          <a:r>
            <a:rPr lang="en-GB" sz="1200" b="0" i="0" kern="1200" dirty="0" err="1">
              <a:solidFill>
                <a:schemeClr val="tx1"/>
              </a:solidFill>
              <a:latin typeface="Times New Roman" panose="02020603050405020304" pitchFamily="18" charset="0"/>
              <a:cs typeface="Times New Roman" panose="02020603050405020304" pitchFamily="18" charset="0"/>
            </a:rPr>
            <a:t>Teeroovengadum</a:t>
          </a:r>
          <a:r>
            <a:rPr lang="en-GB" sz="1200" b="0" i="0" kern="1200" dirty="0">
              <a:solidFill>
                <a:schemeClr val="tx1"/>
              </a:solidFill>
              <a:latin typeface="Times New Roman" panose="02020603050405020304" pitchFamily="18" charset="0"/>
              <a:cs typeface="Times New Roman" panose="02020603050405020304" pitchFamily="18" charset="0"/>
            </a:rPr>
            <a:t>, V., </a:t>
          </a:r>
          <a:r>
            <a:rPr lang="en-GB" sz="1200" b="0" i="0" kern="1200" dirty="0" err="1">
              <a:solidFill>
                <a:schemeClr val="tx1"/>
              </a:solidFill>
              <a:latin typeface="Times New Roman" panose="02020603050405020304" pitchFamily="18" charset="0"/>
              <a:cs typeface="Times New Roman" panose="02020603050405020304" pitchFamily="18" charset="0"/>
            </a:rPr>
            <a:t>Ringle</a:t>
          </a:r>
          <a:r>
            <a:rPr lang="en-GB" sz="1200" b="0" i="0" kern="1200" dirty="0">
              <a:solidFill>
                <a:schemeClr val="tx1"/>
              </a:solidFill>
              <a:latin typeface="Times New Roman" panose="02020603050405020304" pitchFamily="18" charset="0"/>
              <a:cs typeface="Times New Roman" panose="02020603050405020304" pitchFamily="18" charset="0"/>
            </a:rPr>
            <a:t>, C.M. and </a:t>
          </a:r>
          <a:r>
            <a:rPr lang="en-GB" sz="1200" b="0" i="0" kern="1200" dirty="0" err="1">
              <a:solidFill>
                <a:schemeClr val="tx1"/>
              </a:solidFill>
              <a:latin typeface="Times New Roman" panose="02020603050405020304" pitchFamily="18" charset="0"/>
              <a:cs typeface="Times New Roman" panose="02020603050405020304" pitchFamily="18" charset="0"/>
            </a:rPr>
            <a:t>Sunnassee</a:t>
          </a:r>
          <a:r>
            <a:rPr lang="en-GB" sz="1200" b="0" i="0" kern="1200" dirty="0">
              <a:solidFill>
                <a:schemeClr val="tx1"/>
              </a:solidFill>
              <a:latin typeface="Times New Roman" panose="02020603050405020304" pitchFamily="18" charset="0"/>
              <a:cs typeface="Times New Roman" panose="02020603050405020304" pitchFamily="18" charset="0"/>
            </a:rPr>
            <a:t>, V., 2020. Service quality and customer satisfaction: The moderating effects of hotel star rating. </a:t>
          </a:r>
          <a:r>
            <a:rPr lang="en-GB" sz="1200" b="0" i="1" kern="1200" dirty="0">
              <a:solidFill>
                <a:schemeClr val="tx1"/>
              </a:solidFill>
              <a:latin typeface="Times New Roman" panose="02020603050405020304" pitchFamily="18" charset="0"/>
              <a:cs typeface="Times New Roman" panose="02020603050405020304" pitchFamily="18" charset="0"/>
            </a:rPr>
            <a:t>International Journal of Hospitality Management</a:t>
          </a:r>
          <a:r>
            <a:rPr lang="en-GB" sz="1200" b="0" i="0" kern="1200" dirty="0">
              <a:solidFill>
                <a:schemeClr val="tx1"/>
              </a:solidFill>
              <a:latin typeface="Times New Roman" panose="02020603050405020304" pitchFamily="18" charset="0"/>
              <a:cs typeface="Times New Roman" panose="02020603050405020304" pitchFamily="18" charset="0"/>
            </a:rPr>
            <a:t>, </a:t>
          </a:r>
          <a:r>
            <a:rPr lang="en-GB" sz="1200" b="0" i="1" kern="1200" dirty="0">
              <a:solidFill>
                <a:schemeClr val="tx1"/>
              </a:solidFill>
              <a:latin typeface="Times New Roman" panose="02020603050405020304" pitchFamily="18" charset="0"/>
              <a:cs typeface="Times New Roman" panose="02020603050405020304" pitchFamily="18" charset="0"/>
            </a:rPr>
            <a:t>91</a:t>
          </a:r>
          <a:r>
            <a:rPr lang="en-GB" sz="1200" b="0" i="0" kern="1200" dirty="0">
              <a:solidFill>
                <a:schemeClr val="tx1"/>
              </a:solidFill>
              <a:latin typeface="Times New Roman" panose="02020603050405020304" pitchFamily="18" charset="0"/>
              <a:cs typeface="Times New Roman" panose="02020603050405020304" pitchFamily="18" charset="0"/>
            </a:rPr>
            <a:t>, p.102414.</a:t>
          </a:r>
          <a:endParaRPr lang="en-US" sz="1200" kern="1200" dirty="0">
            <a:solidFill>
              <a:schemeClr val="tx1"/>
            </a:solidFill>
            <a:latin typeface="Times New Roman" panose="02020603050405020304" pitchFamily="18" charset="0"/>
            <a:cs typeface="Times New Roman" panose="02020603050405020304" pitchFamily="18" charset="0"/>
          </a:endParaRPr>
        </a:p>
      </dsp:txBody>
      <dsp:txXfrm>
        <a:off x="22089" y="2859883"/>
        <a:ext cx="10471422" cy="408319"/>
      </dsp:txXfrm>
    </dsp:sp>
    <dsp:sp modelId="{467C0799-6DEE-4957-BBAE-661357F03F69}">
      <dsp:nvSpPr>
        <dsp:cNvPr id="0" name=""/>
        <dsp:cNvSpPr/>
      </dsp:nvSpPr>
      <dsp:spPr>
        <a:xfrm>
          <a:off x="0" y="3310451"/>
          <a:ext cx="10515600" cy="452497"/>
        </a:xfrm>
        <a:prstGeom prst="roundRect">
          <a:avLst/>
        </a:prstGeom>
        <a:solidFill>
          <a:schemeClr val="accent2">
            <a:hueOff val="5011699"/>
            <a:satOff val="-14383"/>
            <a:lumOff val="-230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solidFill>
                <a:schemeClr val="tx1"/>
              </a:solidFill>
              <a:latin typeface="Times New Roman" panose="02020603050405020304" pitchFamily="18" charset="0"/>
              <a:cs typeface="Times New Roman" panose="02020603050405020304" pitchFamily="18" charset="0"/>
            </a:rPr>
            <a:t>Kim, J.J. and Han, H., 2022. Saving the hotel industry: Strategic response to the COVID-19 pandemic, hotel selection analysis, and customer retention. </a:t>
          </a:r>
          <a:r>
            <a:rPr lang="en-GB" sz="1200" b="0" i="1" kern="1200">
              <a:solidFill>
                <a:schemeClr val="tx1"/>
              </a:solidFill>
              <a:latin typeface="Times New Roman" panose="02020603050405020304" pitchFamily="18" charset="0"/>
              <a:cs typeface="Times New Roman" panose="02020603050405020304" pitchFamily="18" charset="0"/>
            </a:rPr>
            <a:t>International Journal of Hospitality Management</a:t>
          </a:r>
          <a:r>
            <a:rPr lang="en-GB" sz="1200" b="0" i="0" kern="1200">
              <a:solidFill>
                <a:schemeClr val="tx1"/>
              </a:solidFill>
              <a:latin typeface="Times New Roman" panose="02020603050405020304" pitchFamily="18" charset="0"/>
              <a:cs typeface="Times New Roman" panose="02020603050405020304" pitchFamily="18" charset="0"/>
            </a:rPr>
            <a:t>, </a:t>
          </a:r>
          <a:r>
            <a:rPr lang="en-GB" sz="1200" b="0" i="1" kern="1200">
              <a:solidFill>
                <a:schemeClr val="tx1"/>
              </a:solidFill>
              <a:latin typeface="Times New Roman" panose="02020603050405020304" pitchFamily="18" charset="0"/>
              <a:cs typeface="Times New Roman" panose="02020603050405020304" pitchFamily="18" charset="0"/>
            </a:rPr>
            <a:t>102</a:t>
          </a:r>
          <a:r>
            <a:rPr lang="en-GB" sz="1200" b="0" i="0" kern="1200">
              <a:solidFill>
                <a:schemeClr val="tx1"/>
              </a:solidFill>
              <a:latin typeface="Times New Roman" panose="02020603050405020304" pitchFamily="18" charset="0"/>
              <a:cs typeface="Times New Roman" panose="02020603050405020304" pitchFamily="18" charset="0"/>
            </a:rPr>
            <a:t>, p.103163.</a:t>
          </a:r>
          <a:endParaRPr lang="en-US" sz="1200" kern="1200">
            <a:solidFill>
              <a:schemeClr val="tx1"/>
            </a:solidFill>
            <a:latin typeface="Times New Roman" panose="02020603050405020304" pitchFamily="18" charset="0"/>
            <a:cs typeface="Times New Roman" panose="02020603050405020304" pitchFamily="18" charset="0"/>
          </a:endParaRPr>
        </a:p>
      </dsp:txBody>
      <dsp:txXfrm>
        <a:off x="22089" y="3332540"/>
        <a:ext cx="10471422" cy="408319"/>
      </dsp:txXfrm>
    </dsp:sp>
    <dsp:sp modelId="{9D32636B-51C7-482E-B6FB-9A0E7D9B6862}">
      <dsp:nvSpPr>
        <dsp:cNvPr id="0" name=""/>
        <dsp:cNvSpPr/>
      </dsp:nvSpPr>
      <dsp:spPr>
        <a:xfrm>
          <a:off x="0" y="3783109"/>
          <a:ext cx="10515600" cy="452497"/>
        </a:xfrm>
        <a:prstGeom prst="roundRect">
          <a:avLst/>
        </a:prstGeom>
        <a:solidFill>
          <a:schemeClr val="accent2">
            <a:hueOff val="5727655"/>
            <a:satOff val="-16438"/>
            <a:lumOff val="-263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solidFill>
                <a:schemeClr val="tx1"/>
              </a:solidFill>
              <a:latin typeface="Times New Roman" panose="02020603050405020304" pitchFamily="18" charset="0"/>
              <a:cs typeface="Times New Roman" panose="02020603050405020304" pitchFamily="18" charset="0"/>
            </a:rPr>
            <a:t>Yacoub, L. and </a:t>
          </a:r>
          <a:r>
            <a:rPr lang="en-GB" sz="1200" b="0" i="0" kern="1200" dirty="0" err="1">
              <a:solidFill>
                <a:schemeClr val="tx1"/>
              </a:solidFill>
              <a:latin typeface="Times New Roman" panose="02020603050405020304" pitchFamily="18" charset="0"/>
              <a:cs typeface="Times New Roman" panose="02020603050405020304" pitchFamily="18" charset="0"/>
            </a:rPr>
            <a:t>ElHajjar</a:t>
          </a:r>
          <a:r>
            <a:rPr lang="en-GB" sz="1200" b="0" i="0" kern="1200" dirty="0">
              <a:solidFill>
                <a:schemeClr val="tx1"/>
              </a:solidFill>
              <a:latin typeface="Times New Roman" panose="02020603050405020304" pitchFamily="18" charset="0"/>
              <a:cs typeface="Times New Roman" panose="02020603050405020304" pitchFamily="18" charset="0"/>
            </a:rPr>
            <a:t>, S., 2021. How do hotels in developing countries manage the impact of COVID-19? The case of Lebanese hotels. </a:t>
          </a:r>
          <a:r>
            <a:rPr lang="en-GB" sz="1200" b="0" i="1" kern="1200" dirty="0">
              <a:solidFill>
                <a:schemeClr val="tx1"/>
              </a:solidFill>
              <a:latin typeface="Times New Roman" panose="02020603050405020304" pitchFamily="18" charset="0"/>
              <a:cs typeface="Times New Roman" panose="02020603050405020304" pitchFamily="18" charset="0"/>
            </a:rPr>
            <a:t>International Journal of Contemporary Hospitality Management</a:t>
          </a:r>
          <a:r>
            <a:rPr lang="en-GB" sz="1200" b="0" i="0" kern="1200" dirty="0">
              <a:solidFill>
                <a:schemeClr val="tx1"/>
              </a:solidFill>
              <a:latin typeface="Times New Roman" panose="02020603050405020304" pitchFamily="18" charset="0"/>
              <a:cs typeface="Times New Roman" panose="02020603050405020304" pitchFamily="18" charset="0"/>
            </a:rPr>
            <a:t>, </a:t>
          </a:r>
          <a:r>
            <a:rPr lang="en-GB" sz="1200" b="0" i="1" kern="1200" dirty="0">
              <a:solidFill>
                <a:schemeClr val="tx1"/>
              </a:solidFill>
              <a:latin typeface="Times New Roman" panose="02020603050405020304" pitchFamily="18" charset="0"/>
              <a:cs typeface="Times New Roman" panose="02020603050405020304" pitchFamily="18" charset="0"/>
            </a:rPr>
            <a:t>33</a:t>
          </a:r>
          <a:r>
            <a:rPr lang="en-GB" sz="1200" b="0" i="0" kern="1200" dirty="0">
              <a:solidFill>
                <a:schemeClr val="tx1"/>
              </a:solidFill>
              <a:latin typeface="Times New Roman" panose="02020603050405020304" pitchFamily="18" charset="0"/>
              <a:cs typeface="Times New Roman" panose="02020603050405020304" pitchFamily="18" charset="0"/>
            </a:rPr>
            <a:t>(3), pp.929-948.</a:t>
          </a:r>
          <a:endParaRPr lang="en-US" sz="1200" kern="1200" dirty="0">
            <a:solidFill>
              <a:schemeClr val="tx1"/>
            </a:solidFill>
            <a:latin typeface="Times New Roman" panose="02020603050405020304" pitchFamily="18" charset="0"/>
            <a:cs typeface="Times New Roman" panose="02020603050405020304" pitchFamily="18" charset="0"/>
          </a:endParaRPr>
        </a:p>
      </dsp:txBody>
      <dsp:txXfrm>
        <a:off x="22089" y="3805198"/>
        <a:ext cx="10471422" cy="408319"/>
      </dsp:txXfrm>
    </dsp:sp>
    <dsp:sp modelId="{32DCB681-9701-4BE5-914E-CB26A58B9E51}">
      <dsp:nvSpPr>
        <dsp:cNvPr id="0" name=""/>
        <dsp:cNvSpPr/>
      </dsp:nvSpPr>
      <dsp:spPr>
        <a:xfrm>
          <a:off x="0" y="4255766"/>
          <a:ext cx="10515600" cy="452497"/>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solidFill>
                <a:schemeClr val="tx1"/>
              </a:solidFill>
              <a:latin typeface="Times New Roman" panose="02020603050405020304" pitchFamily="18" charset="0"/>
              <a:cs typeface="Times New Roman" panose="02020603050405020304" pitchFamily="18" charset="0"/>
            </a:rPr>
            <a:t>Sharma, A., Shin, H., Santa-María, M.J. and </a:t>
          </a:r>
          <a:r>
            <a:rPr lang="en-GB" sz="1200" b="0" i="0" kern="1200" dirty="0" err="1">
              <a:solidFill>
                <a:schemeClr val="tx1"/>
              </a:solidFill>
              <a:latin typeface="Times New Roman" panose="02020603050405020304" pitchFamily="18" charset="0"/>
              <a:cs typeface="Times New Roman" panose="02020603050405020304" pitchFamily="18" charset="0"/>
            </a:rPr>
            <a:t>Nicolau</a:t>
          </a:r>
          <a:r>
            <a:rPr lang="en-GB" sz="1200" b="0" i="0" kern="1200" dirty="0">
              <a:solidFill>
                <a:schemeClr val="tx1"/>
              </a:solidFill>
              <a:latin typeface="Times New Roman" panose="02020603050405020304" pitchFamily="18" charset="0"/>
              <a:cs typeface="Times New Roman" panose="02020603050405020304" pitchFamily="18" charset="0"/>
            </a:rPr>
            <a:t>, J.L., 2021. Hotels' COVID-19 innovation and performance. </a:t>
          </a:r>
          <a:r>
            <a:rPr lang="en-GB" sz="1200" b="0" i="1" kern="1200" dirty="0">
              <a:solidFill>
                <a:schemeClr val="tx1"/>
              </a:solidFill>
              <a:latin typeface="Times New Roman" panose="02020603050405020304" pitchFamily="18" charset="0"/>
              <a:cs typeface="Times New Roman" panose="02020603050405020304" pitchFamily="18" charset="0"/>
            </a:rPr>
            <a:t>Annals of Tourism Research</a:t>
          </a:r>
          <a:r>
            <a:rPr lang="en-GB" sz="1200" b="0" i="0" kern="1200" dirty="0">
              <a:solidFill>
                <a:schemeClr val="tx1"/>
              </a:solidFill>
              <a:latin typeface="Times New Roman" panose="02020603050405020304" pitchFamily="18" charset="0"/>
              <a:cs typeface="Times New Roman" panose="02020603050405020304" pitchFamily="18" charset="0"/>
            </a:rPr>
            <a:t>, </a:t>
          </a:r>
          <a:r>
            <a:rPr lang="en-GB" sz="1200" b="0" i="1" kern="1200" dirty="0">
              <a:solidFill>
                <a:schemeClr val="tx1"/>
              </a:solidFill>
              <a:latin typeface="Times New Roman" panose="02020603050405020304" pitchFamily="18" charset="0"/>
              <a:cs typeface="Times New Roman" panose="02020603050405020304" pitchFamily="18" charset="0"/>
            </a:rPr>
            <a:t>88</a:t>
          </a:r>
          <a:r>
            <a:rPr lang="en-GB" sz="1200" b="0" i="0" kern="1200" dirty="0">
              <a:solidFill>
                <a:schemeClr val="tx1"/>
              </a:solidFill>
              <a:latin typeface="Times New Roman" panose="02020603050405020304" pitchFamily="18" charset="0"/>
              <a:cs typeface="Times New Roman" panose="02020603050405020304" pitchFamily="18" charset="0"/>
            </a:rPr>
            <a:t>, p.103180.</a:t>
          </a:r>
          <a:endParaRPr lang="en-US" sz="1200" kern="1200" dirty="0">
            <a:solidFill>
              <a:schemeClr val="tx1"/>
            </a:solidFill>
            <a:latin typeface="Times New Roman" panose="02020603050405020304" pitchFamily="18" charset="0"/>
            <a:cs typeface="Times New Roman" panose="02020603050405020304" pitchFamily="18" charset="0"/>
          </a:endParaRPr>
        </a:p>
      </dsp:txBody>
      <dsp:txXfrm>
        <a:off x="22089" y="4277855"/>
        <a:ext cx="10471422" cy="408319"/>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D28A-2280-4D75-92F9-755C2DB902E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61BB1EA-3DA2-1255-B0C7-4F2F5234DC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62EBBF2-15E4-627A-707D-AB85B4540C94}"/>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5" name="Footer Placeholder 4">
            <a:extLst>
              <a:ext uri="{FF2B5EF4-FFF2-40B4-BE49-F238E27FC236}">
                <a16:creationId xmlns:a16="http://schemas.microsoft.com/office/drawing/2014/main" id="{E7F308C1-6ABC-DA79-A672-930D1B5A18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8E7BF2-5ACD-B61F-22E3-BFEB5CAB66D7}"/>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3682838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3C51B-740E-C26B-CA75-E8A9685035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B5E101D-B1E1-4123-9E82-08D0C2E9B6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613A3F-9E5C-DAA1-B7E1-D220BC7F2741}"/>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5" name="Footer Placeholder 4">
            <a:extLst>
              <a:ext uri="{FF2B5EF4-FFF2-40B4-BE49-F238E27FC236}">
                <a16:creationId xmlns:a16="http://schemas.microsoft.com/office/drawing/2014/main" id="{B579A18C-A714-E7E2-F24E-D284347EFA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652D3-D81C-6FBE-EFC8-E4E7929694C3}"/>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1331839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C6451-A6DC-635D-2EAA-68FE794635E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862B726-1091-5C4E-E325-623C579A8A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D3BF0C6-05E4-D068-6BFE-D383CC19679E}"/>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5" name="Footer Placeholder 4">
            <a:extLst>
              <a:ext uri="{FF2B5EF4-FFF2-40B4-BE49-F238E27FC236}">
                <a16:creationId xmlns:a16="http://schemas.microsoft.com/office/drawing/2014/main" id="{64AEFA6E-C8E5-8AE1-006E-29DED31527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BC6191-9565-6B78-6C44-2AD411E870CF}"/>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601336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ADDA0-3851-07C8-3E19-6B6A2E1811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88FAD0-53B8-EBD2-4A37-531B612D84F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49E5D44-E26B-44C4-A65B-4E894AE12EC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ABA1AB7-E37B-CE10-FA48-4AC72D034285}"/>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6" name="Footer Placeholder 5">
            <a:extLst>
              <a:ext uri="{FF2B5EF4-FFF2-40B4-BE49-F238E27FC236}">
                <a16:creationId xmlns:a16="http://schemas.microsoft.com/office/drawing/2014/main" id="{90E9AE40-BEB7-8174-7E62-B57F234242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0BAF8F-D8EE-F791-14D2-3CB213480799}"/>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186311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549BB-3206-E182-D23E-7C0D7E550A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E2C78C2-0A1B-C610-FDA0-EA422AD0D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E81F40E-D425-2CE2-FD15-6215474E17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6ACCEC2-58BB-22C4-A9F4-72E98673DC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4B4B0A-16AD-E879-814C-664ABDF5C42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ED0D653-87F8-18D6-6CC7-71C757984828}"/>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8" name="Footer Placeholder 7">
            <a:extLst>
              <a:ext uri="{FF2B5EF4-FFF2-40B4-BE49-F238E27FC236}">
                <a16:creationId xmlns:a16="http://schemas.microsoft.com/office/drawing/2014/main" id="{8D55F766-AA70-0519-F8EE-D1BA84A29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096AB0-77EE-D70A-2E19-7B5940DE482C}"/>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1116167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AA40-48FF-2B20-3208-4718704DD46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9AE0E3-6A47-FBA2-906A-BAEE9E87DF47}"/>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4" name="Footer Placeholder 3">
            <a:extLst>
              <a:ext uri="{FF2B5EF4-FFF2-40B4-BE49-F238E27FC236}">
                <a16:creationId xmlns:a16="http://schemas.microsoft.com/office/drawing/2014/main" id="{E2239F15-F231-D717-EAE3-7D02571C02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2A3CA7-6E30-5E28-D251-113E4CB75E05}"/>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1335017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E95BFA-EA86-2197-4C72-7EB7B34BE5C5}"/>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3" name="Footer Placeholder 2">
            <a:extLst>
              <a:ext uri="{FF2B5EF4-FFF2-40B4-BE49-F238E27FC236}">
                <a16:creationId xmlns:a16="http://schemas.microsoft.com/office/drawing/2014/main" id="{A18F287F-430E-6AFB-3DC0-A5E950A677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68F268-BEFD-21A9-8C84-98822883905F}"/>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1155097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2CC92-0623-354B-DEF4-CB3E6936F2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53E7E47-552F-01BB-CBD4-7CB7C27F8E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3A3B091-93D8-4897-ACB5-1C31924961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92C70B-BC53-CA67-8947-4337051994BF}"/>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6" name="Footer Placeholder 5">
            <a:extLst>
              <a:ext uri="{FF2B5EF4-FFF2-40B4-BE49-F238E27FC236}">
                <a16:creationId xmlns:a16="http://schemas.microsoft.com/office/drawing/2014/main" id="{ECA1A08B-98D7-A22E-E764-03E990FD89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7061E-B0EE-9B60-41C5-9026A3625CF1}"/>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2982478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3D6EE-C447-A086-E871-E0CA59535A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8947D9C-1C9C-487B-2D74-35CEE4DDCF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A31A6E-6375-619E-4BC2-46D5D91B08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899094-0CD4-DA7C-04EC-3EEE565192D8}"/>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6" name="Footer Placeholder 5">
            <a:extLst>
              <a:ext uri="{FF2B5EF4-FFF2-40B4-BE49-F238E27FC236}">
                <a16:creationId xmlns:a16="http://schemas.microsoft.com/office/drawing/2014/main" id="{3CFDE3E7-B2E7-338F-C908-62E45D3296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EFFD62-61AB-9749-CD17-5BF6AA0DE7DF}"/>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1138387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AEA34-BBCF-816D-20D5-5C11A05C677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2784EFA-E68B-C718-536A-2550C2C9FAE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990D195-859D-BC3C-976E-8A38A261E2F1}"/>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5" name="Footer Placeholder 4">
            <a:extLst>
              <a:ext uri="{FF2B5EF4-FFF2-40B4-BE49-F238E27FC236}">
                <a16:creationId xmlns:a16="http://schemas.microsoft.com/office/drawing/2014/main" id="{73DC77B8-51DD-EBD2-9AC0-DA7F7BD049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8C7BBA-3F4D-312F-CF1F-2191C4472965}"/>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1484505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56D297-D83B-64F9-73BE-5D15F945A99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1841EB0-B8F3-0258-BDFA-8ED7ACDE1C7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944F9A-EEFA-CD56-0A0C-1451094871CF}"/>
              </a:ext>
            </a:extLst>
          </p:cNvPr>
          <p:cNvSpPr>
            <a:spLocks noGrp="1"/>
          </p:cNvSpPr>
          <p:nvPr>
            <p:ph type="dt" sz="half" idx="10"/>
          </p:nvPr>
        </p:nvSpPr>
        <p:spPr/>
        <p:txBody>
          <a:bodyPr/>
          <a:lstStyle/>
          <a:p>
            <a:fld id="{2F31A4E4-24A1-4300-BDAE-C87A2293EB64}" type="datetimeFigureOut">
              <a:rPr lang="en-GB" smtClean="0"/>
              <a:t>21/02/2024</a:t>
            </a:fld>
            <a:endParaRPr lang="en-GB"/>
          </a:p>
        </p:txBody>
      </p:sp>
      <p:sp>
        <p:nvSpPr>
          <p:cNvPr id="5" name="Footer Placeholder 4">
            <a:extLst>
              <a:ext uri="{FF2B5EF4-FFF2-40B4-BE49-F238E27FC236}">
                <a16:creationId xmlns:a16="http://schemas.microsoft.com/office/drawing/2014/main" id="{A4EB63BD-12BF-8524-85AC-0E27CD1FF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5CAF5-816E-B207-1341-CD511FBC50CB}"/>
              </a:ext>
            </a:extLst>
          </p:cNvPr>
          <p:cNvSpPr>
            <a:spLocks noGrp="1"/>
          </p:cNvSpPr>
          <p:nvPr>
            <p:ph type="sldNum" sz="quarter" idx="12"/>
          </p:nvPr>
        </p:nvSpPr>
        <p:spPr/>
        <p:txBody>
          <a:bodyPr/>
          <a:lstStyle/>
          <a:p>
            <a:fld id="{298B68B5-861E-4E59-8E39-8ED7ED1BCEE9}" type="slidenum">
              <a:rPr lang="en-GB" smtClean="0"/>
              <a:t>‹#›</a:t>
            </a:fld>
            <a:endParaRPr lang="en-GB"/>
          </a:p>
        </p:txBody>
      </p:sp>
    </p:spTree>
    <p:extLst>
      <p:ext uri="{BB962C8B-B14F-4D97-AF65-F5344CB8AC3E}">
        <p14:creationId xmlns:p14="http://schemas.microsoft.com/office/powerpoint/2010/main" val="2868139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CCD7F6-9D74-6361-765D-AB963285CD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34F7E7A-D736-6493-D8BC-0E301A00BC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72CD73-7F76-1C56-5393-CEB6C33B29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31A4E4-24A1-4300-BDAE-C87A2293EB64}" type="datetimeFigureOut">
              <a:rPr lang="en-GB" smtClean="0"/>
              <a:t>21/02/2024</a:t>
            </a:fld>
            <a:endParaRPr lang="en-GB"/>
          </a:p>
        </p:txBody>
      </p:sp>
      <p:sp>
        <p:nvSpPr>
          <p:cNvPr id="5" name="Footer Placeholder 4">
            <a:extLst>
              <a:ext uri="{FF2B5EF4-FFF2-40B4-BE49-F238E27FC236}">
                <a16:creationId xmlns:a16="http://schemas.microsoft.com/office/drawing/2014/main" id="{EFF3A007-8ECE-D5C7-D885-3B5F3506FE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72DF9FD-EAA1-BD64-D574-454B56B960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8B68B5-861E-4E59-8E39-8ED7ED1BCEE9}" type="slidenum">
              <a:rPr lang="en-GB" smtClean="0"/>
              <a:t>‹#›</a:t>
            </a:fld>
            <a:endParaRPr lang="en-GB"/>
          </a:p>
        </p:txBody>
      </p:sp>
    </p:spTree>
    <p:extLst>
      <p:ext uri="{BB962C8B-B14F-4D97-AF65-F5344CB8AC3E}">
        <p14:creationId xmlns:p14="http://schemas.microsoft.com/office/powerpoint/2010/main" val="3737293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7.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image" Target="../media/image17.svg" /><Relationship Id="rId7" Type="http://schemas.openxmlformats.org/officeDocument/2006/relationships/diagramColors" Target="../diagrams/colors5.xml" /><Relationship Id="rId2" Type="http://schemas.openxmlformats.org/officeDocument/2006/relationships/image" Target="../media/image16.png" /><Relationship Id="rId1" Type="http://schemas.openxmlformats.org/officeDocument/2006/relationships/slideLayout" Target="../slideLayouts/slideLayout2.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s>
</file>

<file path=ppt/slides/_rels/slide8.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 /><Relationship Id="rId7" Type="http://schemas.openxmlformats.org/officeDocument/2006/relationships/image" Target="../media/image19.jpeg"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42FE2C5-90D8-72AB-8E2D-111D2772A5D5}"/>
              </a:ext>
            </a:extLst>
          </p:cNvPr>
          <p:cNvSpPr>
            <a:spLocks noGrp="1"/>
          </p:cNvSpPr>
          <p:nvPr>
            <p:ph type="ctrTitle"/>
          </p:nvPr>
        </p:nvSpPr>
        <p:spPr>
          <a:xfrm>
            <a:off x="1256275" y="2271449"/>
            <a:ext cx="9679449" cy="2847058"/>
          </a:xfrm>
        </p:spPr>
        <p:txBody>
          <a:bodyPr vert="horz" lIns="91440" tIns="45720" rIns="91440" bIns="45720" rtlCol="0" anchor="b">
            <a:normAutofit/>
          </a:bodyPr>
          <a:lstStyle/>
          <a:p>
            <a:r>
              <a:rPr lang="en-US" sz="3800" b="1" dirty="0" err="1">
                <a:latin typeface="Times New Roman" panose="02020603050405020304" pitchFamily="18" charset="0"/>
                <a:cs typeface="Times New Roman" panose="02020603050405020304" pitchFamily="18" charset="0"/>
              </a:rPr>
              <a:t>Programme</a:t>
            </a:r>
            <a:r>
              <a:rPr lang="en-US" sz="3800" b="1" dirty="0">
                <a:latin typeface="Times New Roman" panose="02020603050405020304" pitchFamily="18" charset="0"/>
                <a:cs typeface="Times New Roman" panose="02020603050405020304" pitchFamily="18" charset="0"/>
              </a:rPr>
              <a:t>: BA International Hotel Management</a:t>
            </a:r>
            <a:br>
              <a:rPr lang="en-US" sz="3800" b="1" dirty="0">
                <a:latin typeface="Times New Roman" panose="02020603050405020304" pitchFamily="18" charset="0"/>
                <a:cs typeface="Times New Roman" panose="02020603050405020304" pitchFamily="18" charset="0"/>
              </a:rPr>
            </a:br>
            <a:r>
              <a:rPr lang="en-US" sz="3800" b="1" dirty="0">
                <a:latin typeface="Times New Roman" panose="02020603050405020304" pitchFamily="18" charset="0"/>
                <a:cs typeface="Times New Roman" panose="02020603050405020304" pitchFamily="18" charset="0"/>
              </a:rPr>
              <a:t>Module: Operating Hotel Facilities</a:t>
            </a:r>
            <a:br>
              <a:rPr lang="en-US" sz="3800" b="1" dirty="0">
                <a:latin typeface="Times New Roman" panose="02020603050405020304" pitchFamily="18" charset="0"/>
                <a:cs typeface="Times New Roman" panose="02020603050405020304" pitchFamily="18" charset="0"/>
              </a:rPr>
            </a:br>
            <a:r>
              <a:rPr lang="en-US" sz="3800" b="1" dirty="0">
                <a:latin typeface="Times New Roman" panose="02020603050405020304" pitchFamily="18" charset="0"/>
                <a:cs typeface="Times New Roman" panose="02020603050405020304" pitchFamily="18" charset="0"/>
              </a:rPr>
              <a:t>Module code: BMIH4006 </a:t>
            </a:r>
            <a:br>
              <a:rPr lang="en-US" sz="3800" b="1" dirty="0">
                <a:latin typeface="Times New Roman" panose="02020603050405020304" pitchFamily="18" charset="0"/>
                <a:cs typeface="Times New Roman" panose="02020603050405020304" pitchFamily="18" charset="0"/>
              </a:rPr>
            </a:br>
            <a:r>
              <a:rPr lang="en-US" sz="3800" b="1" dirty="0">
                <a:latin typeface="Times New Roman" panose="02020603050405020304" pitchFamily="18" charset="0"/>
                <a:cs typeface="Times New Roman" panose="02020603050405020304" pitchFamily="18" charset="0"/>
              </a:rPr>
              <a:t>Assignment Title: Presentation</a:t>
            </a: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277010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19511-0ED3-97DC-67EE-D151DC552773}"/>
              </a:ext>
            </a:extLst>
          </p:cNvPr>
          <p:cNvSpPr>
            <a:spLocks noGrp="1"/>
          </p:cNvSpPr>
          <p:nvPr>
            <p:ph type="title"/>
          </p:nvPr>
        </p:nvSpPr>
        <p:spPr>
          <a:xfrm>
            <a:off x="838201" y="300580"/>
            <a:ext cx="9829800" cy="1089529"/>
          </a:xfrm>
        </p:spPr>
        <p:txBody>
          <a:bodyPr>
            <a:normAutofit/>
          </a:bodyPr>
          <a:lstStyle/>
          <a:p>
            <a:pPr algn="ctr"/>
            <a:r>
              <a:rPr lang="en-GB" sz="3600" b="1" dirty="0">
                <a:solidFill>
                  <a:srgbClr val="FFFFFF"/>
                </a:solidFill>
                <a:latin typeface="Times New Roman" panose="02020603050405020304" pitchFamily="18" charset="0"/>
                <a:cs typeface="Times New Roman" panose="02020603050405020304" pitchFamily="18" charset="0"/>
              </a:rPr>
              <a:t>Introduction</a:t>
            </a:r>
          </a:p>
        </p:txBody>
      </p:sp>
      <p:sp>
        <p:nvSpPr>
          <p:cNvPr id="12"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2961768-151D-7F2D-01DF-80C3796BDE85}"/>
              </a:ext>
            </a:extLst>
          </p:cNvPr>
          <p:cNvGraphicFramePr>
            <a:graphicFrameLocks noGrp="1"/>
          </p:cNvGraphicFramePr>
          <p:nvPr>
            <p:ph idx="1"/>
            <p:extLst>
              <p:ext uri="{D42A27DB-BD31-4B8C-83A1-F6EECF244321}">
                <p14:modId xmlns:p14="http://schemas.microsoft.com/office/powerpoint/2010/main" val="736617375"/>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230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19511-0ED3-97DC-67EE-D151DC552773}"/>
              </a:ext>
            </a:extLst>
          </p:cNvPr>
          <p:cNvSpPr>
            <a:spLocks noGrp="1"/>
          </p:cNvSpPr>
          <p:nvPr>
            <p:ph type="title"/>
          </p:nvPr>
        </p:nvSpPr>
        <p:spPr>
          <a:xfrm>
            <a:off x="1188069" y="381935"/>
            <a:ext cx="9356106" cy="1200329"/>
          </a:xfrm>
        </p:spPr>
        <p:txBody>
          <a:bodyPr anchor="t">
            <a:normAutofit fontScale="90000"/>
          </a:bodyPr>
          <a:lstStyle/>
          <a:p>
            <a:pPr algn="ctr"/>
            <a:r>
              <a:rPr lang="en-GB" b="1" dirty="0">
                <a:latin typeface="Times New Roman" panose="02020603050405020304" pitchFamily="18" charset="0"/>
                <a:cs typeface="Times New Roman" panose="02020603050405020304" pitchFamily="18" charset="0"/>
              </a:rPr>
              <a:t>Premier Inn's unwavering commitment</a:t>
            </a:r>
          </a:p>
        </p:txBody>
      </p:sp>
      <p:grpSp>
        <p:nvGrpSpPr>
          <p:cNvPr id="23" name="Group 22">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2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F5675FF-3285-BD19-FC02-A5A2643CDEC2}"/>
              </a:ext>
            </a:extLst>
          </p:cNvPr>
          <p:cNvGraphicFramePr>
            <a:graphicFrameLocks noGrp="1"/>
          </p:cNvGraphicFramePr>
          <p:nvPr>
            <p:ph idx="1"/>
            <p:extLst>
              <p:ext uri="{D42A27DB-BD31-4B8C-83A1-F6EECF244321}">
                <p14:modId xmlns:p14="http://schemas.microsoft.com/office/powerpoint/2010/main" val="2029631663"/>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9942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painting&#10;&#10;Description automatically generated">
            <a:extLst>
              <a:ext uri="{FF2B5EF4-FFF2-40B4-BE49-F238E27FC236}">
                <a16:creationId xmlns:a16="http://schemas.microsoft.com/office/drawing/2014/main" id="{53BD809C-0A69-379A-D711-A2212F8AC7D5}"/>
              </a:ext>
            </a:extLst>
          </p:cNvPr>
          <p:cNvPicPr>
            <a:picLocks noChangeAspect="1"/>
          </p:cNvPicPr>
          <p:nvPr/>
        </p:nvPicPr>
        <p:blipFill rotWithShape="1">
          <a:blip r:embed="rId2">
            <a:duotone>
              <a:schemeClr val="bg2">
                <a:shade val="45000"/>
                <a:satMod val="135000"/>
              </a:schemeClr>
              <a:prstClr val="white"/>
            </a:duotone>
          </a:blip>
          <a:srcRect t="18206" r="9091" b="5186"/>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10B2CB84-5AE8-69F5-E79A-33137D1E76D8}"/>
              </a:ext>
            </a:extLst>
          </p:cNvPr>
          <p:cNvSpPr>
            <a:spLocks noGrp="1"/>
          </p:cNvSpPr>
          <p:nvPr>
            <p:ph type="title"/>
          </p:nvPr>
        </p:nvSpPr>
        <p:spPr>
          <a:xfrm>
            <a:off x="838200" y="365125"/>
            <a:ext cx="10515600" cy="1325563"/>
          </a:xfrm>
        </p:spPr>
        <p:txBody>
          <a:bodyPr>
            <a:normAutofit/>
          </a:bodyPr>
          <a:lstStyle/>
          <a:p>
            <a:r>
              <a:rPr lang="en-GB" dirty="0">
                <a:latin typeface="Times New Roman" panose="02020603050405020304" pitchFamily="18" charset="0"/>
                <a:cs typeface="Times New Roman" panose="02020603050405020304" pitchFamily="18" charset="0"/>
              </a:rPr>
              <a:t>Overview of Health and Safety Guidelines</a:t>
            </a:r>
          </a:p>
        </p:txBody>
      </p:sp>
      <p:graphicFrame>
        <p:nvGraphicFramePr>
          <p:cNvPr id="5" name="Content Placeholder 2">
            <a:extLst>
              <a:ext uri="{FF2B5EF4-FFF2-40B4-BE49-F238E27FC236}">
                <a16:creationId xmlns:a16="http://schemas.microsoft.com/office/drawing/2014/main" id="{B1B9143C-EEF4-7F09-7207-A7CD1D801BAE}"/>
              </a:ext>
            </a:extLst>
          </p:cNvPr>
          <p:cNvGraphicFramePr>
            <a:graphicFrameLocks noGrp="1"/>
          </p:cNvGraphicFramePr>
          <p:nvPr>
            <p:ph idx="1"/>
            <p:extLst>
              <p:ext uri="{D42A27DB-BD31-4B8C-83A1-F6EECF244321}">
                <p14:modId xmlns:p14="http://schemas.microsoft.com/office/powerpoint/2010/main" val="9364034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2463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C5A27C5-BA1D-4372-9A44-03DAB06EB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86D3BA9-FEA3-49B7-B148-7ECC053E1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19" name="Graphic 14">
            <a:extLst>
              <a:ext uri="{FF2B5EF4-FFF2-40B4-BE49-F238E27FC236}">
                <a16:creationId xmlns:a16="http://schemas.microsoft.com/office/drawing/2014/main" id="{3D54E353-FDD6-42B5-B567-12C9232AC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43047" y="342449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solidFill>
          <a:ln w="9525" cap="flat">
            <a:noFill/>
            <a:prstDash val="solid"/>
            <a:miter/>
          </a:ln>
        </p:spPr>
        <p:txBody>
          <a:bodyPr rtlCol="0" anchor="ctr"/>
          <a:lstStyle/>
          <a:p>
            <a:endParaRPr lang="en-US"/>
          </a:p>
        </p:txBody>
      </p:sp>
      <p:pic>
        <p:nvPicPr>
          <p:cNvPr id="7" name="Graphic 6" descr="Mittens">
            <a:extLst>
              <a:ext uri="{FF2B5EF4-FFF2-40B4-BE49-F238E27FC236}">
                <a16:creationId xmlns:a16="http://schemas.microsoft.com/office/drawing/2014/main" id="{01C2DAAA-502B-5BD7-86DD-FB0F4EAABC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807" y="898588"/>
            <a:ext cx="5053983" cy="5053983"/>
          </a:xfrm>
          <a:prstGeom prst="rect">
            <a:avLst/>
          </a:prstGeom>
        </p:spPr>
      </p:pic>
      <p:sp>
        <p:nvSpPr>
          <p:cNvPr id="21" name="Graphic 14">
            <a:extLst>
              <a:ext uri="{FF2B5EF4-FFF2-40B4-BE49-F238E27FC236}">
                <a16:creationId xmlns:a16="http://schemas.microsoft.com/office/drawing/2014/main" id="{DDAF221D-8B70-4DA2-8EC6-1B35600F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43047" y="342558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alpha val="50000"/>
            </a:schemeClr>
          </a:solidFill>
          <a:ln w="9525" cap="flat">
            <a:noFill/>
            <a:prstDash val="solid"/>
            <a:miter/>
          </a:ln>
        </p:spPr>
        <p:txBody>
          <a:bodyPr rtlCol="0" anchor="ctr"/>
          <a:lstStyle/>
          <a:p>
            <a:endParaRPr lang="en-US"/>
          </a:p>
        </p:txBody>
      </p:sp>
      <p:sp>
        <p:nvSpPr>
          <p:cNvPr id="23" name="Graphic 14">
            <a:extLst>
              <a:ext uri="{FF2B5EF4-FFF2-40B4-BE49-F238E27FC236}">
                <a16:creationId xmlns:a16="http://schemas.microsoft.com/office/drawing/2014/main" id="{28DC658A-B0F6-46FC-ACE2-E243AD533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705598" y="342558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25" name="Graphic 14">
            <a:extLst>
              <a:ext uri="{FF2B5EF4-FFF2-40B4-BE49-F238E27FC236}">
                <a16:creationId xmlns:a16="http://schemas.microsoft.com/office/drawing/2014/main" id="{A98F7AA8-63CB-43D4-96CA-C60D2638F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6705598" y="685799"/>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7519511-0ED3-97DC-67EE-D151DC552773}"/>
              </a:ext>
            </a:extLst>
          </p:cNvPr>
          <p:cNvSpPr>
            <a:spLocks noGrp="1"/>
          </p:cNvSpPr>
          <p:nvPr>
            <p:ph type="title"/>
          </p:nvPr>
        </p:nvSpPr>
        <p:spPr>
          <a:xfrm>
            <a:off x="1460165" y="473628"/>
            <a:ext cx="10515625" cy="2263779"/>
          </a:xfrm>
        </p:spPr>
        <p:txBody>
          <a:bodyPr anchor="t">
            <a:normAutofit/>
          </a:bodyPr>
          <a:lstStyle/>
          <a:p>
            <a:r>
              <a:rPr lang="en-GB" sz="5000" b="1" dirty="0">
                <a:latin typeface="Times New Roman" panose="02020603050405020304" pitchFamily="18" charset="0"/>
                <a:cs typeface="Times New Roman" panose="02020603050405020304" pitchFamily="18" charset="0"/>
              </a:rPr>
              <a:t>Personal Protective Equipment</a:t>
            </a:r>
          </a:p>
        </p:txBody>
      </p:sp>
      <p:sp>
        <p:nvSpPr>
          <p:cNvPr id="27" name="Rectangle 26">
            <a:extLst>
              <a:ext uri="{FF2B5EF4-FFF2-40B4-BE49-F238E27FC236}">
                <a16:creationId xmlns:a16="http://schemas.microsoft.com/office/drawing/2014/main" id="{A9BE4EDE-6DC8-48E2-99F3-98CBCEAB6B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2EE906-FF0C-A889-FC02-F6FCF29CBAD2}"/>
              </a:ext>
            </a:extLst>
          </p:cNvPr>
          <p:cNvSpPr>
            <a:spLocks noGrp="1"/>
          </p:cNvSpPr>
          <p:nvPr>
            <p:ph idx="1"/>
          </p:nvPr>
        </p:nvSpPr>
        <p:spPr>
          <a:xfrm>
            <a:off x="1182590" y="1639334"/>
            <a:ext cx="6648450" cy="4667250"/>
          </a:xfrm>
        </p:spPr>
        <p:txBody>
          <a:bodyPr>
            <a:normAutofit/>
          </a:bodyPr>
          <a:lstStyle/>
          <a:p>
            <a:pPr algn="just">
              <a:lnSpc>
                <a:spcPct val="150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It is stressed how important it is to wear personal protection equipment (PPE) to keep from getting hurt or hurting someone else while cleaning different places. </a:t>
            </a:r>
          </a:p>
          <a:p>
            <a:pPr algn="just">
              <a:lnSpc>
                <a:spcPct val="150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The Health and Safety Guide stresses most of all how important it is to always wear the right personal protection equipment (PPE). </a:t>
            </a:r>
          </a:p>
          <a:p>
            <a:pPr algn="just">
              <a:lnSpc>
                <a:spcPct val="150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For certain jobs, it is very important to wear the right safety gear, like shoes, gloves, and other things (Zhang et al., 2021). </a:t>
            </a:r>
          </a:p>
          <a:p>
            <a:pPr algn="just">
              <a:lnSpc>
                <a:spcPct val="150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All housekeepers have to wear these things when they clean guest rooms, and they need to know what they mean (Zhang et al., 2020).</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29" name="Graphic 14">
            <a:extLst>
              <a:ext uri="{FF2B5EF4-FFF2-40B4-BE49-F238E27FC236}">
                <a16:creationId xmlns:a16="http://schemas.microsoft.com/office/drawing/2014/main" id="{16F72A90-B900-47B2-8B00-49749A6F0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9448799" y="68580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31" name="Rectangle 30">
            <a:extLst>
              <a:ext uri="{FF2B5EF4-FFF2-40B4-BE49-F238E27FC236}">
                <a16:creationId xmlns:a16="http://schemas.microsoft.com/office/drawing/2014/main" id="{E2D05EDF-CB24-4761-95B4-BAD457429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4735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CB84-5AE8-69F5-E79A-33137D1E76D8}"/>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Room Entry Protocol</a:t>
            </a:r>
          </a:p>
        </p:txBody>
      </p:sp>
      <p:graphicFrame>
        <p:nvGraphicFramePr>
          <p:cNvPr id="5" name="Content Placeholder 2">
            <a:extLst>
              <a:ext uri="{FF2B5EF4-FFF2-40B4-BE49-F238E27FC236}">
                <a16:creationId xmlns:a16="http://schemas.microsoft.com/office/drawing/2014/main" id="{8FD729D0-3620-7F1D-FA04-96D8562C2EF5}"/>
              </a:ext>
            </a:extLst>
          </p:cNvPr>
          <p:cNvGraphicFramePr>
            <a:graphicFrameLocks noGrp="1"/>
          </p:cNvGraphicFramePr>
          <p:nvPr>
            <p:ph idx="1"/>
            <p:extLst>
              <p:ext uri="{D42A27DB-BD31-4B8C-83A1-F6EECF244321}">
                <p14:modId xmlns:p14="http://schemas.microsoft.com/office/powerpoint/2010/main" val="23945248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3945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7519511-0ED3-97DC-67EE-D151DC552773}"/>
              </a:ext>
            </a:extLst>
          </p:cNvPr>
          <p:cNvSpPr>
            <a:spLocks noGrp="1"/>
          </p:cNvSpPr>
          <p:nvPr>
            <p:ph type="title"/>
          </p:nvPr>
        </p:nvSpPr>
        <p:spPr>
          <a:xfrm>
            <a:off x="1137038" y="609597"/>
            <a:ext cx="9770022" cy="1330841"/>
          </a:xfrm>
        </p:spPr>
        <p:txBody>
          <a:bodyPr>
            <a:normAutofit/>
          </a:bodyPr>
          <a:lstStyle/>
          <a:p>
            <a:pPr algn="ctr"/>
            <a:r>
              <a:rPr lang="en-GB" b="1" dirty="0">
                <a:latin typeface="Times New Roman" panose="02020603050405020304" pitchFamily="18" charset="0"/>
                <a:cs typeface="Times New Roman" panose="02020603050405020304" pitchFamily="18" charset="0"/>
              </a:rPr>
              <a:t>Detailed Cleaning Procedures</a:t>
            </a:r>
          </a:p>
        </p:txBody>
      </p:sp>
      <p:sp>
        <p:nvSpPr>
          <p:cNvPr id="37" name="Freeform: Shape 36">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Mop and bucket">
            <a:extLst>
              <a:ext uri="{FF2B5EF4-FFF2-40B4-BE49-F238E27FC236}">
                <a16:creationId xmlns:a16="http://schemas.microsoft.com/office/drawing/2014/main" id="{F7DB89C9-6B59-5890-2E7D-A281B03E86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1362" y="2308377"/>
            <a:ext cx="3482910" cy="3482910"/>
          </a:xfrm>
          <a:prstGeom prst="rect">
            <a:avLst/>
          </a:prstGeom>
        </p:spPr>
      </p:pic>
      <p:sp>
        <p:nvSpPr>
          <p:cNvPr id="39"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8" name="Content Placeholder 2">
            <a:extLst>
              <a:ext uri="{FF2B5EF4-FFF2-40B4-BE49-F238E27FC236}">
                <a16:creationId xmlns:a16="http://schemas.microsoft.com/office/drawing/2014/main" id="{CF6D7CBD-58F8-B92B-633B-A3EBD107FB46}"/>
              </a:ext>
            </a:extLst>
          </p:cNvPr>
          <p:cNvGraphicFramePr>
            <a:graphicFrameLocks noGrp="1"/>
          </p:cNvGraphicFramePr>
          <p:nvPr>
            <p:ph idx="1"/>
            <p:extLst>
              <p:ext uri="{D42A27DB-BD31-4B8C-83A1-F6EECF244321}">
                <p14:modId xmlns:p14="http://schemas.microsoft.com/office/powerpoint/2010/main" val="2590809738"/>
              </p:ext>
            </p:extLst>
          </p:nvPr>
        </p:nvGraphicFramePr>
        <p:xfrm>
          <a:off x="297924" y="2157842"/>
          <a:ext cx="7281309" cy="39085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4127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ire extinguisher and hose reel in hotel corridor">
            <a:extLst>
              <a:ext uri="{FF2B5EF4-FFF2-40B4-BE49-F238E27FC236}">
                <a16:creationId xmlns:a16="http://schemas.microsoft.com/office/drawing/2014/main" id="{0091223B-956E-3720-957D-B2653BDE743B}"/>
              </a:ext>
            </a:extLst>
          </p:cNvPr>
          <p:cNvPicPr>
            <a:picLocks noChangeAspect="1"/>
          </p:cNvPicPr>
          <p:nvPr/>
        </p:nvPicPr>
        <p:blipFill rotWithShape="1">
          <a:blip r:embed="rId2"/>
          <a:srcRect r="9091" b="23391"/>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B2CB84-5AE8-69F5-E79A-33137D1E76D8}"/>
              </a:ext>
            </a:extLst>
          </p:cNvPr>
          <p:cNvSpPr>
            <a:spLocks noGrp="1"/>
          </p:cNvSpPr>
          <p:nvPr>
            <p:ph type="title"/>
          </p:nvPr>
        </p:nvSpPr>
        <p:spPr>
          <a:xfrm>
            <a:off x="838200" y="365125"/>
            <a:ext cx="10515600" cy="1325563"/>
          </a:xfrm>
        </p:spPr>
        <p:txBody>
          <a:bodyPr>
            <a:normAutofit/>
          </a:bodyPr>
          <a:lstStyle/>
          <a:p>
            <a:pPr algn="ctr"/>
            <a:r>
              <a:rPr lang="en-GB" b="1" dirty="0">
                <a:latin typeface="Times New Roman" panose="02020603050405020304" pitchFamily="18" charset="0"/>
                <a:cs typeface="Times New Roman" panose="02020603050405020304" pitchFamily="18" charset="0"/>
              </a:rPr>
              <a:t>Hazard Mitigation: Ensuring Safety in Room Cleaning</a:t>
            </a:r>
          </a:p>
        </p:txBody>
      </p:sp>
      <p:sp>
        <p:nvSpPr>
          <p:cNvPr id="3" name="Content Placeholder 2">
            <a:extLst>
              <a:ext uri="{FF2B5EF4-FFF2-40B4-BE49-F238E27FC236}">
                <a16:creationId xmlns:a16="http://schemas.microsoft.com/office/drawing/2014/main" id="{4DF0BE7A-609F-A132-88F8-BE58834F14E5}"/>
              </a:ext>
            </a:extLst>
          </p:cNvPr>
          <p:cNvSpPr>
            <a:spLocks noGrp="1"/>
          </p:cNvSpPr>
          <p:nvPr>
            <p:ph idx="1"/>
          </p:nvPr>
        </p:nvSpPr>
        <p:spPr>
          <a:xfrm>
            <a:off x="838200" y="1825625"/>
            <a:ext cx="10683240" cy="4667250"/>
          </a:xfrm>
        </p:spPr>
        <p:txBody>
          <a:bodyPr>
            <a:normAutofit/>
          </a:bodyPr>
          <a:lstStyle/>
          <a:p>
            <a:pPr>
              <a:lnSpc>
                <a:spcPct val="107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Using the Health and Safety Guide a lot during the talk makes the point that people need to follow set processes to keep risks to a minimum. </a:t>
            </a:r>
          </a:p>
          <a:p>
            <a:pPr>
              <a:lnSpc>
                <a:spcPct val="107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Making sure you use electrical tools properly and keeping cleaning supplies in a safe place are two examples of this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Nunkoo</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et al., 2020). </a:t>
            </a:r>
          </a:p>
          <a:p>
            <a:pPr>
              <a:lnSpc>
                <a:spcPct val="107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Also, fix any structural or maintenance problems that could put the building at risk (Kim and Han, 2022). </a:t>
            </a:r>
          </a:p>
          <a:p>
            <a:pPr>
              <a:lnSpc>
                <a:spcPct val="107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In addition to listing these risks, the guidance stresses how important it is to move quickly to get rid of them or lessen their effects (</a:t>
            </a:r>
            <a:r>
              <a:rPr lang="en-US" sz="1800" kern="100" dirty="0" err="1">
                <a:effectLst/>
                <a:latin typeface="Times New Roman" panose="02020603050405020304" pitchFamily="18" charset="0"/>
                <a:ea typeface="Aptos" panose="020B0004020202020204" pitchFamily="34" charset="0"/>
                <a:cs typeface="Times New Roman" panose="02020603050405020304" pitchFamily="18" charset="0"/>
              </a:rPr>
              <a:t>Atadil</a:t>
            </a: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 and Lu, 2021). </a:t>
            </a:r>
          </a:p>
          <a:p>
            <a:pPr>
              <a:lnSpc>
                <a:spcPct val="107000"/>
              </a:lnSpc>
              <a:spcAft>
                <a:spcPts val="800"/>
              </a:spcAft>
            </a:pPr>
            <a:r>
              <a:rPr lang="en-US" sz="1800" kern="100" dirty="0">
                <a:effectLst/>
                <a:latin typeface="Times New Roman" panose="02020603050405020304" pitchFamily="18" charset="0"/>
                <a:ea typeface="Aptos" panose="020B0004020202020204" pitchFamily="34" charset="0"/>
                <a:cs typeface="Times New Roman" panose="02020603050405020304" pitchFamily="18" charset="0"/>
              </a:rPr>
              <a:t>This safety measure is good for both the guests and the cleaning staff (Chan et al., 2021).</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98105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19511-0ED3-97DC-67EE-D151DC552773}"/>
              </a:ext>
            </a:extLst>
          </p:cNvPr>
          <p:cNvSpPr>
            <a:spLocks noGrp="1"/>
          </p:cNvSpPr>
          <p:nvPr>
            <p:ph type="title"/>
          </p:nvPr>
        </p:nvSpPr>
        <p:spPr>
          <a:xfrm>
            <a:off x="761800" y="762001"/>
            <a:ext cx="5334197" cy="1708242"/>
          </a:xfrm>
        </p:spPr>
        <p:txBody>
          <a:bodyPr anchor="ctr">
            <a:normAutofit/>
          </a:bodyPr>
          <a:lstStyle/>
          <a:p>
            <a:pPr algn="ctr"/>
            <a:r>
              <a:rPr lang="en-GB" sz="4000" b="1" dirty="0">
                <a:latin typeface="Times New Roman" panose="02020603050405020304" pitchFamily="18" charset="0"/>
                <a:cs typeface="Times New Roman" panose="02020603050405020304" pitchFamily="18" charset="0"/>
              </a:rPr>
              <a:t>Summary</a:t>
            </a:r>
          </a:p>
        </p:txBody>
      </p:sp>
      <p:graphicFrame>
        <p:nvGraphicFramePr>
          <p:cNvPr id="11" name="Content Placeholder 2">
            <a:extLst>
              <a:ext uri="{FF2B5EF4-FFF2-40B4-BE49-F238E27FC236}">
                <a16:creationId xmlns:a16="http://schemas.microsoft.com/office/drawing/2014/main" id="{FE6BADAB-238D-7A39-1B4D-3BDFB985D6B5}"/>
              </a:ext>
            </a:extLst>
          </p:cNvPr>
          <p:cNvGraphicFramePr>
            <a:graphicFrameLocks noGrp="1"/>
          </p:cNvGraphicFramePr>
          <p:nvPr>
            <p:ph idx="1"/>
            <p:extLst>
              <p:ext uri="{D42A27DB-BD31-4B8C-83A1-F6EECF244321}">
                <p14:modId xmlns:p14="http://schemas.microsoft.com/office/powerpoint/2010/main" val="3848745786"/>
              </p:ext>
            </p:extLst>
          </p:nvPr>
        </p:nvGraphicFramePr>
        <p:xfrm>
          <a:off x="-149902" y="1064302"/>
          <a:ext cx="6626799" cy="5477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n open toilet door">
            <a:extLst>
              <a:ext uri="{FF2B5EF4-FFF2-40B4-BE49-F238E27FC236}">
                <a16:creationId xmlns:a16="http://schemas.microsoft.com/office/drawing/2014/main" id="{2D201438-54D1-3994-4FED-0D4AC6C2C614}"/>
              </a:ext>
            </a:extLst>
          </p:cNvPr>
          <p:cNvPicPr>
            <a:picLocks noChangeAspect="1"/>
          </p:cNvPicPr>
          <p:nvPr/>
        </p:nvPicPr>
        <p:blipFill rotWithShape="1">
          <a:blip r:embed="rId7"/>
          <a:srcRect l="15681" r="32677"/>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59620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2CB84-5AE8-69F5-E79A-33137D1E76D8}"/>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References</a:t>
            </a:r>
          </a:p>
        </p:txBody>
      </p:sp>
      <p:graphicFrame>
        <p:nvGraphicFramePr>
          <p:cNvPr id="5" name="Content Placeholder 2">
            <a:extLst>
              <a:ext uri="{FF2B5EF4-FFF2-40B4-BE49-F238E27FC236}">
                <a16:creationId xmlns:a16="http://schemas.microsoft.com/office/drawing/2014/main" id="{CA404977-A81B-D853-4872-9DB83E75A710}"/>
              </a:ext>
            </a:extLst>
          </p:cNvPr>
          <p:cNvGraphicFramePr>
            <a:graphicFrameLocks noGrp="1"/>
          </p:cNvGraphicFramePr>
          <p:nvPr>
            <p:ph idx="1"/>
            <p:extLst>
              <p:ext uri="{D42A27DB-BD31-4B8C-83A1-F6EECF244321}">
                <p14:modId xmlns:p14="http://schemas.microsoft.com/office/powerpoint/2010/main" val="1429972652"/>
              </p:ext>
            </p:extLst>
          </p:nvPr>
        </p:nvGraphicFramePr>
        <p:xfrm>
          <a:off x="838200" y="1466850"/>
          <a:ext cx="10515600" cy="4710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7615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70</TotalTime>
  <Words>1202</Words>
  <Application>Microsoft Office PowerPoint</Application>
  <PresentationFormat>Widescreen</PresentationFormat>
  <Paragraphs>57</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Programme: BA International Hotel Management Module: Operating Hotel Facilities Module code: BMIH4006  Assignment Title: Presentation</vt:lpstr>
      <vt:lpstr>Introduction</vt:lpstr>
      <vt:lpstr>Premier Inn's unwavering commitment</vt:lpstr>
      <vt:lpstr>Overview of Health and Safety Guidelines</vt:lpstr>
      <vt:lpstr>Personal Protective Equipment</vt:lpstr>
      <vt:lpstr>Room Entry Protocol</vt:lpstr>
      <vt:lpstr>Detailed Cleaning Procedures</vt:lpstr>
      <vt:lpstr>Hazard Mitigation: Ensuring Safety in Room Cleaning</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International Hotel Management Module: Operating Hotel Facilities Module code: BMIH4006  Assignment Title: Presentation</dc:title>
  <dc:creator>Muhammad Danish</dc:creator>
  <cp:lastModifiedBy>Catalina Coman</cp:lastModifiedBy>
  <cp:revision>9</cp:revision>
  <dcterms:created xsi:type="dcterms:W3CDTF">2024-02-14T09:54:04Z</dcterms:created>
  <dcterms:modified xsi:type="dcterms:W3CDTF">2024-02-21T19:21:17Z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2024-02-14T10:48:31Z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c28dec81-3961-40fc-9144-5da40491e2a8</vt:lpwstr>
  </property>
  <property fmtid="{D5CDD505-2E9C-101B-9397-08002B2CF9AE}" pid="7" name="MSIP_Label_defa4170-0d19-0005-0004-bc88714345d2_ActionId">
    <vt:lpwstr>8a12ecf5-84b5-41d6-9915-69a7d5804ef4</vt:lpwstr>
  </property>
  <property fmtid="{D5CDD505-2E9C-101B-9397-08002B2CF9AE}" pid="8" name="MSIP_Label_defa4170-0d19-0005-0004-bc88714345d2_ContentBits">
    <vt:lpwstr>0</vt:lpwstr>
  </property>
</Properties>
</file>