
<file path=[Content_Types].xml><?xml version="1.0" encoding="utf-8"?>
<Types xmlns="http://schemas.openxmlformats.org/package/2006/content-types">
  <Default Extension="gif" ContentType="image/gif"/>
  <Default Extension="jpeg" ContentType="image/jpeg"/>
  <Default Extension="jpg" ContentType="image/jp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 id="2147483677" r:id="rId3"/>
    <p:sldMasterId id="2147483689" r:id="rId4"/>
    <p:sldMasterId id="2147483701" r:id="rId5"/>
  </p:sldMasterIdLst>
  <p:notesMasterIdLst>
    <p:notesMasterId r:id="rId54"/>
  </p:notesMasterIdLst>
  <p:sldIdLst>
    <p:sldId id="256" r:id="rId6"/>
    <p:sldId id="257" r:id="rId7"/>
    <p:sldId id="258" r:id="rId8"/>
    <p:sldId id="259" r:id="rId9"/>
    <p:sldId id="260" r:id="rId10"/>
    <p:sldId id="285" r:id="rId11"/>
    <p:sldId id="273" r:id="rId12"/>
    <p:sldId id="272" r:id="rId13"/>
    <p:sldId id="282" r:id="rId14"/>
    <p:sldId id="338" r:id="rId15"/>
    <p:sldId id="286" r:id="rId16"/>
    <p:sldId id="287" r:id="rId17"/>
    <p:sldId id="288" r:id="rId18"/>
    <p:sldId id="340" r:id="rId19"/>
    <p:sldId id="291" r:id="rId20"/>
    <p:sldId id="277" r:id="rId21"/>
    <p:sldId id="289" r:id="rId22"/>
    <p:sldId id="296" r:id="rId23"/>
    <p:sldId id="297" r:id="rId24"/>
    <p:sldId id="308" r:id="rId25"/>
    <p:sldId id="299" r:id="rId26"/>
    <p:sldId id="298" r:id="rId27"/>
    <p:sldId id="304" r:id="rId28"/>
    <p:sldId id="303" r:id="rId29"/>
    <p:sldId id="335" r:id="rId30"/>
    <p:sldId id="310" r:id="rId31"/>
    <p:sldId id="311" r:id="rId32"/>
    <p:sldId id="314" r:id="rId33"/>
    <p:sldId id="315" r:id="rId34"/>
    <p:sldId id="263" r:id="rId35"/>
    <p:sldId id="322" r:id="rId36"/>
    <p:sldId id="323" r:id="rId37"/>
    <p:sldId id="324" r:id="rId38"/>
    <p:sldId id="325" r:id="rId39"/>
    <p:sldId id="327" r:id="rId40"/>
    <p:sldId id="326" r:id="rId41"/>
    <p:sldId id="328" r:id="rId42"/>
    <p:sldId id="329" r:id="rId43"/>
    <p:sldId id="330" r:id="rId44"/>
    <p:sldId id="269" r:id="rId45"/>
    <p:sldId id="270" r:id="rId46"/>
    <p:sldId id="271" r:id="rId47"/>
    <p:sldId id="332" r:id="rId48"/>
    <p:sldId id="333" r:id="rId49"/>
    <p:sldId id="301" r:id="rId50"/>
    <p:sldId id="334" r:id="rId51"/>
    <p:sldId id="339" r:id="rId52"/>
    <p:sldId id="293"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CE5F5C-4BCD-42DF-8A61-99C22B4D7CD6}" v="1" dt="2026-04-20T17:00:12.4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85195" autoAdjust="0"/>
  </p:normalViewPr>
  <p:slideViewPr>
    <p:cSldViewPr snapToGrid="0">
      <p:cViewPr>
        <p:scale>
          <a:sx n="88" d="100"/>
          <a:sy n="88" d="100"/>
        </p:scale>
        <p:origin x="3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tableStyles" Target="tableStyles.xml"/><Relationship Id="rId5" Type="http://schemas.openxmlformats.org/officeDocument/2006/relationships/slideMaster" Target="slideMasters/slideMaster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microsoft.com/office/2016/11/relationships/changesInfo" Target="changesInfos/changesInfo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heme" Target="theme/theme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BBE8D78-A078-4DBC-8848-CE30C0299687}"/>
    <pc:docChg chg="undo custSel addSld delSld modSld sldOrd">
      <pc:chgData name="Jonathan Wyatt" userId="c3e1212f-7374-4739-8e9f-f13855138211" providerId="ADAL" clId="{EBBE8D78-A078-4DBC-8848-CE30C0299687}" dt="2026-04-20T17:05:22.046" v="10141" actId="14100"/>
      <pc:docMkLst>
        <pc:docMk/>
      </pc:docMkLst>
      <pc:sldChg chg="addSp delSp modSp mod setBg modNotesTx">
        <pc:chgData name="Jonathan Wyatt" userId="c3e1212f-7374-4739-8e9f-f13855138211" providerId="ADAL" clId="{EBBE8D78-A078-4DBC-8848-CE30C0299687}" dt="2026-04-20T17:03:34.381" v="10126" actId="20577"/>
        <pc:sldMkLst>
          <pc:docMk/>
          <pc:sldMk cId="3786513393" sldId="288"/>
        </pc:sldMkLst>
        <pc:spChg chg="del">
          <ac:chgData name="Jonathan Wyatt" userId="c3e1212f-7374-4739-8e9f-f13855138211" providerId="ADAL" clId="{EBBE8D78-A078-4DBC-8848-CE30C0299687}" dt="2026-04-20T16:59:27.089" v="9937" actId="478"/>
          <ac:spMkLst>
            <pc:docMk/>
            <pc:sldMk cId="3786513393" sldId="288"/>
            <ac:spMk id="2" creationId="{06043F99-DAE6-BAE8-8D78-842073C50DEC}"/>
          </ac:spMkLst>
        </pc:spChg>
        <pc:spChg chg="del">
          <ac:chgData name="Jonathan Wyatt" userId="c3e1212f-7374-4739-8e9f-f13855138211" providerId="ADAL" clId="{EBBE8D78-A078-4DBC-8848-CE30C0299687}" dt="2026-04-20T16:59:32.020" v="9939" actId="478"/>
          <ac:spMkLst>
            <pc:docMk/>
            <pc:sldMk cId="3786513393" sldId="288"/>
            <ac:spMk id="3" creationId="{8954D834-7D8D-5C27-BE26-C814057F993E}"/>
          </ac:spMkLst>
        </pc:spChg>
        <pc:spChg chg="add del mod">
          <ac:chgData name="Jonathan Wyatt" userId="c3e1212f-7374-4739-8e9f-f13855138211" providerId="ADAL" clId="{EBBE8D78-A078-4DBC-8848-CE30C0299687}" dt="2026-04-20T16:59:30.305" v="9938" actId="478"/>
          <ac:spMkLst>
            <pc:docMk/>
            <pc:sldMk cId="3786513393" sldId="288"/>
            <ac:spMk id="9" creationId="{80500E99-E2B2-7623-8D4A-5DF75C79CABE}"/>
          </ac:spMkLst>
        </pc:spChg>
        <pc:spChg chg="add mod">
          <ac:chgData name="Jonathan Wyatt" userId="c3e1212f-7374-4739-8e9f-f13855138211" providerId="ADAL" clId="{EBBE8D78-A078-4DBC-8848-CE30C0299687}" dt="2026-04-20T17:00:24.559" v="9973" actId="1076"/>
          <ac:spMkLst>
            <pc:docMk/>
            <pc:sldMk cId="3786513393" sldId="288"/>
            <ac:spMk id="10" creationId="{8F5FD904-1924-88D1-8739-68FCC7725941}"/>
          </ac:spMkLst>
        </pc:spChg>
        <pc:spChg chg="add del">
          <ac:chgData name="Jonathan Wyatt" userId="c3e1212f-7374-4739-8e9f-f13855138211" providerId="ADAL" clId="{EBBE8D78-A078-4DBC-8848-CE30C0299687}" dt="2026-04-20T16:59:40.230" v="9942" actId="26606"/>
          <ac:spMkLst>
            <pc:docMk/>
            <pc:sldMk cId="3786513393" sldId="288"/>
            <ac:spMk id="12" creationId="{A169D286-F4D7-4C8B-A6BD-D05384C7F1D8}"/>
          </ac:spMkLst>
        </pc:spChg>
        <pc:spChg chg="add del">
          <ac:chgData name="Jonathan Wyatt" userId="c3e1212f-7374-4739-8e9f-f13855138211" providerId="ADAL" clId="{EBBE8D78-A078-4DBC-8848-CE30C0299687}" dt="2026-04-20T16:59:40.230" v="9942" actId="26606"/>
          <ac:spMkLst>
            <pc:docMk/>
            <pc:sldMk cId="3786513393" sldId="288"/>
            <ac:spMk id="14" creationId="{39E8235E-135E-4261-8F54-2B316E493C42}"/>
          </ac:spMkLst>
        </pc:spChg>
        <pc:spChg chg="add del">
          <ac:chgData name="Jonathan Wyatt" userId="c3e1212f-7374-4739-8e9f-f13855138211" providerId="ADAL" clId="{EBBE8D78-A078-4DBC-8848-CE30C0299687}" dt="2026-04-20T16:59:40.230" v="9942" actId="26606"/>
          <ac:spMkLst>
            <pc:docMk/>
            <pc:sldMk cId="3786513393" sldId="288"/>
            <ac:spMk id="16" creationId="{D4ED8EC3-4D57-4620-93CE-4E6661F09A3E}"/>
          </ac:spMkLst>
        </pc:spChg>
        <pc:spChg chg="add del">
          <ac:chgData name="Jonathan Wyatt" userId="c3e1212f-7374-4739-8e9f-f13855138211" providerId="ADAL" clId="{EBBE8D78-A078-4DBC-8848-CE30C0299687}" dt="2026-04-20T16:59:40.230" v="9942" actId="26606"/>
          <ac:spMkLst>
            <pc:docMk/>
            <pc:sldMk cId="3786513393" sldId="288"/>
            <ac:spMk id="18" creationId="{83BCB34A-2F40-4F41-8488-A134C1C155B7}"/>
          </ac:spMkLst>
        </pc:spChg>
        <pc:spChg chg="add del">
          <ac:chgData name="Jonathan Wyatt" userId="c3e1212f-7374-4739-8e9f-f13855138211" providerId="ADAL" clId="{EBBE8D78-A078-4DBC-8848-CE30C0299687}" dt="2026-04-20T16:59:40.230" v="9942" actId="26606"/>
          <ac:spMkLst>
            <pc:docMk/>
            <pc:sldMk cId="3786513393" sldId="288"/>
            <ac:spMk id="20" creationId="{F78382DC-4207-465E-B379-1E16448AA222}"/>
          </ac:spMkLst>
        </pc:spChg>
        <pc:spChg chg="add del">
          <ac:chgData name="Jonathan Wyatt" userId="c3e1212f-7374-4739-8e9f-f13855138211" providerId="ADAL" clId="{EBBE8D78-A078-4DBC-8848-CE30C0299687}" dt="2026-04-20T16:59:41.696" v="9944" actId="26606"/>
          <ac:spMkLst>
            <pc:docMk/>
            <pc:sldMk cId="3786513393" sldId="288"/>
            <ac:spMk id="22" creationId="{69D184B2-2226-4E31-BCCB-444330767440}"/>
          </ac:spMkLst>
        </pc:spChg>
        <pc:spChg chg="add del">
          <ac:chgData name="Jonathan Wyatt" userId="c3e1212f-7374-4739-8e9f-f13855138211" providerId="ADAL" clId="{EBBE8D78-A078-4DBC-8848-CE30C0299687}" dt="2026-04-20T16:59:41.696" v="9944" actId="26606"/>
          <ac:spMkLst>
            <pc:docMk/>
            <pc:sldMk cId="3786513393" sldId="288"/>
            <ac:spMk id="23" creationId="{1AC4D4E3-486A-464A-8EC8-D44881097267}"/>
          </ac:spMkLst>
        </pc:spChg>
        <pc:spChg chg="add del">
          <ac:chgData name="Jonathan Wyatt" userId="c3e1212f-7374-4739-8e9f-f13855138211" providerId="ADAL" clId="{EBBE8D78-A078-4DBC-8848-CE30C0299687}" dt="2026-04-20T16:59:41.696" v="9944" actId="26606"/>
          <ac:spMkLst>
            <pc:docMk/>
            <pc:sldMk cId="3786513393" sldId="288"/>
            <ac:spMk id="24" creationId="{864DE13E-58EB-4475-B79C-0D4FC651239B}"/>
          </ac:spMkLst>
        </pc:spChg>
        <pc:spChg chg="add del">
          <ac:chgData name="Jonathan Wyatt" userId="c3e1212f-7374-4739-8e9f-f13855138211" providerId="ADAL" clId="{EBBE8D78-A078-4DBC-8848-CE30C0299687}" dt="2026-04-20T16:59:44.136" v="9946" actId="26606"/>
          <ac:spMkLst>
            <pc:docMk/>
            <pc:sldMk cId="3786513393" sldId="288"/>
            <ac:spMk id="27" creationId="{A169D286-F4D7-4C8B-A6BD-D05384C7F1D8}"/>
          </ac:spMkLst>
        </pc:spChg>
        <pc:spChg chg="add del">
          <ac:chgData name="Jonathan Wyatt" userId="c3e1212f-7374-4739-8e9f-f13855138211" providerId="ADAL" clId="{EBBE8D78-A078-4DBC-8848-CE30C0299687}" dt="2026-04-20T16:59:44.136" v="9946" actId="26606"/>
          <ac:spMkLst>
            <pc:docMk/>
            <pc:sldMk cId="3786513393" sldId="288"/>
            <ac:spMk id="28" creationId="{39E8235E-135E-4261-8F54-2B316E493C42}"/>
          </ac:spMkLst>
        </pc:spChg>
        <pc:spChg chg="add del">
          <ac:chgData name="Jonathan Wyatt" userId="c3e1212f-7374-4739-8e9f-f13855138211" providerId="ADAL" clId="{EBBE8D78-A078-4DBC-8848-CE30C0299687}" dt="2026-04-20T16:59:44.136" v="9946" actId="26606"/>
          <ac:spMkLst>
            <pc:docMk/>
            <pc:sldMk cId="3786513393" sldId="288"/>
            <ac:spMk id="29" creationId="{D4ED8EC3-4D57-4620-93CE-4E6661F09A3E}"/>
          </ac:spMkLst>
        </pc:spChg>
        <pc:spChg chg="add del">
          <ac:chgData name="Jonathan Wyatt" userId="c3e1212f-7374-4739-8e9f-f13855138211" providerId="ADAL" clId="{EBBE8D78-A078-4DBC-8848-CE30C0299687}" dt="2026-04-20T16:59:44.136" v="9946" actId="26606"/>
          <ac:spMkLst>
            <pc:docMk/>
            <pc:sldMk cId="3786513393" sldId="288"/>
            <ac:spMk id="30" creationId="{83BCB34A-2F40-4F41-8488-A134C1C155B7}"/>
          </ac:spMkLst>
        </pc:spChg>
        <pc:spChg chg="add del">
          <ac:chgData name="Jonathan Wyatt" userId="c3e1212f-7374-4739-8e9f-f13855138211" providerId="ADAL" clId="{EBBE8D78-A078-4DBC-8848-CE30C0299687}" dt="2026-04-20T16:59:44.136" v="9946" actId="26606"/>
          <ac:spMkLst>
            <pc:docMk/>
            <pc:sldMk cId="3786513393" sldId="288"/>
            <ac:spMk id="31" creationId="{F78382DC-4207-465E-B379-1E16448AA222}"/>
          </ac:spMkLst>
        </pc:spChg>
        <pc:spChg chg="add">
          <ac:chgData name="Jonathan Wyatt" userId="c3e1212f-7374-4739-8e9f-f13855138211" providerId="ADAL" clId="{EBBE8D78-A078-4DBC-8848-CE30C0299687}" dt="2026-04-20T16:59:44.136" v="9947" actId="26606"/>
          <ac:spMkLst>
            <pc:docMk/>
            <pc:sldMk cId="3786513393" sldId="288"/>
            <ac:spMk id="33" creationId="{69D184B2-2226-4E31-BCCB-444330767440}"/>
          </ac:spMkLst>
        </pc:spChg>
        <pc:spChg chg="add">
          <ac:chgData name="Jonathan Wyatt" userId="c3e1212f-7374-4739-8e9f-f13855138211" providerId="ADAL" clId="{EBBE8D78-A078-4DBC-8848-CE30C0299687}" dt="2026-04-20T16:59:44.136" v="9947" actId="26606"/>
          <ac:spMkLst>
            <pc:docMk/>
            <pc:sldMk cId="3786513393" sldId="288"/>
            <ac:spMk id="34" creationId="{1AC4D4E3-486A-464A-8EC8-D44881097267}"/>
          </ac:spMkLst>
        </pc:spChg>
        <pc:spChg chg="add">
          <ac:chgData name="Jonathan Wyatt" userId="c3e1212f-7374-4739-8e9f-f13855138211" providerId="ADAL" clId="{EBBE8D78-A078-4DBC-8848-CE30C0299687}" dt="2026-04-20T16:59:44.136" v="9947" actId="26606"/>
          <ac:spMkLst>
            <pc:docMk/>
            <pc:sldMk cId="3786513393" sldId="288"/>
            <ac:spMk id="35" creationId="{864DE13E-58EB-4475-B79C-0D4FC651239B}"/>
          </ac:spMkLst>
        </pc:spChg>
        <pc:picChg chg="add mod">
          <ac:chgData name="Jonathan Wyatt" userId="c3e1212f-7374-4739-8e9f-f13855138211" providerId="ADAL" clId="{EBBE8D78-A078-4DBC-8848-CE30C0299687}" dt="2026-04-20T17:00:01.469" v="9953" actId="14100"/>
          <ac:picMkLst>
            <pc:docMk/>
            <pc:sldMk cId="3786513393" sldId="288"/>
            <ac:picMk id="5" creationId="{5328CD22-70A7-553F-7FA8-8EECBDF08B13}"/>
          </ac:picMkLst>
        </pc:picChg>
        <pc:picChg chg="add mod">
          <ac:chgData name="Jonathan Wyatt" userId="c3e1212f-7374-4739-8e9f-f13855138211" providerId="ADAL" clId="{EBBE8D78-A078-4DBC-8848-CE30C0299687}" dt="2026-04-20T16:59:53.340" v="9950" actId="14100"/>
          <ac:picMkLst>
            <pc:docMk/>
            <pc:sldMk cId="3786513393" sldId="288"/>
            <ac:picMk id="7" creationId="{E3F06741-A481-4DBA-4214-E8BB98D0A3FE}"/>
          </ac:picMkLst>
        </pc:picChg>
        <pc:cxnChg chg="add del">
          <ac:chgData name="Jonathan Wyatt" userId="c3e1212f-7374-4739-8e9f-f13855138211" providerId="ADAL" clId="{EBBE8D78-A078-4DBC-8848-CE30C0299687}" dt="2026-04-20T16:59:41.696" v="9944" actId="26606"/>
          <ac:cxnSpMkLst>
            <pc:docMk/>
            <pc:sldMk cId="3786513393" sldId="288"/>
            <ac:cxnSpMk id="25" creationId="{02E9B2EE-76CA-47F3-9977-3F2FCB7FD252}"/>
          </ac:cxnSpMkLst>
        </pc:cxnChg>
        <pc:cxnChg chg="add">
          <ac:chgData name="Jonathan Wyatt" userId="c3e1212f-7374-4739-8e9f-f13855138211" providerId="ADAL" clId="{EBBE8D78-A078-4DBC-8848-CE30C0299687}" dt="2026-04-20T16:59:44.136" v="9947" actId="26606"/>
          <ac:cxnSpMkLst>
            <pc:docMk/>
            <pc:sldMk cId="3786513393" sldId="288"/>
            <ac:cxnSpMk id="36" creationId="{02E9B2EE-76CA-47F3-9977-3F2FCB7FD252}"/>
          </ac:cxnSpMkLst>
        </pc:cxnChg>
      </pc:sldChg>
      <pc:sldChg chg="del">
        <pc:chgData name="Jonathan Wyatt" userId="c3e1212f-7374-4739-8e9f-f13855138211" providerId="ADAL" clId="{EBBE8D78-A078-4DBC-8848-CE30C0299687}" dt="2026-04-20T17:03:44.559" v="10127" actId="47"/>
        <pc:sldMkLst>
          <pc:docMk/>
          <pc:sldMk cId="927437481" sldId="290"/>
        </pc:sldMkLst>
      </pc:sldChg>
      <pc:sldChg chg="addSp delSp modSp mod">
        <pc:chgData name="Jonathan Wyatt" userId="c3e1212f-7374-4739-8e9f-f13855138211" providerId="ADAL" clId="{EBBE8D78-A078-4DBC-8848-CE30C0299687}" dt="2026-04-20T17:05:22.046" v="10141" actId="14100"/>
        <pc:sldMkLst>
          <pc:docMk/>
          <pc:sldMk cId="556041967" sldId="291"/>
        </pc:sldMkLst>
        <pc:spChg chg="mod">
          <ac:chgData name="Jonathan Wyatt" userId="c3e1212f-7374-4739-8e9f-f13855138211" providerId="ADAL" clId="{EBBE8D78-A078-4DBC-8848-CE30C0299687}" dt="2026-04-20T17:04:59.855" v="10132" actId="122"/>
          <ac:spMkLst>
            <pc:docMk/>
            <pc:sldMk cId="556041967" sldId="291"/>
            <ac:spMk id="2" creationId="{0E0D625B-4300-A030-9913-B4F40E838030}"/>
          </ac:spMkLst>
        </pc:spChg>
        <pc:spChg chg="del">
          <ac:chgData name="Jonathan Wyatt" userId="c3e1212f-7374-4739-8e9f-f13855138211" providerId="ADAL" clId="{EBBE8D78-A078-4DBC-8848-CE30C0299687}" dt="2026-04-20T17:05:02.992" v="10134" actId="478"/>
          <ac:spMkLst>
            <pc:docMk/>
            <pc:sldMk cId="556041967" sldId="291"/>
            <ac:spMk id="3" creationId="{0A1B4723-90D9-8F73-3C24-0D9C01091118}"/>
          </ac:spMkLst>
        </pc:spChg>
        <pc:picChg chg="add mod">
          <ac:chgData name="Jonathan Wyatt" userId="c3e1212f-7374-4739-8e9f-f13855138211" providerId="ADAL" clId="{EBBE8D78-A078-4DBC-8848-CE30C0299687}" dt="2026-04-20T17:05:16.129" v="10139" actId="14100"/>
          <ac:picMkLst>
            <pc:docMk/>
            <pc:sldMk cId="556041967" sldId="291"/>
            <ac:picMk id="5" creationId="{C0FC6BF9-673B-0EED-49B0-9712990D1A1B}"/>
          </ac:picMkLst>
        </pc:picChg>
        <pc:picChg chg="add mod">
          <ac:chgData name="Jonathan Wyatt" userId="c3e1212f-7374-4739-8e9f-f13855138211" providerId="ADAL" clId="{EBBE8D78-A078-4DBC-8848-CE30C0299687}" dt="2026-04-20T17:05:22.046" v="10141" actId="14100"/>
          <ac:picMkLst>
            <pc:docMk/>
            <pc:sldMk cId="556041967" sldId="291"/>
            <ac:picMk id="7" creationId="{EDAA7F7E-2A5C-2292-1B6A-876F7E52C74E}"/>
          </ac:picMkLst>
        </pc:picChg>
      </pc:sldChg>
      <pc:sldChg chg="addSp delSp modSp new mod setBg">
        <pc:chgData name="Jonathan Wyatt" userId="c3e1212f-7374-4739-8e9f-f13855138211" providerId="ADAL" clId="{EBBE8D78-A078-4DBC-8848-CE30C0299687}" dt="2026-04-20T17:02:50.719" v="10005" actId="14100"/>
        <pc:sldMkLst>
          <pc:docMk/>
          <pc:sldMk cId="3345238491" sldId="340"/>
        </pc:sldMkLst>
        <pc:spChg chg="del">
          <ac:chgData name="Jonathan Wyatt" userId="c3e1212f-7374-4739-8e9f-f13855138211" providerId="ADAL" clId="{EBBE8D78-A078-4DBC-8848-CE30C0299687}" dt="2026-04-20T17:01:45.011" v="9980" actId="478"/>
          <ac:spMkLst>
            <pc:docMk/>
            <pc:sldMk cId="3345238491" sldId="340"/>
            <ac:spMk id="2" creationId="{0C6192E5-FAD3-D166-427C-A6812C648A90}"/>
          </ac:spMkLst>
        </pc:spChg>
        <pc:spChg chg="del">
          <ac:chgData name="Jonathan Wyatt" userId="c3e1212f-7374-4739-8e9f-f13855138211" providerId="ADAL" clId="{EBBE8D78-A078-4DBC-8848-CE30C0299687}" dt="2026-04-20T17:01:46.519" v="9981" actId="478"/>
          <ac:spMkLst>
            <pc:docMk/>
            <pc:sldMk cId="3345238491" sldId="340"/>
            <ac:spMk id="3" creationId="{F41C7FC3-ACC3-82E8-7AEA-77E1850136AD}"/>
          </ac:spMkLst>
        </pc:spChg>
        <pc:picChg chg="add mod">
          <ac:chgData name="Jonathan Wyatt" userId="c3e1212f-7374-4739-8e9f-f13855138211" providerId="ADAL" clId="{EBBE8D78-A078-4DBC-8848-CE30C0299687}" dt="2026-04-20T17:02:30.593" v="9999" actId="14100"/>
          <ac:picMkLst>
            <pc:docMk/>
            <pc:sldMk cId="3345238491" sldId="340"/>
            <ac:picMk id="5" creationId="{23503F4A-760C-FF7C-5D31-F6DACF5F4132}"/>
          </ac:picMkLst>
        </pc:picChg>
        <pc:picChg chg="add mod">
          <ac:chgData name="Jonathan Wyatt" userId="c3e1212f-7374-4739-8e9f-f13855138211" providerId="ADAL" clId="{EBBE8D78-A078-4DBC-8848-CE30C0299687}" dt="2026-04-20T17:02:50.719" v="10005" actId="14100"/>
          <ac:picMkLst>
            <pc:docMk/>
            <pc:sldMk cId="3345238491" sldId="340"/>
            <ac:picMk id="7" creationId="{08C1E8D7-A94E-39A2-3E71-243763BA6131}"/>
          </ac:picMkLst>
        </pc:picChg>
        <pc:picChg chg="add mod ord">
          <ac:chgData name="Jonathan Wyatt" userId="c3e1212f-7374-4739-8e9f-f13855138211" providerId="ADAL" clId="{EBBE8D78-A078-4DBC-8848-CE30C0299687}" dt="2026-04-20T17:02:48.295" v="10004" actId="14100"/>
          <ac:picMkLst>
            <pc:docMk/>
            <pc:sldMk cId="3345238491" sldId="340"/>
            <ac:picMk id="9" creationId="{C67E0394-9011-FA16-1416-4671B4EB626D}"/>
          </ac:picMkLst>
        </pc:picChg>
        <pc:cxnChg chg="add">
          <ac:chgData name="Jonathan Wyatt" userId="c3e1212f-7374-4739-8e9f-f13855138211" providerId="ADAL" clId="{EBBE8D78-A078-4DBC-8848-CE30C0299687}" dt="2026-04-20T17:02:07.641" v="9990" actId="26606"/>
          <ac:cxnSpMkLst>
            <pc:docMk/>
            <pc:sldMk cId="3345238491" sldId="340"/>
            <ac:cxnSpMk id="14" creationId="{DCD67800-37AC-4E14-89B0-F79DCB3FB86D}"/>
          </ac:cxnSpMkLst>
        </pc:cxnChg>
        <pc:cxnChg chg="add">
          <ac:chgData name="Jonathan Wyatt" userId="c3e1212f-7374-4739-8e9f-f13855138211" providerId="ADAL" clId="{EBBE8D78-A078-4DBC-8848-CE30C0299687}" dt="2026-04-20T17:02:07.641" v="9990" actId="26606"/>
          <ac:cxnSpMkLst>
            <pc:docMk/>
            <pc:sldMk cId="3345238491" sldId="340"/>
            <ac:cxnSpMk id="16" creationId="{20F1788F-A5AE-4188-8274-F7F2E3833ECD}"/>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svg"/><Relationship Id="rId1" Type="http://schemas.openxmlformats.org/officeDocument/2006/relationships/image" Target="../media/image38.svg"/><Relationship Id="rId5" Type="http://schemas.openxmlformats.org/officeDocument/2006/relationships/image" Target="../media/image42.svg"/><Relationship Id="rId4" Type="http://schemas.openxmlformats.org/officeDocument/2006/relationships/image" Target="../media/image41.svg"/></Relationships>
</file>

<file path=ppt/diagrams/_rels/data9.xml.rels><?xml version="1.0" encoding="UTF-8" standalone="yes"?>
<Relationships xmlns="http://schemas.openxmlformats.org/package/2006/relationships"><Relationship Id="rId3" Type="http://schemas.openxmlformats.org/officeDocument/2006/relationships/image" Target="../media/image59.svg"/><Relationship Id="rId2" Type="http://schemas.openxmlformats.org/officeDocument/2006/relationships/image" Target="../media/image58.svg"/><Relationship Id="rId1" Type="http://schemas.openxmlformats.org/officeDocument/2006/relationships/image" Target="../media/image57.svg"/><Relationship Id="rId5" Type="http://schemas.openxmlformats.org/officeDocument/2006/relationships/image" Target="../media/image60.svg"/><Relationship Id="rId4" Type="http://schemas.openxmlformats.org/officeDocument/2006/relationships/image" Target="../media/image38.svg"/></Relationships>
</file>

<file path=ppt/diagrams/_rels/data10.xml.rels><?xml version="1.0" encoding="UTF-8" standalone="yes"?>
<Relationships xmlns="http://schemas.openxmlformats.org/package/2006/relationships"><Relationship Id="rId3" Type="http://schemas.openxmlformats.org/officeDocument/2006/relationships/image" Target="../media/image75.svg"/><Relationship Id="rId2" Type="http://schemas.openxmlformats.org/officeDocument/2006/relationships/image" Target="../media/image74.svg"/><Relationship Id="rId1" Type="http://schemas.openxmlformats.org/officeDocument/2006/relationships/image" Target="../media/image73.svg"/><Relationship Id="rId5" Type="http://schemas.openxmlformats.org/officeDocument/2006/relationships/image" Target="../media/image60.svg"/><Relationship Id="rId4" Type="http://schemas.openxmlformats.org/officeDocument/2006/relationships/image" Target="../media/image7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svg"/><Relationship Id="rId1" Type="http://schemas.openxmlformats.org/officeDocument/2006/relationships/image" Target="../media/image38.svg"/><Relationship Id="rId5" Type="http://schemas.openxmlformats.org/officeDocument/2006/relationships/image" Target="../media/image42.svg"/><Relationship Id="rId4" Type="http://schemas.openxmlformats.org/officeDocument/2006/relationships/image" Target="../media/image41.svg"/></Relationships>
</file>

<file path=ppt/diagrams/_rels/drawing9.xml.rels><?xml version="1.0" encoding="UTF-8" standalone="yes"?>
<Relationships xmlns="http://schemas.openxmlformats.org/package/2006/relationships"><Relationship Id="rId3" Type="http://schemas.openxmlformats.org/officeDocument/2006/relationships/image" Target="../media/image59.svg"/><Relationship Id="rId2" Type="http://schemas.openxmlformats.org/officeDocument/2006/relationships/image" Target="../media/image58.svg"/><Relationship Id="rId1" Type="http://schemas.openxmlformats.org/officeDocument/2006/relationships/image" Target="../media/image57.svg"/><Relationship Id="rId5" Type="http://schemas.openxmlformats.org/officeDocument/2006/relationships/image" Target="../media/image60.svg"/><Relationship Id="rId4" Type="http://schemas.openxmlformats.org/officeDocument/2006/relationships/image" Target="../media/image38.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75.svg"/><Relationship Id="rId2" Type="http://schemas.openxmlformats.org/officeDocument/2006/relationships/image" Target="../media/image74.svg"/><Relationship Id="rId1" Type="http://schemas.openxmlformats.org/officeDocument/2006/relationships/image" Target="../media/image73.svg"/><Relationship Id="rId5" Type="http://schemas.openxmlformats.org/officeDocument/2006/relationships/image" Target="../media/image60.svg"/><Relationship Id="rId4" Type="http://schemas.openxmlformats.org/officeDocument/2006/relationships/image" Target="../media/image7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1DEB0255-DA51-4EE3-8E78-C4A669B2912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A4E24D6-39C0-4C8E-9025-6BCE67AECA2B}">
      <dgm:prSet/>
      <dgm:spPr/>
      <dgm:t>
        <a:bodyPr/>
        <a:lstStyle/>
        <a:p>
          <a:pPr>
            <a:lnSpc>
              <a:spcPct val="100000"/>
            </a:lnSpc>
          </a:pPr>
          <a:r>
            <a:rPr lang="en-GB" dirty="0"/>
            <a:t>Relationships are the foundations of success, and getting to know your fellow peers is an important first step for your learning journey!</a:t>
          </a:r>
          <a:endParaRPr lang="en-US" dirty="0"/>
        </a:p>
      </dgm:t>
    </dgm:pt>
    <dgm:pt modelId="{F154B5C3-A4D6-44B0-A4C6-162D70137CAD}" type="parTrans" cxnId="{E1FCBB8E-2C50-44E6-8E05-2EFB22344739}">
      <dgm:prSet/>
      <dgm:spPr/>
      <dgm:t>
        <a:bodyPr/>
        <a:lstStyle/>
        <a:p>
          <a:endParaRPr lang="en-US"/>
        </a:p>
      </dgm:t>
    </dgm:pt>
    <dgm:pt modelId="{2E44404C-F873-465B-9DD2-B1FE2164863F}" type="sibTrans" cxnId="{E1FCBB8E-2C50-44E6-8E05-2EFB22344739}">
      <dgm:prSet/>
      <dgm:spPr/>
      <dgm:t>
        <a:bodyPr/>
        <a:lstStyle/>
        <a:p>
          <a:endParaRPr lang="en-US"/>
        </a:p>
      </dgm:t>
    </dgm:pt>
    <dgm:pt modelId="{C92F2790-5AFD-47C5-A46A-D18B2D90B116}">
      <dgm:prSet/>
      <dgm:spPr/>
      <dgm:t>
        <a:bodyPr/>
        <a:lstStyle/>
        <a:p>
          <a:pPr>
            <a:lnSpc>
              <a:spcPct val="100000"/>
            </a:lnSpc>
          </a:pPr>
          <a:r>
            <a:rPr lang="en-GB"/>
            <a:t>Please take a moment to write down: </a:t>
          </a:r>
          <a:endParaRPr lang="en-US"/>
        </a:p>
      </dgm:t>
    </dgm:pt>
    <dgm:pt modelId="{BDC837A2-3F16-49F7-9416-C236F12B4EB3}" type="parTrans" cxnId="{0B433873-6701-421F-910C-2CB45DC6F312}">
      <dgm:prSet/>
      <dgm:spPr/>
      <dgm:t>
        <a:bodyPr/>
        <a:lstStyle/>
        <a:p>
          <a:endParaRPr lang="en-US"/>
        </a:p>
      </dgm:t>
    </dgm:pt>
    <dgm:pt modelId="{05B03ED3-500A-4A90-804E-B65F459C0768}" type="sibTrans" cxnId="{0B433873-6701-421F-910C-2CB45DC6F312}">
      <dgm:prSet/>
      <dgm:spPr/>
      <dgm:t>
        <a:bodyPr/>
        <a:lstStyle/>
        <a:p>
          <a:endParaRPr lang="en-US"/>
        </a:p>
      </dgm:t>
    </dgm:pt>
    <dgm:pt modelId="{C08541F9-0993-47A0-9833-71C5C2A21E06}">
      <dgm:prSet/>
      <dgm:spPr/>
      <dgm:t>
        <a:bodyPr/>
        <a:lstStyle/>
        <a:p>
          <a:pPr>
            <a:lnSpc>
              <a:spcPct val="100000"/>
            </a:lnSpc>
          </a:pPr>
          <a:r>
            <a:rPr lang="en-GB" b="1"/>
            <a:t>Your name </a:t>
          </a:r>
          <a:endParaRPr lang="en-US" b="1"/>
        </a:p>
      </dgm:t>
    </dgm:pt>
    <dgm:pt modelId="{B2C595CC-12D0-41BC-82E2-2336E3AF482E}" type="parTrans" cxnId="{A054A929-B2C8-4FBF-82B4-1F53E538BB42}">
      <dgm:prSet/>
      <dgm:spPr/>
      <dgm:t>
        <a:bodyPr/>
        <a:lstStyle/>
        <a:p>
          <a:endParaRPr lang="en-US"/>
        </a:p>
      </dgm:t>
    </dgm:pt>
    <dgm:pt modelId="{6DBB9DBF-E322-43F3-9776-56B3CA0CCDE2}" type="sibTrans" cxnId="{A054A929-B2C8-4FBF-82B4-1F53E538BB42}">
      <dgm:prSet/>
      <dgm:spPr/>
      <dgm:t>
        <a:bodyPr/>
        <a:lstStyle/>
        <a:p>
          <a:endParaRPr lang="en-US"/>
        </a:p>
      </dgm:t>
    </dgm:pt>
    <dgm:pt modelId="{0EB3CCEC-EB0C-42BF-A73F-2ACF39509A3B}">
      <dgm:prSet/>
      <dgm:spPr/>
      <dgm:t>
        <a:bodyPr/>
        <a:lstStyle/>
        <a:p>
          <a:pPr>
            <a:lnSpc>
              <a:spcPct val="100000"/>
            </a:lnSpc>
          </a:pPr>
          <a:r>
            <a:rPr lang="en-GB" b="1"/>
            <a:t>Where have you travelled from today </a:t>
          </a:r>
          <a:endParaRPr lang="en-US" b="1"/>
        </a:p>
      </dgm:t>
    </dgm:pt>
    <dgm:pt modelId="{FECB7DCF-D3A6-4B08-A445-D4CEDFD93E07}" type="parTrans" cxnId="{73CE4D1F-F769-4A0A-B618-AB27938FA25F}">
      <dgm:prSet/>
      <dgm:spPr/>
      <dgm:t>
        <a:bodyPr/>
        <a:lstStyle/>
        <a:p>
          <a:endParaRPr lang="en-US"/>
        </a:p>
      </dgm:t>
    </dgm:pt>
    <dgm:pt modelId="{9C1037A2-144E-4271-B797-A4012C705C7B}" type="sibTrans" cxnId="{73CE4D1F-F769-4A0A-B618-AB27938FA25F}">
      <dgm:prSet/>
      <dgm:spPr/>
      <dgm:t>
        <a:bodyPr/>
        <a:lstStyle/>
        <a:p>
          <a:endParaRPr lang="en-US"/>
        </a:p>
      </dgm:t>
    </dgm:pt>
    <dgm:pt modelId="{606F7969-5BB0-49D2-A468-75AEA3BDB87B}">
      <dgm:prSet/>
      <dgm:spPr/>
      <dgm:t>
        <a:bodyPr/>
        <a:lstStyle/>
        <a:p>
          <a:pPr>
            <a:lnSpc>
              <a:spcPct val="100000"/>
            </a:lnSpc>
          </a:pPr>
          <a:r>
            <a:rPr lang="en-GB" b="1"/>
            <a:t>Why have you applied for the course </a:t>
          </a:r>
          <a:endParaRPr lang="en-US" b="1"/>
        </a:p>
      </dgm:t>
    </dgm:pt>
    <dgm:pt modelId="{00DAA0A0-5186-45B4-A59C-EA04CFD76698}" type="parTrans" cxnId="{B52F0009-6605-49BE-A064-F6F986BA7B59}">
      <dgm:prSet/>
      <dgm:spPr/>
      <dgm:t>
        <a:bodyPr/>
        <a:lstStyle/>
        <a:p>
          <a:endParaRPr lang="en-US"/>
        </a:p>
      </dgm:t>
    </dgm:pt>
    <dgm:pt modelId="{933DA588-53E9-427D-BFE5-940CE407F182}" type="sibTrans" cxnId="{B52F0009-6605-49BE-A064-F6F986BA7B59}">
      <dgm:prSet/>
      <dgm:spPr/>
      <dgm:t>
        <a:bodyPr/>
        <a:lstStyle/>
        <a:p>
          <a:endParaRPr lang="en-US"/>
        </a:p>
      </dgm:t>
    </dgm:pt>
    <dgm:pt modelId="{F40C322C-6EBB-4BB5-8154-5139A82EE16D}">
      <dgm:prSet/>
      <dgm:spPr/>
      <dgm:t>
        <a:bodyPr/>
        <a:lstStyle/>
        <a:p>
          <a:pPr>
            <a:lnSpc>
              <a:spcPct val="100000"/>
            </a:lnSpc>
          </a:pPr>
          <a:r>
            <a:rPr lang="en-GB" b="1"/>
            <a:t>An interesting fact about yourself. </a:t>
          </a:r>
          <a:endParaRPr lang="en-US" b="1"/>
        </a:p>
      </dgm:t>
    </dgm:pt>
    <dgm:pt modelId="{DE6DBC18-DA8C-458E-92E5-B9C340BE904E}" type="parTrans" cxnId="{89B19260-D8D8-4C31-A322-6C882F3C1E5F}">
      <dgm:prSet/>
      <dgm:spPr/>
      <dgm:t>
        <a:bodyPr/>
        <a:lstStyle/>
        <a:p>
          <a:endParaRPr lang="en-US"/>
        </a:p>
      </dgm:t>
    </dgm:pt>
    <dgm:pt modelId="{0C745FBB-E0B5-4BC0-9226-A900583EFA8A}" type="sibTrans" cxnId="{89B19260-D8D8-4C31-A322-6C882F3C1E5F}">
      <dgm:prSet/>
      <dgm:spPr/>
      <dgm:t>
        <a:bodyPr/>
        <a:lstStyle/>
        <a:p>
          <a:endParaRPr lang="en-US"/>
        </a:p>
      </dgm:t>
    </dgm:pt>
    <dgm:pt modelId="{597EFF89-8A5B-4A25-A1FF-AC7FDAEDEF5C}">
      <dgm:prSet/>
      <dgm:spPr/>
      <dgm:t>
        <a:bodyPr/>
        <a:lstStyle/>
        <a:p>
          <a:pPr>
            <a:lnSpc>
              <a:spcPct val="100000"/>
            </a:lnSpc>
          </a:pPr>
          <a:r>
            <a:rPr lang="en-GB" b="1" dirty="0"/>
            <a:t>Once completed, I would like you to share with the class </a:t>
          </a:r>
          <a:endParaRPr lang="en-US" b="1" dirty="0"/>
        </a:p>
      </dgm:t>
    </dgm:pt>
    <dgm:pt modelId="{E2C9D422-7F40-45AF-89A8-9489218F5571}" type="parTrans" cxnId="{255924D9-5B93-4AB7-B470-95FA79FAB64C}">
      <dgm:prSet/>
      <dgm:spPr/>
      <dgm:t>
        <a:bodyPr/>
        <a:lstStyle/>
        <a:p>
          <a:endParaRPr lang="en-US"/>
        </a:p>
      </dgm:t>
    </dgm:pt>
    <dgm:pt modelId="{3A515730-BAE1-42B1-B6BB-2D2DC1662CEC}" type="sibTrans" cxnId="{255924D9-5B93-4AB7-B470-95FA79FAB64C}">
      <dgm:prSet/>
      <dgm:spPr/>
      <dgm:t>
        <a:bodyPr/>
        <a:lstStyle/>
        <a:p>
          <a:endParaRPr lang="en-US"/>
        </a:p>
      </dgm:t>
    </dgm:pt>
    <dgm:pt modelId="{7B62D5C1-C1E9-4506-8C00-0C7D2F581019}" type="pres">
      <dgm:prSet presAssocID="{1DEB0255-DA51-4EE3-8E78-C4A669B2912E}" presName="root" presStyleCnt="0">
        <dgm:presLayoutVars>
          <dgm:dir/>
          <dgm:resizeHandles val="exact"/>
        </dgm:presLayoutVars>
      </dgm:prSet>
      <dgm:spPr/>
    </dgm:pt>
    <dgm:pt modelId="{25037E1D-B8FA-4A1C-911C-1C8F53B7B86C}" type="pres">
      <dgm:prSet presAssocID="{BA4E24D6-39C0-4C8E-9025-6BCE67AECA2B}" presName="compNode" presStyleCnt="0"/>
      <dgm:spPr/>
    </dgm:pt>
    <dgm:pt modelId="{A591BBCE-F31B-41A6-98CF-9F95836D8C35}" type="pres">
      <dgm:prSet presAssocID="{BA4E24D6-39C0-4C8E-9025-6BCE67AECA2B}" presName="bgRect" presStyleLbl="bgShp" presStyleIdx="0" presStyleCnt="7"/>
      <dgm:spPr/>
    </dgm:pt>
    <dgm:pt modelId="{D77DA6FA-4900-4C2A-A3B1-D3D3CB58C3EA}" type="pres">
      <dgm:prSet presAssocID="{BA4E24D6-39C0-4C8E-9025-6BCE67AECA2B}"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User Network"/>
        </a:ext>
      </dgm:extLst>
    </dgm:pt>
    <dgm:pt modelId="{4DA482A4-E384-4492-84E5-B83E9776BFBA}" type="pres">
      <dgm:prSet presAssocID="{BA4E24D6-39C0-4C8E-9025-6BCE67AECA2B}" presName="spaceRect" presStyleCnt="0"/>
      <dgm:spPr/>
    </dgm:pt>
    <dgm:pt modelId="{6CAE555A-8D01-4B52-96A3-1FA0936A5D49}" type="pres">
      <dgm:prSet presAssocID="{BA4E24D6-39C0-4C8E-9025-6BCE67AECA2B}" presName="parTx" presStyleLbl="revTx" presStyleIdx="0" presStyleCnt="7">
        <dgm:presLayoutVars>
          <dgm:chMax val="0"/>
          <dgm:chPref val="0"/>
        </dgm:presLayoutVars>
      </dgm:prSet>
      <dgm:spPr/>
    </dgm:pt>
    <dgm:pt modelId="{FDF7CCEB-1DAC-4FB3-8084-319A27859254}" type="pres">
      <dgm:prSet presAssocID="{2E44404C-F873-465B-9DD2-B1FE2164863F}" presName="sibTrans" presStyleCnt="0"/>
      <dgm:spPr/>
    </dgm:pt>
    <dgm:pt modelId="{54F75645-61F1-4D72-AEF9-00400EC3138C}" type="pres">
      <dgm:prSet presAssocID="{C92F2790-5AFD-47C5-A46A-D18B2D90B116}" presName="compNode" presStyleCnt="0"/>
      <dgm:spPr/>
    </dgm:pt>
    <dgm:pt modelId="{80717C6E-34FD-4845-84C1-8852CC9EB241}" type="pres">
      <dgm:prSet presAssocID="{C92F2790-5AFD-47C5-A46A-D18B2D90B116}" presName="bgRect" presStyleLbl="bgShp" presStyleIdx="1" presStyleCnt="7"/>
      <dgm:spPr/>
    </dgm:pt>
    <dgm:pt modelId="{825F1D49-71D9-4886-B28F-91FCD856C6CE}" type="pres">
      <dgm:prSet presAssocID="{C92F2790-5AFD-47C5-A46A-D18B2D90B116}"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ze"/>
        </a:ext>
      </dgm:extLst>
    </dgm:pt>
    <dgm:pt modelId="{FCB57C9A-1B2A-4C85-86A9-5116014E78E2}" type="pres">
      <dgm:prSet presAssocID="{C92F2790-5AFD-47C5-A46A-D18B2D90B116}" presName="spaceRect" presStyleCnt="0"/>
      <dgm:spPr/>
    </dgm:pt>
    <dgm:pt modelId="{EBC53812-D996-4A40-AABF-27008E0BCF35}" type="pres">
      <dgm:prSet presAssocID="{C92F2790-5AFD-47C5-A46A-D18B2D90B116}" presName="parTx" presStyleLbl="revTx" presStyleIdx="1" presStyleCnt="7">
        <dgm:presLayoutVars>
          <dgm:chMax val="0"/>
          <dgm:chPref val="0"/>
        </dgm:presLayoutVars>
      </dgm:prSet>
      <dgm:spPr/>
    </dgm:pt>
    <dgm:pt modelId="{26E5B6E7-7228-48D1-8F6E-699A81FA9568}" type="pres">
      <dgm:prSet presAssocID="{05B03ED3-500A-4A90-804E-B65F459C0768}" presName="sibTrans" presStyleCnt="0"/>
      <dgm:spPr/>
    </dgm:pt>
    <dgm:pt modelId="{D8EF22BD-41BB-4C5C-8781-61147A450DF6}" type="pres">
      <dgm:prSet presAssocID="{C08541F9-0993-47A0-9833-71C5C2A21E06}" presName="compNode" presStyleCnt="0"/>
      <dgm:spPr/>
    </dgm:pt>
    <dgm:pt modelId="{49589506-FD7F-4824-B7E3-07DD801051AD}" type="pres">
      <dgm:prSet presAssocID="{C08541F9-0993-47A0-9833-71C5C2A21E06}" presName="bgRect" presStyleLbl="bgShp" presStyleIdx="2" presStyleCnt="7"/>
      <dgm:spPr/>
    </dgm:pt>
    <dgm:pt modelId="{6E44553B-DFF7-485C-A6E0-F84E1FFD59D2}" type="pres">
      <dgm:prSet presAssocID="{C08541F9-0993-47A0-9833-71C5C2A21E06}"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User"/>
        </a:ext>
      </dgm:extLst>
    </dgm:pt>
    <dgm:pt modelId="{DF199B73-1A01-4023-97A5-D9CE86D44382}" type="pres">
      <dgm:prSet presAssocID="{C08541F9-0993-47A0-9833-71C5C2A21E06}" presName="spaceRect" presStyleCnt="0"/>
      <dgm:spPr/>
    </dgm:pt>
    <dgm:pt modelId="{565D6F5B-55CC-4C24-99D5-B7DF427FA623}" type="pres">
      <dgm:prSet presAssocID="{C08541F9-0993-47A0-9833-71C5C2A21E06}" presName="parTx" presStyleLbl="revTx" presStyleIdx="2" presStyleCnt="7">
        <dgm:presLayoutVars>
          <dgm:chMax val="0"/>
          <dgm:chPref val="0"/>
        </dgm:presLayoutVars>
      </dgm:prSet>
      <dgm:spPr/>
    </dgm:pt>
    <dgm:pt modelId="{0004F64F-3FDF-430B-9ACD-23B19F2BBAF0}" type="pres">
      <dgm:prSet presAssocID="{6DBB9DBF-E322-43F3-9776-56B3CA0CCDE2}" presName="sibTrans" presStyleCnt="0"/>
      <dgm:spPr/>
    </dgm:pt>
    <dgm:pt modelId="{F6E75ADC-EBBC-44AF-B780-A3E3E30F7479}" type="pres">
      <dgm:prSet presAssocID="{0EB3CCEC-EB0C-42BF-A73F-2ACF39509A3B}" presName="compNode" presStyleCnt="0"/>
      <dgm:spPr/>
    </dgm:pt>
    <dgm:pt modelId="{92FBC772-896B-4C60-A622-37E9AA6DD953}" type="pres">
      <dgm:prSet presAssocID="{0EB3CCEC-EB0C-42BF-A73F-2ACF39509A3B}" presName="bgRect" presStyleLbl="bgShp" presStyleIdx="3" presStyleCnt="7"/>
      <dgm:spPr/>
    </dgm:pt>
    <dgm:pt modelId="{4F3F32DA-07C4-44F0-AF19-ACB6C48C08F1}" type="pres">
      <dgm:prSet presAssocID="{0EB3CCEC-EB0C-42BF-A73F-2ACF39509A3B}"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r"/>
        </a:ext>
      </dgm:extLst>
    </dgm:pt>
    <dgm:pt modelId="{87162F76-F0D3-45CE-A4FC-F3F22A3CB4C7}" type="pres">
      <dgm:prSet presAssocID="{0EB3CCEC-EB0C-42BF-A73F-2ACF39509A3B}" presName="spaceRect" presStyleCnt="0"/>
      <dgm:spPr/>
    </dgm:pt>
    <dgm:pt modelId="{4C1E94BE-E7E7-46F2-8E77-7B1548423F40}" type="pres">
      <dgm:prSet presAssocID="{0EB3CCEC-EB0C-42BF-A73F-2ACF39509A3B}" presName="parTx" presStyleLbl="revTx" presStyleIdx="3" presStyleCnt="7">
        <dgm:presLayoutVars>
          <dgm:chMax val="0"/>
          <dgm:chPref val="0"/>
        </dgm:presLayoutVars>
      </dgm:prSet>
      <dgm:spPr/>
    </dgm:pt>
    <dgm:pt modelId="{71D887A8-7120-4A49-8C42-C40C90348FED}" type="pres">
      <dgm:prSet presAssocID="{9C1037A2-144E-4271-B797-A4012C705C7B}" presName="sibTrans" presStyleCnt="0"/>
      <dgm:spPr/>
    </dgm:pt>
    <dgm:pt modelId="{F110F230-2B1C-487B-9DE1-2FE8DE117851}" type="pres">
      <dgm:prSet presAssocID="{606F7969-5BB0-49D2-A468-75AEA3BDB87B}" presName="compNode" presStyleCnt="0"/>
      <dgm:spPr/>
    </dgm:pt>
    <dgm:pt modelId="{EB0EA6E5-21CD-4CEB-956C-5EA2847768ED}" type="pres">
      <dgm:prSet presAssocID="{606F7969-5BB0-49D2-A468-75AEA3BDB87B}" presName="bgRect" presStyleLbl="bgShp" presStyleIdx="4" presStyleCnt="7"/>
      <dgm:spPr/>
    </dgm:pt>
    <dgm:pt modelId="{CCB1846C-3394-4C3C-A501-E4EC8461A00C}" type="pres">
      <dgm:prSet presAssocID="{606F7969-5BB0-49D2-A468-75AEA3BDB87B}"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Head with Gears"/>
        </a:ext>
      </dgm:extLst>
    </dgm:pt>
    <dgm:pt modelId="{4BB19701-9CE3-4A35-ADA3-B9624504059D}" type="pres">
      <dgm:prSet presAssocID="{606F7969-5BB0-49D2-A468-75AEA3BDB87B}" presName="spaceRect" presStyleCnt="0"/>
      <dgm:spPr/>
    </dgm:pt>
    <dgm:pt modelId="{125C13C9-F670-4F3F-A86C-54F7226E829F}" type="pres">
      <dgm:prSet presAssocID="{606F7969-5BB0-49D2-A468-75AEA3BDB87B}" presName="parTx" presStyleLbl="revTx" presStyleIdx="4" presStyleCnt="7">
        <dgm:presLayoutVars>
          <dgm:chMax val="0"/>
          <dgm:chPref val="0"/>
        </dgm:presLayoutVars>
      </dgm:prSet>
      <dgm:spPr/>
    </dgm:pt>
    <dgm:pt modelId="{B209E2A6-528D-466F-A2CD-663B16D8956A}" type="pres">
      <dgm:prSet presAssocID="{933DA588-53E9-427D-BFE5-940CE407F182}" presName="sibTrans" presStyleCnt="0"/>
      <dgm:spPr/>
    </dgm:pt>
    <dgm:pt modelId="{7664279C-1710-4C5D-9785-4B0E08938FC9}" type="pres">
      <dgm:prSet presAssocID="{F40C322C-6EBB-4BB5-8154-5139A82EE16D}" presName="compNode" presStyleCnt="0"/>
      <dgm:spPr/>
    </dgm:pt>
    <dgm:pt modelId="{F37B5B1C-D49F-4618-AF4B-817722378756}" type="pres">
      <dgm:prSet presAssocID="{F40C322C-6EBB-4BB5-8154-5139A82EE16D}" presName="bgRect" presStyleLbl="bgShp" presStyleIdx="5" presStyleCnt="7"/>
      <dgm:spPr/>
    </dgm:pt>
    <dgm:pt modelId="{121A7629-3F1F-41E4-8999-529B8FB4F95E}" type="pres">
      <dgm:prSet presAssocID="{F40C322C-6EBB-4BB5-8154-5139A82EE16D}"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ument"/>
        </a:ext>
      </dgm:extLst>
    </dgm:pt>
    <dgm:pt modelId="{D15EA2E3-87B7-4663-A349-FE414C23F64E}" type="pres">
      <dgm:prSet presAssocID="{F40C322C-6EBB-4BB5-8154-5139A82EE16D}" presName="spaceRect" presStyleCnt="0"/>
      <dgm:spPr/>
    </dgm:pt>
    <dgm:pt modelId="{7499BD53-4E03-47D1-AE48-4536C762CECD}" type="pres">
      <dgm:prSet presAssocID="{F40C322C-6EBB-4BB5-8154-5139A82EE16D}" presName="parTx" presStyleLbl="revTx" presStyleIdx="5" presStyleCnt="7">
        <dgm:presLayoutVars>
          <dgm:chMax val="0"/>
          <dgm:chPref val="0"/>
        </dgm:presLayoutVars>
      </dgm:prSet>
      <dgm:spPr/>
    </dgm:pt>
    <dgm:pt modelId="{3D4606AD-3FB5-4E08-BD3F-56E55211CAA4}" type="pres">
      <dgm:prSet presAssocID="{0C745FBB-E0B5-4BC0-9226-A900583EFA8A}" presName="sibTrans" presStyleCnt="0"/>
      <dgm:spPr/>
    </dgm:pt>
    <dgm:pt modelId="{EF79AC59-E389-4764-9070-DBD3CC6A4FAA}" type="pres">
      <dgm:prSet presAssocID="{597EFF89-8A5B-4A25-A1FF-AC7FDAEDEF5C}" presName="compNode" presStyleCnt="0"/>
      <dgm:spPr/>
    </dgm:pt>
    <dgm:pt modelId="{7B2C09CD-3BEA-464E-919F-6FFFBDF05B0F}" type="pres">
      <dgm:prSet presAssocID="{597EFF89-8A5B-4A25-A1FF-AC7FDAEDEF5C}" presName="bgRect" presStyleLbl="bgShp" presStyleIdx="6" presStyleCnt="7"/>
      <dgm:spPr/>
    </dgm:pt>
    <dgm:pt modelId="{9B5E6BAE-6B84-4619-9ED7-C94FA0C4B28A}" type="pres">
      <dgm:prSet presAssocID="{597EFF89-8A5B-4A25-A1FF-AC7FDAEDEF5C}"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Check List"/>
        </a:ext>
      </dgm:extLst>
    </dgm:pt>
    <dgm:pt modelId="{50D4A4C3-6304-4252-91D8-FA681179F9C6}" type="pres">
      <dgm:prSet presAssocID="{597EFF89-8A5B-4A25-A1FF-AC7FDAEDEF5C}" presName="spaceRect" presStyleCnt="0"/>
      <dgm:spPr/>
    </dgm:pt>
    <dgm:pt modelId="{66975377-8EA3-4978-9A46-F45CE4D33664}" type="pres">
      <dgm:prSet presAssocID="{597EFF89-8A5B-4A25-A1FF-AC7FDAEDEF5C}" presName="parTx" presStyleLbl="revTx" presStyleIdx="6" presStyleCnt="7">
        <dgm:presLayoutVars>
          <dgm:chMax val="0"/>
          <dgm:chPref val="0"/>
        </dgm:presLayoutVars>
      </dgm:prSet>
      <dgm:spPr/>
    </dgm:pt>
  </dgm:ptLst>
  <dgm:cxnLst>
    <dgm:cxn modelId="{B52F0009-6605-49BE-A064-F6F986BA7B59}" srcId="{1DEB0255-DA51-4EE3-8E78-C4A669B2912E}" destId="{606F7969-5BB0-49D2-A468-75AEA3BDB87B}" srcOrd="4" destOrd="0" parTransId="{00DAA0A0-5186-45B4-A59C-EA04CFD76698}" sibTransId="{933DA588-53E9-427D-BFE5-940CE407F182}"/>
    <dgm:cxn modelId="{6C3BA510-3419-462E-9C72-20D818DC1095}" type="presOf" srcId="{BA4E24D6-39C0-4C8E-9025-6BCE67AECA2B}" destId="{6CAE555A-8D01-4B52-96A3-1FA0936A5D49}" srcOrd="0" destOrd="0" presId="urn:microsoft.com/office/officeart/2018/2/layout/IconVerticalSolidList"/>
    <dgm:cxn modelId="{73CE4D1F-F769-4A0A-B618-AB27938FA25F}" srcId="{1DEB0255-DA51-4EE3-8E78-C4A669B2912E}" destId="{0EB3CCEC-EB0C-42BF-A73F-2ACF39509A3B}" srcOrd="3" destOrd="0" parTransId="{FECB7DCF-D3A6-4B08-A445-D4CEDFD93E07}" sibTransId="{9C1037A2-144E-4271-B797-A4012C705C7B}"/>
    <dgm:cxn modelId="{A054A929-B2C8-4FBF-82B4-1F53E538BB42}" srcId="{1DEB0255-DA51-4EE3-8E78-C4A669B2912E}" destId="{C08541F9-0993-47A0-9833-71C5C2A21E06}" srcOrd="2" destOrd="0" parTransId="{B2C595CC-12D0-41BC-82E2-2336E3AF482E}" sibTransId="{6DBB9DBF-E322-43F3-9776-56B3CA0CCDE2}"/>
    <dgm:cxn modelId="{F8D67130-945A-43CF-8B01-79660640897A}" type="presOf" srcId="{C08541F9-0993-47A0-9833-71C5C2A21E06}" destId="{565D6F5B-55CC-4C24-99D5-B7DF427FA623}" srcOrd="0" destOrd="0" presId="urn:microsoft.com/office/officeart/2018/2/layout/IconVerticalSolidList"/>
    <dgm:cxn modelId="{89B19260-D8D8-4C31-A322-6C882F3C1E5F}" srcId="{1DEB0255-DA51-4EE3-8E78-C4A669B2912E}" destId="{F40C322C-6EBB-4BB5-8154-5139A82EE16D}" srcOrd="5" destOrd="0" parTransId="{DE6DBC18-DA8C-458E-92E5-B9C340BE904E}" sibTransId="{0C745FBB-E0B5-4BC0-9226-A900583EFA8A}"/>
    <dgm:cxn modelId="{85D2BE61-7C3A-4B46-8DD9-A8EC90640615}" type="presOf" srcId="{F40C322C-6EBB-4BB5-8154-5139A82EE16D}" destId="{7499BD53-4E03-47D1-AE48-4536C762CECD}" srcOrd="0" destOrd="0" presId="urn:microsoft.com/office/officeart/2018/2/layout/IconVerticalSolidList"/>
    <dgm:cxn modelId="{7157B16E-AE6A-466F-8B37-E7CE838B87A9}" type="presOf" srcId="{606F7969-5BB0-49D2-A468-75AEA3BDB87B}" destId="{125C13C9-F670-4F3F-A86C-54F7226E829F}" srcOrd="0" destOrd="0" presId="urn:microsoft.com/office/officeart/2018/2/layout/IconVerticalSolidList"/>
    <dgm:cxn modelId="{76C4DE6E-77F1-439D-BE80-729DC8CBE82B}" type="presOf" srcId="{C92F2790-5AFD-47C5-A46A-D18B2D90B116}" destId="{EBC53812-D996-4A40-AABF-27008E0BCF35}" srcOrd="0" destOrd="0" presId="urn:microsoft.com/office/officeart/2018/2/layout/IconVerticalSolidList"/>
    <dgm:cxn modelId="{0B433873-6701-421F-910C-2CB45DC6F312}" srcId="{1DEB0255-DA51-4EE3-8E78-C4A669B2912E}" destId="{C92F2790-5AFD-47C5-A46A-D18B2D90B116}" srcOrd="1" destOrd="0" parTransId="{BDC837A2-3F16-49F7-9416-C236F12B4EB3}" sibTransId="{05B03ED3-500A-4A90-804E-B65F459C0768}"/>
    <dgm:cxn modelId="{A6D6517F-F95B-48A1-800F-25DBCCAD06C0}" type="presOf" srcId="{1DEB0255-DA51-4EE3-8E78-C4A669B2912E}" destId="{7B62D5C1-C1E9-4506-8C00-0C7D2F581019}" srcOrd="0" destOrd="0" presId="urn:microsoft.com/office/officeart/2018/2/layout/IconVerticalSolidList"/>
    <dgm:cxn modelId="{E1FCBB8E-2C50-44E6-8E05-2EFB22344739}" srcId="{1DEB0255-DA51-4EE3-8E78-C4A669B2912E}" destId="{BA4E24D6-39C0-4C8E-9025-6BCE67AECA2B}" srcOrd="0" destOrd="0" parTransId="{F154B5C3-A4D6-44B0-A4C6-162D70137CAD}" sibTransId="{2E44404C-F873-465B-9DD2-B1FE2164863F}"/>
    <dgm:cxn modelId="{255924D9-5B93-4AB7-B470-95FA79FAB64C}" srcId="{1DEB0255-DA51-4EE3-8E78-C4A669B2912E}" destId="{597EFF89-8A5B-4A25-A1FF-AC7FDAEDEF5C}" srcOrd="6" destOrd="0" parTransId="{E2C9D422-7F40-45AF-89A8-9489218F5571}" sibTransId="{3A515730-BAE1-42B1-B6BB-2D2DC1662CEC}"/>
    <dgm:cxn modelId="{1A476ADD-F4D9-410F-89AE-7F28C2DE8BA8}" type="presOf" srcId="{597EFF89-8A5B-4A25-A1FF-AC7FDAEDEF5C}" destId="{66975377-8EA3-4978-9A46-F45CE4D33664}" srcOrd="0" destOrd="0" presId="urn:microsoft.com/office/officeart/2018/2/layout/IconVerticalSolidList"/>
    <dgm:cxn modelId="{EEA913F7-3358-4C92-B096-73B181E78D66}" type="presOf" srcId="{0EB3CCEC-EB0C-42BF-A73F-2ACF39509A3B}" destId="{4C1E94BE-E7E7-46F2-8E77-7B1548423F40}" srcOrd="0" destOrd="0" presId="urn:microsoft.com/office/officeart/2018/2/layout/IconVerticalSolidList"/>
    <dgm:cxn modelId="{18152F72-AABF-4F86-91FE-5BEEF8E34102}" type="presParOf" srcId="{7B62D5C1-C1E9-4506-8C00-0C7D2F581019}" destId="{25037E1D-B8FA-4A1C-911C-1C8F53B7B86C}" srcOrd="0" destOrd="0" presId="urn:microsoft.com/office/officeart/2018/2/layout/IconVerticalSolidList"/>
    <dgm:cxn modelId="{1B7C3403-39A7-48B2-8EAE-7FAD75B1B076}" type="presParOf" srcId="{25037E1D-B8FA-4A1C-911C-1C8F53B7B86C}" destId="{A591BBCE-F31B-41A6-98CF-9F95836D8C35}" srcOrd="0" destOrd="0" presId="urn:microsoft.com/office/officeart/2018/2/layout/IconVerticalSolidList"/>
    <dgm:cxn modelId="{F7DA851C-4DBB-4AE9-9D14-60B712C3E469}" type="presParOf" srcId="{25037E1D-B8FA-4A1C-911C-1C8F53B7B86C}" destId="{D77DA6FA-4900-4C2A-A3B1-D3D3CB58C3EA}" srcOrd="1" destOrd="0" presId="urn:microsoft.com/office/officeart/2018/2/layout/IconVerticalSolidList"/>
    <dgm:cxn modelId="{1813A457-BFC7-46F0-9FC6-B4F271174477}" type="presParOf" srcId="{25037E1D-B8FA-4A1C-911C-1C8F53B7B86C}" destId="{4DA482A4-E384-4492-84E5-B83E9776BFBA}" srcOrd="2" destOrd="0" presId="urn:microsoft.com/office/officeart/2018/2/layout/IconVerticalSolidList"/>
    <dgm:cxn modelId="{FD7C9F1B-738D-4DC0-86FC-5DD72EB9D5F9}" type="presParOf" srcId="{25037E1D-B8FA-4A1C-911C-1C8F53B7B86C}" destId="{6CAE555A-8D01-4B52-96A3-1FA0936A5D49}" srcOrd="3" destOrd="0" presId="urn:microsoft.com/office/officeart/2018/2/layout/IconVerticalSolidList"/>
    <dgm:cxn modelId="{08236F8A-90D6-442E-B8D7-11D99A3D8576}" type="presParOf" srcId="{7B62D5C1-C1E9-4506-8C00-0C7D2F581019}" destId="{FDF7CCEB-1DAC-4FB3-8084-319A27859254}" srcOrd="1" destOrd="0" presId="urn:microsoft.com/office/officeart/2018/2/layout/IconVerticalSolidList"/>
    <dgm:cxn modelId="{F9363A16-E48C-4DD0-B2BB-65290CE3CA75}" type="presParOf" srcId="{7B62D5C1-C1E9-4506-8C00-0C7D2F581019}" destId="{54F75645-61F1-4D72-AEF9-00400EC3138C}" srcOrd="2" destOrd="0" presId="urn:microsoft.com/office/officeart/2018/2/layout/IconVerticalSolidList"/>
    <dgm:cxn modelId="{568B2846-2106-4EDE-96A8-296A1DF20965}" type="presParOf" srcId="{54F75645-61F1-4D72-AEF9-00400EC3138C}" destId="{80717C6E-34FD-4845-84C1-8852CC9EB241}" srcOrd="0" destOrd="0" presId="urn:microsoft.com/office/officeart/2018/2/layout/IconVerticalSolidList"/>
    <dgm:cxn modelId="{CF114C4D-F9DC-4DF3-9543-D7EE25205000}" type="presParOf" srcId="{54F75645-61F1-4D72-AEF9-00400EC3138C}" destId="{825F1D49-71D9-4886-B28F-91FCD856C6CE}" srcOrd="1" destOrd="0" presId="urn:microsoft.com/office/officeart/2018/2/layout/IconVerticalSolidList"/>
    <dgm:cxn modelId="{78EA60DF-42DC-4F9D-AB3D-9F78BF3811DE}" type="presParOf" srcId="{54F75645-61F1-4D72-AEF9-00400EC3138C}" destId="{FCB57C9A-1B2A-4C85-86A9-5116014E78E2}" srcOrd="2" destOrd="0" presId="urn:microsoft.com/office/officeart/2018/2/layout/IconVerticalSolidList"/>
    <dgm:cxn modelId="{D6C71D18-0D7C-4846-865F-D3D9EAF5B699}" type="presParOf" srcId="{54F75645-61F1-4D72-AEF9-00400EC3138C}" destId="{EBC53812-D996-4A40-AABF-27008E0BCF35}" srcOrd="3" destOrd="0" presId="urn:microsoft.com/office/officeart/2018/2/layout/IconVerticalSolidList"/>
    <dgm:cxn modelId="{E19EADBD-2140-406F-8DD7-4351A2BFB2BF}" type="presParOf" srcId="{7B62D5C1-C1E9-4506-8C00-0C7D2F581019}" destId="{26E5B6E7-7228-48D1-8F6E-699A81FA9568}" srcOrd="3" destOrd="0" presId="urn:microsoft.com/office/officeart/2018/2/layout/IconVerticalSolidList"/>
    <dgm:cxn modelId="{3753C194-8EC8-4D0E-B72E-D1BA7188091F}" type="presParOf" srcId="{7B62D5C1-C1E9-4506-8C00-0C7D2F581019}" destId="{D8EF22BD-41BB-4C5C-8781-61147A450DF6}" srcOrd="4" destOrd="0" presId="urn:microsoft.com/office/officeart/2018/2/layout/IconVerticalSolidList"/>
    <dgm:cxn modelId="{858A2523-27B6-4518-BFD0-10EA841BC170}" type="presParOf" srcId="{D8EF22BD-41BB-4C5C-8781-61147A450DF6}" destId="{49589506-FD7F-4824-B7E3-07DD801051AD}" srcOrd="0" destOrd="0" presId="urn:microsoft.com/office/officeart/2018/2/layout/IconVerticalSolidList"/>
    <dgm:cxn modelId="{691A380C-84B3-4F27-92A8-63A4754B942E}" type="presParOf" srcId="{D8EF22BD-41BB-4C5C-8781-61147A450DF6}" destId="{6E44553B-DFF7-485C-A6E0-F84E1FFD59D2}" srcOrd="1" destOrd="0" presId="urn:microsoft.com/office/officeart/2018/2/layout/IconVerticalSolidList"/>
    <dgm:cxn modelId="{59BDC6F5-CE4B-4884-8A61-88927A168E01}" type="presParOf" srcId="{D8EF22BD-41BB-4C5C-8781-61147A450DF6}" destId="{DF199B73-1A01-4023-97A5-D9CE86D44382}" srcOrd="2" destOrd="0" presId="urn:microsoft.com/office/officeart/2018/2/layout/IconVerticalSolidList"/>
    <dgm:cxn modelId="{A8063A4A-5748-4669-B92F-0E8D4D4045E5}" type="presParOf" srcId="{D8EF22BD-41BB-4C5C-8781-61147A450DF6}" destId="{565D6F5B-55CC-4C24-99D5-B7DF427FA623}" srcOrd="3" destOrd="0" presId="urn:microsoft.com/office/officeart/2018/2/layout/IconVerticalSolidList"/>
    <dgm:cxn modelId="{7B123412-4D6B-4BDE-B9D6-8848472E6F9E}" type="presParOf" srcId="{7B62D5C1-C1E9-4506-8C00-0C7D2F581019}" destId="{0004F64F-3FDF-430B-9ACD-23B19F2BBAF0}" srcOrd="5" destOrd="0" presId="urn:microsoft.com/office/officeart/2018/2/layout/IconVerticalSolidList"/>
    <dgm:cxn modelId="{11718E77-EA31-41E5-BB8E-B5AB4372520A}" type="presParOf" srcId="{7B62D5C1-C1E9-4506-8C00-0C7D2F581019}" destId="{F6E75ADC-EBBC-44AF-B780-A3E3E30F7479}" srcOrd="6" destOrd="0" presId="urn:microsoft.com/office/officeart/2018/2/layout/IconVerticalSolidList"/>
    <dgm:cxn modelId="{7DB4F3B7-DA41-482B-831B-42ABB57777CE}" type="presParOf" srcId="{F6E75ADC-EBBC-44AF-B780-A3E3E30F7479}" destId="{92FBC772-896B-4C60-A622-37E9AA6DD953}" srcOrd="0" destOrd="0" presId="urn:microsoft.com/office/officeart/2018/2/layout/IconVerticalSolidList"/>
    <dgm:cxn modelId="{F4023F47-9FAB-4FC4-B955-C6DDF6E1057F}" type="presParOf" srcId="{F6E75ADC-EBBC-44AF-B780-A3E3E30F7479}" destId="{4F3F32DA-07C4-44F0-AF19-ACB6C48C08F1}" srcOrd="1" destOrd="0" presId="urn:microsoft.com/office/officeart/2018/2/layout/IconVerticalSolidList"/>
    <dgm:cxn modelId="{21426614-0331-4A23-B791-858BCF1F0398}" type="presParOf" srcId="{F6E75ADC-EBBC-44AF-B780-A3E3E30F7479}" destId="{87162F76-F0D3-45CE-A4FC-F3F22A3CB4C7}" srcOrd="2" destOrd="0" presId="urn:microsoft.com/office/officeart/2018/2/layout/IconVerticalSolidList"/>
    <dgm:cxn modelId="{90A4975C-EBEF-4282-B334-1E715FC537C5}" type="presParOf" srcId="{F6E75ADC-EBBC-44AF-B780-A3E3E30F7479}" destId="{4C1E94BE-E7E7-46F2-8E77-7B1548423F40}" srcOrd="3" destOrd="0" presId="urn:microsoft.com/office/officeart/2018/2/layout/IconVerticalSolidList"/>
    <dgm:cxn modelId="{EE0BCD5C-0937-4BA8-AF12-C338B130CEA6}" type="presParOf" srcId="{7B62D5C1-C1E9-4506-8C00-0C7D2F581019}" destId="{71D887A8-7120-4A49-8C42-C40C90348FED}" srcOrd="7" destOrd="0" presId="urn:microsoft.com/office/officeart/2018/2/layout/IconVerticalSolidList"/>
    <dgm:cxn modelId="{807226F7-B647-4B8C-BF50-6835FBCEA073}" type="presParOf" srcId="{7B62D5C1-C1E9-4506-8C00-0C7D2F581019}" destId="{F110F230-2B1C-487B-9DE1-2FE8DE117851}" srcOrd="8" destOrd="0" presId="urn:microsoft.com/office/officeart/2018/2/layout/IconVerticalSolidList"/>
    <dgm:cxn modelId="{3D01BB1B-4233-4009-8520-7463D5E7C1F4}" type="presParOf" srcId="{F110F230-2B1C-487B-9DE1-2FE8DE117851}" destId="{EB0EA6E5-21CD-4CEB-956C-5EA2847768ED}" srcOrd="0" destOrd="0" presId="urn:microsoft.com/office/officeart/2018/2/layout/IconVerticalSolidList"/>
    <dgm:cxn modelId="{136F6AF0-A625-432D-BBD7-351E3CE77110}" type="presParOf" srcId="{F110F230-2B1C-487B-9DE1-2FE8DE117851}" destId="{CCB1846C-3394-4C3C-A501-E4EC8461A00C}" srcOrd="1" destOrd="0" presId="urn:microsoft.com/office/officeart/2018/2/layout/IconVerticalSolidList"/>
    <dgm:cxn modelId="{EFC84243-D075-49B7-985F-96A7878B2F3C}" type="presParOf" srcId="{F110F230-2B1C-487B-9DE1-2FE8DE117851}" destId="{4BB19701-9CE3-4A35-ADA3-B9624504059D}" srcOrd="2" destOrd="0" presId="urn:microsoft.com/office/officeart/2018/2/layout/IconVerticalSolidList"/>
    <dgm:cxn modelId="{2C1C857F-D9D7-4E82-A993-4CBB305FE9B4}" type="presParOf" srcId="{F110F230-2B1C-487B-9DE1-2FE8DE117851}" destId="{125C13C9-F670-4F3F-A86C-54F7226E829F}" srcOrd="3" destOrd="0" presId="urn:microsoft.com/office/officeart/2018/2/layout/IconVerticalSolidList"/>
    <dgm:cxn modelId="{02B3AD1D-DFBA-48ED-A9B2-B68948A41715}" type="presParOf" srcId="{7B62D5C1-C1E9-4506-8C00-0C7D2F581019}" destId="{B209E2A6-528D-466F-A2CD-663B16D8956A}" srcOrd="9" destOrd="0" presId="urn:microsoft.com/office/officeart/2018/2/layout/IconVerticalSolidList"/>
    <dgm:cxn modelId="{42BE5211-9783-4FA6-84E6-B36697A46F12}" type="presParOf" srcId="{7B62D5C1-C1E9-4506-8C00-0C7D2F581019}" destId="{7664279C-1710-4C5D-9785-4B0E08938FC9}" srcOrd="10" destOrd="0" presId="urn:microsoft.com/office/officeart/2018/2/layout/IconVerticalSolidList"/>
    <dgm:cxn modelId="{A8F411A3-F2FC-44C3-A571-17FE239EF930}" type="presParOf" srcId="{7664279C-1710-4C5D-9785-4B0E08938FC9}" destId="{F37B5B1C-D49F-4618-AF4B-817722378756}" srcOrd="0" destOrd="0" presId="urn:microsoft.com/office/officeart/2018/2/layout/IconVerticalSolidList"/>
    <dgm:cxn modelId="{D9C33061-8A4F-42CE-B84B-5BBA1498BC51}" type="presParOf" srcId="{7664279C-1710-4C5D-9785-4B0E08938FC9}" destId="{121A7629-3F1F-41E4-8999-529B8FB4F95E}" srcOrd="1" destOrd="0" presId="urn:microsoft.com/office/officeart/2018/2/layout/IconVerticalSolidList"/>
    <dgm:cxn modelId="{ABFB8129-4539-4F35-8162-8ECC59BD17D7}" type="presParOf" srcId="{7664279C-1710-4C5D-9785-4B0E08938FC9}" destId="{D15EA2E3-87B7-4663-A349-FE414C23F64E}" srcOrd="2" destOrd="0" presId="urn:microsoft.com/office/officeart/2018/2/layout/IconVerticalSolidList"/>
    <dgm:cxn modelId="{5D9A68DA-1DA7-453A-90DB-2EA8232FC5C9}" type="presParOf" srcId="{7664279C-1710-4C5D-9785-4B0E08938FC9}" destId="{7499BD53-4E03-47D1-AE48-4536C762CECD}" srcOrd="3" destOrd="0" presId="urn:microsoft.com/office/officeart/2018/2/layout/IconVerticalSolidList"/>
    <dgm:cxn modelId="{0F48DEFF-22F9-4A93-A290-B76351DC9A07}" type="presParOf" srcId="{7B62D5C1-C1E9-4506-8C00-0C7D2F581019}" destId="{3D4606AD-3FB5-4E08-BD3F-56E55211CAA4}" srcOrd="11" destOrd="0" presId="urn:microsoft.com/office/officeart/2018/2/layout/IconVerticalSolidList"/>
    <dgm:cxn modelId="{0E9B0C33-5EAC-4279-9552-208BE48CD57F}" type="presParOf" srcId="{7B62D5C1-C1E9-4506-8C00-0C7D2F581019}" destId="{EF79AC59-E389-4764-9070-DBD3CC6A4FAA}" srcOrd="12" destOrd="0" presId="urn:microsoft.com/office/officeart/2018/2/layout/IconVerticalSolidList"/>
    <dgm:cxn modelId="{1F410732-96EA-4CA7-B24C-D53D0AB2FA77}" type="presParOf" srcId="{EF79AC59-E389-4764-9070-DBD3CC6A4FAA}" destId="{7B2C09CD-3BEA-464E-919F-6FFFBDF05B0F}" srcOrd="0" destOrd="0" presId="urn:microsoft.com/office/officeart/2018/2/layout/IconVerticalSolidList"/>
    <dgm:cxn modelId="{342AB8DB-39D3-48E0-B26D-9F89D8B84788}" type="presParOf" srcId="{EF79AC59-E389-4764-9070-DBD3CC6A4FAA}" destId="{9B5E6BAE-6B84-4619-9ED7-C94FA0C4B28A}" srcOrd="1" destOrd="0" presId="urn:microsoft.com/office/officeart/2018/2/layout/IconVerticalSolidList"/>
    <dgm:cxn modelId="{D9AAEE2B-BF13-476B-9869-FB85371792F1}" type="presParOf" srcId="{EF79AC59-E389-4764-9070-DBD3CC6A4FAA}" destId="{50D4A4C3-6304-4252-91D8-FA681179F9C6}" srcOrd="2" destOrd="0" presId="urn:microsoft.com/office/officeart/2018/2/layout/IconVerticalSolidList"/>
    <dgm:cxn modelId="{96C50A10-8BA2-449F-893F-444FB1F83741}" type="presParOf" srcId="{EF79AC59-E389-4764-9070-DBD3CC6A4FAA}" destId="{66975377-8EA3-4978-9A46-F45CE4D3366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932830-6111-4A78-9626-E4D491DB9657}" type="doc">
      <dgm:prSet loTypeId="urn:microsoft.com/office/officeart/2005/8/layout/process5" loCatId="process" qsTypeId="urn:microsoft.com/office/officeart/2005/8/quickstyle/simple2" qsCatId="simple" csTypeId="urn:microsoft.com/office/officeart/2005/8/colors/accent0_3" csCatId="mainScheme" phldr="1"/>
      <dgm:spPr/>
      <dgm:t>
        <a:bodyPr/>
        <a:lstStyle/>
        <a:p>
          <a:endParaRPr lang="en-US"/>
        </a:p>
      </dgm:t>
    </dgm:pt>
    <dgm:pt modelId="{3672ED9E-8F25-4041-9CE6-83C349E555B6}">
      <dgm:prSet/>
      <dgm:spPr>
        <a:xfrm>
          <a:off x="446483" y="3350"/>
          <a:ext cx="2172886" cy="1303732"/>
        </a:xfrm>
        <a:prstGeom prst="roundRect">
          <a:avLst>
            <a:gd name="adj" fmla="val 10000"/>
          </a:avLst>
        </a:prstGeom>
      </dgm:spPr>
      <dgm:t>
        <a:bodyPr/>
        <a:lstStyle/>
        <a:p>
          <a:pPr>
            <a:buNone/>
          </a:pPr>
          <a:r>
            <a:rPr lang="en-GB" dirty="0">
              <a:latin typeface="Aptos" panose="02110004020202020204"/>
              <a:ea typeface="+mn-ea"/>
              <a:cs typeface="+mn-cs"/>
            </a:rPr>
            <a:t>Arrive on time for all classes. If you are running late, or unable to attend, please inform your lecturers before sessions. </a:t>
          </a:r>
          <a:endParaRPr lang="en-US" dirty="0">
            <a:latin typeface="Aptos" panose="02110004020202020204"/>
            <a:ea typeface="+mn-ea"/>
            <a:cs typeface="+mn-cs"/>
          </a:endParaRPr>
        </a:p>
      </dgm:t>
    </dgm:pt>
    <dgm:pt modelId="{B2FBE24C-7DA4-42C6-8069-CFA4ADE72917}" type="parTrans" cxnId="{E0A21B6B-4660-4488-949D-714FCEB8F559}">
      <dgm:prSet/>
      <dgm:spPr/>
      <dgm:t>
        <a:bodyPr/>
        <a:lstStyle/>
        <a:p>
          <a:endParaRPr lang="en-US"/>
        </a:p>
      </dgm:t>
    </dgm:pt>
    <dgm:pt modelId="{69BDF371-B0C5-4BE2-BE0A-4AAE0D67B529}" type="sibTrans" cxnId="{E0A21B6B-4660-4488-949D-714FCEB8F559}">
      <dgm:prSet/>
      <dgm:spPr>
        <a:xfrm>
          <a:off x="2810584" y="385778"/>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9375DE20-0DF4-4052-ACF8-2ADA99F27424}">
      <dgm:prSet/>
      <dgm:spPr>
        <a:xfrm>
          <a:off x="3488525" y="3350"/>
          <a:ext cx="2172886" cy="1303732"/>
        </a:xfrm>
        <a:prstGeom prst="roundRect">
          <a:avLst>
            <a:gd name="adj" fmla="val 10000"/>
          </a:avLst>
        </a:prstGeom>
      </dgm:spPr>
      <dgm:t>
        <a:bodyPr/>
        <a:lstStyle/>
        <a:p>
          <a:pPr>
            <a:buNone/>
          </a:pPr>
          <a:r>
            <a:rPr lang="en-GB">
              <a:latin typeface="Aptos" panose="02110004020202020204"/>
              <a:ea typeface="+mn-ea"/>
              <a:cs typeface="+mn-cs"/>
            </a:rPr>
            <a:t>If arriving late, please do not disrupt the session, please take your seats quietly. </a:t>
          </a:r>
          <a:endParaRPr lang="en-US">
            <a:latin typeface="Aptos" panose="02110004020202020204"/>
            <a:ea typeface="+mn-ea"/>
            <a:cs typeface="+mn-cs"/>
          </a:endParaRPr>
        </a:p>
      </dgm:t>
    </dgm:pt>
    <dgm:pt modelId="{7F1821C0-B52F-4ABD-A645-7C087B64A725}" type="parTrans" cxnId="{CD27EA14-0A66-46A6-8561-5468D4F75A7F}">
      <dgm:prSet/>
      <dgm:spPr/>
      <dgm:t>
        <a:bodyPr/>
        <a:lstStyle/>
        <a:p>
          <a:endParaRPr lang="en-US"/>
        </a:p>
      </dgm:t>
    </dgm:pt>
    <dgm:pt modelId="{7B506BFC-2892-421F-99EB-3369FDFC2002}" type="sibTrans" cxnId="{CD27EA14-0A66-46A6-8561-5468D4F75A7F}">
      <dgm:prSet/>
      <dgm:spPr>
        <a:xfrm>
          <a:off x="5852626" y="385778"/>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5F18241B-B74E-495A-9B8B-8DC49D63691D}">
      <dgm:prSet/>
      <dgm:spPr>
        <a:xfrm>
          <a:off x="6530566" y="3350"/>
          <a:ext cx="2172886" cy="1303732"/>
        </a:xfrm>
        <a:prstGeom prst="roundRect">
          <a:avLst>
            <a:gd name="adj" fmla="val 10000"/>
          </a:avLst>
        </a:prstGeom>
      </dgm:spPr>
      <dgm:t>
        <a:bodyPr/>
        <a:lstStyle/>
        <a:p>
          <a:pPr>
            <a:buNone/>
          </a:pPr>
          <a:r>
            <a:rPr lang="en-GB">
              <a:latin typeface="Aptos" panose="02110004020202020204"/>
              <a:ea typeface="+mn-ea"/>
              <a:cs typeface="+mn-cs"/>
            </a:rPr>
            <a:t>Please arrive each session ready to learn (attitude and resources)</a:t>
          </a:r>
          <a:endParaRPr lang="en-US">
            <a:latin typeface="Aptos" panose="02110004020202020204"/>
            <a:ea typeface="+mn-ea"/>
            <a:cs typeface="+mn-cs"/>
          </a:endParaRPr>
        </a:p>
      </dgm:t>
    </dgm:pt>
    <dgm:pt modelId="{A585FB82-3CF9-4892-871F-3EEFF9ABE99C}" type="parTrans" cxnId="{B3B0DF8B-3384-449E-8A1E-C7FE448F0A6C}">
      <dgm:prSet/>
      <dgm:spPr/>
      <dgm:t>
        <a:bodyPr/>
        <a:lstStyle/>
        <a:p>
          <a:endParaRPr lang="en-US"/>
        </a:p>
      </dgm:t>
    </dgm:pt>
    <dgm:pt modelId="{237AFB5D-E8D9-473F-8936-B8C369042A0D}" type="sibTrans" cxnId="{B3B0DF8B-3384-449E-8A1E-C7FE448F0A6C}">
      <dgm:prSet/>
      <dgm:spPr>
        <a:xfrm>
          <a:off x="8894667" y="385778"/>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8097ED56-144C-410D-B4BC-C70D77BA1DD6}">
      <dgm:prSet/>
      <dgm:spPr>
        <a:xfrm>
          <a:off x="9572608" y="3350"/>
          <a:ext cx="2172886" cy="1303732"/>
        </a:xfrm>
        <a:prstGeom prst="roundRect">
          <a:avLst>
            <a:gd name="adj" fmla="val 10000"/>
          </a:avLst>
        </a:prstGeom>
      </dgm:spPr>
      <dgm:t>
        <a:bodyPr/>
        <a:lstStyle/>
        <a:p>
          <a:pPr>
            <a:buNone/>
          </a:pPr>
          <a:r>
            <a:rPr lang="en-GB">
              <a:latin typeface="Aptos" panose="02110004020202020204"/>
              <a:ea typeface="+mn-ea"/>
              <a:cs typeface="+mn-cs"/>
            </a:rPr>
            <a:t>Please keep phones on silent and use devices for learning purposes, unless otherwise agreed </a:t>
          </a:r>
          <a:endParaRPr lang="en-US">
            <a:latin typeface="Aptos" panose="02110004020202020204"/>
            <a:ea typeface="+mn-ea"/>
            <a:cs typeface="+mn-cs"/>
          </a:endParaRPr>
        </a:p>
      </dgm:t>
    </dgm:pt>
    <dgm:pt modelId="{BEBDD5DF-1A62-4DC4-B2B6-8A4337576971}" type="parTrans" cxnId="{46E85632-6BDB-4F12-90EA-7C73D6BB0104}">
      <dgm:prSet/>
      <dgm:spPr/>
      <dgm:t>
        <a:bodyPr/>
        <a:lstStyle/>
        <a:p>
          <a:endParaRPr lang="en-US"/>
        </a:p>
      </dgm:t>
    </dgm:pt>
    <dgm:pt modelId="{6FA9518E-E406-470D-859F-C372AFD54C11}" type="sibTrans" cxnId="{46E85632-6BDB-4F12-90EA-7C73D6BB0104}">
      <dgm:prSet/>
      <dgm:spPr>
        <a:xfrm rot="5400000">
          <a:off x="10428725" y="1459184"/>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F41A998F-16AB-4142-A074-74C3ADC2D5F9}">
      <dgm:prSet/>
      <dgm:spPr>
        <a:xfrm>
          <a:off x="9572608" y="2176237"/>
          <a:ext cx="2172886" cy="1303732"/>
        </a:xfrm>
        <a:prstGeom prst="roundRect">
          <a:avLst>
            <a:gd name="adj" fmla="val 10000"/>
          </a:avLst>
        </a:prstGeom>
      </dgm:spPr>
      <dgm:t>
        <a:bodyPr/>
        <a:lstStyle/>
        <a:p>
          <a:pPr>
            <a:buNone/>
          </a:pPr>
          <a:r>
            <a:rPr lang="en-GB">
              <a:latin typeface="Aptos" panose="02110004020202020204"/>
              <a:ea typeface="+mn-ea"/>
              <a:cs typeface="+mn-cs"/>
            </a:rPr>
            <a:t>Please complete any materials and tasks provided before each session. </a:t>
          </a:r>
          <a:endParaRPr lang="en-US">
            <a:latin typeface="Aptos" panose="02110004020202020204"/>
            <a:ea typeface="+mn-ea"/>
            <a:cs typeface="+mn-cs"/>
          </a:endParaRPr>
        </a:p>
      </dgm:t>
    </dgm:pt>
    <dgm:pt modelId="{17506605-69F1-4DBE-951C-F33A3E01CE2C}" type="parTrans" cxnId="{B2C2D9F4-9E24-4D61-ABC8-D7E01CA09A37}">
      <dgm:prSet/>
      <dgm:spPr/>
      <dgm:t>
        <a:bodyPr/>
        <a:lstStyle/>
        <a:p>
          <a:endParaRPr lang="en-US"/>
        </a:p>
      </dgm:t>
    </dgm:pt>
    <dgm:pt modelId="{0AF8DB8D-0C08-4AF0-B2CE-84238D208598}" type="sibTrans" cxnId="{B2C2D9F4-9E24-4D61-ABC8-D7E01CA09A37}">
      <dgm:prSet/>
      <dgm:spPr>
        <a:xfrm rot="10800000">
          <a:off x="8920742" y="2558665"/>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F58D339D-FE11-4D97-A844-F4A521881FFC}">
      <dgm:prSet/>
      <dgm:spPr>
        <a:xfrm>
          <a:off x="6530566" y="2176237"/>
          <a:ext cx="2172886" cy="1303732"/>
        </a:xfrm>
        <a:prstGeom prst="roundRect">
          <a:avLst>
            <a:gd name="adj" fmla="val 10000"/>
          </a:avLst>
        </a:prstGeom>
      </dgm:spPr>
      <dgm:t>
        <a:bodyPr/>
        <a:lstStyle/>
        <a:p>
          <a:pPr>
            <a:buNone/>
          </a:pPr>
          <a:r>
            <a:rPr lang="en-GB">
              <a:latin typeface="Aptos" panose="02110004020202020204"/>
              <a:ea typeface="+mn-ea"/>
              <a:cs typeface="+mn-cs"/>
            </a:rPr>
            <a:t>Be respectful when others are speaking. Allow people to share their views and be open to different opinions. </a:t>
          </a:r>
          <a:endParaRPr lang="en-US">
            <a:latin typeface="Aptos" panose="02110004020202020204"/>
            <a:ea typeface="+mn-ea"/>
            <a:cs typeface="+mn-cs"/>
          </a:endParaRPr>
        </a:p>
      </dgm:t>
    </dgm:pt>
    <dgm:pt modelId="{B67C882E-5ADD-4FDA-B458-29BCF467B310}" type="parTrans" cxnId="{B182FA55-B70E-4B8F-A6EF-94169CCD94F0}">
      <dgm:prSet/>
      <dgm:spPr/>
      <dgm:t>
        <a:bodyPr/>
        <a:lstStyle/>
        <a:p>
          <a:endParaRPr lang="en-US"/>
        </a:p>
      </dgm:t>
    </dgm:pt>
    <dgm:pt modelId="{D9A542E8-7EC9-4C3B-A7DB-75BB831BA6B2}" type="sibTrans" cxnId="{B182FA55-B70E-4B8F-A6EF-94169CCD94F0}">
      <dgm:prSet/>
      <dgm:spPr>
        <a:xfrm rot="10800000">
          <a:off x="5878700" y="2558665"/>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72D419D8-E2C9-4BD2-BF2D-0FA7682FC0EA}">
      <dgm:prSet/>
      <dgm:spPr>
        <a:xfrm>
          <a:off x="3488525" y="2176237"/>
          <a:ext cx="2172886" cy="1303732"/>
        </a:xfrm>
        <a:prstGeom prst="roundRect">
          <a:avLst>
            <a:gd name="adj" fmla="val 10000"/>
          </a:avLst>
        </a:prstGeom>
      </dgm:spPr>
      <dgm:t>
        <a:bodyPr/>
        <a:lstStyle/>
        <a:p>
          <a:pPr>
            <a:buNone/>
          </a:pPr>
          <a:r>
            <a:rPr lang="en-GB">
              <a:latin typeface="Aptos" panose="02110004020202020204"/>
              <a:ea typeface="+mn-ea"/>
              <a:cs typeface="+mn-cs"/>
            </a:rPr>
            <a:t>Work cooperatively with others, listen actively and share responsibilities for group work and the classroom environment .</a:t>
          </a:r>
          <a:endParaRPr lang="en-US">
            <a:latin typeface="Aptos" panose="02110004020202020204"/>
            <a:ea typeface="+mn-ea"/>
            <a:cs typeface="+mn-cs"/>
          </a:endParaRPr>
        </a:p>
      </dgm:t>
    </dgm:pt>
    <dgm:pt modelId="{697DBE34-7924-43A5-9722-26BBC15B7F4F}" type="parTrans" cxnId="{0B4373D2-7AE5-403B-A629-3E5673C28EC2}">
      <dgm:prSet/>
      <dgm:spPr/>
      <dgm:t>
        <a:bodyPr/>
        <a:lstStyle/>
        <a:p>
          <a:endParaRPr lang="en-US"/>
        </a:p>
      </dgm:t>
    </dgm:pt>
    <dgm:pt modelId="{DB235C72-EF85-4963-8923-BD1508C2E13D}" type="sibTrans" cxnId="{0B4373D2-7AE5-403B-A629-3E5673C28EC2}">
      <dgm:prSet/>
      <dgm:spPr>
        <a:xfrm rot="10800000">
          <a:off x="2836659" y="2558665"/>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455CDEA1-8E4C-4404-B893-2E71D6C54624}">
      <dgm:prSet/>
      <dgm:spPr>
        <a:xfrm>
          <a:off x="446483" y="2176237"/>
          <a:ext cx="2172886" cy="1303732"/>
        </a:xfrm>
        <a:prstGeom prst="roundRect">
          <a:avLst>
            <a:gd name="adj" fmla="val 10000"/>
          </a:avLst>
        </a:prstGeom>
      </dgm:spPr>
      <dgm:t>
        <a:bodyPr/>
        <a:lstStyle/>
        <a:p>
          <a:pPr>
            <a:buNone/>
          </a:pPr>
          <a:r>
            <a:rPr lang="en-GB">
              <a:latin typeface="Aptos" panose="02110004020202020204"/>
              <a:ea typeface="+mn-ea"/>
              <a:cs typeface="+mn-cs"/>
            </a:rPr>
            <a:t>Be open and honest, especially if you are facing challenges. It is important that we create a supportive and trusting environment.</a:t>
          </a:r>
          <a:endParaRPr lang="en-US">
            <a:latin typeface="Aptos" panose="02110004020202020204"/>
            <a:ea typeface="+mn-ea"/>
            <a:cs typeface="+mn-cs"/>
          </a:endParaRPr>
        </a:p>
      </dgm:t>
    </dgm:pt>
    <dgm:pt modelId="{4ABE315B-B69B-4407-BBC8-D57ED84CE86F}" type="parTrans" cxnId="{BC0ADFEE-C33C-412A-88AA-6775B2C42FB9}">
      <dgm:prSet/>
      <dgm:spPr/>
      <dgm:t>
        <a:bodyPr/>
        <a:lstStyle/>
        <a:p>
          <a:endParaRPr lang="en-US"/>
        </a:p>
      </dgm:t>
    </dgm:pt>
    <dgm:pt modelId="{EB721718-1552-49BD-98EF-A260F43DA126}" type="sibTrans" cxnId="{BC0ADFEE-C33C-412A-88AA-6775B2C42FB9}">
      <dgm:prSet/>
      <dgm:spPr>
        <a:xfrm rot="5400000">
          <a:off x="1302601" y="3632071"/>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760F3D90-8F40-4137-9AC6-8CC1D2D80D7D}">
      <dgm:prSet/>
      <dgm:spPr>
        <a:xfrm>
          <a:off x="446483" y="4349124"/>
          <a:ext cx="2172886" cy="1303732"/>
        </a:xfrm>
        <a:prstGeom prst="roundRect">
          <a:avLst>
            <a:gd name="adj" fmla="val 10000"/>
          </a:avLst>
        </a:prstGeom>
      </dgm:spPr>
      <dgm:t>
        <a:bodyPr/>
        <a:lstStyle/>
        <a:p>
          <a:pPr>
            <a:buNone/>
          </a:pPr>
          <a:r>
            <a:rPr lang="en-GB">
              <a:latin typeface="Aptos" panose="02110004020202020204"/>
              <a:ea typeface="+mn-ea"/>
              <a:cs typeface="+mn-cs"/>
            </a:rPr>
            <a:t>Contribute towards all class discussions and activities; your input is valuable and enriches learning! </a:t>
          </a:r>
          <a:endParaRPr lang="en-US" dirty="0">
            <a:latin typeface="Aptos" panose="02110004020202020204"/>
            <a:ea typeface="+mn-ea"/>
            <a:cs typeface="+mn-cs"/>
          </a:endParaRPr>
        </a:p>
      </dgm:t>
    </dgm:pt>
    <dgm:pt modelId="{4BCCAF9E-B5FC-4E40-8791-A81E1F75D621}" type="parTrans" cxnId="{DE9BB5EF-4922-47AD-8E8C-CCE17016A0D1}">
      <dgm:prSet/>
      <dgm:spPr/>
      <dgm:t>
        <a:bodyPr/>
        <a:lstStyle/>
        <a:p>
          <a:endParaRPr lang="en-US"/>
        </a:p>
      </dgm:t>
    </dgm:pt>
    <dgm:pt modelId="{9FC91018-BBAE-4F15-AB15-24DC55DA0838}" type="sibTrans" cxnId="{DE9BB5EF-4922-47AD-8E8C-CCE17016A0D1}">
      <dgm:prSet/>
      <dgm:spPr>
        <a:xfrm>
          <a:off x="2810584" y="4731552"/>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51AC69B8-9E39-48D0-A78F-C50353CBEC5A}">
      <dgm:prSet/>
      <dgm:spPr>
        <a:xfrm>
          <a:off x="3488525" y="4349124"/>
          <a:ext cx="2172886" cy="1303732"/>
        </a:xfrm>
        <a:prstGeom prst="roundRect">
          <a:avLst>
            <a:gd name="adj" fmla="val 10000"/>
          </a:avLst>
        </a:prstGeom>
      </dgm:spPr>
      <dgm:t>
        <a:bodyPr/>
        <a:lstStyle/>
        <a:p>
          <a:pPr>
            <a:buNone/>
          </a:pPr>
          <a:r>
            <a:rPr lang="en-GB">
              <a:latin typeface="Aptos" panose="02110004020202020204"/>
              <a:ea typeface="+mn-ea"/>
              <a:cs typeface="+mn-cs"/>
            </a:rPr>
            <a:t>You are welcome to eat and drink, but please be mindful of keeping the learning environment clean. </a:t>
          </a:r>
          <a:endParaRPr lang="en-US">
            <a:latin typeface="Aptos" panose="02110004020202020204"/>
            <a:ea typeface="+mn-ea"/>
            <a:cs typeface="+mn-cs"/>
          </a:endParaRPr>
        </a:p>
      </dgm:t>
    </dgm:pt>
    <dgm:pt modelId="{F8F3A98D-7692-4498-80D6-5976C0F65A91}" type="parTrans" cxnId="{FAFB55DF-ECF4-4FD5-AF34-EB5E7A68ECE3}">
      <dgm:prSet/>
      <dgm:spPr/>
      <dgm:t>
        <a:bodyPr/>
        <a:lstStyle/>
        <a:p>
          <a:endParaRPr lang="en-US"/>
        </a:p>
      </dgm:t>
    </dgm:pt>
    <dgm:pt modelId="{5F787E0B-945E-40C2-BE9A-97694957FF9B}" type="sibTrans" cxnId="{FAFB55DF-ECF4-4FD5-AF34-EB5E7A68ECE3}">
      <dgm:prSet/>
      <dgm:spPr>
        <a:xfrm>
          <a:off x="5852626" y="4731552"/>
          <a:ext cx="460652" cy="538875"/>
        </a:xfrm>
        <a:prstGeom prst="rightArrow">
          <a:avLst>
            <a:gd name="adj1" fmla="val 60000"/>
            <a:gd name="adj2" fmla="val 50000"/>
          </a:avLst>
        </a:prstGeom>
      </dgm:spPr>
      <dgm:t>
        <a:bodyPr/>
        <a:lstStyle/>
        <a:p>
          <a:pPr>
            <a:buNone/>
          </a:pPr>
          <a:endParaRPr lang="en-US">
            <a:solidFill>
              <a:sysClr val="window" lastClr="FFFFFF"/>
            </a:solidFill>
            <a:latin typeface="Aptos" panose="02110004020202020204"/>
            <a:ea typeface="+mn-ea"/>
            <a:cs typeface="+mn-cs"/>
          </a:endParaRPr>
        </a:p>
      </dgm:t>
    </dgm:pt>
    <dgm:pt modelId="{0374498E-38F9-4DB3-9FA7-AE903551497E}">
      <dgm:prSet/>
      <dgm:spPr>
        <a:xfrm>
          <a:off x="6530566" y="4349124"/>
          <a:ext cx="2172886" cy="1303732"/>
        </a:xfrm>
        <a:prstGeom prst="roundRect">
          <a:avLst>
            <a:gd name="adj" fmla="val 10000"/>
          </a:avLst>
        </a:prstGeom>
      </dgm:spPr>
      <dgm:t>
        <a:bodyPr/>
        <a:lstStyle/>
        <a:p>
          <a:pPr>
            <a:buNone/>
          </a:pPr>
          <a:r>
            <a:rPr lang="en-GB">
              <a:latin typeface="Aptos" panose="02110004020202020204"/>
              <a:ea typeface="+mn-ea"/>
              <a:cs typeface="+mn-cs"/>
            </a:rPr>
            <a:t>NO smoking or vaping in campus building; please step outside. </a:t>
          </a:r>
          <a:endParaRPr lang="en-US">
            <a:latin typeface="Aptos" panose="02110004020202020204"/>
            <a:ea typeface="+mn-ea"/>
            <a:cs typeface="+mn-cs"/>
          </a:endParaRPr>
        </a:p>
      </dgm:t>
    </dgm:pt>
    <dgm:pt modelId="{40A5071A-F28F-4CCF-B9E5-31A3B3A3827C}" type="parTrans" cxnId="{FFB9011F-CD3D-4D6D-B1C0-C0E7BF560FB3}">
      <dgm:prSet/>
      <dgm:spPr/>
      <dgm:t>
        <a:bodyPr/>
        <a:lstStyle/>
        <a:p>
          <a:endParaRPr lang="en-US"/>
        </a:p>
      </dgm:t>
    </dgm:pt>
    <dgm:pt modelId="{C48DDB71-3FD5-4FBA-8A60-AD034BBA7B50}" type="sibTrans" cxnId="{FFB9011F-CD3D-4D6D-B1C0-C0E7BF560FB3}">
      <dgm:prSet/>
      <dgm:spPr/>
      <dgm:t>
        <a:bodyPr/>
        <a:lstStyle/>
        <a:p>
          <a:endParaRPr lang="en-US"/>
        </a:p>
      </dgm:t>
    </dgm:pt>
    <dgm:pt modelId="{01EFAAC6-F369-4CB5-85F0-96D9B0D02157}" type="pres">
      <dgm:prSet presAssocID="{59932830-6111-4A78-9626-E4D491DB9657}" presName="diagram" presStyleCnt="0">
        <dgm:presLayoutVars>
          <dgm:dir/>
          <dgm:resizeHandles val="exact"/>
        </dgm:presLayoutVars>
      </dgm:prSet>
      <dgm:spPr/>
    </dgm:pt>
    <dgm:pt modelId="{C46A4846-159B-4DFF-ACDD-A71902470A15}" type="pres">
      <dgm:prSet presAssocID="{3672ED9E-8F25-4041-9CE6-83C349E555B6}" presName="node" presStyleLbl="node1" presStyleIdx="0" presStyleCnt="11">
        <dgm:presLayoutVars>
          <dgm:bulletEnabled val="1"/>
        </dgm:presLayoutVars>
      </dgm:prSet>
      <dgm:spPr/>
    </dgm:pt>
    <dgm:pt modelId="{48E6F238-2552-4D45-8E0F-BA15B0156A42}" type="pres">
      <dgm:prSet presAssocID="{69BDF371-B0C5-4BE2-BE0A-4AAE0D67B529}" presName="sibTrans" presStyleLbl="sibTrans2D1" presStyleIdx="0" presStyleCnt="10"/>
      <dgm:spPr/>
    </dgm:pt>
    <dgm:pt modelId="{5BB2D75D-5333-4BC2-AE4B-4705218D5ABC}" type="pres">
      <dgm:prSet presAssocID="{69BDF371-B0C5-4BE2-BE0A-4AAE0D67B529}" presName="connectorText" presStyleLbl="sibTrans2D1" presStyleIdx="0" presStyleCnt="10"/>
      <dgm:spPr/>
    </dgm:pt>
    <dgm:pt modelId="{8422AA43-3847-4591-981F-630F048A7D7A}" type="pres">
      <dgm:prSet presAssocID="{9375DE20-0DF4-4052-ACF8-2ADA99F27424}" presName="node" presStyleLbl="node1" presStyleIdx="1" presStyleCnt="11">
        <dgm:presLayoutVars>
          <dgm:bulletEnabled val="1"/>
        </dgm:presLayoutVars>
      </dgm:prSet>
      <dgm:spPr/>
    </dgm:pt>
    <dgm:pt modelId="{B9D94955-160D-4A8A-8276-7293FFA8A1CF}" type="pres">
      <dgm:prSet presAssocID="{7B506BFC-2892-421F-99EB-3369FDFC2002}" presName="sibTrans" presStyleLbl="sibTrans2D1" presStyleIdx="1" presStyleCnt="10"/>
      <dgm:spPr/>
    </dgm:pt>
    <dgm:pt modelId="{6476359D-5E0A-4F81-AAD7-0FA10C2B0C28}" type="pres">
      <dgm:prSet presAssocID="{7B506BFC-2892-421F-99EB-3369FDFC2002}" presName="connectorText" presStyleLbl="sibTrans2D1" presStyleIdx="1" presStyleCnt="10"/>
      <dgm:spPr/>
    </dgm:pt>
    <dgm:pt modelId="{7B2D42F2-78AF-4945-92C1-4896CCCB910D}" type="pres">
      <dgm:prSet presAssocID="{5F18241B-B74E-495A-9B8B-8DC49D63691D}" presName="node" presStyleLbl="node1" presStyleIdx="2" presStyleCnt="11">
        <dgm:presLayoutVars>
          <dgm:bulletEnabled val="1"/>
        </dgm:presLayoutVars>
      </dgm:prSet>
      <dgm:spPr/>
    </dgm:pt>
    <dgm:pt modelId="{017E5A9D-4624-464D-97F1-943E7798C40D}" type="pres">
      <dgm:prSet presAssocID="{237AFB5D-E8D9-473F-8936-B8C369042A0D}" presName="sibTrans" presStyleLbl="sibTrans2D1" presStyleIdx="2" presStyleCnt="10"/>
      <dgm:spPr/>
    </dgm:pt>
    <dgm:pt modelId="{00CAD0B8-2FC2-4EB6-AEC5-877903EF6924}" type="pres">
      <dgm:prSet presAssocID="{237AFB5D-E8D9-473F-8936-B8C369042A0D}" presName="connectorText" presStyleLbl="sibTrans2D1" presStyleIdx="2" presStyleCnt="10"/>
      <dgm:spPr/>
    </dgm:pt>
    <dgm:pt modelId="{50025223-762E-462D-9901-F989E1C3D2E3}" type="pres">
      <dgm:prSet presAssocID="{8097ED56-144C-410D-B4BC-C70D77BA1DD6}" presName="node" presStyleLbl="node1" presStyleIdx="3" presStyleCnt="11">
        <dgm:presLayoutVars>
          <dgm:bulletEnabled val="1"/>
        </dgm:presLayoutVars>
      </dgm:prSet>
      <dgm:spPr/>
    </dgm:pt>
    <dgm:pt modelId="{11C5D9A4-6FBB-4CB3-A079-A667ADEB9107}" type="pres">
      <dgm:prSet presAssocID="{6FA9518E-E406-470D-859F-C372AFD54C11}" presName="sibTrans" presStyleLbl="sibTrans2D1" presStyleIdx="3" presStyleCnt="10"/>
      <dgm:spPr/>
    </dgm:pt>
    <dgm:pt modelId="{E3B2551A-173A-4920-AB71-22DF708ABEDF}" type="pres">
      <dgm:prSet presAssocID="{6FA9518E-E406-470D-859F-C372AFD54C11}" presName="connectorText" presStyleLbl="sibTrans2D1" presStyleIdx="3" presStyleCnt="10"/>
      <dgm:spPr/>
    </dgm:pt>
    <dgm:pt modelId="{15FBEF22-2D64-4EAC-91FF-4761BE39A8AE}" type="pres">
      <dgm:prSet presAssocID="{F41A998F-16AB-4142-A074-74C3ADC2D5F9}" presName="node" presStyleLbl="node1" presStyleIdx="4" presStyleCnt="11">
        <dgm:presLayoutVars>
          <dgm:bulletEnabled val="1"/>
        </dgm:presLayoutVars>
      </dgm:prSet>
      <dgm:spPr/>
    </dgm:pt>
    <dgm:pt modelId="{E5137AAB-84E3-4336-88CE-A0CA1E56009E}" type="pres">
      <dgm:prSet presAssocID="{0AF8DB8D-0C08-4AF0-B2CE-84238D208598}" presName="sibTrans" presStyleLbl="sibTrans2D1" presStyleIdx="4" presStyleCnt="10"/>
      <dgm:spPr/>
    </dgm:pt>
    <dgm:pt modelId="{D1F66BFC-1C76-4CBB-9F45-820AB46BFB88}" type="pres">
      <dgm:prSet presAssocID="{0AF8DB8D-0C08-4AF0-B2CE-84238D208598}" presName="connectorText" presStyleLbl="sibTrans2D1" presStyleIdx="4" presStyleCnt="10"/>
      <dgm:spPr/>
    </dgm:pt>
    <dgm:pt modelId="{A0F4360A-CC95-4644-8416-1CA09881EFE6}" type="pres">
      <dgm:prSet presAssocID="{F58D339D-FE11-4D97-A844-F4A521881FFC}" presName="node" presStyleLbl="node1" presStyleIdx="5" presStyleCnt="11">
        <dgm:presLayoutVars>
          <dgm:bulletEnabled val="1"/>
        </dgm:presLayoutVars>
      </dgm:prSet>
      <dgm:spPr/>
    </dgm:pt>
    <dgm:pt modelId="{502015FA-4B2A-42A3-9816-29F2C71A3485}" type="pres">
      <dgm:prSet presAssocID="{D9A542E8-7EC9-4C3B-A7DB-75BB831BA6B2}" presName="sibTrans" presStyleLbl="sibTrans2D1" presStyleIdx="5" presStyleCnt="10"/>
      <dgm:spPr/>
    </dgm:pt>
    <dgm:pt modelId="{6A50A175-5670-4BFE-89C1-AE30D13989CE}" type="pres">
      <dgm:prSet presAssocID="{D9A542E8-7EC9-4C3B-A7DB-75BB831BA6B2}" presName="connectorText" presStyleLbl="sibTrans2D1" presStyleIdx="5" presStyleCnt="10"/>
      <dgm:spPr/>
    </dgm:pt>
    <dgm:pt modelId="{6E16AB04-3E67-4E16-A596-24806EAE847D}" type="pres">
      <dgm:prSet presAssocID="{72D419D8-E2C9-4BD2-BF2D-0FA7682FC0EA}" presName="node" presStyleLbl="node1" presStyleIdx="6" presStyleCnt="11">
        <dgm:presLayoutVars>
          <dgm:bulletEnabled val="1"/>
        </dgm:presLayoutVars>
      </dgm:prSet>
      <dgm:spPr/>
    </dgm:pt>
    <dgm:pt modelId="{A72A7F98-FA59-48FF-BD9B-4CF6B86F37A8}" type="pres">
      <dgm:prSet presAssocID="{DB235C72-EF85-4963-8923-BD1508C2E13D}" presName="sibTrans" presStyleLbl="sibTrans2D1" presStyleIdx="6" presStyleCnt="10"/>
      <dgm:spPr/>
    </dgm:pt>
    <dgm:pt modelId="{8749A962-3F38-4F2D-88A8-1ABAFDD1F1E7}" type="pres">
      <dgm:prSet presAssocID="{DB235C72-EF85-4963-8923-BD1508C2E13D}" presName="connectorText" presStyleLbl="sibTrans2D1" presStyleIdx="6" presStyleCnt="10"/>
      <dgm:spPr/>
    </dgm:pt>
    <dgm:pt modelId="{62ABECE2-D715-4F8A-9543-3470A50FB99A}" type="pres">
      <dgm:prSet presAssocID="{455CDEA1-8E4C-4404-B893-2E71D6C54624}" presName="node" presStyleLbl="node1" presStyleIdx="7" presStyleCnt="11">
        <dgm:presLayoutVars>
          <dgm:bulletEnabled val="1"/>
        </dgm:presLayoutVars>
      </dgm:prSet>
      <dgm:spPr/>
    </dgm:pt>
    <dgm:pt modelId="{BBE2F0F4-58BC-45D8-A667-C2411B1B04E8}" type="pres">
      <dgm:prSet presAssocID="{EB721718-1552-49BD-98EF-A260F43DA126}" presName="sibTrans" presStyleLbl="sibTrans2D1" presStyleIdx="7" presStyleCnt="10"/>
      <dgm:spPr/>
    </dgm:pt>
    <dgm:pt modelId="{287A41B9-4117-486A-9F02-1B6F59F6380A}" type="pres">
      <dgm:prSet presAssocID="{EB721718-1552-49BD-98EF-A260F43DA126}" presName="connectorText" presStyleLbl="sibTrans2D1" presStyleIdx="7" presStyleCnt="10"/>
      <dgm:spPr/>
    </dgm:pt>
    <dgm:pt modelId="{FD64DEA3-BF75-40C2-90D5-6DEDFE60B2CD}" type="pres">
      <dgm:prSet presAssocID="{760F3D90-8F40-4137-9AC6-8CC1D2D80D7D}" presName="node" presStyleLbl="node1" presStyleIdx="8" presStyleCnt="11">
        <dgm:presLayoutVars>
          <dgm:bulletEnabled val="1"/>
        </dgm:presLayoutVars>
      </dgm:prSet>
      <dgm:spPr/>
    </dgm:pt>
    <dgm:pt modelId="{2A1A2CB7-8000-4EAF-B0B1-81BE19833125}" type="pres">
      <dgm:prSet presAssocID="{9FC91018-BBAE-4F15-AB15-24DC55DA0838}" presName="sibTrans" presStyleLbl="sibTrans2D1" presStyleIdx="8" presStyleCnt="10"/>
      <dgm:spPr/>
    </dgm:pt>
    <dgm:pt modelId="{2DB893DE-9DC7-4179-9A7C-8C168953C185}" type="pres">
      <dgm:prSet presAssocID="{9FC91018-BBAE-4F15-AB15-24DC55DA0838}" presName="connectorText" presStyleLbl="sibTrans2D1" presStyleIdx="8" presStyleCnt="10"/>
      <dgm:spPr/>
    </dgm:pt>
    <dgm:pt modelId="{753D184E-49CA-4B6E-B191-D6912CA9DA52}" type="pres">
      <dgm:prSet presAssocID="{51AC69B8-9E39-48D0-A78F-C50353CBEC5A}" presName="node" presStyleLbl="node1" presStyleIdx="9" presStyleCnt="11">
        <dgm:presLayoutVars>
          <dgm:bulletEnabled val="1"/>
        </dgm:presLayoutVars>
      </dgm:prSet>
      <dgm:spPr/>
    </dgm:pt>
    <dgm:pt modelId="{9FD4260D-2228-4AF5-BAD2-BED78ED3DC27}" type="pres">
      <dgm:prSet presAssocID="{5F787E0B-945E-40C2-BE9A-97694957FF9B}" presName="sibTrans" presStyleLbl="sibTrans2D1" presStyleIdx="9" presStyleCnt="10"/>
      <dgm:spPr/>
    </dgm:pt>
    <dgm:pt modelId="{8E3532EA-DFED-4582-8335-349A5120726C}" type="pres">
      <dgm:prSet presAssocID="{5F787E0B-945E-40C2-BE9A-97694957FF9B}" presName="connectorText" presStyleLbl="sibTrans2D1" presStyleIdx="9" presStyleCnt="10"/>
      <dgm:spPr/>
    </dgm:pt>
    <dgm:pt modelId="{21232C49-91F4-4531-9ED6-7CDFF6A76E06}" type="pres">
      <dgm:prSet presAssocID="{0374498E-38F9-4DB3-9FA7-AE903551497E}" presName="node" presStyleLbl="node1" presStyleIdx="10" presStyleCnt="11">
        <dgm:presLayoutVars>
          <dgm:bulletEnabled val="1"/>
        </dgm:presLayoutVars>
      </dgm:prSet>
      <dgm:spPr/>
    </dgm:pt>
  </dgm:ptLst>
  <dgm:cxnLst>
    <dgm:cxn modelId="{EC8BE507-AC6D-4DCA-AB1E-39C8EA70302A}" type="presOf" srcId="{DB235C72-EF85-4963-8923-BD1508C2E13D}" destId="{8749A962-3F38-4F2D-88A8-1ABAFDD1F1E7}" srcOrd="1" destOrd="0" presId="urn:microsoft.com/office/officeart/2005/8/layout/process5"/>
    <dgm:cxn modelId="{82904B08-C723-4215-BAA1-5ECF814E0DB2}" type="presOf" srcId="{6FA9518E-E406-470D-859F-C372AFD54C11}" destId="{11C5D9A4-6FBB-4CB3-A079-A667ADEB9107}" srcOrd="0" destOrd="0" presId="urn:microsoft.com/office/officeart/2005/8/layout/process5"/>
    <dgm:cxn modelId="{A425A608-F21A-4CFB-A92E-3335FE8435B4}" type="presOf" srcId="{69BDF371-B0C5-4BE2-BE0A-4AAE0D67B529}" destId="{5BB2D75D-5333-4BC2-AE4B-4705218D5ABC}" srcOrd="1" destOrd="0" presId="urn:microsoft.com/office/officeart/2005/8/layout/process5"/>
    <dgm:cxn modelId="{CEFA7109-A80A-4C57-A6EB-71ABA5B626DA}" type="presOf" srcId="{0AF8DB8D-0C08-4AF0-B2CE-84238D208598}" destId="{E5137AAB-84E3-4336-88CE-A0CA1E56009E}" srcOrd="0" destOrd="0" presId="urn:microsoft.com/office/officeart/2005/8/layout/process5"/>
    <dgm:cxn modelId="{3814980E-8AAE-490C-8B34-6D98C82145B2}" type="presOf" srcId="{5F787E0B-945E-40C2-BE9A-97694957FF9B}" destId="{9FD4260D-2228-4AF5-BAD2-BED78ED3DC27}" srcOrd="0" destOrd="0" presId="urn:microsoft.com/office/officeart/2005/8/layout/process5"/>
    <dgm:cxn modelId="{CD27EA14-0A66-46A6-8561-5468D4F75A7F}" srcId="{59932830-6111-4A78-9626-E4D491DB9657}" destId="{9375DE20-0DF4-4052-ACF8-2ADA99F27424}" srcOrd="1" destOrd="0" parTransId="{7F1821C0-B52F-4ABD-A645-7C087B64A725}" sibTransId="{7B506BFC-2892-421F-99EB-3369FDFC2002}"/>
    <dgm:cxn modelId="{1A19F71A-9225-428D-B3AE-BC76DF06672E}" type="presOf" srcId="{5F18241B-B74E-495A-9B8B-8DC49D63691D}" destId="{7B2D42F2-78AF-4945-92C1-4896CCCB910D}" srcOrd="0" destOrd="0" presId="urn:microsoft.com/office/officeart/2005/8/layout/process5"/>
    <dgm:cxn modelId="{025F6C1B-251D-4C75-A326-8E16BAC00F8F}" type="presOf" srcId="{DB235C72-EF85-4963-8923-BD1508C2E13D}" destId="{A72A7F98-FA59-48FF-BD9B-4CF6B86F37A8}" srcOrd="0" destOrd="0" presId="urn:microsoft.com/office/officeart/2005/8/layout/process5"/>
    <dgm:cxn modelId="{FFB9011F-CD3D-4D6D-B1C0-C0E7BF560FB3}" srcId="{59932830-6111-4A78-9626-E4D491DB9657}" destId="{0374498E-38F9-4DB3-9FA7-AE903551497E}" srcOrd="10" destOrd="0" parTransId="{40A5071A-F28F-4CCF-B9E5-31A3B3A3827C}" sibTransId="{C48DDB71-3FD5-4FBA-8A60-AD034BBA7B50}"/>
    <dgm:cxn modelId="{0476DF2F-1908-490E-AD19-E54AD5B0D86B}" type="presOf" srcId="{F58D339D-FE11-4D97-A844-F4A521881FFC}" destId="{A0F4360A-CC95-4644-8416-1CA09881EFE6}" srcOrd="0" destOrd="0" presId="urn:microsoft.com/office/officeart/2005/8/layout/process5"/>
    <dgm:cxn modelId="{46E85632-6BDB-4F12-90EA-7C73D6BB0104}" srcId="{59932830-6111-4A78-9626-E4D491DB9657}" destId="{8097ED56-144C-410D-B4BC-C70D77BA1DD6}" srcOrd="3" destOrd="0" parTransId="{BEBDD5DF-1A62-4DC4-B2B6-8A4337576971}" sibTransId="{6FA9518E-E406-470D-859F-C372AFD54C11}"/>
    <dgm:cxn modelId="{EE9F9C3F-2AC3-47EA-8090-63E3D8E70D92}" type="presOf" srcId="{237AFB5D-E8D9-473F-8936-B8C369042A0D}" destId="{00CAD0B8-2FC2-4EB6-AEC5-877903EF6924}" srcOrd="1" destOrd="0" presId="urn:microsoft.com/office/officeart/2005/8/layout/process5"/>
    <dgm:cxn modelId="{3D7EDA68-30D8-4816-A13D-BA6FF2BAB579}" type="presOf" srcId="{D9A542E8-7EC9-4C3B-A7DB-75BB831BA6B2}" destId="{6A50A175-5670-4BFE-89C1-AE30D13989CE}" srcOrd="1" destOrd="0" presId="urn:microsoft.com/office/officeart/2005/8/layout/process5"/>
    <dgm:cxn modelId="{E0A21B6B-4660-4488-949D-714FCEB8F559}" srcId="{59932830-6111-4A78-9626-E4D491DB9657}" destId="{3672ED9E-8F25-4041-9CE6-83C349E555B6}" srcOrd="0" destOrd="0" parTransId="{B2FBE24C-7DA4-42C6-8069-CFA4ADE72917}" sibTransId="{69BDF371-B0C5-4BE2-BE0A-4AAE0D67B529}"/>
    <dgm:cxn modelId="{3507566D-31C2-45AF-BCF9-83FC25BFF023}" type="presOf" srcId="{8097ED56-144C-410D-B4BC-C70D77BA1DD6}" destId="{50025223-762E-462D-9901-F989E1C3D2E3}" srcOrd="0" destOrd="0" presId="urn:microsoft.com/office/officeart/2005/8/layout/process5"/>
    <dgm:cxn modelId="{0780A46E-5852-42FA-BE90-400F4D7A4B27}" type="presOf" srcId="{760F3D90-8F40-4137-9AC6-8CC1D2D80D7D}" destId="{FD64DEA3-BF75-40C2-90D5-6DEDFE60B2CD}" srcOrd="0" destOrd="0" presId="urn:microsoft.com/office/officeart/2005/8/layout/process5"/>
    <dgm:cxn modelId="{48E1CA6E-D4A0-4095-8A8D-40FACC546C5E}" type="presOf" srcId="{D9A542E8-7EC9-4C3B-A7DB-75BB831BA6B2}" destId="{502015FA-4B2A-42A3-9816-29F2C71A3485}" srcOrd="0" destOrd="0" presId="urn:microsoft.com/office/officeart/2005/8/layout/process5"/>
    <dgm:cxn modelId="{83B37870-BC51-49E3-956C-B5837806075F}" type="presOf" srcId="{EB721718-1552-49BD-98EF-A260F43DA126}" destId="{BBE2F0F4-58BC-45D8-A667-C2411B1B04E8}" srcOrd="0" destOrd="0" presId="urn:microsoft.com/office/officeart/2005/8/layout/process5"/>
    <dgm:cxn modelId="{72F2A152-778B-457D-BCC3-307982601F4E}" type="presOf" srcId="{F41A998F-16AB-4142-A074-74C3ADC2D5F9}" destId="{15FBEF22-2D64-4EAC-91FF-4761BE39A8AE}" srcOrd="0" destOrd="0" presId="urn:microsoft.com/office/officeart/2005/8/layout/process5"/>
    <dgm:cxn modelId="{B182FA55-B70E-4B8F-A6EF-94169CCD94F0}" srcId="{59932830-6111-4A78-9626-E4D491DB9657}" destId="{F58D339D-FE11-4D97-A844-F4A521881FFC}" srcOrd="5" destOrd="0" parTransId="{B67C882E-5ADD-4FDA-B458-29BCF467B310}" sibTransId="{D9A542E8-7EC9-4C3B-A7DB-75BB831BA6B2}"/>
    <dgm:cxn modelId="{5B293F8B-A10E-42F9-86B1-F97700818F15}" type="presOf" srcId="{EB721718-1552-49BD-98EF-A260F43DA126}" destId="{287A41B9-4117-486A-9F02-1B6F59F6380A}" srcOrd="1" destOrd="0" presId="urn:microsoft.com/office/officeart/2005/8/layout/process5"/>
    <dgm:cxn modelId="{B3B0DF8B-3384-449E-8A1E-C7FE448F0A6C}" srcId="{59932830-6111-4A78-9626-E4D491DB9657}" destId="{5F18241B-B74E-495A-9B8B-8DC49D63691D}" srcOrd="2" destOrd="0" parTransId="{A585FB82-3CF9-4892-871F-3EEFF9ABE99C}" sibTransId="{237AFB5D-E8D9-473F-8936-B8C369042A0D}"/>
    <dgm:cxn modelId="{4DEE048F-C713-4525-8DDE-3CAA6725E515}" type="presOf" srcId="{72D419D8-E2C9-4BD2-BF2D-0FA7682FC0EA}" destId="{6E16AB04-3E67-4E16-A596-24806EAE847D}" srcOrd="0" destOrd="0" presId="urn:microsoft.com/office/officeart/2005/8/layout/process5"/>
    <dgm:cxn modelId="{D0AA148F-BE86-412A-8509-87EA414DD2DA}" type="presOf" srcId="{7B506BFC-2892-421F-99EB-3369FDFC2002}" destId="{6476359D-5E0A-4F81-AAD7-0FA10C2B0C28}" srcOrd="1" destOrd="0" presId="urn:microsoft.com/office/officeart/2005/8/layout/process5"/>
    <dgm:cxn modelId="{EF1A0BA0-0480-4CF3-8BA1-D2C5AAB80D3E}" type="presOf" srcId="{0AF8DB8D-0C08-4AF0-B2CE-84238D208598}" destId="{D1F66BFC-1C76-4CBB-9F45-820AB46BFB88}" srcOrd="1" destOrd="0" presId="urn:microsoft.com/office/officeart/2005/8/layout/process5"/>
    <dgm:cxn modelId="{AF5FEBB1-C081-4334-A124-3D1DB52F0676}" type="presOf" srcId="{455CDEA1-8E4C-4404-B893-2E71D6C54624}" destId="{62ABECE2-D715-4F8A-9543-3470A50FB99A}" srcOrd="0" destOrd="0" presId="urn:microsoft.com/office/officeart/2005/8/layout/process5"/>
    <dgm:cxn modelId="{7E73FFB7-7462-425C-A4A0-25AA27CA1F05}" type="presOf" srcId="{51AC69B8-9E39-48D0-A78F-C50353CBEC5A}" destId="{753D184E-49CA-4B6E-B191-D6912CA9DA52}" srcOrd="0" destOrd="0" presId="urn:microsoft.com/office/officeart/2005/8/layout/process5"/>
    <dgm:cxn modelId="{278B35BC-3788-4C47-A7CD-39C046B27510}" type="presOf" srcId="{237AFB5D-E8D9-473F-8936-B8C369042A0D}" destId="{017E5A9D-4624-464D-97F1-943E7798C40D}" srcOrd="0" destOrd="0" presId="urn:microsoft.com/office/officeart/2005/8/layout/process5"/>
    <dgm:cxn modelId="{97503DCB-24D9-4501-BCB5-6E3135C1169E}" type="presOf" srcId="{6FA9518E-E406-470D-859F-C372AFD54C11}" destId="{E3B2551A-173A-4920-AB71-22DF708ABEDF}" srcOrd="1" destOrd="0" presId="urn:microsoft.com/office/officeart/2005/8/layout/process5"/>
    <dgm:cxn modelId="{38D211CE-47C8-4FC8-B4FD-BC91465257F0}" type="presOf" srcId="{3672ED9E-8F25-4041-9CE6-83C349E555B6}" destId="{C46A4846-159B-4DFF-ACDD-A71902470A15}" srcOrd="0" destOrd="0" presId="urn:microsoft.com/office/officeart/2005/8/layout/process5"/>
    <dgm:cxn modelId="{0B4373D2-7AE5-403B-A629-3E5673C28EC2}" srcId="{59932830-6111-4A78-9626-E4D491DB9657}" destId="{72D419D8-E2C9-4BD2-BF2D-0FA7682FC0EA}" srcOrd="6" destOrd="0" parTransId="{697DBE34-7924-43A5-9722-26BBC15B7F4F}" sibTransId="{DB235C72-EF85-4963-8923-BD1508C2E13D}"/>
    <dgm:cxn modelId="{FAFB55DF-ECF4-4FD5-AF34-EB5E7A68ECE3}" srcId="{59932830-6111-4A78-9626-E4D491DB9657}" destId="{51AC69B8-9E39-48D0-A78F-C50353CBEC5A}" srcOrd="9" destOrd="0" parTransId="{F8F3A98D-7692-4498-80D6-5976C0F65A91}" sibTransId="{5F787E0B-945E-40C2-BE9A-97694957FF9B}"/>
    <dgm:cxn modelId="{42BCC0EC-ACB1-41E6-B107-EDEE260E6747}" type="presOf" srcId="{9FC91018-BBAE-4F15-AB15-24DC55DA0838}" destId="{2A1A2CB7-8000-4EAF-B0B1-81BE19833125}" srcOrd="0" destOrd="0" presId="urn:microsoft.com/office/officeart/2005/8/layout/process5"/>
    <dgm:cxn modelId="{BC0ADFEE-C33C-412A-88AA-6775B2C42FB9}" srcId="{59932830-6111-4A78-9626-E4D491DB9657}" destId="{455CDEA1-8E4C-4404-B893-2E71D6C54624}" srcOrd="7" destOrd="0" parTransId="{4ABE315B-B69B-4407-BBC8-D57ED84CE86F}" sibTransId="{EB721718-1552-49BD-98EF-A260F43DA126}"/>
    <dgm:cxn modelId="{DE9BB5EF-4922-47AD-8E8C-CCE17016A0D1}" srcId="{59932830-6111-4A78-9626-E4D491DB9657}" destId="{760F3D90-8F40-4137-9AC6-8CC1D2D80D7D}" srcOrd="8" destOrd="0" parTransId="{4BCCAF9E-B5FC-4E40-8791-A81E1F75D621}" sibTransId="{9FC91018-BBAE-4F15-AB15-24DC55DA0838}"/>
    <dgm:cxn modelId="{95FDB4F0-553A-450C-9A55-AACC8CF56F4E}" type="presOf" srcId="{5F787E0B-945E-40C2-BE9A-97694957FF9B}" destId="{8E3532EA-DFED-4582-8335-349A5120726C}" srcOrd="1" destOrd="0" presId="urn:microsoft.com/office/officeart/2005/8/layout/process5"/>
    <dgm:cxn modelId="{06A627F1-B487-440A-B0C9-8C4392B7B46E}" type="presOf" srcId="{9FC91018-BBAE-4F15-AB15-24DC55DA0838}" destId="{2DB893DE-9DC7-4179-9A7C-8C168953C185}" srcOrd="1" destOrd="0" presId="urn:microsoft.com/office/officeart/2005/8/layout/process5"/>
    <dgm:cxn modelId="{BEABE3F1-22C9-4689-82E3-F810DCC0EDE3}" type="presOf" srcId="{0374498E-38F9-4DB3-9FA7-AE903551497E}" destId="{21232C49-91F4-4531-9ED6-7CDFF6A76E06}" srcOrd="0" destOrd="0" presId="urn:microsoft.com/office/officeart/2005/8/layout/process5"/>
    <dgm:cxn modelId="{004D12F3-D796-4A17-B214-AD8A2DA0E97D}" type="presOf" srcId="{69BDF371-B0C5-4BE2-BE0A-4AAE0D67B529}" destId="{48E6F238-2552-4D45-8E0F-BA15B0156A42}" srcOrd="0" destOrd="0" presId="urn:microsoft.com/office/officeart/2005/8/layout/process5"/>
    <dgm:cxn modelId="{AB9AB0F3-AC99-498F-B834-EAD8688AD6F1}" type="presOf" srcId="{59932830-6111-4A78-9626-E4D491DB9657}" destId="{01EFAAC6-F369-4CB5-85F0-96D9B0D02157}" srcOrd="0" destOrd="0" presId="urn:microsoft.com/office/officeart/2005/8/layout/process5"/>
    <dgm:cxn modelId="{B2C2D9F4-9E24-4D61-ABC8-D7E01CA09A37}" srcId="{59932830-6111-4A78-9626-E4D491DB9657}" destId="{F41A998F-16AB-4142-A074-74C3ADC2D5F9}" srcOrd="4" destOrd="0" parTransId="{17506605-69F1-4DBE-951C-F33A3E01CE2C}" sibTransId="{0AF8DB8D-0C08-4AF0-B2CE-84238D208598}"/>
    <dgm:cxn modelId="{710E4BF6-5EB4-4F2D-BBF2-964678B44D04}" type="presOf" srcId="{9375DE20-0DF4-4052-ACF8-2ADA99F27424}" destId="{8422AA43-3847-4591-981F-630F048A7D7A}" srcOrd="0" destOrd="0" presId="urn:microsoft.com/office/officeart/2005/8/layout/process5"/>
    <dgm:cxn modelId="{BD18A5F8-5077-4E07-A977-70CD4E939F5A}" type="presOf" srcId="{7B506BFC-2892-421F-99EB-3369FDFC2002}" destId="{B9D94955-160D-4A8A-8276-7293FFA8A1CF}" srcOrd="0" destOrd="0" presId="urn:microsoft.com/office/officeart/2005/8/layout/process5"/>
    <dgm:cxn modelId="{A72BF363-CBE8-4CDD-91F4-CC18365A3BF6}" type="presParOf" srcId="{01EFAAC6-F369-4CB5-85F0-96D9B0D02157}" destId="{C46A4846-159B-4DFF-ACDD-A71902470A15}" srcOrd="0" destOrd="0" presId="urn:microsoft.com/office/officeart/2005/8/layout/process5"/>
    <dgm:cxn modelId="{301A130A-6D48-4B68-9169-C37884DD9A6E}" type="presParOf" srcId="{01EFAAC6-F369-4CB5-85F0-96D9B0D02157}" destId="{48E6F238-2552-4D45-8E0F-BA15B0156A42}" srcOrd="1" destOrd="0" presId="urn:microsoft.com/office/officeart/2005/8/layout/process5"/>
    <dgm:cxn modelId="{D56A9D64-A356-4337-9A10-21E3F0A0FD9C}" type="presParOf" srcId="{48E6F238-2552-4D45-8E0F-BA15B0156A42}" destId="{5BB2D75D-5333-4BC2-AE4B-4705218D5ABC}" srcOrd="0" destOrd="0" presId="urn:microsoft.com/office/officeart/2005/8/layout/process5"/>
    <dgm:cxn modelId="{56EAFE62-2E15-4070-AC52-EEF1239FB7F4}" type="presParOf" srcId="{01EFAAC6-F369-4CB5-85F0-96D9B0D02157}" destId="{8422AA43-3847-4591-981F-630F048A7D7A}" srcOrd="2" destOrd="0" presId="urn:microsoft.com/office/officeart/2005/8/layout/process5"/>
    <dgm:cxn modelId="{D95A70FA-2AA3-45E7-B80D-75B503F085D5}" type="presParOf" srcId="{01EFAAC6-F369-4CB5-85F0-96D9B0D02157}" destId="{B9D94955-160D-4A8A-8276-7293FFA8A1CF}" srcOrd="3" destOrd="0" presId="urn:microsoft.com/office/officeart/2005/8/layout/process5"/>
    <dgm:cxn modelId="{F1A1E7EA-030E-4597-B24E-B6E762FB853F}" type="presParOf" srcId="{B9D94955-160D-4A8A-8276-7293FFA8A1CF}" destId="{6476359D-5E0A-4F81-AAD7-0FA10C2B0C28}" srcOrd="0" destOrd="0" presId="urn:microsoft.com/office/officeart/2005/8/layout/process5"/>
    <dgm:cxn modelId="{FD837465-EF36-4BBB-8782-4342E141BA79}" type="presParOf" srcId="{01EFAAC6-F369-4CB5-85F0-96D9B0D02157}" destId="{7B2D42F2-78AF-4945-92C1-4896CCCB910D}" srcOrd="4" destOrd="0" presId="urn:microsoft.com/office/officeart/2005/8/layout/process5"/>
    <dgm:cxn modelId="{029A3C4B-06C0-4A62-916B-78D497B3638B}" type="presParOf" srcId="{01EFAAC6-F369-4CB5-85F0-96D9B0D02157}" destId="{017E5A9D-4624-464D-97F1-943E7798C40D}" srcOrd="5" destOrd="0" presId="urn:microsoft.com/office/officeart/2005/8/layout/process5"/>
    <dgm:cxn modelId="{E81023E9-E402-4A0B-A155-1956D0706DE9}" type="presParOf" srcId="{017E5A9D-4624-464D-97F1-943E7798C40D}" destId="{00CAD0B8-2FC2-4EB6-AEC5-877903EF6924}" srcOrd="0" destOrd="0" presId="urn:microsoft.com/office/officeart/2005/8/layout/process5"/>
    <dgm:cxn modelId="{1E68617E-282B-4C5C-A0B7-6E589EA0B255}" type="presParOf" srcId="{01EFAAC6-F369-4CB5-85F0-96D9B0D02157}" destId="{50025223-762E-462D-9901-F989E1C3D2E3}" srcOrd="6" destOrd="0" presId="urn:microsoft.com/office/officeart/2005/8/layout/process5"/>
    <dgm:cxn modelId="{200398CC-3FA4-46CA-A8BC-1321AF2D762D}" type="presParOf" srcId="{01EFAAC6-F369-4CB5-85F0-96D9B0D02157}" destId="{11C5D9A4-6FBB-4CB3-A079-A667ADEB9107}" srcOrd="7" destOrd="0" presId="urn:microsoft.com/office/officeart/2005/8/layout/process5"/>
    <dgm:cxn modelId="{84F123A1-D317-48F7-813E-599A2941EEAE}" type="presParOf" srcId="{11C5D9A4-6FBB-4CB3-A079-A667ADEB9107}" destId="{E3B2551A-173A-4920-AB71-22DF708ABEDF}" srcOrd="0" destOrd="0" presId="urn:microsoft.com/office/officeart/2005/8/layout/process5"/>
    <dgm:cxn modelId="{1AC5D24F-90EF-4E12-8FC8-60ECBE022E3C}" type="presParOf" srcId="{01EFAAC6-F369-4CB5-85F0-96D9B0D02157}" destId="{15FBEF22-2D64-4EAC-91FF-4761BE39A8AE}" srcOrd="8" destOrd="0" presId="urn:microsoft.com/office/officeart/2005/8/layout/process5"/>
    <dgm:cxn modelId="{B02149D2-D092-4030-BB1A-A70313E4A3FA}" type="presParOf" srcId="{01EFAAC6-F369-4CB5-85F0-96D9B0D02157}" destId="{E5137AAB-84E3-4336-88CE-A0CA1E56009E}" srcOrd="9" destOrd="0" presId="urn:microsoft.com/office/officeart/2005/8/layout/process5"/>
    <dgm:cxn modelId="{8D31D1A9-708D-4701-A90C-030D13F24D6F}" type="presParOf" srcId="{E5137AAB-84E3-4336-88CE-A0CA1E56009E}" destId="{D1F66BFC-1C76-4CBB-9F45-820AB46BFB88}" srcOrd="0" destOrd="0" presId="urn:microsoft.com/office/officeart/2005/8/layout/process5"/>
    <dgm:cxn modelId="{E9F7B066-72E4-4496-87B5-8AF426BAC290}" type="presParOf" srcId="{01EFAAC6-F369-4CB5-85F0-96D9B0D02157}" destId="{A0F4360A-CC95-4644-8416-1CA09881EFE6}" srcOrd="10" destOrd="0" presId="urn:microsoft.com/office/officeart/2005/8/layout/process5"/>
    <dgm:cxn modelId="{24547ABB-32D2-403A-90E9-A20F1C61045B}" type="presParOf" srcId="{01EFAAC6-F369-4CB5-85F0-96D9B0D02157}" destId="{502015FA-4B2A-42A3-9816-29F2C71A3485}" srcOrd="11" destOrd="0" presId="urn:microsoft.com/office/officeart/2005/8/layout/process5"/>
    <dgm:cxn modelId="{CBBF81ED-BDDC-4EBA-9392-BB394C02750C}" type="presParOf" srcId="{502015FA-4B2A-42A3-9816-29F2C71A3485}" destId="{6A50A175-5670-4BFE-89C1-AE30D13989CE}" srcOrd="0" destOrd="0" presId="urn:microsoft.com/office/officeart/2005/8/layout/process5"/>
    <dgm:cxn modelId="{B23CF7F5-B269-4FE5-AE78-4C46BA0394FA}" type="presParOf" srcId="{01EFAAC6-F369-4CB5-85F0-96D9B0D02157}" destId="{6E16AB04-3E67-4E16-A596-24806EAE847D}" srcOrd="12" destOrd="0" presId="urn:microsoft.com/office/officeart/2005/8/layout/process5"/>
    <dgm:cxn modelId="{EBCC1479-3153-4FB5-A7CB-7ADC0F5CA901}" type="presParOf" srcId="{01EFAAC6-F369-4CB5-85F0-96D9B0D02157}" destId="{A72A7F98-FA59-48FF-BD9B-4CF6B86F37A8}" srcOrd="13" destOrd="0" presId="urn:microsoft.com/office/officeart/2005/8/layout/process5"/>
    <dgm:cxn modelId="{3FAEB8A4-D03A-4A8D-9CA8-9044D565B199}" type="presParOf" srcId="{A72A7F98-FA59-48FF-BD9B-4CF6B86F37A8}" destId="{8749A962-3F38-4F2D-88A8-1ABAFDD1F1E7}" srcOrd="0" destOrd="0" presId="urn:microsoft.com/office/officeart/2005/8/layout/process5"/>
    <dgm:cxn modelId="{7D7D9B7F-F8A0-4F70-BC4C-B5D1D754FAAA}" type="presParOf" srcId="{01EFAAC6-F369-4CB5-85F0-96D9B0D02157}" destId="{62ABECE2-D715-4F8A-9543-3470A50FB99A}" srcOrd="14" destOrd="0" presId="urn:microsoft.com/office/officeart/2005/8/layout/process5"/>
    <dgm:cxn modelId="{3BEC3A17-1B71-4C6E-A49D-E150E1638D53}" type="presParOf" srcId="{01EFAAC6-F369-4CB5-85F0-96D9B0D02157}" destId="{BBE2F0F4-58BC-45D8-A667-C2411B1B04E8}" srcOrd="15" destOrd="0" presId="urn:microsoft.com/office/officeart/2005/8/layout/process5"/>
    <dgm:cxn modelId="{79ECAFCF-0E86-406C-8D90-73731AFD7E1F}" type="presParOf" srcId="{BBE2F0F4-58BC-45D8-A667-C2411B1B04E8}" destId="{287A41B9-4117-486A-9F02-1B6F59F6380A}" srcOrd="0" destOrd="0" presId="urn:microsoft.com/office/officeart/2005/8/layout/process5"/>
    <dgm:cxn modelId="{7DBA892B-2870-46C4-87FE-9C12518DDA08}" type="presParOf" srcId="{01EFAAC6-F369-4CB5-85F0-96D9B0D02157}" destId="{FD64DEA3-BF75-40C2-90D5-6DEDFE60B2CD}" srcOrd="16" destOrd="0" presId="urn:microsoft.com/office/officeart/2005/8/layout/process5"/>
    <dgm:cxn modelId="{61E64906-791E-432C-A22D-E6DC4CEE2010}" type="presParOf" srcId="{01EFAAC6-F369-4CB5-85F0-96D9B0D02157}" destId="{2A1A2CB7-8000-4EAF-B0B1-81BE19833125}" srcOrd="17" destOrd="0" presId="urn:microsoft.com/office/officeart/2005/8/layout/process5"/>
    <dgm:cxn modelId="{122D233F-C05C-4FA1-B4A6-2182B0075590}" type="presParOf" srcId="{2A1A2CB7-8000-4EAF-B0B1-81BE19833125}" destId="{2DB893DE-9DC7-4179-9A7C-8C168953C185}" srcOrd="0" destOrd="0" presId="urn:microsoft.com/office/officeart/2005/8/layout/process5"/>
    <dgm:cxn modelId="{9AF4D58D-7D6B-4478-ADA6-E0ED60664061}" type="presParOf" srcId="{01EFAAC6-F369-4CB5-85F0-96D9B0D02157}" destId="{753D184E-49CA-4B6E-B191-D6912CA9DA52}" srcOrd="18" destOrd="0" presId="urn:microsoft.com/office/officeart/2005/8/layout/process5"/>
    <dgm:cxn modelId="{A37BB169-9A3F-4B6D-866C-0E9E0F97942E}" type="presParOf" srcId="{01EFAAC6-F369-4CB5-85F0-96D9B0D02157}" destId="{9FD4260D-2228-4AF5-BAD2-BED78ED3DC27}" srcOrd="19" destOrd="0" presId="urn:microsoft.com/office/officeart/2005/8/layout/process5"/>
    <dgm:cxn modelId="{C90BC51D-3236-4469-A1CD-F87535CBCD54}" type="presParOf" srcId="{9FD4260D-2228-4AF5-BAD2-BED78ED3DC27}" destId="{8E3532EA-DFED-4582-8335-349A5120726C}" srcOrd="0" destOrd="0" presId="urn:microsoft.com/office/officeart/2005/8/layout/process5"/>
    <dgm:cxn modelId="{C5271FF4-6521-4025-8211-CC8FBB841C9D}" type="presParOf" srcId="{01EFAAC6-F369-4CB5-85F0-96D9B0D02157}" destId="{21232C49-91F4-4531-9ED6-7CDFF6A76E06}" srcOrd="20" destOrd="0" presId="urn:microsoft.com/office/officeart/2005/8/layout/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231ED2-E300-49C4-B589-F8EF5222B09B}"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4B82F517-2C12-4A14-A22C-3CACD02EEAE0}">
      <dgm:prSet/>
      <dgm:spPr/>
      <dgm:t>
        <a:bodyPr/>
        <a:lstStyle/>
        <a:p>
          <a:r>
            <a:rPr lang="en-GB"/>
            <a:t>Well-being is a positive state experienced by individuals and societies. Similar to health, it is a resource for daily life and is determined by social, economic and environmental conditions (World Health Organization, [WHO], 2021) </a:t>
          </a:r>
          <a:endParaRPr lang="en-US"/>
        </a:p>
      </dgm:t>
    </dgm:pt>
    <dgm:pt modelId="{CC56C249-E75B-4842-8608-3ACD9B3A9E44}" type="parTrans" cxnId="{A8875A1F-58DB-47AB-A596-00AAD61E9885}">
      <dgm:prSet/>
      <dgm:spPr/>
      <dgm:t>
        <a:bodyPr/>
        <a:lstStyle/>
        <a:p>
          <a:endParaRPr lang="en-US"/>
        </a:p>
      </dgm:t>
    </dgm:pt>
    <dgm:pt modelId="{AE5647D4-AD74-4B50-9A5A-6D9FAD80B117}" type="sibTrans" cxnId="{A8875A1F-58DB-47AB-A596-00AAD61E9885}">
      <dgm:prSet/>
      <dgm:spPr/>
      <dgm:t>
        <a:bodyPr/>
        <a:lstStyle/>
        <a:p>
          <a:endParaRPr lang="en-US"/>
        </a:p>
      </dgm:t>
    </dgm:pt>
    <dgm:pt modelId="{21553A8D-31AD-4BEA-B59E-B2D018162E6C}">
      <dgm:prSet/>
      <dgm:spPr/>
      <dgm:t>
        <a:bodyPr/>
        <a:lstStyle/>
        <a:p>
          <a:r>
            <a:rPr lang="en-GB"/>
            <a:t>Wellbeing comprises an individual’s experience of their life; and a comparison of life circumstances with social norms and values (Department of Health, 2023)</a:t>
          </a:r>
          <a:endParaRPr lang="en-US"/>
        </a:p>
      </dgm:t>
    </dgm:pt>
    <dgm:pt modelId="{388FA3D8-2E2F-4498-A4C2-4E4AC64F76D1}" type="parTrans" cxnId="{51436D53-01B5-4CFD-8C5E-2969AABFE182}">
      <dgm:prSet/>
      <dgm:spPr/>
      <dgm:t>
        <a:bodyPr/>
        <a:lstStyle/>
        <a:p>
          <a:endParaRPr lang="en-US"/>
        </a:p>
      </dgm:t>
    </dgm:pt>
    <dgm:pt modelId="{975465F7-618D-4E98-84DC-3F9A59EEFEE9}" type="sibTrans" cxnId="{51436D53-01B5-4CFD-8C5E-2969AABFE182}">
      <dgm:prSet/>
      <dgm:spPr/>
      <dgm:t>
        <a:bodyPr/>
        <a:lstStyle/>
        <a:p>
          <a:endParaRPr lang="en-US"/>
        </a:p>
      </dgm:t>
    </dgm:pt>
    <dgm:pt modelId="{636F5544-F39E-4C8D-9242-0C83F02253A1}">
      <dgm:prSet/>
      <dgm:spPr/>
      <dgm:t>
        <a:bodyPr/>
        <a:lstStyle/>
        <a:p>
          <a:r>
            <a:rPr lang="en-GB"/>
            <a:t>Well-being  is the combination of feeling good and functioning well (Ruggeri, 2020)</a:t>
          </a:r>
          <a:endParaRPr lang="en-US"/>
        </a:p>
      </dgm:t>
    </dgm:pt>
    <dgm:pt modelId="{8A4DA847-AE62-4A2E-92A6-D4558E266D66}" type="parTrans" cxnId="{732F7378-2D0A-4D46-9F18-017A37A3E2BD}">
      <dgm:prSet/>
      <dgm:spPr/>
      <dgm:t>
        <a:bodyPr/>
        <a:lstStyle/>
        <a:p>
          <a:endParaRPr lang="en-US"/>
        </a:p>
      </dgm:t>
    </dgm:pt>
    <dgm:pt modelId="{F1AF83FD-422A-43BA-9027-7FAAD42DB23C}" type="sibTrans" cxnId="{732F7378-2D0A-4D46-9F18-017A37A3E2BD}">
      <dgm:prSet/>
      <dgm:spPr/>
      <dgm:t>
        <a:bodyPr/>
        <a:lstStyle/>
        <a:p>
          <a:endParaRPr lang="en-US"/>
        </a:p>
      </dgm:t>
    </dgm:pt>
    <dgm:pt modelId="{53BB1E2E-4AF4-4CDB-A80C-93140E8D0B68}" type="pres">
      <dgm:prSet presAssocID="{96231ED2-E300-49C4-B589-F8EF5222B09B}" presName="Name0" presStyleCnt="0">
        <dgm:presLayoutVars>
          <dgm:dir/>
          <dgm:animLvl val="lvl"/>
          <dgm:resizeHandles val="exact"/>
        </dgm:presLayoutVars>
      </dgm:prSet>
      <dgm:spPr/>
    </dgm:pt>
    <dgm:pt modelId="{B01F4BCD-577C-4601-9D26-4B3F226AE560}" type="pres">
      <dgm:prSet presAssocID="{636F5544-F39E-4C8D-9242-0C83F02253A1}" presName="boxAndChildren" presStyleCnt="0"/>
      <dgm:spPr/>
    </dgm:pt>
    <dgm:pt modelId="{CF26F06F-9775-481A-94AE-8F8361D2E05C}" type="pres">
      <dgm:prSet presAssocID="{636F5544-F39E-4C8D-9242-0C83F02253A1}" presName="parentTextBox" presStyleLbl="node1" presStyleIdx="0" presStyleCnt="3"/>
      <dgm:spPr/>
    </dgm:pt>
    <dgm:pt modelId="{E4F39B2C-1FA6-4D30-B916-4EEE238ADA79}" type="pres">
      <dgm:prSet presAssocID="{975465F7-618D-4E98-84DC-3F9A59EEFEE9}" presName="sp" presStyleCnt="0"/>
      <dgm:spPr/>
    </dgm:pt>
    <dgm:pt modelId="{6923A61D-C2D9-4159-AB61-41961114556B}" type="pres">
      <dgm:prSet presAssocID="{21553A8D-31AD-4BEA-B59E-B2D018162E6C}" presName="arrowAndChildren" presStyleCnt="0"/>
      <dgm:spPr/>
    </dgm:pt>
    <dgm:pt modelId="{7A0A3E33-9A77-4E86-8523-A49D458CFD6E}" type="pres">
      <dgm:prSet presAssocID="{21553A8D-31AD-4BEA-B59E-B2D018162E6C}" presName="parentTextArrow" presStyleLbl="node1" presStyleIdx="1" presStyleCnt="3"/>
      <dgm:spPr/>
    </dgm:pt>
    <dgm:pt modelId="{9747F937-2C97-4DDA-A76E-5EB2CA69A041}" type="pres">
      <dgm:prSet presAssocID="{AE5647D4-AD74-4B50-9A5A-6D9FAD80B117}" presName="sp" presStyleCnt="0"/>
      <dgm:spPr/>
    </dgm:pt>
    <dgm:pt modelId="{54220D73-DC6D-4337-BA2F-B550426A1168}" type="pres">
      <dgm:prSet presAssocID="{4B82F517-2C12-4A14-A22C-3CACD02EEAE0}" presName="arrowAndChildren" presStyleCnt="0"/>
      <dgm:spPr/>
    </dgm:pt>
    <dgm:pt modelId="{A05620D5-6544-40F5-80C0-9C06D86AF24D}" type="pres">
      <dgm:prSet presAssocID="{4B82F517-2C12-4A14-A22C-3CACD02EEAE0}" presName="parentTextArrow" presStyleLbl="node1" presStyleIdx="2" presStyleCnt="3"/>
      <dgm:spPr/>
    </dgm:pt>
  </dgm:ptLst>
  <dgm:cxnLst>
    <dgm:cxn modelId="{D9102E1A-C5A6-450B-B818-7B96517E87D4}" type="presOf" srcId="{96231ED2-E300-49C4-B589-F8EF5222B09B}" destId="{53BB1E2E-4AF4-4CDB-A80C-93140E8D0B68}" srcOrd="0" destOrd="0" presId="urn:microsoft.com/office/officeart/2005/8/layout/process4"/>
    <dgm:cxn modelId="{A8875A1F-58DB-47AB-A596-00AAD61E9885}" srcId="{96231ED2-E300-49C4-B589-F8EF5222B09B}" destId="{4B82F517-2C12-4A14-A22C-3CACD02EEAE0}" srcOrd="0" destOrd="0" parTransId="{CC56C249-E75B-4842-8608-3ACD9B3A9E44}" sibTransId="{AE5647D4-AD74-4B50-9A5A-6D9FAD80B117}"/>
    <dgm:cxn modelId="{51436D53-01B5-4CFD-8C5E-2969AABFE182}" srcId="{96231ED2-E300-49C4-B589-F8EF5222B09B}" destId="{21553A8D-31AD-4BEA-B59E-B2D018162E6C}" srcOrd="1" destOrd="0" parTransId="{388FA3D8-2E2F-4498-A4C2-4E4AC64F76D1}" sibTransId="{975465F7-618D-4E98-84DC-3F9A59EEFEE9}"/>
    <dgm:cxn modelId="{732F7378-2D0A-4D46-9F18-017A37A3E2BD}" srcId="{96231ED2-E300-49C4-B589-F8EF5222B09B}" destId="{636F5544-F39E-4C8D-9242-0C83F02253A1}" srcOrd="2" destOrd="0" parTransId="{8A4DA847-AE62-4A2E-92A6-D4558E266D66}" sibTransId="{F1AF83FD-422A-43BA-9027-7FAAD42DB23C}"/>
    <dgm:cxn modelId="{314CCE96-4BD0-40EA-AF24-EAC7AB59DB1A}" type="presOf" srcId="{4B82F517-2C12-4A14-A22C-3CACD02EEAE0}" destId="{A05620D5-6544-40F5-80C0-9C06D86AF24D}" srcOrd="0" destOrd="0" presId="urn:microsoft.com/office/officeart/2005/8/layout/process4"/>
    <dgm:cxn modelId="{D49022BC-3386-4E70-A867-16246410B9C5}" type="presOf" srcId="{21553A8D-31AD-4BEA-B59E-B2D018162E6C}" destId="{7A0A3E33-9A77-4E86-8523-A49D458CFD6E}" srcOrd="0" destOrd="0" presId="urn:microsoft.com/office/officeart/2005/8/layout/process4"/>
    <dgm:cxn modelId="{C0C865E4-2B21-4748-98AF-C902ECF792F4}" type="presOf" srcId="{636F5544-F39E-4C8D-9242-0C83F02253A1}" destId="{CF26F06F-9775-481A-94AE-8F8361D2E05C}" srcOrd="0" destOrd="0" presId="urn:microsoft.com/office/officeart/2005/8/layout/process4"/>
    <dgm:cxn modelId="{9BD5D981-1CAE-473B-A463-2890E6A84815}" type="presParOf" srcId="{53BB1E2E-4AF4-4CDB-A80C-93140E8D0B68}" destId="{B01F4BCD-577C-4601-9D26-4B3F226AE560}" srcOrd="0" destOrd="0" presId="urn:microsoft.com/office/officeart/2005/8/layout/process4"/>
    <dgm:cxn modelId="{07F89475-4CF9-4330-B346-8DEABB6A9D5B}" type="presParOf" srcId="{B01F4BCD-577C-4601-9D26-4B3F226AE560}" destId="{CF26F06F-9775-481A-94AE-8F8361D2E05C}" srcOrd="0" destOrd="0" presId="urn:microsoft.com/office/officeart/2005/8/layout/process4"/>
    <dgm:cxn modelId="{EA399AF9-75F8-4D0D-9B7A-0A36D8D3B898}" type="presParOf" srcId="{53BB1E2E-4AF4-4CDB-A80C-93140E8D0B68}" destId="{E4F39B2C-1FA6-4D30-B916-4EEE238ADA79}" srcOrd="1" destOrd="0" presId="urn:microsoft.com/office/officeart/2005/8/layout/process4"/>
    <dgm:cxn modelId="{85A5E022-6859-4315-9C07-E9B8E147480E}" type="presParOf" srcId="{53BB1E2E-4AF4-4CDB-A80C-93140E8D0B68}" destId="{6923A61D-C2D9-4159-AB61-41961114556B}" srcOrd="2" destOrd="0" presId="urn:microsoft.com/office/officeart/2005/8/layout/process4"/>
    <dgm:cxn modelId="{5556BC00-88E9-4E0F-932C-8AFA4EF241FE}" type="presParOf" srcId="{6923A61D-C2D9-4159-AB61-41961114556B}" destId="{7A0A3E33-9A77-4E86-8523-A49D458CFD6E}" srcOrd="0" destOrd="0" presId="urn:microsoft.com/office/officeart/2005/8/layout/process4"/>
    <dgm:cxn modelId="{2A77CA8A-3741-4D4F-978A-2F00E0CA2F81}" type="presParOf" srcId="{53BB1E2E-4AF4-4CDB-A80C-93140E8D0B68}" destId="{9747F937-2C97-4DDA-A76E-5EB2CA69A041}" srcOrd="3" destOrd="0" presId="urn:microsoft.com/office/officeart/2005/8/layout/process4"/>
    <dgm:cxn modelId="{E2E21CE3-6F41-42E1-AEC7-BF635D5C79B8}" type="presParOf" srcId="{53BB1E2E-4AF4-4CDB-A80C-93140E8D0B68}" destId="{54220D73-DC6D-4337-BA2F-B550426A1168}" srcOrd="4" destOrd="0" presId="urn:microsoft.com/office/officeart/2005/8/layout/process4"/>
    <dgm:cxn modelId="{191280A3-A112-48D1-B84D-465294A1973D}" type="presParOf" srcId="{54220D73-DC6D-4337-BA2F-B550426A1168}" destId="{A05620D5-6544-40F5-80C0-9C06D86AF24D}"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0502E89-DB75-4C34-A982-39071AB3A3D2}" type="doc">
      <dgm:prSet loTypeId="urn:microsoft.com/office/officeart/2018/5/layout/IconCircleLabelList" loCatId="icon" qsTypeId="urn:microsoft.com/office/officeart/2005/8/quickstyle/simple1" qsCatId="simple" csTypeId="urn:microsoft.com/office/officeart/2018/5/colors/Iconchunking_neutralicon_accent0_3" csCatId="mainScheme" phldr="1"/>
      <dgm:spPr/>
      <dgm:t>
        <a:bodyPr/>
        <a:lstStyle/>
        <a:p>
          <a:endParaRPr lang="en-US"/>
        </a:p>
      </dgm:t>
    </dgm:pt>
    <dgm:pt modelId="{493A70DC-5919-4C7B-B2AC-0CA98EB8BEE3}">
      <dgm:prSet/>
      <dgm:spPr/>
      <dgm:t>
        <a:bodyPr/>
        <a:lstStyle/>
        <a:p>
          <a:pPr>
            <a:defRPr cap="all"/>
          </a:pPr>
          <a:r>
            <a:rPr lang="en-GB" b="1"/>
            <a:t>Academic Pressures</a:t>
          </a:r>
          <a:endParaRPr lang="en-US"/>
        </a:p>
      </dgm:t>
    </dgm:pt>
    <dgm:pt modelId="{32D0C64E-5826-4FA4-BE5A-3C68AA77A04F}" type="parTrans" cxnId="{05256173-D778-4B4D-98E2-B5D751A18D8C}">
      <dgm:prSet/>
      <dgm:spPr/>
      <dgm:t>
        <a:bodyPr/>
        <a:lstStyle/>
        <a:p>
          <a:endParaRPr lang="en-US"/>
        </a:p>
      </dgm:t>
    </dgm:pt>
    <dgm:pt modelId="{A63AA748-A779-4F78-B6B7-9FE960247644}" type="sibTrans" cxnId="{05256173-D778-4B4D-98E2-B5D751A18D8C}">
      <dgm:prSet/>
      <dgm:spPr/>
      <dgm:t>
        <a:bodyPr/>
        <a:lstStyle/>
        <a:p>
          <a:endParaRPr lang="en-US"/>
        </a:p>
      </dgm:t>
    </dgm:pt>
    <dgm:pt modelId="{9E9A35A9-767A-4891-9A10-90BB4048A863}">
      <dgm:prSet/>
      <dgm:spPr/>
      <dgm:t>
        <a:bodyPr/>
        <a:lstStyle/>
        <a:p>
          <a:pPr>
            <a:defRPr cap="all"/>
          </a:pPr>
          <a:r>
            <a:rPr lang="en-GB" b="1"/>
            <a:t>Financial Stress </a:t>
          </a:r>
          <a:endParaRPr lang="en-US"/>
        </a:p>
      </dgm:t>
    </dgm:pt>
    <dgm:pt modelId="{D82C3734-E45A-4C43-9F27-63B373BB9F29}" type="parTrans" cxnId="{7D1A219C-4672-4632-B6B1-F336C0DE46C3}">
      <dgm:prSet/>
      <dgm:spPr/>
      <dgm:t>
        <a:bodyPr/>
        <a:lstStyle/>
        <a:p>
          <a:endParaRPr lang="en-US"/>
        </a:p>
      </dgm:t>
    </dgm:pt>
    <dgm:pt modelId="{7D1F95B6-999C-4A57-9841-E2B71A3C81B5}" type="sibTrans" cxnId="{7D1A219C-4672-4632-B6B1-F336C0DE46C3}">
      <dgm:prSet/>
      <dgm:spPr/>
      <dgm:t>
        <a:bodyPr/>
        <a:lstStyle/>
        <a:p>
          <a:endParaRPr lang="en-US"/>
        </a:p>
      </dgm:t>
    </dgm:pt>
    <dgm:pt modelId="{48C7AC56-3A24-4D45-AA24-811AD9FE3CFE}">
      <dgm:prSet/>
      <dgm:spPr/>
      <dgm:t>
        <a:bodyPr/>
        <a:lstStyle/>
        <a:p>
          <a:pPr>
            <a:defRPr cap="all"/>
          </a:pPr>
          <a:r>
            <a:rPr lang="en-GB" b="1"/>
            <a:t>Social Isolation </a:t>
          </a:r>
          <a:endParaRPr lang="en-US"/>
        </a:p>
      </dgm:t>
    </dgm:pt>
    <dgm:pt modelId="{D73DF2A6-8807-43F3-AA30-895FC8CE07D3}" type="parTrans" cxnId="{7B5083C5-D9CD-4E98-9455-C5506F5D9AA9}">
      <dgm:prSet/>
      <dgm:spPr/>
      <dgm:t>
        <a:bodyPr/>
        <a:lstStyle/>
        <a:p>
          <a:endParaRPr lang="en-US"/>
        </a:p>
      </dgm:t>
    </dgm:pt>
    <dgm:pt modelId="{3DC5729C-683D-4388-AFC6-CF75405EEB0D}" type="sibTrans" cxnId="{7B5083C5-D9CD-4E98-9455-C5506F5D9AA9}">
      <dgm:prSet/>
      <dgm:spPr/>
      <dgm:t>
        <a:bodyPr/>
        <a:lstStyle/>
        <a:p>
          <a:endParaRPr lang="en-US"/>
        </a:p>
      </dgm:t>
    </dgm:pt>
    <dgm:pt modelId="{AB4B1DC5-6A25-4329-9D3A-5F1ACBDA588C}">
      <dgm:prSet/>
      <dgm:spPr/>
      <dgm:t>
        <a:bodyPr/>
        <a:lstStyle/>
        <a:p>
          <a:pPr>
            <a:defRPr cap="all"/>
          </a:pPr>
          <a:r>
            <a:rPr lang="en-GB" b="1"/>
            <a:t>Work/Life Balance </a:t>
          </a:r>
          <a:endParaRPr lang="en-US"/>
        </a:p>
      </dgm:t>
    </dgm:pt>
    <dgm:pt modelId="{6E4A8CE3-0440-4B3D-A041-48AD9EBC7C8A}" type="parTrans" cxnId="{7FDA24C6-851D-4E06-AF93-F122299B17BB}">
      <dgm:prSet/>
      <dgm:spPr/>
      <dgm:t>
        <a:bodyPr/>
        <a:lstStyle/>
        <a:p>
          <a:endParaRPr lang="en-US"/>
        </a:p>
      </dgm:t>
    </dgm:pt>
    <dgm:pt modelId="{EB7BF20F-529F-4BFE-8E83-9A67869F3C9B}" type="sibTrans" cxnId="{7FDA24C6-851D-4E06-AF93-F122299B17BB}">
      <dgm:prSet/>
      <dgm:spPr/>
      <dgm:t>
        <a:bodyPr/>
        <a:lstStyle/>
        <a:p>
          <a:endParaRPr lang="en-US"/>
        </a:p>
      </dgm:t>
    </dgm:pt>
    <dgm:pt modelId="{071F1164-0018-4FA2-B201-C76EA6163685}">
      <dgm:prSet/>
      <dgm:spPr/>
      <dgm:t>
        <a:bodyPr/>
        <a:lstStyle/>
        <a:p>
          <a:pPr>
            <a:defRPr cap="all"/>
          </a:pPr>
          <a:r>
            <a:rPr lang="en-GB" b="1"/>
            <a:t>Lifestyle Changes </a:t>
          </a:r>
          <a:endParaRPr lang="en-US"/>
        </a:p>
      </dgm:t>
    </dgm:pt>
    <dgm:pt modelId="{9A3D43D9-8ADD-42F7-A0D6-EDF896C228BB}" type="parTrans" cxnId="{A1D95867-E02F-4B23-89CD-52EA7542836D}">
      <dgm:prSet/>
      <dgm:spPr/>
      <dgm:t>
        <a:bodyPr/>
        <a:lstStyle/>
        <a:p>
          <a:endParaRPr lang="en-US"/>
        </a:p>
      </dgm:t>
    </dgm:pt>
    <dgm:pt modelId="{27AB212E-9246-4260-BCF8-93C4E2019339}" type="sibTrans" cxnId="{A1D95867-E02F-4B23-89CD-52EA7542836D}">
      <dgm:prSet/>
      <dgm:spPr/>
      <dgm:t>
        <a:bodyPr/>
        <a:lstStyle/>
        <a:p>
          <a:endParaRPr lang="en-US"/>
        </a:p>
      </dgm:t>
    </dgm:pt>
    <dgm:pt modelId="{96066650-16C5-44DB-B2A9-D20508398E05}" type="pres">
      <dgm:prSet presAssocID="{30502E89-DB75-4C34-A982-39071AB3A3D2}" presName="root" presStyleCnt="0">
        <dgm:presLayoutVars>
          <dgm:dir/>
          <dgm:resizeHandles val="exact"/>
        </dgm:presLayoutVars>
      </dgm:prSet>
      <dgm:spPr/>
    </dgm:pt>
    <dgm:pt modelId="{DF39C724-0FC7-4D76-BF3B-06FD1F88F87F}" type="pres">
      <dgm:prSet presAssocID="{493A70DC-5919-4C7B-B2AC-0CA98EB8BEE3}" presName="compNode" presStyleCnt="0"/>
      <dgm:spPr/>
    </dgm:pt>
    <dgm:pt modelId="{05FA2C92-E86A-4F2B-AC8A-E65D29A534FB}" type="pres">
      <dgm:prSet presAssocID="{493A70DC-5919-4C7B-B2AC-0CA98EB8BEE3}" presName="iconBgRect" presStyleLbl="bgShp" presStyleIdx="0" presStyleCnt="5"/>
      <dgm:spPr/>
    </dgm:pt>
    <dgm:pt modelId="{5B0267E6-0D87-4591-B892-7B4BCACA31E7}" type="pres">
      <dgm:prSet presAssocID="{493A70DC-5919-4C7B-B2AC-0CA98EB8BEE3}"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B0AC1A5D-75E4-4CC2-9966-AAB5AD8F9CD7}" type="pres">
      <dgm:prSet presAssocID="{493A70DC-5919-4C7B-B2AC-0CA98EB8BEE3}" presName="spaceRect" presStyleCnt="0"/>
      <dgm:spPr/>
    </dgm:pt>
    <dgm:pt modelId="{12910CE0-BC82-4D59-93A9-93E78A1AEB93}" type="pres">
      <dgm:prSet presAssocID="{493A70DC-5919-4C7B-B2AC-0CA98EB8BEE3}" presName="textRect" presStyleLbl="revTx" presStyleIdx="0" presStyleCnt="5">
        <dgm:presLayoutVars>
          <dgm:chMax val="1"/>
          <dgm:chPref val="1"/>
        </dgm:presLayoutVars>
      </dgm:prSet>
      <dgm:spPr/>
    </dgm:pt>
    <dgm:pt modelId="{EF812A0B-5EFD-46D0-88B1-E4C97594839F}" type="pres">
      <dgm:prSet presAssocID="{A63AA748-A779-4F78-B6B7-9FE960247644}" presName="sibTrans" presStyleCnt="0"/>
      <dgm:spPr/>
    </dgm:pt>
    <dgm:pt modelId="{AB2063B4-DEC4-4D64-B91E-F2FCE1803085}" type="pres">
      <dgm:prSet presAssocID="{9E9A35A9-767A-4891-9A10-90BB4048A863}" presName="compNode" presStyleCnt="0"/>
      <dgm:spPr/>
    </dgm:pt>
    <dgm:pt modelId="{903ABD36-5240-42AB-93FE-36093C3B0DE4}" type="pres">
      <dgm:prSet presAssocID="{9E9A35A9-767A-4891-9A10-90BB4048A863}" presName="iconBgRect" presStyleLbl="bgShp" presStyleIdx="1" presStyleCnt="5"/>
      <dgm:spPr/>
    </dgm:pt>
    <dgm:pt modelId="{216A8627-BB0C-474C-AE4E-5CF4571E2A8A}" type="pres">
      <dgm:prSet presAssocID="{9E9A35A9-767A-4891-9A10-90BB4048A86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30408118-1FD9-4067-9F10-E29F5A7ED91E}" type="pres">
      <dgm:prSet presAssocID="{9E9A35A9-767A-4891-9A10-90BB4048A863}" presName="spaceRect" presStyleCnt="0"/>
      <dgm:spPr/>
    </dgm:pt>
    <dgm:pt modelId="{B9CB12F4-ABDD-4387-A1F4-E797FDE9AE87}" type="pres">
      <dgm:prSet presAssocID="{9E9A35A9-767A-4891-9A10-90BB4048A863}" presName="textRect" presStyleLbl="revTx" presStyleIdx="1" presStyleCnt="5">
        <dgm:presLayoutVars>
          <dgm:chMax val="1"/>
          <dgm:chPref val="1"/>
        </dgm:presLayoutVars>
      </dgm:prSet>
      <dgm:spPr/>
    </dgm:pt>
    <dgm:pt modelId="{672276A6-7D96-43FD-A80D-0E2A7AA39D3A}" type="pres">
      <dgm:prSet presAssocID="{7D1F95B6-999C-4A57-9841-E2B71A3C81B5}" presName="sibTrans" presStyleCnt="0"/>
      <dgm:spPr/>
    </dgm:pt>
    <dgm:pt modelId="{BF8DA911-6D59-4D4F-BE08-DC7D1B642168}" type="pres">
      <dgm:prSet presAssocID="{48C7AC56-3A24-4D45-AA24-811AD9FE3CFE}" presName="compNode" presStyleCnt="0"/>
      <dgm:spPr/>
    </dgm:pt>
    <dgm:pt modelId="{361E12BB-9142-425B-844B-6FF2700D416E}" type="pres">
      <dgm:prSet presAssocID="{48C7AC56-3A24-4D45-AA24-811AD9FE3CFE}" presName="iconBgRect" presStyleLbl="bgShp" presStyleIdx="2" presStyleCnt="5"/>
      <dgm:spPr/>
    </dgm:pt>
    <dgm:pt modelId="{5DB86D69-708F-465F-82FA-7048FCC50538}" type="pres">
      <dgm:prSet presAssocID="{48C7AC56-3A24-4D45-AA24-811AD9FE3CF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0F4F757B-3A94-40D2-87E0-1656A2A44759}" type="pres">
      <dgm:prSet presAssocID="{48C7AC56-3A24-4D45-AA24-811AD9FE3CFE}" presName="spaceRect" presStyleCnt="0"/>
      <dgm:spPr/>
    </dgm:pt>
    <dgm:pt modelId="{AC2FEAA9-A87A-4E1A-B4F7-F66999DB63CD}" type="pres">
      <dgm:prSet presAssocID="{48C7AC56-3A24-4D45-AA24-811AD9FE3CFE}" presName="textRect" presStyleLbl="revTx" presStyleIdx="2" presStyleCnt="5">
        <dgm:presLayoutVars>
          <dgm:chMax val="1"/>
          <dgm:chPref val="1"/>
        </dgm:presLayoutVars>
      </dgm:prSet>
      <dgm:spPr/>
    </dgm:pt>
    <dgm:pt modelId="{CCF9584C-C089-4176-A5BD-2B3351D4F055}" type="pres">
      <dgm:prSet presAssocID="{3DC5729C-683D-4388-AFC6-CF75405EEB0D}" presName="sibTrans" presStyleCnt="0"/>
      <dgm:spPr/>
    </dgm:pt>
    <dgm:pt modelId="{663E4C71-90F3-4DB1-A3A4-65A9E9E60479}" type="pres">
      <dgm:prSet presAssocID="{AB4B1DC5-6A25-4329-9D3A-5F1ACBDA588C}" presName="compNode" presStyleCnt="0"/>
      <dgm:spPr/>
    </dgm:pt>
    <dgm:pt modelId="{B6D12CF7-BB50-4A90-8E84-2086905B64B6}" type="pres">
      <dgm:prSet presAssocID="{AB4B1DC5-6A25-4329-9D3A-5F1ACBDA588C}" presName="iconBgRect" presStyleLbl="bgShp" presStyleIdx="3" presStyleCnt="5"/>
      <dgm:spPr/>
    </dgm:pt>
    <dgm:pt modelId="{7B94F263-5DB3-4D17-BCA7-AD432E5383B6}" type="pres">
      <dgm:prSet presAssocID="{AB4B1DC5-6A25-4329-9D3A-5F1ACBDA588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2EAF1C43-A84E-43FA-8B04-B709FB089E3A}" type="pres">
      <dgm:prSet presAssocID="{AB4B1DC5-6A25-4329-9D3A-5F1ACBDA588C}" presName="spaceRect" presStyleCnt="0"/>
      <dgm:spPr/>
    </dgm:pt>
    <dgm:pt modelId="{A02FB6CA-3ED3-4E7A-BCB4-D93782B45152}" type="pres">
      <dgm:prSet presAssocID="{AB4B1DC5-6A25-4329-9D3A-5F1ACBDA588C}" presName="textRect" presStyleLbl="revTx" presStyleIdx="3" presStyleCnt="5">
        <dgm:presLayoutVars>
          <dgm:chMax val="1"/>
          <dgm:chPref val="1"/>
        </dgm:presLayoutVars>
      </dgm:prSet>
      <dgm:spPr/>
    </dgm:pt>
    <dgm:pt modelId="{D00BCCBF-4C9A-4D79-B533-4FC6D9190631}" type="pres">
      <dgm:prSet presAssocID="{EB7BF20F-529F-4BFE-8E83-9A67869F3C9B}" presName="sibTrans" presStyleCnt="0"/>
      <dgm:spPr/>
    </dgm:pt>
    <dgm:pt modelId="{359A735B-3B9D-4248-9614-CA21E87EF93B}" type="pres">
      <dgm:prSet presAssocID="{071F1164-0018-4FA2-B201-C76EA6163685}" presName="compNode" presStyleCnt="0"/>
      <dgm:spPr/>
    </dgm:pt>
    <dgm:pt modelId="{BE6682EE-9684-4DC9-BF1F-EAE22E190162}" type="pres">
      <dgm:prSet presAssocID="{071F1164-0018-4FA2-B201-C76EA6163685}" presName="iconBgRect" presStyleLbl="bgShp" presStyleIdx="4" presStyleCnt="5"/>
      <dgm:spPr/>
    </dgm:pt>
    <dgm:pt modelId="{0E8DEE9A-0F25-4355-B323-8097190A5976}" type="pres">
      <dgm:prSet presAssocID="{071F1164-0018-4FA2-B201-C76EA6163685}"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RenovationHouseWithSparkles"/>
        </a:ext>
      </dgm:extLst>
    </dgm:pt>
    <dgm:pt modelId="{1E89BDC2-A8EC-4C0F-A62C-29B6EDFBD8D1}" type="pres">
      <dgm:prSet presAssocID="{071F1164-0018-4FA2-B201-C76EA6163685}" presName="spaceRect" presStyleCnt="0"/>
      <dgm:spPr/>
    </dgm:pt>
    <dgm:pt modelId="{7A4C8B29-147A-40D7-B4F7-3C3423B47701}" type="pres">
      <dgm:prSet presAssocID="{071F1164-0018-4FA2-B201-C76EA6163685}" presName="textRect" presStyleLbl="revTx" presStyleIdx="4" presStyleCnt="5">
        <dgm:presLayoutVars>
          <dgm:chMax val="1"/>
          <dgm:chPref val="1"/>
        </dgm:presLayoutVars>
      </dgm:prSet>
      <dgm:spPr/>
    </dgm:pt>
  </dgm:ptLst>
  <dgm:cxnLst>
    <dgm:cxn modelId="{654EDE25-CD0B-4B02-B87B-C639DEBE39B9}" type="presOf" srcId="{AB4B1DC5-6A25-4329-9D3A-5F1ACBDA588C}" destId="{A02FB6CA-3ED3-4E7A-BCB4-D93782B45152}" srcOrd="0" destOrd="0" presId="urn:microsoft.com/office/officeart/2018/5/layout/IconCircleLabelList"/>
    <dgm:cxn modelId="{A1D95867-E02F-4B23-89CD-52EA7542836D}" srcId="{30502E89-DB75-4C34-A982-39071AB3A3D2}" destId="{071F1164-0018-4FA2-B201-C76EA6163685}" srcOrd="4" destOrd="0" parTransId="{9A3D43D9-8ADD-42F7-A0D6-EDF896C228BB}" sibTransId="{27AB212E-9246-4260-BCF8-93C4E2019339}"/>
    <dgm:cxn modelId="{96E73168-49CA-4147-9469-1C4DB3B08749}" type="presOf" srcId="{9E9A35A9-767A-4891-9A10-90BB4048A863}" destId="{B9CB12F4-ABDD-4387-A1F4-E797FDE9AE87}" srcOrd="0" destOrd="0" presId="urn:microsoft.com/office/officeart/2018/5/layout/IconCircleLabelList"/>
    <dgm:cxn modelId="{05256173-D778-4B4D-98E2-B5D751A18D8C}" srcId="{30502E89-DB75-4C34-A982-39071AB3A3D2}" destId="{493A70DC-5919-4C7B-B2AC-0CA98EB8BEE3}" srcOrd="0" destOrd="0" parTransId="{32D0C64E-5826-4FA4-BE5A-3C68AA77A04F}" sibTransId="{A63AA748-A779-4F78-B6B7-9FE960247644}"/>
    <dgm:cxn modelId="{02089A59-5801-49C6-82DE-44C0273A9BCD}" type="presOf" srcId="{071F1164-0018-4FA2-B201-C76EA6163685}" destId="{7A4C8B29-147A-40D7-B4F7-3C3423B47701}" srcOrd="0" destOrd="0" presId="urn:microsoft.com/office/officeart/2018/5/layout/IconCircleLabelList"/>
    <dgm:cxn modelId="{E5C8E98E-118E-40D3-921A-AFDCD40C05C7}" type="presOf" srcId="{493A70DC-5919-4C7B-B2AC-0CA98EB8BEE3}" destId="{12910CE0-BC82-4D59-93A9-93E78A1AEB93}" srcOrd="0" destOrd="0" presId="urn:microsoft.com/office/officeart/2018/5/layout/IconCircleLabelList"/>
    <dgm:cxn modelId="{7D1A219C-4672-4632-B6B1-F336C0DE46C3}" srcId="{30502E89-DB75-4C34-A982-39071AB3A3D2}" destId="{9E9A35A9-767A-4891-9A10-90BB4048A863}" srcOrd="1" destOrd="0" parTransId="{D82C3734-E45A-4C43-9F27-63B373BB9F29}" sibTransId="{7D1F95B6-999C-4A57-9841-E2B71A3C81B5}"/>
    <dgm:cxn modelId="{F95BF3AB-22B3-4B1B-A04D-B796D73CDC2C}" type="presOf" srcId="{48C7AC56-3A24-4D45-AA24-811AD9FE3CFE}" destId="{AC2FEAA9-A87A-4E1A-B4F7-F66999DB63CD}" srcOrd="0" destOrd="0" presId="urn:microsoft.com/office/officeart/2018/5/layout/IconCircleLabelList"/>
    <dgm:cxn modelId="{CA3679B7-C737-459E-921D-A58DC9807523}" type="presOf" srcId="{30502E89-DB75-4C34-A982-39071AB3A3D2}" destId="{96066650-16C5-44DB-B2A9-D20508398E05}" srcOrd="0" destOrd="0" presId="urn:microsoft.com/office/officeart/2018/5/layout/IconCircleLabelList"/>
    <dgm:cxn modelId="{7B5083C5-D9CD-4E98-9455-C5506F5D9AA9}" srcId="{30502E89-DB75-4C34-A982-39071AB3A3D2}" destId="{48C7AC56-3A24-4D45-AA24-811AD9FE3CFE}" srcOrd="2" destOrd="0" parTransId="{D73DF2A6-8807-43F3-AA30-895FC8CE07D3}" sibTransId="{3DC5729C-683D-4388-AFC6-CF75405EEB0D}"/>
    <dgm:cxn modelId="{7FDA24C6-851D-4E06-AF93-F122299B17BB}" srcId="{30502E89-DB75-4C34-A982-39071AB3A3D2}" destId="{AB4B1DC5-6A25-4329-9D3A-5F1ACBDA588C}" srcOrd="3" destOrd="0" parTransId="{6E4A8CE3-0440-4B3D-A041-48AD9EBC7C8A}" sibTransId="{EB7BF20F-529F-4BFE-8E83-9A67869F3C9B}"/>
    <dgm:cxn modelId="{1BF13E6E-78E3-456D-9310-866360483982}" type="presParOf" srcId="{96066650-16C5-44DB-B2A9-D20508398E05}" destId="{DF39C724-0FC7-4D76-BF3B-06FD1F88F87F}" srcOrd="0" destOrd="0" presId="urn:microsoft.com/office/officeart/2018/5/layout/IconCircleLabelList"/>
    <dgm:cxn modelId="{E1DDC4A4-A7A3-4F3C-85C1-2915DC37A2AC}" type="presParOf" srcId="{DF39C724-0FC7-4D76-BF3B-06FD1F88F87F}" destId="{05FA2C92-E86A-4F2B-AC8A-E65D29A534FB}" srcOrd="0" destOrd="0" presId="urn:microsoft.com/office/officeart/2018/5/layout/IconCircleLabelList"/>
    <dgm:cxn modelId="{30447759-E664-4CB3-9871-2D40AAF9D1CB}" type="presParOf" srcId="{DF39C724-0FC7-4D76-BF3B-06FD1F88F87F}" destId="{5B0267E6-0D87-4591-B892-7B4BCACA31E7}" srcOrd="1" destOrd="0" presId="urn:microsoft.com/office/officeart/2018/5/layout/IconCircleLabelList"/>
    <dgm:cxn modelId="{954280A5-189E-4478-905C-95FB8DD5E1B9}" type="presParOf" srcId="{DF39C724-0FC7-4D76-BF3B-06FD1F88F87F}" destId="{B0AC1A5D-75E4-4CC2-9966-AAB5AD8F9CD7}" srcOrd="2" destOrd="0" presId="urn:microsoft.com/office/officeart/2018/5/layout/IconCircleLabelList"/>
    <dgm:cxn modelId="{221EBEB5-3D0F-488F-ABEA-E1F133A99618}" type="presParOf" srcId="{DF39C724-0FC7-4D76-BF3B-06FD1F88F87F}" destId="{12910CE0-BC82-4D59-93A9-93E78A1AEB93}" srcOrd="3" destOrd="0" presId="urn:microsoft.com/office/officeart/2018/5/layout/IconCircleLabelList"/>
    <dgm:cxn modelId="{0FE0B703-E977-4307-96AC-5E38A4556585}" type="presParOf" srcId="{96066650-16C5-44DB-B2A9-D20508398E05}" destId="{EF812A0B-5EFD-46D0-88B1-E4C97594839F}" srcOrd="1" destOrd="0" presId="urn:microsoft.com/office/officeart/2018/5/layout/IconCircleLabelList"/>
    <dgm:cxn modelId="{3EB21EBE-F328-42DB-8F9C-693BEE597F90}" type="presParOf" srcId="{96066650-16C5-44DB-B2A9-D20508398E05}" destId="{AB2063B4-DEC4-4D64-B91E-F2FCE1803085}" srcOrd="2" destOrd="0" presId="urn:microsoft.com/office/officeart/2018/5/layout/IconCircleLabelList"/>
    <dgm:cxn modelId="{95140331-11C8-4E50-BB71-F0EDE68788E8}" type="presParOf" srcId="{AB2063B4-DEC4-4D64-B91E-F2FCE1803085}" destId="{903ABD36-5240-42AB-93FE-36093C3B0DE4}" srcOrd="0" destOrd="0" presId="urn:microsoft.com/office/officeart/2018/5/layout/IconCircleLabelList"/>
    <dgm:cxn modelId="{77F662E6-3536-4013-B965-4AA220E76279}" type="presParOf" srcId="{AB2063B4-DEC4-4D64-B91E-F2FCE1803085}" destId="{216A8627-BB0C-474C-AE4E-5CF4571E2A8A}" srcOrd="1" destOrd="0" presId="urn:microsoft.com/office/officeart/2018/5/layout/IconCircleLabelList"/>
    <dgm:cxn modelId="{298CB17A-4D1F-4EB8-811C-28641D166959}" type="presParOf" srcId="{AB2063B4-DEC4-4D64-B91E-F2FCE1803085}" destId="{30408118-1FD9-4067-9F10-E29F5A7ED91E}" srcOrd="2" destOrd="0" presId="urn:microsoft.com/office/officeart/2018/5/layout/IconCircleLabelList"/>
    <dgm:cxn modelId="{D3ABA4D0-9C1B-4838-AB3A-81FB4F99B2E5}" type="presParOf" srcId="{AB2063B4-DEC4-4D64-B91E-F2FCE1803085}" destId="{B9CB12F4-ABDD-4387-A1F4-E797FDE9AE87}" srcOrd="3" destOrd="0" presId="urn:microsoft.com/office/officeart/2018/5/layout/IconCircleLabelList"/>
    <dgm:cxn modelId="{24DB8695-FA46-42A0-BBD9-9B1C30EEC5F4}" type="presParOf" srcId="{96066650-16C5-44DB-B2A9-D20508398E05}" destId="{672276A6-7D96-43FD-A80D-0E2A7AA39D3A}" srcOrd="3" destOrd="0" presId="urn:microsoft.com/office/officeart/2018/5/layout/IconCircleLabelList"/>
    <dgm:cxn modelId="{6DD5D060-7368-402D-9482-7B75A7C963D2}" type="presParOf" srcId="{96066650-16C5-44DB-B2A9-D20508398E05}" destId="{BF8DA911-6D59-4D4F-BE08-DC7D1B642168}" srcOrd="4" destOrd="0" presId="urn:microsoft.com/office/officeart/2018/5/layout/IconCircleLabelList"/>
    <dgm:cxn modelId="{237F72A6-9B75-4724-B4DC-323A475EE33E}" type="presParOf" srcId="{BF8DA911-6D59-4D4F-BE08-DC7D1B642168}" destId="{361E12BB-9142-425B-844B-6FF2700D416E}" srcOrd="0" destOrd="0" presId="urn:microsoft.com/office/officeart/2018/5/layout/IconCircleLabelList"/>
    <dgm:cxn modelId="{26348887-F182-46E8-9F90-DCF4CEC39A8A}" type="presParOf" srcId="{BF8DA911-6D59-4D4F-BE08-DC7D1B642168}" destId="{5DB86D69-708F-465F-82FA-7048FCC50538}" srcOrd="1" destOrd="0" presId="urn:microsoft.com/office/officeart/2018/5/layout/IconCircleLabelList"/>
    <dgm:cxn modelId="{F3A7780D-E49D-41A6-9569-DA88AB1DBB71}" type="presParOf" srcId="{BF8DA911-6D59-4D4F-BE08-DC7D1B642168}" destId="{0F4F757B-3A94-40D2-87E0-1656A2A44759}" srcOrd="2" destOrd="0" presId="urn:microsoft.com/office/officeart/2018/5/layout/IconCircleLabelList"/>
    <dgm:cxn modelId="{E4FA9469-B7B0-4356-A2D6-3DF513092E9C}" type="presParOf" srcId="{BF8DA911-6D59-4D4F-BE08-DC7D1B642168}" destId="{AC2FEAA9-A87A-4E1A-B4F7-F66999DB63CD}" srcOrd="3" destOrd="0" presId="urn:microsoft.com/office/officeart/2018/5/layout/IconCircleLabelList"/>
    <dgm:cxn modelId="{CCC063B5-C92F-415A-AD01-F11EC232ECBB}" type="presParOf" srcId="{96066650-16C5-44DB-B2A9-D20508398E05}" destId="{CCF9584C-C089-4176-A5BD-2B3351D4F055}" srcOrd="5" destOrd="0" presId="urn:microsoft.com/office/officeart/2018/5/layout/IconCircleLabelList"/>
    <dgm:cxn modelId="{5715C26C-AE5C-46CA-A4AD-770F4A74F012}" type="presParOf" srcId="{96066650-16C5-44DB-B2A9-D20508398E05}" destId="{663E4C71-90F3-4DB1-A3A4-65A9E9E60479}" srcOrd="6" destOrd="0" presId="urn:microsoft.com/office/officeart/2018/5/layout/IconCircleLabelList"/>
    <dgm:cxn modelId="{DFE9EFBA-AD7E-45D2-935F-506C120337FF}" type="presParOf" srcId="{663E4C71-90F3-4DB1-A3A4-65A9E9E60479}" destId="{B6D12CF7-BB50-4A90-8E84-2086905B64B6}" srcOrd="0" destOrd="0" presId="urn:microsoft.com/office/officeart/2018/5/layout/IconCircleLabelList"/>
    <dgm:cxn modelId="{3577901C-6E36-4BE0-AB97-609243AA2B8B}" type="presParOf" srcId="{663E4C71-90F3-4DB1-A3A4-65A9E9E60479}" destId="{7B94F263-5DB3-4D17-BCA7-AD432E5383B6}" srcOrd="1" destOrd="0" presId="urn:microsoft.com/office/officeart/2018/5/layout/IconCircleLabelList"/>
    <dgm:cxn modelId="{8FFDD298-DD48-4B43-9CEA-484258D5141A}" type="presParOf" srcId="{663E4C71-90F3-4DB1-A3A4-65A9E9E60479}" destId="{2EAF1C43-A84E-43FA-8B04-B709FB089E3A}" srcOrd="2" destOrd="0" presId="urn:microsoft.com/office/officeart/2018/5/layout/IconCircleLabelList"/>
    <dgm:cxn modelId="{3B94FEF2-D005-40E1-8453-3BB95E8D3E18}" type="presParOf" srcId="{663E4C71-90F3-4DB1-A3A4-65A9E9E60479}" destId="{A02FB6CA-3ED3-4E7A-BCB4-D93782B45152}" srcOrd="3" destOrd="0" presId="urn:microsoft.com/office/officeart/2018/5/layout/IconCircleLabelList"/>
    <dgm:cxn modelId="{FFC905B7-1B3B-4CA0-A39E-E0B9D2E843D4}" type="presParOf" srcId="{96066650-16C5-44DB-B2A9-D20508398E05}" destId="{D00BCCBF-4C9A-4D79-B533-4FC6D9190631}" srcOrd="7" destOrd="0" presId="urn:microsoft.com/office/officeart/2018/5/layout/IconCircleLabelList"/>
    <dgm:cxn modelId="{B6BFB43B-3A2F-4E38-A5BD-10F516852A98}" type="presParOf" srcId="{96066650-16C5-44DB-B2A9-D20508398E05}" destId="{359A735B-3B9D-4248-9614-CA21E87EF93B}" srcOrd="8" destOrd="0" presId="urn:microsoft.com/office/officeart/2018/5/layout/IconCircleLabelList"/>
    <dgm:cxn modelId="{4236AD15-0AC6-4CE1-BF27-6AE938BD90FA}" type="presParOf" srcId="{359A735B-3B9D-4248-9614-CA21E87EF93B}" destId="{BE6682EE-9684-4DC9-BF1F-EAE22E190162}" srcOrd="0" destOrd="0" presId="urn:microsoft.com/office/officeart/2018/5/layout/IconCircleLabelList"/>
    <dgm:cxn modelId="{CAD9389F-0550-469E-9276-4FE3158EF8C7}" type="presParOf" srcId="{359A735B-3B9D-4248-9614-CA21E87EF93B}" destId="{0E8DEE9A-0F25-4355-B323-8097190A5976}" srcOrd="1" destOrd="0" presId="urn:microsoft.com/office/officeart/2018/5/layout/IconCircleLabelList"/>
    <dgm:cxn modelId="{E90EEABE-8B28-4C0A-BAE4-3688CB83E1BE}" type="presParOf" srcId="{359A735B-3B9D-4248-9614-CA21E87EF93B}" destId="{1E89BDC2-A8EC-4C0F-A62C-29B6EDFBD8D1}" srcOrd="2" destOrd="0" presId="urn:microsoft.com/office/officeart/2018/5/layout/IconCircleLabelList"/>
    <dgm:cxn modelId="{AAAF67C3-FA27-4672-89F8-92C5130044D7}" type="presParOf" srcId="{359A735B-3B9D-4248-9614-CA21E87EF93B}" destId="{7A4C8B29-147A-40D7-B4F7-3C3423B4770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869A581-E50B-4F72-942D-E794B909DA4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3FF7A28-22D3-4AFE-89AA-9EC56FABC43E}">
      <dgm:prSet/>
      <dgm:spPr/>
      <dgm:t>
        <a:bodyPr/>
        <a:lstStyle/>
        <a:p>
          <a:r>
            <a:rPr lang="en-US" b="0" i="0"/>
            <a:t>Nutritious diet </a:t>
          </a:r>
          <a:endParaRPr lang="en-US"/>
        </a:p>
      </dgm:t>
    </dgm:pt>
    <dgm:pt modelId="{66376947-6561-4769-A380-1C024DAEF86F}" type="parTrans" cxnId="{B78F0778-0731-474B-8D34-C7B20A168AD5}">
      <dgm:prSet/>
      <dgm:spPr/>
      <dgm:t>
        <a:bodyPr/>
        <a:lstStyle/>
        <a:p>
          <a:endParaRPr lang="en-US"/>
        </a:p>
      </dgm:t>
    </dgm:pt>
    <dgm:pt modelId="{CCC0218B-52E9-4FD7-881A-B4E6E1712160}" type="sibTrans" cxnId="{B78F0778-0731-474B-8D34-C7B20A168AD5}">
      <dgm:prSet/>
      <dgm:spPr/>
      <dgm:t>
        <a:bodyPr/>
        <a:lstStyle/>
        <a:p>
          <a:endParaRPr lang="en-US"/>
        </a:p>
      </dgm:t>
    </dgm:pt>
    <dgm:pt modelId="{46450631-8D98-4B21-82A3-B2F5BA44BDC2}">
      <dgm:prSet/>
      <dgm:spPr/>
      <dgm:t>
        <a:bodyPr/>
        <a:lstStyle/>
        <a:p>
          <a:r>
            <a:rPr lang="en-US" b="0" i="0"/>
            <a:t>Sleep</a:t>
          </a:r>
          <a:endParaRPr lang="en-US"/>
        </a:p>
      </dgm:t>
    </dgm:pt>
    <dgm:pt modelId="{E669043D-D92D-4365-B419-811A4E8B604D}" type="parTrans" cxnId="{986F12A4-3848-45C0-B8EC-A28891C826ED}">
      <dgm:prSet/>
      <dgm:spPr/>
      <dgm:t>
        <a:bodyPr/>
        <a:lstStyle/>
        <a:p>
          <a:endParaRPr lang="en-US"/>
        </a:p>
      </dgm:t>
    </dgm:pt>
    <dgm:pt modelId="{FEE4871A-8A5A-484B-A0F2-BBE8F4E21AC3}" type="sibTrans" cxnId="{986F12A4-3848-45C0-B8EC-A28891C826ED}">
      <dgm:prSet/>
      <dgm:spPr/>
      <dgm:t>
        <a:bodyPr/>
        <a:lstStyle/>
        <a:p>
          <a:endParaRPr lang="en-US"/>
        </a:p>
      </dgm:t>
    </dgm:pt>
    <dgm:pt modelId="{98296746-A62B-4340-82CB-D07A77F9514D}">
      <dgm:prSet/>
      <dgm:spPr/>
      <dgm:t>
        <a:bodyPr/>
        <a:lstStyle/>
        <a:p>
          <a:r>
            <a:rPr lang="en-US" dirty="0"/>
            <a:t>Establishing meaningful connections (friendships, love) </a:t>
          </a:r>
        </a:p>
      </dgm:t>
    </dgm:pt>
    <dgm:pt modelId="{F02CDA63-26E9-45EE-9280-B6D0193049FA}" type="parTrans" cxnId="{FCD2E673-C398-42BC-B660-54279008679D}">
      <dgm:prSet/>
      <dgm:spPr/>
      <dgm:t>
        <a:bodyPr/>
        <a:lstStyle/>
        <a:p>
          <a:endParaRPr lang="en-US"/>
        </a:p>
      </dgm:t>
    </dgm:pt>
    <dgm:pt modelId="{5D599372-1318-42DB-B662-290764BBF621}" type="sibTrans" cxnId="{FCD2E673-C398-42BC-B660-54279008679D}">
      <dgm:prSet/>
      <dgm:spPr/>
      <dgm:t>
        <a:bodyPr/>
        <a:lstStyle/>
        <a:p>
          <a:endParaRPr lang="en-US"/>
        </a:p>
      </dgm:t>
    </dgm:pt>
    <dgm:pt modelId="{254C095D-9A8B-4DAA-AA84-616C4DF16AB7}">
      <dgm:prSet/>
      <dgm:spPr/>
      <dgm:t>
        <a:bodyPr/>
        <a:lstStyle/>
        <a:p>
          <a:r>
            <a:rPr lang="en-US" dirty="0"/>
            <a:t>Seeking support and resources  </a:t>
          </a:r>
        </a:p>
      </dgm:t>
    </dgm:pt>
    <dgm:pt modelId="{B81A4D99-998B-415E-8C5F-3CD3A53B0BAF}" type="parTrans" cxnId="{76CBCD01-11F5-4D4D-8EFE-8C75FACA0A62}">
      <dgm:prSet/>
      <dgm:spPr/>
      <dgm:t>
        <a:bodyPr/>
        <a:lstStyle/>
        <a:p>
          <a:endParaRPr lang="en-US"/>
        </a:p>
      </dgm:t>
    </dgm:pt>
    <dgm:pt modelId="{F84C560A-2D54-458B-AA7C-7803A1FD2D40}" type="sibTrans" cxnId="{76CBCD01-11F5-4D4D-8EFE-8C75FACA0A62}">
      <dgm:prSet/>
      <dgm:spPr/>
      <dgm:t>
        <a:bodyPr/>
        <a:lstStyle/>
        <a:p>
          <a:endParaRPr lang="en-US"/>
        </a:p>
      </dgm:t>
    </dgm:pt>
    <dgm:pt modelId="{8C59E232-EB4D-4BAB-87E2-648D1CC324E0}">
      <dgm:prSet/>
      <dgm:spPr/>
      <dgm:t>
        <a:bodyPr/>
        <a:lstStyle/>
        <a:p>
          <a:r>
            <a:rPr lang="en-US" b="0" i="0"/>
            <a:t>Treating yourself </a:t>
          </a:r>
          <a:endParaRPr lang="en-US"/>
        </a:p>
      </dgm:t>
    </dgm:pt>
    <dgm:pt modelId="{483C4159-E352-45E7-B038-038DD3AF94A4}" type="parTrans" cxnId="{4920178B-478B-4B30-97BB-7404538C7851}">
      <dgm:prSet/>
      <dgm:spPr/>
      <dgm:t>
        <a:bodyPr/>
        <a:lstStyle/>
        <a:p>
          <a:endParaRPr lang="en-US"/>
        </a:p>
      </dgm:t>
    </dgm:pt>
    <dgm:pt modelId="{8FC25AFA-F189-4431-8570-95CEAC84E619}" type="sibTrans" cxnId="{4920178B-478B-4B30-97BB-7404538C7851}">
      <dgm:prSet/>
      <dgm:spPr/>
      <dgm:t>
        <a:bodyPr/>
        <a:lstStyle/>
        <a:p>
          <a:endParaRPr lang="en-US"/>
        </a:p>
      </dgm:t>
    </dgm:pt>
    <dgm:pt modelId="{B5F2EB1A-D433-4727-BA59-70FD3EEFF1FC}">
      <dgm:prSet/>
      <dgm:spPr/>
      <dgm:t>
        <a:bodyPr/>
        <a:lstStyle/>
        <a:p>
          <a:r>
            <a:rPr lang="en-US" dirty="0"/>
            <a:t>Pursuing your passions</a:t>
          </a:r>
        </a:p>
      </dgm:t>
    </dgm:pt>
    <dgm:pt modelId="{3CEFEDE4-315E-4B5A-BD60-18655E37ACA5}" type="parTrans" cxnId="{00657D5C-74E3-4EFC-9376-C88D798F32CE}">
      <dgm:prSet/>
      <dgm:spPr/>
      <dgm:t>
        <a:bodyPr/>
        <a:lstStyle/>
        <a:p>
          <a:endParaRPr lang="en-US"/>
        </a:p>
      </dgm:t>
    </dgm:pt>
    <dgm:pt modelId="{F51A7F01-A11A-4B0D-B47B-6F411E8D2DFD}" type="sibTrans" cxnId="{00657D5C-74E3-4EFC-9376-C88D798F32CE}">
      <dgm:prSet/>
      <dgm:spPr/>
      <dgm:t>
        <a:bodyPr/>
        <a:lstStyle/>
        <a:p>
          <a:endParaRPr lang="en-US"/>
        </a:p>
      </dgm:t>
    </dgm:pt>
    <dgm:pt modelId="{74F5B724-1069-4D12-B599-CF39964D1FFF}" type="pres">
      <dgm:prSet presAssocID="{1869A581-E50B-4F72-942D-E794B909DA42}" presName="vert0" presStyleCnt="0">
        <dgm:presLayoutVars>
          <dgm:dir/>
          <dgm:animOne val="branch"/>
          <dgm:animLvl val="lvl"/>
        </dgm:presLayoutVars>
      </dgm:prSet>
      <dgm:spPr/>
    </dgm:pt>
    <dgm:pt modelId="{F3FB398A-D26D-4EBE-B761-4A48AEAC46B7}" type="pres">
      <dgm:prSet presAssocID="{73FF7A28-22D3-4AFE-89AA-9EC56FABC43E}" presName="thickLine" presStyleLbl="alignNode1" presStyleIdx="0" presStyleCnt="6"/>
      <dgm:spPr/>
    </dgm:pt>
    <dgm:pt modelId="{48B2B2BB-6DCD-4CB5-BA18-700E8FED37ED}" type="pres">
      <dgm:prSet presAssocID="{73FF7A28-22D3-4AFE-89AA-9EC56FABC43E}" presName="horz1" presStyleCnt="0"/>
      <dgm:spPr/>
    </dgm:pt>
    <dgm:pt modelId="{5D9ABC34-DFD8-4567-82F1-2851B7458A3A}" type="pres">
      <dgm:prSet presAssocID="{73FF7A28-22D3-4AFE-89AA-9EC56FABC43E}" presName="tx1" presStyleLbl="revTx" presStyleIdx="0" presStyleCnt="6"/>
      <dgm:spPr/>
    </dgm:pt>
    <dgm:pt modelId="{E127D218-D43C-4D83-A2A9-5E0ECE589E5D}" type="pres">
      <dgm:prSet presAssocID="{73FF7A28-22D3-4AFE-89AA-9EC56FABC43E}" presName="vert1" presStyleCnt="0"/>
      <dgm:spPr/>
    </dgm:pt>
    <dgm:pt modelId="{6F868DC7-74B2-46A1-9758-1BCD3EE42FE5}" type="pres">
      <dgm:prSet presAssocID="{46450631-8D98-4B21-82A3-B2F5BA44BDC2}" presName="thickLine" presStyleLbl="alignNode1" presStyleIdx="1" presStyleCnt="6"/>
      <dgm:spPr/>
    </dgm:pt>
    <dgm:pt modelId="{4547EF64-C96F-4A86-946D-4D1E1DA78243}" type="pres">
      <dgm:prSet presAssocID="{46450631-8D98-4B21-82A3-B2F5BA44BDC2}" presName="horz1" presStyleCnt="0"/>
      <dgm:spPr/>
    </dgm:pt>
    <dgm:pt modelId="{18EFA50E-08DE-4691-B4A7-B566C67D511D}" type="pres">
      <dgm:prSet presAssocID="{46450631-8D98-4B21-82A3-B2F5BA44BDC2}" presName="tx1" presStyleLbl="revTx" presStyleIdx="1" presStyleCnt="6"/>
      <dgm:spPr/>
    </dgm:pt>
    <dgm:pt modelId="{0C9A529D-CD4A-4EDA-A8D1-1E53A6610C88}" type="pres">
      <dgm:prSet presAssocID="{46450631-8D98-4B21-82A3-B2F5BA44BDC2}" presName="vert1" presStyleCnt="0"/>
      <dgm:spPr/>
    </dgm:pt>
    <dgm:pt modelId="{58FE72EA-C2A7-48A7-97FA-107CC7E661CD}" type="pres">
      <dgm:prSet presAssocID="{98296746-A62B-4340-82CB-D07A77F9514D}" presName="thickLine" presStyleLbl="alignNode1" presStyleIdx="2" presStyleCnt="6"/>
      <dgm:spPr/>
    </dgm:pt>
    <dgm:pt modelId="{DA82419A-8993-498C-A664-C7CDEE58C742}" type="pres">
      <dgm:prSet presAssocID="{98296746-A62B-4340-82CB-D07A77F9514D}" presName="horz1" presStyleCnt="0"/>
      <dgm:spPr/>
    </dgm:pt>
    <dgm:pt modelId="{D3204D73-3DFA-4986-8802-C164F2DF4615}" type="pres">
      <dgm:prSet presAssocID="{98296746-A62B-4340-82CB-D07A77F9514D}" presName="tx1" presStyleLbl="revTx" presStyleIdx="2" presStyleCnt="6"/>
      <dgm:spPr/>
    </dgm:pt>
    <dgm:pt modelId="{8E9B766E-B870-4B77-85D2-1C0E71370A73}" type="pres">
      <dgm:prSet presAssocID="{98296746-A62B-4340-82CB-D07A77F9514D}" presName="vert1" presStyleCnt="0"/>
      <dgm:spPr/>
    </dgm:pt>
    <dgm:pt modelId="{5155664F-B0BC-413C-9421-202402D07450}" type="pres">
      <dgm:prSet presAssocID="{254C095D-9A8B-4DAA-AA84-616C4DF16AB7}" presName="thickLine" presStyleLbl="alignNode1" presStyleIdx="3" presStyleCnt="6"/>
      <dgm:spPr/>
    </dgm:pt>
    <dgm:pt modelId="{35BD434B-4919-4624-BE8C-22E46C57890D}" type="pres">
      <dgm:prSet presAssocID="{254C095D-9A8B-4DAA-AA84-616C4DF16AB7}" presName="horz1" presStyleCnt="0"/>
      <dgm:spPr/>
    </dgm:pt>
    <dgm:pt modelId="{6F0AE7D9-3C2C-42E4-9EFC-756F2DB25E52}" type="pres">
      <dgm:prSet presAssocID="{254C095D-9A8B-4DAA-AA84-616C4DF16AB7}" presName="tx1" presStyleLbl="revTx" presStyleIdx="3" presStyleCnt="6"/>
      <dgm:spPr/>
    </dgm:pt>
    <dgm:pt modelId="{BF6DC661-EE12-428D-AD76-51E5BB27A783}" type="pres">
      <dgm:prSet presAssocID="{254C095D-9A8B-4DAA-AA84-616C4DF16AB7}" presName="vert1" presStyleCnt="0"/>
      <dgm:spPr/>
    </dgm:pt>
    <dgm:pt modelId="{90B848C9-44AB-4CAF-A85C-C6E7E72A0D0A}" type="pres">
      <dgm:prSet presAssocID="{8C59E232-EB4D-4BAB-87E2-648D1CC324E0}" presName="thickLine" presStyleLbl="alignNode1" presStyleIdx="4" presStyleCnt="6"/>
      <dgm:spPr/>
    </dgm:pt>
    <dgm:pt modelId="{AE4EFE86-7CAC-46D5-B18C-D531CA18750E}" type="pres">
      <dgm:prSet presAssocID="{8C59E232-EB4D-4BAB-87E2-648D1CC324E0}" presName="horz1" presStyleCnt="0"/>
      <dgm:spPr/>
    </dgm:pt>
    <dgm:pt modelId="{0CCE3CAF-C29A-4E60-BF0D-299B5E9CE788}" type="pres">
      <dgm:prSet presAssocID="{8C59E232-EB4D-4BAB-87E2-648D1CC324E0}" presName="tx1" presStyleLbl="revTx" presStyleIdx="4" presStyleCnt="6"/>
      <dgm:spPr/>
    </dgm:pt>
    <dgm:pt modelId="{3871644A-60DF-44E4-9460-C2E9A96F3BC2}" type="pres">
      <dgm:prSet presAssocID="{8C59E232-EB4D-4BAB-87E2-648D1CC324E0}" presName="vert1" presStyleCnt="0"/>
      <dgm:spPr/>
    </dgm:pt>
    <dgm:pt modelId="{623AA764-BFF4-42C9-8921-E8E0AF76D706}" type="pres">
      <dgm:prSet presAssocID="{B5F2EB1A-D433-4727-BA59-70FD3EEFF1FC}" presName="thickLine" presStyleLbl="alignNode1" presStyleIdx="5" presStyleCnt="6"/>
      <dgm:spPr/>
    </dgm:pt>
    <dgm:pt modelId="{F4611458-FE7C-4A58-9D7F-19BDC1D52C38}" type="pres">
      <dgm:prSet presAssocID="{B5F2EB1A-D433-4727-BA59-70FD3EEFF1FC}" presName="horz1" presStyleCnt="0"/>
      <dgm:spPr/>
    </dgm:pt>
    <dgm:pt modelId="{D278830D-C420-4B7F-86BB-DAB0D3BFC5E7}" type="pres">
      <dgm:prSet presAssocID="{B5F2EB1A-D433-4727-BA59-70FD3EEFF1FC}" presName="tx1" presStyleLbl="revTx" presStyleIdx="5" presStyleCnt="6"/>
      <dgm:spPr/>
    </dgm:pt>
    <dgm:pt modelId="{43063F1B-66FF-4A1C-B73C-0F7032F93C39}" type="pres">
      <dgm:prSet presAssocID="{B5F2EB1A-D433-4727-BA59-70FD3EEFF1FC}" presName="vert1" presStyleCnt="0"/>
      <dgm:spPr/>
    </dgm:pt>
  </dgm:ptLst>
  <dgm:cxnLst>
    <dgm:cxn modelId="{76CBCD01-11F5-4D4D-8EFE-8C75FACA0A62}" srcId="{1869A581-E50B-4F72-942D-E794B909DA42}" destId="{254C095D-9A8B-4DAA-AA84-616C4DF16AB7}" srcOrd="3" destOrd="0" parTransId="{B81A4D99-998B-415E-8C5F-3CD3A53B0BAF}" sibTransId="{F84C560A-2D54-458B-AA7C-7803A1FD2D40}"/>
    <dgm:cxn modelId="{4865F327-5BE4-4A5D-AC9D-FC9E505DD8FC}" type="presOf" srcId="{98296746-A62B-4340-82CB-D07A77F9514D}" destId="{D3204D73-3DFA-4986-8802-C164F2DF4615}" srcOrd="0" destOrd="0" presId="urn:microsoft.com/office/officeart/2008/layout/LinedList"/>
    <dgm:cxn modelId="{51E37528-BCA7-4A54-A38E-3EC7335B468B}" type="presOf" srcId="{B5F2EB1A-D433-4727-BA59-70FD3EEFF1FC}" destId="{D278830D-C420-4B7F-86BB-DAB0D3BFC5E7}" srcOrd="0" destOrd="0" presId="urn:microsoft.com/office/officeart/2008/layout/LinedList"/>
    <dgm:cxn modelId="{00657D5C-74E3-4EFC-9376-C88D798F32CE}" srcId="{1869A581-E50B-4F72-942D-E794B909DA42}" destId="{B5F2EB1A-D433-4727-BA59-70FD3EEFF1FC}" srcOrd="5" destOrd="0" parTransId="{3CEFEDE4-315E-4B5A-BD60-18655E37ACA5}" sibTransId="{F51A7F01-A11A-4B0D-B47B-6F411E8D2DFD}"/>
    <dgm:cxn modelId="{2FE0095E-E9D0-4912-B14A-BDF1DB4BF609}" type="presOf" srcId="{73FF7A28-22D3-4AFE-89AA-9EC56FABC43E}" destId="{5D9ABC34-DFD8-4567-82F1-2851B7458A3A}" srcOrd="0" destOrd="0" presId="urn:microsoft.com/office/officeart/2008/layout/LinedList"/>
    <dgm:cxn modelId="{FCD2E673-C398-42BC-B660-54279008679D}" srcId="{1869A581-E50B-4F72-942D-E794B909DA42}" destId="{98296746-A62B-4340-82CB-D07A77F9514D}" srcOrd="2" destOrd="0" parTransId="{F02CDA63-26E9-45EE-9280-B6D0193049FA}" sibTransId="{5D599372-1318-42DB-B662-290764BBF621}"/>
    <dgm:cxn modelId="{F3563D56-7B0B-49B1-8B9A-932D5EA59BA5}" type="presOf" srcId="{8C59E232-EB4D-4BAB-87E2-648D1CC324E0}" destId="{0CCE3CAF-C29A-4E60-BF0D-299B5E9CE788}" srcOrd="0" destOrd="0" presId="urn:microsoft.com/office/officeart/2008/layout/LinedList"/>
    <dgm:cxn modelId="{B78F0778-0731-474B-8D34-C7B20A168AD5}" srcId="{1869A581-E50B-4F72-942D-E794B909DA42}" destId="{73FF7A28-22D3-4AFE-89AA-9EC56FABC43E}" srcOrd="0" destOrd="0" parTransId="{66376947-6561-4769-A380-1C024DAEF86F}" sibTransId="{CCC0218B-52E9-4FD7-881A-B4E6E1712160}"/>
    <dgm:cxn modelId="{C3222B59-F3B7-4459-A4B8-B824E7EBF6A1}" type="presOf" srcId="{254C095D-9A8B-4DAA-AA84-616C4DF16AB7}" destId="{6F0AE7D9-3C2C-42E4-9EFC-756F2DB25E52}" srcOrd="0" destOrd="0" presId="urn:microsoft.com/office/officeart/2008/layout/LinedList"/>
    <dgm:cxn modelId="{C0DA347C-5C21-4E7D-9E93-9C3096492304}" type="presOf" srcId="{46450631-8D98-4B21-82A3-B2F5BA44BDC2}" destId="{18EFA50E-08DE-4691-B4A7-B566C67D511D}" srcOrd="0" destOrd="0" presId="urn:microsoft.com/office/officeart/2008/layout/LinedList"/>
    <dgm:cxn modelId="{4920178B-478B-4B30-97BB-7404538C7851}" srcId="{1869A581-E50B-4F72-942D-E794B909DA42}" destId="{8C59E232-EB4D-4BAB-87E2-648D1CC324E0}" srcOrd="4" destOrd="0" parTransId="{483C4159-E352-45E7-B038-038DD3AF94A4}" sibTransId="{8FC25AFA-F189-4431-8570-95CEAC84E619}"/>
    <dgm:cxn modelId="{986F12A4-3848-45C0-B8EC-A28891C826ED}" srcId="{1869A581-E50B-4F72-942D-E794B909DA42}" destId="{46450631-8D98-4B21-82A3-B2F5BA44BDC2}" srcOrd="1" destOrd="0" parTransId="{E669043D-D92D-4365-B419-811A4E8B604D}" sibTransId="{FEE4871A-8A5A-484B-A0F2-BBE8F4E21AC3}"/>
    <dgm:cxn modelId="{74382EF6-FF4A-46DA-A563-187DA24058BB}" type="presOf" srcId="{1869A581-E50B-4F72-942D-E794B909DA42}" destId="{74F5B724-1069-4D12-B599-CF39964D1FFF}" srcOrd="0" destOrd="0" presId="urn:microsoft.com/office/officeart/2008/layout/LinedList"/>
    <dgm:cxn modelId="{FEB43905-23C7-4065-9F51-21E1262B0803}" type="presParOf" srcId="{74F5B724-1069-4D12-B599-CF39964D1FFF}" destId="{F3FB398A-D26D-4EBE-B761-4A48AEAC46B7}" srcOrd="0" destOrd="0" presId="urn:microsoft.com/office/officeart/2008/layout/LinedList"/>
    <dgm:cxn modelId="{E30D4DB3-EFED-4BC0-9BCA-9E39E655749F}" type="presParOf" srcId="{74F5B724-1069-4D12-B599-CF39964D1FFF}" destId="{48B2B2BB-6DCD-4CB5-BA18-700E8FED37ED}" srcOrd="1" destOrd="0" presId="urn:microsoft.com/office/officeart/2008/layout/LinedList"/>
    <dgm:cxn modelId="{89F12FA1-45CD-4872-B1B2-B76CA3261733}" type="presParOf" srcId="{48B2B2BB-6DCD-4CB5-BA18-700E8FED37ED}" destId="{5D9ABC34-DFD8-4567-82F1-2851B7458A3A}" srcOrd="0" destOrd="0" presId="urn:microsoft.com/office/officeart/2008/layout/LinedList"/>
    <dgm:cxn modelId="{CA52A9C1-D63E-4667-8CAA-BA854353AEC2}" type="presParOf" srcId="{48B2B2BB-6DCD-4CB5-BA18-700E8FED37ED}" destId="{E127D218-D43C-4D83-A2A9-5E0ECE589E5D}" srcOrd="1" destOrd="0" presId="urn:microsoft.com/office/officeart/2008/layout/LinedList"/>
    <dgm:cxn modelId="{C448BED3-A053-4CE6-B0F9-439D4EBBAD85}" type="presParOf" srcId="{74F5B724-1069-4D12-B599-CF39964D1FFF}" destId="{6F868DC7-74B2-46A1-9758-1BCD3EE42FE5}" srcOrd="2" destOrd="0" presId="urn:microsoft.com/office/officeart/2008/layout/LinedList"/>
    <dgm:cxn modelId="{B6CA747A-98DA-4F8E-8C7D-0408E5A08E16}" type="presParOf" srcId="{74F5B724-1069-4D12-B599-CF39964D1FFF}" destId="{4547EF64-C96F-4A86-946D-4D1E1DA78243}" srcOrd="3" destOrd="0" presId="urn:microsoft.com/office/officeart/2008/layout/LinedList"/>
    <dgm:cxn modelId="{B7F6D236-F96E-4981-8D9D-08D1F5E13DEC}" type="presParOf" srcId="{4547EF64-C96F-4A86-946D-4D1E1DA78243}" destId="{18EFA50E-08DE-4691-B4A7-B566C67D511D}" srcOrd="0" destOrd="0" presId="urn:microsoft.com/office/officeart/2008/layout/LinedList"/>
    <dgm:cxn modelId="{616FFC82-5D4E-4D27-93C1-401719CB3493}" type="presParOf" srcId="{4547EF64-C96F-4A86-946D-4D1E1DA78243}" destId="{0C9A529D-CD4A-4EDA-A8D1-1E53A6610C88}" srcOrd="1" destOrd="0" presId="urn:microsoft.com/office/officeart/2008/layout/LinedList"/>
    <dgm:cxn modelId="{BE5C01DC-C819-4EAD-B3D5-B1D30E89D2CD}" type="presParOf" srcId="{74F5B724-1069-4D12-B599-CF39964D1FFF}" destId="{58FE72EA-C2A7-48A7-97FA-107CC7E661CD}" srcOrd="4" destOrd="0" presId="urn:microsoft.com/office/officeart/2008/layout/LinedList"/>
    <dgm:cxn modelId="{43EA621C-9BD2-46A4-AECC-EAE3EDC4AE44}" type="presParOf" srcId="{74F5B724-1069-4D12-B599-CF39964D1FFF}" destId="{DA82419A-8993-498C-A664-C7CDEE58C742}" srcOrd="5" destOrd="0" presId="urn:microsoft.com/office/officeart/2008/layout/LinedList"/>
    <dgm:cxn modelId="{93CE7970-6E8B-4529-BDF7-6EAC37E8DD5E}" type="presParOf" srcId="{DA82419A-8993-498C-A664-C7CDEE58C742}" destId="{D3204D73-3DFA-4986-8802-C164F2DF4615}" srcOrd="0" destOrd="0" presId="urn:microsoft.com/office/officeart/2008/layout/LinedList"/>
    <dgm:cxn modelId="{D7B279F0-F51F-4EA6-BA53-C777C07B24A0}" type="presParOf" srcId="{DA82419A-8993-498C-A664-C7CDEE58C742}" destId="{8E9B766E-B870-4B77-85D2-1C0E71370A73}" srcOrd="1" destOrd="0" presId="urn:microsoft.com/office/officeart/2008/layout/LinedList"/>
    <dgm:cxn modelId="{93BA22B0-3F2F-4C55-880C-0ABD1BBB2F92}" type="presParOf" srcId="{74F5B724-1069-4D12-B599-CF39964D1FFF}" destId="{5155664F-B0BC-413C-9421-202402D07450}" srcOrd="6" destOrd="0" presId="urn:microsoft.com/office/officeart/2008/layout/LinedList"/>
    <dgm:cxn modelId="{5D2A7186-F3A2-458F-8079-91182878C8BA}" type="presParOf" srcId="{74F5B724-1069-4D12-B599-CF39964D1FFF}" destId="{35BD434B-4919-4624-BE8C-22E46C57890D}" srcOrd="7" destOrd="0" presId="urn:microsoft.com/office/officeart/2008/layout/LinedList"/>
    <dgm:cxn modelId="{C29B843B-1ACC-4E60-9FFA-7D33D3D96C96}" type="presParOf" srcId="{35BD434B-4919-4624-BE8C-22E46C57890D}" destId="{6F0AE7D9-3C2C-42E4-9EFC-756F2DB25E52}" srcOrd="0" destOrd="0" presId="urn:microsoft.com/office/officeart/2008/layout/LinedList"/>
    <dgm:cxn modelId="{C4E4596B-F59F-4784-926A-B94613BE6C41}" type="presParOf" srcId="{35BD434B-4919-4624-BE8C-22E46C57890D}" destId="{BF6DC661-EE12-428D-AD76-51E5BB27A783}" srcOrd="1" destOrd="0" presId="urn:microsoft.com/office/officeart/2008/layout/LinedList"/>
    <dgm:cxn modelId="{B3C88BEA-5318-400E-8DB3-7AC921EB59CA}" type="presParOf" srcId="{74F5B724-1069-4D12-B599-CF39964D1FFF}" destId="{90B848C9-44AB-4CAF-A85C-C6E7E72A0D0A}" srcOrd="8" destOrd="0" presId="urn:microsoft.com/office/officeart/2008/layout/LinedList"/>
    <dgm:cxn modelId="{5F487E95-367A-4F65-ACF3-FBB084A55FF5}" type="presParOf" srcId="{74F5B724-1069-4D12-B599-CF39964D1FFF}" destId="{AE4EFE86-7CAC-46D5-B18C-D531CA18750E}" srcOrd="9" destOrd="0" presId="urn:microsoft.com/office/officeart/2008/layout/LinedList"/>
    <dgm:cxn modelId="{ADC60CBF-5140-49B4-9C57-01E53DF90BB9}" type="presParOf" srcId="{AE4EFE86-7CAC-46D5-B18C-D531CA18750E}" destId="{0CCE3CAF-C29A-4E60-BF0D-299B5E9CE788}" srcOrd="0" destOrd="0" presId="urn:microsoft.com/office/officeart/2008/layout/LinedList"/>
    <dgm:cxn modelId="{3F61A8C8-3FF4-4F54-9AEE-DBFBA1B36C0C}" type="presParOf" srcId="{AE4EFE86-7CAC-46D5-B18C-D531CA18750E}" destId="{3871644A-60DF-44E4-9460-C2E9A96F3BC2}" srcOrd="1" destOrd="0" presId="urn:microsoft.com/office/officeart/2008/layout/LinedList"/>
    <dgm:cxn modelId="{D66ECAE7-A2D8-4A51-A718-C2013673C5FB}" type="presParOf" srcId="{74F5B724-1069-4D12-B599-CF39964D1FFF}" destId="{623AA764-BFF4-42C9-8921-E8E0AF76D706}" srcOrd="10" destOrd="0" presId="urn:microsoft.com/office/officeart/2008/layout/LinedList"/>
    <dgm:cxn modelId="{479475D3-AD36-4916-8B2F-F1B0778C8FE8}" type="presParOf" srcId="{74F5B724-1069-4D12-B599-CF39964D1FFF}" destId="{F4611458-FE7C-4A58-9D7F-19BDC1D52C38}" srcOrd="11" destOrd="0" presId="urn:microsoft.com/office/officeart/2008/layout/LinedList"/>
    <dgm:cxn modelId="{52B26209-32D6-4100-BA9D-09B86216532E}" type="presParOf" srcId="{F4611458-FE7C-4A58-9D7F-19BDC1D52C38}" destId="{D278830D-C420-4B7F-86BB-DAB0D3BFC5E7}" srcOrd="0" destOrd="0" presId="urn:microsoft.com/office/officeart/2008/layout/LinedList"/>
    <dgm:cxn modelId="{96882790-F5ED-4697-BDD4-94B74328BECE}" type="presParOf" srcId="{F4611458-FE7C-4A58-9D7F-19BDC1D52C38}" destId="{43063F1B-66FF-4A1C-B73C-0F7032F93C3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AB7E490-747A-4F5C-A6A3-9FE54B1FE22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356BC9F-2C63-48E2-9294-557254058042}">
      <dgm:prSet/>
      <dgm:spPr/>
      <dgm:t>
        <a:bodyPr/>
        <a:lstStyle/>
        <a:p>
          <a:r>
            <a:rPr lang="en-GB" dirty="0"/>
            <a:t>Learning isn’t a process with a fixed beginning or end; it is a continuous journey that never truly stops.</a:t>
          </a:r>
          <a:endParaRPr lang="en-US" dirty="0"/>
        </a:p>
      </dgm:t>
    </dgm:pt>
    <dgm:pt modelId="{654F1E51-EE6C-4339-A7FF-B3121A46ACE8}" type="parTrans" cxnId="{AD7F3FEE-4F2A-4ACA-9FE2-59D25B19F93F}">
      <dgm:prSet/>
      <dgm:spPr/>
      <dgm:t>
        <a:bodyPr/>
        <a:lstStyle/>
        <a:p>
          <a:endParaRPr lang="en-US"/>
        </a:p>
      </dgm:t>
    </dgm:pt>
    <dgm:pt modelId="{85DCD7B2-DB8A-440A-8872-4BC5B21D1D66}" type="sibTrans" cxnId="{AD7F3FEE-4F2A-4ACA-9FE2-59D25B19F93F}">
      <dgm:prSet/>
      <dgm:spPr/>
      <dgm:t>
        <a:bodyPr/>
        <a:lstStyle/>
        <a:p>
          <a:endParaRPr lang="en-US"/>
        </a:p>
      </dgm:t>
    </dgm:pt>
    <dgm:pt modelId="{090D56E0-3052-45D5-83FF-523C713CF1BC}">
      <dgm:prSet/>
      <dgm:spPr/>
      <dgm:t>
        <a:bodyPr/>
        <a:lstStyle/>
        <a:p>
          <a:r>
            <a:rPr lang="en-GB"/>
            <a:t>We all learn differently, with our own strengths, challenges, and preferred ways of engaging</a:t>
          </a:r>
          <a:endParaRPr lang="en-US"/>
        </a:p>
      </dgm:t>
    </dgm:pt>
    <dgm:pt modelId="{C46C3A93-ADB4-4C3D-B86D-D71D44396473}" type="parTrans" cxnId="{F0775EF4-4F41-4769-BBCD-8FC28990376F}">
      <dgm:prSet/>
      <dgm:spPr/>
      <dgm:t>
        <a:bodyPr/>
        <a:lstStyle/>
        <a:p>
          <a:endParaRPr lang="en-US"/>
        </a:p>
      </dgm:t>
    </dgm:pt>
    <dgm:pt modelId="{7629216D-29E8-456F-9E99-861B38EFABE8}" type="sibTrans" cxnId="{F0775EF4-4F41-4769-BBCD-8FC28990376F}">
      <dgm:prSet/>
      <dgm:spPr/>
      <dgm:t>
        <a:bodyPr/>
        <a:lstStyle/>
        <a:p>
          <a:endParaRPr lang="en-US"/>
        </a:p>
      </dgm:t>
    </dgm:pt>
    <dgm:pt modelId="{09799FD5-0A3F-44D3-8533-C7824B2F1539}" type="pres">
      <dgm:prSet presAssocID="{6AB7E490-747A-4F5C-A6A3-9FE54B1FE227}" presName="hierChild1" presStyleCnt="0">
        <dgm:presLayoutVars>
          <dgm:chPref val="1"/>
          <dgm:dir/>
          <dgm:animOne val="branch"/>
          <dgm:animLvl val="lvl"/>
          <dgm:resizeHandles/>
        </dgm:presLayoutVars>
      </dgm:prSet>
      <dgm:spPr/>
    </dgm:pt>
    <dgm:pt modelId="{C97DC186-BE64-42C4-99C2-08F3BD14CA2B}" type="pres">
      <dgm:prSet presAssocID="{8356BC9F-2C63-48E2-9294-557254058042}" presName="hierRoot1" presStyleCnt="0"/>
      <dgm:spPr/>
    </dgm:pt>
    <dgm:pt modelId="{9C325F77-F9A8-484D-80F5-1D27BDA9DDA2}" type="pres">
      <dgm:prSet presAssocID="{8356BC9F-2C63-48E2-9294-557254058042}" presName="composite" presStyleCnt="0"/>
      <dgm:spPr/>
    </dgm:pt>
    <dgm:pt modelId="{0753311C-3C6A-4DD2-93AC-6680E27D97A7}" type="pres">
      <dgm:prSet presAssocID="{8356BC9F-2C63-48E2-9294-557254058042}" presName="background" presStyleLbl="node0" presStyleIdx="0" presStyleCnt="2"/>
      <dgm:spPr/>
    </dgm:pt>
    <dgm:pt modelId="{8F133593-9F1C-4323-A9DC-493502D919CE}" type="pres">
      <dgm:prSet presAssocID="{8356BC9F-2C63-48E2-9294-557254058042}" presName="text" presStyleLbl="fgAcc0" presStyleIdx="0" presStyleCnt="2">
        <dgm:presLayoutVars>
          <dgm:chPref val="3"/>
        </dgm:presLayoutVars>
      </dgm:prSet>
      <dgm:spPr/>
    </dgm:pt>
    <dgm:pt modelId="{96E20C38-5F18-4B40-8198-EC7F5B9D0DAF}" type="pres">
      <dgm:prSet presAssocID="{8356BC9F-2C63-48E2-9294-557254058042}" presName="hierChild2" presStyleCnt="0"/>
      <dgm:spPr/>
    </dgm:pt>
    <dgm:pt modelId="{7D9F4833-1D2E-4CDC-9A25-A1E0F78C1628}" type="pres">
      <dgm:prSet presAssocID="{090D56E0-3052-45D5-83FF-523C713CF1BC}" presName="hierRoot1" presStyleCnt="0"/>
      <dgm:spPr/>
    </dgm:pt>
    <dgm:pt modelId="{656EAF55-FB81-448F-B559-8672440B3509}" type="pres">
      <dgm:prSet presAssocID="{090D56E0-3052-45D5-83FF-523C713CF1BC}" presName="composite" presStyleCnt="0"/>
      <dgm:spPr/>
    </dgm:pt>
    <dgm:pt modelId="{BE11139E-9F55-4765-A89D-E6B5628F87DD}" type="pres">
      <dgm:prSet presAssocID="{090D56E0-3052-45D5-83FF-523C713CF1BC}" presName="background" presStyleLbl="node0" presStyleIdx="1" presStyleCnt="2"/>
      <dgm:spPr/>
    </dgm:pt>
    <dgm:pt modelId="{53E49930-69C8-40E1-B9EE-999FDD9D617C}" type="pres">
      <dgm:prSet presAssocID="{090D56E0-3052-45D5-83FF-523C713CF1BC}" presName="text" presStyleLbl="fgAcc0" presStyleIdx="1" presStyleCnt="2">
        <dgm:presLayoutVars>
          <dgm:chPref val="3"/>
        </dgm:presLayoutVars>
      </dgm:prSet>
      <dgm:spPr/>
    </dgm:pt>
    <dgm:pt modelId="{BC9F8010-3239-47D7-BA72-0A4950B6B559}" type="pres">
      <dgm:prSet presAssocID="{090D56E0-3052-45D5-83FF-523C713CF1BC}" presName="hierChild2" presStyleCnt="0"/>
      <dgm:spPr/>
    </dgm:pt>
  </dgm:ptLst>
  <dgm:cxnLst>
    <dgm:cxn modelId="{8DE10512-E36E-4402-97A7-054BD8529AE3}" type="presOf" srcId="{6AB7E490-747A-4F5C-A6A3-9FE54B1FE227}" destId="{09799FD5-0A3F-44D3-8533-C7824B2F1539}" srcOrd="0" destOrd="0" presId="urn:microsoft.com/office/officeart/2005/8/layout/hierarchy1"/>
    <dgm:cxn modelId="{83A6CF61-7E1A-47D7-8947-F2B68BAF7065}" type="presOf" srcId="{090D56E0-3052-45D5-83FF-523C713CF1BC}" destId="{53E49930-69C8-40E1-B9EE-999FDD9D617C}" srcOrd="0" destOrd="0" presId="urn:microsoft.com/office/officeart/2005/8/layout/hierarchy1"/>
    <dgm:cxn modelId="{DBAF1F81-66BB-46CE-BD6C-04210B5BD993}" type="presOf" srcId="{8356BC9F-2C63-48E2-9294-557254058042}" destId="{8F133593-9F1C-4323-A9DC-493502D919CE}" srcOrd="0" destOrd="0" presId="urn:microsoft.com/office/officeart/2005/8/layout/hierarchy1"/>
    <dgm:cxn modelId="{AD7F3FEE-4F2A-4ACA-9FE2-59D25B19F93F}" srcId="{6AB7E490-747A-4F5C-A6A3-9FE54B1FE227}" destId="{8356BC9F-2C63-48E2-9294-557254058042}" srcOrd="0" destOrd="0" parTransId="{654F1E51-EE6C-4339-A7FF-B3121A46ACE8}" sibTransId="{85DCD7B2-DB8A-440A-8872-4BC5B21D1D66}"/>
    <dgm:cxn modelId="{F0775EF4-4F41-4769-BBCD-8FC28990376F}" srcId="{6AB7E490-747A-4F5C-A6A3-9FE54B1FE227}" destId="{090D56E0-3052-45D5-83FF-523C713CF1BC}" srcOrd="1" destOrd="0" parTransId="{C46C3A93-ADB4-4C3D-B86D-D71D44396473}" sibTransId="{7629216D-29E8-456F-9E99-861B38EFABE8}"/>
    <dgm:cxn modelId="{9FA9175C-6135-44B1-BEDD-5673A3670662}" type="presParOf" srcId="{09799FD5-0A3F-44D3-8533-C7824B2F1539}" destId="{C97DC186-BE64-42C4-99C2-08F3BD14CA2B}" srcOrd="0" destOrd="0" presId="urn:microsoft.com/office/officeart/2005/8/layout/hierarchy1"/>
    <dgm:cxn modelId="{CBDB5F6B-1CCA-4D56-97BC-42607A597AC4}" type="presParOf" srcId="{C97DC186-BE64-42C4-99C2-08F3BD14CA2B}" destId="{9C325F77-F9A8-484D-80F5-1D27BDA9DDA2}" srcOrd="0" destOrd="0" presId="urn:microsoft.com/office/officeart/2005/8/layout/hierarchy1"/>
    <dgm:cxn modelId="{2F9B7AC5-B4AF-423D-860B-379B38BAFCA0}" type="presParOf" srcId="{9C325F77-F9A8-484D-80F5-1D27BDA9DDA2}" destId="{0753311C-3C6A-4DD2-93AC-6680E27D97A7}" srcOrd="0" destOrd="0" presId="urn:microsoft.com/office/officeart/2005/8/layout/hierarchy1"/>
    <dgm:cxn modelId="{362DBD9F-B55C-405A-897E-69DF109574AA}" type="presParOf" srcId="{9C325F77-F9A8-484D-80F5-1D27BDA9DDA2}" destId="{8F133593-9F1C-4323-A9DC-493502D919CE}" srcOrd="1" destOrd="0" presId="urn:microsoft.com/office/officeart/2005/8/layout/hierarchy1"/>
    <dgm:cxn modelId="{FC049341-9D63-475F-B0F3-6F135FAE77E3}" type="presParOf" srcId="{C97DC186-BE64-42C4-99C2-08F3BD14CA2B}" destId="{96E20C38-5F18-4B40-8198-EC7F5B9D0DAF}" srcOrd="1" destOrd="0" presId="urn:microsoft.com/office/officeart/2005/8/layout/hierarchy1"/>
    <dgm:cxn modelId="{B64F5FD7-B592-498A-8BBE-4B77F105A4F0}" type="presParOf" srcId="{09799FD5-0A3F-44D3-8533-C7824B2F1539}" destId="{7D9F4833-1D2E-4CDC-9A25-A1E0F78C1628}" srcOrd="1" destOrd="0" presId="urn:microsoft.com/office/officeart/2005/8/layout/hierarchy1"/>
    <dgm:cxn modelId="{E972D6AD-F587-4F8A-94C5-5F4B7E0EF691}" type="presParOf" srcId="{7D9F4833-1D2E-4CDC-9A25-A1E0F78C1628}" destId="{656EAF55-FB81-448F-B559-8672440B3509}" srcOrd="0" destOrd="0" presId="urn:microsoft.com/office/officeart/2005/8/layout/hierarchy1"/>
    <dgm:cxn modelId="{2B37BF22-FD34-4C3A-8E47-E42DFFD37F1C}" type="presParOf" srcId="{656EAF55-FB81-448F-B559-8672440B3509}" destId="{BE11139E-9F55-4765-A89D-E6B5628F87DD}" srcOrd="0" destOrd="0" presId="urn:microsoft.com/office/officeart/2005/8/layout/hierarchy1"/>
    <dgm:cxn modelId="{78D74756-5165-4C3F-B1F3-2D60AF6CC32A}" type="presParOf" srcId="{656EAF55-FB81-448F-B559-8672440B3509}" destId="{53E49930-69C8-40E1-B9EE-999FDD9D617C}" srcOrd="1" destOrd="0" presId="urn:microsoft.com/office/officeart/2005/8/layout/hierarchy1"/>
    <dgm:cxn modelId="{97FFEAC0-AA0A-44BA-85ED-A286BEBB0FDD}" type="presParOf" srcId="{7D9F4833-1D2E-4CDC-9A25-A1E0F78C1628}" destId="{BC9F8010-3239-47D7-BA72-0A4950B6B55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F124D5F-3FB2-4B0D-9CDE-3CCD5A5E20E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51B735A-F99E-41F2-82C2-9B10189BBC3E}">
      <dgm:prSet/>
      <dgm:spPr/>
      <dgm:t>
        <a:bodyPr/>
        <a:lstStyle/>
        <a:p>
          <a:r>
            <a:rPr lang="en-GB"/>
            <a:t>Time management </a:t>
          </a:r>
          <a:endParaRPr lang="en-US"/>
        </a:p>
      </dgm:t>
    </dgm:pt>
    <dgm:pt modelId="{D0EABC41-FC59-405D-9F3D-8E932D3A9FB6}" type="parTrans" cxnId="{A8EFFA05-7E27-4F5F-AADE-AD8FD10B1F06}">
      <dgm:prSet/>
      <dgm:spPr/>
      <dgm:t>
        <a:bodyPr/>
        <a:lstStyle/>
        <a:p>
          <a:endParaRPr lang="en-US"/>
        </a:p>
      </dgm:t>
    </dgm:pt>
    <dgm:pt modelId="{39D13134-1143-46B6-89E5-259FBF9A6D53}" type="sibTrans" cxnId="{A8EFFA05-7E27-4F5F-AADE-AD8FD10B1F06}">
      <dgm:prSet/>
      <dgm:spPr/>
      <dgm:t>
        <a:bodyPr/>
        <a:lstStyle/>
        <a:p>
          <a:endParaRPr lang="en-US"/>
        </a:p>
      </dgm:t>
    </dgm:pt>
    <dgm:pt modelId="{8612F559-F333-4632-8DC3-F22B7EDE3713}">
      <dgm:prSet/>
      <dgm:spPr/>
      <dgm:t>
        <a:bodyPr/>
        <a:lstStyle/>
        <a:p>
          <a:r>
            <a:rPr lang="en-GB"/>
            <a:t>Research </a:t>
          </a:r>
          <a:endParaRPr lang="en-US"/>
        </a:p>
      </dgm:t>
    </dgm:pt>
    <dgm:pt modelId="{82CDDFD5-CAE9-4B99-8D6F-95EFBD83C50B}" type="parTrans" cxnId="{F35BF427-8F68-4AF7-83AB-B5786257EF4A}">
      <dgm:prSet/>
      <dgm:spPr/>
      <dgm:t>
        <a:bodyPr/>
        <a:lstStyle/>
        <a:p>
          <a:endParaRPr lang="en-US"/>
        </a:p>
      </dgm:t>
    </dgm:pt>
    <dgm:pt modelId="{2EE1CE13-745F-4B4C-A1A7-8681CF7D83EC}" type="sibTrans" cxnId="{F35BF427-8F68-4AF7-83AB-B5786257EF4A}">
      <dgm:prSet/>
      <dgm:spPr/>
      <dgm:t>
        <a:bodyPr/>
        <a:lstStyle/>
        <a:p>
          <a:endParaRPr lang="en-US"/>
        </a:p>
      </dgm:t>
    </dgm:pt>
    <dgm:pt modelId="{2CAE8E26-971A-4666-A8F9-FF4E744842C1}">
      <dgm:prSet/>
      <dgm:spPr/>
      <dgm:t>
        <a:bodyPr/>
        <a:lstStyle/>
        <a:p>
          <a:r>
            <a:rPr lang="en-GB"/>
            <a:t>Academic writing</a:t>
          </a:r>
          <a:endParaRPr lang="en-US"/>
        </a:p>
      </dgm:t>
    </dgm:pt>
    <dgm:pt modelId="{7E47D87D-E458-410A-9C73-12F7FCB5651A}" type="parTrans" cxnId="{714B45D3-B1C3-4FD5-A0A7-074971356027}">
      <dgm:prSet/>
      <dgm:spPr/>
      <dgm:t>
        <a:bodyPr/>
        <a:lstStyle/>
        <a:p>
          <a:endParaRPr lang="en-US"/>
        </a:p>
      </dgm:t>
    </dgm:pt>
    <dgm:pt modelId="{B7195E1A-3CC0-44CF-A0F5-D377D24FD91B}" type="sibTrans" cxnId="{714B45D3-B1C3-4FD5-A0A7-074971356027}">
      <dgm:prSet/>
      <dgm:spPr/>
      <dgm:t>
        <a:bodyPr/>
        <a:lstStyle/>
        <a:p>
          <a:endParaRPr lang="en-US"/>
        </a:p>
      </dgm:t>
    </dgm:pt>
    <dgm:pt modelId="{3B60EAC4-E87D-4917-A988-C4B8356D62E9}">
      <dgm:prSet/>
      <dgm:spPr/>
      <dgm:t>
        <a:bodyPr/>
        <a:lstStyle/>
        <a:p>
          <a:r>
            <a:rPr lang="en-GB"/>
            <a:t>Reading </a:t>
          </a:r>
          <a:endParaRPr lang="en-US"/>
        </a:p>
      </dgm:t>
    </dgm:pt>
    <dgm:pt modelId="{B99F2D1B-C1EB-4B48-B2A0-8286886FBB04}" type="parTrans" cxnId="{51267240-214D-4F63-9C26-04ED1D59BC26}">
      <dgm:prSet/>
      <dgm:spPr/>
      <dgm:t>
        <a:bodyPr/>
        <a:lstStyle/>
        <a:p>
          <a:endParaRPr lang="en-US"/>
        </a:p>
      </dgm:t>
    </dgm:pt>
    <dgm:pt modelId="{98FC257C-B823-46B3-97D2-18559BDF154C}" type="sibTrans" cxnId="{51267240-214D-4F63-9C26-04ED1D59BC26}">
      <dgm:prSet/>
      <dgm:spPr/>
      <dgm:t>
        <a:bodyPr/>
        <a:lstStyle/>
        <a:p>
          <a:endParaRPr lang="en-US"/>
        </a:p>
      </dgm:t>
    </dgm:pt>
    <dgm:pt modelId="{A80F1C3C-8E8B-46B1-8B80-B01C266A77F1}">
      <dgm:prSet/>
      <dgm:spPr/>
      <dgm:t>
        <a:bodyPr/>
        <a:lstStyle/>
        <a:p>
          <a:r>
            <a:rPr lang="en-GB"/>
            <a:t>Note- taking </a:t>
          </a:r>
          <a:endParaRPr lang="en-US"/>
        </a:p>
      </dgm:t>
    </dgm:pt>
    <dgm:pt modelId="{0C74485D-FA25-40F5-87BD-8549256EB25C}" type="parTrans" cxnId="{D82B8070-2193-4EF6-8843-954D9FE6B985}">
      <dgm:prSet/>
      <dgm:spPr/>
      <dgm:t>
        <a:bodyPr/>
        <a:lstStyle/>
        <a:p>
          <a:endParaRPr lang="en-US"/>
        </a:p>
      </dgm:t>
    </dgm:pt>
    <dgm:pt modelId="{7BE5D15C-7B85-4491-8150-69D0BE13448B}" type="sibTrans" cxnId="{D82B8070-2193-4EF6-8843-954D9FE6B985}">
      <dgm:prSet/>
      <dgm:spPr/>
      <dgm:t>
        <a:bodyPr/>
        <a:lstStyle/>
        <a:p>
          <a:endParaRPr lang="en-US"/>
        </a:p>
      </dgm:t>
    </dgm:pt>
    <dgm:pt modelId="{A6280FF0-BF17-48E4-BAC9-C64F8085C97D}">
      <dgm:prSet/>
      <dgm:spPr/>
      <dgm:t>
        <a:bodyPr/>
        <a:lstStyle/>
        <a:p>
          <a:r>
            <a:rPr lang="en-GB"/>
            <a:t>Referencing </a:t>
          </a:r>
          <a:endParaRPr lang="en-US"/>
        </a:p>
      </dgm:t>
    </dgm:pt>
    <dgm:pt modelId="{4366AC38-6350-4E4A-9EB5-3F4538D1581D}" type="parTrans" cxnId="{AC0FCA23-0477-4CFC-82D2-1589FA92CB88}">
      <dgm:prSet/>
      <dgm:spPr/>
      <dgm:t>
        <a:bodyPr/>
        <a:lstStyle/>
        <a:p>
          <a:endParaRPr lang="en-US"/>
        </a:p>
      </dgm:t>
    </dgm:pt>
    <dgm:pt modelId="{9D8B5D64-8819-4B5B-815C-77D7CFE316E7}" type="sibTrans" cxnId="{AC0FCA23-0477-4CFC-82D2-1589FA92CB88}">
      <dgm:prSet/>
      <dgm:spPr/>
      <dgm:t>
        <a:bodyPr/>
        <a:lstStyle/>
        <a:p>
          <a:endParaRPr lang="en-US"/>
        </a:p>
      </dgm:t>
    </dgm:pt>
    <dgm:pt modelId="{0EA3FD5F-DF6C-43E7-B318-1E3CAF3A89E7}">
      <dgm:prSet/>
      <dgm:spPr/>
      <dgm:t>
        <a:bodyPr/>
        <a:lstStyle/>
        <a:p>
          <a:r>
            <a:rPr lang="en-GB"/>
            <a:t>Problem-solving </a:t>
          </a:r>
          <a:endParaRPr lang="en-US"/>
        </a:p>
      </dgm:t>
    </dgm:pt>
    <dgm:pt modelId="{A5B72189-898A-4183-84BC-4639CDD586E0}" type="parTrans" cxnId="{1B3034FE-CE5F-4F51-BEC5-F4E158A35D51}">
      <dgm:prSet/>
      <dgm:spPr/>
      <dgm:t>
        <a:bodyPr/>
        <a:lstStyle/>
        <a:p>
          <a:endParaRPr lang="en-US"/>
        </a:p>
      </dgm:t>
    </dgm:pt>
    <dgm:pt modelId="{C8388650-DF8B-4DE7-B83F-07E4A2D8CA76}" type="sibTrans" cxnId="{1B3034FE-CE5F-4F51-BEC5-F4E158A35D51}">
      <dgm:prSet/>
      <dgm:spPr/>
      <dgm:t>
        <a:bodyPr/>
        <a:lstStyle/>
        <a:p>
          <a:endParaRPr lang="en-US"/>
        </a:p>
      </dgm:t>
    </dgm:pt>
    <dgm:pt modelId="{22FD895C-29F8-4692-9A06-B4830BA0E6DF}">
      <dgm:prSet/>
      <dgm:spPr/>
      <dgm:t>
        <a:bodyPr/>
        <a:lstStyle/>
        <a:p>
          <a:r>
            <a:rPr lang="en-GB"/>
            <a:t>Collaboration </a:t>
          </a:r>
          <a:endParaRPr lang="en-US"/>
        </a:p>
      </dgm:t>
    </dgm:pt>
    <dgm:pt modelId="{BAFD6002-BA6A-4DF9-B3B3-025A8FA37DED}" type="parTrans" cxnId="{08BB00C7-AF13-47D8-AEB8-CE03BD6E1A10}">
      <dgm:prSet/>
      <dgm:spPr/>
      <dgm:t>
        <a:bodyPr/>
        <a:lstStyle/>
        <a:p>
          <a:endParaRPr lang="en-US"/>
        </a:p>
      </dgm:t>
    </dgm:pt>
    <dgm:pt modelId="{7158A1C3-78FD-4FDF-8BA1-83A152F1E320}" type="sibTrans" cxnId="{08BB00C7-AF13-47D8-AEB8-CE03BD6E1A10}">
      <dgm:prSet/>
      <dgm:spPr/>
      <dgm:t>
        <a:bodyPr/>
        <a:lstStyle/>
        <a:p>
          <a:endParaRPr lang="en-US"/>
        </a:p>
      </dgm:t>
    </dgm:pt>
    <dgm:pt modelId="{32E75250-90E7-4890-ADCF-4580D720739F}">
      <dgm:prSet/>
      <dgm:spPr/>
      <dgm:t>
        <a:bodyPr/>
        <a:lstStyle/>
        <a:p>
          <a:r>
            <a:rPr lang="en-GB"/>
            <a:t>Digital skills  </a:t>
          </a:r>
          <a:endParaRPr lang="en-US"/>
        </a:p>
      </dgm:t>
    </dgm:pt>
    <dgm:pt modelId="{F748B12E-5A17-4922-8F85-2D8D0F28A2D4}" type="parTrans" cxnId="{ED8314CA-A153-44CE-83C8-58F4939A7E0E}">
      <dgm:prSet/>
      <dgm:spPr/>
      <dgm:t>
        <a:bodyPr/>
        <a:lstStyle/>
        <a:p>
          <a:endParaRPr lang="en-US"/>
        </a:p>
      </dgm:t>
    </dgm:pt>
    <dgm:pt modelId="{1C1D9724-49D5-483E-8CE5-9CA0AB7AF227}" type="sibTrans" cxnId="{ED8314CA-A153-44CE-83C8-58F4939A7E0E}">
      <dgm:prSet/>
      <dgm:spPr/>
      <dgm:t>
        <a:bodyPr/>
        <a:lstStyle/>
        <a:p>
          <a:endParaRPr lang="en-US"/>
        </a:p>
      </dgm:t>
    </dgm:pt>
    <dgm:pt modelId="{DB313F70-A399-4708-93CA-DD37F9327FB1}" type="pres">
      <dgm:prSet presAssocID="{8F124D5F-3FB2-4B0D-9CDE-3CCD5A5E20E1}" presName="linear" presStyleCnt="0">
        <dgm:presLayoutVars>
          <dgm:animLvl val="lvl"/>
          <dgm:resizeHandles val="exact"/>
        </dgm:presLayoutVars>
      </dgm:prSet>
      <dgm:spPr/>
    </dgm:pt>
    <dgm:pt modelId="{2A859CEA-810D-49E3-8F7C-E5C31E5759B5}" type="pres">
      <dgm:prSet presAssocID="{551B735A-F99E-41F2-82C2-9B10189BBC3E}" presName="parentText" presStyleLbl="node1" presStyleIdx="0" presStyleCnt="9">
        <dgm:presLayoutVars>
          <dgm:chMax val="0"/>
          <dgm:bulletEnabled val="1"/>
        </dgm:presLayoutVars>
      </dgm:prSet>
      <dgm:spPr/>
    </dgm:pt>
    <dgm:pt modelId="{C9FBE173-7317-495C-AFE5-72225AF1191D}" type="pres">
      <dgm:prSet presAssocID="{39D13134-1143-46B6-89E5-259FBF9A6D53}" presName="spacer" presStyleCnt="0"/>
      <dgm:spPr/>
    </dgm:pt>
    <dgm:pt modelId="{D8B8CD4C-CA89-4885-9FDD-A5602809F56F}" type="pres">
      <dgm:prSet presAssocID="{8612F559-F333-4632-8DC3-F22B7EDE3713}" presName="parentText" presStyleLbl="node1" presStyleIdx="1" presStyleCnt="9">
        <dgm:presLayoutVars>
          <dgm:chMax val="0"/>
          <dgm:bulletEnabled val="1"/>
        </dgm:presLayoutVars>
      </dgm:prSet>
      <dgm:spPr/>
    </dgm:pt>
    <dgm:pt modelId="{1792A5D3-3197-4FC4-9769-8E405B43A9DF}" type="pres">
      <dgm:prSet presAssocID="{2EE1CE13-745F-4B4C-A1A7-8681CF7D83EC}" presName="spacer" presStyleCnt="0"/>
      <dgm:spPr/>
    </dgm:pt>
    <dgm:pt modelId="{A6E338E6-7E12-4C74-ABB6-74B2697745C9}" type="pres">
      <dgm:prSet presAssocID="{2CAE8E26-971A-4666-A8F9-FF4E744842C1}" presName="parentText" presStyleLbl="node1" presStyleIdx="2" presStyleCnt="9">
        <dgm:presLayoutVars>
          <dgm:chMax val="0"/>
          <dgm:bulletEnabled val="1"/>
        </dgm:presLayoutVars>
      </dgm:prSet>
      <dgm:spPr/>
    </dgm:pt>
    <dgm:pt modelId="{7ACBBA30-9DD5-43C3-B288-49021F8D39F6}" type="pres">
      <dgm:prSet presAssocID="{B7195E1A-3CC0-44CF-A0F5-D377D24FD91B}" presName="spacer" presStyleCnt="0"/>
      <dgm:spPr/>
    </dgm:pt>
    <dgm:pt modelId="{959A9C5A-5CB0-4E6C-88CB-BE79DF50324E}" type="pres">
      <dgm:prSet presAssocID="{3B60EAC4-E87D-4917-A988-C4B8356D62E9}" presName="parentText" presStyleLbl="node1" presStyleIdx="3" presStyleCnt="9">
        <dgm:presLayoutVars>
          <dgm:chMax val="0"/>
          <dgm:bulletEnabled val="1"/>
        </dgm:presLayoutVars>
      </dgm:prSet>
      <dgm:spPr/>
    </dgm:pt>
    <dgm:pt modelId="{44FDAC16-7B1C-4743-B8CB-5A9A572539F3}" type="pres">
      <dgm:prSet presAssocID="{98FC257C-B823-46B3-97D2-18559BDF154C}" presName="spacer" presStyleCnt="0"/>
      <dgm:spPr/>
    </dgm:pt>
    <dgm:pt modelId="{BCE25C11-8FA9-413D-B364-C3F0A89EA6A4}" type="pres">
      <dgm:prSet presAssocID="{A80F1C3C-8E8B-46B1-8B80-B01C266A77F1}" presName="parentText" presStyleLbl="node1" presStyleIdx="4" presStyleCnt="9">
        <dgm:presLayoutVars>
          <dgm:chMax val="0"/>
          <dgm:bulletEnabled val="1"/>
        </dgm:presLayoutVars>
      </dgm:prSet>
      <dgm:spPr/>
    </dgm:pt>
    <dgm:pt modelId="{547BF83F-21C9-48FF-BE62-82762EC06937}" type="pres">
      <dgm:prSet presAssocID="{7BE5D15C-7B85-4491-8150-69D0BE13448B}" presName="spacer" presStyleCnt="0"/>
      <dgm:spPr/>
    </dgm:pt>
    <dgm:pt modelId="{433FC05C-7F33-4770-92F9-8771DFFE0E5C}" type="pres">
      <dgm:prSet presAssocID="{A6280FF0-BF17-48E4-BAC9-C64F8085C97D}" presName="parentText" presStyleLbl="node1" presStyleIdx="5" presStyleCnt="9">
        <dgm:presLayoutVars>
          <dgm:chMax val="0"/>
          <dgm:bulletEnabled val="1"/>
        </dgm:presLayoutVars>
      </dgm:prSet>
      <dgm:spPr/>
    </dgm:pt>
    <dgm:pt modelId="{45DFC2EA-81DD-48F1-8EF5-B1B87C00293E}" type="pres">
      <dgm:prSet presAssocID="{9D8B5D64-8819-4B5B-815C-77D7CFE316E7}" presName="spacer" presStyleCnt="0"/>
      <dgm:spPr/>
    </dgm:pt>
    <dgm:pt modelId="{D28F0E60-098A-4782-B5E9-E5355CBB076A}" type="pres">
      <dgm:prSet presAssocID="{0EA3FD5F-DF6C-43E7-B318-1E3CAF3A89E7}" presName="parentText" presStyleLbl="node1" presStyleIdx="6" presStyleCnt="9">
        <dgm:presLayoutVars>
          <dgm:chMax val="0"/>
          <dgm:bulletEnabled val="1"/>
        </dgm:presLayoutVars>
      </dgm:prSet>
      <dgm:spPr/>
    </dgm:pt>
    <dgm:pt modelId="{73EA5813-DA21-4CE7-944E-4B523CF58DDD}" type="pres">
      <dgm:prSet presAssocID="{C8388650-DF8B-4DE7-B83F-07E4A2D8CA76}" presName="spacer" presStyleCnt="0"/>
      <dgm:spPr/>
    </dgm:pt>
    <dgm:pt modelId="{76335B70-D8D7-4F9D-9D62-CA6C413529A7}" type="pres">
      <dgm:prSet presAssocID="{22FD895C-29F8-4692-9A06-B4830BA0E6DF}" presName="parentText" presStyleLbl="node1" presStyleIdx="7" presStyleCnt="9">
        <dgm:presLayoutVars>
          <dgm:chMax val="0"/>
          <dgm:bulletEnabled val="1"/>
        </dgm:presLayoutVars>
      </dgm:prSet>
      <dgm:spPr/>
    </dgm:pt>
    <dgm:pt modelId="{F2DFE28D-FC38-4928-B09E-082EF6C91FCD}" type="pres">
      <dgm:prSet presAssocID="{7158A1C3-78FD-4FDF-8BA1-83A152F1E320}" presName="spacer" presStyleCnt="0"/>
      <dgm:spPr/>
    </dgm:pt>
    <dgm:pt modelId="{AA1FBCF0-4AC3-4E3D-9080-32A2E7012326}" type="pres">
      <dgm:prSet presAssocID="{32E75250-90E7-4890-ADCF-4580D720739F}" presName="parentText" presStyleLbl="node1" presStyleIdx="8" presStyleCnt="9">
        <dgm:presLayoutVars>
          <dgm:chMax val="0"/>
          <dgm:bulletEnabled val="1"/>
        </dgm:presLayoutVars>
      </dgm:prSet>
      <dgm:spPr/>
    </dgm:pt>
  </dgm:ptLst>
  <dgm:cxnLst>
    <dgm:cxn modelId="{A8EFFA05-7E27-4F5F-AADE-AD8FD10B1F06}" srcId="{8F124D5F-3FB2-4B0D-9CDE-3CCD5A5E20E1}" destId="{551B735A-F99E-41F2-82C2-9B10189BBC3E}" srcOrd="0" destOrd="0" parTransId="{D0EABC41-FC59-405D-9F3D-8E932D3A9FB6}" sibTransId="{39D13134-1143-46B6-89E5-259FBF9A6D53}"/>
    <dgm:cxn modelId="{AC0FCA23-0477-4CFC-82D2-1589FA92CB88}" srcId="{8F124D5F-3FB2-4B0D-9CDE-3CCD5A5E20E1}" destId="{A6280FF0-BF17-48E4-BAC9-C64F8085C97D}" srcOrd="5" destOrd="0" parTransId="{4366AC38-6350-4E4A-9EB5-3F4538D1581D}" sibTransId="{9D8B5D64-8819-4B5B-815C-77D7CFE316E7}"/>
    <dgm:cxn modelId="{F35BF427-8F68-4AF7-83AB-B5786257EF4A}" srcId="{8F124D5F-3FB2-4B0D-9CDE-3CCD5A5E20E1}" destId="{8612F559-F333-4632-8DC3-F22B7EDE3713}" srcOrd="1" destOrd="0" parTransId="{82CDDFD5-CAE9-4B99-8D6F-95EFBD83C50B}" sibTransId="{2EE1CE13-745F-4B4C-A1A7-8681CF7D83EC}"/>
    <dgm:cxn modelId="{51267240-214D-4F63-9C26-04ED1D59BC26}" srcId="{8F124D5F-3FB2-4B0D-9CDE-3CCD5A5E20E1}" destId="{3B60EAC4-E87D-4917-A988-C4B8356D62E9}" srcOrd="3" destOrd="0" parTransId="{B99F2D1B-C1EB-4B48-B2A0-8286886FBB04}" sibTransId="{98FC257C-B823-46B3-97D2-18559BDF154C}"/>
    <dgm:cxn modelId="{F4DF8462-5007-45F6-BAA8-DB6F60B81A74}" type="presOf" srcId="{3B60EAC4-E87D-4917-A988-C4B8356D62E9}" destId="{959A9C5A-5CB0-4E6C-88CB-BE79DF50324E}" srcOrd="0" destOrd="0" presId="urn:microsoft.com/office/officeart/2005/8/layout/vList2"/>
    <dgm:cxn modelId="{D24BE44C-EEC1-4691-9184-C6AF6D91AA2A}" type="presOf" srcId="{A80F1C3C-8E8B-46B1-8B80-B01C266A77F1}" destId="{BCE25C11-8FA9-413D-B364-C3F0A89EA6A4}" srcOrd="0" destOrd="0" presId="urn:microsoft.com/office/officeart/2005/8/layout/vList2"/>
    <dgm:cxn modelId="{D82B8070-2193-4EF6-8843-954D9FE6B985}" srcId="{8F124D5F-3FB2-4B0D-9CDE-3CCD5A5E20E1}" destId="{A80F1C3C-8E8B-46B1-8B80-B01C266A77F1}" srcOrd="4" destOrd="0" parTransId="{0C74485D-FA25-40F5-87BD-8549256EB25C}" sibTransId="{7BE5D15C-7B85-4491-8150-69D0BE13448B}"/>
    <dgm:cxn modelId="{AA522D52-DD10-485B-B7B3-D899ED6CF044}" type="presOf" srcId="{22FD895C-29F8-4692-9A06-B4830BA0E6DF}" destId="{76335B70-D8D7-4F9D-9D62-CA6C413529A7}" srcOrd="0" destOrd="0" presId="urn:microsoft.com/office/officeart/2005/8/layout/vList2"/>
    <dgm:cxn modelId="{7CD86A87-D263-4EA1-B24B-CFCF50F857BF}" type="presOf" srcId="{8612F559-F333-4632-8DC3-F22B7EDE3713}" destId="{D8B8CD4C-CA89-4885-9FDD-A5602809F56F}" srcOrd="0" destOrd="0" presId="urn:microsoft.com/office/officeart/2005/8/layout/vList2"/>
    <dgm:cxn modelId="{1BDB7791-1268-46A2-9303-54BF92D9F32C}" type="presOf" srcId="{2CAE8E26-971A-4666-A8F9-FF4E744842C1}" destId="{A6E338E6-7E12-4C74-ABB6-74B2697745C9}" srcOrd="0" destOrd="0" presId="urn:microsoft.com/office/officeart/2005/8/layout/vList2"/>
    <dgm:cxn modelId="{8375FBA5-A3FF-45E8-B689-0ED422B78659}" type="presOf" srcId="{551B735A-F99E-41F2-82C2-9B10189BBC3E}" destId="{2A859CEA-810D-49E3-8F7C-E5C31E5759B5}" srcOrd="0" destOrd="0" presId="urn:microsoft.com/office/officeart/2005/8/layout/vList2"/>
    <dgm:cxn modelId="{013EA5B4-8211-465E-AD21-71ED99E94E22}" type="presOf" srcId="{0EA3FD5F-DF6C-43E7-B318-1E3CAF3A89E7}" destId="{D28F0E60-098A-4782-B5E9-E5355CBB076A}" srcOrd="0" destOrd="0" presId="urn:microsoft.com/office/officeart/2005/8/layout/vList2"/>
    <dgm:cxn modelId="{FBE13CC2-1DFE-49D4-B6DD-4DC10F3473CB}" type="presOf" srcId="{8F124D5F-3FB2-4B0D-9CDE-3CCD5A5E20E1}" destId="{DB313F70-A399-4708-93CA-DD37F9327FB1}" srcOrd="0" destOrd="0" presId="urn:microsoft.com/office/officeart/2005/8/layout/vList2"/>
    <dgm:cxn modelId="{08BB00C7-AF13-47D8-AEB8-CE03BD6E1A10}" srcId="{8F124D5F-3FB2-4B0D-9CDE-3CCD5A5E20E1}" destId="{22FD895C-29F8-4692-9A06-B4830BA0E6DF}" srcOrd="7" destOrd="0" parTransId="{BAFD6002-BA6A-4DF9-B3B3-025A8FA37DED}" sibTransId="{7158A1C3-78FD-4FDF-8BA1-83A152F1E320}"/>
    <dgm:cxn modelId="{ED8314CA-A153-44CE-83C8-58F4939A7E0E}" srcId="{8F124D5F-3FB2-4B0D-9CDE-3CCD5A5E20E1}" destId="{32E75250-90E7-4890-ADCF-4580D720739F}" srcOrd="8" destOrd="0" parTransId="{F748B12E-5A17-4922-8F85-2D8D0F28A2D4}" sibTransId="{1C1D9724-49D5-483E-8CE5-9CA0AB7AF227}"/>
    <dgm:cxn modelId="{1E24C6CA-6392-4BC5-A663-0329F5D470A4}" type="presOf" srcId="{32E75250-90E7-4890-ADCF-4580D720739F}" destId="{AA1FBCF0-4AC3-4E3D-9080-32A2E7012326}" srcOrd="0" destOrd="0" presId="urn:microsoft.com/office/officeart/2005/8/layout/vList2"/>
    <dgm:cxn modelId="{4B5ED8CF-8013-4EBF-AC8E-062B7857FC16}" type="presOf" srcId="{A6280FF0-BF17-48E4-BAC9-C64F8085C97D}" destId="{433FC05C-7F33-4770-92F9-8771DFFE0E5C}" srcOrd="0" destOrd="0" presId="urn:microsoft.com/office/officeart/2005/8/layout/vList2"/>
    <dgm:cxn modelId="{714B45D3-B1C3-4FD5-A0A7-074971356027}" srcId="{8F124D5F-3FB2-4B0D-9CDE-3CCD5A5E20E1}" destId="{2CAE8E26-971A-4666-A8F9-FF4E744842C1}" srcOrd="2" destOrd="0" parTransId="{7E47D87D-E458-410A-9C73-12F7FCB5651A}" sibTransId="{B7195E1A-3CC0-44CF-A0F5-D377D24FD91B}"/>
    <dgm:cxn modelId="{1B3034FE-CE5F-4F51-BEC5-F4E158A35D51}" srcId="{8F124D5F-3FB2-4B0D-9CDE-3CCD5A5E20E1}" destId="{0EA3FD5F-DF6C-43E7-B318-1E3CAF3A89E7}" srcOrd="6" destOrd="0" parTransId="{A5B72189-898A-4183-84BC-4639CDD586E0}" sibTransId="{C8388650-DF8B-4DE7-B83F-07E4A2D8CA76}"/>
    <dgm:cxn modelId="{8DAFE45E-9651-40BA-8DC7-1E16704E6531}" type="presParOf" srcId="{DB313F70-A399-4708-93CA-DD37F9327FB1}" destId="{2A859CEA-810D-49E3-8F7C-E5C31E5759B5}" srcOrd="0" destOrd="0" presId="urn:microsoft.com/office/officeart/2005/8/layout/vList2"/>
    <dgm:cxn modelId="{5C16BFE9-F080-4B6D-AF53-A4C5DC4A1F10}" type="presParOf" srcId="{DB313F70-A399-4708-93CA-DD37F9327FB1}" destId="{C9FBE173-7317-495C-AFE5-72225AF1191D}" srcOrd="1" destOrd="0" presId="urn:microsoft.com/office/officeart/2005/8/layout/vList2"/>
    <dgm:cxn modelId="{0B6B8965-D393-43FF-A6E9-6CD924D3211A}" type="presParOf" srcId="{DB313F70-A399-4708-93CA-DD37F9327FB1}" destId="{D8B8CD4C-CA89-4885-9FDD-A5602809F56F}" srcOrd="2" destOrd="0" presId="urn:microsoft.com/office/officeart/2005/8/layout/vList2"/>
    <dgm:cxn modelId="{8ED57AA4-51B7-4DDD-B365-E10B2C65C4EF}" type="presParOf" srcId="{DB313F70-A399-4708-93CA-DD37F9327FB1}" destId="{1792A5D3-3197-4FC4-9769-8E405B43A9DF}" srcOrd="3" destOrd="0" presId="urn:microsoft.com/office/officeart/2005/8/layout/vList2"/>
    <dgm:cxn modelId="{DC8CEBFC-9805-42ED-9100-2C1F83A69883}" type="presParOf" srcId="{DB313F70-A399-4708-93CA-DD37F9327FB1}" destId="{A6E338E6-7E12-4C74-ABB6-74B2697745C9}" srcOrd="4" destOrd="0" presId="urn:microsoft.com/office/officeart/2005/8/layout/vList2"/>
    <dgm:cxn modelId="{7CFF2D11-9CE3-47F3-8515-A845B7BA0B03}" type="presParOf" srcId="{DB313F70-A399-4708-93CA-DD37F9327FB1}" destId="{7ACBBA30-9DD5-43C3-B288-49021F8D39F6}" srcOrd="5" destOrd="0" presId="urn:microsoft.com/office/officeart/2005/8/layout/vList2"/>
    <dgm:cxn modelId="{A8D5D7CF-502E-4AC3-A3F6-E5DF12A69BDB}" type="presParOf" srcId="{DB313F70-A399-4708-93CA-DD37F9327FB1}" destId="{959A9C5A-5CB0-4E6C-88CB-BE79DF50324E}" srcOrd="6" destOrd="0" presId="urn:microsoft.com/office/officeart/2005/8/layout/vList2"/>
    <dgm:cxn modelId="{23C04BF6-7473-4A9A-A405-09089A9F5BD3}" type="presParOf" srcId="{DB313F70-A399-4708-93CA-DD37F9327FB1}" destId="{44FDAC16-7B1C-4743-B8CB-5A9A572539F3}" srcOrd="7" destOrd="0" presId="urn:microsoft.com/office/officeart/2005/8/layout/vList2"/>
    <dgm:cxn modelId="{CCED707B-0C14-4217-B421-70A8BD54FE27}" type="presParOf" srcId="{DB313F70-A399-4708-93CA-DD37F9327FB1}" destId="{BCE25C11-8FA9-413D-B364-C3F0A89EA6A4}" srcOrd="8" destOrd="0" presId="urn:microsoft.com/office/officeart/2005/8/layout/vList2"/>
    <dgm:cxn modelId="{309B1A57-7AEB-4BD0-95FE-3EB4771EA04A}" type="presParOf" srcId="{DB313F70-A399-4708-93CA-DD37F9327FB1}" destId="{547BF83F-21C9-48FF-BE62-82762EC06937}" srcOrd="9" destOrd="0" presId="urn:microsoft.com/office/officeart/2005/8/layout/vList2"/>
    <dgm:cxn modelId="{BEA94803-6D42-4D67-8F9C-A499AB32EC8C}" type="presParOf" srcId="{DB313F70-A399-4708-93CA-DD37F9327FB1}" destId="{433FC05C-7F33-4770-92F9-8771DFFE0E5C}" srcOrd="10" destOrd="0" presId="urn:microsoft.com/office/officeart/2005/8/layout/vList2"/>
    <dgm:cxn modelId="{96BFC89E-EC1D-4740-B9D6-D42EECE4B371}" type="presParOf" srcId="{DB313F70-A399-4708-93CA-DD37F9327FB1}" destId="{45DFC2EA-81DD-48F1-8EF5-B1B87C00293E}" srcOrd="11" destOrd="0" presId="urn:microsoft.com/office/officeart/2005/8/layout/vList2"/>
    <dgm:cxn modelId="{E2A39251-AF11-4693-8CA4-23D38DD64B00}" type="presParOf" srcId="{DB313F70-A399-4708-93CA-DD37F9327FB1}" destId="{D28F0E60-098A-4782-B5E9-E5355CBB076A}" srcOrd="12" destOrd="0" presId="urn:microsoft.com/office/officeart/2005/8/layout/vList2"/>
    <dgm:cxn modelId="{C6818804-F868-4F9B-AE9B-947141A508D2}" type="presParOf" srcId="{DB313F70-A399-4708-93CA-DD37F9327FB1}" destId="{73EA5813-DA21-4CE7-944E-4B523CF58DDD}" srcOrd="13" destOrd="0" presId="urn:microsoft.com/office/officeart/2005/8/layout/vList2"/>
    <dgm:cxn modelId="{0EA904F3-41A6-4EE2-9280-34ED61679A12}" type="presParOf" srcId="{DB313F70-A399-4708-93CA-DD37F9327FB1}" destId="{76335B70-D8D7-4F9D-9D62-CA6C413529A7}" srcOrd="14" destOrd="0" presId="urn:microsoft.com/office/officeart/2005/8/layout/vList2"/>
    <dgm:cxn modelId="{C54DC8DE-CA28-4331-9019-3A8C8546F67E}" type="presParOf" srcId="{DB313F70-A399-4708-93CA-DD37F9327FB1}" destId="{F2DFE28D-FC38-4928-B09E-082EF6C91FCD}" srcOrd="15" destOrd="0" presId="urn:microsoft.com/office/officeart/2005/8/layout/vList2"/>
    <dgm:cxn modelId="{8607FBC0-57E1-4365-B318-FDCDFC6C4E60}" type="presParOf" srcId="{DB313F70-A399-4708-93CA-DD37F9327FB1}" destId="{AA1FBCF0-4AC3-4E3D-9080-32A2E7012326}"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7C762BC-279E-490E-8AB2-4D9624349FA3}"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29DDF05E-AF75-41B5-ADFD-F26D203E3101}">
      <dgm:prSet/>
      <dgm:spPr>
        <a:xfrm rot="10800000">
          <a:off x="0" y="1238"/>
          <a:ext cx="7886700" cy="1672899"/>
        </a:xfrm>
        <a:prstGeom prst="upArrowCallout">
          <a:avLst/>
        </a:prstGeom>
        <a:solidFill>
          <a:srgbClr val="B2A140">
            <a:hueOff val="0"/>
            <a:satOff val="0"/>
            <a:lumOff val="0"/>
            <a:alphaOff val="0"/>
          </a:srgbClr>
        </a:solidFill>
        <a:ln w="12700" cap="flat" cmpd="sng" algn="ctr">
          <a:solidFill>
            <a:srgbClr val="FFFFFF">
              <a:hueOff val="0"/>
              <a:satOff val="0"/>
              <a:lumOff val="0"/>
              <a:alphaOff val="0"/>
            </a:srgbClr>
          </a:solidFill>
          <a:prstDash val="solid"/>
          <a:miter lim="800000"/>
        </a:ln>
        <a:effectLst/>
      </dgm:spPr>
      <dgm:t>
        <a:bodyPr/>
        <a:lstStyle/>
        <a:p>
          <a:pPr>
            <a:buNone/>
          </a:pPr>
          <a:r>
            <a:rPr lang="en-US" dirty="0">
              <a:solidFill>
                <a:srgbClr val="FFFFFF"/>
              </a:solidFill>
              <a:latin typeface="Avenir Next LT Pro"/>
              <a:ea typeface="+mn-ea"/>
              <a:cs typeface="+mn-cs"/>
            </a:rPr>
            <a:t>To effectively manage your time, you will need to allocate and arrange your time wisely to maximize your chances of success.</a:t>
          </a:r>
        </a:p>
      </dgm:t>
    </dgm:pt>
    <dgm:pt modelId="{3102A1F8-C883-40EE-8949-F736E1A95437}" type="parTrans" cxnId="{481A6DFD-1831-4235-9E23-3CB8FDFFF727}">
      <dgm:prSet/>
      <dgm:spPr/>
      <dgm:t>
        <a:bodyPr/>
        <a:lstStyle/>
        <a:p>
          <a:endParaRPr lang="en-US"/>
        </a:p>
      </dgm:t>
    </dgm:pt>
    <dgm:pt modelId="{380D9ABB-0248-471D-931A-043C18BE966A}" type="sibTrans" cxnId="{481A6DFD-1831-4235-9E23-3CB8FDFFF727}">
      <dgm:prSet/>
      <dgm:spPr/>
      <dgm:t>
        <a:bodyPr/>
        <a:lstStyle/>
        <a:p>
          <a:endParaRPr lang="en-US"/>
        </a:p>
      </dgm:t>
    </dgm:pt>
    <dgm:pt modelId="{94AB87F8-DC0B-46D9-BAC4-EC79CB12DA35}">
      <dgm:prSet/>
      <dgm:spPr>
        <a:xfrm>
          <a:off x="0" y="1657822"/>
          <a:ext cx="7886700" cy="1087710"/>
        </a:xfrm>
        <a:prstGeom prst="rect">
          <a:avLst/>
        </a:prstGeom>
        <a:solidFill>
          <a:srgbClr val="EE706E">
            <a:hueOff val="0"/>
            <a:satOff val="0"/>
            <a:lumOff val="0"/>
            <a:alphaOff val="0"/>
          </a:srgbClr>
        </a:solidFill>
        <a:ln w="12700" cap="flat" cmpd="sng" algn="ctr">
          <a:solidFill>
            <a:srgbClr val="FFFFFF">
              <a:hueOff val="0"/>
              <a:satOff val="0"/>
              <a:lumOff val="0"/>
              <a:alphaOff val="0"/>
            </a:srgbClr>
          </a:solidFill>
          <a:prstDash val="solid"/>
          <a:miter lim="800000"/>
        </a:ln>
        <a:effectLst/>
      </dgm:spPr>
      <dgm:t>
        <a:bodyPr/>
        <a:lstStyle/>
        <a:p>
          <a:pPr>
            <a:buNone/>
          </a:pPr>
          <a:r>
            <a:rPr lang="en-US">
              <a:solidFill>
                <a:srgbClr val="FFFFFF"/>
              </a:solidFill>
              <a:latin typeface="Avenir Next LT Pro"/>
              <a:ea typeface="+mn-ea"/>
              <a:cs typeface="+mn-cs"/>
            </a:rPr>
            <a:t>Higher education demands a lot of time! </a:t>
          </a:r>
        </a:p>
      </dgm:t>
    </dgm:pt>
    <dgm:pt modelId="{9BE6F576-1594-4479-8E48-926F89C5392D}" type="parTrans" cxnId="{0EC055A2-327F-4FD9-A43F-E2830BC1CB06}">
      <dgm:prSet/>
      <dgm:spPr/>
      <dgm:t>
        <a:bodyPr/>
        <a:lstStyle/>
        <a:p>
          <a:endParaRPr lang="en-US"/>
        </a:p>
      </dgm:t>
    </dgm:pt>
    <dgm:pt modelId="{D0430F11-85C5-4BB5-8F86-D8A19119C01E}" type="sibTrans" cxnId="{0EC055A2-327F-4FD9-A43F-E2830BC1CB06}">
      <dgm:prSet/>
      <dgm:spPr/>
      <dgm:t>
        <a:bodyPr/>
        <a:lstStyle/>
        <a:p>
          <a:endParaRPr lang="en-US"/>
        </a:p>
      </dgm:t>
    </dgm:pt>
    <dgm:pt modelId="{38C72F4F-31F7-4C16-BCCA-242FE7774E97}" type="pres">
      <dgm:prSet presAssocID="{17C762BC-279E-490E-8AB2-4D9624349FA3}" presName="Name0" presStyleCnt="0">
        <dgm:presLayoutVars>
          <dgm:dir/>
          <dgm:animLvl val="lvl"/>
          <dgm:resizeHandles val="exact"/>
        </dgm:presLayoutVars>
      </dgm:prSet>
      <dgm:spPr/>
    </dgm:pt>
    <dgm:pt modelId="{AC3DDD6C-18E9-41F2-A455-929AEB2FCA14}" type="pres">
      <dgm:prSet presAssocID="{94AB87F8-DC0B-46D9-BAC4-EC79CB12DA35}" presName="boxAndChildren" presStyleCnt="0"/>
      <dgm:spPr/>
    </dgm:pt>
    <dgm:pt modelId="{2E707CF6-3B8E-48FF-8470-5A7503468A7C}" type="pres">
      <dgm:prSet presAssocID="{94AB87F8-DC0B-46D9-BAC4-EC79CB12DA35}" presName="parentTextBox" presStyleLbl="node1" presStyleIdx="0" presStyleCnt="2"/>
      <dgm:spPr/>
    </dgm:pt>
    <dgm:pt modelId="{15335293-F448-405A-BDAF-8707992C25B0}" type="pres">
      <dgm:prSet presAssocID="{380D9ABB-0248-471D-931A-043C18BE966A}" presName="sp" presStyleCnt="0"/>
      <dgm:spPr/>
    </dgm:pt>
    <dgm:pt modelId="{C354B0F3-3A8D-4189-B837-EC3DCDB4A197}" type="pres">
      <dgm:prSet presAssocID="{29DDF05E-AF75-41B5-ADFD-F26D203E3101}" presName="arrowAndChildren" presStyleCnt="0"/>
      <dgm:spPr/>
    </dgm:pt>
    <dgm:pt modelId="{BEA1E9C3-9C81-4260-8EAE-F4CA5583FD33}" type="pres">
      <dgm:prSet presAssocID="{29DDF05E-AF75-41B5-ADFD-F26D203E3101}" presName="parentTextArrow" presStyleLbl="node1" presStyleIdx="1" presStyleCnt="2"/>
      <dgm:spPr/>
    </dgm:pt>
  </dgm:ptLst>
  <dgm:cxnLst>
    <dgm:cxn modelId="{7B9B9113-73D3-4959-9E76-EC9B25379FBE}" type="presOf" srcId="{17C762BC-279E-490E-8AB2-4D9624349FA3}" destId="{38C72F4F-31F7-4C16-BCCA-242FE7774E97}" srcOrd="0" destOrd="0" presId="urn:microsoft.com/office/officeart/2005/8/layout/process4"/>
    <dgm:cxn modelId="{F016E431-CADA-4594-A999-998A70B48F22}" type="presOf" srcId="{29DDF05E-AF75-41B5-ADFD-F26D203E3101}" destId="{BEA1E9C3-9C81-4260-8EAE-F4CA5583FD33}" srcOrd="0" destOrd="0" presId="urn:microsoft.com/office/officeart/2005/8/layout/process4"/>
    <dgm:cxn modelId="{89557B5B-2188-4B4B-A882-D654C88D3ADC}" type="presOf" srcId="{94AB87F8-DC0B-46D9-BAC4-EC79CB12DA35}" destId="{2E707CF6-3B8E-48FF-8470-5A7503468A7C}" srcOrd="0" destOrd="0" presId="urn:microsoft.com/office/officeart/2005/8/layout/process4"/>
    <dgm:cxn modelId="{0EC055A2-327F-4FD9-A43F-E2830BC1CB06}" srcId="{17C762BC-279E-490E-8AB2-4D9624349FA3}" destId="{94AB87F8-DC0B-46D9-BAC4-EC79CB12DA35}" srcOrd="1" destOrd="0" parTransId="{9BE6F576-1594-4479-8E48-926F89C5392D}" sibTransId="{D0430F11-85C5-4BB5-8F86-D8A19119C01E}"/>
    <dgm:cxn modelId="{481A6DFD-1831-4235-9E23-3CB8FDFFF727}" srcId="{17C762BC-279E-490E-8AB2-4D9624349FA3}" destId="{29DDF05E-AF75-41B5-ADFD-F26D203E3101}" srcOrd="0" destOrd="0" parTransId="{3102A1F8-C883-40EE-8949-F736E1A95437}" sibTransId="{380D9ABB-0248-471D-931A-043C18BE966A}"/>
    <dgm:cxn modelId="{DB91DF2B-AB05-4B11-8B75-C7FBB231261D}" type="presParOf" srcId="{38C72F4F-31F7-4C16-BCCA-242FE7774E97}" destId="{AC3DDD6C-18E9-41F2-A455-929AEB2FCA14}" srcOrd="0" destOrd="0" presId="urn:microsoft.com/office/officeart/2005/8/layout/process4"/>
    <dgm:cxn modelId="{BFFFD112-A14E-49AF-9F7E-5A20693F159D}" type="presParOf" srcId="{AC3DDD6C-18E9-41F2-A455-929AEB2FCA14}" destId="{2E707CF6-3B8E-48FF-8470-5A7503468A7C}" srcOrd="0" destOrd="0" presId="urn:microsoft.com/office/officeart/2005/8/layout/process4"/>
    <dgm:cxn modelId="{F36DE135-4718-4E78-B8A9-8BCB74631AC6}" type="presParOf" srcId="{38C72F4F-31F7-4C16-BCCA-242FE7774E97}" destId="{15335293-F448-405A-BDAF-8707992C25B0}" srcOrd="1" destOrd="0" presId="urn:microsoft.com/office/officeart/2005/8/layout/process4"/>
    <dgm:cxn modelId="{6BDF5A0E-AD55-4914-87AD-633C0C45E542}" type="presParOf" srcId="{38C72F4F-31F7-4C16-BCCA-242FE7774E97}" destId="{C354B0F3-3A8D-4189-B837-EC3DCDB4A197}" srcOrd="2" destOrd="0" presId="urn:microsoft.com/office/officeart/2005/8/layout/process4"/>
    <dgm:cxn modelId="{88DBDCAB-2D8B-41AC-B92D-75762644A40F}" type="presParOf" srcId="{C354B0F3-3A8D-4189-B837-EC3DCDB4A197}" destId="{BEA1E9C3-9C81-4260-8EAE-F4CA5583FD33}"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B2A8CC4-D51C-4AF7-8AA6-A7F3C96F135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F69EF4C-C800-4199-8B29-C8248BB05ED0}">
      <dgm:prSet/>
      <dgm:spPr/>
      <dgm:t>
        <a:bodyPr/>
        <a:lstStyle/>
        <a:p>
          <a:pPr>
            <a:defRPr cap="all"/>
          </a:pPr>
          <a:r>
            <a:rPr lang="en-US"/>
            <a:t>Timetables</a:t>
          </a:r>
        </a:p>
      </dgm:t>
    </dgm:pt>
    <dgm:pt modelId="{60269438-984D-4FFA-9154-573BA1577016}" type="parTrans" cxnId="{71F733AB-DF2A-4F67-9737-93C879662D62}">
      <dgm:prSet/>
      <dgm:spPr/>
      <dgm:t>
        <a:bodyPr/>
        <a:lstStyle/>
        <a:p>
          <a:endParaRPr lang="en-US"/>
        </a:p>
      </dgm:t>
    </dgm:pt>
    <dgm:pt modelId="{F670ACE1-3DD3-4BA1-9AEB-267AA2B0D623}" type="sibTrans" cxnId="{71F733AB-DF2A-4F67-9737-93C879662D62}">
      <dgm:prSet/>
      <dgm:spPr/>
      <dgm:t>
        <a:bodyPr/>
        <a:lstStyle/>
        <a:p>
          <a:endParaRPr lang="en-US"/>
        </a:p>
      </dgm:t>
    </dgm:pt>
    <dgm:pt modelId="{2704089E-FFCC-49A2-89F2-4BF535E80479}">
      <dgm:prSet/>
      <dgm:spPr/>
      <dgm:t>
        <a:bodyPr/>
        <a:lstStyle/>
        <a:p>
          <a:pPr>
            <a:defRPr cap="all"/>
          </a:pPr>
          <a:r>
            <a:rPr lang="en-US"/>
            <a:t>To-do lists</a:t>
          </a:r>
        </a:p>
      </dgm:t>
    </dgm:pt>
    <dgm:pt modelId="{530EB522-5F0D-4618-9AE6-011ADA2AA587}" type="parTrans" cxnId="{2083FB70-81EC-4A8D-B4DE-D71E5C43DF2E}">
      <dgm:prSet/>
      <dgm:spPr/>
      <dgm:t>
        <a:bodyPr/>
        <a:lstStyle/>
        <a:p>
          <a:endParaRPr lang="en-US"/>
        </a:p>
      </dgm:t>
    </dgm:pt>
    <dgm:pt modelId="{88A5F213-E4DB-4A7E-8B58-255E19B44F25}" type="sibTrans" cxnId="{2083FB70-81EC-4A8D-B4DE-D71E5C43DF2E}">
      <dgm:prSet/>
      <dgm:spPr/>
      <dgm:t>
        <a:bodyPr/>
        <a:lstStyle/>
        <a:p>
          <a:endParaRPr lang="en-US"/>
        </a:p>
      </dgm:t>
    </dgm:pt>
    <dgm:pt modelId="{0284869A-6F60-454B-A89C-CE9E8E59B42F}">
      <dgm:prSet/>
      <dgm:spPr/>
      <dgm:t>
        <a:bodyPr/>
        <a:lstStyle/>
        <a:p>
          <a:pPr>
            <a:defRPr cap="all"/>
          </a:pPr>
          <a:r>
            <a:rPr lang="en-US"/>
            <a:t>Charts</a:t>
          </a:r>
        </a:p>
      </dgm:t>
    </dgm:pt>
    <dgm:pt modelId="{ECA22A01-4D79-44A2-8429-61388D037343}" type="parTrans" cxnId="{866EEBE2-B9DE-411A-B3B1-E93E5A05E0C0}">
      <dgm:prSet/>
      <dgm:spPr/>
      <dgm:t>
        <a:bodyPr/>
        <a:lstStyle/>
        <a:p>
          <a:endParaRPr lang="en-US"/>
        </a:p>
      </dgm:t>
    </dgm:pt>
    <dgm:pt modelId="{3B840A21-4C9F-4EEA-9D0A-EC11D5B8CE6E}" type="sibTrans" cxnId="{866EEBE2-B9DE-411A-B3B1-E93E5A05E0C0}">
      <dgm:prSet/>
      <dgm:spPr/>
      <dgm:t>
        <a:bodyPr/>
        <a:lstStyle/>
        <a:p>
          <a:endParaRPr lang="en-US"/>
        </a:p>
      </dgm:t>
    </dgm:pt>
    <dgm:pt modelId="{F065AC20-2999-4EE4-9B15-283495DFC7CF}">
      <dgm:prSet/>
      <dgm:spPr/>
      <dgm:t>
        <a:bodyPr/>
        <a:lstStyle/>
        <a:p>
          <a:pPr>
            <a:defRPr cap="all"/>
          </a:pPr>
          <a:r>
            <a:rPr lang="en-US"/>
            <a:t>Study days</a:t>
          </a:r>
        </a:p>
      </dgm:t>
    </dgm:pt>
    <dgm:pt modelId="{3B6AA8DF-46BC-4F8D-9F1E-B36390468F20}" type="parTrans" cxnId="{D518ACC3-FE5A-40BE-99D5-C5AAE23F01F5}">
      <dgm:prSet/>
      <dgm:spPr/>
      <dgm:t>
        <a:bodyPr/>
        <a:lstStyle/>
        <a:p>
          <a:endParaRPr lang="en-US"/>
        </a:p>
      </dgm:t>
    </dgm:pt>
    <dgm:pt modelId="{9F927AA9-B46A-47A2-849A-0994603888CD}" type="sibTrans" cxnId="{D518ACC3-FE5A-40BE-99D5-C5AAE23F01F5}">
      <dgm:prSet/>
      <dgm:spPr/>
      <dgm:t>
        <a:bodyPr/>
        <a:lstStyle/>
        <a:p>
          <a:endParaRPr lang="en-US"/>
        </a:p>
      </dgm:t>
    </dgm:pt>
    <dgm:pt modelId="{A5081BAC-3E41-4C19-8971-9980DF604DD1}">
      <dgm:prSet/>
      <dgm:spPr/>
      <dgm:t>
        <a:bodyPr/>
        <a:lstStyle/>
        <a:p>
          <a:pPr>
            <a:defRPr cap="all"/>
          </a:pPr>
          <a:r>
            <a:rPr lang="en-US"/>
            <a:t>Setting aside time</a:t>
          </a:r>
        </a:p>
      </dgm:t>
    </dgm:pt>
    <dgm:pt modelId="{B8883DCA-4EBC-439E-9A20-8E530D06DF39}" type="parTrans" cxnId="{42AED1E6-4DD5-4190-9EAE-88EBFF57F492}">
      <dgm:prSet/>
      <dgm:spPr/>
      <dgm:t>
        <a:bodyPr/>
        <a:lstStyle/>
        <a:p>
          <a:endParaRPr lang="en-US"/>
        </a:p>
      </dgm:t>
    </dgm:pt>
    <dgm:pt modelId="{12C4C219-A64A-475A-AAA3-96CAB78AF2CD}" type="sibTrans" cxnId="{42AED1E6-4DD5-4190-9EAE-88EBFF57F492}">
      <dgm:prSet/>
      <dgm:spPr/>
      <dgm:t>
        <a:bodyPr/>
        <a:lstStyle/>
        <a:p>
          <a:endParaRPr lang="en-US"/>
        </a:p>
      </dgm:t>
    </dgm:pt>
    <dgm:pt modelId="{4CD98C33-1A1A-4533-966C-6E29F11E115F}" type="pres">
      <dgm:prSet presAssocID="{FB2A8CC4-D51C-4AF7-8AA6-A7F3C96F135B}" presName="root" presStyleCnt="0">
        <dgm:presLayoutVars>
          <dgm:dir/>
          <dgm:resizeHandles val="exact"/>
        </dgm:presLayoutVars>
      </dgm:prSet>
      <dgm:spPr/>
    </dgm:pt>
    <dgm:pt modelId="{C3036606-A0AE-4286-91DD-3DB07D0CDC9A}" type="pres">
      <dgm:prSet presAssocID="{1F69EF4C-C800-4199-8B29-C8248BB05ED0}" presName="compNode" presStyleCnt="0"/>
      <dgm:spPr/>
    </dgm:pt>
    <dgm:pt modelId="{7F4EEB20-13FF-4AD6-8FB1-0235EA3E0BAC}" type="pres">
      <dgm:prSet presAssocID="{1F69EF4C-C800-4199-8B29-C8248BB05ED0}" presName="iconBgRect" presStyleLbl="bgShp" presStyleIdx="0" presStyleCnt="5"/>
      <dgm:spPr>
        <a:prstGeom prst="round2DiagRect">
          <a:avLst>
            <a:gd name="adj1" fmla="val 29727"/>
            <a:gd name="adj2" fmla="val 0"/>
          </a:avLst>
        </a:prstGeom>
      </dgm:spPr>
    </dgm:pt>
    <dgm:pt modelId="{7D56E31B-556A-4ACD-9A0F-82D9D7BF66D2}" type="pres">
      <dgm:prSet presAssocID="{1F69EF4C-C800-4199-8B29-C8248BB05ED0}"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D24540A0-1AA4-47D2-A7FA-FEA5E7BABF0C}" type="pres">
      <dgm:prSet presAssocID="{1F69EF4C-C800-4199-8B29-C8248BB05ED0}" presName="spaceRect" presStyleCnt="0"/>
      <dgm:spPr/>
    </dgm:pt>
    <dgm:pt modelId="{291B742F-4E86-4BAB-A3A5-8CC71DBC28F2}" type="pres">
      <dgm:prSet presAssocID="{1F69EF4C-C800-4199-8B29-C8248BB05ED0}" presName="textRect" presStyleLbl="revTx" presStyleIdx="0" presStyleCnt="5">
        <dgm:presLayoutVars>
          <dgm:chMax val="1"/>
          <dgm:chPref val="1"/>
        </dgm:presLayoutVars>
      </dgm:prSet>
      <dgm:spPr/>
    </dgm:pt>
    <dgm:pt modelId="{0BE1DD7C-B6E6-4102-AE11-F0455FD1E34C}" type="pres">
      <dgm:prSet presAssocID="{F670ACE1-3DD3-4BA1-9AEB-267AA2B0D623}" presName="sibTrans" presStyleCnt="0"/>
      <dgm:spPr/>
    </dgm:pt>
    <dgm:pt modelId="{55B5CD96-B996-4D81-B093-9E30140E8689}" type="pres">
      <dgm:prSet presAssocID="{2704089E-FFCC-49A2-89F2-4BF535E80479}" presName="compNode" presStyleCnt="0"/>
      <dgm:spPr/>
    </dgm:pt>
    <dgm:pt modelId="{B9812AB3-AA39-49D7-AABF-82C098EB207C}" type="pres">
      <dgm:prSet presAssocID="{2704089E-FFCC-49A2-89F2-4BF535E80479}" presName="iconBgRect" presStyleLbl="bgShp" presStyleIdx="1" presStyleCnt="5"/>
      <dgm:spPr>
        <a:prstGeom prst="round2DiagRect">
          <a:avLst>
            <a:gd name="adj1" fmla="val 29727"/>
            <a:gd name="adj2" fmla="val 0"/>
          </a:avLst>
        </a:prstGeom>
      </dgm:spPr>
    </dgm:pt>
    <dgm:pt modelId="{61932DD3-5E7A-413D-B50D-814B8463CF4A}" type="pres">
      <dgm:prSet presAssocID="{2704089E-FFCC-49A2-89F2-4BF535E80479}"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21CD0648-B124-45EE-8DFA-8CE7EE6AD2BB}" type="pres">
      <dgm:prSet presAssocID="{2704089E-FFCC-49A2-89F2-4BF535E80479}" presName="spaceRect" presStyleCnt="0"/>
      <dgm:spPr/>
    </dgm:pt>
    <dgm:pt modelId="{060DD232-6FDF-4F70-BEDE-48D97EB18874}" type="pres">
      <dgm:prSet presAssocID="{2704089E-FFCC-49A2-89F2-4BF535E80479}" presName="textRect" presStyleLbl="revTx" presStyleIdx="1" presStyleCnt="5">
        <dgm:presLayoutVars>
          <dgm:chMax val="1"/>
          <dgm:chPref val="1"/>
        </dgm:presLayoutVars>
      </dgm:prSet>
      <dgm:spPr/>
    </dgm:pt>
    <dgm:pt modelId="{E04A47B4-C086-43D3-9DDB-F13F93F88E67}" type="pres">
      <dgm:prSet presAssocID="{88A5F213-E4DB-4A7E-8B58-255E19B44F25}" presName="sibTrans" presStyleCnt="0"/>
      <dgm:spPr/>
    </dgm:pt>
    <dgm:pt modelId="{0BE07524-3C74-4D33-AD40-6EB6F6F54CC5}" type="pres">
      <dgm:prSet presAssocID="{0284869A-6F60-454B-A89C-CE9E8E59B42F}" presName="compNode" presStyleCnt="0"/>
      <dgm:spPr/>
    </dgm:pt>
    <dgm:pt modelId="{E85D16ED-91E4-44CC-B3D3-CD919C1A6C00}" type="pres">
      <dgm:prSet presAssocID="{0284869A-6F60-454B-A89C-CE9E8E59B42F}" presName="iconBgRect" presStyleLbl="bgShp" presStyleIdx="2" presStyleCnt="5"/>
      <dgm:spPr>
        <a:prstGeom prst="round2DiagRect">
          <a:avLst>
            <a:gd name="adj1" fmla="val 29727"/>
            <a:gd name="adj2" fmla="val 0"/>
          </a:avLst>
        </a:prstGeom>
      </dgm:spPr>
    </dgm:pt>
    <dgm:pt modelId="{6EEC173F-C565-4079-A0D3-3FD5666021D6}" type="pres">
      <dgm:prSet presAssocID="{0284869A-6F60-454B-A89C-CE9E8E59B42F}"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ie chart"/>
        </a:ext>
      </dgm:extLst>
    </dgm:pt>
    <dgm:pt modelId="{13049EBD-6395-4DB5-9785-316C5D3D335A}" type="pres">
      <dgm:prSet presAssocID="{0284869A-6F60-454B-A89C-CE9E8E59B42F}" presName="spaceRect" presStyleCnt="0"/>
      <dgm:spPr/>
    </dgm:pt>
    <dgm:pt modelId="{DDEB03AE-E876-40C6-8E72-63B975EB5389}" type="pres">
      <dgm:prSet presAssocID="{0284869A-6F60-454B-A89C-CE9E8E59B42F}" presName="textRect" presStyleLbl="revTx" presStyleIdx="2" presStyleCnt="5">
        <dgm:presLayoutVars>
          <dgm:chMax val="1"/>
          <dgm:chPref val="1"/>
        </dgm:presLayoutVars>
      </dgm:prSet>
      <dgm:spPr/>
    </dgm:pt>
    <dgm:pt modelId="{BB268CAF-29F7-432F-B1EB-4F093A2BB78E}" type="pres">
      <dgm:prSet presAssocID="{3B840A21-4C9F-4EEA-9D0A-EC11D5B8CE6E}" presName="sibTrans" presStyleCnt="0"/>
      <dgm:spPr/>
    </dgm:pt>
    <dgm:pt modelId="{470612D8-B3AB-40E8-A2A5-49BE8956C71F}" type="pres">
      <dgm:prSet presAssocID="{F065AC20-2999-4EE4-9B15-283495DFC7CF}" presName="compNode" presStyleCnt="0"/>
      <dgm:spPr/>
    </dgm:pt>
    <dgm:pt modelId="{B26F0D8D-190E-4BF5-9B8B-FC69DBFC8C87}" type="pres">
      <dgm:prSet presAssocID="{F065AC20-2999-4EE4-9B15-283495DFC7CF}" presName="iconBgRect" presStyleLbl="bgShp" presStyleIdx="3" presStyleCnt="5"/>
      <dgm:spPr>
        <a:prstGeom prst="round2DiagRect">
          <a:avLst>
            <a:gd name="adj1" fmla="val 29727"/>
            <a:gd name="adj2" fmla="val 0"/>
          </a:avLst>
        </a:prstGeom>
      </dgm:spPr>
    </dgm:pt>
    <dgm:pt modelId="{877BA787-0378-4FCF-BF87-2D8938EB06B3}" type="pres">
      <dgm:prSet presAssocID="{F065AC20-2999-4EE4-9B15-283495DFC7CF}"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CD43762C-4EF7-4F12-80A5-5DCFBF0B15B8}" type="pres">
      <dgm:prSet presAssocID="{F065AC20-2999-4EE4-9B15-283495DFC7CF}" presName="spaceRect" presStyleCnt="0"/>
      <dgm:spPr/>
    </dgm:pt>
    <dgm:pt modelId="{9856B6ED-2C93-4DEA-8968-5BB68706888D}" type="pres">
      <dgm:prSet presAssocID="{F065AC20-2999-4EE4-9B15-283495DFC7CF}" presName="textRect" presStyleLbl="revTx" presStyleIdx="3" presStyleCnt="5">
        <dgm:presLayoutVars>
          <dgm:chMax val="1"/>
          <dgm:chPref val="1"/>
        </dgm:presLayoutVars>
      </dgm:prSet>
      <dgm:spPr/>
    </dgm:pt>
    <dgm:pt modelId="{990CF9A1-7FA7-4E66-9FCA-7A4793881EAA}" type="pres">
      <dgm:prSet presAssocID="{9F927AA9-B46A-47A2-849A-0994603888CD}" presName="sibTrans" presStyleCnt="0"/>
      <dgm:spPr/>
    </dgm:pt>
    <dgm:pt modelId="{E34DCA79-E195-40D8-8F40-B785E7274274}" type="pres">
      <dgm:prSet presAssocID="{A5081BAC-3E41-4C19-8971-9980DF604DD1}" presName="compNode" presStyleCnt="0"/>
      <dgm:spPr/>
    </dgm:pt>
    <dgm:pt modelId="{78D6515E-E6DA-4104-B559-CE0AC246AD9B}" type="pres">
      <dgm:prSet presAssocID="{A5081BAC-3E41-4C19-8971-9980DF604DD1}" presName="iconBgRect" presStyleLbl="bgShp" presStyleIdx="4" presStyleCnt="5"/>
      <dgm:spPr>
        <a:prstGeom prst="round2DiagRect">
          <a:avLst>
            <a:gd name="adj1" fmla="val 29727"/>
            <a:gd name="adj2" fmla="val 0"/>
          </a:avLst>
        </a:prstGeom>
      </dgm:spPr>
    </dgm:pt>
    <dgm:pt modelId="{A6DDA266-E0E4-4B4A-B59E-6357C116A1F6}" type="pres">
      <dgm:prSet presAssocID="{A5081BAC-3E41-4C19-8971-9980DF604DD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47E41D9F-81A9-4BE1-B5D8-C627B56A9737}" type="pres">
      <dgm:prSet presAssocID="{A5081BAC-3E41-4C19-8971-9980DF604DD1}" presName="spaceRect" presStyleCnt="0"/>
      <dgm:spPr/>
    </dgm:pt>
    <dgm:pt modelId="{84CDB773-B20B-4A46-9B8F-1BC75F25A298}" type="pres">
      <dgm:prSet presAssocID="{A5081BAC-3E41-4C19-8971-9980DF604DD1}" presName="textRect" presStyleLbl="revTx" presStyleIdx="4" presStyleCnt="5">
        <dgm:presLayoutVars>
          <dgm:chMax val="1"/>
          <dgm:chPref val="1"/>
        </dgm:presLayoutVars>
      </dgm:prSet>
      <dgm:spPr/>
    </dgm:pt>
  </dgm:ptLst>
  <dgm:cxnLst>
    <dgm:cxn modelId="{0F3D0010-B6A1-48CB-8B11-2CC31B6390A0}" type="presOf" srcId="{2704089E-FFCC-49A2-89F2-4BF535E80479}" destId="{060DD232-6FDF-4F70-BEDE-48D97EB18874}" srcOrd="0" destOrd="0" presId="urn:microsoft.com/office/officeart/2018/5/layout/IconLeafLabelList"/>
    <dgm:cxn modelId="{545BBE5F-4B05-4E84-A8A7-37E3BD62C6B7}" type="presOf" srcId="{FB2A8CC4-D51C-4AF7-8AA6-A7F3C96F135B}" destId="{4CD98C33-1A1A-4533-966C-6E29F11E115F}" srcOrd="0" destOrd="0" presId="urn:microsoft.com/office/officeart/2018/5/layout/IconLeafLabelList"/>
    <dgm:cxn modelId="{2083FB70-81EC-4A8D-B4DE-D71E5C43DF2E}" srcId="{FB2A8CC4-D51C-4AF7-8AA6-A7F3C96F135B}" destId="{2704089E-FFCC-49A2-89F2-4BF535E80479}" srcOrd="1" destOrd="0" parTransId="{530EB522-5F0D-4618-9AE6-011ADA2AA587}" sibTransId="{88A5F213-E4DB-4A7E-8B58-255E19B44F25}"/>
    <dgm:cxn modelId="{D7262757-1197-47A7-807C-1EA09351E3CB}" type="presOf" srcId="{1F69EF4C-C800-4199-8B29-C8248BB05ED0}" destId="{291B742F-4E86-4BAB-A3A5-8CC71DBC28F2}" srcOrd="0" destOrd="0" presId="urn:microsoft.com/office/officeart/2018/5/layout/IconLeafLabelList"/>
    <dgm:cxn modelId="{B8244684-2F67-445F-916C-F7DD06F4A3C8}" type="presOf" srcId="{A5081BAC-3E41-4C19-8971-9980DF604DD1}" destId="{84CDB773-B20B-4A46-9B8F-1BC75F25A298}" srcOrd="0" destOrd="0" presId="urn:microsoft.com/office/officeart/2018/5/layout/IconLeafLabelList"/>
    <dgm:cxn modelId="{71F733AB-DF2A-4F67-9737-93C879662D62}" srcId="{FB2A8CC4-D51C-4AF7-8AA6-A7F3C96F135B}" destId="{1F69EF4C-C800-4199-8B29-C8248BB05ED0}" srcOrd="0" destOrd="0" parTransId="{60269438-984D-4FFA-9154-573BA1577016}" sibTransId="{F670ACE1-3DD3-4BA1-9AEB-267AA2B0D623}"/>
    <dgm:cxn modelId="{D518ACC3-FE5A-40BE-99D5-C5AAE23F01F5}" srcId="{FB2A8CC4-D51C-4AF7-8AA6-A7F3C96F135B}" destId="{F065AC20-2999-4EE4-9B15-283495DFC7CF}" srcOrd="3" destOrd="0" parTransId="{3B6AA8DF-46BC-4F8D-9F1E-B36390468F20}" sibTransId="{9F927AA9-B46A-47A2-849A-0994603888CD}"/>
    <dgm:cxn modelId="{A8725ACC-7E66-4687-98E3-5F5330FAB584}" type="presOf" srcId="{0284869A-6F60-454B-A89C-CE9E8E59B42F}" destId="{DDEB03AE-E876-40C6-8E72-63B975EB5389}" srcOrd="0" destOrd="0" presId="urn:microsoft.com/office/officeart/2018/5/layout/IconLeafLabelList"/>
    <dgm:cxn modelId="{866EEBE2-B9DE-411A-B3B1-E93E5A05E0C0}" srcId="{FB2A8CC4-D51C-4AF7-8AA6-A7F3C96F135B}" destId="{0284869A-6F60-454B-A89C-CE9E8E59B42F}" srcOrd="2" destOrd="0" parTransId="{ECA22A01-4D79-44A2-8429-61388D037343}" sibTransId="{3B840A21-4C9F-4EEA-9D0A-EC11D5B8CE6E}"/>
    <dgm:cxn modelId="{42AED1E6-4DD5-4190-9EAE-88EBFF57F492}" srcId="{FB2A8CC4-D51C-4AF7-8AA6-A7F3C96F135B}" destId="{A5081BAC-3E41-4C19-8971-9980DF604DD1}" srcOrd="4" destOrd="0" parTransId="{B8883DCA-4EBC-439E-9A20-8E530D06DF39}" sibTransId="{12C4C219-A64A-475A-AAA3-96CAB78AF2CD}"/>
    <dgm:cxn modelId="{5891C2FC-19AF-4724-A5BC-D025551D1A38}" type="presOf" srcId="{F065AC20-2999-4EE4-9B15-283495DFC7CF}" destId="{9856B6ED-2C93-4DEA-8968-5BB68706888D}" srcOrd="0" destOrd="0" presId="urn:microsoft.com/office/officeart/2018/5/layout/IconLeafLabelList"/>
    <dgm:cxn modelId="{78F6D775-5715-4779-BF2F-A73546B13616}" type="presParOf" srcId="{4CD98C33-1A1A-4533-966C-6E29F11E115F}" destId="{C3036606-A0AE-4286-91DD-3DB07D0CDC9A}" srcOrd="0" destOrd="0" presId="urn:microsoft.com/office/officeart/2018/5/layout/IconLeafLabelList"/>
    <dgm:cxn modelId="{F180D041-1FEB-45FE-AABC-7299CE4B4170}" type="presParOf" srcId="{C3036606-A0AE-4286-91DD-3DB07D0CDC9A}" destId="{7F4EEB20-13FF-4AD6-8FB1-0235EA3E0BAC}" srcOrd="0" destOrd="0" presId="urn:microsoft.com/office/officeart/2018/5/layout/IconLeafLabelList"/>
    <dgm:cxn modelId="{7CD806C0-BD5B-4B13-A0A8-6446BE01BACD}" type="presParOf" srcId="{C3036606-A0AE-4286-91DD-3DB07D0CDC9A}" destId="{7D56E31B-556A-4ACD-9A0F-82D9D7BF66D2}" srcOrd="1" destOrd="0" presId="urn:microsoft.com/office/officeart/2018/5/layout/IconLeafLabelList"/>
    <dgm:cxn modelId="{8D20EE32-EE91-4078-8FDF-67BBF1B2E111}" type="presParOf" srcId="{C3036606-A0AE-4286-91DD-3DB07D0CDC9A}" destId="{D24540A0-1AA4-47D2-A7FA-FEA5E7BABF0C}" srcOrd="2" destOrd="0" presId="urn:microsoft.com/office/officeart/2018/5/layout/IconLeafLabelList"/>
    <dgm:cxn modelId="{019ED527-D43A-467D-9DC5-04C1673449CE}" type="presParOf" srcId="{C3036606-A0AE-4286-91DD-3DB07D0CDC9A}" destId="{291B742F-4E86-4BAB-A3A5-8CC71DBC28F2}" srcOrd="3" destOrd="0" presId="urn:microsoft.com/office/officeart/2018/5/layout/IconLeafLabelList"/>
    <dgm:cxn modelId="{C4F55844-2D62-4CF2-8204-3ED7B164215D}" type="presParOf" srcId="{4CD98C33-1A1A-4533-966C-6E29F11E115F}" destId="{0BE1DD7C-B6E6-4102-AE11-F0455FD1E34C}" srcOrd="1" destOrd="0" presId="urn:microsoft.com/office/officeart/2018/5/layout/IconLeafLabelList"/>
    <dgm:cxn modelId="{C62894C1-50C5-4336-855B-1E224D3DB15A}" type="presParOf" srcId="{4CD98C33-1A1A-4533-966C-6E29F11E115F}" destId="{55B5CD96-B996-4D81-B093-9E30140E8689}" srcOrd="2" destOrd="0" presId="urn:microsoft.com/office/officeart/2018/5/layout/IconLeafLabelList"/>
    <dgm:cxn modelId="{259ABB70-F060-468E-8976-0A9F4E6F7BE7}" type="presParOf" srcId="{55B5CD96-B996-4D81-B093-9E30140E8689}" destId="{B9812AB3-AA39-49D7-AABF-82C098EB207C}" srcOrd="0" destOrd="0" presId="urn:microsoft.com/office/officeart/2018/5/layout/IconLeafLabelList"/>
    <dgm:cxn modelId="{19980989-270C-432B-992F-1CA818F00D4A}" type="presParOf" srcId="{55B5CD96-B996-4D81-B093-9E30140E8689}" destId="{61932DD3-5E7A-413D-B50D-814B8463CF4A}" srcOrd="1" destOrd="0" presId="urn:microsoft.com/office/officeart/2018/5/layout/IconLeafLabelList"/>
    <dgm:cxn modelId="{784A1DCB-FEC0-438B-84D5-FB5621953020}" type="presParOf" srcId="{55B5CD96-B996-4D81-B093-9E30140E8689}" destId="{21CD0648-B124-45EE-8DFA-8CE7EE6AD2BB}" srcOrd="2" destOrd="0" presId="urn:microsoft.com/office/officeart/2018/5/layout/IconLeafLabelList"/>
    <dgm:cxn modelId="{D484FB5B-33D8-4378-AF3F-74B1AEC3701F}" type="presParOf" srcId="{55B5CD96-B996-4D81-B093-9E30140E8689}" destId="{060DD232-6FDF-4F70-BEDE-48D97EB18874}" srcOrd="3" destOrd="0" presId="urn:microsoft.com/office/officeart/2018/5/layout/IconLeafLabelList"/>
    <dgm:cxn modelId="{DBA8CAF2-CA22-48C5-95AF-91CB32502069}" type="presParOf" srcId="{4CD98C33-1A1A-4533-966C-6E29F11E115F}" destId="{E04A47B4-C086-43D3-9DDB-F13F93F88E67}" srcOrd="3" destOrd="0" presId="urn:microsoft.com/office/officeart/2018/5/layout/IconLeafLabelList"/>
    <dgm:cxn modelId="{CFFB99B8-2D88-48AE-80DF-E0BD969CB7D7}" type="presParOf" srcId="{4CD98C33-1A1A-4533-966C-6E29F11E115F}" destId="{0BE07524-3C74-4D33-AD40-6EB6F6F54CC5}" srcOrd="4" destOrd="0" presId="urn:microsoft.com/office/officeart/2018/5/layout/IconLeafLabelList"/>
    <dgm:cxn modelId="{CFBBC838-443B-4AE9-8F95-63C8137E6697}" type="presParOf" srcId="{0BE07524-3C74-4D33-AD40-6EB6F6F54CC5}" destId="{E85D16ED-91E4-44CC-B3D3-CD919C1A6C00}" srcOrd="0" destOrd="0" presId="urn:microsoft.com/office/officeart/2018/5/layout/IconLeafLabelList"/>
    <dgm:cxn modelId="{5C1E54A4-07D0-4179-B087-61F925EAA414}" type="presParOf" srcId="{0BE07524-3C74-4D33-AD40-6EB6F6F54CC5}" destId="{6EEC173F-C565-4079-A0D3-3FD5666021D6}" srcOrd="1" destOrd="0" presId="urn:microsoft.com/office/officeart/2018/5/layout/IconLeafLabelList"/>
    <dgm:cxn modelId="{6C7F19BE-DF4F-4A74-90FD-EFF9A5D3C5B1}" type="presParOf" srcId="{0BE07524-3C74-4D33-AD40-6EB6F6F54CC5}" destId="{13049EBD-6395-4DB5-9785-316C5D3D335A}" srcOrd="2" destOrd="0" presId="urn:microsoft.com/office/officeart/2018/5/layout/IconLeafLabelList"/>
    <dgm:cxn modelId="{72140B74-5BCC-4F57-B0DE-D778AAD758C9}" type="presParOf" srcId="{0BE07524-3C74-4D33-AD40-6EB6F6F54CC5}" destId="{DDEB03AE-E876-40C6-8E72-63B975EB5389}" srcOrd="3" destOrd="0" presId="urn:microsoft.com/office/officeart/2018/5/layout/IconLeafLabelList"/>
    <dgm:cxn modelId="{1E047CCC-500A-45A4-B42F-17FA53A1BFBF}" type="presParOf" srcId="{4CD98C33-1A1A-4533-966C-6E29F11E115F}" destId="{BB268CAF-29F7-432F-B1EB-4F093A2BB78E}" srcOrd="5" destOrd="0" presId="urn:microsoft.com/office/officeart/2018/5/layout/IconLeafLabelList"/>
    <dgm:cxn modelId="{399400FA-457C-48DF-A6EF-982C253C2DC9}" type="presParOf" srcId="{4CD98C33-1A1A-4533-966C-6E29F11E115F}" destId="{470612D8-B3AB-40E8-A2A5-49BE8956C71F}" srcOrd="6" destOrd="0" presId="urn:microsoft.com/office/officeart/2018/5/layout/IconLeafLabelList"/>
    <dgm:cxn modelId="{308A2D26-6391-4259-920B-AF161618C1EE}" type="presParOf" srcId="{470612D8-B3AB-40E8-A2A5-49BE8956C71F}" destId="{B26F0D8D-190E-4BF5-9B8B-FC69DBFC8C87}" srcOrd="0" destOrd="0" presId="urn:microsoft.com/office/officeart/2018/5/layout/IconLeafLabelList"/>
    <dgm:cxn modelId="{FEF9A3AA-E81A-44BC-9386-D9C3B940CACC}" type="presParOf" srcId="{470612D8-B3AB-40E8-A2A5-49BE8956C71F}" destId="{877BA787-0378-4FCF-BF87-2D8938EB06B3}" srcOrd="1" destOrd="0" presId="urn:microsoft.com/office/officeart/2018/5/layout/IconLeafLabelList"/>
    <dgm:cxn modelId="{0969C7AA-CD70-4EEC-925F-891CC5060057}" type="presParOf" srcId="{470612D8-B3AB-40E8-A2A5-49BE8956C71F}" destId="{CD43762C-4EF7-4F12-80A5-5DCFBF0B15B8}" srcOrd="2" destOrd="0" presId="urn:microsoft.com/office/officeart/2018/5/layout/IconLeafLabelList"/>
    <dgm:cxn modelId="{7520D015-11BD-4FFC-AF42-82DD9B626EA3}" type="presParOf" srcId="{470612D8-B3AB-40E8-A2A5-49BE8956C71F}" destId="{9856B6ED-2C93-4DEA-8968-5BB68706888D}" srcOrd="3" destOrd="0" presId="urn:microsoft.com/office/officeart/2018/5/layout/IconLeafLabelList"/>
    <dgm:cxn modelId="{62EB62ED-CF80-4892-9AFA-53E1CE5AC8A1}" type="presParOf" srcId="{4CD98C33-1A1A-4533-966C-6E29F11E115F}" destId="{990CF9A1-7FA7-4E66-9FCA-7A4793881EAA}" srcOrd="7" destOrd="0" presId="urn:microsoft.com/office/officeart/2018/5/layout/IconLeafLabelList"/>
    <dgm:cxn modelId="{F6F8E4B8-B278-4893-AB5C-F2EA016F04A0}" type="presParOf" srcId="{4CD98C33-1A1A-4533-966C-6E29F11E115F}" destId="{E34DCA79-E195-40D8-8F40-B785E7274274}" srcOrd="8" destOrd="0" presId="urn:microsoft.com/office/officeart/2018/5/layout/IconLeafLabelList"/>
    <dgm:cxn modelId="{B82767A2-2DEE-476E-ADE9-E4BCEEC9344F}" type="presParOf" srcId="{E34DCA79-E195-40D8-8F40-B785E7274274}" destId="{78D6515E-E6DA-4104-B559-CE0AC246AD9B}" srcOrd="0" destOrd="0" presId="urn:microsoft.com/office/officeart/2018/5/layout/IconLeafLabelList"/>
    <dgm:cxn modelId="{6D64F546-2EFA-4444-8BD6-12605C1801E6}" type="presParOf" srcId="{E34DCA79-E195-40D8-8F40-B785E7274274}" destId="{A6DDA266-E0E4-4B4A-B59E-6357C116A1F6}" srcOrd="1" destOrd="0" presId="urn:microsoft.com/office/officeart/2018/5/layout/IconLeafLabelList"/>
    <dgm:cxn modelId="{DE9955DD-55F4-4B7A-BAE9-E76ABEAA0B64}" type="presParOf" srcId="{E34DCA79-E195-40D8-8F40-B785E7274274}" destId="{47E41D9F-81A9-4BE1-B5D8-C627B56A9737}" srcOrd="2" destOrd="0" presId="urn:microsoft.com/office/officeart/2018/5/layout/IconLeafLabelList"/>
    <dgm:cxn modelId="{2A1C6017-4C9C-4CC2-9FF5-78D233E59036}" type="presParOf" srcId="{E34DCA79-E195-40D8-8F40-B785E7274274}" destId="{84CDB773-B20B-4A46-9B8F-1BC75F25A29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B116652-DAB3-49F0-A4B3-5BF827DC2A4D}"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6F708804-7601-4E06-89F4-66E11349B0D6}">
      <dgm:prSet/>
      <dgm:spPr/>
      <dgm:t>
        <a:bodyPr/>
        <a:lstStyle/>
        <a:p>
          <a:r>
            <a:rPr lang="en-GB"/>
            <a:t>Learning is more than just turning up</a:t>
          </a:r>
          <a:endParaRPr lang="en-US"/>
        </a:p>
      </dgm:t>
    </dgm:pt>
    <dgm:pt modelId="{882D2F58-E89E-4D4B-A2CA-1B02659B5C71}" type="parTrans" cxnId="{89CFB28E-6968-4368-98FF-42E8B64DA530}">
      <dgm:prSet/>
      <dgm:spPr/>
      <dgm:t>
        <a:bodyPr/>
        <a:lstStyle/>
        <a:p>
          <a:endParaRPr lang="en-US"/>
        </a:p>
      </dgm:t>
    </dgm:pt>
    <dgm:pt modelId="{99FF6C27-9DC2-452A-8EE1-AA34D432FAE9}" type="sibTrans" cxnId="{89CFB28E-6968-4368-98FF-42E8B64DA530}">
      <dgm:prSet/>
      <dgm:spPr/>
      <dgm:t>
        <a:bodyPr/>
        <a:lstStyle/>
        <a:p>
          <a:endParaRPr lang="en-US"/>
        </a:p>
      </dgm:t>
    </dgm:pt>
    <dgm:pt modelId="{5F6B5F7D-833A-4EA9-A47C-6BE20B6FC30D}">
      <dgm:prSet/>
      <dgm:spPr/>
      <dgm:t>
        <a:bodyPr/>
        <a:lstStyle/>
        <a:p>
          <a:r>
            <a:rPr lang="en-GB"/>
            <a:t>Health and wellbeing are very important. </a:t>
          </a:r>
          <a:endParaRPr lang="en-US"/>
        </a:p>
      </dgm:t>
    </dgm:pt>
    <dgm:pt modelId="{99C02836-21D1-452A-837A-7D8C67374795}" type="parTrans" cxnId="{E94C1334-9B3B-43A8-87BF-3F0E6CAD6224}">
      <dgm:prSet/>
      <dgm:spPr/>
      <dgm:t>
        <a:bodyPr/>
        <a:lstStyle/>
        <a:p>
          <a:endParaRPr lang="en-US"/>
        </a:p>
      </dgm:t>
    </dgm:pt>
    <dgm:pt modelId="{AD7B30BE-B595-44EE-9D55-4C8B8E28683E}" type="sibTrans" cxnId="{E94C1334-9B3B-43A8-87BF-3F0E6CAD6224}">
      <dgm:prSet/>
      <dgm:spPr/>
      <dgm:t>
        <a:bodyPr/>
        <a:lstStyle/>
        <a:p>
          <a:endParaRPr lang="en-US"/>
        </a:p>
      </dgm:t>
    </dgm:pt>
    <dgm:pt modelId="{E9485687-33E5-43D6-8357-433EEC120FFE}">
      <dgm:prSet/>
      <dgm:spPr/>
      <dgm:t>
        <a:bodyPr/>
        <a:lstStyle/>
        <a:p>
          <a:r>
            <a:rPr lang="en-GB"/>
            <a:t>Don’t be an ostrich (bury your head in the sand)</a:t>
          </a:r>
          <a:endParaRPr lang="en-US"/>
        </a:p>
      </dgm:t>
    </dgm:pt>
    <dgm:pt modelId="{B71E62A2-24F7-4A33-9103-DCAC7CE5A5FC}" type="parTrans" cxnId="{B6D55EE1-9C7D-4E8C-9DA3-B880AC6135A8}">
      <dgm:prSet/>
      <dgm:spPr/>
      <dgm:t>
        <a:bodyPr/>
        <a:lstStyle/>
        <a:p>
          <a:endParaRPr lang="en-US"/>
        </a:p>
      </dgm:t>
    </dgm:pt>
    <dgm:pt modelId="{E61BD029-FDC8-4B1A-850D-97BA002D306D}" type="sibTrans" cxnId="{B6D55EE1-9C7D-4E8C-9DA3-B880AC6135A8}">
      <dgm:prSet/>
      <dgm:spPr/>
      <dgm:t>
        <a:bodyPr/>
        <a:lstStyle/>
        <a:p>
          <a:endParaRPr lang="en-US"/>
        </a:p>
      </dgm:t>
    </dgm:pt>
    <dgm:pt modelId="{BDFF93F0-8704-4A2F-9280-7DB0834D2D62}">
      <dgm:prSet/>
      <dgm:spPr/>
      <dgm:t>
        <a:bodyPr/>
        <a:lstStyle/>
        <a:p>
          <a:r>
            <a:rPr lang="en-GB"/>
            <a:t>Learning how to learn is valuable to your success and wellbeing </a:t>
          </a:r>
          <a:endParaRPr lang="en-US"/>
        </a:p>
      </dgm:t>
    </dgm:pt>
    <dgm:pt modelId="{82B8CA1E-0B88-4695-B679-965F4CABB9D5}" type="parTrans" cxnId="{FCDD2B8B-2887-4F44-B1F3-71B37A1E034E}">
      <dgm:prSet/>
      <dgm:spPr/>
      <dgm:t>
        <a:bodyPr/>
        <a:lstStyle/>
        <a:p>
          <a:endParaRPr lang="en-US"/>
        </a:p>
      </dgm:t>
    </dgm:pt>
    <dgm:pt modelId="{6BB17ABB-C5EC-443B-8248-83604B56F2DC}" type="sibTrans" cxnId="{FCDD2B8B-2887-4F44-B1F3-71B37A1E034E}">
      <dgm:prSet/>
      <dgm:spPr/>
      <dgm:t>
        <a:bodyPr/>
        <a:lstStyle/>
        <a:p>
          <a:endParaRPr lang="en-US"/>
        </a:p>
      </dgm:t>
    </dgm:pt>
    <dgm:pt modelId="{0E73E479-46E8-4833-8433-C59E7D5A55BF}">
      <dgm:prSet/>
      <dgm:spPr/>
      <dgm:t>
        <a:bodyPr/>
        <a:lstStyle/>
        <a:p>
          <a:r>
            <a:rPr lang="en-GB"/>
            <a:t>Time management is half the battle (Poor preparation leads to poor performance)  </a:t>
          </a:r>
          <a:endParaRPr lang="en-US"/>
        </a:p>
      </dgm:t>
    </dgm:pt>
    <dgm:pt modelId="{11126077-9ADB-467B-8DDA-E69CAB8EFFEC}" type="parTrans" cxnId="{C11AE2F9-63F7-4857-BD32-DAF8C4E1B84A}">
      <dgm:prSet/>
      <dgm:spPr/>
      <dgm:t>
        <a:bodyPr/>
        <a:lstStyle/>
        <a:p>
          <a:endParaRPr lang="en-US"/>
        </a:p>
      </dgm:t>
    </dgm:pt>
    <dgm:pt modelId="{C4026098-01F2-4FB3-8FED-031199A8627D}" type="sibTrans" cxnId="{C11AE2F9-63F7-4857-BD32-DAF8C4E1B84A}">
      <dgm:prSet/>
      <dgm:spPr/>
      <dgm:t>
        <a:bodyPr/>
        <a:lstStyle/>
        <a:p>
          <a:endParaRPr lang="en-US"/>
        </a:p>
      </dgm:t>
    </dgm:pt>
    <dgm:pt modelId="{46F7F64D-51F1-43AF-8F04-B76E35CEFF1F}" type="pres">
      <dgm:prSet presAssocID="{DB116652-DAB3-49F0-A4B3-5BF827DC2A4D}" presName="root" presStyleCnt="0">
        <dgm:presLayoutVars>
          <dgm:dir/>
          <dgm:resizeHandles val="exact"/>
        </dgm:presLayoutVars>
      </dgm:prSet>
      <dgm:spPr/>
    </dgm:pt>
    <dgm:pt modelId="{63D07978-8807-4AC4-9F6F-4F77EB90A829}" type="pres">
      <dgm:prSet presAssocID="{DB116652-DAB3-49F0-A4B3-5BF827DC2A4D}" presName="container" presStyleCnt="0">
        <dgm:presLayoutVars>
          <dgm:dir/>
          <dgm:resizeHandles val="exact"/>
        </dgm:presLayoutVars>
      </dgm:prSet>
      <dgm:spPr/>
    </dgm:pt>
    <dgm:pt modelId="{D3251765-F333-4EEC-8ACD-51ECB5499983}" type="pres">
      <dgm:prSet presAssocID="{6F708804-7601-4E06-89F4-66E11349B0D6}" presName="compNode" presStyleCnt="0"/>
      <dgm:spPr/>
    </dgm:pt>
    <dgm:pt modelId="{55C40CF8-928B-4879-9487-5643AA234A09}" type="pres">
      <dgm:prSet presAssocID="{6F708804-7601-4E06-89F4-66E11349B0D6}" presName="iconBgRect" presStyleLbl="bgShp" presStyleIdx="0" presStyleCnt="5"/>
      <dgm:spPr/>
    </dgm:pt>
    <dgm:pt modelId="{F8AB4B16-F8C2-4E28-A4D3-3FB5C289392B}" type="pres">
      <dgm:prSet presAssocID="{6F708804-7601-4E06-89F4-66E11349B0D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C6C33120-D986-44D9-A4DA-2BF39B67F51E}" type="pres">
      <dgm:prSet presAssocID="{6F708804-7601-4E06-89F4-66E11349B0D6}" presName="spaceRect" presStyleCnt="0"/>
      <dgm:spPr/>
    </dgm:pt>
    <dgm:pt modelId="{571D254E-299D-4AE5-A46D-91115FE9F69C}" type="pres">
      <dgm:prSet presAssocID="{6F708804-7601-4E06-89F4-66E11349B0D6}" presName="textRect" presStyleLbl="revTx" presStyleIdx="0" presStyleCnt="5">
        <dgm:presLayoutVars>
          <dgm:chMax val="1"/>
          <dgm:chPref val="1"/>
        </dgm:presLayoutVars>
      </dgm:prSet>
      <dgm:spPr/>
    </dgm:pt>
    <dgm:pt modelId="{879E958B-6F1D-45DA-AC43-101444D28B90}" type="pres">
      <dgm:prSet presAssocID="{99FF6C27-9DC2-452A-8EE1-AA34D432FAE9}" presName="sibTrans" presStyleLbl="sibTrans2D1" presStyleIdx="0" presStyleCnt="0"/>
      <dgm:spPr/>
    </dgm:pt>
    <dgm:pt modelId="{424FB16F-BF49-43F5-9516-E7C4E0745D22}" type="pres">
      <dgm:prSet presAssocID="{5F6B5F7D-833A-4EA9-A47C-6BE20B6FC30D}" presName="compNode" presStyleCnt="0"/>
      <dgm:spPr/>
    </dgm:pt>
    <dgm:pt modelId="{1250F79F-8DBF-448F-A3F8-93A88971F8A2}" type="pres">
      <dgm:prSet presAssocID="{5F6B5F7D-833A-4EA9-A47C-6BE20B6FC30D}" presName="iconBgRect" presStyleLbl="bgShp" presStyleIdx="1" presStyleCnt="5"/>
      <dgm:spPr/>
    </dgm:pt>
    <dgm:pt modelId="{3BD5D2A0-0299-47E6-82FC-8B90A7DBBF06}" type="pres">
      <dgm:prSet presAssocID="{5F6B5F7D-833A-4EA9-A47C-6BE20B6FC30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pple"/>
        </a:ext>
      </dgm:extLst>
    </dgm:pt>
    <dgm:pt modelId="{B65BC759-C4D7-4455-9078-F292D9F25068}" type="pres">
      <dgm:prSet presAssocID="{5F6B5F7D-833A-4EA9-A47C-6BE20B6FC30D}" presName="spaceRect" presStyleCnt="0"/>
      <dgm:spPr/>
    </dgm:pt>
    <dgm:pt modelId="{5BB1D246-17CB-4075-A248-FC5B3D0FBE03}" type="pres">
      <dgm:prSet presAssocID="{5F6B5F7D-833A-4EA9-A47C-6BE20B6FC30D}" presName="textRect" presStyleLbl="revTx" presStyleIdx="1" presStyleCnt="5">
        <dgm:presLayoutVars>
          <dgm:chMax val="1"/>
          <dgm:chPref val="1"/>
        </dgm:presLayoutVars>
      </dgm:prSet>
      <dgm:spPr/>
    </dgm:pt>
    <dgm:pt modelId="{7374F2EB-DE85-40D6-8990-10C24283A839}" type="pres">
      <dgm:prSet presAssocID="{AD7B30BE-B595-44EE-9D55-4C8B8E28683E}" presName="sibTrans" presStyleLbl="sibTrans2D1" presStyleIdx="0" presStyleCnt="0"/>
      <dgm:spPr/>
    </dgm:pt>
    <dgm:pt modelId="{38ACFAB3-D285-4091-B419-988328AD51F6}" type="pres">
      <dgm:prSet presAssocID="{E9485687-33E5-43D6-8357-433EEC120FFE}" presName="compNode" presStyleCnt="0"/>
      <dgm:spPr/>
    </dgm:pt>
    <dgm:pt modelId="{FD02E40E-804C-418F-849A-77EFFDF09E3B}" type="pres">
      <dgm:prSet presAssocID="{E9485687-33E5-43D6-8357-433EEC120FFE}" presName="iconBgRect" presStyleLbl="bgShp" presStyleIdx="2" presStyleCnt="5"/>
      <dgm:spPr/>
    </dgm:pt>
    <dgm:pt modelId="{7EF0AA28-EE1C-4B64-BF35-46557BB39684}" type="pres">
      <dgm:prSet presAssocID="{E9485687-33E5-43D6-8357-433EEC120FF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cket and shovel"/>
        </a:ext>
      </dgm:extLst>
    </dgm:pt>
    <dgm:pt modelId="{8180E1F4-020D-4B36-8B49-B1F4F1459270}" type="pres">
      <dgm:prSet presAssocID="{E9485687-33E5-43D6-8357-433EEC120FFE}" presName="spaceRect" presStyleCnt="0"/>
      <dgm:spPr/>
    </dgm:pt>
    <dgm:pt modelId="{BAD076FC-15A3-425A-A6CE-734C8A4FFF70}" type="pres">
      <dgm:prSet presAssocID="{E9485687-33E5-43D6-8357-433EEC120FFE}" presName="textRect" presStyleLbl="revTx" presStyleIdx="2" presStyleCnt="5">
        <dgm:presLayoutVars>
          <dgm:chMax val="1"/>
          <dgm:chPref val="1"/>
        </dgm:presLayoutVars>
      </dgm:prSet>
      <dgm:spPr/>
    </dgm:pt>
    <dgm:pt modelId="{E786A952-C865-42A4-BE58-837DEC980254}" type="pres">
      <dgm:prSet presAssocID="{E61BD029-FDC8-4B1A-850D-97BA002D306D}" presName="sibTrans" presStyleLbl="sibTrans2D1" presStyleIdx="0" presStyleCnt="0"/>
      <dgm:spPr/>
    </dgm:pt>
    <dgm:pt modelId="{1C3B886D-0E95-4F59-8F76-B4B851A73083}" type="pres">
      <dgm:prSet presAssocID="{BDFF93F0-8704-4A2F-9280-7DB0834D2D62}" presName="compNode" presStyleCnt="0"/>
      <dgm:spPr/>
    </dgm:pt>
    <dgm:pt modelId="{E36403BA-9DD5-4145-8974-011693B83701}" type="pres">
      <dgm:prSet presAssocID="{BDFF93F0-8704-4A2F-9280-7DB0834D2D62}" presName="iconBgRect" presStyleLbl="bgShp" presStyleIdx="3" presStyleCnt="5"/>
      <dgm:spPr/>
    </dgm:pt>
    <dgm:pt modelId="{EDEF71B5-0BFA-4E9F-AEF0-739E179E6DF5}" type="pres">
      <dgm:prSet presAssocID="{BDFF93F0-8704-4A2F-9280-7DB0834D2D6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2816355D-8086-4526-80EE-8E5E4A18DEC9}" type="pres">
      <dgm:prSet presAssocID="{BDFF93F0-8704-4A2F-9280-7DB0834D2D62}" presName="spaceRect" presStyleCnt="0"/>
      <dgm:spPr/>
    </dgm:pt>
    <dgm:pt modelId="{BFA412F6-CE72-431C-B2DE-DC9725A31FF8}" type="pres">
      <dgm:prSet presAssocID="{BDFF93F0-8704-4A2F-9280-7DB0834D2D62}" presName="textRect" presStyleLbl="revTx" presStyleIdx="3" presStyleCnt="5">
        <dgm:presLayoutVars>
          <dgm:chMax val="1"/>
          <dgm:chPref val="1"/>
        </dgm:presLayoutVars>
      </dgm:prSet>
      <dgm:spPr/>
    </dgm:pt>
    <dgm:pt modelId="{7D5EC6D2-71BD-491E-BB6A-60C80C157F16}" type="pres">
      <dgm:prSet presAssocID="{6BB17ABB-C5EC-443B-8248-83604B56F2DC}" presName="sibTrans" presStyleLbl="sibTrans2D1" presStyleIdx="0" presStyleCnt="0"/>
      <dgm:spPr/>
    </dgm:pt>
    <dgm:pt modelId="{B8F4C880-4400-46A7-B55A-D27EF6C104F1}" type="pres">
      <dgm:prSet presAssocID="{0E73E479-46E8-4833-8433-C59E7D5A55BF}" presName="compNode" presStyleCnt="0"/>
      <dgm:spPr/>
    </dgm:pt>
    <dgm:pt modelId="{E39A9068-0125-4E4F-8047-DF766C9AF91C}" type="pres">
      <dgm:prSet presAssocID="{0E73E479-46E8-4833-8433-C59E7D5A55BF}" presName="iconBgRect" presStyleLbl="bgShp" presStyleIdx="4" presStyleCnt="5"/>
      <dgm:spPr/>
    </dgm:pt>
    <dgm:pt modelId="{F6EBC665-66FC-44F0-B5AF-1545A5DF1109}" type="pres">
      <dgm:prSet presAssocID="{0E73E479-46E8-4833-8433-C59E7D5A55BF}"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topwatch"/>
        </a:ext>
      </dgm:extLst>
    </dgm:pt>
    <dgm:pt modelId="{4C7F8EF4-F20F-486E-B803-A2AA9532381A}" type="pres">
      <dgm:prSet presAssocID="{0E73E479-46E8-4833-8433-C59E7D5A55BF}" presName="spaceRect" presStyleCnt="0"/>
      <dgm:spPr/>
    </dgm:pt>
    <dgm:pt modelId="{2181ABEB-B950-45B7-B26B-D8D5EB1E8911}" type="pres">
      <dgm:prSet presAssocID="{0E73E479-46E8-4833-8433-C59E7D5A55BF}" presName="textRect" presStyleLbl="revTx" presStyleIdx="4" presStyleCnt="5">
        <dgm:presLayoutVars>
          <dgm:chMax val="1"/>
          <dgm:chPref val="1"/>
        </dgm:presLayoutVars>
      </dgm:prSet>
      <dgm:spPr/>
    </dgm:pt>
  </dgm:ptLst>
  <dgm:cxnLst>
    <dgm:cxn modelId="{3EBB4811-8A44-4124-895B-F7BF10C053CC}" type="presOf" srcId="{5F6B5F7D-833A-4EA9-A47C-6BE20B6FC30D}" destId="{5BB1D246-17CB-4075-A248-FC5B3D0FBE03}" srcOrd="0" destOrd="0" presId="urn:microsoft.com/office/officeart/2018/2/layout/IconCircleList"/>
    <dgm:cxn modelId="{E94C1334-9B3B-43A8-87BF-3F0E6CAD6224}" srcId="{DB116652-DAB3-49F0-A4B3-5BF827DC2A4D}" destId="{5F6B5F7D-833A-4EA9-A47C-6BE20B6FC30D}" srcOrd="1" destOrd="0" parTransId="{99C02836-21D1-452A-837A-7D8C67374795}" sibTransId="{AD7B30BE-B595-44EE-9D55-4C8B8E28683E}"/>
    <dgm:cxn modelId="{0EF6AD37-DF63-49EF-9A78-93E08778419E}" type="presOf" srcId="{6BB17ABB-C5EC-443B-8248-83604B56F2DC}" destId="{7D5EC6D2-71BD-491E-BB6A-60C80C157F16}" srcOrd="0" destOrd="0" presId="urn:microsoft.com/office/officeart/2018/2/layout/IconCircleList"/>
    <dgm:cxn modelId="{65EBA465-7E6E-4C9A-AF00-146BF69D7D9E}" type="presOf" srcId="{99FF6C27-9DC2-452A-8EE1-AA34D432FAE9}" destId="{879E958B-6F1D-45DA-AC43-101444D28B90}" srcOrd="0" destOrd="0" presId="urn:microsoft.com/office/officeart/2018/2/layout/IconCircleList"/>
    <dgm:cxn modelId="{2B2F7D68-9258-492F-B161-7FD0E8B18B3F}" type="presOf" srcId="{DB116652-DAB3-49F0-A4B3-5BF827DC2A4D}" destId="{46F7F64D-51F1-43AF-8F04-B76E35CEFF1F}" srcOrd="0" destOrd="0" presId="urn:microsoft.com/office/officeart/2018/2/layout/IconCircleList"/>
    <dgm:cxn modelId="{6D60586D-06C9-4214-B496-2B9C88D3FABA}" type="presOf" srcId="{E61BD029-FDC8-4B1A-850D-97BA002D306D}" destId="{E786A952-C865-42A4-BE58-837DEC980254}" srcOrd="0" destOrd="0" presId="urn:microsoft.com/office/officeart/2018/2/layout/IconCircleList"/>
    <dgm:cxn modelId="{7A946F4F-D13E-45F7-8722-C580A3911AA1}" type="presOf" srcId="{BDFF93F0-8704-4A2F-9280-7DB0834D2D62}" destId="{BFA412F6-CE72-431C-B2DE-DC9725A31FF8}" srcOrd="0" destOrd="0" presId="urn:microsoft.com/office/officeart/2018/2/layout/IconCircleList"/>
    <dgm:cxn modelId="{FCDD2B8B-2887-4F44-B1F3-71B37A1E034E}" srcId="{DB116652-DAB3-49F0-A4B3-5BF827DC2A4D}" destId="{BDFF93F0-8704-4A2F-9280-7DB0834D2D62}" srcOrd="3" destOrd="0" parTransId="{82B8CA1E-0B88-4695-B679-965F4CABB9D5}" sibTransId="{6BB17ABB-C5EC-443B-8248-83604B56F2DC}"/>
    <dgm:cxn modelId="{89CFB28E-6968-4368-98FF-42E8B64DA530}" srcId="{DB116652-DAB3-49F0-A4B3-5BF827DC2A4D}" destId="{6F708804-7601-4E06-89F4-66E11349B0D6}" srcOrd="0" destOrd="0" parTransId="{882D2F58-E89E-4D4B-A2CA-1B02659B5C71}" sibTransId="{99FF6C27-9DC2-452A-8EE1-AA34D432FAE9}"/>
    <dgm:cxn modelId="{E4889AA0-CCEC-4120-B7C0-2E450AD6F6ED}" type="presOf" srcId="{E9485687-33E5-43D6-8357-433EEC120FFE}" destId="{BAD076FC-15A3-425A-A6CE-734C8A4FFF70}" srcOrd="0" destOrd="0" presId="urn:microsoft.com/office/officeart/2018/2/layout/IconCircleList"/>
    <dgm:cxn modelId="{0E461CBC-3642-4874-A7A6-A584869A9527}" type="presOf" srcId="{6F708804-7601-4E06-89F4-66E11349B0D6}" destId="{571D254E-299D-4AE5-A46D-91115FE9F69C}" srcOrd="0" destOrd="0" presId="urn:microsoft.com/office/officeart/2018/2/layout/IconCircleList"/>
    <dgm:cxn modelId="{2C1C19D3-028F-42FD-9CBE-D87C3A09C003}" type="presOf" srcId="{AD7B30BE-B595-44EE-9D55-4C8B8E28683E}" destId="{7374F2EB-DE85-40D6-8990-10C24283A839}" srcOrd="0" destOrd="0" presId="urn:microsoft.com/office/officeart/2018/2/layout/IconCircleList"/>
    <dgm:cxn modelId="{B6D55EE1-9C7D-4E8C-9DA3-B880AC6135A8}" srcId="{DB116652-DAB3-49F0-A4B3-5BF827DC2A4D}" destId="{E9485687-33E5-43D6-8357-433EEC120FFE}" srcOrd="2" destOrd="0" parTransId="{B71E62A2-24F7-4A33-9103-DCAC7CE5A5FC}" sibTransId="{E61BD029-FDC8-4B1A-850D-97BA002D306D}"/>
    <dgm:cxn modelId="{08C941E6-0BAE-4319-BC27-84B8D75F7515}" type="presOf" srcId="{0E73E479-46E8-4833-8433-C59E7D5A55BF}" destId="{2181ABEB-B950-45B7-B26B-D8D5EB1E8911}" srcOrd="0" destOrd="0" presId="urn:microsoft.com/office/officeart/2018/2/layout/IconCircleList"/>
    <dgm:cxn modelId="{C11AE2F9-63F7-4857-BD32-DAF8C4E1B84A}" srcId="{DB116652-DAB3-49F0-A4B3-5BF827DC2A4D}" destId="{0E73E479-46E8-4833-8433-C59E7D5A55BF}" srcOrd="4" destOrd="0" parTransId="{11126077-9ADB-467B-8DDA-E69CAB8EFFEC}" sibTransId="{C4026098-01F2-4FB3-8FED-031199A8627D}"/>
    <dgm:cxn modelId="{5980F9FE-B813-414A-AB5C-713B2DC20EF8}" type="presParOf" srcId="{46F7F64D-51F1-43AF-8F04-B76E35CEFF1F}" destId="{63D07978-8807-4AC4-9F6F-4F77EB90A829}" srcOrd="0" destOrd="0" presId="urn:microsoft.com/office/officeart/2018/2/layout/IconCircleList"/>
    <dgm:cxn modelId="{4068FD22-21BE-495B-8F4F-DC30702F38BA}" type="presParOf" srcId="{63D07978-8807-4AC4-9F6F-4F77EB90A829}" destId="{D3251765-F333-4EEC-8ACD-51ECB5499983}" srcOrd="0" destOrd="0" presId="urn:microsoft.com/office/officeart/2018/2/layout/IconCircleList"/>
    <dgm:cxn modelId="{39C09800-872A-4940-8400-9ED69C20DA36}" type="presParOf" srcId="{D3251765-F333-4EEC-8ACD-51ECB5499983}" destId="{55C40CF8-928B-4879-9487-5643AA234A09}" srcOrd="0" destOrd="0" presId="urn:microsoft.com/office/officeart/2018/2/layout/IconCircleList"/>
    <dgm:cxn modelId="{F3CEFC95-D17F-44C7-84BD-89BE351297A2}" type="presParOf" srcId="{D3251765-F333-4EEC-8ACD-51ECB5499983}" destId="{F8AB4B16-F8C2-4E28-A4D3-3FB5C289392B}" srcOrd="1" destOrd="0" presId="urn:microsoft.com/office/officeart/2018/2/layout/IconCircleList"/>
    <dgm:cxn modelId="{FD7D0FB3-2D8C-49DC-8AFA-AC039D631CDE}" type="presParOf" srcId="{D3251765-F333-4EEC-8ACD-51ECB5499983}" destId="{C6C33120-D986-44D9-A4DA-2BF39B67F51E}" srcOrd="2" destOrd="0" presId="urn:microsoft.com/office/officeart/2018/2/layout/IconCircleList"/>
    <dgm:cxn modelId="{BE7AB902-C85C-46D6-A4E6-FFE4A55CC25D}" type="presParOf" srcId="{D3251765-F333-4EEC-8ACD-51ECB5499983}" destId="{571D254E-299D-4AE5-A46D-91115FE9F69C}" srcOrd="3" destOrd="0" presId="urn:microsoft.com/office/officeart/2018/2/layout/IconCircleList"/>
    <dgm:cxn modelId="{D089C9D9-5042-486A-B574-2F067703D25F}" type="presParOf" srcId="{63D07978-8807-4AC4-9F6F-4F77EB90A829}" destId="{879E958B-6F1D-45DA-AC43-101444D28B90}" srcOrd="1" destOrd="0" presId="urn:microsoft.com/office/officeart/2018/2/layout/IconCircleList"/>
    <dgm:cxn modelId="{444D23A9-23C7-42AF-9A52-CA2F8C006A71}" type="presParOf" srcId="{63D07978-8807-4AC4-9F6F-4F77EB90A829}" destId="{424FB16F-BF49-43F5-9516-E7C4E0745D22}" srcOrd="2" destOrd="0" presId="urn:microsoft.com/office/officeart/2018/2/layout/IconCircleList"/>
    <dgm:cxn modelId="{0212CB16-243F-4887-98AD-D184E6A2789B}" type="presParOf" srcId="{424FB16F-BF49-43F5-9516-E7C4E0745D22}" destId="{1250F79F-8DBF-448F-A3F8-93A88971F8A2}" srcOrd="0" destOrd="0" presId="urn:microsoft.com/office/officeart/2018/2/layout/IconCircleList"/>
    <dgm:cxn modelId="{B48F225F-5FEB-44C0-ADCB-A93AA6627BB0}" type="presParOf" srcId="{424FB16F-BF49-43F5-9516-E7C4E0745D22}" destId="{3BD5D2A0-0299-47E6-82FC-8B90A7DBBF06}" srcOrd="1" destOrd="0" presId="urn:microsoft.com/office/officeart/2018/2/layout/IconCircleList"/>
    <dgm:cxn modelId="{B765BD21-85DB-4324-B743-ACA01DFE7327}" type="presParOf" srcId="{424FB16F-BF49-43F5-9516-E7C4E0745D22}" destId="{B65BC759-C4D7-4455-9078-F292D9F25068}" srcOrd="2" destOrd="0" presId="urn:microsoft.com/office/officeart/2018/2/layout/IconCircleList"/>
    <dgm:cxn modelId="{C2FA21F5-79B6-40B8-9B2B-C985AE1D34E7}" type="presParOf" srcId="{424FB16F-BF49-43F5-9516-E7C4E0745D22}" destId="{5BB1D246-17CB-4075-A248-FC5B3D0FBE03}" srcOrd="3" destOrd="0" presId="urn:microsoft.com/office/officeart/2018/2/layout/IconCircleList"/>
    <dgm:cxn modelId="{3578F5F2-05A4-40D3-AE4F-F6D01AC5495D}" type="presParOf" srcId="{63D07978-8807-4AC4-9F6F-4F77EB90A829}" destId="{7374F2EB-DE85-40D6-8990-10C24283A839}" srcOrd="3" destOrd="0" presId="urn:microsoft.com/office/officeart/2018/2/layout/IconCircleList"/>
    <dgm:cxn modelId="{796D4079-D579-420E-8FDE-C92F27EACC75}" type="presParOf" srcId="{63D07978-8807-4AC4-9F6F-4F77EB90A829}" destId="{38ACFAB3-D285-4091-B419-988328AD51F6}" srcOrd="4" destOrd="0" presId="urn:microsoft.com/office/officeart/2018/2/layout/IconCircleList"/>
    <dgm:cxn modelId="{38703D27-A9B6-4931-9E56-269379313D12}" type="presParOf" srcId="{38ACFAB3-D285-4091-B419-988328AD51F6}" destId="{FD02E40E-804C-418F-849A-77EFFDF09E3B}" srcOrd="0" destOrd="0" presId="urn:microsoft.com/office/officeart/2018/2/layout/IconCircleList"/>
    <dgm:cxn modelId="{BCFD9BA5-E880-4288-BFD1-E17FDD15045F}" type="presParOf" srcId="{38ACFAB3-D285-4091-B419-988328AD51F6}" destId="{7EF0AA28-EE1C-4B64-BF35-46557BB39684}" srcOrd="1" destOrd="0" presId="urn:microsoft.com/office/officeart/2018/2/layout/IconCircleList"/>
    <dgm:cxn modelId="{0BDD298F-B899-40E0-A22B-8BAD8401B77C}" type="presParOf" srcId="{38ACFAB3-D285-4091-B419-988328AD51F6}" destId="{8180E1F4-020D-4B36-8B49-B1F4F1459270}" srcOrd="2" destOrd="0" presId="urn:microsoft.com/office/officeart/2018/2/layout/IconCircleList"/>
    <dgm:cxn modelId="{25008423-1150-4CA7-BC34-221F78AF1CD6}" type="presParOf" srcId="{38ACFAB3-D285-4091-B419-988328AD51F6}" destId="{BAD076FC-15A3-425A-A6CE-734C8A4FFF70}" srcOrd="3" destOrd="0" presId="urn:microsoft.com/office/officeart/2018/2/layout/IconCircleList"/>
    <dgm:cxn modelId="{27A40471-0E84-4631-9795-7F4CF16621CF}" type="presParOf" srcId="{63D07978-8807-4AC4-9F6F-4F77EB90A829}" destId="{E786A952-C865-42A4-BE58-837DEC980254}" srcOrd="5" destOrd="0" presId="urn:microsoft.com/office/officeart/2018/2/layout/IconCircleList"/>
    <dgm:cxn modelId="{FA8BEB14-7676-4A10-B40D-8E37A4B77AC3}" type="presParOf" srcId="{63D07978-8807-4AC4-9F6F-4F77EB90A829}" destId="{1C3B886D-0E95-4F59-8F76-B4B851A73083}" srcOrd="6" destOrd="0" presId="urn:microsoft.com/office/officeart/2018/2/layout/IconCircleList"/>
    <dgm:cxn modelId="{2A2B79F2-D17E-4A86-9FB9-77EAAE8F308F}" type="presParOf" srcId="{1C3B886D-0E95-4F59-8F76-B4B851A73083}" destId="{E36403BA-9DD5-4145-8974-011693B83701}" srcOrd="0" destOrd="0" presId="urn:microsoft.com/office/officeart/2018/2/layout/IconCircleList"/>
    <dgm:cxn modelId="{89E754F2-4FF5-478F-8AD8-A8EB96F5E2E8}" type="presParOf" srcId="{1C3B886D-0E95-4F59-8F76-B4B851A73083}" destId="{EDEF71B5-0BFA-4E9F-AEF0-739E179E6DF5}" srcOrd="1" destOrd="0" presId="urn:microsoft.com/office/officeart/2018/2/layout/IconCircleList"/>
    <dgm:cxn modelId="{6673AC5D-01EB-4383-ACF7-D691EE4D393A}" type="presParOf" srcId="{1C3B886D-0E95-4F59-8F76-B4B851A73083}" destId="{2816355D-8086-4526-80EE-8E5E4A18DEC9}" srcOrd="2" destOrd="0" presId="urn:microsoft.com/office/officeart/2018/2/layout/IconCircleList"/>
    <dgm:cxn modelId="{F36119DA-C040-4021-A30E-35DC7D7C2662}" type="presParOf" srcId="{1C3B886D-0E95-4F59-8F76-B4B851A73083}" destId="{BFA412F6-CE72-431C-B2DE-DC9725A31FF8}" srcOrd="3" destOrd="0" presId="urn:microsoft.com/office/officeart/2018/2/layout/IconCircleList"/>
    <dgm:cxn modelId="{49B25CA8-4DB3-4D66-8F20-578C696EC300}" type="presParOf" srcId="{63D07978-8807-4AC4-9F6F-4F77EB90A829}" destId="{7D5EC6D2-71BD-491E-BB6A-60C80C157F16}" srcOrd="7" destOrd="0" presId="urn:microsoft.com/office/officeart/2018/2/layout/IconCircleList"/>
    <dgm:cxn modelId="{CD95B60C-2680-40ED-AF3A-33171E4153A0}" type="presParOf" srcId="{63D07978-8807-4AC4-9F6F-4F77EB90A829}" destId="{B8F4C880-4400-46A7-B55A-D27EF6C104F1}" srcOrd="8" destOrd="0" presId="urn:microsoft.com/office/officeart/2018/2/layout/IconCircleList"/>
    <dgm:cxn modelId="{17885FA9-EE1D-4667-B1D9-DE24C29A92BC}" type="presParOf" srcId="{B8F4C880-4400-46A7-B55A-D27EF6C104F1}" destId="{E39A9068-0125-4E4F-8047-DF766C9AF91C}" srcOrd="0" destOrd="0" presId="urn:microsoft.com/office/officeart/2018/2/layout/IconCircleList"/>
    <dgm:cxn modelId="{FD7FB65A-4384-4DC1-BDB9-815AB73E8284}" type="presParOf" srcId="{B8F4C880-4400-46A7-B55A-D27EF6C104F1}" destId="{F6EBC665-66FC-44F0-B5AF-1545A5DF1109}" srcOrd="1" destOrd="0" presId="urn:microsoft.com/office/officeart/2018/2/layout/IconCircleList"/>
    <dgm:cxn modelId="{FE6B3F1E-264F-4EC7-9654-8D072E6C49E8}" type="presParOf" srcId="{B8F4C880-4400-46A7-B55A-D27EF6C104F1}" destId="{4C7F8EF4-F20F-486E-B803-A2AA9532381A}" srcOrd="2" destOrd="0" presId="urn:microsoft.com/office/officeart/2018/2/layout/IconCircleList"/>
    <dgm:cxn modelId="{C4FBC64F-8A9C-4D86-8411-D5CD3C225935}" type="presParOf" srcId="{B8F4C880-4400-46A7-B55A-D27EF6C104F1}" destId="{2181ABEB-B950-45B7-B26B-D8D5EB1E891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91BBCE-F31B-41A6-98CF-9F95836D8C35}">
      <dsp:nvSpPr>
        <dsp:cNvPr id="0" name=""/>
        <dsp:cNvSpPr/>
      </dsp:nvSpPr>
      <dsp:spPr>
        <a:xfrm>
          <a:off x="0" y="478"/>
          <a:ext cx="7556027" cy="6585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DA6FA-4900-4C2A-A3B1-D3D3CB58C3EA}">
      <dsp:nvSpPr>
        <dsp:cNvPr id="0" name=""/>
        <dsp:cNvSpPr/>
      </dsp:nvSpPr>
      <dsp:spPr>
        <a:xfrm>
          <a:off x="199226" y="148663"/>
          <a:ext cx="362229" cy="3622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555A-8D01-4B52-96A3-1FA0936A5D49}">
      <dsp:nvSpPr>
        <dsp:cNvPr id="0" name=""/>
        <dsp:cNvSpPr/>
      </dsp:nvSpPr>
      <dsp:spPr>
        <a:xfrm>
          <a:off x="760681" y="478"/>
          <a:ext cx="6795345" cy="658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702" tIns="69702" rIns="69702" bIns="69702" numCol="1" spcCol="1270" anchor="ctr" anchorCtr="0">
          <a:noAutofit/>
        </a:bodyPr>
        <a:lstStyle/>
        <a:p>
          <a:pPr marL="0" lvl="0" indent="0" algn="l" defTabSz="711200">
            <a:lnSpc>
              <a:spcPct val="100000"/>
            </a:lnSpc>
            <a:spcBef>
              <a:spcPct val="0"/>
            </a:spcBef>
            <a:spcAft>
              <a:spcPct val="35000"/>
            </a:spcAft>
            <a:buNone/>
          </a:pPr>
          <a:r>
            <a:rPr lang="en-GB" sz="1600" kern="1200" dirty="0"/>
            <a:t>Relationships are the foundations of success, and getting to know your fellow peers is an important first step for your learning journey!</a:t>
          </a:r>
          <a:endParaRPr lang="en-US" sz="1600" kern="1200" dirty="0"/>
        </a:p>
      </dsp:txBody>
      <dsp:txXfrm>
        <a:off x="760681" y="478"/>
        <a:ext cx="6795345" cy="658598"/>
      </dsp:txXfrm>
    </dsp:sp>
    <dsp:sp modelId="{80717C6E-34FD-4845-84C1-8852CC9EB241}">
      <dsp:nvSpPr>
        <dsp:cNvPr id="0" name=""/>
        <dsp:cNvSpPr/>
      </dsp:nvSpPr>
      <dsp:spPr>
        <a:xfrm>
          <a:off x="0" y="823726"/>
          <a:ext cx="7556027" cy="6585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5F1D49-71D9-4886-B28F-91FCD856C6CE}">
      <dsp:nvSpPr>
        <dsp:cNvPr id="0" name=""/>
        <dsp:cNvSpPr/>
      </dsp:nvSpPr>
      <dsp:spPr>
        <a:xfrm>
          <a:off x="199226" y="971911"/>
          <a:ext cx="362229" cy="3622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C53812-D996-4A40-AABF-27008E0BCF35}">
      <dsp:nvSpPr>
        <dsp:cNvPr id="0" name=""/>
        <dsp:cNvSpPr/>
      </dsp:nvSpPr>
      <dsp:spPr>
        <a:xfrm>
          <a:off x="760681" y="823726"/>
          <a:ext cx="6795345" cy="658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702" tIns="69702" rIns="69702" bIns="69702" numCol="1" spcCol="1270" anchor="ctr" anchorCtr="0">
          <a:noAutofit/>
        </a:bodyPr>
        <a:lstStyle/>
        <a:p>
          <a:pPr marL="0" lvl="0" indent="0" algn="l" defTabSz="711200">
            <a:lnSpc>
              <a:spcPct val="100000"/>
            </a:lnSpc>
            <a:spcBef>
              <a:spcPct val="0"/>
            </a:spcBef>
            <a:spcAft>
              <a:spcPct val="35000"/>
            </a:spcAft>
            <a:buNone/>
          </a:pPr>
          <a:r>
            <a:rPr lang="en-GB" sz="1600" kern="1200"/>
            <a:t>Please take a moment to write down: </a:t>
          </a:r>
          <a:endParaRPr lang="en-US" sz="1600" kern="1200"/>
        </a:p>
      </dsp:txBody>
      <dsp:txXfrm>
        <a:off x="760681" y="823726"/>
        <a:ext cx="6795345" cy="658598"/>
      </dsp:txXfrm>
    </dsp:sp>
    <dsp:sp modelId="{49589506-FD7F-4824-B7E3-07DD801051AD}">
      <dsp:nvSpPr>
        <dsp:cNvPr id="0" name=""/>
        <dsp:cNvSpPr/>
      </dsp:nvSpPr>
      <dsp:spPr>
        <a:xfrm>
          <a:off x="0" y="1646974"/>
          <a:ext cx="7556027" cy="6585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44553B-DFF7-485C-A6E0-F84E1FFD59D2}">
      <dsp:nvSpPr>
        <dsp:cNvPr id="0" name=""/>
        <dsp:cNvSpPr/>
      </dsp:nvSpPr>
      <dsp:spPr>
        <a:xfrm>
          <a:off x="199226" y="1795158"/>
          <a:ext cx="362229" cy="3622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5D6F5B-55CC-4C24-99D5-B7DF427FA623}">
      <dsp:nvSpPr>
        <dsp:cNvPr id="0" name=""/>
        <dsp:cNvSpPr/>
      </dsp:nvSpPr>
      <dsp:spPr>
        <a:xfrm>
          <a:off x="760681" y="1646974"/>
          <a:ext cx="6795345" cy="658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702" tIns="69702" rIns="69702" bIns="69702" numCol="1" spcCol="1270" anchor="ctr" anchorCtr="0">
          <a:noAutofit/>
        </a:bodyPr>
        <a:lstStyle/>
        <a:p>
          <a:pPr marL="0" lvl="0" indent="0" algn="l" defTabSz="711200">
            <a:lnSpc>
              <a:spcPct val="100000"/>
            </a:lnSpc>
            <a:spcBef>
              <a:spcPct val="0"/>
            </a:spcBef>
            <a:spcAft>
              <a:spcPct val="35000"/>
            </a:spcAft>
            <a:buNone/>
          </a:pPr>
          <a:r>
            <a:rPr lang="en-GB" sz="1600" b="1" kern="1200"/>
            <a:t>Your name </a:t>
          </a:r>
          <a:endParaRPr lang="en-US" sz="1600" b="1" kern="1200"/>
        </a:p>
      </dsp:txBody>
      <dsp:txXfrm>
        <a:off x="760681" y="1646974"/>
        <a:ext cx="6795345" cy="658598"/>
      </dsp:txXfrm>
    </dsp:sp>
    <dsp:sp modelId="{92FBC772-896B-4C60-A622-37E9AA6DD953}">
      <dsp:nvSpPr>
        <dsp:cNvPr id="0" name=""/>
        <dsp:cNvSpPr/>
      </dsp:nvSpPr>
      <dsp:spPr>
        <a:xfrm>
          <a:off x="0" y="2470222"/>
          <a:ext cx="7556027" cy="6585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3F32DA-07C4-44F0-AF19-ACB6C48C08F1}">
      <dsp:nvSpPr>
        <dsp:cNvPr id="0" name=""/>
        <dsp:cNvSpPr/>
      </dsp:nvSpPr>
      <dsp:spPr>
        <a:xfrm>
          <a:off x="199226" y="2618406"/>
          <a:ext cx="362229" cy="3622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1E94BE-E7E7-46F2-8E77-7B1548423F40}">
      <dsp:nvSpPr>
        <dsp:cNvPr id="0" name=""/>
        <dsp:cNvSpPr/>
      </dsp:nvSpPr>
      <dsp:spPr>
        <a:xfrm>
          <a:off x="760681" y="2470222"/>
          <a:ext cx="6795345" cy="658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702" tIns="69702" rIns="69702" bIns="69702" numCol="1" spcCol="1270" anchor="ctr" anchorCtr="0">
          <a:noAutofit/>
        </a:bodyPr>
        <a:lstStyle/>
        <a:p>
          <a:pPr marL="0" lvl="0" indent="0" algn="l" defTabSz="711200">
            <a:lnSpc>
              <a:spcPct val="100000"/>
            </a:lnSpc>
            <a:spcBef>
              <a:spcPct val="0"/>
            </a:spcBef>
            <a:spcAft>
              <a:spcPct val="35000"/>
            </a:spcAft>
            <a:buNone/>
          </a:pPr>
          <a:r>
            <a:rPr lang="en-GB" sz="1600" b="1" kern="1200"/>
            <a:t>Where have you travelled from today </a:t>
          </a:r>
          <a:endParaRPr lang="en-US" sz="1600" b="1" kern="1200"/>
        </a:p>
      </dsp:txBody>
      <dsp:txXfrm>
        <a:off x="760681" y="2470222"/>
        <a:ext cx="6795345" cy="658598"/>
      </dsp:txXfrm>
    </dsp:sp>
    <dsp:sp modelId="{EB0EA6E5-21CD-4CEB-956C-5EA2847768ED}">
      <dsp:nvSpPr>
        <dsp:cNvPr id="0" name=""/>
        <dsp:cNvSpPr/>
      </dsp:nvSpPr>
      <dsp:spPr>
        <a:xfrm>
          <a:off x="0" y="3293470"/>
          <a:ext cx="7556027" cy="6585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B1846C-3394-4C3C-A501-E4EC8461A00C}">
      <dsp:nvSpPr>
        <dsp:cNvPr id="0" name=""/>
        <dsp:cNvSpPr/>
      </dsp:nvSpPr>
      <dsp:spPr>
        <a:xfrm>
          <a:off x="199226" y="3441654"/>
          <a:ext cx="362229" cy="3622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5C13C9-F670-4F3F-A86C-54F7226E829F}">
      <dsp:nvSpPr>
        <dsp:cNvPr id="0" name=""/>
        <dsp:cNvSpPr/>
      </dsp:nvSpPr>
      <dsp:spPr>
        <a:xfrm>
          <a:off x="760681" y="3293470"/>
          <a:ext cx="6795345" cy="658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702" tIns="69702" rIns="69702" bIns="69702" numCol="1" spcCol="1270" anchor="ctr" anchorCtr="0">
          <a:noAutofit/>
        </a:bodyPr>
        <a:lstStyle/>
        <a:p>
          <a:pPr marL="0" lvl="0" indent="0" algn="l" defTabSz="711200">
            <a:lnSpc>
              <a:spcPct val="100000"/>
            </a:lnSpc>
            <a:spcBef>
              <a:spcPct val="0"/>
            </a:spcBef>
            <a:spcAft>
              <a:spcPct val="35000"/>
            </a:spcAft>
            <a:buNone/>
          </a:pPr>
          <a:r>
            <a:rPr lang="en-GB" sz="1600" b="1" kern="1200"/>
            <a:t>Why have you applied for the course </a:t>
          </a:r>
          <a:endParaRPr lang="en-US" sz="1600" b="1" kern="1200"/>
        </a:p>
      </dsp:txBody>
      <dsp:txXfrm>
        <a:off x="760681" y="3293470"/>
        <a:ext cx="6795345" cy="658598"/>
      </dsp:txXfrm>
    </dsp:sp>
    <dsp:sp modelId="{F37B5B1C-D49F-4618-AF4B-817722378756}">
      <dsp:nvSpPr>
        <dsp:cNvPr id="0" name=""/>
        <dsp:cNvSpPr/>
      </dsp:nvSpPr>
      <dsp:spPr>
        <a:xfrm>
          <a:off x="0" y="4116718"/>
          <a:ext cx="7556027" cy="6585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1A7629-3F1F-41E4-8999-529B8FB4F95E}">
      <dsp:nvSpPr>
        <dsp:cNvPr id="0" name=""/>
        <dsp:cNvSpPr/>
      </dsp:nvSpPr>
      <dsp:spPr>
        <a:xfrm>
          <a:off x="199226" y="4264902"/>
          <a:ext cx="362229" cy="3622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99BD53-4E03-47D1-AE48-4536C762CECD}">
      <dsp:nvSpPr>
        <dsp:cNvPr id="0" name=""/>
        <dsp:cNvSpPr/>
      </dsp:nvSpPr>
      <dsp:spPr>
        <a:xfrm>
          <a:off x="760681" y="4116718"/>
          <a:ext cx="6795345" cy="658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702" tIns="69702" rIns="69702" bIns="69702" numCol="1" spcCol="1270" anchor="ctr" anchorCtr="0">
          <a:noAutofit/>
        </a:bodyPr>
        <a:lstStyle/>
        <a:p>
          <a:pPr marL="0" lvl="0" indent="0" algn="l" defTabSz="711200">
            <a:lnSpc>
              <a:spcPct val="100000"/>
            </a:lnSpc>
            <a:spcBef>
              <a:spcPct val="0"/>
            </a:spcBef>
            <a:spcAft>
              <a:spcPct val="35000"/>
            </a:spcAft>
            <a:buNone/>
          </a:pPr>
          <a:r>
            <a:rPr lang="en-GB" sz="1600" b="1" kern="1200"/>
            <a:t>An interesting fact about yourself. </a:t>
          </a:r>
          <a:endParaRPr lang="en-US" sz="1600" b="1" kern="1200"/>
        </a:p>
      </dsp:txBody>
      <dsp:txXfrm>
        <a:off x="760681" y="4116718"/>
        <a:ext cx="6795345" cy="658598"/>
      </dsp:txXfrm>
    </dsp:sp>
    <dsp:sp modelId="{7B2C09CD-3BEA-464E-919F-6FFFBDF05B0F}">
      <dsp:nvSpPr>
        <dsp:cNvPr id="0" name=""/>
        <dsp:cNvSpPr/>
      </dsp:nvSpPr>
      <dsp:spPr>
        <a:xfrm>
          <a:off x="0" y="4939966"/>
          <a:ext cx="7556027" cy="6585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5E6BAE-6B84-4619-9ED7-C94FA0C4B28A}">
      <dsp:nvSpPr>
        <dsp:cNvPr id="0" name=""/>
        <dsp:cNvSpPr/>
      </dsp:nvSpPr>
      <dsp:spPr>
        <a:xfrm>
          <a:off x="199226" y="5088150"/>
          <a:ext cx="362229" cy="36222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975377-8EA3-4978-9A46-F45CE4D33664}">
      <dsp:nvSpPr>
        <dsp:cNvPr id="0" name=""/>
        <dsp:cNvSpPr/>
      </dsp:nvSpPr>
      <dsp:spPr>
        <a:xfrm>
          <a:off x="760681" y="4939966"/>
          <a:ext cx="6795345" cy="6585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702" tIns="69702" rIns="69702" bIns="69702" numCol="1" spcCol="1270" anchor="ctr" anchorCtr="0">
          <a:noAutofit/>
        </a:bodyPr>
        <a:lstStyle/>
        <a:p>
          <a:pPr marL="0" lvl="0" indent="0" algn="l" defTabSz="711200">
            <a:lnSpc>
              <a:spcPct val="100000"/>
            </a:lnSpc>
            <a:spcBef>
              <a:spcPct val="0"/>
            </a:spcBef>
            <a:spcAft>
              <a:spcPct val="35000"/>
            </a:spcAft>
            <a:buNone/>
          </a:pPr>
          <a:r>
            <a:rPr lang="en-GB" sz="1600" b="1" kern="1200" dirty="0"/>
            <a:t>Once completed, I would like you to share with the class </a:t>
          </a:r>
          <a:endParaRPr lang="en-US" sz="1600" b="1" kern="1200" dirty="0"/>
        </a:p>
      </dsp:txBody>
      <dsp:txXfrm>
        <a:off x="760681" y="4939966"/>
        <a:ext cx="6795345" cy="6585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A4846-159B-4DFF-ACDD-A71902470A15}">
      <dsp:nvSpPr>
        <dsp:cNvPr id="0" name=""/>
        <dsp:cNvSpPr/>
      </dsp:nvSpPr>
      <dsp:spPr>
        <a:xfrm>
          <a:off x="833904" y="1208"/>
          <a:ext cx="1904328" cy="1142597"/>
        </a:xfrm>
        <a:prstGeom prst="roundRect">
          <a:avLst>
            <a:gd name="adj" fmla="val 10000"/>
          </a:avLst>
        </a:prstGeom>
        <a:solidFill>
          <a:schemeClr val="dk2">
            <a:hueOff val="0"/>
            <a:satOff val="0"/>
            <a:lumOff val="0"/>
            <a:alphaOff val="0"/>
          </a:schemeClr>
        </a:solidFill>
        <a:ln w="1714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ptos" panose="02110004020202020204"/>
              <a:ea typeface="+mn-ea"/>
              <a:cs typeface="+mn-cs"/>
            </a:rPr>
            <a:t>Arrive on time for all classes. If you are running late, or unable to attend, please inform your lecturers before sessions. </a:t>
          </a:r>
          <a:endParaRPr lang="en-US" sz="1100" kern="1200" dirty="0">
            <a:latin typeface="Aptos" panose="02110004020202020204"/>
            <a:ea typeface="+mn-ea"/>
            <a:cs typeface="+mn-cs"/>
          </a:endParaRPr>
        </a:p>
      </dsp:txBody>
      <dsp:txXfrm>
        <a:off x="867370" y="34674"/>
        <a:ext cx="1837396" cy="1075665"/>
      </dsp:txXfrm>
    </dsp:sp>
    <dsp:sp modelId="{48E6F238-2552-4D45-8E0F-BA15B0156A42}">
      <dsp:nvSpPr>
        <dsp:cNvPr id="0" name=""/>
        <dsp:cNvSpPr/>
      </dsp:nvSpPr>
      <dsp:spPr>
        <a:xfrm>
          <a:off x="2905814" y="336370"/>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a:off x="2905814" y="430825"/>
        <a:ext cx="282602" cy="283363"/>
      </dsp:txXfrm>
    </dsp:sp>
    <dsp:sp modelId="{8422AA43-3847-4591-981F-630F048A7D7A}">
      <dsp:nvSpPr>
        <dsp:cNvPr id="0" name=""/>
        <dsp:cNvSpPr/>
      </dsp:nvSpPr>
      <dsp:spPr>
        <a:xfrm>
          <a:off x="3499964" y="1208"/>
          <a:ext cx="1904328" cy="1142597"/>
        </a:xfrm>
        <a:prstGeom prst="roundRect">
          <a:avLst>
            <a:gd name="adj" fmla="val 10000"/>
          </a:avLst>
        </a:prstGeom>
        <a:solidFill>
          <a:schemeClr val="dk2">
            <a:hueOff val="0"/>
            <a:satOff val="0"/>
            <a:lumOff val="0"/>
            <a:alphaOff val="0"/>
          </a:schemeClr>
        </a:solidFill>
        <a:ln w="1714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If arriving late, please do not disrupt the session, please take your seats quietly. </a:t>
          </a:r>
          <a:endParaRPr lang="en-US" sz="1100" kern="1200">
            <a:latin typeface="Aptos" panose="02110004020202020204"/>
            <a:ea typeface="+mn-ea"/>
            <a:cs typeface="+mn-cs"/>
          </a:endParaRPr>
        </a:p>
      </dsp:txBody>
      <dsp:txXfrm>
        <a:off x="3533430" y="34674"/>
        <a:ext cx="1837396" cy="1075665"/>
      </dsp:txXfrm>
    </dsp:sp>
    <dsp:sp modelId="{B9D94955-160D-4A8A-8276-7293FFA8A1CF}">
      <dsp:nvSpPr>
        <dsp:cNvPr id="0" name=""/>
        <dsp:cNvSpPr/>
      </dsp:nvSpPr>
      <dsp:spPr>
        <a:xfrm>
          <a:off x="5571874" y="336370"/>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a:off x="5571874" y="430825"/>
        <a:ext cx="282602" cy="283363"/>
      </dsp:txXfrm>
    </dsp:sp>
    <dsp:sp modelId="{7B2D42F2-78AF-4945-92C1-4896CCCB910D}">
      <dsp:nvSpPr>
        <dsp:cNvPr id="0" name=""/>
        <dsp:cNvSpPr/>
      </dsp:nvSpPr>
      <dsp:spPr>
        <a:xfrm>
          <a:off x="6166024" y="1208"/>
          <a:ext cx="1904328" cy="1142597"/>
        </a:xfrm>
        <a:prstGeom prst="roundRect">
          <a:avLst>
            <a:gd name="adj" fmla="val 10000"/>
          </a:avLst>
        </a:prstGeom>
        <a:solidFill>
          <a:schemeClr val="dk2">
            <a:hueOff val="0"/>
            <a:satOff val="0"/>
            <a:lumOff val="0"/>
            <a:alphaOff val="0"/>
          </a:schemeClr>
        </a:solidFill>
        <a:ln w="1714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Please arrive each session ready to learn (attitude and resources)</a:t>
          </a:r>
          <a:endParaRPr lang="en-US" sz="1100" kern="1200">
            <a:latin typeface="Aptos" panose="02110004020202020204"/>
            <a:ea typeface="+mn-ea"/>
            <a:cs typeface="+mn-cs"/>
          </a:endParaRPr>
        </a:p>
      </dsp:txBody>
      <dsp:txXfrm>
        <a:off x="6199490" y="34674"/>
        <a:ext cx="1837396" cy="1075665"/>
      </dsp:txXfrm>
    </dsp:sp>
    <dsp:sp modelId="{017E5A9D-4624-464D-97F1-943E7798C40D}">
      <dsp:nvSpPr>
        <dsp:cNvPr id="0" name=""/>
        <dsp:cNvSpPr/>
      </dsp:nvSpPr>
      <dsp:spPr>
        <a:xfrm rot="5400000">
          <a:off x="6916330" y="1277108"/>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rot="-5400000">
        <a:off x="6976508" y="1311386"/>
        <a:ext cx="283363" cy="282602"/>
      </dsp:txXfrm>
    </dsp:sp>
    <dsp:sp modelId="{50025223-762E-462D-9901-F989E1C3D2E3}">
      <dsp:nvSpPr>
        <dsp:cNvPr id="0" name=""/>
        <dsp:cNvSpPr/>
      </dsp:nvSpPr>
      <dsp:spPr>
        <a:xfrm>
          <a:off x="6166024" y="1905537"/>
          <a:ext cx="1904328" cy="1142597"/>
        </a:xfrm>
        <a:prstGeom prst="roundRect">
          <a:avLst>
            <a:gd name="adj" fmla="val 10000"/>
          </a:avLst>
        </a:prstGeom>
        <a:solidFill>
          <a:schemeClr val="dk2">
            <a:hueOff val="0"/>
            <a:satOff val="0"/>
            <a:lumOff val="0"/>
            <a:alphaOff val="0"/>
          </a:schemeClr>
        </a:solidFill>
        <a:ln w="1714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Please keep phones on silent and use devices for learning purposes, unless otherwise agreed </a:t>
          </a:r>
          <a:endParaRPr lang="en-US" sz="1100" kern="1200">
            <a:latin typeface="Aptos" panose="02110004020202020204"/>
            <a:ea typeface="+mn-ea"/>
            <a:cs typeface="+mn-cs"/>
          </a:endParaRPr>
        </a:p>
      </dsp:txBody>
      <dsp:txXfrm>
        <a:off x="6199490" y="1939003"/>
        <a:ext cx="1837396" cy="1075665"/>
      </dsp:txXfrm>
    </dsp:sp>
    <dsp:sp modelId="{11C5D9A4-6FBB-4CB3-A079-A667ADEB9107}">
      <dsp:nvSpPr>
        <dsp:cNvPr id="0" name=""/>
        <dsp:cNvSpPr/>
      </dsp:nvSpPr>
      <dsp:spPr>
        <a:xfrm rot="10800000">
          <a:off x="5594726" y="2240698"/>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rot="10800000">
        <a:off x="5715841" y="2335153"/>
        <a:ext cx="282602" cy="283363"/>
      </dsp:txXfrm>
    </dsp:sp>
    <dsp:sp modelId="{15FBEF22-2D64-4EAC-91FF-4761BE39A8AE}">
      <dsp:nvSpPr>
        <dsp:cNvPr id="0" name=""/>
        <dsp:cNvSpPr/>
      </dsp:nvSpPr>
      <dsp:spPr>
        <a:xfrm>
          <a:off x="3499964" y="1905537"/>
          <a:ext cx="1904328" cy="1142597"/>
        </a:xfrm>
        <a:prstGeom prst="roundRect">
          <a:avLst>
            <a:gd name="adj" fmla="val 10000"/>
          </a:avLst>
        </a:prstGeom>
        <a:solidFill>
          <a:schemeClr val="dk2">
            <a:hueOff val="0"/>
            <a:satOff val="0"/>
            <a:lumOff val="0"/>
            <a:alphaOff val="0"/>
          </a:schemeClr>
        </a:solidFill>
        <a:ln w="1714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Please complete any materials and tasks provided before each session. </a:t>
          </a:r>
          <a:endParaRPr lang="en-US" sz="1100" kern="1200">
            <a:latin typeface="Aptos" panose="02110004020202020204"/>
            <a:ea typeface="+mn-ea"/>
            <a:cs typeface="+mn-cs"/>
          </a:endParaRPr>
        </a:p>
      </dsp:txBody>
      <dsp:txXfrm>
        <a:off x="3533430" y="1939003"/>
        <a:ext cx="1837396" cy="1075665"/>
      </dsp:txXfrm>
    </dsp:sp>
    <dsp:sp modelId="{E5137AAB-84E3-4336-88CE-A0CA1E56009E}">
      <dsp:nvSpPr>
        <dsp:cNvPr id="0" name=""/>
        <dsp:cNvSpPr/>
      </dsp:nvSpPr>
      <dsp:spPr>
        <a:xfrm rot="10800000">
          <a:off x="2928666" y="2240698"/>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rot="10800000">
        <a:off x="3049781" y="2335153"/>
        <a:ext cx="282602" cy="283363"/>
      </dsp:txXfrm>
    </dsp:sp>
    <dsp:sp modelId="{A0F4360A-CC95-4644-8416-1CA09881EFE6}">
      <dsp:nvSpPr>
        <dsp:cNvPr id="0" name=""/>
        <dsp:cNvSpPr/>
      </dsp:nvSpPr>
      <dsp:spPr>
        <a:xfrm>
          <a:off x="833904" y="1905537"/>
          <a:ext cx="1904328" cy="1142597"/>
        </a:xfrm>
        <a:prstGeom prst="roundRect">
          <a:avLst>
            <a:gd name="adj" fmla="val 10000"/>
          </a:avLst>
        </a:prstGeom>
        <a:solidFill>
          <a:schemeClr val="dk2">
            <a:hueOff val="0"/>
            <a:satOff val="0"/>
            <a:lumOff val="0"/>
            <a:alphaOff val="0"/>
          </a:schemeClr>
        </a:solidFill>
        <a:ln w="1714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Be respectful when others are speaking. Allow people to share their views and be open to different opinions. </a:t>
          </a:r>
          <a:endParaRPr lang="en-US" sz="1100" kern="1200">
            <a:latin typeface="Aptos" panose="02110004020202020204"/>
            <a:ea typeface="+mn-ea"/>
            <a:cs typeface="+mn-cs"/>
          </a:endParaRPr>
        </a:p>
      </dsp:txBody>
      <dsp:txXfrm>
        <a:off x="867370" y="1939003"/>
        <a:ext cx="1837396" cy="1075665"/>
      </dsp:txXfrm>
    </dsp:sp>
    <dsp:sp modelId="{502015FA-4B2A-42A3-9816-29F2C71A3485}">
      <dsp:nvSpPr>
        <dsp:cNvPr id="0" name=""/>
        <dsp:cNvSpPr/>
      </dsp:nvSpPr>
      <dsp:spPr>
        <a:xfrm rot="5400000">
          <a:off x="1584210" y="3181437"/>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rot="-5400000">
        <a:off x="1644388" y="3215715"/>
        <a:ext cx="283363" cy="282602"/>
      </dsp:txXfrm>
    </dsp:sp>
    <dsp:sp modelId="{6E16AB04-3E67-4E16-A596-24806EAE847D}">
      <dsp:nvSpPr>
        <dsp:cNvPr id="0" name=""/>
        <dsp:cNvSpPr/>
      </dsp:nvSpPr>
      <dsp:spPr>
        <a:xfrm>
          <a:off x="833904" y="3809865"/>
          <a:ext cx="1904328" cy="1142597"/>
        </a:xfrm>
        <a:prstGeom prst="roundRect">
          <a:avLst>
            <a:gd name="adj" fmla="val 10000"/>
          </a:avLst>
        </a:prstGeom>
        <a:solidFill>
          <a:schemeClr val="dk2">
            <a:hueOff val="0"/>
            <a:satOff val="0"/>
            <a:lumOff val="0"/>
            <a:alphaOff val="0"/>
          </a:schemeClr>
        </a:solidFill>
        <a:ln w="1714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Work cooperatively with others, listen actively and share responsibilities for group work and the classroom environment .</a:t>
          </a:r>
          <a:endParaRPr lang="en-US" sz="1100" kern="1200">
            <a:latin typeface="Aptos" panose="02110004020202020204"/>
            <a:ea typeface="+mn-ea"/>
            <a:cs typeface="+mn-cs"/>
          </a:endParaRPr>
        </a:p>
      </dsp:txBody>
      <dsp:txXfrm>
        <a:off x="867370" y="3843331"/>
        <a:ext cx="1837396" cy="1075665"/>
      </dsp:txXfrm>
    </dsp:sp>
    <dsp:sp modelId="{A72A7F98-FA59-48FF-BD9B-4CF6B86F37A8}">
      <dsp:nvSpPr>
        <dsp:cNvPr id="0" name=""/>
        <dsp:cNvSpPr/>
      </dsp:nvSpPr>
      <dsp:spPr>
        <a:xfrm>
          <a:off x="2905814" y="4145027"/>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a:off x="2905814" y="4239482"/>
        <a:ext cx="282602" cy="283363"/>
      </dsp:txXfrm>
    </dsp:sp>
    <dsp:sp modelId="{62ABECE2-D715-4F8A-9543-3470A50FB99A}">
      <dsp:nvSpPr>
        <dsp:cNvPr id="0" name=""/>
        <dsp:cNvSpPr/>
      </dsp:nvSpPr>
      <dsp:spPr>
        <a:xfrm>
          <a:off x="3499964" y="3809865"/>
          <a:ext cx="1904328" cy="1142597"/>
        </a:xfrm>
        <a:prstGeom prst="roundRect">
          <a:avLst>
            <a:gd name="adj" fmla="val 10000"/>
          </a:avLst>
        </a:prstGeom>
        <a:solidFill>
          <a:schemeClr val="dk2">
            <a:hueOff val="0"/>
            <a:satOff val="0"/>
            <a:lumOff val="0"/>
            <a:alphaOff val="0"/>
          </a:schemeClr>
        </a:solidFill>
        <a:ln w="1714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Be open and honest, especially if you are facing challenges. It is important that we create a supportive and trusting environment.</a:t>
          </a:r>
          <a:endParaRPr lang="en-US" sz="1100" kern="1200">
            <a:latin typeface="Aptos" panose="02110004020202020204"/>
            <a:ea typeface="+mn-ea"/>
            <a:cs typeface="+mn-cs"/>
          </a:endParaRPr>
        </a:p>
      </dsp:txBody>
      <dsp:txXfrm>
        <a:off x="3533430" y="3843331"/>
        <a:ext cx="1837396" cy="1075665"/>
      </dsp:txXfrm>
    </dsp:sp>
    <dsp:sp modelId="{BBE2F0F4-58BC-45D8-A667-C2411B1B04E8}">
      <dsp:nvSpPr>
        <dsp:cNvPr id="0" name=""/>
        <dsp:cNvSpPr/>
      </dsp:nvSpPr>
      <dsp:spPr>
        <a:xfrm>
          <a:off x="5571874" y="4145027"/>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a:off x="5571874" y="4239482"/>
        <a:ext cx="282602" cy="283363"/>
      </dsp:txXfrm>
    </dsp:sp>
    <dsp:sp modelId="{FD64DEA3-BF75-40C2-90D5-6DEDFE60B2CD}">
      <dsp:nvSpPr>
        <dsp:cNvPr id="0" name=""/>
        <dsp:cNvSpPr/>
      </dsp:nvSpPr>
      <dsp:spPr>
        <a:xfrm>
          <a:off x="6166024" y="3809865"/>
          <a:ext cx="1904328" cy="1142597"/>
        </a:xfrm>
        <a:prstGeom prst="roundRect">
          <a:avLst>
            <a:gd name="adj" fmla="val 10000"/>
          </a:avLst>
        </a:prstGeom>
        <a:solidFill>
          <a:schemeClr val="dk2">
            <a:hueOff val="0"/>
            <a:satOff val="0"/>
            <a:lumOff val="0"/>
            <a:alphaOff val="0"/>
          </a:schemeClr>
        </a:solidFill>
        <a:ln w="1714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Contribute towards all class discussions and activities; your input is valuable and enriches learning! </a:t>
          </a:r>
          <a:endParaRPr lang="en-US" sz="1100" kern="1200" dirty="0">
            <a:latin typeface="Aptos" panose="02110004020202020204"/>
            <a:ea typeface="+mn-ea"/>
            <a:cs typeface="+mn-cs"/>
          </a:endParaRPr>
        </a:p>
      </dsp:txBody>
      <dsp:txXfrm>
        <a:off x="6199490" y="3843331"/>
        <a:ext cx="1837396" cy="1075665"/>
      </dsp:txXfrm>
    </dsp:sp>
    <dsp:sp modelId="{2A1A2CB7-8000-4EAF-B0B1-81BE19833125}">
      <dsp:nvSpPr>
        <dsp:cNvPr id="0" name=""/>
        <dsp:cNvSpPr/>
      </dsp:nvSpPr>
      <dsp:spPr>
        <a:xfrm rot="5400000">
          <a:off x="6916330" y="5085765"/>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rot="-5400000">
        <a:off x="6976508" y="5120043"/>
        <a:ext cx="283363" cy="282602"/>
      </dsp:txXfrm>
    </dsp:sp>
    <dsp:sp modelId="{753D184E-49CA-4B6E-B191-D6912CA9DA52}">
      <dsp:nvSpPr>
        <dsp:cNvPr id="0" name=""/>
        <dsp:cNvSpPr/>
      </dsp:nvSpPr>
      <dsp:spPr>
        <a:xfrm>
          <a:off x="6166024" y="5714194"/>
          <a:ext cx="1904328" cy="1142597"/>
        </a:xfrm>
        <a:prstGeom prst="roundRect">
          <a:avLst>
            <a:gd name="adj" fmla="val 10000"/>
          </a:avLst>
        </a:prstGeom>
        <a:solidFill>
          <a:schemeClr val="dk2">
            <a:hueOff val="0"/>
            <a:satOff val="0"/>
            <a:lumOff val="0"/>
            <a:alphaOff val="0"/>
          </a:schemeClr>
        </a:solidFill>
        <a:ln w="1714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You are welcome to eat and drink, but please be mindful of keeping the learning environment clean. </a:t>
          </a:r>
          <a:endParaRPr lang="en-US" sz="1100" kern="1200">
            <a:latin typeface="Aptos" panose="02110004020202020204"/>
            <a:ea typeface="+mn-ea"/>
            <a:cs typeface="+mn-cs"/>
          </a:endParaRPr>
        </a:p>
      </dsp:txBody>
      <dsp:txXfrm>
        <a:off x="6199490" y="5747660"/>
        <a:ext cx="1837396" cy="1075665"/>
      </dsp:txXfrm>
    </dsp:sp>
    <dsp:sp modelId="{9FD4260D-2228-4AF5-BAD2-BED78ED3DC27}">
      <dsp:nvSpPr>
        <dsp:cNvPr id="0" name=""/>
        <dsp:cNvSpPr/>
      </dsp:nvSpPr>
      <dsp:spPr>
        <a:xfrm rot="10800000">
          <a:off x="5594726" y="6049356"/>
          <a:ext cx="403717" cy="47227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solidFill>
              <a:sysClr val="window" lastClr="FFFFFF"/>
            </a:solidFill>
            <a:latin typeface="Aptos" panose="02110004020202020204"/>
            <a:ea typeface="+mn-ea"/>
            <a:cs typeface="+mn-cs"/>
          </a:endParaRPr>
        </a:p>
      </dsp:txBody>
      <dsp:txXfrm rot="10800000">
        <a:off x="5715841" y="6143811"/>
        <a:ext cx="282602" cy="283363"/>
      </dsp:txXfrm>
    </dsp:sp>
    <dsp:sp modelId="{21232C49-91F4-4531-9ED6-7CDFF6A76E06}">
      <dsp:nvSpPr>
        <dsp:cNvPr id="0" name=""/>
        <dsp:cNvSpPr/>
      </dsp:nvSpPr>
      <dsp:spPr>
        <a:xfrm>
          <a:off x="3499964" y="5714194"/>
          <a:ext cx="1904328" cy="1142597"/>
        </a:xfrm>
        <a:prstGeom prst="roundRect">
          <a:avLst>
            <a:gd name="adj" fmla="val 10000"/>
          </a:avLst>
        </a:prstGeom>
        <a:solidFill>
          <a:schemeClr val="dk2">
            <a:hueOff val="0"/>
            <a:satOff val="0"/>
            <a:lumOff val="0"/>
            <a:alphaOff val="0"/>
          </a:schemeClr>
        </a:solidFill>
        <a:ln w="1714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latin typeface="Aptos" panose="02110004020202020204"/>
              <a:ea typeface="+mn-ea"/>
              <a:cs typeface="+mn-cs"/>
            </a:rPr>
            <a:t>NO smoking or vaping in campus building; please step outside. </a:t>
          </a:r>
          <a:endParaRPr lang="en-US" sz="1100" kern="1200">
            <a:latin typeface="Aptos" panose="02110004020202020204"/>
            <a:ea typeface="+mn-ea"/>
            <a:cs typeface="+mn-cs"/>
          </a:endParaRPr>
        </a:p>
      </dsp:txBody>
      <dsp:txXfrm>
        <a:off x="3533430" y="5747660"/>
        <a:ext cx="1837396" cy="10756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26F06F-9775-481A-94AE-8F8361D2E05C}">
      <dsp:nvSpPr>
        <dsp:cNvPr id="0" name=""/>
        <dsp:cNvSpPr/>
      </dsp:nvSpPr>
      <dsp:spPr>
        <a:xfrm>
          <a:off x="0" y="3544812"/>
          <a:ext cx="7012370" cy="1163486"/>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Well-being  is the combination of feeling good and functioning well (Ruggeri, 2020)</a:t>
          </a:r>
          <a:endParaRPr lang="en-US" sz="1700" kern="1200"/>
        </a:p>
      </dsp:txBody>
      <dsp:txXfrm>
        <a:off x="0" y="3544812"/>
        <a:ext cx="7012370" cy="1163486"/>
      </dsp:txXfrm>
    </dsp:sp>
    <dsp:sp modelId="{7A0A3E33-9A77-4E86-8523-A49D458CFD6E}">
      <dsp:nvSpPr>
        <dsp:cNvPr id="0" name=""/>
        <dsp:cNvSpPr/>
      </dsp:nvSpPr>
      <dsp:spPr>
        <a:xfrm rot="10800000">
          <a:off x="0" y="1772822"/>
          <a:ext cx="7012370" cy="1789442"/>
        </a:xfrm>
        <a:prstGeom prst="upArrowCallou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Wellbeing comprises an individual’s experience of their life; and a comparison of life circumstances with social norms and values (Department of Health, 2023)</a:t>
          </a:r>
          <a:endParaRPr lang="en-US" sz="1700" kern="1200"/>
        </a:p>
      </dsp:txBody>
      <dsp:txXfrm rot="10800000">
        <a:off x="0" y="1772822"/>
        <a:ext cx="7012370" cy="1162726"/>
      </dsp:txXfrm>
    </dsp:sp>
    <dsp:sp modelId="{A05620D5-6544-40F5-80C0-9C06D86AF24D}">
      <dsp:nvSpPr>
        <dsp:cNvPr id="0" name=""/>
        <dsp:cNvSpPr/>
      </dsp:nvSpPr>
      <dsp:spPr>
        <a:xfrm rot="10800000">
          <a:off x="0" y="832"/>
          <a:ext cx="7012370" cy="1789442"/>
        </a:xfrm>
        <a:prstGeom prst="upArrowCallout">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Well-being is a positive state experienced by individuals and societies. Similar to health, it is a resource for daily life and is determined by social, economic and environmental conditions (World Health Organization, [WHO], 2021) </a:t>
          </a:r>
          <a:endParaRPr lang="en-US" sz="1700" kern="1200"/>
        </a:p>
      </dsp:txBody>
      <dsp:txXfrm rot="10800000">
        <a:off x="0" y="832"/>
        <a:ext cx="7012370" cy="11627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FA2C92-E86A-4F2B-AC8A-E65D29A534FB}">
      <dsp:nvSpPr>
        <dsp:cNvPr id="0" name=""/>
        <dsp:cNvSpPr/>
      </dsp:nvSpPr>
      <dsp:spPr>
        <a:xfrm>
          <a:off x="684914" y="1016402"/>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0267E6-0D87-4591-B892-7B4BCACA31E7}">
      <dsp:nvSpPr>
        <dsp:cNvPr id="0" name=""/>
        <dsp:cNvSpPr/>
      </dsp:nvSpPr>
      <dsp:spPr>
        <a:xfrm>
          <a:off x="918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910CE0-BC82-4D59-93A9-93E78A1AEB93}">
      <dsp:nvSpPr>
        <dsp:cNvPr id="0" name=""/>
        <dsp:cNvSpPr/>
      </dsp:nvSpPr>
      <dsp:spPr>
        <a:xfrm>
          <a:off x="33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1" kern="1200"/>
            <a:t>Academic Pressures</a:t>
          </a:r>
          <a:endParaRPr lang="en-US" sz="2400" kern="1200"/>
        </a:p>
      </dsp:txBody>
      <dsp:txXfrm>
        <a:off x="333914" y="2456402"/>
        <a:ext cx="1800000" cy="720000"/>
      </dsp:txXfrm>
    </dsp:sp>
    <dsp:sp modelId="{903ABD36-5240-42AB-93FE-36093C3B0DE4}">
      <dsp:nvSpPr>
        <dsp:cNvPr id="0" name=""/>
        <dsp:cNvSpPr/>
      </dsp:nvSpPr>
      <dsp:spPr>
        <a:xfrm>
          <a:off x="2799914" y="1016402"/>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A8627-BB0C-474C-AE4E-5CF4571E2A8A}">
      <dsp:nvSpPr>
        <dsp:cNvPr id="0" name=""/>
        <dsp:cNvSpPr/>
      </dsp:nvSpPr>
      <dsp:spPr>
        <a:xfrm>
          <a:off x="3033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CB12F4-ABDD-4387-A1F4-E797FDE9AE87}">
      <dsp:nvSpPr>
        <dsp:cNvPr id="0" name=""/>
        <dsp:cNvSpPr/>
      </dsp:nvSpPr>
      <dsp:spPr>
        <a:xfrm>
          <a:off x="244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1" kern="1200"/>
            <a:t>Financial Stress </a:t>
          </a:r>
          <a:endParaRPr lang="en-US" sz="2400" kern="1200"/>
        </a:p>
      </dsp:txBody>
      <dsp:txXfrm>
        <a:off x="2448914" y="2456402"/>
        <a:ext cx="1800000" cy="720000"/>
      </dsp:txXfrm>
    </dsp:sp>
    <dsp:sp modelId="{361E12BB-9142-425B-844B-6FF2700D416E}">
      <dsp:nvSpPr>
        <dsp:cNvPr id="0" name=""/>
        <dsp:cNvSpPr/>
      </dsp:nvSpPr>
      <dsp:spPr>
        <a:xfrm>
          <a:off x="4914914" y="1016402"/>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B86D69-708F-465F-82FA-7048FCC50538}">
      <dsp:nvSpPr>
        <dsp:cNvPr id="0" name=""/>
        <dsp:cNvSpPr/>
      </dsp:nvSpPr>
      <dsp:spPr>
        <a:xfrm>
          <a:off x="5148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2FEAA9-A87A-4E1A-B4F7-F66999DB63CD}">
      <dsp:nvSpPr>
        <dsp:cNvPr id="0" name=""/>
        <dsp:cNvSpPr/>
      </dsp:nvSpPr>
      <dsp:spPr>
        <a:xfrm>
          <a:off x="456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1" kern="1200"/>
            <a:t>Social Isolation </a:t>
          </a:r>
          <a:endParaRPr lang="en-US" sz="2400" kern="1200"/>
        </a:p>
      </dsp:txBody>
      <dsp:txXfrm>
        <a:off x="4563914" y="2456402"/>
        <a:ext cx="1800000" cy="720000"/>
      </dsp:txXfrm>
    </dsp:sp>
    <dsp:sp modelId="{B6D12CF7-BB50-4A90-8E84-2086905B64B6}">
      <dsp:nvSpPr>
        <dsp:cNvPr id="0" name=""/>
        <dsp:cNvSpPr/>
      </dsp:nvSpPr>
      <dsp:spPr>
        <a:xfrm>
          <a:off x="7029914" y="1016402"/>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94F263-5DB3-4D17-BCA7-AD432E5383B6}">
      <dsp:nvSpPr>
        <dsp:cNvPr id="0" name=""/>
        <dsp:cNvSpPr/>
      </dsp:nvSpPr>
      <dsp:spPr>
        <a:xfrm>
          <a:off x="7263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2FB6CA-3ED3-4E7A-BCB4-D93782B45152}">
      <dsp:nvSpPr>
        <dsp:cNvPr id="0" name=""/>
        <dsp:cNvSpPr/>
      </dsp:nvSpPr>
      <dsp:spPr>
        <a:xfrm>
          <a:off x="667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1" kern="1200"/>
            <a:t>Work/Life Balance </a:t>
          </a:r>
          <a:endParaRPr lang="en-US" sz="2400" kern="1200"/>
        </a:p>
      </dsp:txBody>
      <dsp:txXfrm>
        <a:off x="6678914" y="2456402"/>
        <a:ext cx="1800000" cy="720000"/>
      </dsp:txXfrm>
    </dsp:sp>
    <dsp:sp modelId="{BE6682EE-9684-4DC9-BF1F-EAE22E190162}">
      <dsp:nvSpPr>
        <dsp:cNvPr id="0" name=""/>
        <dsp:cNvSpPr/>
      </dsp:nvSpPr>
      <dsp:spPr>
        <a:xfrm>
          <a:off x="9144914" y="1016402"/>
          <a:ext cx="1098000" cy="109800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8DEE9A-0F25-4355-B323-8097190A5976}">
      <dsp:nvSpPr>
        <dsp:cNvPr id="0" name=""/>
        <dsp:cNvSpPr/>
      </dsp:nvSpPr>
      <dsp:spPr>
        <a:xfrm>
          <a:off x="9378914" y="1250402"/>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4C8B29-147A-40D7-B4F7-3C3423B47701}">
      <dsp:nvSpPr>
        <dsp:cNvPr id="0" name=""/>
        <dsp:cNvSpPr/>
      </dsp:nvSpPr>
      <dsp:spPr>
        <a:xfrm>
          <a:off x="879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b="1" kern="1200"/>
            <a:t>Lifestyle Changes </a:t>
          </a:r>
          <a:endParaRPr lang="en-US" sz="2400" kern="1200"/>
        </a:p>
      </dsp:txBody>
      <dsp:txXfrm>
        <a:off x="8793914" y="2456402"/>
        <a:ext cx="180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B398A-D26D-4EBE-B761-4A48AEAC46B7}">
      <dsp:nvSpPr>
        <dsp:cNvPr id="0" name=""/>
        <dsp:cNvSpPr/>
      </dsp:nvSpPr>
      <dsp:spPr>
        <a:xfrm>
          <a:off x="0" y="1912"/>
          <a:ext cx="59769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9ABC34-DFD8-4567-82F1-2851B7458A3A}">
      <dsp:nvSpPr>
        <dsp:cNvPr id="0" name=""/>
        <dsp:cNvSpPr/>
      </dsp:nvSpPr>
      <dsp:spPr>
        <a:xfrm>
          <a:off x="0" y="1912"/>
          <a:ext cx="5976938" cy="65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i="0" kern="1200"/>
            <a:t>Nutritious diet </a:t>
          </a:r>
          <a:endParaRPr lang="en-US" sz="2000" kern="1200"/>
        </a:p>
      </dsp:txBody>
      <dsp:txXfrm>
        <a:off x="0" y="1912"/>
        <a:ext cx="5976938" cy="652324"/>
      </dsp:txXfrm>
    </dsp:sp>
    <dsp:sp modelId="{6F868DC7-74B2-46A1-9758-1BCD3EE42FE5}">
      <dsp:nvSpPr>
        <dsp:cNvPr id="0" name=""/>
        <dsp:cNvSpPr/>
      </dsp:nvSpPr>
      <dsp:spPr>
        <a:xfrm>
          <a:off x="0" y="654237"/>
          <a:ext cx="59769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EFA50E-08DE-4691-B4A7-B566C67D511D}">
      <dsp:nvSpPr>
        <dsp:cNvPr id="0" name=""/>
        <dsp:cNvSpPr/>
      </dsp:nvSpPr>
      <dsp:spPr>
        <a:xfrm>
          <a:off x="0" y="654237"/>
          <a:ext cx="5976938" cy="65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i="0" kern="1200"/>
            <a:t>Sleep</a:t>
          </a:r>
          <a:endParaRPr lang="en-US" sz="2000" kern="1200"/>
        </a:p>
      </dsp:txBody>
      <dsp:txXfrm>
        <a:off x="0" y="654237"/>
        <a:ext cx="5976938" cy="652324"/>
      </dsp:txXfrm>
    </dsp:sp>
    <dsp:sp modelId="{58FE72EA-C2A7-48A7-97FA-107CC7E661CD}">
      <dsp:nvSpPr>
        <dsp:cNvPr id="0" name=""/>
        <dsp:cNvSpPr/>
      </dsp:nvSpPr>
      <dsp:spPr>
        <a:xfrm>
          <a:off x="0" y="1306561"/>
          <a:ext cx="59769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204D73-3DFA-4986-8802-C164F2DF4615}">
      <dsp:nvSpPr>
        <dsp:cNvPr id="0" name=""/>
        <dsp:cNvSpPr/>
      </dsp:nvSpPr>
      <dsp:spPr>
        <a:xfrm>
          <a:off x="0" y="1306561"/>
          <a:ext cx="5976938" cy="65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Establishing meaningful connections (friendships, love) </a:t>
          </a:r>
        </a:p>
      </dsp:txBody>
      <dsp:txXfrm>
        <a:off x="0" y="1306561"/>
        <a:ext cx="5976938" cy="652324"/>
      </dsp:txXfrm>
    </dsp:sp>
    <dsp:sp modelId="{5155664F-B0BC-413C-9421-202402D07450}">
      <dsp:nvSpPr>
        <dsp:cNvPr id="0" name=""/>
        <dsp:cNvSpPr/>
      </dsp:nvSpPr>
      <dsp:spPr>
        <a:xfrm>
          <a:off x="0" y="1958886"/>
          <a:ext cx="59769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0AE7D9-3C2C-42E4-9EFC-756F2DB25E52}">
      <dsp:nvSpPr>
        <dsp:cNvPr id="0" name=""/>
        <dsp:cNvSpPr/>
      </dsp:nvSpPr>
      <dsp:spPr>
        <a:xfrm>
          <a:off x="0" y="1958886"/>
          <a:ext cx="5976938" cy="65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Seeking support and resources  </a:t>
          </a:r>
        </a:p>
      </dsp:txBody>
      <dsp:txXfrm>
        <a:off x="0" y="1958886"/>
        <a:ext cx="5976938" cy="652324"/>
      </dsp:txXfrm>
    </dsp:sp>
    <dsp:sp modelId="{90B848C9-44AB-4CAF-A85C-C6E7E72A0D0A}">
      <dsp:nvSpPr>
        <dsp:cNvPr id="0" name=""/>
        <dsp:cNvSpPr/>
      </dsp:nvSpPr>
      <dsp:spPr>
        <a:xfrm>
          <a:off x="0" y="2611211"/>
          <a:ext cx="59769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CE3CAF-C29A-4E60-BF0D-299B5E9CE788}">
      <dsp:nvSpPr>
        <dsp:cNvPr id="0" name=""/>
        <dsp:cNvSpPr/>
      </dsp:nvSpPr>
      <dsp:spPr>
        <a:xfrm>
          <a:off x="0" y="2611211"/>
          <a:ext cx="5976938" cy="65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0" i="0" kern="1200"/>
            <a:t>Treating yourself </a:t>
          </a:r>
          <a:endParaRPr lang="en-US" sz="2000" kern="1200"/>
        </a:p>
      </dsp:txBody>
      <dsp:txXfrm>
        <a:off x="0" y="2611211"/>
        <a:ext cx="5976938" cy="652324"/>
      </dsp:txXfrm>
    </dsp:sp>
    <dsp:sp modelId="{623AA764-BFF4-42C9-8921-E8E0AF76D706}">
      <dsp:nvSpPr>
        <dsp:cNvPr id="0" name=""/>
        <dsp:cNvSpPr/>
      </dsp:nvSpPr>
      <dsp:spPr>
        <a:xfrm>
          <a:off x="0" y="3263535"/>
          <a:ext cx="597693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78830D-C420-4B7F-86BB-DAB0D3BFC5E7}">
      <dsp:nvSpPr>
        <dsp:cNvPr id="0" name=""/>
        <dsp:cNvSpPr/>
      </dsp:nvSpPr>
      <dsp:spPr>
        <a:xfrm>
          <a:off x="0" y="3263535"/>
          <a:ext cx="5976938" cy="652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Pursuing your passions</a:t>
          </a:r>
        </a:p>
      </dsp:txBody>
      <dsp:txXfrm>
        <a:off x="0" y="3263535"/>
        <a:ext cx="5976938" cy="6523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3311C-3C6A-4DD2-93AC-6680E27D97A7}">
      <dsp:nvSpPr>
        <dsp:cNvPr id="0" name=""/>
        <dsp:cNvSpPr/>
      </dsp:nvSpPr>
      <dsp:spPr>
        <a:xfrm>
          <a:off x="776" y="1626784"/>
          <a:ext cx="2726967" cy="17316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133593-9F1C-4323-A9DC-493502D919CE}">
      <dsp:nvSpPr>
        <dsp:cNvPr id="0" name=""/>
        <dsp:cNvSpPr/>
      </dsp:nvSpPr>
      <dsp:spPr>
        <a:xfrm>
          <a:off x="303773" y="1914631"/>
          <a:ext cx="2726967" cy="17316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Learning isn’t a process with a fixed beginning or end; it is a continuous journey that never truly stops.</a:t>
          </a:r>
          <a:endParaRPr lang="en-US" sz="2000" kern="1200" dirty="0"/>
        </a:p>
      </dsp:txBody>
      <dsp:txXfrm>
        <a:off x="354491" y="1965349"/>
        <a:ext cx="2625531" cy="1630188"/>
      </dsp:txXfrm>
    </dsp:sp>
    <dsp:sp modelId="{BE11139E-9F55-4765-A89D-E6B5628F87DD}">
      <dsp:nvSpPr>
        <dsp:cNvPr id="0" name=""/>
        <dsp:cNvSpPr/>
      </dsp:nvSpPr>
      <dsp:spPr>
        <a:xfrm>
          <a:off x="3333737" y="1626784"/>
          <a:ext cx="2726967" cy="17316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E49930-69C8-40E1-B9EE-999FDD9D617C}">
      <dsp:nvSpPr>
        <dsp:cNvPr id="0" name=""/>
        <dsp:cNvSpPr/>
      </dsp:nvSpPr>
      <dsp:spPr>
        <a:xfrm>
          <a:off x="3636733" y="1914631"/>
          <a:ext cx="2726967" cy="17316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We all learn differently, with our own strengths, challenges, and preferred ways of engaging</a:t>
          </a:r>
          <a:endParaRPr lang="en-US" sz="2000" kern="1200"/>
        </a:p>
      </dsp:txBody>
      <dsp:txXfrm>
        <a:off x="3687451" y="1965349"/>
        <a:ext cx="2625531" cy="16301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59CEA-810D-49E3-8F7C-E5C31E5759B5}">
      <dsp:nvSpPr>
        <dsp:cNvPr id="0" name=""/>
        <dsp:cNvSpPr/>
      </dsp:nvSpPr>
      <dsp:spPr>
        <a:xfrm>
          <a:off x="0" y="58770"/>
          <a:ext cx="7696200" cy="479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Time management </a:t>
          </a:r>
          <a:endParaRPr lang="en-US" sz="2000" kern="1200"/>
        </a:p>
      </dsp:txBody>
      <dsp:txXfrm>
        <a:off x="23417" y="82187"/>
        <a:ext cx="7649366" cy="432866"/>
      </dsp:txXfrm>
    </dsp:sp>
    <dsp:sp modelId="{D8B8CD4C-CA89-4885-9FDD-A5602809F56F}">
      <dsp:nvSpPr>
        <dsp:cNvPr id="0" name=""/>
        <dsp:cNvSpPr/>
      </dsp:nvSpPr>
      <dsp:spPr>
        <a:xfrm>
          <a:off x="0" y="596070"/>
          <a:ext cx="7696200" cy="479700"/>
        </a:xfrm>
        <a:prstGeom prst="roundRect">
          <a:avLst/>
        </a:prstGeom>
        <a:solidFill>
          <a:schemeClr val="accent2">
            <a:hueOff val="-181920"/>
            <a:satOff val="-10491"/>
            <a:lumOff val="10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Research </a:t>
          </a:r>
          <a:endParaRPr lang="en-US" sz="2000" kern="1200"/>
        </a:p>
      </dsp:txBody>
      <dsp:txXfrm>
        <a:off x="23417" y="619487"/>
        <a:ext cx="7649366" cy="432866"/>
      </dsp:txXfrm>
    </dsp:sp>
    <dsp:sp modelId="{A6E338E6-7E12-4C74-ABB6-74B2697745C9}">
      <dsp:nvSpPr>
        <dsp:cNvPr id="0" name=""/>
        <dsp:cNvSpPr/>
      </dsp:nvSpPr>
      <dsp:spPr>
        <a:xfrm>
          <a:off x="0" y="1133371"/>
          <a:ext cx="7696200" cy="47970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Academic writing</a:t>
          </a:r>
          <a:endParaRPr lang="en-US" sz="2000" kern="1200"/>
        </a:p>
      </dsp:txBody>
      <dsp:txXfrm>
        <a:off x="23417" y="1156788"/>
        <a:ext cx="7649366" cy="432866"/>
      </dsp:txXfrm>
    </dsp:sp>
    <dsp:sp modelId="{959A9C5A-5CB0-4E6C-88CB-BE79DF50324E}">
      <dsp:nvSpPr>
        <dsp:cNvPr id="0" name=""/>
        <dsp:cNvSpPr/>
      </dsp:nvSpPr>
      <dsp:spPr>
        <a:xfrm>
          <a:off x="0" y="1670671"/>
          <a:ext cx="7696200" cy="479700"/>
        </a:xfrm>
        <a:prstGeom prst="roundRect">
          <a:avLst/>
        </a:prstGeom>
        <a:solidFill>
          <a:schemeClr val="accent2">
            <a:hueOff val="-545761"/>
            <a:satOff val="-31473"/>
            <a:lumOff val="3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Reading </a:t>
          </a:r>
          <a:endParaRPr lang="en-US" sz="2000" kern="1200"/>
        </a:p>
      </dsp:txBody>
      <dsp:txXfrm>
        <a:off x="23417" y="1694088"/>
        <a:ext cx="7649366" cy="432866"/>
      </dsp:txXfrm>
    </dsp:sp>
    <dsp:sp modelId="{BCE25C11-8FA9-413D-B364-C3F0A89EA6A4}">
      <dsp:nvSpPr>
        <dsp:cNvPr id="0" name=""/>
        <dsp:cNvSpPr/>
      </dsp:nvSpPr>
      <dsp:spPr>
        <a:xfrm>
          <a:off x="0" y="2207971"/>
          <a:ext cx="7696200" cy="47970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Note- taking </a:t>
          </a:r>
          <a:endParaRPr lang="en-US" sz="2000" kern="1200"/>
        </a:p>
      </dsp:txBody>
      <dsp:txXfrm>
        <a:off x="23417" y="2231388"/>
        <a:ext cx="7649366" cy="432866"/>
      </dsp:txXfrm>
    </dsp:sp>
    <dsp:sp modelId="{433FC05C-7F33-4770-92F9-8771DFFE0E5C}">
      <dsp:nvSpPr>
        <dsp:cNvPr id="0" name=""/>
        <dsp:cNvSpPr/>
      </dsp:nvSpPr>
      <dsp:spPr>
        <a:xfrm>
          <a:off x="0" y="2745271"/>
          <a:ext cx="7696200" cy="479700"/>
        </a:xfrm>
        <a:prstGeom prst="roundRect">
          <a:avLst/>
        </a:prstGeom>
        <a:solidFill>
          <a:schemeClr val="accent2">
            <a:hueOff val="-909602"/>
            <a:satOff val="-52455"/>
            <a:lumOff val="5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Referencing </a:t>
          </a:r>
          <a:endParaRPr lang="en-US" sz="2000" kern="1200"/>
        </a:p>
      </dsp:txBody>
      <dsp:txXfrm>
        <a:off x="23417" y="2768688"/>
        <a:ext cx="7649366" cy="432866"/>
      </dsp:txXfrm>
    </dsp:sp>
    <dsp:sp modelId="{D28F0E60-098A-4782-B5E9-E5355CBB076A}">
      <dsp:nvSpPr>
        <dsp:cNvPr id="0" name=""/>
        <dsp:cNvSpPr/>
      </dsp:nvSpPr>
      <dsp:spPr>
        <a:xfrm>
          <a:off x="0" y="3282571"/>
          <a:ext cx="7696200" cy="47970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Problem-solving </a:t>
          </a:r>
          <a:endParaRPr lang="en-US" sz="2000" kern="1200"/>
        </a:p>
      </dsp:txBody>
      <dsp:txXfrm>
        <a:off x="23417" y="3305988"/>
        <a:ext cx="7649366" cy="432866"/>
      </dsp:txXfrm>
    </dsp:sp>
    <dsp:sp modelId="{76335B70-D8D7-4F9D-9D62-CA6C413529A7}">
      <dsp:nvSpPr>
        <dsp:cNvPr id="0" name=""/>
        <dsp:cNvSpPr/>
      </dsp:nvSpPr>
      <dsp:spPr>
        <a:xfrm>
          <a:off x="0" y="3819871"/>
          <a:ext cx="7696200" cy="479700"/>
        </a:xfrm>
        <a:prstGeom prst="roundRect">
          <a:avLst/>
        </a:prstGeom>
        <a:solidFill>
          <a:schemeClr val="accent2">
            <a:hueOff val="-1273443"/>
            <a:satOff val="-73437"/>
            <a:lumOff val="7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Collaboration </a:t>
          </a:r>
          <a:endParaRPr lang="en-US" sz="2000" kern="1200"/>
        </a:p>
      </dsp:txBody>
      <dsp:txXfrm>
        <a:off x="23417" y="3843288"/>
        <a:ext cx="7649366" cy="432866"/>
      </dsp:txXfrm>
    </dsp:sp>
    <dsp:sp modelId="{AA1FBCF0-4AC3-4E3D-9080-32A2E7012326}">
      <dsp:nvSpPr>
        <dsp:cNvPr id="0" name=""/>
        <dsp:cNvSpPr/>
      </dsp:nvSpPr>
      <dsp:spPr>
        <a:xfrm>
          <a:off x="0" y="4357171"/>
          <a:ext cx="7696200" cy="4797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Digital skills  </a:t>
          </a:r>
          <a:endParaRPr lang="en-US" sz="2000" kern="1200"/>
        </a:p>
      </dsp:txBody>
      <dsp:txXfrm>
        <a:off x="23417" y="4380588"/>
        <a:ext cx="7649366" cy="43286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707CF6-3B8E-48FF-8470-5A7503468A7C}">
      <dsp:nvSpPr>
        <dsp:cNvPr id="0" name=""/>
        <dsp:cNvSpPr/>
      </dsp:nvSpPr>
      <dsp:spPr>
        <a:xfrm>
          <a:off x="0" y="1657822"/>
          <a:ext cx="7886700" cy="1087710"/>
        </a:xfrm>
        <a:prstGeom prst="rect">
          <a:avLst/>
        </a:prstGeom>
        <a:solidFill>
          <a:srgbClr val="EE706E">
            <a:hueOff val="0"/>
            <a:satOff val="0"/>
            <a:lumOff val="0"/>
            <a:alphaOff val="0"/>
          </a:srgbClr>
        </a:solid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solidFill>
                <a:srgbClr val="FFFFFF"/>
              </a:solidFill>
              <a:latin typeface="Avenir Next LT Pro"/>
              <a:ea typeface="+mn-ea"/>
              <a:cs typeface="+mn-cs"/>
            </a:rPr>
            <a:t>Higher education demands a lot of time! </a:t>
          </a:r>
        </a:p>
      </dsp:txBody>
      <dsp:txXfrm>
        <a:off x="0" y="1657822"/>
        <a:ext cx="7886700" cy="1087710"/>
      </dsp:txXfrm>
    </dsp:sp>
    <dsp:sp modelId="{BEA1E9C3-9C81-4260-8EAE-F4CA5583FD33}">
      <dsp:nvSpPr>
        <dsp:cNvPr id="0" name=""/>
        <dsp:cNvSpPr/>
      </dsp:nvSpPr>
      <dsp:spPr>
        <a:xfrm rot="10800000">
          <a:off x="0" y="1238"/>
          <a:ext cx="7886700" cy="1672899"/>
        </a:xfrm>
        <a:prstGeom prst="upArrowCallout">
          <a:avLst/>
        </a:prstGeom>
        <a:solidFill>
          <a:srgbClr val="B2A140">
            <a:hueOff val="0"/>
            <a:satOff val="0"/>
            <a:lumOff val="0"/>
            <a:alphaOff val="0"/>
          </a:srgbClr>
        </a:solid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dirty="0">
              <a:solidFill>
                <a:srgbClr val="FFFFFF"/>
              </a:solidFill>
              <a:latin typeface="Avenir Next LT Pro"/>
              <a:ea typeface="+mn-ea"/>
              <a:cs typeface="+mn-cs"/>
            </a:rPr>
            <a:t>To effectively manage your time, you will need to allocate and arrange your time wisely to maximize your chances of success.</a:t>
          </a:r>
        </a:p>
      </dsp:txBody>
      <dsp:txXfrm rot="10800000">
        <a:off x="0" y="1238"/>
        <a:ext cx="7886700" cy="1087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4EEB20-13FF-4AD6-8FB1-0235EA3E0BAC}">
      <dsp:nvSpPr>
        <dsp:cNvPr id="0" name=""/>
        <dsp:cNvSpPr/>
      </dsp:nvSpPr>
      <dsp:spPr>
        <a:xfrm>
          <a:off x="478800" y="1095669"/>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56E31B-556A-4ACD-9A0F-82D9D7BF66D2}">
      <dsp:nvSpPr>
        <dsp:cNvPr id="0" name=""/>
        <dsp:cNvSpPr/>
      </dsp:nvSpPr>
      <dsp:spPr>
        <a:xfrm>
          <a:off x="712800" y="1329669"/>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1B742F-4E86-4BAB-A3A5-8CC71DBC28F2}">
      <dsp:nvSpPr>
        <dsp:cNvPr id="0" name=""/>
        <dsp:cNvSpPr/>
      </dsp:nvSpPr>
      <dsp:spPr>
        <a:xfrm>
          <a:off x="12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Timetables</a:t>
          </a:r>
        </a:p>
      </dsp:txBody>
      <dsp:txXfrm>
        <a:off x="127800" y="2535669"/>
        <a:ext cx="1800000" cy="720000"/>
      </dsp:txXfrm>
    </dsp:sp>
    <dsp:sp modelId="{B9812AB3-AA39-49D7-AABF-82C098EB207C}">
      <dsp:nvSpPr>
        <dsp:cNvPr id="0" name=""/>
        <dsp:cNvSpPr/>
      </dsp:nvSpPr>
      <dsp:spPr>
        <a:xfrm>
          <a:off x="2593800" y="1095669"/>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932DD3-5E7A-413D-B50D-814B8463CF4A}">
      <dsp:nvSpPr>
        <dsp:cNvPr id="0" name=""/>
        <dsp:cNvSpPr/>
      </dsp:nvSpPr>
      <dsp:spPr>
        <a:xfrm>
          <a:off x="2827800" y="1329668"/>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0DD232-6FDF-4F70-BEDE-48D97EB18874}">
      <dsp:nvSpPr>
        <dsp:cNvPr id="0" name=""/>
        <dsp:cNvSpPr/>
      </dsp:nvSpPr>
      <dsp:spPr>
        <a:xfrm>
          <a:off x="2242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To-do lists</a:t>
          </a:r>
        </a:p>
      </dsp:txBody>
      <dsp:txXfrm>
        <a:off x="2242800" y="2535669"/>
        <a:ext cx="1800000" cy="720000"/>
      </dsp:txXfrm>
    </dsp:sp>
    <dsp:sp modelId="{E85D16ED-91E4-44CC-B3D3-CD919C1A6C00}">
      <dsp:nvSpPr>
        <dsp:cNvPr id="0" name=""/>
        <dsp:cNvSpPr/>
      </dsp:nvSpPr>
      <dsp:spPr>
        <a:xfrm>
          <a:off x="4708800" y="1095669"/>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EC173F-C565-4079-A0D3-3FD5666021D6}">
      <dsp:nvSpPr>
        <dsp:cNvPr id="0" name=""/>
        <dsp:cNvSpPr/>
      </dsp:nvSpPr>
      <dsp:spPr>
        <a:xfrm>
          <a:off x="4942800" y="1329668"/>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EB03AE-E876-40C6-8E72-63B975EB5389}">
      <dsp:nvSpPr>
        <dsp:cNvPr id="0" name=""/>
        <dsp:cNvSpPr/>
      </dsp:nvSpPr>
      <dsp:spPr>
        <a:xfrm>
          <a:off x="435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Charts</a:t>
          </a:r>
        </a:p>
      </dsp:txBody>
      <dsp:txXfrm>
        <a:off x="4357800" y="2535669"/>
        <a:ext cx="1800000" cy="720000"/>
      </dsp:txXfrm>
    </dsp:sp>
    <dsp:sp modelId="{B26F0D8D-190E-4BF5-9B8B-FC69DBFC8C87}">
      <dsp:nvSpPr>
        <dsp:cNvPr id="0" name=""/>
        <dsp:cNvSpPr/>
      </dsp:nvSpPr>
      <dsp:spPr>
        <a:xfrm>
          <a:off x="6823800" y="1095669"/>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7BA787-0378-4FCF-BF87-2D8938EB06B3}">
      <dsp:nvSpPr>
        <dsp:cNvPr id="0" name=""/>
        <dsp:cNvSpPr/>
      </dsp:nvSpPr>
      <dsp:spPr>
        <a:xfrm>
          <a:off x="7057800" y="1329668"/>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56B6ED-2C93-4DEA-8968-5BB68706888D}">
      <dsp:nvSpPr>
        <dsp:cNvPr id="0" name=""/>
        <dsp:cNvSpPr/>
      </dsp:nvSpPr>
      <dsp:spPr>
        <a:xfrm>
          <a:off x="6472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Study days</a:t>
          </a:r>
        </a:p>
      </dsp:txBody>
      <dsp:txXfrm>
        <a:off x="6472800" y="2535669"/>
        <a:ext cx="1800000" cy="720000"/>
      </dsp:txXfrm>
    </dsp:sp>
    <dsp:sp modelId="{78D6515E-E6DA-4104-B559-CE0AC246AD9B}">
      <dsp:nvSpPr>
        <dsp:cNvPr id="0" name=""/>
        <dsp:cNvSpPr/>
      </dsp:nvSpPr>
      <dsp:spPr>
        <a:xfrm>
          <a:off x="8938800" y="1095669"/>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DA266-E0E4-4B4A-B59E-6357C116A1F6}">
      <dsp:nvSpPr>
        <dsp:cNvPr id="0" name=""/>
        <dsp:cNvSpPr/>
      </dsp:nvSpPr>
      <dsp:spPr>
        <a:xfrm>
          <a:off x="9172800" y="1329668"/>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CDB773-B20B-4A46-9B8F-1BC75F25A298}">
      <dsp:nvSpPr>
        <dsp:cNvPr id="0" name=""/>
        <dsp:cNvSpPr/>
      </dsp:nvSpPr>
      <dsp:spPr>
        <a:xfrm>
          <a:off x="8587800" y="253566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Setting aside time</a:t>
          </a:r>
        </a:p>
      </dsp:txBody>
      <dsp:txXfrm>
        <a:off x="8587800" y="2535669"/>
        <a:ext cx="1800000"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C40CF8-928B-4879-9487-5643AA234A09}">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AB4B16-F8C2-4E28-A4D3-3FB5C289392B}">
      <dsp:nvSpPr>
        <dsp:cNvPr id="0" name=""/>
        <dsp:cNvSpPr/>
      </dsp:nvSpPr>
      <dsp:spPr>
        <a:xfrm>
          <a:off x="396960" y="101979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1D254E-299D-4AE5-A46D-91115FE9F69C}">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Learning is more than just turning up</a:t>
          </a:r>
          <a:endParaRPr lang="en-US" sz="1600" kern="1200"/>
        </a:p>
      </dsp:txBody>
      <dsp:txXfrm>
        <a:off x="1312541" y="828340"/>
        <a:ext cx="2148945" cy="911674"/>
      </dsp:txXfrm>
    </dsp:sp>
    <dsp:sp modelId="{1250F79F-8DBF-448F-A3F8-93A88971F8A2}">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D5D2A0-0299-47E6-82FC-8B90A7DBBF06}">
      <dsp:nvSpPr>
        <dsp:cNvPr id="0" name=""/>
        <dsp:cNvSpPr/>
      </dsp:nvSpPr>
      <dsp:spPr>
        <a:xfrm>
          <a:off x="4027376" y="101979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B1D246-17CB-4075-A248-FC5B3D0FBE03}">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Health and wellbeing are very important. </a:t>
          </a:r>
          <a:endParaRPr lang="en-US" sz="1600" kern="1200"/>
        </a:p>
      </dsp:txBody>
      <dsp:txXfrm>
        <a:off x="4942957" y="828340"/>
        <a:ext cx="2148945" cy="911674"/>
      </dsp:txXfrm>
    </dsp:sp>
    <dsp:sp modelId="{FD02E40E-804C-418F-849A-77EFFDF09E3B}">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F0AA28-EE1C-4B64-BF35-46557BB39684}">
      <dsp:nvSpPr>
        <dsp:cNvPr id="0" name=""/>
        <dsp:cNvSpPr/>
      </dsp:nvSpPr>
      <dsp:spPr>
        <a:xfrm>
          <a:off x="7657792" y="1019791"/>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D076FC-15A3-425A-A6CE-734C8A4FFF70}">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Don’t be an ostrich (bury your head in the sand)</a:t>
          </a:r>
          <a:endParaRPr lang="en-US" sz="1600" kern="1200"/>
        </a:p>
      </dsp:txBody>
      <dsp:txXfrm>
        <a:off x="8573374" y="828340"/>
        <a:ext cx="2148945" cy="911674"/>
      </dsp:txXfrm>
    </dsp:sp>
    <dsp:sp modelId="{E36403BA-9DD5-4145-8974-011693B83701}">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EF71B5-0BFA-4E9F-AEF0-739E179E6DF5}">
      <dsp:nvSpPr>
        <dsp:cNvPr id="0" name=""/>
        <dsp:cNvSpPr/>
      </dsp:nvSpPr>
      <dsp:spPr>
        <a:xfrm>
          <a:off x="396960" y="2644242"/>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A412F6-CE72-431C-B2DE-DC9725A31FF8}">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Learning how to learn is valuable to your success and wellbeing </a:t>
          </a:r>
          <a:endParaRPr lang="en-US" sz="1600" kern="1200"/>
        </a:p>
      </dsp:txBody>
      <dsp:txXfrm>
        <a:off x="1312541" y="2452790"/>
        <a:ext cx="2148945" cy="911674"/>
      </dsp:txXfrm>
    </dsp:sp>
    <dsp:sp modelId="{E39A9068-0125-4E4F-8047-DF766C9AF91C}">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EBC665-66FC-44F0-B5AF-1545A5DF1109}">
      <dsp:nvSpPr>
        <dsp:cNvPr id="0" name=""/>
        <dsp:cNvSpPr/>
      </dsp:nvSpPr>
      <dsp:spPr>
        <a:xfrm>
          <a:off x="4027376" y="2644242"/>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81ABEB-B950-45B7-B26B-D8D5EB1E8911}">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Time management is half the battle (Poor preparation leads to poor performance)  </a:t>
          </a:r>
          <a:endParaRPr lang="en-US" sz="1600" kern="1200"/>
        </a:p>
      </dsp:txBody>
      <dsp:txXfrm>
        <a:off x="4942957" y="2452790"/>
        <a:ext cx="2148945" cy="9116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B7D02B-4893-49F0-AABF-F3D5319FC835}" type="datetimeFigureOut">
              <a:rPr lang="en-GB" smtClean="0"/>
              <a:t>26/04/2026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44A32A-2B22-4D78-BAEE-ECCF7442155E}" type="slidenum">
              <a:rPr lang="en-GB" smtClean="0"/>
              <a:t>‹#›</a:t>
            </a:fld>
            <a:endParaRPr lang="en-GB"/>
          </a:p>
        </p:txBody>
      </p:sp>
    </p:spTree>
    <p:extLst>
      <p:ext uri="{BB962C8B-B14F-4D97-AF65-F5344CB8AC3E}">
        <p14:creationId xmlns:p14="http://schemas.microsoft.com/office/powerpoint/2010/main" val="31190361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Attending university or any learning environment can be challenging for many reasons, but it is an opportunity to discover yourself, make new friends,  develop skills to help you achieve your career goals. </a:t>
            </a:r>
          </a:p>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2</a:t>
            </a:fld>
            <a:endParaRPr lang="en-GB"/>
          </a:p>
        </p:txBody>
      </p:sp>
    </p:spTree>
    <p:extLst>
      <p:ext uri="{BB962C8B-B14F-4D97-AF65-F5344CB8AC3E}">
        <p14:creationId xmlns:p14="http://schemas.microsoft.com/office/powerpoint/2010/main" val="555202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introduce yourself. </a:t>
            </a:r>
          </a:p>
        </p:txBody>
      </p:sp>
      <p:sp>
        <p:nvSpPr>
          <p:cNvPr id="4" name="Slide Number Placeholder 3"/>
          <p:cNvSpPr>
            <a:spLocks noGrp="1"/>
          </p:cNvSpPr>
          <p:nvPr>
            <p:ph type="sldNum" sz="quarter" idx="5"/>
          </p:nvPr>
        </p:nvSpPr>
        <p:spPr/>
        <p:txBody>
          <a:bodyPr/>
          <a:lstStyle/>
          <a:p>
            <a:fld id="{9444A32A-2B22-4D78-BAEE-ECCF7442155E}" type="slidenum">
              <a:rPr lang="en-GB" smtClean="0"/>
              <a:t>3</a:t>
            </a:fld>
            <a:endParaRPr lang="en-GB"/>
          </a:p>
        </p:txBody>
      </p:sp>
    </p:spTree>
    <p:extLst>
      <p:ext uri="{BB962C8B-B14F-4D97-AF65-F5344CB8AC3E}">
        <p14:creationId xmlns:p14="http://schemas.microsoft.com/office/powerpoint/2010/main" val="2971283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4</a:t>
            </a:fld>
            <a:endParaRPr lang="en-GB"/>
          </a:p>
        </p:txBody>
      </p:sp>
    </p:spTree>
    <p:extLst>
      <p:ext uri="{BB962C8B-B14F-4D97-AF65-F5344CB8AC3E}">
        <p14:creationId xmlns:p14="http://schemas.microsoft.com/office/powerpoint/2010/main" val="36249632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highlight that students are part of a learning community that extends outside of the classroom. </a:t>
            </a:r>
          </a:p>
        </p:txBody>
      </p:sp>
      <p:sp>
        <p:nvSpPr>
          <p:cNvPr id="4" name="Slide Number Placeholder 3"/>
          <p:cNvSpPr>
            <a:spLocks noGrp="1"/>
          </p:cNvSpPr>
          <p:nvPr>
            <p:ph type="sldNum" sz="quarter" idx="5"/>
          </p:nvPr>
        </p:nvSpPr>
        <p:spPr/>
        <p:txBody>
          <a:bodyPr/>
          <a:lstStyle/>
          <a:p>
            <a:fld id="{9444A32A-2B22-4D78-BAEE-ECCF7442155E}" type="slidenum">
              <a:rPr lang="en-GB" smtClean="0"/>
              <a:t>5</a:t>
            </a:fld>
            <a:endParaRPr lang="en-GB"/>
          </a:p>
        </p:txBody>
      </p:sp>
    </p:spTree>
    <p:extLst>
      <p:ext uri="{BB962C8B-B14F-4D97-AF65-F5344CB8AC3E}">
        <p14:creationId xmlns:p14="http://schemas.microsoft.com/office/powerpoint/2010/main" val="3622956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Student Code of Conduct sets out the expectations for how all students engage with the university community. It outlines the standards of behaviour, respect, integrity, and responsibility that allow everyone to learn, work, and thrive together. Rather than being a list of rules, it acts as a shared agreement about how we treat one another and how we uphold the values of the institution.</a:t>
            </a:r>
          </a:p>
          <a:p>
            <a:endParaRPr lang="en-GB" dirty="0"/>
          </a:p>
          <a:p>
            <a:r>
              <a:rPr lang="en-GB" b="1" dirty="0">
                <a:solidFill>
                  <a:srgbClr val="00B050"/>
                </a:solidFill>
              </a:rPr>
              <a:t>Why it’s necessary to have a Code of Conduct: </a:t>
            </a:r>
          </a:p>
          <a:p>
            <a:pPr marL="228600" indent="-228600">
              <a:buAutoNum type="arabicParenR"/>
            </a:pPr>
            <a:r>
              <a:rPr lang="en-GB" b="0" i="1" dirty="0"/>
              <a:t>Creates a safe and respectful environment </a:t>
            </a:r>
          </a:p>
          <a:p>
            <a:pPr marL="228600" indent="-228600">
              <a:buAutoNum type="arabicParenR"/>
            </a:pPr>
            <a:r>
              <a:rPr lang="en-GB" b="0" i="1" dirty="0">
                <a:effectLst/>
              </a:rPr>
              <a:t>Provides clarity and consistency</a:t>
            </a:r>
            <a:r>
              <a:rPr lang="en-GB" b="0" i="1" dirty="0"/>
              <a:t> </a:t>
            </a:r>
          </a:p>
          <a:p>
            <a:pPr marL="228600" indent="-228600">
              <a:buAutoNum type="arabicParenR"/>
            </a:pPr>
            <a:r>
              <a:rPr lang="en-GB" b="0" i="1" dirty="0">
                <a:effectLst/>
              </a:rPr>
              <a:t>Protects the integrity of learning</a:t>
            </a:r>
            <a:r>
              <a:rPr lang="en-GB" b="0" i="1" dirty="0"/>
              <a:t> </a:t>
            </a:r>
          </a:p>
          <a:p>
            <a:pPr marL="228600" indent="-228600">
              <a:buAutoNum type="arabicParenR"/>
            </a:pPr>
            <a:r>
              <a:rPr lang="en-GB" b="0" i="1" dirty="0">
                <a:effectLst/>
              </a:rPr>
              <a:t>Supports wellbeing and inclusion</a:t>
            </a:r>
            <a:r>
              <a:rPr lang="en-GB" b="0" i="1" dirty="0"/>
              <a:t> </a:t>
            </a:r>
          </a:p>
          <a:p>
            <a:endParaRPr lang="en-GB" dirty="0"/>
          </a:p>
          <a:p>
            <a:r>
              <a:rPr lang="en-GB" b="1" dirty="0"/>
              <a:t>Why it’s important to follow it: </a:t>
            </a:r>
          </a:p>
          <a:p>
            <a:pPr marL="228600" indent="-228600">
              <a:buAutoNum type="arabicParenR"/>
            </a:pPr>
            <a:r>
              <a:rPr lang="en-GB" b="0" i="1" dirty="0">
                <a:effectLst/>
              </a:rPr>
              <a:t>You contribute to the community you’re part of</a:t>
            </a:r>
            <a:r>
              <a:rPr lang="en-GB" b="0" i="1" dirty="0"/>
              <a:t> </a:t>
            </a:r>
          </a:p>
          <a:p>
            <a:pPr marL="228600" indent="-228600">
              <a:buAutoNum type="arabicParenR"/>
            </a:pPr>
            <a:r>
              <a:rPr lang="en-GB" b="0" i="1" dirty="0">
                <a:effectLst/>
              </a:rPr>
              <a:t>It prepares you for professional life</a:t>
            </a:r>
            <a:r>
              <a:rPr lang="en-GB" b="0" i="1" dirty="0"/>
              <a:t> </a:t>
            </a:r>
          </a:p>
          <a:p>
            <a:pPr marL="228600" indent="-228600">
              <a:buAutoNum type="arabicParenR"/>
            </a:pPr>
            <a:r>
              <a:rPr lang="en-GB" b="0" i="1" dirty="0">
                <a:effectLst/>
              </a:rPr>
              <a:t>It protects your rights as well as your responsibilities</a:t>
            </a:r>
            <a:r>
              <a:rPr lang="en-GB" b="0" i="1" dirty="0"/>
              <a:t> </a:t>
            </a:r>
          </a:p>
          <a:p>
            <a:endParaRPr lang="en-GB" dirty="0"/>
          </a:p>
        </p:txBody>
      </p:sp>
      <p:sp>
        <p:nvSpPr>
          <p:cNvPr id="4" name="Slide Number Placeholder 3"/>
          <p:cNvSpPr>
            <a:spLocks noGrp="1"/>
          </p:cNvSpPr>
          <p:nvPr>
            <p:ph type="sldNum" sz="quarter" idx="5"/>
          </p:nvPr>
        </p:nvSpPr>
        <p:spPr/>
        <p:txBody>
          <a:bodyPr/>
          <a:lstStyle/>
          <a:p>
            <a:fld id="{62DF6859-042C-4B80-873A-544528B0ADA9}" type="slidenum">
              <a:rPr lang="en-US" smtClean="0"/>
              <a:t>6</a:t>
            </a:fld>
            <a:endParaRPr lang="en-US" dirty="0"/>
          </a:p>
        </p:txBody>
      </p:sp>
    </p:spTree>
    <p:extLst>
      <p:ext uri="{BB962C8B-B14F-4D97-AF65-F5344CB8AC3E}">
        <p14:creationId xmlns:p14="http://schemas.microsoft.com/office/powerpoint/2010/main" val="20845676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professional standards align directly with the Student Code of Conduct and must be upheld at all times. They are non‑negotiable expectations for every member of the university community. This means you cannot choose which standards to follow and which to ignore based on personal preference or perceived importance. Consistently meeting these expectations ensures a safe, respectful, and fair environment for everyone.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DF6859-042C-4B80-873A-544528B0ADA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190480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To build a genuine sense of belonging within our learning community, it’s important that students feel accountable for, and connected to, the environment we create together. When you contribute to shaping the expectations of the group, you gain a sense of ownership and control over your learning space. That’s why we will work together to create a set of supplementary community standards that reflect how you want this class to function.</a:t>
            </a:r>
          </a:p>
          <a:p>
            <a:endParaRPr lang="en-GB" dirty="0">
              <a:effectLst/>
            </a:endParaRPr>
          </a:p>
          <a:p>
            <a:r>
              <a:rPr lang="en-GB" dirty="0">
                <a:effectLst/>
              </a:rPr>
              <a:t>These student‑generated expectations are designed to sit </a:t>
            </a:r>
            <a:r>
              <a:rPr lang="en-GB" i="1" dirty="0">
                <a:effectLst/>
              </a:rPr>
              <a:t>alongside</a:t>
            </a:r>
            <a:r>
              <a:rPr lang="en-GB" dirty="0">
                <a:effectLst/>
              </a:rPr>
              <a:t> the professional standards already in place. They do not replace or override the formal requirements of the university. Instead, they help us define the everyday behaviours, habits, and ways of working that make our classroom supportive, respectful, and productive.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DF6859-042C-4B80-873A-544528B0ADA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27313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This analogy helps illustrate an important point: although students are paying for their education, the responsibility for learning ultimately rests with them. They are the one’s who have to engage, practise, question, explore, and put in the work. In this sense, you are in the driver’s seat.</a:t>
            </a:r>
          </a:p>
          <a:p>
            <a:r>
              <a:rPr lang="en-GB" dirty="0">
                <a:effectLst/>
              </a:rPr>
              <a:t>As lecturers and support services, we act like the instruction manual and the guidance system,  here to explain, support, clarify, and help you navigate challenges. We provide the tools, the structure, and the expertise, but you are the one who must actively use them to move forward.</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2DF6859-042C-4B80-873A-544528B0ADA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17892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effectLst/>
              </a:rPr>
              <a:t>Please introduce the Professional Development Review (PDR) document to the students and explain that it is a tool designed to help them track and monitor their progress throughout the module. You can highlight that, just like in many workplaces, staff regularly complete a PDR to reflect on their development, set goals, and identify areas for improvement. This helps students understand the value of the document not only for their learning on this module, but also for their future professional practice.</a:t>
            </a:r>
            <a:endParaRPr lang="en-GB" b="0" dirty="0"/>
          </a:p>
          <a:p>
            <a:r>
              <a:rPr lang="en-GB" b="0" dirty="0">
                <a:effectLst/>
              </a:rPr>
              <a:t>Ask students to download and save the PDR document to their devices. They will be completing it every week, so it’s important they keep it somewhere accessible.</a:t>
            </a:r>
            <a:endParaRPr lang="en-GB" b="0" dirty="0"/>
          </a:p>
          <a:p>
            <a:r>
              <a:rPr lang="en-GB" b="0" dirty="0">
                <a:effectLst/>
              </a:rPr>
              <a:t>To help them get started, encourage students to think about three goals they would like to achieve by the end of the module. These initial goals will form the foundation of their weekly reflections and support their overall development.</a:t>
            </a:r>
            <a:endParaRPr lang="en-GB" b="0" dirty="0"/>
          </a:p>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10</a:t>
            </a:fld>
            <a:endParaRPr lang="en-GB"/>
          </a:p>
        </p:txBody>
      </p:sp>
    </p:spTree>
    <p:extLst>
      <p:ext uri="{BB962C8B-B14F-4D97-AF65-F5344CB8AC3E}">
        <p14:creationId xmlns:p14="http://schemas.microsoft.com/office/powerpoint/2010/main" val="4257220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go through the assignments with the students. This should be an introduction to the task description only and provide the key dates. </a:t>
            </a:r>
          </a:p>
        </p:txBody>
      </p:sp>
      <p:sp>
        <p:nvSpPr>
          <p:cNvPr id="4" name="Slide Number Placeholder 3"/>
          <p:cNvSpPr>
            <a:spLocks noGrp="1"/>
          </p:cNvSpPr>
          <p:nvPr>
            <p:ph type="sldNum" sz="quarter" idx="5"/>
          </p:nvPr>
        </p:nvSpPr>
        <p:spPr/>
        <p:txBody>
          <a:bodyPr/>
          <a:lstStyle/>
          <a:p>
            <a:fld id="{9444A32A-2B22-4D78-BAEE-ECCF7442155E}" type="slidenum">
              <a:rPr lang="en-GB" smtClean="0"/>
              <a:t>12</a:t>
            </a:fld>
            <a:endParaRPr lang="en-GB"/>
          </a:p>
        </p:txBody>
      </p:sp>
    </p:spTree>
    <p:extLst>
      <p:ext uri="{BB962C8B-B14F-4D97-AF65-F5344CB8AC3E}">
        <p14:creationId xmlns:p14="http://schemas.microsoft.com/office/powerpoint/2010/main" val="1922363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present all 3 assignments on the whiteboard to the students, and run through each assignment. </a:t>
            </a:r>
          </a:p>
        </p:txBody>
      </p:sp>
      <p:sp>
        <p:nvSpPr>
          <p:cNvPr id="4" name="Slide Number Placeholder 3"/>
          <p:cNvSpPr>
            <a:spLocks noGrp="1"/>
          </p:cNvSpPr>
          <p:nvPr>
            <p:ph type="sldNum" sz="quarter" idx="5"/>
          </p:nvPr>
        </p:nvSpPr>
        <p:spPr/>
        <p:txBody>
          <a:bodyPr/>
          <a:lstStyle/>
          <a:p>
            <a:fld id="{9444A32A-2B22-4D78-BAEE-ECCF7442155E}" type="slidenum">
              <a:rPr lang="en-GB" smtClean="0"/>
              <a:t>13</a:t>
            </a:fld>
            <a:endParaRPr lang="en-GB"/>
          </a:p>
        </p:txBody>
      </p:sp>
    </p:spTree>
    <p:extLst>
      <p:ext uri="{BB962C8B-B14F-4D97-AF65-F5344CB8AC3E}">
        <p14:creationId xmlns:p14="http://schemas.microsoft.com/office/powerpoint/2010/main" val="8752880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placed a break here because I find that providing microbreaks between each topic area allows students to process the information they have received. However, this is optional and breaks can be given when you think they would be most effective and appropriate.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79C5B0E-8A9C-4279-B979-F22E961C942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17784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open question encourages students to think critically about what they think is a must have when it comes to studying. This question will be used as a segway to the importance of their wellbeing. </a:t>
            </a:r>
          </a:p>
        </p:txBody>
      </p:sp>
      <p:sp>
        <p:nvSpPr>
          <p:cNvPr id="4" name="Slide Number Placeholder 3"/>
          <p:cNvSpPr>
            <a:spLocks noGrp="1"/>
          </p:cNvSpPr>
          <p:nvPr>
            <p:ph type="sldNum" sz="quarter" idx="5"/>
          </p:nvPr>
        </p:nvSpPr>
        <p:spPr/>
        <p:txBody>
          <a:bodyPr/>
          <a:lstStyle/>
          <a:p>
            <a:fld id="{9444A32A-2B22-4D78-BAEE-ECCF7442155E}" type="slidenum">
              <a:rPr lang="en-GB" smtClean="0"/>
              <a:t>17</a:t>
            </a:fld>
            <a:endParaRPr lang="en-GB"/>
          </a:p>
        </p:txBody>
      </p:sp>
    </p:spTree>
    <p:extLst>
      <p:ext uri="{BB962C8B-B14F-4D97-AF65-F5344CB8AC3E}">
        <p14:creationId xmlns:p14="http://schemas.microsoft.com/office/powerpoint/2010/main" val="6011591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Wellbeing is a multi-dimensional concept that applies to may areas of our lives, but it ultimately refers to a person’s overall quality of life; how they feel, function, and cope day to day. It isn’t just about the absence of illness; it’s about feeling balanced, supported, and able to thrive.</a:t>
            </a:r>
          </a:p>
        </p:txBody>
      </p:sp>
      <p:sp>
        <p:nvSpPr>
          <p:cNvPr id="4" name="Slide Number Placeholder 3"/>
          <p:cNvSpPr>
            <a:spLocks noGrp="1"/>
          </p:cNvSpPr>
          <p:nvPr>
            <p:ph type="sldNum" sz="quarter" idx="5"/>
          </p:nvPr>
        </p:nvSpPr>
        <p:spPr/>
        <p:txBody>
          <a:bodyPr/>
          <a:lstStyle/>
          <a:p>
            <a:fld id="{9444A32A-2B22-4D78-BAEE-ECCF7442155E}" type="slidenum">
              <a:rPr lang="en-GB" smtClean="0"/>
              <a:t>18</a:t>
            </a:fld>
            <a:endParaRPr lang="en-GB"/>
          </a:p>
        </p:txBody>
      </p:sp>
    </p:spTree>
    <p:extLst>
      <p:ext uri="{BB962C8B-B14F-4D97-AF65-F5344CB8AC3E}">
        <p14:creationId xmlns:p14="http://schemas.microsoft.com/office/powerpoint/2010/main" val="7808401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we think of wellbeing, we just simply need to flip the word on its head “ being well”. What does being well look like? This will look different for each individual as everybody’s life is vastly different. </a:t>
            </a:r>
          </a:p>
        </p:txBody>
      </p:sp>
      <p:sp>
        <p:nvSpPr>
          <p:cNvPr id="4" name="Slide Number Placeholder 3"/>
          <p:cNvSpPr>
            <a:spLocks noGrp="1"/>
          </p:cNvSpPr>
          <p:nvPr>
            <p:ph type="sldNum" sz="quarter" idx="5"/>
          </p:nvPr>
        </p:nvSpPr>
        <p:spPr/>
        <p:txBody>
          <a:bodyPr/>
          <a:lstStyle/>
          <a:p>
            <a:fld id="{9444A32A-2B22-4D78-BAEE-ECCF7442155E}" type="slidenum">
              <a:rPr lang="en-GB" smtClean="0"/>
              <a:t>19</a:t>
            </a:fld>
            <a:endParaRPr lang="en-GB"/>
          </a:p>
        </p:txBody>
      </p:sp>
    </p:spTree>
    <p:extLst>
      <p:ext uri="{BB962C8B-B14F-4D97-AF65-F5344CB8AC3E}">
        <p14:creationId xmlns:p14="http://schemas.microsoft.com/office/powerpoint/2010/main" val="27076501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For this video activity, invite a couple of student volunteers to hold a light object, such as a water bottle, with their arm fully extended for the duration of the clip. At first, the object will feel easy to hold, but as time passes it will begin to feel heavier.</a:t>
            </a:r>
          </a:p>
          <a:p>
            <a:r>
              <a:rPr lang="en-GB" dirty="0">
                <a:effectLst/>
              </a:rPr>
              <a:t>This demonstration illustrates how a small problem, if left unaddressed, can gradually become more burdensome and have a greater negative impact.</a:t>
            </a:r>
          </a:p>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20</a:t>
            </a:fld>
            <a:endParaRPr lang="en-GB"/>
          </a:p>
        </p:txBody>
      </p:sp>
    </p:spTree>
    <p:extLst>
      <p:ext uri="{BB962C8B-B14F-4D97-AF65-F5344CB8AC3E}">
        <p14:creationId xmlns:p14="http://schemas.microsoft.com/office/powerpoint/2010/main" val="38738207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The NHS Wellbeing Wheel is a tool that helps individuals reflect on and assess different areas of their life. It offers a visual way to consider how balanced and satisfied they feel across key wellbeing domains.</a:t>
            </a:r>
          </a:p>
          <a:p>
            <a:r>
              <a:rPr lang="en-GB" dirty="0">
                <a:effectLst/>
              </a:rPr>
              <a:t>For this activity, please give students the fully completed example sheet, but do not ask them to answer the questions themselves.</a:t>
            </a:r>
          </a:p>
          <a:p>
            <a:r>
              <a:rPr lang="en-GB" dirty="0">
                <a:effectLst/>
              </a:rPr>
              <a:t>The wheel is simple to interpret:</a:t>
            </a:r>
          </a:p>
          <a:p>
            <a:r>
              <a:rPr lang="en-GB" b="1" dirty="0">
                <a:effectLst/>
              </a:rPr>
              <a:t>Higher scores</a:t>
            </a:r>
            <a:r>
              <a:rPr lang="en-GB" dirty="0">
                <a:effectLst/>
              </a:rPr>
              <a:t> indicate a more positive experience in that area.</a:t>
            </a:r>
          </a:p>
          <a:p>
            <a:r>
              <a:rPr lang="en-GB" b="1" dirty="0">
                <a:effectLst/>
              </a:rPr>
              <a:t>Lower scores</a:t>
            </a:r>
            <a:r>
              <a:rPr lang="en-GB" dirty="0">
                <a:effectLst/>
              </a:rPr>
              <a:t> suggest areas where someone may feel less satisfied or more challenged.</a:t>
            </a:r>
          </a:p>
          <a:p>
            <a:endParaRPr lang="en-GB" dirty="0">
              <a:effectLst/>
            </a:endParaRPr>
          </a:p>
          <a:p>
            <a:r>
              <a:rPr lang="en-GB" dirty="0">
                <a:effectLst/>
              </a:rPr>
              <a:t>Upon completion as the students: Was there any area of the wheel that surprised them the most, and why? </a:t>
            </a:r>
          </a:p>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21</a:t>
            </a:fld>
            <a:endParaRPr lang="en-GB"/>
          </a:p>
        </p:txBody>
      </p:sp>
    </p:spTree>
    <p:extLst>
      <p:ext uri="{BB962C8B-B14F-4D97-AF65-F5344CB8AC3E}">
        <p14:creationId xmlns:p14="http://schemas.microsoft.com/office/powerpoint/2010/main" val="18654619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 mental health has been a cause for concern for educators for many years, and can be considered as a ‘wicked problem’, a problem that has no single solution. </a:t>
            </a:r>
          </a:p>
          <a:p>
            <a:r>
              <a:rPr lang="en-GB" dirty="0"/>
              <a:t>Here are some of the most common drivers of ill-mental health for university students/ </a:t>
            </a:r>
          </a:p>
        </p:txBody>
      </p:sp>
      <p:sp>
        <p:nvSpPr>
          <p:cNvPr id="4" name="Slide Number Placeholder 3"/>
          <p:cNvSpPr>
            <a:spLocks noGrp="1"/>
          </p:cNvSpPr>
          <p:nvPr>
            <p:ph type="sldNum" sz="quarter" idx="5"/>
          </p:nvPr>
        </p:nvSpPr>
        <p:spPr/>
        <p:txBody>
          <a:bodyPr/>
          <a:lstStyle/>
          <a:p>
            <a:fld id="{9444A32A-2B22-4D78-BAEE-ECCF7442155E}" type="slidenum">
              <a:rPr lang="en-GB" smtClean="0"/>
              <a:t>22</a:t>
            </a:fld>
            <a:endParaRPr lang="en-GB"/>
          </a:p>
        </p:txBody>
      </p:sp>
    </p:spTree>
    <p:extLst>
      <p:ext uri="{BB962C8B-B14F-4D97-AF65-F5344CB8AC3E}">
        <p14:creationId xmlns:p14="http://schemas.microsoft.com/office/powerpoint/2010/main" val="1423752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Physiological need</a:t>
            </a:r>
            <a:r>
              <a:rPr lang="en-US" dirty="0"/>
              <a:t>s: Balanced and nutritious diet (water, protein, vegetables, carbohydrates), sleep. </a:t>
            </a:r>
          </a:p>
          <a:p>
            <a:r>
              <a:rPr lang="en-US" b="1" dirty="0"/>
              <a:t>Safety needs</a:t>
            </a:r>
            <a:r>
              <a:rPr lang="en-US" dirty="0"/>
              <a:t>: Personal security such as secured employment can afford individuals to engage in recreational activities, maintain home and food security. </a:t>
            </a:r>
          </a:p>
          <a:p>
            <a:r>
              <a:rPr lang="en-US" b="1" dirty="0"/>
              <a:t>Love and belonging</a:t>
            </a:r>
            <a:r>
              <a:rPr lang="en-US" dirty="0"/>
              <a:t> friendships, family and sense of belonging (pursuing the meaningful)</a:t>
            </a:r>
          </a:p>
          <a:p>
            <a:r>
              <a:rPr lang="en-US" b="1" dirty="0"/>
              <a:t>Esteem</a:t>
            </a:r>
            <a:r>
              <a:rPr lang="en-US" dirty="0"/>
              <a:t>: diet and exercise increases endorphins (feel good experience), belonging and status makes you feel secured and confident</a:t>
            </a:r>
          </a:p>
          <a:p>
            <a:r>
              <a:rPr lang="en-US" b="1" dirty="0"/>
              <a:t>Self-actualization:</a:t>
            </a:r>
            <a:r>
              <a:rPr lang="en-US" dirty="0"/>
              <a:t> provides motivation to be the best you can be. </a:t>
            </a:r>
          </a:p>
          <a:p>
            <a:endParaRPr lang="en-US" dirty="0"/>
          </a:p>
          <a:p>
            <a:r>
              <a:rPr lang="en-US" dirty="0"/>
              <a:t>Whilst all these components are important to wellbeing, wellbeing is not a fixed state.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828E16F-C5F5-D848-9E8C-757690F13827}"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66059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latin typeface="arial" panose="020B0604020202020204" pitchFamily="34" charset="0"/>
              </a:rPr>
              <a:t>Studying can be a challenging experience for many, however, this does not mean that you cannot be successful. One skill students will need to develop is resilience. Resilience is the capacity to withstand or to recover from difficulties in a positive manner. </a:t>
            </a:r>
          </a:p>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24</a:t>
            </a:fld>
            <a:endParaRPr lang="en-GB"/>
          </a:p>
        </p:txBody>
      </p:sp>
    </p:spTree>
    <p:extLst>
      <p:ext uri="{BB962C8B-B14F-4D97-AF65-F5344CB8AC3E}">
        <p14:creationId xmlns:p14="http://schemas.microsoft.com/office/powerpoint/2010/main" val="40792257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It’s important that you don’t “bury your head in the sand” when something is worrying you. Avoiding concerns or staying silent might feel easier in the moment, but it often leads to problems becoming bigger and harder to manage.</a:t>
            </a:r>
            <a:endParaRPr lang="en-GB" dirty="0"/>
          </a:p>
          <a:p>
            <a:r>
              <a:rPr lang="en-GB" dirty="0">
                <a:effectLst/>
              </a:rPr>
              <a:t>Talking about challenges early, whether academic, personal, or practical, is a positive and responsible action. It helps you access support sooner, stay on track, and develop the professional skill of addressing issues proactively.</a:t>
            </a:r>
            <a:endParaRPr lang="en-GB" dirty="0"/>
          </a:p>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25</a:t>
            </a:fld>
            <a:endParaRPr lang="en-GB"/>
          </a:p>
        </p:txBody>
      </p:sp>
    </p:spTree>
    <p:extLst>
      <p:ext uri="{BB962C8B-B14F-4D97-AF65-F5344CB8AC3E}">
        <p14:creationId xmlns:p14="http://schemas.microsoft.com/office/powerpoint/2010/main" val="27826397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26</a:t>
            </a:fld>
            <a:endParaRPr lang="en-GB"/>
          </a:p>
        </p:txBody>
      </p:sp>
    </p:spTree>
    <p:extLst>
      <p:ext uri="{BB962C8B-B14F-4D97-AF65-F5344CB8AC3E}">
        <p14:creationId xmlns:p14="http://schemas.microsoft.com/office/powerpoint/2010/main" val="25818195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please explain that each lecture will use different teaching strategies to help promote the development of key professional and personal skills. </a:t>
            </a:r>
          </a:p>
        </p:txBody>
      </p:sp>
      <p:sp>
        <p:nvSpPr>
          <p:cNvPr id="4" name="Slide Number Placeholder 3"/>
          <p:cNvSpPr>
            <a:spLocks noGrp="1"/>
          </p:cNvSpPr>
          <p:nvPr>
            <p:ph type="sldNum" sz="quarter" idx="5"/>
          </p:nvPr>
        </p:nvSpPr>
        <p:spPr/>
        <p:txBody>
          <a:bodyPr/>
          <a:lstStyle/>
          <a:p>
            <a:fld id="{9444A32A-2B22-4D78-BAEE-ECCF7442155E}" type="slidenum">
              <a:rPr lang="en-GB" smtClean="0"/>
              <a:t>27</a:t>
            </a:fld>
            <a:endParaRPr lang="en-GB"/>
          </a:p>
        </p:txBody>
      </p:sp>
    </p:spTree>
    <p:extLst>
      <p:ext uri="{BB962C8B-B14F-4D97-AF65-F5344CB8AC3E}">
        <p14:creationId xmlns:p14="http://schemas.microsoft.com/office/powerpoint/2010/main" val="8689032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28</a:t>
            </a:fld>
            <a:endParaRPr lang="en-GB"/>
          </a:p>
        </p:txBody>
      </p:sp>
    </p:spTree>
    <p:extLst>
      <p:ext uri="{BB962C8B-B14F-4D97-AF65-F5344CB8AC3E}">
        <p14:creationId xmlns:p14="http://schemas.microsoft.com/office/powerpoint/2010/main" val="9981221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Depending on the size of the room, allocate each corner of the room a specific learning style. </a:t>
            </a:r>
          </a:p>
          <a:p>
            <a:r>
              <a:rPr lang="en-GB" dirty="0"/>
              <a:t>Students need to complete the quiz and depending on the quiz outcome, they will stand in a corner which represents their learning style. </a:t>
            </a:r>
          </a:p>
        </p:txBody>
      </p:sp>
      <p:sp>
        <p:nvSpPr>
          <p:cNvPr id="4" name="Slide Number Placeholder 3"/>
          <p:cNvSpPr>
            <a:spLocks noGrp="1"/>
          </p:cNvSpPr>
          <p:nvPr>
            <p:ph type="sldNum" sz="quarter" idx="5"/>
          </p:nvPr>
        </p:nvSpPr>
        <p:spPr/>
        <p:txBody>
          <a:bodyPr/>
          <a:lstStyle/>
          <a:p>
            <a:fld id="{9444A32A-2B22-4D78-BAEE-ECCF7442155E}" type="slidenum">
              <a:rPr lang="en-GB" smtClean="0"/>
              <a:t>29</a:t>
            </a:fld>
            <a:endParaRPr lang="en-GB"/>
          </a:p>
        </p:txBody>
      </p:sp>
    </p:spTree>
    <p:extLst>
      <p:ext uri="{BB962C8B-B14F-4D97-AF65-F5344CB8AC3E}">
        <p14:creationId xmlns:p14="http://schemas.microsoft.com/office/powerpoint/2010/main" val="32251068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33</a:t>
            </a:fld>
            <a:endParaRPr lang="en-GB"/>
          </a:p>
        </p:txBody>
      </p:sp>
    </p:spTree>
    <p:extLst>
      <p:ext uri="{BB962C8B-B14F-4D97-AF65-F5344CB8AC3E}">
        <p14:creationId xmlns:p14="http://schemas.microsoft.com/office/powerpoint/2010/main" val="33519799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2700" indent="0">
              <a:lnSpc>
                <a:spcPct val="100000"/>
              </a:lnSpc>
              <a:spcBef>
                <a:spcPts val="100"/>
              </a:spcBef>
              <a:buFont typeface="Arial"/>
              <a:buNone/>
              <a:tabLst>
                <a:tab pos="469265" algn="l"/>
              </a:tabLst>
            </a:pPr>
            <a:r>
              <a:rPr lang="en-GB" sz="1200" spc="260" dirty="0">
                <a:latin typeface="+mn-lt"/>
                <a:cs typeface="Calibri"/>
              </a:rPr>
              <a:t>Why do we procrastinate? </a:t>
            </a:r>
          </a:p>
          <a:p>
            <a:pPr marL="12700" indent="0">
              <a:lnSpc>
                <a:spcPct val="100000"/>
              </a:lnSpc>
              <a:spcBef>
                <a:spcPts val="100"/>
              </a:spcBef>
              <a:buFont typeface="Arial"/>
              <a:buNone/>
              <a:tabLst>
                <a:tab pos="469265" algn="l"/>
              </a:tabLst>
            </a:pPr>
            <a:r>
              <a:rPr lang="en-GB" sz="1200" spc="260" dirty="0">
                <a:latin typeface="+mn-lt"/>
                <a:cs typeface="Calibri"/>
              </a:rPr>
              <a:t>Fear</a:t>
            </a:r>
            <a:r>
              <a:rPr lang="en-GB" sz="1200" spc="90" dirty="0">
                <a:latin typeface="+mn-lt"/>
                <a:cs typeface="Calibri"/>
              </a:rPr>
              <a:t> </a:t>
            </a:r>
            <a:r>
              <a:rPr lang="en-GB" sz="1200" spc="145" dirty="0">
                <a:latin typeface="+mn-lt"/>
                <a:cs typeface="Calibri"/>
              </a:rPr>
              <a:t>of</a:t>
            </a:r>
            <a:r>
              <a:rPr lang="en-GB" sz="1200" spc="90" dirty="0">
                <a:latin typeface="+mn-lt"/>
                <a:cs typeface="Calibri"/>
              </a:rPr>
              <a:t> </a:t>
            </a:r>
            <a:r>
              <a:rPr lang="en-GB" sz="1200" spc="160" dirty="0">
                <a:latin typeface="+mn-lt"/>
                <a:cs typeface="Calibri"/>
              </a:rPr>
              <a:t>failure</a:t>
            </a:r>
            <a:endParaRPr lang="en-GB" sz="1200" dirty="0">
              <a:latin typeface="+mn-lt"/>
              <a:cs typeface="Calibri"/>
            </a:endParaRPr>
          </a:p>
          <a:p>
            <a:pPr marL="12700" indent="0">
              <a:lnSpc>
                <a:spcPct val="100000"/>
              </a:lnSpc>
              <a:buFont typeface="Arial"/>
              <a:buNone/>
              <a:tabLst>
                <a:tab pos="469265" algn="l"/>
              </a:tabLst>
            </a:pPr>
            <a:r>
              <a:rPr lang="en-GB" sz="1200" spc="240" dirty="0">
                <a:latin typeface="+mn-lt"/>
                <a:cs typeface="Calibri"/>
              </a:rPr>
              <a:t>Perfectionism</a:t>
            </a:r>
            <a:endParaRPr lang="en-GB" sz="1200" dirty="0">
              <a:latin typeface="+mn-lt"/>
              <a:cs typeface="Calibri"/>
            </a:endParaRPr>
          </a:p>
          <a:p>
            <a:pPr marL="12700" indent="0">
              <a:lnSpc>
                <a:spcPct val="100000"/>
              </a:lnSpc>
              <a:buFont typeface="Arial"/>
              <a:buNone/>
              <a:tabLst>
                <a:tab pos="469265" algn="l"/>
              </a:tabLst>
            </a:pPr>
            <a:r>
              <a:rPr lang="en-GB" sz="1200" spc="290" dirty="0">
                <a:latin typeface="+mn-lt"/>
                <a:cs typeface="Calibri"/>
              </a:rPr>
              <a:t>Overwhelmed</a:t>
            </a:r>
            <a:endParaRPr lang="en-GB" sz="1200" dirty="0">
              <a:latin typeface="+mn-lt"/>
              <a:cs typeface="Calibri"/>
            </a:endParaRPr>
          </a:p>
          <a:p>
            <a:pPr marL="12700" indent="0">
              <a:lnSpc>
                <a:spcPct val="100000"/>
              </a:lnSpc>
              <a:buFont typeface="Arial"/>
              <a:buNone/>
              <a:tabLst>
                <a:tab pos="469265" algn="l"/>
              </a:tabLst>
            </a:pPr>
            <a:r>
              <a:rPr lang="en-GB" sz="1200" spc="330" dirty="0">
                <a:latin typeface="+mn-lt"/>
                <a:cs typeface="Calibri"/>
              </a:rPr>
              <a:t>Lack</a:t>
            </a:r>
            <a:r>
              <a:rPr lang="en-GB" sz="1200" spc="70" dirty="0">
                <a:latin typeface="+mn-lt"/>
                <a:cs typeface="Calibri"/>
              </a:rPr>
              <a:t> </a:t>
            </a:r>
            <a:r>
              <a:rPr lang="en-GB" sz="1200" spc="150" dirty="0">
                <a:latin typeface="+mn-lt"/>
                <a:cs typeface="Calibri"/>
              </a:rPr>
              <a:t>of</a:t>
            </a:r>
            <a:r>
              <a:rPr lang="en-GB" sz="1200" spc="90" dirty="0">
                <a:latin typeface="+mn-lt"/>
                <a:cs typeface="Calibri"/>
              </a:rPr>
              <a:t> </a:t>
            </a:r>
            <a:r>
              <a:rPr lang="en-GB" sz="1200" spc="229" dirty="0">
                <a:latin typeface="+mn-lt"/>
                <a:cs typeface="Calibri"/>
              </a:rPr>
              <a:t>motivation</a:t>
            </a:r>
            <a:endParaRPr lang="en-GB" sz="1200" dirty="0">
              <a:latin typeface="+mn-lt"/>
              <a:cs typeface="Calibri"/>
            </a:endParaRPr>
          </a:p>
          <a:p>
            <a:pPr marL="12700" indent="0">
              <a:lnSpc>
                <a:spcPct val="100000"/>
              </a:lnSpc>
              <a:buFont typeface="Arial"/>
              <a:buNone/>
              <a:tabLst>
                <a:tab pos="469265" algn="l"/>
              </a:tabLst>
            </a:pPr>
            <a:r>
              <a:rPr lang="en-GB" sz="1200" spc="220" dirty="0">
                <a:latin typeface="+mn-lt"/>
                <a:cs typeface="Calibri"/>
              </a:rPr>
              <a:t>Distractions</a:t>
            </a:r>
            <a:r>
              <a:rPr lang="en-GB" sz="1200" i="0" spc="0" dirty="0">
                <a:latin typeface="+mn-lt"/>
                <a:cs typeface="Calibri"/>
              </a:rPr>
              <a:t> </a:t>
            </a:r>
          </a:p>
          <a:p>
            <a:pPr marL="12700" indent="0">
              <a:lnSpc>
                <a:spcPct val="100000"/>
              </a:lnSpc>
              <a:buFont typeface="Arial"/>
              <a:buNone/>
              <a:tabLst>
                <a:tab pos="469265" algn="l"/>
              </a:tabLst>
            </a:pPr>
            <a:r>
              <a:rPr lang="en-GB" sz="1100" i="1" spc="245" dirty="0">
                <a:latin typeface="+mn-lt"/>
                <a:cs typeface="Calibri"/>
              </a:rPr>
              <a:t>(Burka</a:t>
            </a:r>
            <a:r>
              <a:rPr lang="en-GB" sz="1100" i="1" spc="75" dirty="0">
                <a:latin typeface="+mn-lt"/>
                <a:cs typeface="Calibri"/>
              </a:rPr>
              <a:t> </a:t>
            </a:r>
            <a:r>
              <a:rPr lang="en-GB" sz="1100" i="1" spc="325" dirty="0">
                <a:latin typeface="+mn-lt"/>
                <a:cs typeface="Calibri"/>
              </a:rPr>
              <a:t>and</a:t>
            </a:r>
            <a:r>
              <a:rPr lang="en-GB" sz="1100" i="1" spc="60" dirty="0">
                <a:latin typeface="+mn-lt"/>
                <a:cs typeface="Calibri"/>
              </a:rPr>
              <a:t> </a:t>
            </a:r>
            <a:r>
              <a:rPr lang="en-GB" sz="1100" i="1" spc="220" dirty="0">
                <a:latin typeface="+mn-lt"/>
                <a:cs typeface="Calibri"/>
              </a:rPr>
              <a:t>Yuen,</a:t>
            </a:r>
            <a:r>
              <a:rPr lang="en-GB" sz="1100" i="1" spc="80" dirty="0">
                <a:latin typeface="+mn-lt"/>
                <a:cs typeface="Calibri"/>
              </a:rPr>
              <a:t> </a:t>
            </a:r>
            <a:r>
              <a:rPr lang="en-GB" sz="1100" i="1" spc="195" dirty="0">
                <a:latin typeface="+mn-lt"/>
                <a:cs typeface="Calibri"/>
              </a:rPr>
              <a:t>2008)</a:t>
            </a:r>
            <a:endParaRPr lang="en-GB" sz="1100" dirty="0">
              <a:latin typeface="+mn-lt"/>
              <a:cs typeface="Calibri"/>
            </a:endParaRPr>
          </a:p>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38</a:t>
            </a:fld>
            <a:endParaRPr lang="en-GB"/>
          </a:p>
        </p:txBody>
      </p:sp>
    </p:spTree>
    <p:extLst>
      <p:ext uri="{BB962C8B-B14F-4D97-AF65-F5344CB8AC3E}">
        <p14:creationId xmlns:p14="http://schemas.microsoft.com/office/powerpoint/2010/main" val="273777016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If time allows, please ask students to complete </a:t>
            </a:r>
            <a:r>
              <a:rPr lang="en-GB" i="1" dirty="0">
                <a:effectLst/>
              </a:rPr>
              <a:t>Finding Information – Unit 1</a:t>
            </a:r>
            <a:r>
              <a:rPr lang="en-GB" dirty="0">
                <a:effectLst/>
              </a:rPr>
              <a:t> at the end of this session.</a:t>
            </a:r>
            <a:endParaRPr lang="en-GB" dirty="0"/>
          </a:p>
          <a:p>
            <a:r>
              <a:rPr lang="en-GB" dirty="0">
                <a:effectLst/>
              </a:rPr>
              <a:t>Please also remind students that they need to complete </a:t>
            </a:r>
            <a:r>
              <a:rPr lang="en-GB" i="1" dirty="0">
                <a:effectLst/>
              </a:rPr>
              <a:t>Finding Information – Units 2 and 3</a:t>
            </a:r>
            <a:r>
              <a:rPr lang="en-GB" dirty="0">
                <a:effectLst/>
              </a:rPr>
              <a:t> before next week. This preparation is essential for engaging fully with next week’s lecture on finding information.</a:t>
            </a:r>
            <a:endParaRPr lang="en-GB" dirty="0"/>
          </a:p>
          <a:p>
            <a:r>
              <a:rPr lang="en-GB" dirty="0">
                <a:effectLst/>
              </a:rPr>
              <a:t>It would be helpful to emphasise the importance of completing these units so students arrive confident and ready to participate.</a:t>
            </a:r>
            <a:endParaRPr lang="en-GB" dirty="0"/>
          </a:p>
          <a:p>
            <a:endParaRPr lang="en-GB" dirty="0"/>
          </a:p>
        </p:txBody>
      </p:sp>
      <p:sp>
        <p:nvSpPr>
          <p:cNvPr id="4" name="Slide Number Placeholder 3"/>
          <p:cNvSpPr>
            <a:spLocks noGrp="1"/>
          </p:cNvSpPr>
          <p:nvPr>
            <p:ph type="sldNum" sz="quarter" idx="5"/>
          </p:nvPr>
        </p:nvSpPr>
        <p:spPr/>
        <p:txBody>
          <a:bodyPr/>
          <a:lstStyle/>
          <a:p>
            <a:fld id="{9444A32A-2B22-4D78-BAEE-ECCF7442155E}" type="slidenum">
              <a:rPr lang="en-GB" smtClean="0"/>
              <a:t>47</a:t>
            </a:fld>
            <a:endParaRPr lang="en-GB"/>
          </a:p>
        </p:txBody>
      </p:sp>
    </p:spTree>
    <p:extLst>
      <p:ext uri="{BB962C8B-B14F-4D97-AF65-F5344CB8AC3E}">
        <p14:creationId xmlns:p14="http://schemas.microsoft.com/office/powerpoint/2010/main" val="376210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249F8-27D4-FA70-F995-22613B1D36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FF1C50-558A-A471-174E-A891B931B1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D3615A-81E4-CD65-EFE8-CC0E83E923E9}"/>
              </a:ext>
            </a:extLst>
          </p:cNvPr>
          <p:cNvSpPr>
            <a:spLocks noGrp="1"/>
          </p:cNvSpPr>
          <p:nvPr>
            <p:ph type="dt" sz="half" idx="10"/>
          </p:nvPr>
        </p:nvSpPr>
        <p:spPr/>
        <p:txBody>
          <a:bodyPr/>
          <a:lstStyle/>
          <a:p>
            <a:fld id="{B7150856-C3A3-4933-A3F4-ED95332560A4}" type="datetimeFigureOut">
              <a:rPr lang="en-GB" smtClean="0"/>
              <a:t>26/04/2026</a:t>
            </a:fld>
            <a:endParaRPr lang="en-GB"/>
          </a:p>
        </p:txBody>
      </p:sp>
      <p:sp>
        <p:nvSpPr>
          <p:cNvPr id="5" name="Footer Placeholder 4">
            <a:extLst>
              <a:ext uri="{FF2B5EF4-FFF2-40B4-BE49-F238E27FC236}">
                <a16:creationId xmlns:a16="http://schemas.microsoft.com/office/drawing/2014/main" id="{CE0ECDE4-97D5-DF7A-8653-0EF1B23434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2606E7-7CBD-C32D-F084-75B18298A957}"/>
              </a:ext>
            </a:extLst>
          </p:cNvPr>
          <p:cNvSpPr>
            <a:spLocks noGrp="1"/>
          </p:cNvSpPr>
          <p:nvPr>
            <p:ph type="sldNum" sz="quarter" idx="12"/>
          </p:nvPr>
        </p:nvSpPr>
        <p:spPr/>
        <p:txBody>
          <a:bodyPr/>
          <a:lstStyle/>
          <a:p>
            <a:fld id="{9CA93384-18EB-4F41-B081-C186806E0208}" type="slidenum">
              <a:rPr lang="en-GB" smtClean="0"/>
              <a:t>‹#›</a:t>
            </a:fld>
            <a:endParaRPr lang="en-GB"/>
          </a:p>
        </p:txBody>
      </p:sp>
    </p:spTree>
    <p:extLst>
      <p:ext uri="{BB962C8B-B14F-4D97-AF65-F5344CB8AC3E}">
        <p14:creationId xmlns:p14="http://schemas.microsoft.com/office/powerpoint/2010/main" val="2858264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35EFB-A3C4-0552-0F7E-F6A0B642E0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8A9C12-3EEC-7C46-59EB-AE575322CA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759212-8BA5-1219-4C99-838B81C07000}"/>
              </a:ext>
            </a:extLst>
          </p:cNvPr>
          <p:cNvSpPr>
            <a:spLocks noGrp="1"/>
          </p:cNvSpPr>
          <p:nvPr>
            <p:ph type="dt" sz="half" idx="10"/>
          </p:nvPr>
        </p:nvSpPr>
        <p:spPr/>
        <p:txBody>
          <a:bodyPr/>
          <a:lstStyle/>
          <a:p>
            <a:fld id="{B7150856-C3A3-4933-A3F4-ED95332560A4}" type="datetimeFigureOut">
              <a:rPr lang="en-GB" smtClean="0"/>
              <a:t>26/04/2026</a:t>
            </a:fld>
            <a:endParaRPr lang="en-GB"/>
          </a:p>
        </p:txBody>
      </p:sp>
      <p:sp>
        <p:nvSpPr>
          <p:cNvPr id="5" name="Footer Placeholder 4">
            <a:extLst>
              <a:ext uri="{FF2B5EF4-FFF2-40B4-BE49-F238E27FC236}">
                <a16:creationId xmlns:a16="http://schemas.microsoft.com/office/drawing/2014/main" id="{F5BAC5C8-9001-D8B9-EF23-8D1E087C54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D76D08-AAF7-908B-4609-BD9C610740FC}"/>
              </a:ext>
            </a:extLst>
          </p:cNvPr>
          <p:cNvSpPr>
            <a:spLocks noGrp="1"/>
          </p:cNvSpPr>
          <p:nvPr>
            <p:ph type="sldNum" sz="quarter" idx="12"/>
          </p:nvPr>
        </p:nvSpPr>
        <p:spPr/>
        <p:txBody>
          <a:bodyPr/>
          <a:lstStyle/>
          <a:p>
            <a:fld id="{9CA93384-18EB-4F41-B081-C186806E0208}" type="slidenum">
              <a:rPr lang="en-GB" smtClean="0"/>
              <a:t>‹#›</a:t>
            </a:fld>
            <a:endParaRPr lang="en-GB"/>
          </a:p>
        </p:txBody>
      </p:sp>
    </p:spTree>
    <p:extLst>
      <p:ext uri="{BB962C8B-B14F-4D97-AF65-F5344CB8AC3E}">
        <p14:creationId xmlns:p14="http://schemas.microsoft.com/office/powerpoint/2010/main" val="582375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8840E-D64B-3AE1-429B-B9D5E62245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F548BC5-B950-2E26-F0DE-D57A6D9DA09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36491E-D94E-4307-5709-4344E90F8A7C}"/>
              </a:ext>
            </a:extLst>
          </p:cNvPr>
          <p:cNvSpPr>
            <a:spLocks noGrp="1"/>
          </p:cNvSpPr>
          <p:nvPr>
            <p:ph type="dt" sz="half" idx="10"/>
          </p:nvPr>
        </p:nvSpPr>
        <p:spPr/>
        <p:txBody>
          <a:bodyPr/>
          <a:lstStyle/>
          <a:p>
            <a:fld id="{B7150856-C3A3-4933-A3F4-ED95332560A4}" type="datetimeFigureOut">
              <a:rPr lang="en-GB" smtClean="0"/>
              <a:t>26/04/2026</a:t>
            </a:fld>
            <a:endParaRPr lang="en-GB"/>
          </a:p>
        </p:txBody>
      </p:sp>
      <p:sp>
        <p:nvSpPr>
          <p:cNvPr id="5" name="Footer Placeholder 4">
            <a:extLst>
              <a:ext uri="{FF2B5EF4-FFF2-40B4-BE49-F238E27FC236}">
                <a16:creationId xmlns:a16="http://schemas.microsoft.com/office/drawing/2014/main" id="{D9480A7F-3622-DFC8-CFBD-D0D5A3139A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974A28-CDA6-5BB2-EEE3-63F496A8AF88}"/>
              </a:ext>
            </a:extLst>
          </p:cNvPr>
          <p:cNvSpPr>
            <a:spLocks noGrp="1"/>
          </p:cNvSpPr>
          <p:nvPr>
            <p:ph type="sldNum" sz="quarter" idx="12"/>
          </p:nvPr>
        </p:nvSpPr>
        <p:spPr/>
        <p:txBody>
          <a:bodyPr/>
          <a:lstStyle/>
          <a:p>
            <a:fld id="{9CA93384-18EB-4F41-B081-C186806E0208}" type="slidenum">
              <a:rPr lang="en-GB" smtClean="0"/>
              <a:t>‹#›</a:t>
            </a:fld>
            <a:endParaRPr lang="en-GB"/>
          </a:p>
        </p:txBody>
      </p:sp>
    </p:spTree>
    <p:extLst>
      <p:ext uri="{BB962C8B-B14F-4D97-AF65-F5344CB8AC3E}">
        <p14:creationId xmlns:p14="http://schemas.microsoft.com/office/powerpoint/2010/main" val="955788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58942-9E60-6F6C-FC02-05C1C91253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887071-FB99-1442-64F5-3020F5244B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A151E7-B083-AE10-0EE1-40475C13F2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182E77-B329-34D0-7727-3F8F739D22DE}"/>
              </a:ext>
            </a:extLst>
          </p:cNvPr>
          <p:cNvSpPr>
            <a:spLocks noGrp="1"/>
          </p:cNvSpPr>
          <p:nvPr>
            <p:ph type="dt" sz="half" idx="10"/>
          </p:nvPr>
        </p:nvSpPr>
        <p:spPr/>
        <p:txBody>
          <a:bodyPr/>
          <a:lstStyle/>
          <a:p>
            <a:fld id="{B7150856-C3A3-4933-A3F4-ED95332560A4}" type="datetimeFigureOut">
              <a:rPr lang="en-GB" smtClean="0"/>
              <a:t>26/04/2026</a:t>
            </a:fld>
            <a:endParaRPr lang="en-GB"/>
          </a:p>
        </p:txBody>
      </p:sp>
      <p:sp>
        <p:nvSpPr>
          <p:cNvPr id="6" name="Footer Placeholder 5">
            <a:extLst>
              <a:ext uri="{FF2B5EF4-FFF2-40B4-BE49-F238E27FC236}">
                <a16:creationId xmlns:a16="http://schemas.microsoft.com/office/drawing/2014/main" id="{00D37B67-888B-7046-0EA9-849FD72F16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65AB12-7FBB-896F-6CDF-BF930FBCDDAE}"/>
              </a:ext>
            </a:extLst>
          </p:cNvPr>
          <p:cNvSpPr>
            <a:spLocks noGrp="1"/>
          </p:cNvSpPr>
          <p:nvPr>
            <p:ph type="sldNum" sz="quarter" idx="12"/>
          </p:nvPr>
        </p:nvSpPr>
        <p:spPr/>
        <p:txBody>
          <a:bodyPr/>
          <a:lstStyle/>
          <a:p>
            <a:fld id="{9CA93384-18EB-4F41-B081-C186806E0208}" type="slidenum">
              <a:rPr lang="en-GB" smtClean="0"/>
              <a:t>‹#›</a:t>
            </a:fld>
            <a:endParaRPr lang="en-GB"/>
          </a:p>
        </p:txBody>
      </p:sp>
    </p:spTree>
    <p:extLst>
      <p:ext uri="{BB962C8B-B14F-4D97-AF65-F5344CB8AC3E}">
        <p14:creationId xmlns:p14="http://schemas.microsoft.com/office/powerpoint/2010/main" val="39606658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1DF9B-E014-9ABD-4E5D-0CDFEC46463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A11D5A-9849-AC7A-7704-3020029DAF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551973-E5F3-A980-2342-CC46352B4F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3D0ADC-7341-9866-7857-7FE90F3060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CA1FB0-CC12-0FAC-D970-1D579A4CD6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BEE052-25F8-DE08-05DC-7A1EB17DE860}"/>
              </a:ext>
            </a:extLst>
          </p:cNvPr>
          <p:cNvSpPr>
            <a:spLocks noGrp="1"/>
          </p:cNvSpPr>
          <p:nvPr>
            <p:ph type="dt" sz="half" idx="10"/>
          </p:nvPr>
        </p:nvSpPr>
        <p:spPr/>
        <p:txBody>
          <a:bodyPr/>
          <a:lstStyle/>
          <a:p>
            <a:fld id="{B7150856-C3A3-4933-A3F4-ED95332560A4}" type="datetimeFigureOut">
              <a:rPr lang="en-GB" smtClean="0"/>
              <a:t>26/04/2026</a:t>
            </a:fld>
            <a:endParaRPr lang="en-GB"/>
          </a:p>
        </p:txBody>
      </p:sp>
      <p:sp>
        <p:nvSpPr>
          <p:cNvPr id="8" name="Footer Placeholder 7">
            <a:extLst>
              <a:ext uri="{FF2B5EF4-FFF2-40B4-BE49-F238E27FC236}">
                <a16:creationId xmlns:a16="http://schemas.microsoft.com/office/drawing/2014/main" id="{FD19FB35-EF61-E010-A284-D6D0CB3086B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2B70D3-B2DC-C821-CAE4-6D9A6E794ABA}"/>
              </a:ext>
            </a:extLst>
          </p:cNvPr>
          <p:cNvSpPr>
            <a:spLocks noGrp="1"/>
          </p:cNvSpPr>
          <p:nvPr>
            <p:ph type="sldNum" sz="quarter" idx="12"/>
          </p:nvPr>
        </p:nvSpPr>
        <p:spPr/>
        <p:txBody>
          <a:bodyPr/>
          <a:lstStyle/>
          <a:p>
            <a:fld id="{9CA93384-18EB-4F41-B081-C186806E0208}" type="slidenum">
              <a:rPr lang="en-GB" smtClean="0"/>
              <a:t>‹#›</a:t>
            </a:fld>
            <a:endParaRPr lang="en-GB"/>
          </a:p>
        </p:txBody>
      </p:sp>
    </p:spTree>
    <p:extLst>
      <p:ext uri="{BB962C8B-B14F-4D97-AF65-F5344CB8AC3E}">
        <p14:creationId xmlns:p14="http://schemas.microsoft.com/office/powerpoint/2010/main" val="365582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B44F3-BC88-F97D-BE15-796B13A5785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2D5D6E-42CC-4495-F668-D7A9B846F87B}"/>
              </a:ext>
            </a:extLst>
          </p:cNvPr>
          <p:cNvSpPr>
            <a:spLocks noGrp="1"/>
          </p:cNvSpPr>
          <p:nvPr>
            <p:ph type="dt" sz="half" idx="10"/>
          </p:nvPr>
        </p:nvSpPr>
        <p:spPr/>
        <p:txBody>
          <a:bodyPr/>
          <a:lstStyle/>
          <a:p>
            <a:fld id="{B7150856-C3A3-4933-A3F4-ED95332560A4}" type="datetimeFigureOut">
              <a:rPr lang="en-GB" smtClean="0"/>
              <a:t>26/04/2026</a:t>
            </a:fld>
            <a:endParaRPr lang="en-GB"/>
          </a:p>
        </p:txBody>
      </p:sp>
      <p:sp>
        <p:nvSpPr>
          <p:cNvPr id="4" name="Footer Placeholder 3">
            <a:extLst>
              <a:ext uri="{FF2B5EF4-FFF2-40B4-BE49-F238E27FC236}">
                <a16:creationId xmlns:a16="http://schemas.microsoft.com/office/drawing/2014/main" id="{E4D9F56B-91CA-14CE-436D-1C7D0C81FAB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C32AE5-66EE-BEEA-6439-FC5762CE3BEA}"/>
              </a:ext>
            </a:extLst>
          </p:cNvPr>
          <p:cNvSpPr>
            <a:spLocks noGrp="1"/>
          </p:cNvSpPr>
          <p:nvPr>
            <p:ph type="sldNum" sz="quarter" idx="12"/>
          </p:nvPr>
        </p:nvSpPr>
        <p:spPr/>
        <p:txBody>
          <a:bodyPr/>
          <a:lstStyle/>
          <a:p>
            <a:fld id="{9CA93384-18EB-4F41-B081-C186806E0208}" type="slidenum">
              <a:rPr lang="en-GB" smtClean="0"/>
              <a:t>‹#›</a:t>
            </a:fld>
            <a:endParaRPr lang="en-GB"/>
          </a:p>
        </p:txBody>
      </p:sp>
    </p:spTree>
    <p:extLst>
      <p:ext uri="{BB962C8B-B14F-4D97-AF65-F5344CB8AC3E}">
        <p14:creationId xmlns:p14="http://schemas.microsoft.com/office/powerpoint/2010/main" val="612709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86A636-A9E0-AA49-66C1-1CA8BFB2F0A0}"/>
              </a:ext>
            </a:extLst>
          </p:cNvPr>
          <p:cNvSpPr>
            <a:spLocks noGrp="1"/>
          </p:cNvSpPr>
          <p:nvPr>
            <p:ph type="dt" sz="half" idx="10"/>
          </p:nvPr>
        </p:nvSpPr>
        <p:spPr/>
        <p:txBody>
          <a:bodyPr/>
          <a:lstStyle/>
          <a:p>
            <a:fld id="{B7150856-C3A3-4933-A3F4-ED95332560A4}" type="datetimeFigureOut">
              <a:rPr lang="en-GB" smtClean="0"/>
              <a:t>26/04/2026</a:t>
            </a:fld>
            <a:endParaRPr lang="en-GB"/>
          </a:p>
        </p:txBody>
      </p:sp>
      <p:sp>
        <p:nvSpPr>
          <p:cNvPr id="3" name="Footer Placeholder 2">
            <a:extLst>
              <a:ext uri="{FF2B5EF4-FFF2-40B4-BE49-F238E27FC236}">
                <a16:creationId xmlns:a16="http://schemas.microsoft.com/office/drawing/2014/main" id="{A64403D3-AA51-FA02-1146-7E8435DC3D3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6301F1-751A-E03D-172C-622599609718}"/>
              </a:ext>
            </a:extLst>
          </p:cNvPr>
          <p:cNvSpPr>
            <a:spLocks noGrp="1"/>
          </p:cNvSpPr>
          <p:nvPr>
            <p:ph type="sldNum" sz="quarter" idx="12"/>
          </p:nvPr>
        </p:nvSpPr>
        <p:spPr/>
        <p:txBody>
          <a:bodyPr/>
          <a:lstStyle/>
          <a:p>
            <a:fld id="{9CA93384-18EB-4F41-B081-C186806E0208}" type="slidenum">
              <a:rPr lang="en-GB" smtClean="0"/>
              <a:t>‹#›</a:t>
            </a:fld>
            <a:endParaRPr lang="en-GB"/>
          </a:p>
        </p:txBody>
      </p:sp>
    </p:spTree>
    <p:extLst>
      <p:ext uri="{BB962C8B-B14F-4D97-AF65-F5344CB8AC3E}">
        <p14:creationId xmlns:p14="http://schemas.microsoft.com/office/powerpoint/2010/main" val="3599504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9F8BD-C562-DE3C-FA58-C318F41602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D88D097-FB4C-C9CD-32AC-2B7A77DA94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57B51E-CD99-9C8A-0916-FD0648F473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907908-51AE-7A84-970B-5B19599F605D}"/>
              </a:ext>
            </a:extLst>
          </p:cNvPr>
          <p:cNvSpPr>
            <a:spLocks noGrp="1"/>
          </p:cNvSpPr>
          <p:nvPr>
            <p:ph type="dt" sz="half" idx="10"/>
          </p:nvPr>
        </p:nvSpPr>
        <p:spPr/>
        <p:txBody>
          <a:bodyPr/>
          <a:lstStyle/>
          <a:p>
            <a:fld id="{B7150856-C3A3-4933-A3F4-ED95332560A4}" type="datetimeFigureOut">
              <a:rPr lang="en-GB" smtClean="0"/>
              <a:t>26/04/2026</a:t>
            </a:fld>
            <a:endParaRPr lang="en-GB"/>
          </a:p>
        </p:txBody>
      </p:sp>
      <p:sp>
        <p:nvSpPr>
          <p:cNvPr id="6" name="Footer Placeholder 5">
            <a:extLst>
              <a:ext uri="{FF2B5EF4-FFF2-40B4-BE49-F238E27FC236}">
                <a16:creationId xmlns:a16="http://schemas.microsoft.com/office/drawing/2014/main" id="{762CB101-BD49-50B9-1082-244B5442AA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6B15FA-1408-7544-6BE5-3DC39972DBF5}"/>
              </a:ext>
            </a:extLst>
          </p:cNvPr>
          <p:cNvSpPr>
            <a:spLocks noGrp="1"/>
          </p:cNvSpPr>
          <p:nvPr>
            <p:ph type="sldNum" sz="quarter" idx="12"/>
          </p:nvPr>
        </p:nvSpPr>
        <p:spPr/>
        <p:txBody>
          <a:bodyPr/>
          <a:lstStyle/>
          <a:p>
            <a:fld id="{9CA93384-18EB-4F41-B081-C186806E0208}" type="slidenum">
              <a:rPr lang="en-GB" smtClean="0"/>
              <a:t>‹#›</a:t>
            </a:fld>
            <a:endParaRPr lang="en-GB"/>
          </a:p>
        </p:txBody>
      </p:sp>
    </p:spTree>
    <p:extLst>
      <p:ext uri="{BB962C8B-B14F-4D97-AF65-F5344CB8AC3E}">
        <p14:creationId xmlns:p14="http://schemas.microsoft.com/office/powerpoint/2010/main" val="25651289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72958-616E-9057-825A-68CD94D0EA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A4A6D9B-C442-2486-BDF5-585867896C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660E650-4767-744F-4539-F2FBE5EAFC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C9514F-C36B-A11F-CFBC-7EC15BD60B74}"/>
              </a:ext>
            </a:extLst>
          </p:cNvPr>
          <p:cNvSpPr>
            <a:spLocks noGrp="1"/>
          </p:cNvSpPr>
          <p:nvPr>
            <p:ph type="dt" sz="half" idx="10"/>
          </p:nvPr>
        </p:nvSpPr>
        <p:spPr/>
        <p:txBody>
          <a:bodyPr/>
          <a:lstStyle/>
          <a:p>
            <a:fld id="{B7150856-C3A3-4933-A3F4-ED95332560A4}" type="datetimeFigureOut">
              <a:rPr lang="en-GB" smtClean="0"/>
              <a:t>26/04/2026</a:t>
            </a:fld>
            <a:endParaRPr lang="en-GB"/>
          </a:p>
        </p:txBody>
      </p:sp>
      <p:sp>
        <p:nvSpPr>
          <p:cNvPr id="6" name="Footer Placeholder 5">
            <a:extLst>
              <a:ext uri="{FF2B5EF4-FFF2-40B4-BE49-F238E27FC236}">
                <a16:creationId xmlns:a16="http://schemas.microsoft.com/office/drawing/2014/main" id="{FDF501E4-A5BF-FF47-7AAB-F7AA127349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0C5209-A6FD-D0D7-6B39-8F99B5EA4776}"/>
              </a:ext>
            </a:extLst>
          </p:cNvPr>
          <p:cNvSpPr>
            <a:spLocks noGrp="1"/>
          </p:cNvSpPr>
          <p:nvPr>
            <p:ph type="sldNum" sz="quarter" idx="12"/>
          </p:nvPr>
        </p:nvSpPr>
        <p:spPr/>
        <p:txBody>
          <a:bodyPr/>
          <a:lstStyle/>
          <a:p>
            <a:fld id="{9CA93384-18EB-4F41-B081-C186806E0208}" type="slidenum">
              <a:rPr lang="en-GB" smtClean="0"/>
              <a:t>‹#›</a:t>
            </a:fld>
            <a:endParaRPr lang="en-GB"/>
          </a:p>
        </p:txBody>
      </p:sp>
    </p:spTree>
    <p:extLst>
      <p:ext uri="{BB962C8B-B14F-4D97-AF65-F5344CB8AC3E}">
        <p14:creationId xmlns:p14="http://schemas.microsoft.com/office/powerpoint/2010/main" val="1545047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A383D-4C20-B167-F346-B9E9CB4D9C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68C668-906C-2B4D-4D73-B0E8BC6653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D2D250-DE8F-68F6-C333-B1B9BAFCFEC5}"/>
              </a:ext>
            </a:extLst>
          </p:cNvPr>
          <p:cNvSpPr>
            <a:spLocks noGrp="1"/>
          </p:cNvSpPr>
          <p:nvPr>
            <p:ph type="dt" sz="half" idx="10"/>
          </p:nvPr>
        </p:nvSpPr>
        <p:spPr/>
        <p:txBody>
          <a:bodyPr/>
          <a:lstStyle/>
          <a:p>
            <a:fld id="{B7150856-C3A3-4933-A3F4-ED95332560A4}" type="datetimeFigureOut">
              <a:rPr lang="en-GB" smtClean="0"/>
              <a:t>26/04/2026</a:t>
            </a:fld>
            <a:endParaRPr lang="en-GB"/>
          </a:p>
        </p:txBody>
      </p:sp>
      <p:sp>
        <p:nvSpPr>
          <p:cNvPr id="5" name="Footer Placeholder 4">
            <a:extLst>
              <a:ext uri="{FF2B5EF4-FFF2-40B4-BE49-F238E27FC236}">
                <a16:creationId xmlns:a16="http://schemas.microsoft.com/office/drawing/2014/main" id="{670CA62C-71F4-AB8A-7EB7-3FDA2695FD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AC2021-61F8-C95F-B728-B7EFC3104C2B}"/>
              </a:ext>
            </a:extLst>
          </p:cNvPr>
          <p:cNvSpPr>
            <a:spLocks noGrp="1"/>
          </p:cNvSpPr>
          <p:nvPr>
            <p:ph type="sldNum" sz="quarter" idx="12"/>
          </p:nvPr>
        </p:nvSpPr>
        <p:spPr/>
        <p:txBody>
          <a:bodyPr/>
          <a:lstStyle/>
          <a:p>
            <a:fld id="{9CA93384-18EB-4F41-B081-C186806E0208}" type="slidenum">
              <a:rPr lang="en-GB" smtClean="0"/>
              <a:t>‹#›</a:t>
            </a:fld>
            <a:endParaRPr lang="en-GB"/>
          </a:p>
        </p:txBody>
      </p:sp>
    </p:spTree>
    <p:extLst>
      <p:ext uri="{BB962C8B-B14F-4D97-AF65-F5344CB8AC3E}">
        <p14:creationId xmlns:p14="http://schemas.microsoft.com/office/powerpoint/2010/main" val="7672756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592B82-E279-76C6-0CB0-6640B8B73C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BE09EB-E384-0AB6-6534-3D01DE5358D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136AF4-B4C9-4F5B-CDB9-6A0BA4C1C506}"/>
              </a:ext>
            </a:extLst>
          </p:cNvPr>
          <p:cNvSpPr>
            <a:spLocks noGrp="1"/>
          </p:cNvSpPr>
          <p:nvPr>
            <p:ph type="dt" sz="half" idx="10"/>
          </p:nvPr>
        </p:nvSpPr>
        <p:spPr/>
        <p:txBody>
          <a:bodyPr/>
          <a:lstStyle/>
          <a:p>
            <a:fld id="{B7150856-C3A3-4933-A3F4-ED95332560A4}" type="datetimeFigureOut">
              <a:rPr lang="en-GB" smtClean="0"/>
              <a:t>26/04/2026</a:t>
            </a:fld>
            <a:endParaRPr lang="en-GB"/>
          </a:p>
        </p:txBody>
      </p:sp>
      <p:sp>
        <p:nvSpPr>
          <p:cNvPr id="5" name="Footer Placeholder 4">
            <a:extLst>
              <a:ext uri="{FF2B5EF4-FFF2-40B4-BE49-F238E27FC236}">
                <a16:creationId xmlns:a16="http://schemas.microsoft.com/office/drawing/2014/main" id="{70195AE7-CD6C-C7A6-7642-814CC13CC3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35FDD3-C0C7-21AD-E253-15B808C72764}"/>
              </a:ext>
            </a:extLst>
          </p:cNvPr>
          <p:cNvSpPr>
            <a:spLocks noGrp="1"/>
          </p:cNvSpPr>
          <p:nvPr>
            <p:ph type="sldNum" sz="quarter" idx="12"/>
          </p:nvPr>
        </p:nvSpPr>
        <p:spPr/>
        <p:txBody>
          <a:bodyPr/>
          <a:lstStyle/>
          <a:p>
            <a:fld id="{9CA93384-18EB-4F41-B081-C186806E0208}" type="slidenum">
              <a:rPr lang="en-GB" smtClean="0"/>
              <a:t>‹#›</a:t>
            </a:fld>
            <a:endParaRPr lang="en-GB"/>
          </a:p>
        </p:txBody>
      </p:sp>
    </p:spTree>
    <p:extLst>
      <p:ext uri="{BB962C8B-B14F-4D97-AF65-F5344CB8AC3E}">
        <p14:creationId xmlns:p14="http://schemas.microsoft.com/office/powerpoint/2010/main" val="24182891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ft Title and 4 Content Boxe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40D05C-B196-4463-8AF0-FECF8B476CA5}"/>
              </a:ext>
            </a:extLst>
          </p:cNvPr>
          <p:cNvSpPr/>
          <p:nvPr userDrawn="1"/>
        </p:nvSpPr>
        <p:spPr>
          <a:xfrm>
            <a:off x="3705041" y="763792"/>
            <a:ext cx="7857285" cy="533525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noProof="0" dirty="0"/>
          </a:p>
        </p:txBody>
      </p:sp>
      <p:sp>
        <p:nvSpPr>
          <p:cNvPr id="10" name="Rectangle 9">
            <a:extLst>
              <a:ext uri="{FF2B5EF4-FFF2-40B4-BE49-F238E27FC236}">
                <a16:creationId xmlns:a16="http://schemas.microsoft.com/office/drawing/2014/main" id="{B6EBED2C-F3CC-43CD-9D5D-53C48DD4A17C}"/>
              </a:ext>
            </a:extLst>
          </p:cNvPr>
          <p:cNvSpPr/>
          <p:nvPr userDrawn="1"/>
        </p:nvSpPr>
        <p:spPr>
          <a:xfrm>
            <a:off x="11804486" y="745000"/>
            <a:ext cx="384668" cy="5344904"/>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00" noProof="0" dirty="0"/>
          </a:p>
        </p:txBody>
      </p:sp>
      <p:sp>
        <p:nvSpPr>
          <p:cNvPr id="11" name="Rectangle 10">
            <a:extLst>
              <a:ext uri="{FF2B5EF4-FFF2-40B4-BE49-F238E27FC236}">
                <a16:creationId xmlns:a16="http://schemas.microsoft.com/office/drawing/2014/main" id="{D2988879-231C-4C2A-8B72-7EC0AB5CA21B}"/>
              </a:ext>
            </a:extLst>
          </p:cNvPr>
          <p:cNvSpPr/>
          <p:nvPr userDrawn="1"/>
        </p:nvSpPr>
        <p:spPr>
          <a:xfrm>
            <a:off x="0" y="745000"/>
            <a:ext cx="3430043" cy="5330952"/>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252919" y="2043953"/>
            <a:ext cx="2947482" cy="3681067"/>
          </a:xfrm>
        </p:spPr>
        <p:txBody>
          <a:bodyPr/>
          <a:lstStyle>
            <a:lvl1pPr>
              <a:defRPr>
                <a:solidFill>
                  <a:schemeClr val="tx1"/>
                </a:solidFill>
              </a:defRPr>
            </a:lvl1pPr>
          </a:lstStyle>
          <a:p>
            <a:r>
              <a:rPr lang="en-US" noProof="0"/>
              <a:t>Click to edit Master title style</a:t>
            </a:r>
          </a:p>
        </p:txBody>
      </p:sp>
      <p:sp>
        <p:nvSpPr>
          <p:cNvPr id="3" name="Content Placeholder 2"/>
          <p:cNvSpPr>
            <a:spLocks noGrp="1"/>
          </p:cNvSpPr>
          <p:nvPr>
            <p:ph idx="1" hasCustomPrompt="1"/>
          </p:nvPr>
        </p:nvSpPr>
        <p:spPr>
          <a:xfrm>
            <a:off x="3869268" y="864108"/>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2F5601C1-348E-4149-A60A-012B14EBE97F}" type="slidenum">
              <a:rPr lang="en-US" noProof="0" smtClean="0"/>
              <a:pPr/>
              <a:t>‹#›</a:t>
            </a:fld>
            <a:endParaRPr lang="en-US" noProof="0" dirty="0"/>
          </a:p>
        </p:txBody>
      </p:sp>
      <p:sp>
        <p:nvSpPr>
          <p:cNvPr id="7" name="Date Placeholder 3">
            <a:extLst>
              <a:ext uri="{FF2B5EF4-FFF2-40B4-BE49-F238E27FC236}">
                <a16:creationId xmlns:a16="http://schemas.microsoft.com/office/drawing/2014/main" id="{3A6C3BCD-F202-467A-ABBA-F38FC2989818}"/>
              </a:ext>
            </a:extLst>
          </p:cNvPr>
          <p:cNvSpPr>
            <a:spLocks noGrp="1"/>
          </p:cNvSpPr>
          <p:nvPr>
            <p:ph type="dt" sz="half" idx="10"/>
          </p:nvPr>
        </p:nvSpPr>
        <p:spPr>
          <a:xfrm>
            <a:off x="262465" y="6356350"/>
            <a:ext cx="2743200" cy="365125"/>
          </a:xfrm>
        </p:spPr>
        <p:txBody>
          <a:bodyPr/>
          <a:lstStyle>
            <a:lvl1pPr>
              <a:defRPr>
                <a:solidFill>
                  <a:schemeClr val="bg2"/>
                </a:solidFill>
              </a:defRPr>
            </a:lvl1pPr>
          </a:lstStyle>
          <a:p>
            <a:r>
              <a:rPr lang="en-US" noProof="0" dirty="0"/>
              <a:t>7/14/2018</a:t>
            </a:r>
          </a:p>
        </p:txBody>
      </p:sp>
      <p:sp>
        <p:nvSpPr>
          <p:cNvPr id="12" name="Content Placeholder 2">
            <a:extLst>
              <a:ext uri="{FF2B5EF4-FFF2-40B4-BE49-F238E27FC236}">
                <a16:creationId xmlns:a16="http://schemas.microsoft.com/office/drawing/2014/main" id="{671F6AA6-44A2-4F03-9FFE-66D0E2F0C922}"/>
              </a:ext>
            </a:extLst>
          </p:cNvPr>
          <p:cNvSpPr>
            <a:spLocks noGrp="1"/>
          </p:cNvSpPr>
          <p:nvPr>
            <p:ph idx="13" hasCustomPrompt="1"/>
          </p:nvPr>
        </p:nvSpPr>
        <p:spPr>
          <a:xfrm>
            <a:off x="7740240" y="864108"/>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Content Placeholder 2">
            <a:extLst>
              <a:ext uri="{FF2B5EF4-FFF2-40B4-BE49-F238E27FC236}">
                <a16:creationId xmlns:a16="http://schemas.microsoft.com/office/drawing/2014/main" id="{81AAA51A-AC54-4EAF-98E6-2A338021A4D3}"/>
              </a:ext>
            </a:extLst>
          </p:cNvPr>
          <p:cNvSpPr>
            <a:spLocks noGrp="1"/>
          </p:cNvSpPr>
          <p:nvPr>
            <p:ph idx="14" hasCustomPrompt="1"/>
          </p:nvPr>
        </p:nvSpPr>
        <p:spPr>
          <a:xfrm>
            <a:off x="3869268" y="3481577"/>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Content Placeholder 2">
            <a:extLst>
              <a:ext uri="{FF2B5EF4-FFF2-40B4-BE49-F238E27FC236}">
                <a16:creationId xmlns:a16="http://schemas.microsoft.com/office/drawing/2014/main" id="{7525DB2A-A40E-4DE5-8DA6-5FB847C0F0D7}"/>
              </a:ext>
            </a:extLst>
          </p:cNvPr>
          <p:cNvSpPr>
            <a:spLocks noGrp="1"/>
          </p:cNvSpPr>
          <p:nvPr>
            <p:ph idx="15" hasCustomPrompt="1"/>
          </p:nvPr>
        </p:nvSpPr>
        <p:spPr>
          <a:xfrm>
            <a:off x="7740240" y="3481577"/>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2698319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gradFill>
          <a:gsLst>
            <a:gs pos="0">
              <a:schemeClr val="bg1">
                <a:lumMod val="75000"/>
              </a:schemeClr>
            </a:gs>
            <a:gs pos="28000">
              <a:schemeClr val="tx1">
                <a:lumMod val="50000"/>
                <a:lumOff val="50000"/>
              </a:schemeClr>
            </a:gs>
            <a:gs pos="98000">
              <a:schemeClr val="tx1">
                <a:lumMod val="75000"/>
                <a:lumOff val="25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3EA8470-A4B0-4D85-98ED-0A822041BAB0}"/>
              </a:ext>
            </a:extLst>
          </p:cNvPr>
          <p:cNvSpPr/>
          <p:nvPr userDrawn="1"/>
        </p:nvSpPr>
        <p:spPr>
          <a:xfrm>
            <a:off x="3289874" y="4668819"/>
            <a:ext cx="8902126" cy="142717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00" noProof="0" dirty="0"/>
          </a:p>
        </p:txBody>
      </p:sp>
      <p:sp>
        <p:nvSpPr>
          <p:cNvPr id="14" name="Rectangle 13">
            <a:extLst>
              <a:ext uri="{FF2B5EF4-FFF2-40B4-BE49-F238E27FC236}">
                <a16:creationId xmlns:a16="http://schemas.microsoft.com/office/drawing/2014/main" id="{EA180598-73E8-41A4-A29B-4E29C2791D7E}"/>
              </a:ext>
            </a:extLst>
          </p:cNvPr>
          <p:cNvSpPr/>
          <p:nvPr userDrawn="1"/>
        </p:nvSpPr>
        <p:spPr>
          <a:xfrm>
            <a:off x="3289874" y="761997"/>
            <a:ext cx="8902126" cy="383222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noProof="0" dirty="0"/>
          </a:p>
        </p:txBody>
      </p:sp>
      <p:sp>
        <p:nvSpPr>
          <p:cNvPr id="15" name="Rectangle 14">
            <a:extLst>
              <a:ext uri="{FF2B5EF4-FFF2-40B4-BE49-F238E27FC236}">
                <a16:creationId xmlns:a16="http://schemas.microsoft.com/office/drawing/2014/main" id="{A4C24467-2B73-4438-AD75-4AE0A86FA910}"/>
              </a:ext>
            </a:extLst>
          </p:cNvPr>
          <p:cNvSpPr/>
          <p:nvPr userDrawn="1"/>
        </p:nvSpPr>
        <p:spPr>
          <a:xfrm>
            <a:off x="0" y="761998"/>
            <a:ext cx="3200400" cy="5334001"/>
          </a:xfrm>
          <a:prstGeom prst="rect">
            <a:avLst/>
          </a:prstGeom>
          <a:solidFill>
            <a:schemeClr val="tx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3722622" y="1298448"/>
            <a:ext cx="7187529" cy="2922551"/>
          </a:xfrm>
        </p:spPr>
        <p:txBody>
          <a:bodyPr anchor="b">
            <a:normAutofit/>
          </a:bodyPr>
          <a:lstStyle>
            <a:lvl1pPr algn="l">
              <a:defRPr sz="5900" spc="-100" baseline="0">
                <a:solidFill>
                  <a:schemeClr val="tx1"/>
                </a:solidFill>
              </a:defRPr>
            </a:lvl1pPr>
          </a:lstStyle>
          <a:p>
            <a:r>
              <a:rPr lang="en-US" noProof="0"/>
              <a:t>Click to edit Master title style</a:t>
            </a:r>
          </a:p>
        </p:txBody>
      </p:sp>
      <p:sp>
        <p:nvSpPr>
          <p:cNvPr id="3" name="Subtitle 2"/>
          <p:cNvSpPr>
            <a:spLocks noGrp="1"/>
          </p:cNvSpPr>
          <p:nvPr>
            <p:ph type="subTitle" idx="1"/>
          </p:nvPr>
        </p:nvSpPr>
        <p:spPr>
          <a:xfrm>
            <a:off x="3722622" y="4876090"/>
            <a:ext cx="7187529" cy="914400"/>
          </a:xfrm>
        </p:spPr>
        <p:txBody>
          <a:bodyPr anchor="ctr" anchorCtr="0">
            <a:normAutofit/>
          </a:bodyPr>
          <a:lstStyle>
            <a:lvl1pPr marL="0" indent="0" algn="l">
              <a:buNone/>
              <a:defRPr sz="2200" cap="none" spc="0" baseline="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4" name="Date Placeholder 3"/>
          <p:cNvSpPr>
            <a:spLocks noGrp="1"/>
          </p:cNvSpPr>
          <p:nvPr>
            <p:ph type="dt" sz="half" idx="10"/>
          </p:nvPr>
        </p:nvSpPr>
        <p:spPr/>
        <p:txBody>
          <a:bodyPr/>
          <a:lstStyle/>
          <a:p>
            <a:r>
              <a:rPr lang="en-US" noProof="0" dirty="0"/>
              <a:t>7/14/2018</a:t>
            </a:r>
          </a:p>
        </p:txBody>
      </p:sp>
      <p:sp>
        <p:nvSpPr>
          <p:cNvPr id="5" name="Footer Placeholder 4"/>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p>
            <a:fld id="{2F5601C1-348E-4149-A60A-012B14EBE97F}" type="slidenum">
              <a:rPr lang="en-US" noProof="0" smtClean="0"/>
              <a:t>‹#›</a:t>
            </a:fld>
            <a:endParaRPr lang="en-US" noProof="0" dirty="0"/>
          </a:p>
        </p:txBody>
      </p:sp>
    </p:spTree>
    <p:extLst>
      <p:ext uri="{BB962C8B-B14F-4D97-AF65-F5344CB8AC3E}">
        <p14:creationId xmlns:p14="http://schemas.microsoft.com/office/powerpoint/2010/main" val="36144879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Section Header">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noProof="0" dirty="0"/>
          </a:p>
        </p:txBody>
      </p:sp>
      <p:sp>
        <p:nvSpPr>
          <p:cNvPr id="8" name="Rectangle 7"/>
          <p:cNvSpPr/>
          <p:nvPr/>
        </p:nvSpPr>
        <p:spPr>
          <a:xfrm>
            <a:off x="9270263" y="761999"/>
            <a:ext cx="2925318" cy="5334001"/>
          </a:xfrm>
          <a:prstGeom prst="rect">
            <a:avLst/>
          </a:prstGeom>
          <a:solidFill>
            <a:schemeClr val="tx1">
              <a:lumMod val="65000"/>
              <a:alpha val="49804"/>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chemeClr val="tx1"/>
                </a:solidFill>
              </a:defRPr>
            </a:lvl1pPr>
          </a:lstStyle>
          <a:p>
            <a:r>
              <a:rPr lang="en-US" noProof="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p>
        </p:txBody>
      </p:sp>
      <p:sp>
        <p:nvSpPr>
          <p:cNvPr id="4" name="Date Placeholder 3"/>
          <p:cNvSpPr>
            <a:spLocks noGrp="1"/>
          </p:cNvSpPr>
          <p:nvPr>
            <p:ph type="dt" sz="half" idx="10"/>
          </p:nvPr>
        </p:nvSpPr>
        <p:spPr/>
        <p:txBody>
          <a:bodyPr/>
          <a:lstStyle/>
          <a:p>
            <a:r>
              <a:rPr lang="en-US" noProof="0" dirty="0"/>
              <a:t>7/14/2018</a:t>
            </a:r>
          </a:p>
        </p:txBody>
      </p:sp>
      <p:sp>
        <p:nvSpPr>
          <p:cNvPr id="5" name="Footer Placeholder 4"/>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p>
            <a:fld id="{2F5601C1-348E-4149-A60A-012B14EBE97F}" type="slidenum">
              <a:rPr lang="en-US" noProof="0" smtClean="0"/>
              <a:t>‹#›</a:t>
            </a:fld>
            <a:endParaRPr lang="en-US" noProof="0" dirty="0"/>
          </a:p>
        </p:txBody>
      </p:sp>
    </p:spTree>
    <p:extLst>
      <p:ext uri="{BB962C8B-B14F-4D97-AF65-F5344CB8AC3E}">
        <p14:creationId xmlns:p14="http://schemas.microsoft.com/office/powerpoint/2010/main" val="2858449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40D05C-B196-4463-8AF0-FECF8B476CA5}"/>
              </a:ext>
            </a:extLst>
          </p:cNvPr>
          <p:cNvSpPr/>
          <p:nvPr userDrawn="1"/>
        </p:nvSpPr>
        <p:spPr>
          <a:xfrm>
            <a:off x="3705041" y="763792"/>
            <a:ext cx="7857285" cy="533525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noProof="0" dirty="0"/>
          </a:p>
        </p:txBody>
      </p:sp>
      <p:sp>
        <p:nvSpPr>
          <p:cNvPr id="10" name="Rectangle 9">
            <a:extLst>
              <a:ext uri="{FF2B5EF4-FFF2-40B4-BE49-F238E27FC236}">
                <a16:creationId xmlns:a16="http://schemas.microsoft.com/office/drawing/2014/main" id="{B6EBED2C-F3CC-43CD-9D5D-53C48DD4A17C}"/>
              </a:ext>
            </a:extLst>
          </p:cNvPr>
          <p:cNvSpPr/>
          <p:nvPr userDrawn="1"/>
        </p:nvSpPr>
        <p:spPr>
          <a:xfrm>
            <a:off x="11815244" y="745000"/>
            <a:ext cx="384668" cy="5344904"/>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00" noProof="0" dirty="0"/>
          </a:p>
        </p:txBody>
      </p:sp>
      <p:sp>
        <p:nvSpPr>
          <p:cNvPr id="11" name="Rectangle 10">
            <a:extLst>
              <a:ext uri="{FF2B5EF4-FFF2-40B4-BE49-F238E27FC236}">
                <a16:creationId xmlns:a16="http://schemas.microsoft.com/office/drawing/2014/main" id="{D2988879-231C-4C2A-8B72-7EC0AB5CA21B}"/>
              </a:ext>
            </a:extLst>
          </p:cNvPr>
          <p:cNvSpPr/>
          <p:nvPr userDrawn="1"/>
        </p:nvSpPr>
        <p:spPr>
          <a:xfrm>
            <a:off x="0" y="745000"/>
            <a:ext cx="3430043" cy="5330952"/>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252919" y="2043953"/>
            <a:ext cx="2947482" cy="3681067"/>
          </a:xfrm>
        </p:spPr>
        <p:txBody>
          <a:bodyPr/>
          <a:lstStyle>
            <a:lvl1pPr>
              <a:defRPr>
                <a:solidFill>
                  <a:schemeClr val="tx1"/>
                </a:solidFill>
              </a:defRPr>
            </a:lvl1pPr>
          </a:lstStyle>
          <a:p>
            <a:r>
              <a:rPr lang="en-US" noProof="0"/>
              <a:t>Click to edit Master title style</a:t>
            </a:r>
          </a:p>
        </p:txBody>
      </p:sp>
      <p:sp>
        <p:nvSpPr>
          <p:cNvPr id="3" name="Content Placeholder 2"/>
          <p:cNvSpPr>
            <a:spLocks noGrp="1"/>
          </p:cNvSpPr>
          <p:nvPr>
            <p:ph idx="1" hasCustomPrompt="1"/>
          </p:nvPr>
        </p:nvSpPr>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2F5601C1-348E-4149-A60A-012B14EBE97F}" type="slidenum">
              <a:rPr lang="en-US" noProof="0" smtClean="0"/>
              <a:pPr/>
              <a:t>‹#›</a:t>
            </a:fld>
            <a:endParaRPr lang="en-US" noProof="0" dirty="0"/>
          </a:p>
        </p:txBody>
      </p:sp>
      <p:sp>
        <p:nvSpPr>
          <p:cNvPr id="7" name="Date Placeholder 3">
            <a:extLst>
              <a:ext uri="{FF2B5EF4-FFF2-40B4-BE49-F238E27FC236}">
                <a16:creationId xmlns:a16="http://schemas.microsoft.com/office/drawing/2014/main" id="{3A6C3BCD-F202-467A-ABBA-F38FC2989818}"/>
              </a:ext>
            </a:extLst>
          </p:cNvPr>
          <p:cNvSpPr>
            <a:spLocks noGrp="1"/>
          </p:cNvSpPr>
          <p:nvPr>
            <p:ph type="dt" sz="half" idx="10"/>
          </p:nvPr>
        </p:nvSpPr>
        <p:spPr>
          <a:xfrm>
            <a:off x="262465" y="6356350"/>
            <a:ext cx="2743200" cy="365125"/>
          </a:xfrm>
        </p:spPr>
        <p:txBody>
          <a:bodyPr/>
          <a:lstStyle>
            <a:lvl1pPr>
              <a:defRPr>
                <a:solidFill>
                  <a:schemeClr val="bg2"/>
                </a:solidFill>
              </a:defRPr>
            </a:lvl1pPr>
          </a:lstStyle>
          <a:p>
            <a:r>
              <a:rPr lang="en-US" noProof="0" dirty="0"/>
              <a:t>7/14/2018</a:t>
            </a:r>
          </a:p>
        </p:txBody>
      </p:sp>
    </p:spTree>
    <p:extLst>
      <p:ext uri="{BB962C8B-B14F-4D97-AF65-F5344CB8AC3E}">
        <p14:creationId xmlns:p14="http://schemas.microsoft.com/office/powerpoint/2010/main" val="4696731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itle_Top">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170462"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287810" y="2526525"/>
            <a:ext cx="1090597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Text Placeholder 2">
            <a:extLst>
              <a:ext uri="{FF2B5EF4-FFF2-40B4-BE49-F238E27FC236}">
                <a16:creationId xmlns:a16="http://schemas.microsoft.com/office/drawing/2014/main" id="{F0772FB0-32ED-4DB8-9F56-587A5BEF3F2B}"/>
              </a:ext>
            </a:extLst>
          </p:cNvPr>
          <p:cNvSpPr>
            <a:spLocks noGrp="1"/>
          </p:cNvSpPr>
          <p:nvPr>
            <p:ph type="body" idx="1" hasCustomPrompt="1"/>
          </p:nvPr>
        </p:nvSpPr>
        <p:spPr>
          <a:xfrm>
            <a:off x="1783974" y="2684770"/>
            <a:ext cx="9120216" cy="3304549"/>
          </a:xfrm>
        </p:spPr>
        <p:txBody>
          <a:bodyPr anchor="ctr" anchorCtr="0">
            <a:normAutofit/>
          </a:bodyPr>
          <a:lstStyle>
            <a:lvl1pPr marL="342900" indent="-342900">
              <a:buFont typeface="Arial" panose="020B0604020202020204" pitchFamily="34" charset="0"/>
              <a:buChar char="•"/>
              <a:defRPr sz="2200" cap="none" spc="0" baseline="0">
                <a:solidFill>
                  <a:schemeClr val="bg2"/>
                </a:solidFill>
              </a:defRPr>
            </a:lvl1pPr>
            <a:lvl2pPr marL="742950" indent="-285750">
              <a:buFont typeface="Arial" panose="020B0604020202020204" pitchFamily="34" charset="0"/>
              <a:buChar char="•"/>
              <a:defRPr sz="1800">
                <a:solidFill>
                  <a:schemeClr val="bg2"/>
                </a:solidFill>
              </a:defRPr>
            </a:lvl2pPr>
            <a:lvl3pPr marL="1200150" indent="-285750">
              <a:buFont typeface="Arial" panose="020B0604020202020204" pitchFamily="34" charset="0"/>
              <a:buChar char="•"/>
              <a:defRPr sz="1600">
                <a:solidFill>
                  <a:schemeClr val="bg2"/>
                </a:solidFill>
              </a:defRPr>
            </a:lvl3pPr>
            <a:lvl4pPr marL="1657350" indent="-285750">
              <a:buFont typeface="Arial" panose="020B0604020202020204" pitchFamily="34" charset="0"/>
              <a:buChar char="•"/>
              <a:defRPr sz="1400">
                <a:solidFill>
                  <a:schemeClr val="bg2"/>
                </a:solidFill>
              </a:defRPr>
            </a:lvl4pPr>
            <a:lvl5pPr marL="2114550" indent="-285750">
              <a:buFont typeface="Arial" panose="020B0604020202020204" pitchFamily="34" charset="0"/>
              <a:buChar char="•"/>
              <a:defRPr sz="1400">
                <a:solidFill>
                  <a:schemeClr val="bg2"/>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2696983689"/>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Title and Content Lef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590D47E-B3B8-440E-9F42-8E8BF157EBFB}"/>
              </a:ext>
            </a:extLst>
          </p:cNvPr>
          <p:cNvSpPr/>
          <p:nvPr userDrawn="1"/>
        </p:nvSpPr>
        <p:spPr>
          <a:xfrm>
            <a:off x="8722615" y="761103"/>
            <a:ext cx="3469385" cy="5335793"/>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8983566" y="2345167"/>
            <a:ext cx="2947482" cy="3376355"/>
          </a:xfrm>
        </p:spPr>
        <p:txBody>
          <a:bodyPr/>
          <a:lstStyle>
            <a:lvl1pPr>
              <a:defRPr>
                <a:solidFill>
                  <a:schemeClr val="tx1"/>
                </a:solidFill>
              </a:defRPr>
            </a:lvl1pPr>
          </a:lstStyle>
          <a:p>
            <a:r>
              <a:rPr lang="en-US" noProof="0"/>
              <a:t>Click to edit Master title style</a:t>
            </a:r>
          </a:p>
        </p:txBody>
      </p:sp>
      <p:sp>
        <p:nvSpPr>
          <p:cNvPr id="9" name="Rectangle 8">
            <a:extLst>
              <a:ext uri="{FF2B5EF4-FFF2-40B4-BE49-F238E27FC236}">
                <a16:creationId xmlns:a16="http://schemas.microsoft.com/office/drawing/2014/main" id="{B1F71A73-3F86-47BC-8F23-CF55E86418C3}"/>
              </a:ext>
            </a:extLst>
          </p:cNvPr>
          <p:cNvSpPr/>
          <p:nvPr userDrawn="1"/>
        </p:nvSpPr>
        <p:spPr>
          <a:xfrm>
            <a:off x="573233" y="761103"/>
            <a:ext cx="8065158" cy="5335793"/>
          </a:xfrm>
          <a:prstGeom prst="rect">
            <a:avLst/>
          </a:prstGeom>
          <a:solidFill>
            <a:schemeClr val="tx1">
              <a:alpha val="85098"/>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noProof="0" dirty="0"/>
          </a:p>
        </p:txBody>
      </p:sp>
      <p:sp>
        <p:nvSpPr>
          <p:cNvPr id="3" name="Content Placeholder 2"/>
          <p:cNvSpPr>
            <a:spLocks noGrp="1"/>
          </p:cNvSpPr>
          <p:nvPr>
            <p:ph idx="1" hasCustomPrompt="1"/>
          </p:nvPr>
        </p:nvSpPr>
        <p:spPr>
          <a:xfrm>
            <a:off x="951134" y="860611"/>
            <a:ext cx="7315200" cy="5120640"/>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2F5601C1-348E-4149-A60A-012B14EBE97F}" type="slidenum">
              <a:rPr lang="en-US" noProof="0" smtClean="0"/>
              <a:pPr/>
              <a:t>‹#›</a:t>
            </a:fld>
            <a:endParaRPr lang="en-US" noProof="0" dirty="0"/>
          </a:p>
        </p:txBody>
      </p:sp>
      <p:sp>
        <p:nvSpPr>
          <p:cNvPr id="7" name="Date Placeholder 3">
            <a:extLst>
              <a:ext uri="{FF2B5EF4-FFF2-40B4-BE49-F238E27FC236}">
                <a16:creationId xmlns:a16="http://schemas.microsoft.com/office/drawing/2014/main" id="{3A6C3BCD-F202-467A-ABBA-F38FC2989818}"/>
              </a:ext>
            </a:extLst>
          </p:cNvPr>
          <p:cNvSpPr>
            <a:spLocks noGrp="1"/>
          </p:cNvSpPr>
          <p:nvPr>
            <p:ph type="dt" sz="half" idx="10"/>
          </p:nvPr>
        </p:nvSpPr>
        <p:spPr>
          <a:xfrm>
            <a:off x="262465" y="6356350"/>
            <a:ext cx="2743200" cy="365125"/>
          </a:xfrm>
        </p:spPr>
        <p:txBody>
          <a:bodyPr/>
          <a:lstStyle>
            <a:lvl1pPr>
              <a:defRPr>
                <a:solidFill>
                  <a:schemeClr val="bg2"/>
                </a:solidFill>
              </a:defRPr>
            </a:lvl1pPr>
          </a:lstStyle>
          <a:p>
            <a:r>
              <a:rPr lang="en-US" noProof="0" dirty="0"/>
              <a:t>7/14/2018</a:t>
            </a:r>
          </a:p>
        </p:txBody>
      </p:sp>
      <p:sp>
        <p:nvSpPr>
          <p:cNvPr id="8" name="Rectangle 7">
            <a:extLst>
              <a:ext uri="{FF2B5EF4-FFF2-40B4-BE49-F238E27FC236}">
                <a16:creationId xmlns:a16="http://schemas.microsoft.com/office/drawing/2014/main" id="{65CA5BF5-DE7F-4460-817D-AE1BAC336C92}"/>
              </a:ext>
            </a:extLst>
          </p:cNvPr>
          <p:cNvSpPr/>
          <p:nvPr userDrawn="1"/>
        </p:nvSpPr>
        <p:spPr>
          <a:xfrm>
            <a:off x="1" y="753035"/>
            <a:ext cx="494852" cy="5335793"/>
          </a:xfrm>
          <a:prstGeom prst="rect">
            <a:avLst/>
          </a:prstGeom>
          <a:solidFill>
            <a:schemeClr val="accent5">
              <a:alpha val="6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282641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eft Title and 4 Content Boxe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40D05C-B196-4463-8AF0-FECF8B476CA5}"/>
              </a:ext>
            </a:extLst>
          </p:cNvPr>
          <p:cNvSpPr/>
          <p:nvPr userDrawn="1"/>
        </p:nvSpPr>
        <p:spPr>
          <a:xfrm>
            <a:off x="3705041" y="763792"/>
            <a:ext cx="7857285" cy="533525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noProof="0" dirty="0"/>
          </a:p>
        </p:txBody>
      </p:sp>
      <p:sp>
        <p:nvSpPr>
          <p:cNvPr id="10" name="Rectangle 9">
            <a:extLst>
              <a:ext uri="{FF2B5EF4-FFF2-40B4-BE49-F238E27FC236}">
                <a16:creationId xmlns:a16="http://schemas.microsoft.com/office/drawing/2014/main" id="{B6EBED2C-F3CC-43CD-9D5D-53C48DD4A17C}"/>
              </a:ext>
            </a:extLst>
          </p:cNvPr>
          <p:cNvSpPr/>
          <p:nvPr userDrawn="1"/>
        </p:nvSpPr>
        <p:spPr>
          <a:xfrm>
            <a:off x="11804486" y="745000"/>
            <a:ext cx="384668" cy="5344904"/>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00" noProof="0" dirty="0"/>
          </a:p>
        </p:txBody>
      </p:sp>
      <p:sp>
        <p:nvSpPr>
          <p:cNvPr id="11" name="Rectangle 10">
            <a:extLst>
              <a:ext uri="{FF2B5EF4-FFF2-40B4-BE49-F238E27FC236}">
                <a16:creationId xmlns:a16="http://schemas.microsoft.com/office/drawing/2014/main" id="{D2988879-231C-4C2A-8B72-7EC0AB5CA21B}"/>
              </a:ext>
            </a:extLst>
          </p:cNvPr>
          <p:cNvSpPr/>
          <p:nvPr userDrawn="1"/>
        </p:nvSpPr>
        <p:spPr>
          <a:xfrm>
            <a:off x="0" y="745000"/>
            <a:ext cx="3430043" cy="5330952"/>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252919" y="2043953"/>
            <a:ext cx="2947482" cy="3681067"/>
          </a:xfrm>
        </p:spPr>
        <p:txBody>
          <a:bodyPr/>
          <a:lstStyle>
            <a:lvl1pPr>
              <a:defRPr>
                <a:solidFill>
                  <a:schemeClr val="tx1"/>
                </a:solidFill>
              </a:defRPr>
            </a:lvl1pPr>
          </a:lstStyle>
          <a:p>
            <a:r>
              <a:rPr lang="en-US" noProof="0"/>
              <a:t>Click to edit Master title style</a:t>
            </a:r>
          </a:p>
        </p:txBody>
      </p:sp>
      <p:sp>
        <p:nvSpPr>
          <p:cNvPr id="3" name="Content Placeholder 2"/>
          <p:cNvSpPr>
            <a:spLocks noGrp="1"/>
          </p:cNvSpPr>
          <p:nvPr>
            <p:ph idx="1" hasCustomPrompt="1"/>
          </p:nvPr>
        </p:nvSpPr>
        <p:spPr>
          <a:xfrm>
            <a:off x="3869268" y="864108"/>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2F5601C1-348E-4149-A60A-012B14EBE97F}" type="slidenum">
              <a:rPr lang="en-US" noProof="0" smtClean="0"/>
              <a:pPr/>
              <a:t>‹#›</a:t>
            </a:fld>
            <a:endParaRPr lang="en-US" noProof="0" dirty="0"/>
          </a:p>
        </p:txBody>
      </p:sp>
      <p:sp>
        <p:nvSpPr>
          <p:cNvPr id="7" name="Date Placeholder 3">
            <a:extLst>
              <a:ext uri="{FF2B5EF4-FFF2-40B4-BE49-F238E27FC236}">
                <a16:creationId xmlns:a16="http://schemas.microsoft.com/office/drawing/2014/main" id="{3A6C3BCD-F202-467A-ABBA-F38FC2989818}"/>
              </a:ext>
            </a:extLst>
          </p:cNvPr>
          <p:cNvSpPr>
            <a:spLocks noGrp="1"/>
          </p:cNvSpPr>
          <p:nvPr>
            <p:ph type="dt" sz="half" idx="10"/>
          </p:nvPr>
        </p:nvSpPr>
        <p:spPr>
          <a:xfrm>
            <a:off x="262465" y="6356350"/>
            <a:ext cx="2743200" cy="365125"/>
          </a:xfrm>
        </p:spPr>
        <p:txBody>
          <a:bodyPr/>
          <a:lstStyle>
            <a:lvl1pPr>
              <a:defRPr>
                <a:solidFill>
                  <a:schemeClr val="bg2"/>
                </a:solidFill>
              </a:defRPr>
            </a:lvl1pPr>
          </a:lstStyle>
          <a:p>
            <a:r>
              <a:rPr lang="en-US" noProof="0" dirty="0"/>
              <a:t>7/14/2018</a:t>
            </a:r>
          </a:p>
        </p:txBody>
      </p:sp>
      <p:sp>
        <p:nvSpPr>
          <p:cNvPr id="12" name="Content Placeholder 2">
            <a:extLst>
              <a:ext uri="{FF2B5EF4-FFF2-40B4-BE49-F238E27FC236}">
                <a16:creationId xmlns:a16="http://schemas.microsoft.com/office/drawing/2014/main" id="{671F6AA6-44A2-4F03-9FFE-66D0E2F0C922}"/>
              </a:ext>
            </a:extLst>
          </p:cNvPr>
          <p:cNvSpPr>
            <a:spLocks noGrp="1"/>
          </p:cNvSpPr>
          <p:nvPr>
            <p:ph idx="13" hasCustomPrompt="1"/>
          </p:nvPr>
        </p:nvSpPr>
        <p:spPr>
          <a:xfrm>
            <a:off x="7740240" y="864108"/>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Content Placeholder 2">
            <a:extLst>
              <a:ext uri="{FF2B5EF4-FFF2-40B4-BE49-F238E27FC236}">
                <a16:creationId xmlns:a16="http://schemas.microsoft.com/office/drawing/2014/main" id="{81AAA51A-AC54-4EAF-98E6-2A338021A4D3}"/>
              </a:ext>
            </a:extLst>
          </p:cNvPr>
          <p:cNvSpPr>
            <a:spLocks noGrp="1"/>
          </p:cNvSpPr>
          <p:nvPr>
            <p:ph idx="14" hasCustomPrompt="1"/>
          </p:nvPr>
        </p:nvSpPr>
        <p:spPr>
          <a:xfrm>
            <a:off x="3869268" y="3481577"/>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4" name="Content Placeholder 2">
            <a:extLst>
              <a:ext uri="{FF2B5EF4-FFF2-40B4-BE49-F238E27FC236}">
                <a16:creationId xmlns:a16="http://schemas.microsoft.com/office/drawing/2014/main" id="{7525DB2A-A40E-4DE5-8DA6-5FB847C0F0D7}"/>
              </a:ext>
            </a:extLst>
          </p:cNvPr>
          <p:cNvSpPr>
            <a:spLocks noGrp="1"/>
          </p:cNvSpPr>
          <p:nvPr>
            <p:ph idx="15" hasCustomPrompt="1"/>
          </p:nvPr>
        </p:nvSpPr>
        <p:spPr>
          <a:xfrm>
            <a:off x="7740240" y="3481577"/>
            <a:ext cx="3618054" cy="2449247"/>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7476091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Icons_Title ">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25CCA687-AB7D-4035-849A-4D9F7C0401C1}"/>
              </a:ext>
            </a:extLst>
          </p:cNvPr>
          <p:cNvSpPr/>
          <p:nvPr userDrawn="1"/>
        </p:nvSpPr>
        <p:spPr>
          <a:xfrm>
            <a:off x="-1" y="2526525"/>
            <a:ext cx="3068514" cy="3563377"/>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C5B57C12-8635-490F-AC5E-880EE5EFB9F2}"/>
              </a:ext>
            </a:extLst>
          </p:cNvPr>
          <p:cNvSpPr/>
          <p:nvPr userDrawn="1"/>
        </p:nvSpPr>
        <p:spPr>
          <a:xfrm>
            <a:off x="3200401" y="2526525"/>
            <a:ext cx="848164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BF4D011-4812-426A-AF72-052AC843FFB5}"/>
              </a:ext>
            </a:extLst>
          </p:cNvPr>
          <p:cNvSpPr/>
          <p:nvPr userDrawn="1"/>
        </p:nvSpPr>
        <p:spPr>
          <a:xfrm>
            <a:off x="0" y="758952"/>
            <a:ext cx="3068515" cy="1659371"/>
          </a:xfrm>
          <a:prstGeom prst="rect">
            <a:avLst/>
          </a:prstGeom>
          <a:solidFill>
            <a:schemeClr val="accent5">
              <a:alpha val="60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5933F083-BCA0-42F4-BB66-81AD5A4DAF5E}"/>
              </a:ext>
            </a:extLst>
          </p:cNvPr>
          <p:cNvSpPr>
            <a:spLocks noGrp="1"/>
          </p:cNvSpPr>
          <p:nvPr>
            <p:ph type="title"/>
          </p:nvPr>
        </p:nvSpPr>
        <p:spPr>
          <a:xfrm>
            <a:off x="509954" y="2637691"/>
            <a:ext cx="2431210" cy="3347055"/>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A40193E2-84B1-4994-8F97-4A2EBCE6D1A5}"/>
              </a:ext>
            </a:extLst>
          </p:cNvPr>
          <p:cNvSpPr/>
          <p:nvPr userDrawn="1"/>
        </p:nvSpPr>
        <p:spPr>
          <a:xfrm>
            <a:off x="11815866" y="2526524"/>
            <a:ext cx="376134" cy="3567951"/>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Text Placeholder 2">
            <a:extLst>
              <a:ext uri="{FF2B5EF4-FFF2-40B4-BE49-F238E27FC236}">
                <a16:creationId xmlns:a16="http://schemas.microsoft.com/office/drawing/2014/main" id="{A3569071-305C-4C40-87F4-0EE8553B6640}"/>
              </a:ext>
            </a:extLst>
          </p:cNvPr>
          <p:cNvSpPr>
            <a:spLocks noGrp="1"/>
          </p:cNvSpPr>
          <p:nvPr>
            <p:ph type="body" sz="quarter" idx="13" hasCustomPrompt="1"/>
          </p:nvPr>
        </p:nvSpPr>
        <p:spPr>
          <a:xfrm>
            <a:off x="3597275" y="2638425"/>
            <a:ext cx="8091488" cy="3346450"/>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Date Placeholder 3">
            <a:extLst>
              <a:ext uri="{FF2B5EF4-FFF2-40B4-BE49-F238E27FC236}">
                <a16:creationId xmlns:a16="http://schemas.microsoft.com/office/drawing/2014/main" id="{C8501626-512F-4A26-9857-5FC55FC399BE}"/>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21417461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Icons Title Right">
    <p:bg>
      <p:bgPr>
        <a:solidFill>
          <a:schemeClr val="bg1"/>
        </a:solidFill>
        <a:effectLst/>
      </p:bgPr>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10" name="Rectangle 9">
            <a:extLst>
              <a:ext uri="{FF2B5EF4-FFF2-40B4-BE49-F238E27FC236}">
                <a16:creationId xmlns:a16="http://schemas.microsoft.com/office/drawing/2014/main" id="{C5B57C12-8635-490F-AC5E-880EE5EFB9F2}"/>
              </a:ext>
            </a:extLst>
          </p:cNvPr>
          <p:cNvSpPr/>
          <p:nvPr userDrawn="1"/>
        </p:nvSpPr>
        <p:spPr>
          <a:xfrm>
            <a:off x="527125" y="2524913"/>
            <a:ext cx="848164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25CCA687-AB7D-4035-849A-4D9F7C0401C1}"/>
              </a:ext>
            </a:extLst>
          </p:cNvPr>
          <p:cNvSpPr/>
          <p:nvPr userDrawn="1"/>
        </p:nvSpPr>
        <p:spPr>
          <a:xfrm>
            <a:off x="9118064" y="2524912"/>
            <a:ext cx="3068514" cy="3563377"/>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BF4D011-4812-426A-AF72-052AC843FFB5}"/>
              </a:ext>
            </a:extLst>
          </p:cNvPr>
          <p:cNvSpPr/>
          <p:nvPr userDrawn="1"/>
        </p:nvSpPr>
        <p:spPr>
          <a:xfrm>
            <a:off x="9118063" y="765851"/>
            <a:ext cx="3068515" cy="1659371"/>
          </a:xfrm>
          <a:prstGeom prst="rect">
            <a:avLst/>
          </a:prstGeom>
          <a:solidFill>
            <a:schemeClr val="accent5">
              <a:alpha val="60000"/>
            </a:scheme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5933F083-BCA0-42F4-BB66-81AD5A4DAF5E}"/>
              </a:ext>
            </a:extLst>
          </p:cNvPr>
          <p:cNvSpPr>
            <a:spLocks noGrp="1"/>
          </p:cNvSpPr>
          <p:nvPr>
            <p:ph type="title"/>
          </p:nvPr>
        </p:nvSpPr>
        <p:spPr>
          <a:xfrm>
            <a:off x="9425958" y="2641544"/>
            <a:ext cx="2431210" cy="3347055"/>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A40193E2-84B1-4994-8F97-4A2EBCE6D1A5}"/>
              </a:ext>
            </a:extLst>
          </p:cNvPr>
          <p:cNvSpPr/>
          <p:nvPr userDrawn="1"/>
        </p:nvSpPr>
        <p:spPr>
          <a:xfrm>
            <a:off x="15348" y="2531097"/>
            <a:ext cx="376134" cy="3567951"/>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Text Placeholder 2">
            <a:extLst>
              <a:ext uri="{FF2B5EF4-FFF2-40B4-BE49-F238E27FC236}">
                <a16:creationId xmlns:a16="http://schemas.microsoft.com/office/drawing/2014/main" id="{A3569071-305C-4C40-87F4-0EE8553B6640}"/>
              </a:ext>
            </a:extLst>
          </p:cNvPr>
          <p:cNvSpPr>
            <a:spLocks noGrp="1"/>
          </p:cNvSpPr>
          <p:nvPr>
            <p:ph type="body" sz="quarter" idx="13" hasCustomPrompt="1"/>
          </p:nvPr>
        </p:nvSpPr>
        <p:spPr>
          <a:xfrm>
            <a:off x="722203" y="2633375"/>
            <a:ext cx="8091488" cy="3346450"/>
          </a:xfrm>
        </p:spPr>
        <p:txBody>
          <a:bodyPr/>
          <a:lstStyle>
            <a:lvl1pPr>
              <a:defRPr>
                <a:solidFill>
                  <a:schemeClr val="bg2"/>
                </a:solidFill>
              </a:defRPr>
            </a:lvl1pPr>
            <a:lvl2pPr>
              <a:defRPr>
                <a:solidFill>
                  <a:schemeClr val="bg2"/>
                </a:solidFill>
              </a:defRPr>
            </a:lvl2pPr>
            <a:lvl3pPr>
              <a:defRPr>
                <a:solidFill>
                  <a:schemeClr val="bg2"/>
                </a:solidFill>
              </a:defRPr>
            </a:lvl3pPr>
            <a:lvl4pPr>
              <a:defRPr>
                <a:solidFill>
                  <a:schemeClr val="bg2"/>
                </a:solidFill>
              </a:defRPr>
            </a:lvl4pPr>
            <a:lvl5pPr>
              <a:defRPr>
                <a:solidFill>
                  <a:schemeClr val="bg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Date Placeholder 3">
            <a:extLst>
              <a:ext uri="{FF2B5EF4-FFF2-40B4-BE49-F238E27FC236}">
                <a16:creationId xmlns:a16="http://schemas.microsoft.com/office/drawing/2014/main" id="{C8501626-512F-4A26-9857-5FC55FC399BE}"/>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627538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Side_by_S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04FEA5CF-263B-4BE3-8A0F-4F64C91A3EAD}"/>
              </a:ext>
            </a:extLst>
          </p:cNvPr>
          <p:cNvSpPr>
            <a:spLocks noGrp="1"/>
          </p:cNvSpPr>
          <p:nvPr>
            <p:ph type="pic" sz="quarter" idx="13"/>
          </p:nvPr>
        </p:nvSpPr>
        <p:spPr>
          <a:xfrm>
            <a:off x="0" y="0"/>
            <a:ext cx="12192000" cy="6858000"/>
          </a:xfrm>
          <a:noFill/>
        </p:spPr>
        <p:txBody>
          <a:bodyPr/>
          <a:lstStyle/>
          <a:p>
            <a:r>
              <a:rPr lang="en-US" noProof="0"/>
              <a:t>Click icon to add picture</a:t>
            </a:r>
            <a:endParaRPr lang="en-US" noProof="0" dirty="0"/>
          </a:p>
        </p:txBody>
      </p:sp>
      <p:sp>
        <p:nvSpPr>
          <p:cNvPr id="9" name="Rectangle 8">
            <a:extLst>
              <a:ext uri="{FF2B5EF4-FFF2-40B4-BE49-F238E27FC236}">
                <a16:creationId xmlns:a16="http://schemas.microsoft.com/office/drawing/2014/main" id="{DB9B4BDF-0731-43A1-9FA4-B813CCABFFBD}"/>
              </a:ext>
            </a:extLst>
          </p:cNvPr>
          <p:cNvSpPr/>
          <p:nvPr userDrawn="1"/>
        </p:nvSpPr>
        <p:spPr>
          <a:xfrm>
            <a:off x="0" y="2661238"/>
            <a:ext cx="4044464" cy="3131310"/>
          </a:xfrm>
          <a:prstGeom prst="rect">
            <a:avLst/>
          </a:prstGeom>
          <a:ln>
            <a:noFill/>
          </a:ln>
        </p:spPr>
        <p:style>
          <a:lnRef idx="3">
            <a:schemeClr val="lt1"/>
          </a:lnRef>
          <a:fillRef idx="1">
            <a:schemeClr val="accent5"/>
          </a:fillRef>
          <a:effectRef idx="1">
            <a:schemeClr val="accent5"/>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84E936B2-F67D-47E2-B4EF-BFB09DFAE723}"/>
              </a:ext>
            </a:extLst>
          </p:cNvPr>
          <p:cNvSpPr/>
          <p:nvPr userDrawn="1"/>
        </p:nvSpPr>
        <p:spPr>
          <a:xfrm>
            <a:off x="7746025" y="1065452"/>
            <a:ext cx="4445977" cy="472709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49D99AE2-0582-4909-A290-DE0718ED189B}"/>
              </a:ext>
            </a:extLst>
          </p:cNvPr>
          <p:cNvSpPr/>
          <p:nvPr userDrawn="1"/>
        </p:nvSpPr>
        <p:spPr>
          <a:xfrm>
            <a:off x="2" y="1065451"/>
            <a:ext cx="4044465" cy="1478849"/>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A0F68EA6-727E-4DCD-8AC2-A483CE5A60BA}"/>
              </a:ext>
            </a:extLst>
          </p:cNvPr>
          <p:cNvSpPr>
            <a:spLocks noGrp="1"/>
          </p:cNvSpPr>
          <p:nvPr>
            <p:ph type="title"/>
          </p:nvPr>
        </p:nvSpPr>
        <p:spPr>
          <a:xfrm>
            <a:off x="337476" y="2795380"/>
            <a:ext cx="3369512" cy="2880230"/>
          </a:xfrm>
        </p:spPr>
        <p:txBody>
          <a:bodyPr>
            <a:normAutofit/>
          </a:bodyPr>
          <a:lstStyle>
            <a:lvl1pPr>
              <a:defRPr>
                <a:solidFill>
                  <a:schemeClr val="tx1"/>
                </a:solidFill>
              </a:defRPr>
            </a:lvl1pPr>
          </a:lstStyle>
          <a:p>
            <a:r>
              <a:rPr lang="en-US" sz="3000" noProof="0"/>
              <a:t>Click to edit Master title style</a:t>
            </a:r>
          </a:p>
        </p:txBody>
      </p:sp>
      <p:sp>
        <p:nvSpPr>
          <p:cNvPr id="13" name="Content Placeholder 2">
            <a:extLst>
              <a:ext uri="{FF2B5EF4-FFF2-40B4-BE49-F238E27FC236}">
                <a16:creationId xmlns:a16="http://schemas.microsoft.com/office/drawing/2014/main" id="{FC504EF3-1237-4467-9FD5-E0E43C1BABF5}"/>
              </a:ext>
            </a:extLst>
          </p:cNvPr>
          <p:cNvSpPr>
            <a:spLocks noGrp="1"/>
          </p:cNvSpPr>
          <p:nvPr>
            <p:ph idx="1" hasCustomPrompt="1"/>
          </p:nvPr>
        </p:nvSpPr>
        <p:spPr>
          <a:xfrm>
            <a:off x="7929197" y="1206481"/>
            <a:ext cx="4079631" cy="4469129"/>
          </a:xfrm>
        </p:spPr>
        <p:txBody>
          <a:bodyPr/>
          <a:lstStyle>
            <a:lvl1pPr>
              <a:defRPr>
                <a:solidFill>
                  <a:schemeClr val="bg2"/>
                </a:solidFill>
              </a:defRPr>
            </a:lvl1pPr>
          </a:lstStyle>
          <a:p>
            <a:pPr lvl="0"/>
            <a:r>
              <a:rPr lang="en-US" noProof="0"/>
              <a:t>Edit Master text styles</a:t>
            </a:r>
          </a:p>
        </p:txBody>
      </p:sp>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24" name="Date Placeholder 3">
            <a:extLst>
              <a:ext uri="{FF2B5EF4-FFF2-40B4-BE49-F238E27FC236}">
                <a16:creationId xmlns:a16="http://schemas.microsoft.com/office/drawing/2014/main" id="{668056DE-DA3F-41EF-A93F-C50A4A789D7E}"/>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38251642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Comparison">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630838"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630837" y="2526525"/>
            <a:ext cx="10574682"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
        <p:nvSpPr>
          <p:cNvPr id="17" name="Text Placeholder 2">
            <a:extLst>
              <a:ext uri="{FF2B5EF4-FFF2-40B4-BE49-F238E27FC236}">
                <a16:creationId xmlns:a16="http://schemas.microsoft.com/office/drawing/2014/main" id="{BD1906FD-7264-467E-8A95-6A1598BBAE13}"/>
              </a:ext>
            </a:extLst>
          </p:cNvPr>
          <p:cNvSpPr>
            <a:spLocks noGrp="1"/>
          </p:cNvSpPr>
          <p:nvPr>
            <p:ph type="body" idx="1" hasCustomPrompt="1"/>
          </p:nvPr>
        </p:nvSpPr>
        <p:spPr>
          <a:xfrm>
            <a:off x="1783974" y="2684769"/>
            <a:ext cx="4213601" cy="521833"/>
          </a:xfrm>
        </p:spPr>
        <p:txBody>
          <a:bodyPr anchor="b">
            <a:norm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9" name="Text Placeholder 4">
            <a:extLst>
              <a:ext uri="{FF2B5EF4-FFF2-40B4-BE49-F238E27FC236}">
                <a16:creationId xmlns:a16="http://schemas.microsoft.com/office/drawing/2014/main" id="{1D9479BE-4889-4C54-8C9E-50648BC02381}"/>
              </a:ext>
            </a:extLst>
          </p:cNvPr>
          <p:cNvSpPr>
            <a:spLocks noGrp="1"/>
          </p:cNvSpPr>
          <p:nvPr>
            <p:ph type="body" sz="quarter" idx="3" hasCustomPrompt="1"/>
          </p:nvPr>
        </p:nvSpPr>
        <p:spPr>
          <a:xfrm>
            <a:off x="6172200" y="2684769"/>
            <a:ext cx="4731990" cy="521833"/>
          </a:xfrm>
        </p:spPr>
        <p:txBody>
          <a:bodyPr anchor="b">
            <a:norm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20" name="Content Placeholder 5">
            <a:extLst>
              <a:ext uri="{FF2B5EF4-FFF2-40B4-BE49-F238E27FC236}">
                <a16:creationId xmlns:a16="http://schemas.microsoft.com/office/drawing/2014/main" id="{8CBEFBB2-2C32-4339-A0D7-FE21D732939B}"/>
              </a:ext>
            </a:extLst>
          </p:cNvPr>
          <p:cNvSpPr>
            <a:spLocks noGrp="1"/>
          </p:cNvSpPr>
          <p:nvPr>
            <p:ph sz="quarter" idx="4" hasCustomPrompt="1"/>
          </p:nvPr>
        </p:nvSpPr>
        <p:spPr>
          <a:xfrm>
            <a:off x="6172200" y="3225243"/>
            <a:ext cx="4731991" cy="2764075"/>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9D350AFD-FA04-40B5-BB0C-750B91312F93}"/>
              </a:ext>
            </a:extLst>
          </p:cNvPr>
          <p:cNvSpPr>
            <a:spLocks noGrp="1"/>
          </p:cNvSpPr>
          <p:nvPr>
            <p:ph sz="half" idx="2" hasCustomPrompt="1"/>
          </p:nvPr>
        </p:nvSpPr>
        <p:spPr>
          <a:xfrm>
            <a:off x="1783974" y="3225243"/>
            <a:ext cx="4213601" cy="2764075"/>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144184947"/>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Two Content">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630838"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630837" y="2526525"/>
            <a:ext cx="10574682"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
        <p:nvSpPr>
          <p:cNvPr id="16" name="Content Placeholder 2">
            <a:extLst>
              <a:ext uri="{FF2B5EF4-FFF2-40B4-BE49-F238E27FC236}">
                <a16:creationId xmlns:a16="http://schemas.microsoft.com/office/drawing/2014/main" id="{378439C3-2539-4484-8848-B8140826D7D9}"/>
              </a:ext>
            </a:extLst>
          </p:cNvPr>
          <p:cNvSpPr>
            <a:spLocks noGrp="1"/>
          </p:cNvSpPr>
          <p:nvPr>
            <p:ph sz="half" idx="1" hasCustomPrompt="1"/>
          </p:nvPr>
        </p:nvSpPr>
        <p:spPr>
          <a:xfrm>
            <a:off x="1783974" y="2684769"/>
            <a:ext cx="4235826" cy="3304549"/>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AC8FBFBF-CD25-4076-8A61-06DD30C0489B}"/>
              </a:ext>
            </a:extLst>
          </p:cNvPr>
          <p:cNvSpPr>
            <a:spLocks noGrp="1"/>
          </p:cNvSpPr>
          <p:nvPr>
            <p:ph sz="half" idx="2" hasCustomPrompt="1"/>
          </p:nvPr>
        </p:nvSpPr>
        <p:spPr>
          <a:xfrm>
            <a:off x="6172200" y="2684768"/>
            <a:ext cx="4731991" cy="3304549"/>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589718211"/>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B40D05C-B196-4463-8AF0-FECF8B476CA5}"/>
              </a:ext>
            </a:extLst>
          </p:cNvPr>
          <p:cNvSpPr/>
          <p:nvPr userDrawn="1"/>
        </p:nvSpPr>
        <p:spPr>
          <a:xfrm>
            <a:off x="3705041" y="763792"/>
            <a:ext cx="7857285" cy="5335255"/>
          </a:xfrm>
          <a:prstGeom prst="rect">
            <a:avLst/>
          </a:prstGeom>
          <a:solidFill>
            <a:schemeClr val="tx1">
              <a:alpha val="8509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noProof="0" dirty="0"/>
          </a:p>
        </p:txBody>
      </p:sp>
      <p:sp>
        <p:nvSpPr>
          <p:cNvPr id="10" name="Rectangle 9">
            <a:extLst>
              <a:ext uri="{FF2B5EF4-FFF2-40B4-BE49-F238E27FC236}">
                <a16:creationId xmlns:a16="http://schemas.microsoft.com/office/drawing/2014/main" id="{B6EBED2C-F3CC-43CD-9D5D-53C48DD4A17C}"/>
              </a:ext>
            </a:extLst>
          </p:cNvPr>
          <p:cNvSpPr/>
          <p:nvPr userDrawn="1"/>
        </p:nvSpPr>
        <p:spPr>
          <a:xfrm>
            <a:off x="11804486" y="745000"/>
            <a:ext cx="384668" cy="5344904"/>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00" noProof="0" dirty="0"/>
          </a:p>
        </p:txBody>
      </p:sp>
      <p:sp>
        <p:nvSpPr>
          <p:cNvPr id="11" name="Rectangle 10">
            <a:extLst>
              <a:ext uri="{FF2B5EF4-FFF2-40B4-BE49-F238E27FC236}">
                <a16:creationId xmlns:a16="http://schemas.microsoft.com/office/drawing/2014/main" id="{D2988879-231C-4C2A-8B72-7EC0AB5CA21B}"/>
              </a:ext>
            </a:extLst>
          </p:cNvPr>
          <p:cNvSpPr/>
          <p:nvPr userDrawn="1"/>
        </p:nvSpPr>
        <p:spPr>
          <a:xfrm>
            <a:off x="0" y="745000"/>
            <a:ext cx="3430043" cy="5330952"/>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2" name="Title 1"/>
          <p:cNvSpPr>
            <a:spLocks noGrp="1"/>
          </p:cNvSpPr>
          <p:nvPr>
            <p:ph type="title"/>
          </p:nvPr>
        </p:nvSpPr>
        <p:spPr>
          <a:xfrm>
            <a:off x="252919" y="864110"/>
            <a:ext cx="2947482" cy="1822530"/>
          </a:xfrm>
        </p:spPr>
        <p:txBody>
          <a:bodyPr/>
          <a:lstStyle>
            <a:lvl1pPr>
              <a:defRPr>
                <a:solidFill>
                  <a:schemeClr val="tx1"/>
                </a:solidFill>
              </a:defRPr>
            </a:lvl1pPr>
          </a:lstStyle>
          <a:p>
            <a:r>
              <a:rPr lang="en-US" noProof="0"/>
              <a:t>Click to edit Master title style</a:t>
            </a:r>
          </a:p>
        </p:txBody>
      </p:sp>
      <p:sp>
        <p:nvSpPr>
          <p:cNvPr id="5" name="Footer Placeholder 4"/>
          <p:cNvSpPr>
            <a:spLocks noGrp="1"/>
          </p:cNvSpPr>
          <p:nvPr>
            <p:ph type="ftr" sz="quarter" idx="11"/>
          </p:nvPr>
        </p:nvSpPr>
        <p:spPr/>
        <p:txBody>
          <a:bodyPr/>
          <a:lstStyle>
            <a:lvl1pPr>
              <a:defRPr>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2F5601C1-348E-4149-A60A-012B14EBE97F}" type="slidenum">
              <a:rPr lang="en-US" noProof="0" smtClean="0"/>
              <a:pPr/>
              <a:t>‹#›</a:t>
            </a:fld>
            <a:endParaRPr lang="en-US" noProof="0" dirty="0"/>
          </a:p>
        </p:txBody>
      </p:sp>
      <p:sp>
        <p:nvSpPr>
          <p:cNvPr id="7" name="Date Placeholder 3">
            <a:extLst>
              <a:ext uri="{FF2B5EF4-FFF2-40B4-BE49-F238E27FC236}">
                <a16:creationId xmlns:a16="http://schemas.microsoft.com/office/drawing/2014/main" id="{3A6C3BCD-F202-467A-ABBA-F38FC2989818}"/>
              </a:ext>
            </a:extLst>
          </p:cNvPr>
          <p:cNvSpPr>
            <a:spLocks noGrp="1"/>
          </p:cNvSpPr>
          <p:nvPr>
            <p:ph type="dt" sz="half" idx="10"/>
          </p:nvPr>
        </p:nvSpPr>
        <p:spPr>
          <a:xfrm>
            <a:off x="262465" y="6356350"/>
            <a:ext cx="2743200" cy="365125"/>
          </a:xfrm>
        </p:spPr>
        <p:txBody>
          <a:bodyPr/>
          <a:lstStyle>
            <a:lvl1pPr>
              <a:defRPr>
                <a:solidFill>
                  <a:schemeClr val="bg2"/>
                </a:solidFill>
              </a:defRPr>
            </a:lvl1pPr>
          </a:lstStyle>
          <a:p>
            <a:r>
              <a:rPr lang="en-US" noProof="0" dirty="0"/>
              <a:t>7/14/2018</a:t>
            </a:r>
          </a:p>
        </p:txBody>
      </p:sp>
      <p:sp>
        <p:nvSpPr>
          <p:cNvPr id="16" name="Text Placeholder 3">
            <a:extLst>
              <a:ext uri="{FF2B5EF4-FFF2-40B4-BE49-F238E27FC236}">
                <a16:creationId xmlns:a16="http://schemas.microsoft.com/office/drawing/2014/main" id="{E54FB1F0-6244-4B59-A42E-7B0515D37C8B}"/>
              </a:ext>
            </a:extLst>
          </p:cNvPr>
          <p:cNvSpPr>
            <a:spLocks noGrp="1"/>
          </p:cNvSpPr>
          <p:nvPr>
            <p:ph type="body" sz="half" idx="2" hasCustomPrompt="1"/>
          </p:nvPr>
        </p:nvSpPr>
        <p:spPr>
          <a:xfrm>
            <a:off x="252920" y="2686640"/>
            <a:ext cx="2947481" cy="324418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7" name="Picture Placeholder 2">
            <a:extLst>
              <a:ext uri="{FF2B5EF4-FFF2-40B4-BE49-F238E27FC236}">
                <a16:creationId xmlns:a16="http://schemas.microsoft.com/office/drawing/2014/main" id="{52A72E56-7D9E-4CDE-9E60-7770E79CF66C}"/>
              </a:ext>
            </a:extLst>
          </p:cNvPr>
          <p:cNvSpPr>
            <a:spLocks noGrp="1"/>
          </p:cNvSpPr>
          <p:nvPr>
            <p:ph type="pic" idx="1"/>
          </p:nvPr>
        </p:nvSpPr>
        <p:spPr>
          <a:xfrm>
            <a:off x="3869268" y="864111"/>
            <a:ext cx="7486120" cy="5066714"/>
          </a:xfrm>
        </p:spPr>
        <p:txBody>
          <a:bodyPr/>
          <a:lstStyle>
            <a:lvl1pPr marL="0" indent="0">
              <a:buNone/>
              <a:defRPr sz="320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34708087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630838"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630837" y="2526525"/>
            <a:ext cx="10574682"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
        <p:nvSpPr>
          <p:cNvPr id="15" name="Text Placeholder 3">
            <a:extLst>
              <a:ext uri="{FF2B5EF4-FFF2-40B4-BE49-F238E27FC236}">
                <a16:creationId xmlns:a16="http://schemas.microsoft.com/office/drawing/2014/main" id="{465B3165-6F10-4D0F-9BC8-B4C451444D69}"/>
              </a:ext>
            </a:extLst>
          </p:cNvPr>
          <p:cNvSpPr>
            <a:spLocks noGrp="1"/>
          </p:cNvSpPr>
          <p:nvPr>
            <p:ph type="body" sz="half" idx="2" hasCustomPrompt="1"/>
          </p:nvPr>
        </p:nvSpPr>
        <p:spPr>
          <a:xfrm>
            <a:off x="262466" y="2684770"/>
            <a:ext cx="1259814" cy="330454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6" name="Content Placeholder 2">
            <a:extLst>
              <a:ext uri="{FF2B5EF4-FFF2-40B4-BE49-F238E27FC236}">
                <a16:creationId xmlns:a16="http://schemas.microsoft.com/office/drawing/2014/main" id="{C0EC084C-1181-4416-B55B-179995FCEE91}"/>
              </a:ext>
            </a:extLst>
          </p:cNvPr>
          <p:cNvSpPr>
            <a:spLocks noGrp="1"/>
          </p:cNvSpPr>
          <p:nvPr>
            <p:ph idx="1" hasCustomPrompt="1"/>
          </p:nvPr>
        </p:nvSpPr>
        <p:spPr>
          <a:xfrm>
            <a:off x="1783974" y="2684770"/>
            <a:ext cx="9120217" cy="3304548"/>
          </a:xfrm>
        </p:spPr>
        <p:txBody>
          <a:bodyP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4275555137"/>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Title Only">
    <p:bg bwMode="blackGray">
      <p:bgRef idx="1001">
        <a:schemeClr val="bg1"/>
      </p:bgRef>
    </p:bg>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9" name="Rectangle 8">
            <a:extLst>
              <a:ext uri="{FF2B5EF4-FFF2-40B4-BE49-F238E27FC236}">
                <a16:creationId xmlns:a16="http://schemas.microsoft.com/office/drawing/2014/main" id="{052B1BB7-5686-45D5-B55F-9490788630D1}"/>
              </a:ext>
            </a:extLst>
          </p:cNvPr>
          <p:cNvSpPr/>
          <p:nvPr userDrawn="1"/>
        </p:nvSpPr>
        <p:spPr>
          <a:xfrm>
            <a:off x="-1" y="2526525"/>
            <a:ext cx="1170462" cy="3563377"/>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43DCC77D-E83C-469F-89CD-6BA43360ABC8}"/>
              </a:ext>
            </a:extLst>
          </p:cNvPr>
          <p:cNvSpPr/>
          <p:nvPr userDrawn="1"/>
        </p:nvSpPr>
        <p:spPr>
          <a:xfrm>
            <a:off x="0" y="758952"/>
            <a:ext cx="10905976" cy="1659371"/>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US" noProof="0" dirty="0"/>
          </a:p>
        </p:txBody>
      </p:sp>
      <p:sp>
        <p:nvSpPr>
          <p:cNvPr id="13" name="Title 1">
            <a:extLst>
              <a:ext uri="{FF2B5EF4-FFF2-40B4-BE49-F238E27FC236}">
                <a16:creationId xmlns:a16="http://schemas.microsoft.com/office/drawing/2014/main" id="{26324FCD-DB02-475A-A176-06E8E5A51715}"/>
              </a:ext>
            </a:extLst>
          </p:cNvPr>
          <p:cNvSpPr>
            <a:spLocks noGrp="1"/>
          </p:cNvSpPr>
          <p:nvPr>
            <p:ph type="title"/>
          </p:nvPr>
        </p:nvSpPr>
        <p:spPr>
          <a:xfrm>
            <a:off x="1783974" y="868680"/>
            <a:ext cx="8590084" cy="1434906"/>
          </a:xfrm>
        </p:spPr>
        <p:txBody>
          <a:bodyPr/>
          <a:lstStyle>
            <a:lvl1pPr>
              <a:defRPr>
                <a:solidFill>
                  <a:schemeClr val="tx1"/>
                </a:solidFill>
              </a:defRPr>
            </a:lvl1pPr>
          </a:lstStyle>
          <a:p>
            <a:r>
              <a:rPr lang="en-US" noProof="0"/>
              <a:t>Click to edit Master title style</a:t>
            </a:r>
          </a:p>
        </p:txBody>
      </p:sp>
      <p:sp>
        <p:nvSpPr>
          <p:cNvPr id="14" name="Rectangle 13">
            <a:extLst>
              <a:ext uri="{FF2B5EF4-FFF2-40B4-BE49-F238E27FC236}">
                <a16:creationId xmlns:a16="http://schemas.microsoft.com/office/drawing/2014/main" id="{89177FE1-3E6C-4964-8ECF-7A59B762B0E4}"/>
              </a:ext>
            </a:extLst>
          </p:cNvPr>
          <p:cNvSpPr/>
          <p:nvPr userDrawn="1"/>
        </p:nvSpPr>
        <p:spPr>
          <a:xfrm>
            <a:off x="11014533" y="759506"/>
            <a:ext cx="1170462" cy="1659371"/>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C6428E5B-816F-4CA0-B9A7-CB6107D35533}"/>
              </a:ext>
            </a:extLst>
          </p:cNvPr>
          <p:cNvSpPr/>
          <p:nvPr userDrawn="1"/>
        </p:nvSpPr>
        <p:spPr>
          <a:xfrm>
            <a:off x="1287810" y="2526525"/>
            <a:ext cx="1090597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Date Placeholder 3">
            <a:extLst>
              <a:ext uri="{FF2B5EF4-FFF2-40B4-BE49-F238E27FC236}">
                <a16:creationId xmlns:a16="http://schemas.microsoft.com/office/drawing/2014/main" id="{4BB7DCFF-990A-4D13-AADC-AD1B3BABD336}"/>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891559856"/>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Footer Placeholder 5"/>
          <p:cNvSpPr>
            <a:spLocks noGrp="1"/>
          </p:cNvSpPr>
          <p:nvPr>
            <p:ph type="ftr" sz="quarter" idx="11"/>
          </p:nvPr>
        </p:nvSpPr>
        <p:spPr/>
        <p:txBody>
          <a:bodyPr/>
          <a:lstStyle/>
          <a:p>
            <a:endParaRPr lang="en-US" noProof="0" dirty="0"/>
          </a:p>
          <a:p>
            <a:r>
              <a:rPr lang="en-US" noProof="0" dirty="0"/>
              <a:t> Add a footer 	</a:t>
            </a:r>
          </a:p>
          <a:p>
            <a:endParaRPr lang="en-US" noProof="0" dirty="0"/>
          </a:p>
        </p:txBody>
      </p:sp>
      <p:sp>
        <p:nvSpPr>
          <p:cNvPr id="7" name="Slide Number Placeholder 6"/>
          <p:cNvSpPr>
            <a:spLocks noGrp="1"/>
          </p:cNvSpPr>
          <p:nvPr>
            <p:ph type="sldNum" sz="quarter" idx="12"/>
          </p:nvPr>
        </p:nvSpPr>
        <p:spPr/>
        <p:txBody>
          <a:bodyPr/>
          <a:lstStyle/>
          <a:p>
            <a:fld id="{2F5601C1-348E-4149-A60A-012B14EBE97F}" type="slidenum">
              <a:rPr lang="en-US" noProof="0" smtClean="0"/>
              <a:t>‹#›</a:t>
            </a:fld>
            <a:endParaRPr lang="en-US" noProof="0" dirty="0"/>
          </a:p>
        </p:txBody>
      </p:sp>
      <p:sp>
        <p:nvSpPr>
          <p:cNvPr id="8" name="Date Placeholder 3">
            <a:extLst>
              <a:ext uri="{FF2B5EF4-FFF2-40B4-BE49-F238E27FC236}">
                <a16:creationId xmlns:a16="http://schemas.microsoft.com/office/drawing/2014/main" id="{5AA5E670-4D55-43E7-A5BE-FE9C80961E4D}"/>
              </a:ext>
            </a:extLst>
          </p:cNvPr>
          <p:cNvSpPr>
            <a:spLocks noGrp="1"/>
          </p:cNvSpPr>
          <p:nvPr>
            <p:ph type="dt" sz="half" idx="10"/>
          </p:nvPr>
        </p:nvSpPr>
        <p:spPr>
          <a:xfrm>
            <a:off x="262465" y="6356350"/>
            <a:ext cx="2743200" cy="365125"/>
          </a:xfrm>
        </p:spPr>
        <p:txBody>
          <a:bodyPr/>
          <a:lstStyle/>
          <a:p>
            <a:r>
              <a:rPr lang="en-US" noProof="0" dirty="0"/>
              <a:t>7/14/2018</a:t>
            </a:r>
          </a:p>
        </p:txBody>
      </p:sp>
    </p:spTree>
    <p:extLst>
      <p:ext uri="{BB962C8B-B14F-4D97-AF65-F5344CB8AC3E}">
        <p14:creationId xmlns:p14="http://schemas.microsoft.com/office/powerpoint/2010/main" val="27252078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4/26/2026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329847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4/26/2026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466843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4/26/2026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2786065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4/26/2026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54994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4/26/2026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30047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4/26/2026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13510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4/26/2026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1524811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4/26/2026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344639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4/26/2026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229121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4/26/2026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0247015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4/26/2026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8384051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EE020-7EB2-1D78-E4F1-B55ACB71D92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E7F2E0E-F106-6546-B7C1-8634DE8C5F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CF1B648-6786-0000-42E0-056A7E2D8ADF}"/>
              </a:ext>
            </a:extLst>
          </p:cNvPr>
          <p:cNvSpPr>
            <a:spLocks noGrp="1"/>
          </p:cNvSpPr>
          <p:nvPr>
            <p:ph type="dt" sz="half" idx="10"/>
          </p:nvPr>
        </p:nvSpPr>
        <p:spPr/>
        <p:txBody>
          <a:bodyPr/>
          <a:lstStyle/>
          <a:p>
            <a:fld id="{A566055A-0089-314D-ADB3-00DD23097DA1}" type="datetimeFigureOut">
              <a:rPr lang="en-US" smtClean="0"/>
              <a:t>4/26/2026</a:t>
            </a:fld>
            <a:endParaRPr lang="en-US"/>
          </a:p>
        </p:txBody>
      </p:sp>
      <p:sp>
        <p:nvSpPr>
          <p:cNvPr id="5" name="Footer Placeholder 4">
            <a:extLst>
              <a:ext uri="{FF2B5EF4-FFF2-40B4-BE49-F238E27FC236}">
                <a16:creationId xmlns:a16="http://schemas.microsoft.com/office/drawing/2014/main" id="{07CA7FDC-F961-09B3-AC15-F488053CDD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F9CB58-417B-C18A-73A3-C222ED95CB1E}"/>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283220238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5BC18-D816-F09D-96F9-CE98EF77897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A63B5D5-5AEA-0BD9-1CE9-AC1A3BD5B0D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179A07-17BB-1E8E-9EBE-74ADD3C79551}"/>
              </a:ext>
            </a:extLst>
          </p:cNvPr>
          <p:cNvSpPr>
            <a:spLocks noGrp="1"/>
          </p:cNvSpPr>
          <p:nvPr>
            <p:ph type="dt" sz="half" idx="10"/>
          </p:nvPr>
        </p:nvSpPr>
        <p:spPr/>
        <p:txBody>
          <a:bodyPr/>
          <a:lstStyle/>
          <a:p>
            <a:fld id="{A566055A-0089-314D-ADB3-00DD23097DA1}" type="datetimeFigureOut">
              <a:rPr lang="en-US" smtClean="0"/>
              <a:t>4/26/2026</a:t>
            </a:fld>
            <a:endParaRPr lang="en-US"/>
          </a:p>
        </p:txBody>
      </p:sp>
      <p:sp>
        <p:nvSpPr>
          <p:cNvPr id="5" name="Footer Placeholder 4">
            <a:extLst>
              <a:ext uri="{FF2B5EF4-FFF2-40B4-BE49-F238E27FC236}">
                <a16:creationId xmlns:a16="http://schemas.microsoft.com/office/drawing/2014/main" id="{BCCF9A50-D44B-7673-9A1E-C0F0E33B1F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D7491B-696A-D2DA-AB60-9CB40E3C9FB3}"/>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348204846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7C07E-0538-8BD7-00B2-24060AB1333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E32A7A4-7256-1A55-FD8C-A3C9EB2E0A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B843B2C-FE85-DEB8-4E9F-6A5081B7CB8E}"/>
              </a:ext>
            </a:extLst>
          </p:cNvPr>
          <p:cNvSpPr>
            <a:spLocks noGrp="1"/>
          </p:cNvSpPr>
          <p:nvPr>
            <p:ph type="dt" sz="half" idx="10"/>
          </p:nvPr>
        </p:nvSpPr>
        <p:spPr/>
        <p:txBody>
          <a:bodyPr/>
          <a:lstStyle/>
          <a:p>
            <a:fld id="{A566055A-0089-314D-ADB3-00DD23097DA1}" type="datetimeFigureOut">
              <a:rPr lang="en-US" smtClean="0"/>
              <a:t>4/26/2026</a:t>
            </a:fld>
            <a:endParaRPr lang="en-US"/>
          </a:p>
        </p:txBody>
      </p:sp>
      <p:sp>
        <p:nvSpPr>
          <p:cNvPr id="5" name="Footer Placeholder 4">
            <a:extLst>
              <a:ext uri="{FF2B5EF4-FFF2-40B4-BE49-F238E27FC236}">
                <a16:creationId xmlns:a16="http://schemas.microsoft.com/office/drawing/2014/main" id="{BDC88C0F-7F62-3EE9-F9AD-2FDDDB8F34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BF91A8-900F-B873-D484-D3AFE5CFC444}"/>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418612469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ED73-0034-8A64-4DD4-02098B9CB0B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9C6ECD2-C2B4-DFBE-EA3B-4A0D4D6C744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AD9A2F0-A87E-478E-71BF-137513760E5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3DBA15B-F26B-9F03-2131-C27DEEFA9495}"/>
              </a:ext>
            </a:extLst>
          </p:cNvPr>
          <p:cNvSpPr>
            <a:spLocks noGrp="1"/>
          </p:cNvSpPr>
          <p:nvPr>
            <p:ph type="dt" sz="half" idx="10"/>
          </p:nvPr>
        </p:nvSpPr>
        <p:spPr/>
        <p:txBody>
          <a:bodyPr/>
          <a:lstStyle/>
          <a:p>
            <a:fld id="{A566055A-0089-314D-ADB3-00DD23097DA1}" type="datetimeFigureOut">
              <a:rPr lang="en-US" smtClean="0"/>
              <a:t>4/26/2026</a:t>
            </a:fld>
            <a:endParaRPr lang="en-US"/>
          </a:p>
        </p:txBody>
      </p:sp>
      <p:sp>
        <p:nvSpPr>
          <p:cNvPr id="6" name="Footer Placeholder 5">
            <a:extLst>
              <a:ext uri="{FF2B5EF4-FFF2-40B4-BE49-F238E27FC236}">
                <a16:creationId xmlns:a16="http://schemas.microsoft.com/office/drawing/2014/main" id="{67CA8EF7-966F-215C-4A7E-8E1F79EA8B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939ED9F-26C5-CC6C-BA11-6960105F0535}"/>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22734464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71F3B-FFAC-2AEF-29E0-3868BFD149E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7BAAE5-1CF3-1EC1-289E-B3B8AF3DCD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87A6C64-28DA-EFCF-F46A-513922F3054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57DC384-2CC2-B6E9-225C-D9AA5F3238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3F2CE1F-E7ED-2B91-6B6B-DDCE04EE794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DF77B3E-4588-1A62-D548-59BA0140569A}"/>
              </a:ext>
            </a:extLst>
          </p:cNvPr>
          <p:cNvSpPr>
            <a:spLocks noGrp="1"/>
          </p:cNvSpPr>
          <p:nvPr>
            <p:ph type="dt" sz="half" idx="10"/>
          </p:nvPr>
        </p:nvSpPr>
        <p:spPr/>
        <p:txBody>
          <a:bodyPr/>
          <a:lstStyle/>
          <a:p>
            <a:fld id="{A566055A-0089-314D-ADB3-00DD23097DA1}" type="datetimeFigureOut">
              <a:rPr lang="en-US" smtClean="0"/>
              <a:t>4/26/2026</a:t>
            </a:fld>
            <a:endParaRPr lang="en-US"/>
          </a:p>
        </p:txBody>
      </p:sp>
      <p:sp>
        <p:nvSpPr>
          <p:cNvPr id="8" name="Footer Placeholder 7">
            <a:extLst>
              <a:ext uri="{FF2B5EF4-FFF2-40B4-BE49-F238E27FC236}">
                <a16:creationId xmlns:a16="http://schemas.microsoft.com/office/drawing/2014/main" id="{92F72868-9E56-780C-2381-344C0014FEA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AB76828-3B6D-5416-E215-460A73E1049A}"/>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1897874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9F0DE-CB45-778A-9336-B58E804CA8F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DBA461A-A45E-2E34-86AA-EFB5E0E58BFF}"/>
              </a:ext>
            </a:extLst>
          </p:cNvPr>
          <p:cNvSpPr>
            <a:spLocks noGrp="1"/>
          </p:cNvSpPr>
          <p:nvPr>
            <p:ph type="dt" sz="half" idx="10"/>
          </p:nvPr>
        </p:nvSpPr>
        <p:spPr/>
        <p:txBody>
          <a:bodyPr/>
          <a:lstStyle/>
          <a:p>
            <a:fld id="{A566055A-0089-314D-ADB3-00DD23097DA1}" type="datetimeFigureOut">
              <a:rPr lang="en-US" smtClean="0"/>
              <a:t>4/26/2026</a:t>
            </a:fld>
            <a:endParaRPr lang="en-US"/>
          </a:p>
        </p:txBody>
      </p:sp>
      <p:sp>
        <p:nvSpPr>
          <p:cNvPr id="4" name="Footer Placeholder 3">
            <a:extLst>
              <a:ext uri="{FF2B5EF4-FFF2-40B4-BE49-F238E27FC236}">
                <a16:creationId xmlns:a16="http://schemas.microsoft.com/office/drawing/2014/main" id="{2456DE49-A80A-4070-2DE2-70298B4C5A7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D2AABF9-5995-E125-E69B-582C35B8F81E}"/>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3183716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12BD7-439E-F09E-8CB6-189254F5EE09}"/>
              </a:ext>
            </a:extLst>
          </p:cNvPr>
          <p:cNvSpPr>
            <a:spLocks noGrp="1"/>
          </p:cNvSpPr>
          <p:nvPr>
            <p:ph type="dt" sz="half" idx="10"/>
          </p:nvPr>
        </p:nvSpPr>
        <p:spPr/>
        <p:txBody>
          <a:bodyPr/>
          <a:lstStyle/>
          <a:p>
            <a:fld id="{A566055A-0089-314D-ADB3-00DD23097DA1}" type="datetimeFigureOut">
              <a:rPr lang="en-US" smtClean="0"/>
              <a:t>4/26/2026</a:t>
            </a:fld>
            <a:endParaRPr lang="en-US"/>
          </a:p>
        </p:txBody>
      </p:sp>
      <p:sp>
        <p:nvSpPr>
          <p:cNvPr id="3" name="Footer Placeholder 2">
            <a:extLst>
              <a:ext uri="{FF2B5EF4-FFF2-40B4-BE49-F238E27FC236}">
                <a16:creationId xmlns:a16="http://schemas.microsoft.com/office/drawing/2014/main" id="{DE39B034-DF12-5C24-498B-90579C89EBB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63577AE-26E0-8A5C-FB74-7EC065392C10}"/>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128864622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1C41B-8809-93F3-EB41-4706B38600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310512B-E467-4AEC-A1C6-D031D1EB50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D5957C0-EF2E-59AA-52C0-F94FC02F5D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F714705-D9C2-B958-E7B5-38C05AF1EAA9}"/>
              </a:ext>
            </a:extLst>
          </p:cNvPr>
          <p:cNvSpPr>
            <a:spLocks noGrp="1"/>
          </p:cNvSpPr>
          <p:nvPr>
            <p:ph type="dt" sz="half" idx="10"/>
          </p:nvPr>
        </p:nvSpPr>
        <p:spPr/>
        <p:txBody>
          <a:bodyPr/>
          <a:lstStyle/>
          <a:p>
            <a:fld id="{A566055A-0089-314D-ADB3-00DD23097DA1}" type="datetimeFigureOut">
              <a:rPr lang="en-US" smtClean="0"/>
              <a:t>4/26/2026</a:t>
            </a:fld>
            <a:endParaRPr lang="en-US"/>
          </a:p>
        </p:txBody>
      </p:sp>
      <p:sp>
        <p:nvSpPr>
          <p:cNvPr id="6" name="Footer Placeholder 5">
            <a:extLst>
              <a:ext uri="{FF2B5EF4-FFF2-40B4-BE49-F238E27FC236}">
                <a16:creationId xmlns:a16="http://schemas.microsoft.com/office/drawing/2014/main" id="{3FF5DBD8-31AC-13FF-BF75-3512D87956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A7315A-A706-1E5C-7E19-5FE4C1AB0D50}"/>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222701138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3524C-146A-BE33-2A01-AA893179AC3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1FDB554-FF15-41AD-A403-0F7185DDD8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BE6758C-BF9B-56E6-F8AC-E3C31A1DE8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70698A-71E2-6E5B-0496-FA95C59C7A64}"/>
              </a:ext>
            </a:extLst>
          </p:cNvPr>
          <p:cNvSpPr>
            <a:spLocks noGrp="1"/>
          </p:cNvSpPr>
          <p:nvPr>
            <p:ph type="dt" sz="half" idx="10"/>
          </p:nvPr>
        </p:nvSpPr>
        <p:spPr/>
        <p:txBody>
          <a:bodyPr/>
          <a:lstStyle/>
          <a:p>
            <a:fld id="{A566055A-0089-314D-ADB3-00DD23097DA1}" type="datetimeFigureOut">
              <a:rPr lang="en-US" smtClean="0"/>
              <a:t>4/26/2026</a:t>
            </a:fld>
            <a:endParaRPr lang="en-US"/>
          </a:p>
        </p:txBody>
      </p:sp>
      <p:sp>
        <p:nvSpPr>
          <p:cNvPr id="6" name="Footer Placeholder 5">
            <a:extLst>
              <a:ext uri="{FF2B5EF4-FFF2-40B4-BE49-F238E27FC236}">
                <a16:creationId xmlns:a16="http://schemas.microsoft.com/office/drawing/2014/main" id="{16082B83-C58E-22CB-A2A0-15C6FB55F2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C513B0-FB09-ED1F-D0B4-198223D012CE}"/>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210517475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09655-2BB9-F38B-EC99-34911A9CF4E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BDF52CB-D3BC-9279-4843-8B9BDD67AF4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B42F53-AC7B-9102-AE89-95DC0559331E}"/>
              </a:ext>
            </a:extLst>
          </p:cNvPr>
          <p:cNvSpPr>
            <a:spLocks noGrp="1"/>
          </p:cNvSpPr>
          <p:nvPr>
            <p:ph type="dt" sz="half" idx="10"/>
          </p:nvPr>
        </p:nvSpPr>
        <p:spPr/>
        <p:txBody>
          <a:bodyPr/>
          <a:lstStyle/>
          <a:p>
            <a:fld id="{A566055A-0089-314D-ADB3-00DD23097DA1}" type="datetimeFigureOut">
              <a:rPr lang="en-US" smtClean="0"/>
              <a:t>4/26/2026</a:t>
            </a:fld>
            <a:endParaRPr lang="en-US"/>
          </a:p>
        </p:txBody>
      </p:sp>
      <p:sp>
        <p:nvSpPr>
          <p:cNvPr id="5" name="Footer Placeholder 4">
            <a:extLst>
              <a:ext uri="{FF2B5EF4-FFF2-40B4-BE49-F238E27FC236}">
                <a16:creationId xmlns:a16="http://schemas.microsoft.com/office/drawing/2014/main" id="{41B463EE-F7CF-9AC4-838F-F45072086A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C57B58-50BB-83CB-C047-299DE95983B2}"/>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269716247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91782C-3901-847F-4614-A1E450A2D0D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96B0861-042D-94A8-AC19-B1BC0932C6C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3E5F71-B585-DEA7-4F46-1DFC438230D8}"/>
              </a:ext>
            </a:extLst>
          </p:cNvPr>
          <p:cNvSpPr>
            <a:spLocks noGrp="1"/>
          </p:cNvSpPr>
          <p:nvPr>
            <p:ph type="dt" sz="half" idx="10"/>
          </p:nvPr>
        </p:nvSpPr>
        <p:spPr/>
        <p:txBody>
          <a:bodyPr/>
          <a:lstStyle/>
          <a:p>
            <a:fld id="{A566055A-0089-314D-ADB3-00DD23097DA1}" type="datetimeFigureOut">
              <a:rPr lang="en-US" smtClean="0"/>
              <a:t>4/26/2026</a:t>
            </a:fld>
            <a:endParaRPr lang="en-US"/>
          </a:p>
        </p:txBody>
      </p:sp>
      <p:sp>
        <p:nvSpPr>
          <p:cNvPr id="5" name="Footer Placeholder 4">
            <a:extLst>
              <a:ext uri="{FF2B5EF4-FFF2-40B4-BE49-F238E27FC236}">
                <a16:creationId xmlns:a16="http://schemas.microsoft.com/office/drawing/2014/main" id="{1AE60228-CE29-709E-8C8D-58815B5215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600850-BC03-80CB-A151-434B215BEF9C}"/>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334242913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738664"/>
          </a:xfrm>
          <a:prstGeom prst="rect">
            <a:avLst/>
          </a:prstGeom>
        </p:spPr>
        <p:txBody>
          <a:bodyPr wrap="square" lIns="0" tIns="0" rIns="0" bIns="0">
            <a:spAutoFit/>
          </a:bodyPr>
          <a:lstStyle>
            <a:lvl1pPr>
              <a:defRPr sz="4800" b="1" i="0">
                <a:solidFill>
                  <a:srgbClr val="281C21"/>
                </a:solidFill>
                <a:latin typeface="Calibri"/>
                <a:cs typeface="Calibri"/>
              </a:defRPr>
            </a:lvl1pPr>
          </a:lstStyle>
          <a:p>
            <a:endParaRPr/>
          </a:p>
        </p:txBody>
      </p:sp>
      <p:sp>
        <p:nvSpPr>
          <p:cNvPr id="3" name="Holder 3"/>
          <p:cNvSpPr>
            <a:spLocks noGrp="1"/>
          </p:cNvSpPr>
          <p:nvPr>
            <p:ph type="subTitle" idx="4"/>
          </p:nvPr>
        </p:nvSpPr>
        <p:spPr>
          <a:xfrm>
            <a:off x="1828800" y="3840480"/>
            <a:ext cx="8534400" cy="266676"/>
          </a:xfrm>
          <a:prstGeom prst="rect">
            <a:avLst/>
          </a:prstGeom>
        </p:spPr>
        <p:txBody>
          <a:bodyPr wrap="square" lIns="0" tIns="0" rIns="0" bIns="0">
            <a:spAutoFit/>
          </a:bodyPr>
          <a:lstStyle>
            <a:lvl1pPr>
              <a:defRPr sz="1733"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51774670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181931" y="106561"/>
            <a:ext cx="11828136" cy="738664"/>
          </a:xfrm>
        </p:spPr>
        <p:txBody>
          <a:bodyPr lIns="0" tIns="0" rIns="0" bIns="0"/>
          <a:lstStyle>
            <a:lvl1pPr>
              <a:defRPr sz="4800" b="1" i="0">
                <a:solidFill>
                  <a:srgbClr val="281C21"/>
                </a:solidFill>
                <a:latin typeface="Calibri"/>
                <a:cs typeface="Calibri"/>
              </a:defRPr>
            </a:lvl1pPr>
          </a:lstStyle>
          <a:p>
            <a:endParaRPr/>
          </a:p>
        </p:txBody>
      </p:sp>
      <p:sp>
        <p:nvSpPr>
          <p:cNvPr id="3" name="Holder 3"/>
          <p:cNvSpPr>
            <a:spLocks noGrp="1"/>
          </p:cNvSpPr>
          <p:nvPr>
            <p:ph type="body" idx="1"/>
          </p:nvPr>
        </p:nvSpPr>
        <p:spPr>
          <a:xfrm>
            <a:off x="702293" y="1603079"/>
            <a:ext cx="10787413" cy="266676"/>
          </a:xfrm>
        </p:spPr>
        <p:txBody>
          <a:bodyPr lIns="0" tIns="0" rIns="0" bIns="0"/>
          <a:lstStyle>
            <a:lvl1pPr>
              <a:defRPr sz="1733"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26261737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181931" y="106561"/>
            <a:ext cx="11828136" cy="738664"/>
          </a:xfrm>
        </p:spPr>
        <p:txBody>
          <a:bodyPr lIns="0" tIns="0" rIns="0" bIns="0"/>
          <a:lstStyle>
            <a:lvl1pPr>
              <a:defRPr sz="4800" b="1" i="0">
                <a:solidFill>
                  <a:srgbClr val="281C21"/>
                </a:solidFill>
                <a:latin typeface="Calibri"/>
                <a:cs typeface="Calibri"/>
              </a:defRPr>
            </a:lvl1pPr>
          </a:lstStyle>
          <a:p>
            <a:endParaRPr/>
          </a:p>
        </p:txBody>
      </p:sp>
      <p:sp>
        <p:nvSpPr>
          <p:cNvPr id="3" name="Holder 3"/>
          <p:cNvSpPr>
            <a:spLocks noGrp="1"/>
          </p:cNvSpPr>
          <p:nvPr>
            <p:ph sz="half" idx="2"/>
          </p:nvPr>
        </p:nvSpPr>
        <p:spPr>
          <a:xfrm>
            <a:off x="191685" y="1642109"/>
            <a:ext cx="5005917" cy="287323"/>
          </a:xfrm>
          <a:prstGeom prst="rect">
            <a:avLst/>
          </a:prstGeom>
        </p:spPr>
        <p:txBody>
          <a:bodyPr wrap="square" lIns="0" tIns="0" rIns="0" bIns="0">
            <a:spAutoFit/>
          </a:bodyPr>
          <a:lstStyle>
            <a:lvl1pPr>
              <a:defRPr sz="1867" b="1" i="0">
                <a:solidFill>
                  <a:schemeClr val="tx1"/>
                </a:solidFill>
                <a:latin typeface="Calibri"/>
                <a:cs typeface="Calibri"/>
              </a:defRPr>
            </a:lvl1pPr>
          </a:lstStyle>
          <a:p>
            <a:endParaRPr/>
          </a:p>
        </p:txBody>
      </p:sp>
      <p:sp>
        <p:nvSpPr>
          <p:cNvPr id="4" name="Holder 4"/>
          <p:cNvSpPr>
            <a:spLocks noGrp="1"/>
          </p:cNvSpPr>
          <p:nvPr>
            <p:ph sz="half" idx="3"/>
          </p:nvPr>
        </p:nvSpPr>
        <p:spPr>
          <a:xfrm>
            <a:off x="6105991" y="1614678"/>
            <a:ext cx="4815839" cy="307777"/>
          </a:xfrm>
          <a:prstGeom prst="rect">
            <a:avLst/>
          </a:prstGeom>
        </p:spPr>
        <p:txBody>
          <a:bodyPr wrap="square" lIns="0" tIns="0" rIns="0" bIns="0">
            <a:spAutoFit/>
          </a:bodyPr>
          <a:lstStyle>
            <a:lvl1pPr>
              <a:defRPr sz="2000" b="1" i="0">
                <a:solidFill>
                  <a:schemeClr val="tx1"/>
                </a:solidFill>
                <a:latin typeface="Calibri"/>
                <a:cs typeface="Calibri"/>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4/26/2026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37616965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181931" y="106561"/>
            <a:ext cx="11828136" cy="738664"/>
          </a:xfrm>
        </p:spPr>
        <p:txBody>
          <a:bodyPr lIns="0" tIns="0" rIns="0" bIns="0"/>
          <a:lstStyle>
            <a:lvl1pPr>
              <a:defRPr sz="4800" b="1" i="0">
                <a:solidFill>
                  <a:srgbClr val="281C2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4/26/2026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65332149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4/26/2026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19505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theme" Target="../theme/theme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4.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52.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theme" Target="../theme/theme5.xml"/><Relationship Id="rId5" Type="http://schemas.openxmlformats.org/officeDocument/2006/relationships/slideLayout" Target="../slideLayouts/slideLayout54.xml"/><Relationship Id="rId4"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A0208D-55A4-3BD0-C419-EBB92EA3E2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E902A4-53F1-2A17-71F5-D7ED10262B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A6C068-C489-A765-50B1-C66C1A2816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7150856-C3A3-4933-A3F4-ED95332560A4}" type="datetimeFigureOut">
              <a:rPr lang="en-GB" smtClean="0"/>
              <a:t>26/04/2026</a:t>
            </a:fld>
            <a:endParaRPr lang="en-GB"/>
          </a:p>
        </p:txBody>
      </p:sp>
      <p:sp>
        <p:nvSpPr>
          <p:cNvPr id="5" name="Footer Placeholder 4">
            <a:extLst>
              <a:ext uri="{FF2B5EF4-FFF2-40B4-BE49-F238E27FC236}">
                <a16:creationId xmlns:a16="http://schemas.microsoft.com/office/drawing/2014/main" id="{3DC4BA30-A970-9884-1821-E721A7DC17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9F8B211-2473-C19C-AC8F-6DE3D8D8BC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CA93384-18EB-4F41-B081-C186806E0208}" type="slidenum">
              <a:rPr lang="en-GB" smtClean="0"/>
              <a:t>‹#›</a:t>
            </a:fld>
            <a:endParaRPr lang="en-GB"/>
          </a:p>
        </p:txBody>
      </p:sp>
    </p:spTree>
    <p:extLst>
      <p:ext uri="{BB962C8B-B14F-4D97-AF65-F5344CB8AC3E}">
        <p14:creationId xmlns:p14="http://schemas.microsoft.com/office/powerpoint/2010/main" val="39398438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bwMode="blackGray">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bg2"/>
                </a:solidFill>
              </a:defRPr>
            </a:lvl1pPr>
          </a:lstStyle>
          <a:p>
            <a:r>
              <a:rPr lang="en-US" noProof="0" dirty="0"/>
              <a:t>7/14/2018</a:t>
            </a:r>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bg2"/>
                </a:solidFill>
              </a:defRPr>
            </a:lvl1pPr>
          </a:lstStyle>
          <a:p>
            <a:endParaRPr lang="en-US" noProof="0" dirty="0"/>
          </a:p>
          <a:p>
            <a:r>
              <a:rPr lang="en-US" noProof="0" dirty="0"/>
              <a:t> Add a footer 	</a:t>
            </a:r>
          </a:p>
          <a:p>
            <a:endParaRPr lang="en-US" noProof="0"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bg2"/>
                </a:solidFill>
              </a:defRPr>
            </a:lvl1pPr>
          </a:lstStyle>
          <a:p>
            <a:fld id="{2F5601C1-348E-4149-A60A-012B14EBE97F}" type="slidenum">
              <a:rPr lang="en-US" noProof="0" smtClean="0"/>
              <a:pPr/>
              <a:t>‹#›</a:t>
            </a:fld>
            <a:endParaRPr lang="en-US" noProof="0" dirty="0"/>
          </a:p>
        </p:txBody>
      </p:sp>
    </p:spTree>
    <p:extLst>
      <p:ext uri="{BB962C8B-B14F-4D97-AF65-F5344CB8AC3E}">
        <p14:creationId xmlns:p14="http://schemas.microsoft.com/office/powerpoint/2010/main" val="309446715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Lst>
  <p:txStyles>
    <p:titleStyle>
      <a:lvl1pPr algn="l" defTabSz="914400" rtl="0" eaLnBrk="1" latinLnBrk="0" hangingPunct="1">
        <a:lnSpc>
          <a:spcPct val="90000"/>
        </a:lnSpc>
        <a:spcBef>
          <a:spcPct val="0"/>
        </a:spcBef>
        <a:buNone/>
        <a:defRPr sz="3600" kern="1200" spc="-60"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4/26/2026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8173448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6EC8CB-F59E-C3C0-BDE1-AF026F05EC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D464A51-E246-8614-8548-98D97F0C08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8831E0-9A96-50E5-0A2D-AD2F9F25F8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66055A-0089-314D-ADB3-00DD23097DA1}" type="datetimeFigureOut">
              <a:rPr lang="en-US" smtClean="0"/>
              <a:t>4/26/2026</a:t>
            </a:fld>
            <a:endParaRPr lang="en-US"/>
          </a:p>
        </p:txBody>
      </p:sp>
      <p:sp>
        <p:nvSpPr>
          <p:cNvPr id="5" name="Footer Placeholder 4">
            <a:extLst>
              <a:ext uri="{FF2B5EF4-FFF2-40B4-BE49-F238E27FC236}">
                <a16:creationId xmlns:a16="http://schemas.microsoft.com/office/drawing/2014/main" id="{655E74AE-A815-B1B1-DF04-043B91E0BD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9C45DA2-F1A9-48DB-D32E-59C77C2500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894E84-899D-D94A-89C1-C251CB5CE114}" type="slidenum">
              <a:rPr lang="en-US" smtClean="0"/>
              <a:t>‹#›</a:t>
            </a:fld>
            <a:endParaRPr lang="en-US"/>
          </a:p>
        </p:txBody>
      </p:sp>
    </p:spTree>
    <p:extLst>
      <p:ext uri="{BB962C8B-B14F-4D97-AF65-F5344CB8AC3E}">
        <p14:creationId xmlns:p14="http://schemas.microsoft.com/office/powerpoint/2010/main" val="4229624959"/>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181931" y="106561"/>
            <a:ext cx="11828136" cy="1107996"/>
          </a:xfrm>
          <a:prstGeom prst="rect">
            <a:avLst/>
          </a:prstGeom>
        </p:spPr>
        <p:txBody>
          <a:bodyPr wrap="square" lIns="0" tIns="0" rIns="0" bIns="0">
            <a:spAutoFit/>
          </a:bodyPr>
          <a:lstStyle>
            <a:lvl1pPr>
              <a:defRPr sz="7200" b="1" i="0">
                <a:solidFill>
                  <a:srgbClr val="281C21"/>
                </a:solidFill>
                <a:latin typeface="Calibri"/>
                <a:cs typeface="Calibri"/>
              </a:defRPr>
            </a:lvl1pPr>
          </a:lstStyle>
          <a:p>
            <a:endParaRPr/>
          </a:p>
        </p:txBody>
      </p:sp>
      <p:sp>
        <p:nvSpPr>
          <p:cNvPr id="3" name="Holder 3"/>
          <p:cNvSpPr>
            <a:spLocks noGrp="1"/>
          </p:cNvSpPr>
          <p:nvPr>
            <p:ph type="body" idx="1"/>
          </p:nvPr>
        </p:nvSpPr>
        <p:spPr>
          <a:xfrm>
            <a:off x="702293" y="1603079"/>
            <a:ext cx="10787413" cy="400110"/>
          </a:xfrm>
          <a:prstGeom prst="rect">
            <a:avLst/>
          </a:prstGeom>
        </p:spPr>
        <p:txBody>
          <a:bodyPr wrap="square" lIns="0" tIns="0" rIns="0" bIns="0">
            <a:spAutoFit/>
          </a:bodyPr>
          <a:lstStyle>
            <a:lvl1pPr>
              <a:defRPr sz="2600" b="0"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4/26/2026</a:t>
            </a:fld>
            <a:endParaRPr lang="en-US"/>
          </a:p>
        </p:txBody>
      </p:sp>
      <p:sp>
        <p:nvSpPr>
          <p:cNvPr id="6" name="Holder 6"/>
          <p:cNvSpPr>
            <a:spLocks noGrp="1"/>
          </p:cNvSpPr>
          <p:nvPr>
            <p:ph type="sldNum" sz="quarter" idx="7"/>
          </p:nvPr>
        </p:nvSpPr>
        <p:spPr>
          <a:xfrm>
            <a:off x="8778241" y="6377940"/>
            <a:ext cx="280416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71375280"/>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Lst>
  <p:txStyles>
    <p:titleStyle>
      <a:lvl1pPr>
        <a:defRPr>
          <a:latin typeface="+mj-lt"/>
          <a:ea typeface="+mj-ea"/>
          <a:cs typeface="+mj-cs"/>
        </a:defRPr>
      </a:lvl1pPr>
    </p:titleStyle>
    <p:bodyStyle>
      <a:lvl1pPr marL="0">
        <a:defRPr>
          <a:latin typeface="+mn-lt"/>
          <a:ea typeface="+mn-ea"/>
          <a:cs typeface="+mn-cs"/>
        </a:defRPr>
      </a:lvl1pPr>
      <a:lvl2pPr marL="304815">
        <a:defRPr>
          <a:latin typeface="+mn-lt"/>
          <a:ea typeface="+mn-ea"/>
          <a:cs typeface="+mn-cs"/>
        </a:defRPr>
      </a:lvl2pPr>
      <a:lvl3pPr marL="609630">
        <a:defRPr>
          <a:latin typeface="+mn-lt"/>
          <a:ea typeface="+mn-ea"/>
          <a:cs typeface="+mn-cs"/>
        </a:defRPr>
      </a:lvl3pPr>
      <a:lvl4pPr marL="914446">
        <a:defRPr>
          <a:latin typeface="+mn-lt"/>
          <a:ea typeface="+mn-ea"/>
          <a:cs typeface="+mn-cs"/>
        </a:defRPr>
      </a:lvl4pPr>
      <a:lvl5pPr marL="1219261">
        <a:defRPr>
          <a:latin typeface="+mn-lt"/>
          <a:ea typeface="+mn-ea"/>
          <a:cs typeface="+mn-cs"/>
        </a:defRPr>
      </a:lvl5pPr>
      <a:lvl6pPr marL="1524076">
        <a:defRPr>
          <a:latin typeface="+mn-lt"/>
          <a:ea typeface="+mn-ea"/>
          <a:cs typeface="+mn-cs"/>
        </a:defRPr>
      </a:lvl6pPr>
      <a:lvl7pPr marL="1828891">
        <a:defRPr>
          <a:latin typeface="+mn-lt"/>
          <a:ea typeface="+mn-ea"/>
          <a:cs typeface="+mn-cs"/>
        </a:defRPr>
      </a:lvl7pPr>
      <a:lvl8pPr marL="2133707">
        <a:defRPr>
          <a:latin typeface="+mn-lt"/>
          <a:ea typeface="+mn-ea"/>
          <a:cs typeface="+mn-cs"/>
        </a:defRPr>
      </a:lvl8pPr>
      <a:lvl9pPr marL="2438522">
        <a:defRPr>
          <a:latin typeface="+mn-lt"/>
          <a:ea typeface="+mn-ea"/>
          <a:cs typeface="+mn-cs"/>
        </a:defRPr>
      </a:lvl9pPr>
    </p:bodyStyle>
    <p:otherStyle>
      <a:lvl1pPr marL="0">
        <a:defRPr>
          <a:latin typeface="+mn-lt"/>
          <a:ea typeface="+mn-ea"/>
          <a:cs typeface="+mn-cs"/>
        </a:defRPr>
      </a:lvl1pPr>
      <a:lvl2pPr marL="304815">
        <a:defRPr>
          <a:latin typeface="+mn-lt"/>
          <a:ea typeface="+mn-ea"/>
          <a:cs typeface="+mn-cs"/>
        </a:defRPr>
      </a:lvl2pPr>
      <a:lvl3pPr marL="609630">
        <a:defRPr>
          <a:latin typeface="+mn-lt"/>
          <a:ea typeface="+mn-ea"/>
          <a:cs typeface="+mn-cs"/>
        </a:defRPr>
      </a:lvl3pPr>
      <a:lvl4pPr marL="914446">
        <a:defRPr>
          <a:latin typeface="+mn-lt"/>
          <a:ea typeface="+mn-ea"/>
          <a:cs typeface="+mn-cs"/>
        </a:defRPr>
      </a:lvl4pPr>
      <a:lvl5pPr marL="1219261">
        <a:defRPr>
          <a:latin typeface="+mn-lt"/>
          <a:ea typeface="+mn-ea"/>
          <a:cs typeface="+mn-cs"/>
        </a:defRPr>
      </a:lvl5pPr>
      <a:lvl6pPr marL="1524076">
        <a:defRPr>
          <a:latin typeface="+mn-lt"/>
          <a:ea typeface="+mn-ea"/>
          <a:cs typeface="+mn-cs"/>
        </a:defRPr>
      </a:lvl6pPr>
      <a:lvl7pPr marL="1828891">
        <a:defRPr>
          <a:latin typeface="+mn-lt"/>
          <a:ea typeface="+mn-ea"/>
          <a:cs typeface="+mn-cs"/>
        </a:defRPr>
      </a:lvl7pPr>
      <a:lvl8pPr marL="2133707">
        <a:defRPr>
          <a:latin typeface="+mn-lt"/>
          <a:ea typeface="+mn-ea"/>
          <a:cs typeface="+mn-cs"/>
        </a:defRPr>
      </a:lvl8pPr>
      <a:lvl9pPr marL="2438522">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iqsels.com/en/public-domain-photo-zwsia"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1.gif"/><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15.jpeg"/><Relationship Id="rId7" Type="http://schemas.openxmlformats.org/officeDocument/2006/relationships/diagramLayout" Target="../diagrams/layout2.xml"/><Relationship Id="rId2" Type="http://schemas.openxmlformats.org/officeDocument/2006/relationships/notesSlide" Target="../notesSlides/notesSlide6.xml"/><Relationship Id="rId1" Type="http://schemas.openxmlformats.org/officeDocument/2006/relationships/slideLayout" Target="../slideLayouts/slideLayout19.xml"/><Relationship Id="rId6" Type="http://schemas.openxmlformats.org/officeDocument/2006/relationships/diagramData" Target="../diagrams/data2.xml"/><Relationship Id="rId5" Type="http://schemas.openxmlformats.org/officeDocument/2006/relationships/image" Target="../media/image17.svg"/><Relationship Id="rId10" Type="http://schemas.microsoft.com/office/2007/relationships/diagramDrawing" Target="../diagrams/drawing2.xml"/><Relationship Id="rId4" Type="http://schemas.openxmlformats.org/officeDocument/2006/relationships/image" Target="../media/image16.svg"/><Relationship Id="rId9" Type="http://schemas.openxmlformats.org/officeDocument/2006/relationships/diagramColors" Target="../diagrams/colors2.xml"/></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16.xml"/><Relationship Id="rId4" Type="http://schemas.openxmlformats.org/officeDocument/2006/relationships/image" Target="../media/image19.sv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pexels.com/photo/crop-unrecognizable-students-reading-textbooks-together-in-park-5538632/"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2.xml"/><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5.xml"/><Relationship Id="rId1" Type="http://schemas.openxmlformats.org/officeDocument/2006/relationships/slideLayout" Target="../slideLayouts/slideLayout29.xml"/><Relationship Id="rId5" Type="http://schemas.openxmlformats.org/officeDocument/2006/relationships/image" Target="../media/image35.jpeg"/><Relationship Id="rId4" Type="http://schemas.openxmlformats.org/officeDocument/2006/relationships/image" Target="../media/image34.jpe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G0zJGDokyWQ?start=22&amp;feature=oembed" TargetMode="External"/><Relationship Id="rId4" Type="http://schemas.openxmlformats.org/officeDocument/2006/relationships/image" Target="../media/image36.jpeg"/></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9.xml"/><Relationship Id="rId1" Type="http://schemas.openxmlformats.org/officeDocument/2006/relationships/slideLayout" Target="../slideLayouts/slideLayout4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0.xml"/><Relationship Id="rId1" Type="http://schemas.openxmlformats.org/officeDocument/2006/relationships/slideLayout" Target="../slideLayouts/slideLayout40.xml"/></Relationships>
</file>

<file path=ppt/slides/_rels/slide2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1.xml"/><Relationship Id="rId1" Type="http://schemas.openxmlformats.org/officeDocument/2006/relationships/slideLayout" Target="../slideLayouts/slideLayout40.xml"/></Relationships>
</file>

<file path=ppt/slides/_rels/slide2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2.xml"/><Relationship Id="rId1" Type="http://schemas.openxmlformats.org/officeDocument/2006/relationships/slideLayout" Target="../slideLayouts/slideLayout40.xml"/></Relationships>
</file>

<file path=ppt/slides/_rels/slide2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3.xml"/><Relationship Id="rId1" Type="http://schemas.openxmlformats.org/officeDocument/2006/relationships/slideLayout" Target="../slideLayouts/slideLayout40.xml"/></Relationships>
</file>

<file path=ppt/slides/_rels/slide28.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4.xml"/><Relationship Id="rId1" Type="http://schemas.openxmlformats.org/officeDocument/2006/relationships/slideLayout" Target="../slideLayouts/slideLayout40.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5.xml"/><Relationship Id="rId1" Type="http://schemas.openxmlformats.org/officeDocument/2006/relationships/slideLayout" Target="../slideLayouts/slideLayout40.xml"/><Relationship Id="rId5" Type="http://schemas.openxmlformats.org/officeDocument/2006/relationships/image" Target="../media/image50.png"/><Relationship Id="rId4" Type="http://schemas.openxmlformats.org/officeDocument/2006/relationships/image" Target="../media/image49.png"/></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jpg"/><Relationship Id="rId1" Type="http://schemas.openxmlformats.org/officeDocument/2006/relationships/slideLayout" Target="../slideLayouts/slideLayout51.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53.png"/><Relationship Id="rId1" Type="http://schemas.openxmlformats.org/officeDocument/2006/relationships/slideLayout" Target="../slideLayouts/slideLayout40.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40.xml"/></Relationships>
</file>

<file path=ppt/slides/_rels/slide3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6.xml"/><Relationship Id="rId1" Type="http://schemas.openxmlformats.org/officeDocument/2006/relationships/slideLayout" Target="../slideLayouts/slideLayout40.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40.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5.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40.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40.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7.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40.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40.xml"/><Relationship Id="rId1" Type="http://schemas.openxmlformats.org/officeDocument/2006/relationships/video" Target="https://www.youtube.com/embed/FWTNMzK9vG4?feature=oembed" TargetMode="External"/><Relationship Id="rId5" Type="http://schemas.openxmlformats.org/officeDocument/2006/relationships/image" Target="../media/image63.jpeg"/><Relationship Id="rId4" Type="http://schemas.openxmlformats.org/officeDocument/2006/relationships/image" Target="../media/image62.png"/></Relationships>
</file>

<file path=ppt/slides/_rels/slide39.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40.xml"/></Relationships>
</file>

<file path=ppt/slides/_rels/slide4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51.xml"/><Relationship Id="rId5" Type="http://schemas.openxmlformats.org/officeDocument/2006/relationships/image" Target="../media/image68.png"/><Relationship Id="rId4" Type="http://schemas.openxmlformats.org/officeDocument/2006/relationships/image" Target="../media/image67.png"/></Relationships>
</file>

<file path=ppt/slides/_rels/slide41.xml.rels><?xml version="1.0" encoding="UTF-8" standalone="yes"?>
<Relationships xmlns="http://schemas.openxmlformats.org/package/2006/relationships"><Relationship Id="rId2" Type="http://schemas.openxmlformats.org/officeDocument/2006/relationships/image" Target="../media/image69.jpg"/><Relationship Id="rId1" Type="http://schemas.openxmlformats.org/officeDocument/2006/relationships/slideLayout" Target="../slideLayouts/slideLayout51.xml"/></Relationships>
</file>

<file path=ppt/slides/_rels/slide42.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51.xml"/></Relationships>
</file>

<file path=ppt/slides/_rels/slide4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71.png"/><Relationship Id="rId1" Type="http://schemas.openxmlformats.org/officeDocument/2006/relationships/slideLayout" Target="../slideLayouts/slideLayout51.xml"/><Relationship Id="rId5" Type="http://schemas.openxmlformats.org/officeDocument/2006/relationships/image" Target="../media/image67.png"/><Relationship Id="rId4" Type="http://schemas.openxmlformats.org/officeDocument/2006/relationships/image" Target="../media/image72.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4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71.png"/><Relationship Id="rId1" Type="http://schemas.openxmlformats.org/officeDocument/2006/relationships/slideLayout" Target="../slideLayouts/slideLayout51.xml"/><Relationship Id="rId5" Type="http://schemas.openxmlformats.org/officeDocument/2006/relationships/image" Target="../media/image67.png"/><Relationship Id="rId4" Type="http://schemas.openxmlformats.org/officeDocument/2006/relationships/image" Target="../media/image72.png"/></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7.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78.png"/></Relationships>
</file>

<file path=ppt/slides/_rels/slide48.xml.rels><?xml version="1.0" encoding="UTF-8" standalone="yes"?>
<Relationships xmlns="http://schemas.openxmlformats.org/package/2006/relationships"><Relationship Id="rId3" Type="http://schemas.openxmlformats.org/officeDocument/2006/relationships/hyperlink" Target="https://www.kcl.ac.uk/policy-institute/assets/student-mental-health-in-2023.pdf" TargetMode="External"/><Relationship Id="rId2" Type="http://schemas.openxmlformats.org/officeDocument/2006/relationships/hyperlink" Target="https://cks.nice.org.uk/topics/mental-health-in-students/background-information/prevale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510838D-DAD4-57B1-3B69-F5A561637C75}"/>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038" b="5693"/>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2A1A64A0-F4E3-49DD-96B7-84FB564610E8}"/>
              </a:ext>
            </a:extLst>
          </p:cNvPr>
          <p:cNvSpPr>
            <a:spLocks noGrp="1"/>
          </p:cNvSpPr>
          <p:nvPr>
            <p:ph type="ctrTitle"/>
          </p:nvPr>
        </p:nvSpPr>
        <p:spPr>
          <a:xfrm>
            <a:off x="1524000" y="1122362"/>
            <a:ext cx="9144000" cy="2900518"/>
          </a:xfrm>
        </p:spPr>
        <p:txBody>
          <a:bodyPr>
            <a:normAutofit/>
          </a:bodyPr>
          <a:lstStyle/>
          <a:p>
            <a:r>
              <a:rPr lang="en-US">
                <a:solidFill>
                  <a:srgbClr val="FFFFFF"/>
                </a:solidFill>
              </a:rPr>
              <a:t>Academic Study Skills:</a:t>
            </a:r>
            <a:endParaRPr lang="en-GB">
              <a:solidFill>
                <a:srgbClr val="FFFFFF"/>
              </a:solidFill>
            </a:endParaRPr>
          </a:p>
        </p:txBody>
      </p:sp>
      <p:sp>
        <p:nvSpPr>
          <p:cNvPr id="3" name="Subtitle 2">
            <a:extLst>
              <a:ext uri="{FF2B5EF4-FFF2-40B4-BE49-F238E27FC236}">
                <a16:creationId xmlns:a16="http://schemas.microsoft.com/office/drawing/2014/main" id="{447439E8-EEB2-36FE-9276-B04F701484B0}"/>
              </a:ext>
            </a:extLst>
          </p:cNvPr>
          <p:cNvSpPr>
            <a:spLocks noGrp="1"/>
          </p:cNvSpPr>
          <p:nvPr>
            <p:ph type="subTitle" idx="1"/>
          </p:nvPr>
        </p:nvSpPr>
        <p:spPr>
          <a:xfrm>
            <a:off x="1524000" y="4159404"/>
            <a:ext cx="9144000" cy="1098395"/>
          </a:xfrm>
        </p:spPr>
        <p:txBody>
          <a:bodyPr>
            <a:normAutofit/>
          </a:bodyPr>
          <a:lstStyle/>
          <a:p>
            <a:r>
              <a:rPr lang="en-US">
                <a:solidFill>
                  <a:srgbClr val="FFFFFF"/>
                </a:solidFill>
              </a:rPr>
              <a:t>Building your Student Tool Kit</a:t>
            </a:r>
            <a:endParaRPr lang="en-GB">
              <a:solidFill>
                <a:srgbClr val="FFFFFF"/>
              </a:solidFill>
            </a:endParaRPr>
          </a:p>
        </p:txBody>
      </p:sp>
    </p:spTree>
    <p:extLst>
      <p:ext uri="{BB962C8B-B14F-4D97-AF65-F5344CB8AC3E}">
        <p14:creationId xmlns:p14="http://schemas.microsoft.com/office/powerpoint/2010/main" val="22135321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52C125-E6A2-C81F-5562-571D924BACCA}"/>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Feeling like Dory be like… </a:t>
            </a:r>
          </a:p>
        </p:txBody>
      </p:sp>
      <p:pic>
        <p:nvPicPr>
          <p:cNvPr id="4" name="Content Placeholder 2" descr="Who Am I? Where Am I Going? What Am I Doing? - Dory from Nemo (5 second  memory) Meme Generator">
            <a:extLst>
              <a:ext uri="{FF2B5EF4-FFF2-40B4-BE49-F238E27FC236}">
                <a16:creationId xmlns:a16="http://schemas.microsoft.com/office/drawing/2014/main" id="{58ED044E-43C4-D2B9-31E8-0259C7F73BF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777316" y="791838"/>
            <a:ext cx="6780700" cy="52719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1306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CC9583-9E02-3257-6F56-EF9CB1F30546}"/>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It’s all about me… </a:t>
            </a:r>
          </a:p>
        </p:txBody>
      </p:sp>
      <p:pic>
        <p:nvPicPr>
          <p:cNvPr id="4" name="Picture 2" descr="Eminem My Name Is GIFs - Find &amp; Share on GIPHY">
            <a:extLst>
              <a:ext uri="{FF2B5EF4-FFF2-40B4-BE49-F238E27FC236}">
                <a16:creationId xmlns:a16="http://schemas.microsoft.com/office/drawing/2014/main" id="{33611BDE-D2AE-7E5D-FB34-9953FB015A1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323312" y="961812"/>
            <a:ext cx="6618774" cy="4930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4428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DE1B3-0D2F-3EFC-6D73-1DABBF85D8DD}"/>
              </a:ext>
            </a:extLst>
          </p:cNvPr>
          <p:cNvSpPr>
            <a:spLocks noGrp="1"/>
          </p:cNvSpPr>
          <p:nvPr>
            <p:ph type="title"/>
          </p:nvPr>
        </p:nvSpPr>
        <p:spPr>
          <a:xfrm>
            <a:off x="493643" y="139838"/>
            <a:ext cx="6728791" cy="1325563"/>
          </a:xfrm>
        </p:spPr>
        <p:txBody>
          <a:bodyPr/>
          <a:lstStyle/>
          <a:p>
            <a:pPr algn="ctr"/>
            <a:r>
              <a:rPr lang="en-GB" dirty="0"/>
              <a:t>Wait a minute… </a:t>
            </a:r>
          </a:p>
        </p:txBody>
      </p:sp>
      <p:graphicFrame>
        <p:nvGraphicFramePr>
          <p:cNvPr id="4" name="Content Placeholder 2">
            <a:extLst>
              <a:ext uri="{FF2B5EF4-FFF2-40B4-BE49-F238E27FC236}">
                <a16:creationId xmlns:a16="http://schemas.microsoft.com/office/drawing/2014/main" id="{D6DCB275-10B4-6122-4E2E-BF1C8B5FC6FB}"/>
              </a:ext>
            </a:extLst>
          </p:cNvPr>
          <p:cNvGraphicFramePr>
            <a:graphicFrameLocks noGrp="1"/>
          </p:cNvGraphicFramePr>
          <p:nvPr>
            <p:ph idx="1"/>
            <p:extLst>
              <p:ext uri="{D42A27DB-BD31-4B8C-83A1-F6EECF244321}">
                <p14:modId xmlns:p14="http://schemas.microsoft.com/office/powerpoint/2010/main" val="1170603633"/>
              </p:ext>
            </p:extLst>
          </p:nvPr>
        </p:nvGraphicFramePr>
        <p:xfrm>
          <a:off x="10964" y="1258957"/>
          <a:ext cx="7556027" cy="55990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2" descr="Wait a minute. Who are you? on Make a GIF">
            <a:extLst>
              <a:ext uri="{FF2B5EF4-FFF2-40B4-BE49-F238E27FC236}">
                <a16:creationId xmlns:a16="http://schemas.microsoft.com/office/drawing/2014/main" id="{00807D55-08EF-8C74-D85C-2A28EB494B10}"/>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7566991" y="1"/>
            <a:ext cx="461404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0211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F695F69-7001-421E-98A8-E74156934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descr="University of Wales Trinity Saint David (@UWTSD) / Posts / X">
            <a:extLst>
              <a:ext uri="{FF2B5EF4-FFF2-40B4-BE49-F238E27FC236}">
                <a16:creationId xmlns:a16="http://schemas.microsoft.com/office/drawing/2014/main" id="{10CD87D8-51A8-C598-E145-7BEFBB0D7C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873" r="7238"/>
          <a:stretch>
            <a:fillRect/>
          </a:stretch>
        </p:blipFill>
        <p:spPr bwMode="auto">
          <a:xfrm>
            <a:off x="6096010" y="10"/>
            <a:ext cx="6095999" cy="6857990"/>
          </a:xfrm>
          <a:custGeom>
            <a:avLst/>
            <a:gdLst/>
            <a:ahLst/>
            <a:cxnLst/>
            <a:rect l="l" t="t" r="r" b="b"/>
            <a:pathLst>
              <a:path w="6095999" h="6858000">
                <a:moveTo>
                  <a:pt x="0" y="0"/>
                </a:moveTo>
                <a:lnTo>
                  <a:pt x="6095999" y="0"/>
                </a:lnTo>
                <a:lnTo>
                  <a:pt x="6095999" y="6858000"/>
                </a:lnTo>
                <a:lnTo>
                  <a:pt x="0" y="6858000"/>
                </a:lnTo>
                <a:lnTo>
                  <a:pt x="0" y="6857999"/>
                </a:lnTo>
                <a:lnTo>
                  <a:pt x="4220980" y="6857999"/>
                </a:lnTo>
                <a:lnTo>
                  <a:pt x="4213164" y="6851010"/>
                </a:lnTo>
                <a:cubicBezTo>
                  <a:pt x="4181666" y="6825777"/>
                  <a:pt x="4066661" y="6744343"/>
                  <a:pt x="4062999" y="6737842"/>
                </a:cubicBezTo>
                <a:cubicBezTo>
                  <a:pt x="4024279" y="6693220"/>
                  <a:pt x="4060463" y="6731339"/>
                  <a:pt x="3994350" y="6686435"/>
                </a:cubicBezTo>
                <a:cubicBezTo>
                  <a:pt x="3947033" y="6670674"/>
                  <a:pt x="3899856" y="6566625"/>
                  <a:pt x="3859426" y="6512643"/>
                </a:cubicBezTo>
                <a:cubicBezTo>
                  <a:pt x="3843619" y="6494605"/>
                  <a:pt x="3819111" y="6476220"/>
                  <a:pt x="3795266" y="6469055"/>
                </a:cubicBezTo>
                <a:cubicBezTo>
                  <a:pt x="3772240" y="6479507"/>
                  <a:pt x="3769424" y="6446115"/>
                  <a:pt x="3752228" y="6440526"/>
                </a:cubicBezTo>
                <a:cubicBezTo>
                  <a:pt x="3742060" y="6447641"/>
                  <a:pt x="3719048" y="6424775"/>
                  <a:pt x="3716355" y="6414007"/>
                </a:cubicBezTo>
                <a:cubicBezTo>
                  <a:pt x="3729286" y="6392352"/>
                  <a:pt x="3629924" y="6387100"/>
                  <a:pt x="3629916" y="6370687"/>
                </a:cubicBezTo>
                <a:cubicBezTo>
                  <a:pt x="3600280" y="6362353"/>
                  <a:pt x="3495200" y="6368444"/>
                  <a:pt x="3479034" y="6339494"/>
                </a:cubicBezTo>
                <a:cubicBezTo>
                  <a:pt x="3420435" y="6317314"/>
                  <a:pt x="3345614" y="6290932"/>
                  <a:pt x="3319627" y="6285893"/>
                </a:cubicBezTo>
                <a:cubicBezTo>
                  <a:pt x="3282294" y="6327705"/>
                  <a:pt x="3185936" y="6185255"/>
                  <a:pt x="3075494" y="6164273"/>
                </a:cubicBezTo>
                <a:cubicBezTo>
                  <a:pt x="3059427" y="6166243"/>
                  <a:pt x="3051440" y="6164859"/>
                  <a:pt x="3050019" y="6153683"/>
                </a:cubicBezTo>
                <a:cubicBezTo>
                  <a:pt x="3016030" y="6146243"/>
                  <a:pt x="2991340" y="6114870"/>
                  <a:pt x="2963636" y="6123708"/>
                </a:cubicBezTo>
                <a:cubicBezTo>
                  <a:pt x="2928425" y="6105855"/>
                  <a:pt x="2947049" y="6092097"/>
                  <a:pt x="2914912" y="6078439"/>
                </a:cubicBezTo>
                <a:lnTo>
                  <a:pt x="2770812" y="6041758"/>
                </a:lnTo>
                <a:cubicBezTo>
                  <a:pt x="2750466" y="6034724"/>
                  <a:pt x="2729222" y="6014032"/>
                  <a:pt x="2708585" y="6007728"/>
                </a:cubicBezTo>
                <a:lnTo>
                  <a:pt x="2687072" y="6003931"/>
                </a:lnTo>
                <a:lnTo>
                  <a:pt x="2674457" y="5991515"/>
                </a:lnTo>
                <a:cubicBezTo>
                  <a:pt x="2668773" y="5988707"/>
                  <a:pt x="2661696" y="5988167"/>
                  <a:pt x="2652298" y="5991525"/>
                </a:cubicBezTo>
                <a:cubicBezTo>
                  <a:pt x="2634345" y="5986939"/>
                  <a:pt x="2583809" y="5969299"/>
                  <a:pt x="2566743" y="5963996"/>
                </a:cubicBezTo>
                <a:lnTo>
                  <a:pt x="2549903" y="5959709"/>
                </a:lnTo>
                <a:lnTo>
                  <a:pt x="2542177" y="5951723"/>
                </a:lnTo>
                <a:cubicBezTo>
                  <a:pt x="2529898" y="5945994"/>
                  <a:pt x="2498812" y="5935402"/>
                  <a:pt x="2476225" y="5925338"/>
                </a:cubicBezTo>
                <a:cubicBezTo>
                  <a:pt x="2457810" y="5911056"/>
                  <a:pt x="2433846" y="5899348"/>
                  <a:pt x="2406656" y="5891344"/>
                </a:cubicBezTo>
                <a:cubicBezTo>
                  <a:pt x="2400991" y="5896275"/>
                  <a:pt x="2393612" y="5885783"/>
                  <a:pt x="2389160" y="5883030"/>
                </a:cubicBezTo>
                <a:cubicBezTo>
                  <a:pt x="2387458" y="5886701"/>
                  <a:pt x="2375233" y="5885881"/>
                  <a:pt x="2372540" y="5881920"/>
                </a:cubicBezTo>
                <a:cubicBezTo>
                  <a:pt x="2293168" y="5849488"/>
                  <a:pt x="2325743" y="5894734"/>
                  <a:pt x="2283811" y="5862541"/>
                </a:cubicBezTo>
                <a:cubicBezTo>
                  <a:pt x="2275730" y="5859531"/>
                  <a:pt x="2268484" y="5859925"/>
                  <a:pt x="2261759" y="5861764"/>
                </a:cubicBezTo>
                <a:lnTo>
                  <a:pt x="2219265" y="5849327"/>
                </a:lnTo>
                <a:cubicBezTo>
                  <a:pt x="2203078" y="5842651"/>
                  <a:pt x="2185672" y="5837119"/>
                  <a:pt x="2167456" y="5832891"/>
                </a:cubicBezTo>
                <a:cubicBezTo>
                  <a:pt x="2161387" y="5839963"/>
                  <a:pt x="2149583" y="5826532"/>
                  <a:pt x="2143288" y="5823218"/>
                </a:cubicBezTo>
                <a:cubicBezTo>
                  <a:pt x="2141966" y="5828274"/>
                  <a:pt x="2126227" y="5828196"/>
                  <a:pt x="2121889" y="5823116"/>
                </a:cubicBezTo>
                <a:cubicBezTo>
                  <a:pt x="2013448" y="5786297"/>
                  <a:pt x="2065303" y="5844161"/>
                  <a:pt x="2004548" y="5804552"/>
                </a:cubicBezTo>
                <a:cubicBezTo>
                  <a:pt x="1993575" y="5801194"/>
                  <a:pt x="1984449" y="5802325"/>
                  <a:pt x="1976317" y="5805346"/>
                </a:cubicBezTo>
                <a:lnTo>
                  <a:pt x="1960968" y="5813703"/>
                </a:lnTo>
                <a:lnTo>
                  <a:pt x="1951886" y="5808313"/>
                </a:lnTo>
                <a:cubicBezTo>
                  <a:pt x="1914205" y="5801767"/>
                  <a:pt x="1900427" y="5810657"/>
                  <a:pt x="1881129" y="5796205"/>
                </a:cubicBezTo>
                <a:cubicBezTo>
                  <a:pt x="1847467" y="5788576"/>
                  <a:pt x="1808824" y="5783942"/>
                  <a:pt x="1778393" y="5776687"/>
                </a:cubicBezTo>
                <a:cubicBezTo>
                  <a:pt x="1764338" y="5756704"/>
                  <a:pt x="1721542" y="5761928"/>
                  <a:pt x="1698544" y="5752677"/>
                </a:cubicBezTo>
                <a:cubicBezTo>
                  <a:pt x="1688689" y="5744367"/>
                  <a:pt x="1680710" y="5741898"/>
                  <a:pt x="1667763" y="5746936"/>
                </a:cubicBezTo>
                <a:cubicBezTo>
                  <a:pt x="1622782" y="5706970"/>
                  <a:pt x="1636232" y="5740258"/>
                  <a:pt x="1589890" y="5720079"/>
                </a:cubicBezTo>
                <a:cubicBezTo>
                  <a:pt x="1550522" y="5700408"/>
                  <a:pt x="1504390" y="5684235"/>
                  <a:pt x="1470745" y="5647268"/>
                </a:cubicBezTo>
                <a:cubicBezTo>
                  <a:pt x="1465307" y="5637473"/>
                  <a:pt x="1447590" y="5631171"/>
                  <a:pt x="1431171" y="5633192"/>
                </a:cubicBezTo>
                <a:cubicBezTo>
                  <a:pt x="1428344" y="5633540"/>
                  <a:pt x="1425665" y="5634127"/>
                  <a:pt x="1423215" y="5634934"/>
                </a:cubicBezTo>
                <a:cubicBezTo>
                  <a:pt x="1404063" y="5609561"/>
                  <a:pt x="1384477" y="5616951"/>
                  <a:pt x="1377158" y="5600720"/>
                </a:cubicBezTo>
                <a:cubicBezTo>
                  <a:pt x="1337416" y="5587406"/>
                  <a:pt x="1299119" y="5594952"/>
                  <a:pt x="1292001" y="5580595"/>
                </a:cubicBezTo>
                <a:cubicBezTo>
                  <a:pt x="1270404" y="5577445"/>
                  <a:pt x="1236263" y="5586393"/>
                  <a:pt x="1224877" y="5570207"/>
                </a:cubicBezTo>
                <a:cubicBezTo>
                  <a:pt x="1218892" y="5580643"/>
                  <a:pt x="1203320" y="5557444"/>
                  <a:pt x="1188481" y="5562311"/>
                </a:cubicBezTo>
                <a:cubicBezTo>
                  <a:pt x="1177571" y="5566931"/>
                  <a:pt x="1170302" y="5560971"/>
                  <a:pt x="1160620" y="5558862"/>
                </a:cubicBezTo>
                <a:cubicBezTo>
                  <a:pt x="1146504" y="5561577"/>
                  <a:pt x="1106544" y="5545833"/>
                  <a:pt x="1097113" y="5537725"/>
                </a:cubicBezTo>
                <a:cubicBezTo>
                  <a:pt x="1076260" y="5511528"/>
                  <a:pt x="1012618" y="5517876"/>
                  <a:pt x="994944" y="5497522"/>
                </a:cubicBezTo>
                <a:cubicBezTo>
                  <a:pt x="987638" y="5493756"/>
                  <a:pt x="980141" y="5491480"/>
                  <a:pt x="972567" y="5490138"/>
                </a:cubicBezTo>
                <a:lnTo>
                  <a:pt x="927036" y="5488921"/>
                </a:lnTo>
                <a:lnTo>
                  <a:pt x="905198" y="5488488"/>
                </a:lnTo>
                <a:cubicBezTo>
                  <a:pt x="920127" y="5466532"/>
                  <a:pt x="847550" y="5479119"/>
                  <a:pt x="871473" y="5463326"/>
                </a:cubicBezTo>
                <a:cubicBezTo>
                  <a:pt x="835241" y="5455796"/>
                  <a:pt x="824844" y="5441869"/>
                  <a:pt x="787335" y="5431076"/>
                </a:cubicBezTo>
                <a:lnTo>
                  <a:pt x="646418" y="5398569"/>
                </a:lnTo>
                <a:cubicBezTo>
                  <a:pt x="594533" y="5378172"/>
                  <a:pt x="569175" y="5376706"/>
                  <a:pt x="522316" y="5365133"/>
                </a:cubicBezTo>
                <a:cubicBezTo>
                  <a:pt x="485699" y="5316148"/>
                  <a:pt x="451396" y="5327743"/>
                  <a:pt x="425051" y="5295085"/>
                </a:cubicBezTo>
                <a:cubicBezTo>
                  <a:pt x="373115" y="5280721"/>
                  <a:pt x="376598" y="5265782"/>
                  <a:pt x="318461" y="5265657"/>
                </a:cubicBezTo>
                <a:lnTo>
                  <a:pt x="266536" y="5232252"/>
                </a:lnTo>
                <a:cubicBezTo>
                  <a:pt x="254867" y="5225616"/>
                  <a:pt x="251642" y="5227516"/>
                  <a:pt x="248444" y="5225838"/>
                </a:cubicBezTo>
                <a:lnTo>
                  <a:pt x="247345" y="5222181"/>
                </a:lnTo>
                <a:lnTo>
                  <a:pt x="237345" y="5217023"/>
                </a:lnTo>
                <a:lnTo>
                  <a:pt x="219603" y="5204977"/>
                </a:lnTo>
                <a:lnTo>
                  <a:pt x="214443" y="5204489"/>
                </a:lnTo>
                <a:lnTo>
                  <a:pt x="184816" y="5189073"/>
                </a:lnTo>
                <a:lnTo>
                  <a:pt x="183534" y="5189699"/>
                </a:lnTo>
                <a:cubicBezTo>
                  <a:pt x="179981" y="5190754"/>
                  <a:pt x="176085" y="5190869"/>
                  <a:pt x="171363" y="5189023"/>
                </a:cubicBezTo>
                <a:cubicBezTo>
                  <a:pt x="165797" y="5204157"/>
                  <a:pt x="163531" y="5192594"/>
                  <a:pt x="150096" y="5185813"/>
                </a:cubicBezTo>
                <a:lnTo>
                  <a:pt x="59253" y="5172817"/>
                </a:lnTo>
                <a:lnTo>
                  <a:pt x="52526" y="5170052"/>
                </a:lnTo>
                <a:lnTo>
                  <a:pt x="52188" y="5170183"/>
                </a:lnTo>
                <a:cubicBezTo>
                  <a:pt x="50293" y="5169980"/>
                  <a:pt x="47917" y="5169219"/>
                  <a:pt x="44687" y="5167637"/>
                </a:cubicBezTo>
                <a:lnTo>
                  <a:pt x="40261" y="5165012"/>
                </a:lnTo>
                <a:lnTo>
                  <a:pt x="27209" y="5159648"/>
                </a:lnTo>
                <a:lnTo>
                  <a:pt x="21368" y="5159036"/>
                </a:lnTo>
                <a:lnTo>
                  <a:pt x="0" y="515885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0D78A4E-1290-8CF6-D5AA-1F1644CD53DF}"/>
              </a:ext>
            </a:extLst>
          </p:cNvPr>
          <p:cNvSpPr>
            <a:spLocks noGrp="1"/>
          </p:cNvSpPr>
          <p:nvPr>
            <p:ph type="title"/>
          </p:nvPr>
        </p:nvSpPr>
        <p:spPr>
          <a:xfrm>
            <a:off x="599818" y="5234320"/>
            <a:ext cx="6931319" cy="752217"/>
          </a:xfrm>
        </p:spPr>
        <p:txBody>
          <a:bodyPr vert="horz" lIns="91440" tIns="45720" rIns="91440" bIns="45720" rtlCol="0" anchor="b">
            <a:normAutofit/>
          </a:bodyPr>
          <a:lstStyle/>
          <a:p>
            <a:r>
              <a:rPr lang="en-US" sz="3600" kern="1200">
                <a:solidFill>
                  <a:schemeClr val="tx1">
                    <a:lumMod val="85000"/>
                    <a:lumOff val="15000"/>
                  </a:schemeClr>
                </a:solidFill>
                <a:latin typeface="+mj-lt"/>
                <a:ea typeface="+mj-ea"/>
                <a:cs typeface="+mj-cs"/>
              </a:rPr>
              <a:t>The Learning Community</a:t>
            </a:r>
          </a:p>
        </p:txBody>
      </p:sp>
      <p:pic>
        <p:nvPicPr>
          <p:cNvPr id="5" name="Content Placeholder 4">
            <a:extLst>
              <a:ext uri="{FF2B5EF4-FFF2-40B4-BE49-F238E27FC236}">
                <a16:creationId xmlns:a16="http://schemas.microsoft.com/office/drawing/2014/main" id="{81E578A1-EC2A-7FF4-1316-AB5C51CA89C8}"/>
              </a:ext>
            </a:extLst>
          </p:cNvPr>
          <p:cNvPicPr>
            <a:picLocks noGrp="1" noChangeAspect="1"/>
          </p:cNvPicPr>
          <p:nvPr>
            <p:ph idx="1"/>
          </p:nvPr>
        </p:nvPicPr>
        <p:blipFill>
          <a:blip r:embed="rId4"/>
          <a:srcRect l="6096" r="7800" b="2"/>
          <a:stretch>
            <a:fillRect/>
          </a:stretch>
        </p:blipFill>
        <p:spPr>
          <a:xfrm>
            <a:off x="-5388" y="10"/>
            <a:ext cx="6169518" cy="5158840"/>
          </a:xfrm>
          <a:custGeom>
            <a:avLst/>
            <a:gdLst/>
            <a:ahLst/>
            <a:cxnLst/>
            <a:rect l="l" t="t" r="r" b="b"/>
            <a:pathLst>
              <a:path w="6096000" h="5158850">
                <a:moveTo>
                  <a:pt x="0" y="0"/>
                </a:moveTo>
                <a:lnTo>
                  <a:pt x="6096000" y="0"/>
                </a:lnTo>
                <a:lnTo>
                  <a:pt x="6096000" y="5158850"/>
                </a:lnTo>
                <a:lnTo>
                  <a:pt x="5957305" y="5157644"/>
                </a:lnTo>
                <a:cubicBezTo>
                  <a:pt x="5920540" y="5151975"/>
                  <a:pt x="5887096" y="5153588"/>
                  <a:pt x="5857259" y="5143603"/>
                </a:cubicBezTo>
                <a:cubicBezTo>
                  <a:pt x="5843335" y="5146861"/>
                  <a:pt x="5830921" y="5147051"/>
                  <a:pt x="5821375" y="5137142"/>
                </a:cubicBezTo>
                <a:cubicBezTo>
                  <a:pt x="5786501" y="5134144"/>
                  <a:pt x="5775399" y="5144200"/>
                  <a:pt x="5755916" y="5131695"/>
                </a:cubicBezTo>
                <a:cubicBezTo>
                  <a:pt x="5732132" y="5146996"/>
                  <a:pt x="5732735" y="5139753"/>
                  <a:pt x="5725007" y="5132964"/>
                </a:cubicBezTo>
                <a:lnTo>
                  <a:pt x="5723810" y="5132374"/>
                </a:lnTo>
                <a:lnTo>
                  <a:pt x="5720531" y="5134578"/>
                </a:lnTo>
                <a:lnTo>
                  <a:pt x="5714795" y="5134902"/>
                </a:lnTo>
                <a:lnTo>
                  <a:pt x="5700142" y="5131655"/>
                </a:lnTo>
                <a:lnTo>
                  <a:pt x="5694799" y="5129754"/>
                </a:lnTo>
                <a:cubicBezTo>
                  <a:pt x="5691058" y="5128696"/>
                  <a:pt x="5688491" y="5128320"/>
                  <a:pt x="5686627" y="5128420"/>
                </a:cubicBezTo>
                <a:lnTo>
                  <a:pt x="5686371" y="5128603"/>
                </a:lnTo>
                <a:lnTo>
                  <a:pt x="5678819" y="5126929"/>
                </a:lnTo>
                <a:cubicBezTo>
                  <a:pt x="5666199" y="5123608"/>
                  <a:pt x="5654035" y="5119908"/>
                  <a:pt x="5642547" y="5116000"/>
                </a:cubicBezTo>
                <a:cubicBezTo>
                  <a:pt x="5629445" y="5126457"/>
                  <a:pt x="5588783" y="5104807"/>
                  <a:pt x="5587979" y="5128480"/>
                </a:cubicBezTo>
                <a:cubicBezTo>
                  <a:pt x="5572317" y="5123886"/>
                  <a:pt x="5564904" y="5112774"/>
                  <a:pt x="5566635" y="5128675"/>
                </a:cubicBezTo>
                <a:cubicBezTo>
                  <a:pt x="5561375" y="5127594"/>
                  <a:pt x="5557787" y="5128327"/>
                  <a:pt x="5554953" y="5129937"/>
                </a:cubicBezTo>
                <a:lnTo>
                  <a:pt x="5554039" y="5130763"/>
                </a:lnTo>
                <a:lnTo>
                  <a:pt x="5514254" y="5120517"/>
                </a:lnTo>
                <a:lnTo>
                  <a:pt x="5492156" y="5111382"/>
                </a:lnTo>
                <a:lnTo>
                  <a:pt x="5480446" y="5107855"/>
                </a:lnTo>
                <a:lnTo>
                  <a:pt x="5477744" y="5104402"/>
                </a:lnTo>
                <a:cubicBezTo>
                  <a:pt x="5474490" y="5102038"/>
                  <a:pt x="5469391" y="5100405"/>
                  <a:pt x="5460150" y="5100442"/>
                </a:cubicBezTo>
                <a:lnTo>
                  <a:pt x="5457901" y="5100914"/>
                </a:lnTo>
                <a:lnTo>
                  <a:pt x="5444243" y="5094201"/>
                </a:lnTo>
                <a:cubicBezTo>
                  <a:pt x="5439994" y="5091441"/>
                  <a:pt x="5436419" y="5088231"/>
                  <a:pt x="5433825" y="5084410"/>
                </a:cubicBezTo>
                <a:cubicBezTo>
                  <a:pt x="5379443" y="5093528"/>
                  <a:pt x="5336110" y="5069767"/>
                  <a:pt x="5280996" y="5063773"/>
                </a:cubicBezTo>
                <a:cubicBezTo>
                  <a:pt x="5250806" y="5055129"/>
                  <a:pt x="5168599" y="5059471"/>
                  <a:pt x="5161582" y="5030966"/>
                </a:cubicBezTo>
                <a:cubicBezTo>
                  <a:pt x="5121870" y="5022662"/>
                  <a:pt x="5095637" y="5020496"/>
                  <a:pt x="5042717" y="5013952"/>
                </a:cubicBezTo>
                <a:cubicBezTo>
                  <a:pt x="4991136" y="4983679"/>
                  <a:pt x="4902283" y="4990567"/>
                  <a:pt x="4840514" y="4970468"/>
                </a:cubicBezTo>
                <a:cubicBezTo>
                  <a:pt x="4799904" y="4987615"/>
                  <a:pt x="4824087" y="4969531"/>
                  <a:pt x="4786778" y="4967817"/>
                </a:cubicBezTo>
                <a:cubicBezTo>
                  <a:pt x="4801901" y="4948343"/>
                  <a:pt x="4739845" y="4972374"/>
                  <a:pt x="4743741" y="4948216"/>
                </a:cubicBezTo>
                <a:cubicBezTo>
                  <a:pt x="4736829" y="4948670"/>
                  <a:pt x="4730010" y="4949869"/>
                  <a:pt x="4723136" y="4951257"/>
                </a:cubicBezTo>
                <a:lnTo>
                  <a:pt x="4719535" y="4951970"/>
                </a:lnTo>
                <a:lnTo>
                  <a:pt x="4706143" y="4950704"/>
                </a:lnTo>
                <a:lnTo>
                  <a:pt x="4701098" y="4955500"/>
                </a:lnTo>
                <a:lnTo>
                  <a:pt x="4680034" y="4957289"/>
                </a:lnTo>
                <a:cubicBezTo>
                  <a:pt x="4672339" y="4957161"/>
                  <a:pt x="4664292" y="4956094"/>
                  <a:pt x="4655741" y="4953520"/>
                </a:cubicBezTo>
                <a:cubicBezTo>
                  <a:pt x="4636359" y="4940479"/>
                  <a:pt x="4599701" y="4946454"/>
                  <a:pt x="4569298" y="4940691"/>
                </a:cubicBezTo>
                <a:lnTo>
                  <a:pt x="4555978" y="4935439"/>
                </a:lnTo>
                <a:lnTo>
                  <a:pt x="4508950" y="4932725"/>
                </a:lnTo>
                <a:cubicBezTo>
                  <a:pt x="4495669" y="4931511"/>
                  <a:pt x="4482007" y="4929765"/>
                  <a:pt x="4467838" y="4927057"/>
                </a:cubicBezTo>
                <a:lnTo>
                  <a:pt x="4441949" y="4920349"/>
                </a:lnTo>
                <a:lnTo>
                  <a:pt x="4394719" y="4912853"/>
                </a:lnTo>
                <a:lnTo>
                  <a:pt x="4356810" y="4916186"/>
                </a:lnTo>
                <a:lnTo>
                  <a:pt x="4222145" y="4920166"/>
                </a:lnTo>
                <a:cubicBezTo>
                  <a:pt x="4202488" y="4924963"/>
                  <a:pt x="4184742" y="4944595"/>
                  <a:pt x="4160481" y="4934555"/>
                </a:cubicBezTo>
                <a:cubicBezTo>
                  <a:pt x="4165854" y="4945670"/>
                  <a:pt x="4131661" y="4931019"/>
                  <a:pt x="4124879" y="4940397"/>
                </a:cubicBezTo>
                <a:cubicBezTo>
                  <a:pt x="4120895" y="4948198"/>
                  <a:pt x="4109593" y="4945570"/>
                  <a:pt x="4100114" y="4947117"/>
                </a:cubicBezTo>
                <a:cubicBezTo>
                  <a:pt x="4091835" y="4954382"/>
                  <a:pt x="4045978" y="4954676"/>
                  <a:pt x="4030957" y="4950944"/>
                </a:cubicBezTo>
                <a:cubicBezTo>
                  <a:pt x="3989825" y="4935537"/>
                  <a:pt x="3946860" y="4963196"/>
                  <a:pt x="3913764" y="4951738"/>
                </a:cubicBezTo>
                <a:cubicBezTo>
                  <a:pt x="3904534" y="4951024"/>
                  <a:pt x="3896577" y="4951663"/>
                  <a:pt x="3889457" y="4953140"/>
                </a:cubicBezTo>
                <a:lnTo>
                  <a:pt x="3871115" y="4959252"/>
                </a:lnTo>
                <a:lnTo>
                  <a:pt x="3869086" y="4964946"/>
                </a:lnTo>
                <a:lnTo>
                  <a:pt x="3856124" y="4966504"/>
                </a:lnTo>
                <a:lnTo>
                  <a:pt x="3835967" y="4975175"/>
                </a:lnTo>
                <a:cubicBezTo>
                  <a:pt x="3826465" y="4950975"/>
                  <a:pt x="3782586" y="4987146"/>
                  <a:pt x="3785910" y="4965148"/>
                </a:cubicBezTo>
                <a:cubicBezTo>
                  <a:pt x="3750785" y="4971249"/>
                  <a:pt x="3699033" y="4952693"/>
                  <a:pt x="3671085" y="4977741"/>
                </a:cubicBezTo>
                <a:cubicBezTo>
                  <a:pt x="3621255" y="4982620"/>
                  <a:pt x="3562637" y="4994206"/>
                  <a:pt x="3486928" y="4994420"/>
                </a:cubicBezTo>
                <a:cubicBezTo>
                  <a:pt x="3446030" y="4994640"/>
                  <a:pt x="3343460" y="4976299"/>
                  <a:pt x="3280956" y="4975036"/>
                </a:cubicBezTo>
                <a:cubicBezTo>
                  <a:pt x="3227193" y="4980695"/>
                  <a:pt x="3256481" y="4973778"/>
                  <a:pt x="3211563" y="4993919"/>
                </a:cubicBezTo>
                <a:cubicBezTo>
                  <a:pt x="3207119" y="4990757"/>
                  <a:pt x="3170070" y="4988394"/>
                  <a:pt x="3164681" y="4986606"/>
                </a:cubicBezTo>
                <a:lnTo>
                  <a:pt x="3127171" y="4979411"/>
                </a:lnTo>
                <a:lnTo>
                  <a:pt x="3096889" y="4976795"/>
                </a:lnTo>
                <a:cubicBezTo>
                  <a:pt x="3088441" y="4978753"/>
                  <a:pt x="3082883" y="4978233"/>
                  <a:pt x="3078620" y="4976620"/>
                </a:cubicBezTo>
                <a:lnTo>
                  <a:pt x="3074275" y="4973840"/>
                </a:lnTo>
                <a:lnTo>
                  <a:pt x="3036436" y="4968613"/>
                </a:lnTo>
                <a:lnTo>
                  <a:pt x="3031995" y="4969990"/>
                </a:lnTo>
                <a:lnTo>
                  <a:pt x="2994028" y="4967956"/>
                </a:lnTo>
                <a:cubicBezTo>
                  <a:pt x="2992299" y="4970105"/>
                  <a:pt x="2989407" y="4971561"/>
                  <a:pt x="2984001" y="4971609"/>
                </a:cubicBezTo>
                <a:cubicBezTo>
                  <a:pt x="2994191" y="4986644"/>
                  <a:pt x="2981386" y="4977427"/>
                  <a:pt x="2964542" y="4976237"/>
                </a:cubicBezTo>
                <a:cubicBezTo>
                  <a:pt x="2976613" y="4999323"/>
                  <a:pt x="2927627" y="4986817"/>
                  <a:pt x="2921274" y="4999668"/>
                </a:cubicBezTo>
                <a:cubicBezTo>
                  <a:pt x="2908629" y="4998274"/>
                  <a:pt x="2895476" y="4997220"/>
                  <a:pt x="2882111" y="4996632"/>
                </a:cubicBezTo>
                <a:lnTo>
                  <a:pt x="2874282" y="4996582"/>
                </a:lnTo>
                <a:cubicBezTo>
                  <a:pt x="2874237" y="4996658"/>
                  <a:pt x="2874193" y="4996735"/>
                  <a:pt x="2874147" y="4996812"/>
                </a:cubicBezTo>
                <a:cubicBezTo>
                  <a:pt x="2872492" y="4997296"/>
                  <a:pt x="2869935" y="4997466"/>
                  <a:pt x="2865932" y="4997221"/>
                </a:cubicBezTo>
                <a:lnTo>
                  <a:pt x="2860008" y="4996489"/>
                </a:lnTo>
                <a:lnTo>
                  <a:pt x="2844819" y="4996392"/>
                </a:lnTo>
                <a:lnTo>
                  <a:pt x="2839735" y="4997900"/>
                </a:lnTo>
                <a:lnTo>
                  <a:pt x="2837922" y="5000718"/>
                </a:lnTo>
                <a:lnTo>
                  <a:pt x="2836507" y="5000394"/>
                </a:lnTo>
                <a:cubicBezTo>
                  <a:pt x="2825749" y="4995427"/>
                  <a:pt x="2822382" y="4988291"/>
                  <a:pt x="2808859" y="5008050"/>
                </a:cubicBezTo>
                <a:cubicBezTo>
                  <a:pt x="2784233" y="4999995"/>
                  <a:pt x="2779499" y="5012041"/>
                  <a:pt x="2745907" y="5016391"/>
                </a:cubicBezTo>
                <a:cubicBezTo>
                  <a:pt x="2731796" y="5008784"/>
                  <a:pt x="2720518" y="5011549"/>
                  <a:pt x="2709519" y="5017601"/>
                </a:cubicBezTo>
                <a:cubicBezTo>
                  <a:pt x="2676766" y="5014138"/>
                  <a:pt x="2646981" y="5022656"/>
                  <a:pt x="2610212" y="5024813"/>
                </a:cubicBezTo>
                <a:cubicBezTo>
                  <a:pt x="2570359" y="5014992"/>
                  <a:pt x="2550109" y="5032793"/>
                  <a:pt x="2510814" y="5035020"/>
                </a:cubicBezTo>
                <a:cubicBezTo>
                  <a:pt x="2476639" y="5017991"/>
                  <a:pt x="2482834" y="5049980"/>
                  <a:pt x="2462736" y="5056754"/>
                </a:cubicBezTo>
                <a:lnTo>
                  <a:pt x="2457050" y="5057379"/>
                </a:lnTo>
                <a:lnTo>
                  <a:pt x="2442184" y="5054901"/>
                </a:lnTo>
                <a:lnTo>
                  <a:pt x="2436703" y="5053277"/>
                </a:lnTo>
                <a:cubicBezTo>
                  <a:pt x="2432888" y="5052418"/>
                  <a:pt x="2430299" y="5052175"/>
                  <a:pt x="2428451" y="5052373"/>
                </a:cubicBezTo>
                <a:lnTo>
                  <a:pt x="2420551" y="5051292"/>
                </a:lnTo>
                <a:cubicBezTo>
                  <a:pt x="2407700" y="5048633"/>
                  <a:pt x="2395274" y="5045570"/>
                  <a:pt x="2383501" y="5042264"/>
                </a:cubicBezTo>
                <a:cubicBezTo>
                  <a:pt x="2362992" y="5043848"/>
                  <a:pt x="2317884" y="5059023"/>
                  <a:pt x="2297493" y="5060796"/>
                </a:cubicBezTo>
                <a:lnTo>
                  <a:pt x="2261156" y="5052905"/>
                </a:lnTo>
                <a:lnTo>
                  <a:pt x="2200581" y="5036274"/>
                </a:lnTo>
                <a:lnTo>
                  <a:pt x="2198380" y="5036861"/>
                </a:lnTo>
                <a:lnTo>
                  <a:pt x="2116066" y="5030866"/>
                </a:lnTo>
                <a:cubicBezTo>
                  <a:pt x="2111600" y="5028328"/>
                  <a:pt x="2059664" y="5017338"/>
                  <a:pt x="2056754" y="5013653"/>
                </a:cubicBezTo>
                <a:cubicBezTo>
                  <a:pt x="2003393" y="5025622"/>
                  <a:pt x="1998298" y="5020073"/>
                  <a:pt x="1942916" y="5016969"/>
                </a:cubicBezTo>
                <a:cubicBezTo>
                  <a:pt x="1882138" y="5005950"/>
                  <a:pt x="1836966" y="4987831"/>
                  <a:pt x="1796717" y="4981610"/>
                </a:cubicBezTo>
                <a:cubicBezTo>
                  <a:pt x="1724075" y="4970499"/>
                  <a:pt x="1636218" y="4947449"/>
                  <a:pt x="1583222" y="4942334"/>
                </a:cubicBezTo>
                <a:cubicBezTo>
                  <a:pt x="1544265" y="4961611"/>
                  <a:pt x="1556109" y="4938719"/>
                  <a:pt x="1518821" y="4938963"/>
                </a:cubicBezTo>
                <a:cubicBezTo>
                  <a:pt x="1497291" y="4936197"/>
                  <a:pt x="1483221" y="4927794"/>
                  <a:pt x="1471837" y="4925740"/>
                </a:cubicBezTo>
                <a:lnTo>
                  <a:pt x="1450515" y="4926642"/>
                </a:lnTo>
                <a:lnTo>
                  <a:pt x="1437078" y="4926078"/>
                </a:lnTo>
                <a:lnTo>
                  <a:pt x="1432462" y="4931139"/>
                </a:lnTo>
                <a:lnTo>
                  <a:pt x="1411645" y="4934032"/>
                </a:lnTo>
                <a:cubicBezTo>
                  <a:pt x="1384856" y="4931153"/>
                  <a:pt x="1306656" y="4918434"/>
                  <a:pt x="1271729" y="4913863"/>
                </a:cubicBezTo>
                <a:cubicBezTo>
                  <a:pt x="1258697" y="4907976"/>
                  <a:pt x="1213546" y="4901042"/>
                  <a:pt x="1202076" y="4906608"/>
                </a:cubicBezTo>
                <a:cubicBezTo>
                  <a:pt x="1192059" y="4906580"/>
                  <a:pt x="1182171" y="4902320"/>
                  <a:pt x="1174670" y="4909064"/>
                </a:cubicBezTo>
                <a:cubicBezTo>
                  <a:pt x="1163701" y="4916862"/>
                  <a:pt x="1136874" y="4897641"/>
                  <a:pt x="1137035" y="4908989"/>
                </a:cubicBezTo>
                <a:cubicBezTo>
                  <a:pt x="1117838" y="4895687"/>
                  <a:pt x="1091386" y="4911450"/>
                  <a:pt x="1069882" y="4912892"/>
                </a:cubicBezTo>
                <a:cubicBezTo>
                  <a:pt x="1055589" y="4900472"/>
                  <a:pt x="1024570" y="4915744"/>
                  <a:pt x="980935" y="4911119"/>
                </a:cubicBezTo>
                <a:cubicBezTo>
                  <a:pt x="947614" y="4906556"/>
                  <a:pt x="913224" y="4897403"/>
                  <a:pt x="869960" y="4885518"/>
                </a:cubicBezTo>
                <a:cubicBezTo>
                  <a:pt x="819114" y="4856727"/>
                  <a:pt x="768074" y="4850663"/>
                  <a:pt x="721345" y="4839806"/>
                </a:cubicBezTo>
                <a:cubicBezTo>
                  <a:pt x="667944" y="4829906"/>
                  <a:pt x="698286" y="4859338"/>
                  <a:pt x="635428" y="4830000"/>
                </a:cubicBezTo>
                <a:cubicBezTo>
                  <a:pt x="626286" y="4837571"/>
                  <a:pt x="617638" y="4836842"/>
                  <a:pt x="604106" y="4830842"/>
                </a:cubicBezTo>
                <a:cubicBezTo>
                  <a:pt x="583276" y="4833091"/>
                  <a:pt x="539859" y="4845979"/>
                  <a:pt x="510451" y="4843485"/>
                </a:cubicBezTo>
                <a:cubicBezTo>
                  <a:pt x="489781" y="4840800"/>
                  <a:pt x="443867" y="4818678"/>
                  <a:pt x="427656" y="4815877"/>
                </a:cubicBezTo>
                <a:cubicBezTo>
                  <a:pt x="424088" y="4817297"/>
                  <a:pt x="419580" y="4820561"/>
                  <a:pt x="413184" y="4826676"/>
                </a:cubicBezTo>
                <a:cubicBezTo>
                  <a:pt x="387673" y="4816699"/>
                  <a:pt x="379855" y="4828170"/>
                  <a:pt x="341772" y="4829671"/>
                </a:cubicBezTo>
                <a:cubicBezTo>
                  <a:pt x="327795" y="4821005"/>
                  <a:pt x="314729" y="4822794"/>
                  <a:pt x="301266" y="4827842"/>
                </a:cubicBezTo>
                <a:cubicBezTo>
                  <a:pt x="265781" y="4821714"/>
                  <a:pt x="231017" y="4827635"/>
                  <a:pt x="189886" y="4826710"/>
                </a:cubicBezTo>
                <a:cubicBezTo>
                  <a:pt x="147910" y="4813727"/>
                  <a:pt x="121702" y="4829584"/>
                  <a:pt x="77762" y="4828518"/>
                </a:cubicBezTo>
                <a:cubicBezTo>
                  <a:pt x="38733" y="4806108"/>
                  <a:pt x="44308" y="4851138"/>
                  <a:pt x="8164" y="4846203"/>
                </a:cubicBezTo>
                <a:lnTo>
                  <a:pt x="0" y="4843648"/>
                </a:lnTo>
                <a:lnTo>
                  <a:pt x="0" y="4080681"/>
                </a:lnTo>
                <a:close/>
              </a:path>
            </a:pathLst>
          </a:custGeom>
        </p:spPr>
      </p:pic>
    </p:spTree>
    <p:extLst>
      <p:ext uri="{BB962C8B-B14F-4D97-AF65-F5344CB8AC3E}">
        <p14:creationId xmlns:p14="http://schemas.microsoft.com/office/powerpoint/2010/main" val="2826231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D8CD5D3D-BD4B-C119-320E-F055302A21A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b="18182"/>
          <a:stretch>
            <a:fillRect/>
          </a:stretch>
        </p:blipFill>
        <p:spPr bwMode="auto">
          <a:xfrm>
            <a:off x="20" y="10"/>
            <a:ext cx="12191980" cy="6857990"/>
          </a:xfrm>
          <a:prstGeom prst="rect">
            <a:avLst/>
          </a:prstGeom>
          <a:solidFill>
            <a:srgbClr val="FFFFFF"/>
          </a:solidFill>
        </p:spPr>
      </p:pic>
    </p:spTree>
    <p:extLst>
      <p:ext uri="{BB962C8B-B14F-4D97-AF65-F5344CB8AC3E}">
        <p14:creationId xmlns:p14="http://schemas.microsoft.com/office/powerpoint/2010/main" val="2567553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bwMode="blackGray">
      <p:bgPr>
        <a:solidFill>
          <a:schemeClr val="bg1"/>
        </a:solidFill>
        <a:effectLst/>
      </p:bgPr>
    </p:bg>
    <p:spTree>
      <p:nvGrpSpPr>
        <p:cNvPr id="1" name=""/>
        <p:cNvGrpSpPr/>
        <p:nvPr/>
      </p:nvGrpSpPr>
      <p:grpSpPr>
        <a:xfrm>
          <a:off x="0" y="0"/>
          <a:ext cx="0" cy="0"/>
          <a:chOff x="0" y="0"/>
          <a:chExt cx="0" cy="0"/>
        </a:xfrm>
      </p:grpSpPr>
      <p:pic>
        <p:nvPicPr>
          <p:cNvPr id="22" name="Picture 21" descr="Graduation">
            <a:extLst>
              <a:ext uri="{FF2B5EF4-FFF2-40B4-BE49-F238E27FC236}">
                <a16:creationId xmlns:a16="http://schemas.microsoft.com/office/drawing/2014/main" id="{858504C3-A3CB-44FD-8920-1C9ECE4D214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EACD7D33-424E-4924-8CCA-0ECB2EE6B293}"/>
              </a:ext>
              <a:ext uri="{C183D7F6-B498-43B3-948B-1728B52AA6E4}">
                <adec:decorative xmlns:adec="http://schemas.microsoft.com/office/drawing/2017/decorative" val="1"/>
              </a:ext>
            </a:extLst>
          </p:cNvPr>
          <p:cNvSpPr/>
          <p:nvPr/>
        </p:nvSpPr>
        <p:spPr>
          <a:xfrm>
            <a:off x="1792" y="911352"/>
            <a:ext cx="3068515" cy="1659371"/>
          </a:xfrm>
          <a:prstGeom prst="rect">
            <a:avLst/>
          </a:prstGeom>
          <a:solidFill>
            <a:srgbClr val="595959">
              <a:alpha val="60000"/>
            </a:srgbClr>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pic>
        <p:nvPicPr>
          <p:cNvPr id="5" name="Graphic 4" descr="Diploma">
            <a:extLst>
              <a:ext uri="{FF2B5EF4-FFF2-40B4-BE49-F238E27FC236}">
                <a16:creationId xmlns:a16="http://schemas.microsoft.com/office/drawing/2014/main" id="{55A32494-ACB2-4866-8A3C-A8A216FFDBC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bwMode="black">
          <a:xfrm>
            <a:off x="515813" y="1254525"/>
            <a:ext cx="828000" cy="828000"/>
          </a:xfrm>
          <a:prstGeom prst="rect">
            <a:avLst/>
          </a:prstGeom>
        </p:spPr>
      </p:pic>
      <p:pic>
        <p:nvPicPr>
          <p:cNvPr id="4" name="Graphic 3" descr="Suitcase">
            <a:extLst>
              <a:ext uri="{FF2B5EF4-FFF2-40B4-BE49-F238E27FC236}">
                <a16:creationId xmlns:a16="http://schemas.microsoft.com/office/drawing/2014/main" id="{BAA3CD59-C1DD-43C2-A11F-60A087AE116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bwMode="black">
          <a:xfrm>
            <a:off x="1690391" y="1208821"/>
            <a:ext cx="828000" cy="828000"/>
          </a:xfrm>
          <a:prstGeom prst="rect">
            <a:avLst/>
          </a:prstGeom>
        </p:spPr>
      </p:pic>
      <p:sp>
        <p:nvSpPr>
          <p:cNvPr id="12" name="Rectangle 11">
            <a:extLst>
              <a:ext uri="{FF2B5EF4-FFF2-40B4-BE49-F238E27FC236}">
                <a16:creationId xmlns:a16="http://schemas.microsoft.com/office/drawing/2014/main" id="{A59A40CD-5408-433E-BDDB-04473D25E20F}"/>
              </a:ext>
              <a:ext uri="{C183D7F6-B498-43B3-948B-1728B52AA6E4}">
                <adec:decorative xmlns:adec="http://schemas.microsoft.com/office/drawing/2017/decorative" val="1"/>
              </a:ext>
            </a:extLst>
          </p:cNvPr>
          <p:cNvSpPr/>
          <p:nvPr/>
        </p:nvSpPr>
        <p:spPr>
          <a:xfrm>
            <a:off x="1791" y="2678925"/>
            <a:ext cx="3068514" cy="3563377"/>
          </a:xfrm>
          <a:prstGeom prst="rect">
            <a:avLst/>
          </a:prstGeom>
          <a:solidFill>
            <a:schemeClr val="bg2"/>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2" name="Title 1">
            <a:extLst>
              <a:ext uri="{FF2B5EF4-FFF2-40B4-BE49-F238E27FC236}">
                <a16:creationId xmlns:a16="http://schemas.microsoft.com/office/drawing/2014/main" id="{DBAC3A72-406E-467C-AD75-3552E95BC0C2}"/>
              </a:ext>
            </a:extLst>
          </p:cNvPr>
          <p:cNvSpPr>
            <a:spLocks noGrp="1"/>
          </p:cNvSpPr>
          <p:nvPr>
            <p:ph type="title"/>
          </p:nvPr>
        </p:nvSpPr>
        <p:spPr>
          <a:xfrm>
            <a:off x="-127351" y="2637691"/>
            <a:ext cx="3068515" cy="3347055"/>
          </a:xfrm>
        </p:spPr>
        <p:txBody>
          <a:bodyPr/>
          <a:lstStyle/>
          <a:p>
            <a:pPr algn="ctr"/>
            <a:r>
              <a:rPr lang="en-US" dirty="0"/>
              <a:t>Professional Standards </a:t>
            </a:r>
          </a:p>
        </p:txBody>
      </p:sp>
      <p:sp>
        <p:nvSpPr>
          <p:cNvPr id="15" name="Rectangle 14">
            <a:extLst>
              <a:ext uri="{FF2B5EF4-FFF2-40B4-BE49-F238E27FC236}">
                <a16:creationId xmlns:a16="http://schemas.microsoft.com/office/drawing/2014/main" id="{E9C450B1-121D-41BA-98B6-8637A61BF010}"/>
              </a:ext>
              <a:ext uri="{C183D7F6-B498-43B3-948B-1728B52AA6E4}">
                <adec:decorative xmlns:adec="http://schemas.microsoft.com/office/drawing/2017/decorative" val="1"/>
              </a:ext>
            </a:extLst>
          </p:cNvPr>
          <p:cNvSpPr/>
          <p:nvPr/>
        </p:nvSpPr>
        <p:spPr>
          <a:xfrm>
            <a:off x="11817658" y="2678924"/>
            <a:ext cx="376134" cy="3567951"/>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graphicFrame>
        <p:nvGraphicFramePr>
          <p:cNvPr id="6" name="Content Placeholder 2">
            <a:extLst>
              <a:ext uri="{FF2B5EF4-FFF2-40B4-BE49-F238E27FC236}">
                <a16:creationId xmlns:a16="http://schemas.microsoft.com/office/drawing/2014/main" id="{F83C700F-257E-25E2-F053-BCEDB3D58086}"/>
              </a:ext>
            </a:extLst>
          </p:cNvPr>
          <p:cNvGraphicFramePr>
            <a:graphicFrameLocks/>
          </p:cNvGraphicFramePr>
          <p:nvPr/>
        </p:nvGraphicFramePr>
        <p:xfrm>
          <a:off x="3287742" y="-13166"/>
          <a:ext cx="8904258" cy="6858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962895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bwMode="blackGray">
      <p:bgPr>
        <a:solidFill>
          <a:schemeClr val="accent5"/>
        </a:solidFill>
        <a:effectLst/>
      </p:bgPr>
    </p:bg>
    <p:spTree>
      <p:nvGrpSpPr>
        <p:cNvPr id="1" name=""/>
        <p:cNvGrpSpPr/>
        <p:nvPr/>
      </p:nvGrpSpPr>
      <p:grpSpPr>
        <a:xfrm>
          <a:off x="0" y="0"/>
          <a:ext cx="0" cy="0"/>
          <a:chOff x="0" y="0"/>
          <a:chExt cx="0" cy="0"/>
        </a:xfrm>
      </p:grpSpPr>
      <p:pic>
        <p:nvPicPr>
          <p:cNvPr id="13" name="Picture 2" descr="Freedom Writers">
            <a:extLst>
              <a:ext uri="{FF2B5EF4-FFF2-40B4-BE49-F238E27FC236}">
                <a16:creationId xmlns:a16="http://schemas.microsoft.com/office/drawing/2014/main" id="{413298B1-6C27-EE04-3ECA-972E057006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192" r="16474" b="-1"/>
          <a:stretch>
            <a:fillRect/>
          </a:stretch>
        </p:blipFill>
        <p:spPr bwMode="auto">
          <a:xfrm>
            <a:off x="7006" y="10"/>
            <a:ext cx="12184994" cy="6857990"/>
          </a:xfrm>
          <a:prstGeom prst="rect">
            <a:avLst/>
          </a:prstGeom>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7B73DA8D-B695-4EAF-90BA-F594F0523CBB}"/>
              </a:ext>
              <a:ext uri="{C183D7F6-B498-43B3-948B-1728B52AA6E4}">
                <adec:decorative xmlns:adec="http://schemas.microsoft.com/office/drawing/2017/decorative" val="1"/>
              </a:ext>
            </a:extLst>
          </p:cNvPr>
          <p:cNvSpPr/>
          <p:nvPr/>
        </p:nvSpPr>
        <p:spPr>
          <a:xfrm>
            <a:off x="3053751" y="-70179"/>
            <a:ext cx="6814868" cy="1026632"/>
          </a:xfrm>
          <a:prstGeom prst="rect">
            <a:avLst/>
          </a:prstGeom>
          <a:solidFill>
            <a:schemeClr val="tx2"/>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pic>
        <p:nvPicPr>
          <p:cNvPr id="4" name="Graphic 3" descr="Books on Shelf">
            <a:extLst>
              <a:ext uri="{FF2B5EF4-FFF2-40B4-BE49-F238E27FC236}">
                <a16:creationId xmlns:a16="http://schemas.microsoft.com/office/drawing/2014/main" id="{F655BBAC-A544-466B-8D3E-6CDDA9699B3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bwMode="black">
          <a:xfrm>
            <a:off x="3053751" y="-14063"/>
            <a:ext cx="914400" cy="914400"/>
          </a:xfrm>
          <a:prstGeom prst="rect">
            <a:avLst/>
          </a:prstGeom>
        </p:spPr>
      </p:pic>
      <p:sp>
        <p:nvSpPr>
          <p:cNvPr id="2" name="Title 1">
            <a:extLst>
              <a:ext uri="{FF2B5EF4-FFF2-40B4-BE49-F238E27FC236}">
                <a16:creationId xmlns:a16="http://schemas.microsoft.com/office/drawing/2014/main" id="{E9A95D57-AB2C-4C3E-9C97-3875158561FB}"/>
              </a:ext>
            </a:extLst>
          </p:cNvPr>
          <p:cNvSpPr>
            <a:spLocks noGrp="1"/>
          </p:cNvSpPr>
          <p:nvPr>
            <p:ph type="title"/>
          </p:nvPr>
        </p:nvSpPr>
        <p:spPr>
          <a:xfrm>
            <a:off x="3933616" y="-14063"/>
            <a:ext cx="6162559" cy="914400"/>
          </a:xfrm>
          <a:solidFill>
            <a:schemeClr val="tx2"/>
          </a:solidFill>
        </p:spPr>
        <p:txBody>
          <a:bodyPr>
            <a:normAutofit fontScale="90000"/>
          </a:bodyPr>
          <a:lstStyle/>
          <a:p>
            <a:pPr algn="ctr"/>
            <a:r>
              <a:rPr lang="en-US" dirty="0"/>
              <a:t>Your Classroom, Your Community </a:t>
            </a:r>
          </a:p>
        </p:txBody>
      </p:sp>
      <p:sp>
        <p:nvSpPr>
          <p:cNvPr id="10" name="Rectangle 9">
            <a:extLst>
              <a:ext uri="{FF2B5EF4-FFF2-40B4-BE49-F238E27FC236}">
                <a16:creationId xmlns:a16="http://schemas.microsoft.com/office/drawing/2014/main" id="{0C6C4027-4F93-4CBA-AC44-97487184CFB6}"/>
              </a:ext>
              <a:ext uri="{C183D7F6-B498-43B3-948B-1728B52AA6E4}">
                <adec:decorative xmlns:adec="http://schemas.microsoft.com/office/drawing/2017/decorative" val="1"/>
              </a:ext>
            </a:extLst>
          </p:cNvPr>
          <p:cNvSpPr/>
          <p:nvPr/>
        </p:nvSpPr>
        <p:spPr>
          <a:xfrm>
            <a:off x="1792631" y="3799253"/>
            <a:ext cx="9221902" cy="239442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3" name="Text Placeholder 2">
            <a:extLst>
              <a:ext uri="{FF2B5EF4-FFF2-40B4-BE49-F238E27FC236}">
                <a16:creationId xmlns:a16="http://schemas.microsoft.com/office/drawing/2014/main" id="{9EE4824A-EE70-4F98-842D-0849F56F35E2}"/>
              </a:ext>
            </a:extLst>
          </p:cNvPr>
          <p:cNvSpPr>
            <a:spLocks noGrp="1"/>
          </p:cNvSpPr>
          <p:nvPr>
            <p:ph type="body" idx="1"/>
          </p:nvPr>
        </p:nvSpPr>
        <p:spPr>
          <a:xfrm>
            <a:off x="1792631" y="3553451"/>
            <a:ext cx="9120216" cy="3304549"/>
          </a:xfrm>
        </p:spPr>
        <p:txBody>
          <a:bodyPr>
            <a:normAutofit/>
          </a:bodyPr>
          <a:lstStyle/>
          <a:p>
            <a:pPr marL="0" indent="0">
              <a:buNone/>
            </a:pPr>
            <a:r>
              <a:rPr lang="en-GB" sz="2000" dirty="0"/>
              <a:t>Although there are formal professional standards for you to follow, every class also develops its own set of unwritten expectations, the ways we work together, communicate, and support one another day to day. I would like us to </a:t>
            </a:r>
            <a:r>
              <a:rPr lang="en-GB" sz="2000" b="1" dirty="0">
                <a:solidFill>
                  <a:srgbClr val="FF0000"/>
                </a:solidFill>
              </a:rPr>
              <a:t>co‑create a set of 5 supplementary community standards that reflect who you want to be as a group. </a:t>
            </a:r>
            <a:r>
              <a:rPr lang="en-GB" sz="2000" b="1" dirty="0"/>
              <a:t>These will be expectations you collectively agree to uphold, helping shape a positive, respectful, and productive learning environment for everyone.</a:t>
            </a:r>
          </a:p>
          <a:p>
            <a:pPr marL="0" lvl="0" indent="0">
              <a:buNone/>
            </a:pPr>
            <a:endParaRPr lang="en-US" sz="2000" dirty="0"/>
          </a:p>
        </p:txBody>
      </p:sp>
    </p:spTree>
    <p:extLst>
      <p:ext uri="{BB962C8B-B14F-4D97-AF65-F5344CB8AC3E}">
        <p14:creationId xmlns:p14="http://schemas.microsoft.com/office/powerpoint/2010/main" val="2528395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C089318-7463-4911-97A4-30D30D408A6C}"/>
              </a:ext>
              <a:ext uri="{C183D7F6-B498-43B3-948B-1728B52AA6E4}">
                <adec:decorative xmlns:adec="http://schemas.microsoft.com/office/drawing/2017/decorative" val="1"/>
              </a:ext>
            </a:extLst>
          </p:cNvPr>
          <p:cNvSpPr/>
          <p:nvPr/>
        </p:nvSpPr>
        <p:spPr>
          <a:xfrm>
            <a:off x="-2236" y="2522305"/>
            <a:ext cx="376134" cy="3567951"/>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6" name="Rectangle 5">
            <a:extLst>
              <a:ext uri="{FF2B5EF4-FFF2-40B4-BE49-F238E27FC236}">
                <a16:creationId xmlns:a16="http://schemas.microsoft.com/office/drawing/2014/main" id="{0C4755A4-C6F3-4F77-8594-E673AE6621C7}"/>
              </a:ext>
              <a:ext uri="{C183D7F6-B498-43B3-948B-1728B52AA6E4}">
                <adec:decorative xmlns:adec="http://schemas.microsoft.com/office/drawing/2017/decorative" val="1"/>
              </a:ext>
            </a:extLst>
          </p:cNvPr>
          <p:cNvSpPr/>
          <p:nvPr/>
        </p:nvSpPr>
        <p:spPr>
          <a:xfrm>
            <a:off x="527125" y="2524913"/>
            <a:ext cx="8481645" cy="3563377"/>
          </a:xfrm>
          <a:prstGeom prst="rect">
            <a:avLst/>
          </a:prstGeom>
          <a:solidFill>
            <a:schemeClr val="tx1">
              <a:alpha val="84706"/>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sp>
        <p:nvSpPr>
          <p:cNvPr id="7" name="Rectangle 6">
            <a:extLst>
              <a:ext uri="{FF2B5EF4-FFF2-40B4-BE49-F238E27FC236}">
                <a16:creationId xmlns:a16="http://schemas.microsoft.com/office/drawing/2014/main" id="{4CA9F0E1-FD08-4049-8F4B-43926E8ED6D0}"/>
              </a:ext>
              <a:ext uri="{C183D7F6-B498-43B3-948B-1728B52AA6E4}">
                <adec:decorative xmlns:adec="http://schemas.microsoft.com/office/drawing/2017/decorative" val="1"/>
              </a:ext>
            </a:extLst>
          </p:cNvPr>
          <p:cNvSpPr/>
          <p:nvPr/>
        </p:nvSpPr>
        <p:spPr>
          <a:xfrm>
            <a:off x="9118064" y="2524912"/>
            <a:ext cx="3068514" cy="3563377"/>
          </a:xfrm>
          <a:prstGeom prst="rect">
            <a:avLst/>
          </a:prstGeom>
          <a:solidFill>
            <a:schemeClr val="accent5"/>
          </a:solidFill>
          <a:ln>
            <a:no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a:ea typeface="+mn-ea"/>
              <a:cs typeface="+mn-cs"/>
            </a:endParaRPr>
          </a:p>
        </p:txBody>
      </p:sp>
      <p:pic>
        <p:nvPicPr>
          <p:cNvPr id="4" name="Picture 3">
            <a:extLst>
              <a:ext uri="{FF2B5EF4-FFF2-40B4-BE49-F238E27FC236}">
                <a16:creationId xmlns:a16="http://schemas.microsoft.com/office/drawing/2014/main" id="{74159AFD-C2C6-8C75-7389-308C957A286B}"/>
              </a:ext>
            </a:extLst>
          </p:cNvPr>
          <p:cNvPicPr>
            <a:picLocks noChangeAspect="1"/>
          </p:cNvPicPr>
          <p:nvPr/>
        </p:nvPicPr>
        <p:blipFill>
          <a:blip r:embed="rId3"/>
          <a:srcRect r="118" b="-1"/>
          <a:stretch>
            <a:fillRect/>
          </a:stretch>
        </p:blipFill>
        <p:spPr>
          <a:xfrm>
            <a:off x="5423" y="-10886"/>
            <a:ext cx="12372410" cy="6868886"/>
          </a:xfrm>
          <a:prstGeom prst="rect">
            <a:avLst/>
          </a:prstGeom>
          <a:effectLst>
            <a:outerShdw blurRad="127000" dist="50800" dir="10800000" sx="99000" sy="99000" algn="r" rotWithShape="0">
              <a:prstClr val="black">
                <a:alpha val="40000"/>
              </a:prstClr>
            </a:outerShdw>
          </a:effectLst>
        </p:spPr>
      </p:pic>
      <p:sp>
        <p:nvSpPr>
          <p:cNvPr id="2" name="Title 1">
            <a:extLst>
              <a:ext uri="{FF2B5EF4-FFF2-40B4-BE49-F238E27FC236}">
                <a16:creationId xmlns:a16="http://schemas.microsoft.com/office/drawing/2014/main" id="{E834FBDA-66C1-443E-A935-5C3C6B1F025C}"/>
              </a:ext>
            </a:extLst>
          </p:cNvPr>
          <p:cNvSpPr>
            <a:spLocks noGrp="1"/>
          </p:cNvSpPr>
          <p:nvPr>
            <p:ph type="title"/>
          </p:nvPr>
        </p:nvSpPr>
        <p:spPr>
          <a:xfrm>
            <a:off x="8973772" y="-10886"/>
            <a:ext cx="3218228" cy="3347055"/>
          </a:xfrm>
        </p:spPr>
        <p:txBody>
          <a:bodyPr/>
          <a:lstStyle/>
          <a:p>
            <a:pPr algn="ctr"/>
            <a:r>
              <a:rPr lang="en-US" b="1" dirty="0">
                <a:solidFill>
                  <a:schemeClr val="tx2"/>
                </a:solidFill>
              </a:rPr>
              <a:t>Education and Consumerism </a:t>
            </a:r>
          </a:p>
        </p:txBody>
      </p:sp>
      <p:sp>
        <p:nvSpPr>
          <p:cNvPr id="3" name="Text Placeholder 2">
            <a:extLst>
              <a:ext uri="{FF2B5EF4-FFF2-40B4-BE49-F238E27FC236}">
                <a16:creationId xmlns:a16="http://schemas.microsoft.com/office/drawing/2014/main" id="{DDC9C604-71A9-4A75-AB45-E44E02F0D985}"/>
              </a:ext>
            </a:extLst>
          </p:cNvPr>
          <p:cNvSpPr>
            <a:spLocks noGrp="1"/>
          </p:cNvSpPr>
          <p:nvPr>
            <p:ph type="body" sz="quarter" idx="13"/>
          </p:nvPr>
        </p:nvSpPr>
        <p:spPr>
          <a:xfrm>
            <a:off x="7707821" y="3126694"/>
            <a:ext cx="4724659" cy="3346450"/>
          </a:xfrm>
        </p:spPr>
        <p:txBody>
          <a:bodyPr/>
          <a:lstStyle/>
          <a:p>
            <a:pPr marL="0" indent="0" algn="ctr">
              <a:lnSpc>
                <a:spcPct val="150000"/>
              </a:lnSpc>
              <a:buNone/>
            </a:pPr>
            <a:r>
              <a:rPr lang="en-GB" sz="3200" dirty="0">
                <a:solidFill>
                  <a:srgbClr val="000000"/>
                </a:solidFill>
              </a:rPr>
              <a:t>You are paying for a service but…</a:t>
            </a:r>
          </a:p>
          <a:p>
            <a:pPr marL="0" indent="0" algn="ctr">
              <a:lnSpc>
                <a:spcPct val="150000"/>
              </a:lnSpc>
              <a:buNone/>
            </a:pPr>
            <a:r>
              <a:rPr lang="en-GB" sz="3200" dirty="0">
                <a:solidFill>
                  <a:srgbClr val="000000"/>
                </a:solidFill>
              </a:rPr>
              <a:t>“</a:t>
            </a:r>
            <a:r>
              <a:rPr lang="en-GB" sz="3200" b="1" dirty="0">
                <a:solidFill>
                  <a:srgbClr val="000000"/>
                </a:solidFill>
              </a:rPr>
              <a:t>Higher Education is like flatpack furniture</a:t>
            </a:r>
            <a:r>
              <a:rPr lang="en-GB" sz="3200" b="1" dirty="0"/>
              <a:t>”</a:t>
            </a:r>
            <a:endParaRPr lang="en-GB" sz="3200" dirty="0"/>
          </a:p>
          <a:p>
            <a:endParaRPr lang="en-US" dirty="0"/>
          </a:p>
        </p:txBody>
      </p:sp>
    </p:spTree>
    <p:extLst>
      <p:ext uri="{BB962C8B-B14F-4D97-AF65-F5344CB8AC3E}">
        <p14:creationId xmlns:p14="http://schemas.microsoft.com/office/powerpoint/2010/main" val="3853883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85E1BDC-A9B0-4A87-82E3-F3187F69A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990C621-3B8B-4820-8328-D47EF7CE8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4A54A3-6E47-4924-9FA9-7BD29B4EA4E4}"/>
              </a:ext>
            </a:extLst>
          </p:cNvPr>
          <p:cNvSpPr>
            <a:spLocks noGrp="1"/>
          </p:cNvSpPr>
          <p:nvPr>
            <p:ph type="title"/>
          </p:nvPr>
        </p:nvSpPr>
        <p:spPr>
          <a:xfrm>
            <a:off x="1051560" y="586822"/>
            <a:ext cx="3657600" cy="1645920"/>
          </a:xfrm>
        </p:spPr>
        <p:txBody>
          <a:bodyPr vert="horz" lIns="91440" tIns="45720" rIns="91440" bIns="45720" rtlCol="0" anchor="ctr">
            <a:normAutofit/>
          </a:bodyPr>
          <a:lstStyle/>
          <a:p>
            <a:r>
              <a:rPr lang="en-US" sz="3200"/>
              <a:t>Your Goals </a:t>
            </a:r>
          </a:p>
        </p:txBody>
      </p:sp>
      <p:sp>
        <p:nvSpPr>
          <p:cNvPr id="15" name="Rectangle 14">
            <a:extLst>
              <a:ext uri="{FF2B5EF4-FFF2-40B4-BE49-F238E27FC236}">
                <a16:creationId xmlns:a16="http://schemas.microsoft.com/office/drawing/2014/main" id="{C1A2385B-1D2A-4E17-84FA-6CB7F0AAE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7" name="Rectangle 16">
            <a:extLst>
              <a:ext uri="{FF2B5EF4-FFF2-40B4-BE49-F238E27FC236}">
                <a16:creationId xmlns:a16="http://schemas.microsoft.com/office/drawing/2014/main" id="{5E791F2F-79DB-4CC0-9FA1-001E3E91E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D63E2DE4-9FB1-34A6-CED8-39C48785FEFD}"/>
              </a:ext>
            </a:extLst>
          </p:cNvPr>
          <p:cNvSpPr txBox="1"/>
          <p:nvPr/>
        </p:nvSpPr>
        <p:spPr>
          <a:xfrm>
            <a:off x="5250106" y="586822"/>
            <a:ext cx="6106742" cy="1645920"/>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dirty="0"/>
              <a:t>Motivation starts at setting clear goals for yourself.</a:t>
            </a:r>
          </a:p>
          <a:p>
            <a:pPr marL="285750" indent="-228600">
              <a:lnSpc>
                <a:spcPct val="90000"/>
              </a:lnSpc>
              <a:spcAft>
                <a:spcPts val="600"/>
              </a:spcAft>
              <a:buFont typeface="Arial" panose="020B0604020202020204" pitchFamily="34" charset="0"/>
              <a:buChar char="•"/>
            </a:pPr>
            <a:r>
              <a:rPr lang="en-US" dirty="0"/>
              <a:t>Each week we’ll go through the learning passport at the start of each lecture. </a:t>
            </a:r>
          </a:p>
          <a:p>
            <a:pPr marL="285750" indent="-228600">
              <a:lnSpc>
                <a:spcPct val="90000"/>
              </a:lnSpc>
              <a:spcAft>
                <a:spcPts val="600"/>
              </a:spcAft>
              <a:buFont typeface="Arial" panose="020B0604020202020204" pitchFamily="34" charset="0"/>
              <a:buChar char="•"/>
            </a:pPr>
            <a:r>
              <a:rPr lang="en-US" dirty="0"/>
              <a:t>On page 7 Please complete the 2</a:t>
            </a:r>
            <a:r>
              <a:rPr lang="en-US" baseline="30000" dirty="0"/>
              <a:t>nd</a:t>
            </a:r>
            <a:r>
              <a:rPr lang="en-US" dirty="0"/>
              <a:t> and 3</a:t>
            </a:r>
            <a:r>
              <a:rPr lang="en-US" baseline="30000" dirty="0"/>
              <a:t>rd</a:t>
            </a:r>
            <a:r>
              <a:rPr lang="en-US" dirty="0"/>
              <a:t> columns </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graphicFrame>
        <p:nvGraphicFramePr>
          <p:cNvPr id="5" name="Content Placeholder 4">
            <a:extLst>
              <a:ext uri="{FF2B5EF4-FFF2-40B4-BE49-F238E27FC236}">
                <a16:creationId xmlns:a16="http://schemas.microsoft.com/office/drawing/2014/main" id="{54DE4F11-E3D5-CAAD-6F87-63AF3D484775}"/>
              </a:ext>
            </a:extLst>
          </p:cNvPr>
          <p:cNvGraphicFramePr>
            <a:graphicFrameLocks noGrp="1"/>
          </p:cNvGraphicFramePr>
          <p:nvPr>
            <p:ph idx="1"/>
            <p:extLst>
              <p:ext uri="{D42A27DB-BD31-4B8C-83A1-F6EECF244321}">
                <p14:modId xmlns:p14="http://schemas.microsoft.com/office/powerpoint/2010/main" val="1569326040"/>
              </p:ext>
            </p:extLst>
          </p:nvPr>
        </p:nvGraphicFramePr>
        <p:xfrm>
          <a:off x="6198781" y="3210826"/>
          <a:ext cx="5523084" cy="2521009"/>
        </p:xfrm>
        <a:graphic>
          <a:graphicData uri="http://schemas.openxmlformats.org/drawingml/2006/table">
            <a:tbl>
              <a:tblPr firstRow="1" firstCol="1" bandRow="1">
                <a:tableStyleId>{5C22544A-7EE6-4342-B048-85BDC9FD1C3A}</a:tableStyleId>
              </a:tblPr>
              <a:tblGrid>
                <a:gridCol w="1142469">
                  <a:extLst>
                    <a:ext uri="{9D8B030D-6E8A-4147-A177-3AD203B41FA5}">
                      <a16:colId xmlns:a16="http://schemas.microsoft.com/office/drawing/2014/main" val="4197330880"/>
                    </a:ext>
                  </a:extLst>
                </a:gridCol>
                <a:gridCol w="2183275">
                  <a:extLst>
                    <a:ext uri="{9D8B030D-6E8A-4147-A177-3AD203B41FA5}">
                      <a16:colId xmlns:a16="http://schemas.microsoft.com/office/drawing/2014/main" val="4262837727"/>
                    </a:ext>
                  </a:extLst>
                </a:gridCol>
                <a:gridCol w="2197340">
                  <a:extLst>
                    <a:ext uri="{9D8B030D-6E8A-4147-A177-3AD203B41FA5}">
                      <a16:colId xmlns:a16="http://schemas.microsoft.com/office/drawing/2014/main" val="2323467405"/>
                    </a:ext>
                  </a:extLst>
                </a:gridCol>
              </a:tblGrid>
              <a:tr h="1212541">
                <a:tc>
                  <a:txBody>
                    <a:bodyPr/>
                    <a:lstStyle/>
                    <a:p>
                      <a:pPr algn="l">
                        <a:lnSpc>
                          <a:spcPct val="115000"/>
                        </a:lnSpc>
                        <a:spcAft>
                          <a:spcPts val="1000"/>
                        </a:spcAft>
                        <a:buNone/>
                      </a:pPr>
                      <a:r>
                        <a:rPr lang="en-US" sz="2200">
                          <a:effectLst/>
                        </a:rPr>
                        <a:t>Goal </a:t>
                      </a:r>
                      <a:endParaRPr lang="en-GB" sz="2000">
                        <a:effectLst/>
                        <a:latin typeface="Cambria" panose="02040503050406030204" pitchFamily="18" charset="0"/>
                        <a:ea typeface="MS Mincho" panose="02020609040205080304" pitchFamily="49" charset="-128"/>
                        <a:cs typeface="Arial" panose="020B0604020202020204" pitchFamily="34" charset="0"/>
                      </a:endParaRPr>
                    </a:p>
                  </a:txBody>
                  <a:tcPr marL="129595" marR="129595" marT="0" marB="0"/>
                </a:tc>
                <a:tc>
                  <a:txBody>
                    <a:bodyPr/>
                    <a:lstStyle/>
                    <a:p>
                      <a:pPr algn="l">
                        <a:lnSpc>
                          <a:spcPct val="115000"/>
                        </a:lnSpc>
                        <a:spcAft>
                          <a:spcPts val="1000"/>
                        </a:spcAft>
                        <a:buNone/>
                      </a:pPr>
                      <a:r>
                        <a:rPr lang="en-US" sz="2200">
                          <a:effectLst/>
                        </a:rPr>
                        <a:t>How will you achieve this? </a:t>
                      </a:r>
                      <a:endParaRPr lang="en-GB" sz="2000">
                        <a:effectLst/>
                        <a:latin typeface="Cambria" panose="02040503050406030204" pitchFamily="18" charset="0"/>
                        <a:ea typeface="MS Mincho" panose="02020609040205080304" pitchFamily="49" charset="-128"/>
                        <a:cs typeface="Arial" panose="020B0604020202020204" pitchFamily="34" charset="0"/>
                      </a:endParaRPr>
                    </a:p>
                  </a:txBody>
                  <a:tcPr marL="129595" marR="129595" marT="0" marB="0"/>
                </a:tc>
                <a:tc>
                  <a:txBody>
                    <a:bodyPr/>
                    <a:lstStyle/>
                    <a:p>
                      <a:pPr algn="l">
                        <a:lnSpc>
                          <a:spcPct val="115000"/>
                        </a:lnSpc>
                        <a:spcAft>
                          <a:spcPts val="1000"/>
                        </a:spcAft>
                        <a:buNone/>
                      </a:pPr>
                      <a:r>
                        <a:rPr lang="en-US" sz="2200">
                          <a:effectLst/>
                        </a:rPr>
                        <a:t>Who can help me with my goal?  </a:t>
                      </a:r>
                      <a:endParaRPr lang="en-GB" sz="2000">
                        <a:effectLst/>
                        <a:latin typeface="Cambria" panose="02040503050406030204" pitchFamily="18" charset="0"/>
                        <a:ea typeface="MS Mincho" panose="02020609040205080304" pitchFamily="49" charset="-128"/>
                        <a:cs typeface="Arial" panose="020B0604020202020204" pitchFamily="34" charset="0"/>
                      </a:endParaRPr>
                    </a:p>
                  </a:txBody>
                  <a:tcPr marL="129595" marR="129595" marT="0" marB="0"/>
                </a:tc>
                <a:extLst>
                  <a:ext uri="{0D108BD9-81ED-4DB2-BD59-A6C34878D82A}">
                    <a16:rowId xmlns:a16="http://schemas.microsoft.com/office/drawing/2014/main" val="3477709280"/>
                  </a:ext>
                </a:extLst>
              </a:tr>
              <a:tr h="436156">
                <a:tc>
                  <a:txBody>
                    <a:bodyPr/>
                    <a:lstStyle/>
                    <a:p>
                      <a:pPr algn="l">
                        <a:lnSpc>
                          <a:spcPct val="115000"/>
                        </a:lnSpc>
                        <a:spcAft>
                          <a:spcPts val="1000"/>
                        </a:spcAft>
                        <a:buNone/>
                      </a:pPr>
                      <a:r>
                        <a:rPr lang="en-US" sz="2200">
                          <a:effectLst/>
                        </a:rPr>
                        <a:t>1</a:t>
                      </a:r>
                      <a:endParaRPr lang="en-GB" sz="2000">
                        <a:effectLst/>
                        <a:latin typeface="Cambria" panose="02040503050406030204" pitchFamily="18" charset="0"/>
                        <a:ea typeface="MS Mincho" panose="02020609040205080304" pitchFamily="49" charset="-128"/>
                        <a:cs typeface="Arial" panose="020B0604020202020204" pitchFamily="34" charset="0"/>
                      </a:endParaRPr>
                    </a:p>
                  </a:txBody>
                  <a:tcPr marL="129595" marR="129595" marT="0" marB="0"/>
                </a:tc>
                <a:tc>
                  <a:txBody>
                    <a:bodyPr/>
                    <a:lstStyle/>
                    <a:p>
                      <a:pPr algn="l">
                        <a:lnSpc>
                          <a:spcPct val="115000"/>
                        </a:lnSpc>
                        <a:spcAft>
                          <a:spcPts val="1000"/>
                        </a:spcAft>
                        <a:buNone/>
                      </a:pPr>
                      <a:r>
                        <a:rPr lang="en-US" sz="2200">
                          <a:effectLst/>
                        </a:rPr>
                        <a:t> </a:t>
                      </a:r>
                      <a:endParaRPr lang="en-GB" sz="2000">
                        <a:effectLst/>
                        <a:latin typeface="Cambria" panose="02040503050406030204" pitchFamily="18" charset="0"/>
                        <a:ea typeface="MS Mincho" panose="02020609040205080304" pitchFamily="49" charset="-128"/>
                        <a:cs typeface="Arial" panose="020B0604020202020204" pitchFamily="34" charset="0"/>
                      </a:endParaRPr>
                    </a:p>
                  </a:txBody>
                  <a:tcPr marL="129595" marR="129595" marT="0" marB="0"/>
                </a:tc>
                <a:tc>
                  <a:txBody>
                    <a:bodyPr/>
                    <a:lstStyle/>
                    <a:p>
                      <a:pPr algn="l">
                        <a:lnSpc>
                          <a:spcPct val="115000"/>
                        </a:lnSpc>
                        <a:spcAft>
                          <a:spcPts val="1000"/>
                        </a:spcAft>
                        <a:buNone/>
                      </a:pPr>
                      <a:r>
                        <a:rPr lang="en-US" sz="2200">
                          <a:effectLst/>
                        </a:rPr>
                        <a:t> </a:t>
                      </a:r>
                      <a:endParaRPr lang="en-GB" sz="2000">
                        <a:effectLst/>
                        <a:latin typeface="Cambria" panose="02040503050406030204" pitchFamily="18" charset="0"/>
                        <a:ea typeface="MS Mincho" panose="02020609040205080304" pitchFamily="49" charset="-128"/>
                        <a:cs typeface="Arial" panose="020B0604020202020204" pitchFamily="34" charset="0"/>
                      </a:endParaRPr>
                    </a:p>
                  </a:txBody>
                  <a:tcPr marL="129595" marR="129595" marT="0" marB="0"/>
                </a:tc>
                <a:extLst>
                  <a:ext uri="{0D108BD9-81ED-4DB2-BD59-A6C34878D82A}">
                    <a16:rowId xmlns:a16="http://schemas.microsoft.com/office/drawing/2014/main" val="2721271778"/>
                  </a:ext>
                </a:extLst>
              </a:tr>
              <a:tr h="436156">
                <a:tc>
                  <a:txBody>
                    <a:bodyPr/>
                    <a:lstStyle/>
                    <a:p>
                      <a:pPr algn="l">
                        <a:lnSpc>
                          <a:spcPct val="115000"/>
                        </a:lnSpc>
                        <a:spcAft>
                          <a:spcPts val="1000"/>
                        </a:spcAft>
                        <a:buNone/>
                      </a:pPr>
                      <a:r>
                        <a:rPr lang="en-US" sz="2200">
                          <a:effectLst/>
                        </a:rPr>
                        <a:t>2</a:t>
                      </a:r>
                      <a:endParaRPr lang="en-GB" sz="2000">
                        <a:effectLst/>
                        <a:latin typeface="Cambria" panose="02040503050406030204" pitchFamily="18" charset="0"/>
                        <a:ea typeface="MS Mincho" panose="02020609040205080304" pitchFamily="49" charset="-128"/>
                        <a:cs typeface="Arial" panose="020B0604020202020204" pitchFamily="34" charset="0"/>
                      </a:endParaRPr>
                    </a:p>
                  </a:txBody>
                  <a:tcPr marL="129595" marR="129595" marT="0" marB="0"/>
                </a:tc>
                <a:tc>
                  <a:txBody>
                    <a:bodyPr/>
                    <a:lstStyle/>
                    <a:p>
                      <a:pPr algn="l">
                        <a:lnSpc>
                          <a:spcPct val="115000"/>
                        </a:lnSpc>
                        <a:spcAft>
                          <a:spcPts val="1000"/>
                        </a:spcAft>
                        <a:buNone/>
                      </a:pPr>
                      <a:r>
                        <a:rPr lang="en-US" sz="2200">
                          <a:effectLst/>
                        </a:rPr>
                        <a:t> </a:t>
                      </a:r>
                      <a:endParaRPr lang="en-GB" sz="2000">
                        <a:effectLst/>
                        <a:latin typeface="Cambria" panose="02040503050406030204" pitchFamily="18" charset="0"/>
                        <a:ea typeface="MS Mincho" panose="02020609040205080304" pitchFamily="49" charset="-128"/>
                        <a:cs typeface="Arial" panose="020B0604020202020204" pitchFamily="34" charset="0"/>
                      </a:endParaRPr>
                    </a:p>
                  </a:txBody>
                  <a:tcPr marL="129595" marR="129595" marT="0" marB="0"/>
                </a:tc>
                <a:tc>
                  <a:txBody>
                    <a:bodyPr/>
                    <a:lstStyle/>
                    <a:p>
                      <a:pPr algn="l">
                        <a:lnSpc>
                          <a:spcPct val="115000"/>
                        </a:lnSpc>
                        <a:spcAft>
                          <a:spcPts val="1000"/>
                        </a:spcAft>
                        <a:buNone/>
                      </a:pPr>
                      <a:r>
                        <a:rPr lang="en-US" sz="2200">
                          <a:effectLst/>
                        </a:rPr>
                        <a:t> </a:t>
                      </a:r>
                      <a:endParaRPr lang="en-GB" sz="2000">
                        <a:effectLst/>
                        <a:latin typeface="Cambria" panose="02040503050406030204" pitchFamily="18" charset="0"/>
                        <a:ea typeface="MS Mincho" panose="02020609040205080304" pitchFamily="49" charset="-128"/>
                        <a:cs typeface="Arial" panose="020B0604020202020204" pitchFamily="34" charset="0"/>
                      </a:endParaRPr>
                    </a:p>
                  </a:txBody>
                  <a:tcPr marL="129595" marR="129595" marT="0" marB="0"/>
                </a:tc>
                <a:extLst>
                  <a:ext uri="{0D108BD9-81ED-4DB2-BD59-A6C34878D82A}">
                    <a16:rowId xmlns:a16="http://schemas.microsoft.com/office/drawing/2014/main" val="3003696933"/>
                  </a:ext>
                </a:extLst>
              </a:tr>
              <a:tr h="436156">
                <a:tc>
                  <a:txBody>
                    <a:bodyPr/>
                    <a:lstStyle/>
                    <a:p>
                      <a:pPr algn="l">
                        <a:lnSpc>
                          <a:spcPct val="115000"/>
                        </a:lnSpc>
                        <a:spcAft>
                          <a:spcPts val="1000"/>
                        </a:spcAft>
                        <a:buNone/>
                      </a:pPr>
                      <a:r>
                        <a:rPr lang="en-US" sz="2200">
                          <a:effectLst/>
                        </a:rPr>
                        <a:t>3</a:t>
                      </a:r>
                      <a:endParaRPr lang="en-GB" sz="2000">
                        <a:effectLst/>
                        <a:latin typeface="Cambria" panose="02040503050406030204" pitchFamily="18" charset="0"/>
                        <a:ea typeface="MS Mincho" panose="02020609040205080304" pitchFamily="49" charset="-128"/>
                        <a:cs typeface="Arial" panose="020B0604020202020204" pitchFamily="34" charset="0"/>
                      </a:endParaRPr>
                    </a:p>
                  </a:txBody>
                  <a:tcPr marL="129595" marR="129595" marT="0" marB="0"/>
                </a:tc>
                <a:tc>
                  <a:txBody>
                    <a:bodyPr/>
                    <a:lstStyle/>
                    <a:p>
                      <a:pPr algn="l">
                        <a:lnSpc>
                          <a:spcPct val="115000"/>
                        </a:lnSpc>
                        <a:spcAft>
                          <a:spcPts val="1000"/>
                        </a:spcAft>
                        <a:buNone/>
                      </a:pPr>
                      <a:r>
                        <a:rPr lang="en-US" sz="2200">
                          <a:effectLst/>
                        </a:rPr>
                        <a:t> </a:t>
                      </a:r>
                      <a:endParaRPr lang="en-GB" sz="2000">
                        <a:effectLst/>
                        <a:latin typeface="Cambria" panose="02040503050406030204" pitchFamily="18" charset="0"/>
                        <a:ea typeface="MS Mincho" panose="02020609040205080304" pitchFamily="49" charset="-128"/>
                        <a:cs typeface="Arial" panose="020B0604020202020204" pitchFamily="34" charset="0"/>
                      </a:endParaRPr>
                    </a:p>
                  </a:txBody>
                  <a:tcPr marL="129595" marR="129595" marT="0" marB="0"/>
                </a:tc>
                <a:tc>
                  <a:txBody>
                    <a:bodyPr/>
                    <a:lstStyle/>
                    <a:p>
                      <a:pPr algn="l">
                        <a:lnSpc>
                          <a:spcPct val="115000"/>
                        </a:lnSpc>
                        <a:spcAft>
                          <a:spcPts val="1000"/>
                        </a:spcAft>
                        <a:buNone/>
                      </a:pPr>
                      <a:r>
                        <a:rPr lang="en-US" sz="2200">
                          <a:effectLst/>
                        </a:rPr>
                        <a:t> </a:t>
                      </a:r>
                      <a:endParaRPr lang="en-GB" sz="2000">
                        <a:effectLst/>
                        <a:latin typeface="Cambria" panose="02040503050406030204" pitchFamily="18" charset="0"/>
                        <a:ea typeface="MS Mincho" panose="02020609040205080304" pitchFamily="49" charset="-128"/>
                        <a:cs typeface="Arial" panose="020B0604020202020204" pitchFamily="34" charset="0"/>
                      </a:endParaRPr>
                    </a:p>
                  </a:txBody>
                  <a:tcPr marL="129595" marR="129595" marT="0" marB="0"/>
                </a:tc>
                <a:extLst>
                  <a:ext uri="{0D108BD9-81ED-4DB2-BD59-A6C34878D82A}">
                    <a16:rowId xmlns:a16="http://schemas.microsoft.com/office/drawing/2014/main" val="1231481221"/>
                  </a:ext>
                </a:extLst>
              </a:tr>
            </a:tbl>
          </a:graphicData>
        </a:graphic>
      </p:graphicFrame>
      <p:pic>
        <p:nvPicPr>
          <p:cNvPr id="3" name="Picture 2" descr="BrightPath Consulting company logo">
            <a:extLst>
              <a:ext uri="{FF2B5EF4-FFF2-40B4-BE49-F238E27FC236}">
                <a16:creationId xmlns:a16="http://schemas.microsoft.com/office/drawing/2014/main" id="{7708691E-A27A-6A7A-AE46-FA188CFAD4A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3875" y="3024103"/>
            <a:ext cx="4352969" cy="3468772"/>
          </a:xfrm>
          <a:prstGeom prst="rect">
            <a:avLst/>
          </a:prstGeom>
          <a:noFill/>
          <a:ln>
            <a:noFill/>
          </a:ln>
        </p:spPr>
      </p:pic>
    </p:spTree>
    <p:extLst>
      <p:ext uri="{BB962C8B-B14F-4D97-AF65-F5344CB8AC3E}">
        <p14:creationId xmlns:p14="http://schemas.microsoft.com/office/powerpoint/2010/main" val="3032654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367B07-9B5F-AC90-6459-209B0E870CE5}"/>
              </a:ext>
            </a:extLst>
          </p:cNvPr>
          <p:cNvSpPr>
            <a:spLocks noGrp="1"/>
          </p:cNvSpPr>
          <p:nvPr>
            <p:ph type="title"/>
          </p:nvPr>
        </p:nvSpPr>
        <p:spPr>
          <a:xfrm>
            <a:off x="761803" y="350196"/>
            <a:ext cx="4646904" cy="1624520"/>
          </a:xfrm>
        </p:spPr>
        <p:txBody>
          <a:bodyPr anchor="ctr">
            <a:normAutofit/>
          </a:bodyPr>
          <a:lstStyle/>
          <a:p>
            <a:pPr algn="ctr"/>
            <a:r>
              <a:rPr lang="en-GB" sz="4000" dirty="0"/>
              <a:t>Module Aim and Learning Outcomes </a:t>
            </a:r>
          </a:p>
        </p:txBody>
      </p:sp>
      <p:sp>
        <p:nvSpPr>
          <p:cNvPr id="3" name="Content Placeholder 2">
            <a:extLst>
              <a:ext uri="{FF2B5EF4-FFF2-40B4-BE49-F238E27FC236}">
                <a16:creationId xmlns:a16="http://schemas.microsoft.com/office/drawing/2014/main" id="{CBF58E6C-3358-62FF-435D-C3BBAC0E7C20}"/>
              </a:ext>
            </a:extLst>
          </p:cNvPr>
          <p:cNvSpPr>
            <a:spLocks noGrp="1"/>
          </p:cNvSpPr>
          <p:nvPr>
            <p:ph idx="1"/>
          </p:nvPr>
        </p:nvSpPr>
        <p:spPr>
          <a:xfrm>
            <a:off x="-13652" y="2324912"/>
            <a:ext cx="6102825" cy="4533088"/>
          </a:xfrm>
        </p:spPr>
        <p:txBody>
          <a:bodyPr anchor="ctr">
            <a:normAutofit lnSpcReduction="10000"/>
          </a:bodyPr>
          <a:lstStyle/>
          <a:p>
            <a:pPr marL="0" indent="0">
              <a:buNone/>
            </a:pPr>
            <a:r>
              <a:rPr lang="en-GB" sz="1800" b="1" dirty="0"/>
              <a:t>Aim: </a:t>
            </a:r>
          </a:p>
          <a:p>
            <a:r>
              <a:rPr lang="en-GB" sz="1800" dirty="0"/>
              <a:t>“To develop the foundational academic skills and learning practices that enable students to become confident, independent, and resilient learners within Higher Education” </a:t>
            </a:r>
          </a:p>
          <a:p>
            <a:pPr marL="0" indent="0">
              <a:buNone/>
            </a:pPr>
            <a:r>
              <a:rPr lang="en-GB" sz="1800" b="1" dirty="0"/>
              <a:t>Learning outcomes </a:t>
            </a:r>
          </a:p>
          <a:p>
            <a:r>
              <a:rPr lang="en-GB" sz="1800" dirty="0"/>
              <a:t>Demonstrate the application of fundamental academic skills needed for current and future studies within higher education;</a:t>
            </a:r>
          </a:p>
          <a:p>
            <a:pPr marL="285750" indent="-285750"/>
            <a:r>
              <a:rPr lang="en-GB" sz="1800" dirty="0"/>
              <a:t>Analyse and evaluate academic information and ideas to construct reasoned arguments, demonstrating an understanding of academic integrity, plagiarism, and appropriate academic conventions;</a:t>
            </a:r>
          </a:p>
          <a:p>
            <a:pPr marL="285750" indent="-285750"/>
            <a:r>
              <a:rPr lang="en-GB" sz="1800" dirty="0"/>
              <a:t>Reflect critically on their learning experiences, wellbeing, and personal development in order to identify strengths, areas for improvement, and strategies for continued academic success and progression.</a:t>
            </a:r>
          </a:p>
          <a:p>
            <a:endParaRPr lang="en-GB" sz="1100" dirty="0"/>
          </a:p>
        </p:txBody>
      </p:sp>
      <p:pic>
        <p:nvPicPr>
          <p:cNvPr id="5" name="Picture 4" descr="Back photo of a graduate with a cap on">
            <a:extLst>
              <a:ext uri="{FF2B5EF4-FFF2-40B4-BE49-F238E27FC236}">
                <a16:creationId xmlns:a16="http://schemas.microsoft.com/office/drawing/2014/main" id="{76A1A765-9EB1-CE13-CCCF-55B22DAB938F}"/>
              </a:ext>
            </a:extLst>
          </p:cNvPr>
          <p:cNvPicPr>
            <a:picLocks noChangeAspect="1"/>
          </p:cNvPicPr>
          <p:nvPr/>
        </p:nvPicPr>
        <p:blipFill>
          <a:blip r:embed="rId2"/>
          <a:srcRect l="11693" r="2890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1011979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859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E64D52-EC09-0FF3-070A-8ABA22A7FC44}"/>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Assignment Overview </a:t>
            </a:r>
          </a:p>
        </p:txBody>
      </p:sp>
      <p:pic>
        <p:nvPicPr>
          <p:cNvPr id="4" name="Picture Placeholder 5">
            <a:extLst>
              <a:ext uri="{FF2B5EF4-FFF2-40B4-BE49-F238E27FC236}">
                <a16:creationId xmlns:a16="http://schemas.microsoft.com/office/drawing/2014/main" id="{5D329107-88A8-C633-7EB5-338EDB3E6948}"/>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rcRect t="7770" b="7770"/>
          <a:stretch>
            <a:fillRect/>
          </a:stretch>
        </p:blipFill>
        <p:spPr>
          <a:xfrm>
            <a:off x="3651951" y="530087"/>
            <a:ext cx="8280531" cy="5963478"/>
          </a:xfrm>
          <a:prstGeom prst="rect">
            <a:avLst/>
          </a:prstGeom>
        </p:spPr>
      </p:pic>
    </p:spTree>
    <p:extLst>
      <p:ext uri="{BB962C8B-B14F-4D97-AF65-F5344CB8AC3E}">
        <p14:creationId xmlns:p14="http://schemas.microsoft.com/office/powerpoint/2010/main" val="21863834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Rectangle 34">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5" name="Picture 4">
            <a:extLst>
              <a:ext uri="{FF2B5EF4-FFF2-40B4-BE49-F238E27FC236}">
                <a16:creationId xmlns:a16="http://schemas.microsoft.com/office/drawing/2014/main" id="{5328CD22-70A7-553F-7FA8-8EECBDF08B13}"/>
              </a:ext>
            </a:extLst>
          </p:cNvPr>
          <p:cNvPicPr>
            <a:picLocks noChangeAspect="1"/>
          </p:cNvPicPr>
          <p:nvPr/>
        </p:nvPicPr>
        <p:blipFill>
          <a:blip r:embed="rId3"/>
          <a:stretch>
            <a:fillRect/>
          </a:stretch>
        </p:blipFill>
        <p:spPr>
          <a:xfrm>
            <a:off x="603797" y="643467"/>
            <a:ext cx="5458498" cy="5391944"/>
          </a:xfrm>
          <a:prstGeom prst="rect">
            <a:avLst/>
          </a:prstGeom>
        </p:spPr>
      </p:pic>
      <p:cxnSp>
        <p:nvCxnSpPr>
          <p:cNvPr id="36" name="Straight Connector 35">
            <a:extLst>
              <a:ext uri="{FF2B5EF4-FFF2-40B4-BE49-F238E27FC236}">
                <a16:creationId xmlns:a16="http://schemas.microsoft.com/office/drawing/2014/main" id="{02E9B2EE-76CA-47F3-9977-3F2FCB7FD2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739239"/>
            <a:ext cx="0" cy="320040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E3F06741-A481-4DBA-4214-E8BB98D0A3FE}"/>
              </a:ext>
            </a:extLst>
          </p:cNvPr>
          <p:cNvPicPr>
            <a:picLocks noChangeAspect="1"/>
          </p:cNvPicPr>
          <p:nvPr/>
        </p:nvPicPr>
        <p:blipFill>
          <a:blip r:embed="rId4"/>
          <a:stretch>
            <a:fillRect/>
          </a:stretch>
        </p:blipFill>
        <p:spPr>
          <a:xfrm>
            <a:off x="6434632" y="643467"/>
            <a:ext cx="5103553" cy="5391944"/>
          </a:xfrm>
          <a:prstGeom prst="rect">
            <a:avLst/>
          </a:prstGeom>
        </p:spPr>
      </p:pic>
      <p:sp>
        <p:nvSpPr>
          <p:cNvPr id="10" name="TextBox 9">
            <a:extLst>
              <a:ext uri="{FF2B5EF4-FFF2-40B4-BE49-F238E27FC236}">
                <a16:creationId xmlns:a16="http://schemas.microsoft.com/office/drawing/2014/main" id="{8F5FD904-1924-88D1-8739-68FCC7725941}"/>
              </a:ext>
            </a:extLst>
          </p:cNvPr>
          <p:cNvSpPr txBox="1"/>
          <p:nvPr/>
        </p:nvSpPr>
        <p:spPr>
          <a:xfrm>
            <a:off x="3770820" y="74104"/>
            <a:ext cx="4717774" cy="584775"/>
          </a:xfrm>
          <a:prstGeom prst="rect">
            <a:avLst/>
          </a:prstGeom>
          <a:noFill/>
        </p:spPr>
        <p:txBody>
          <a:bodyPr wrap="square" rtlCol="0">
            <a:spAutoFit/>
          </a:bodyPr>
          <a:lstStyle/>
          <a:p>
            <a:pPr algn="ctr"/>
            <a:r>
              <a:rPr lang="en-GB" sz="3200" dirty="0"/>
              <a:t>Assignment 1 </a:t>
            </a:r>
          </a:p>
        </p:txBody>
      </p:sp>
    </p:spTree>
    <p:extLst>
      <p:ext uri="{BB962C8B-B14F-4D97-AF65-F5344CB8AC3E}">
        <p14:creationId xmlns:p14="http://schemas.microsoft.com/office/powerpoint/2010/main" val="37865133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67E0394-9011-FA16-1416-4671B4EB626D}"/>
              </a:ext>
            </a:extLst>
          </p:cNvPr>
          <p:cNvPicPr>
            <a:picLocks noChangeAspect="1"/>
          </p:cNvPicPr>
          <p:nvPr/>
        </p:nvPicPr>
        <p:blipFill>
          <a:blip r:embed="rId2"/>
          <a:stretch>
            <a:fillRect/>
          </a:stretch>
        </p:blipFill>
        <p:spPr>
          <a:xfrm>
            <a:off x="8152521" y="0"/>
            <a:ext cx="4039477" cy="6858000"/>
          </a:xfrm>
          <a:prstGeom prst="rect">
            <a:avLst/>
          </a:prstGeom>
        </p:spPr>
      </p:pic>
      <p:cxnSp>
        <p:nvCxnSpPr>
          <p:cNvPr id="14" name="Straight Connector 13">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23503F4A-760C-FF7C-5D31-F6DACF5F4132}"/>
              </a:ext>
            </a:extLst>
          </p:cNvPr>
          <p:cNvPicPr>
            <a:picLocks noChangeAspect="1"/>
          </p:cNvPicPr>
          <p:nvPr/>
        </p:nvPicPr>
        <p:blipFill>
          <a:blip r:embed="rId3"/>
          <a:stretch>
            <a:fillRect/>
          </a:stretch>
        </p:blipFill>
        <p:spPr>
          <a:xfrm>
            <a:off x="0" y="0"/>
            <a:ext cx="4165596" cy="6857999"/>
          </a:xfrm>
          <a:prstGeom prst="rect">
            <a:avLst/>
          </a:prstGeom>
        </p:spPr>
      </p:pic>
      <p:cxnSp>
        <p:nvCxnSpPr>
          <p:cNvPr id="16" name="Straight Connector 15">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08C1E8D7-A94E-39A2-3E71-243763BA6131}"/>
              </a:ext>
            </a:extLst>
          </p:cNvPr>
          <p:cNvPicPr>
            <a:picLocks noChangeAspect="1"/>
          </p:cNvPicPr>
          <p:nvPr/>
        </p:nvPicPr>
        <p:blipFill>
          <a:blip r:embed="rId4"/>
          <a:stretch>
            <a:fillRect/>
          </a:stretch>
        </p:blipFill>
        <p:spPr>
          <a:xfrm>
            <a:off x="4322199" y="1"/>
            <a:ext cx="3704197" cy="6857998"/>
          </a:xfrm>
          <a:prstGeom prst="rect">
            <a:avLst/>
          </a:prstGeom>
        </p:spPr>
      </p:pic>
    </p:spTree>
    <p:extLst>
      <p:ext uri="{BB962C8B-B14F-4D97-AF65-F5344CB8AC3E}">
        <p14:creationId xmlns:p14="http://schemas.microsoft.com/office/powerpoint/2010/main" val="33452384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D625B-4300-A030-9913-B4F40E838030}"/>
              </a:ext>
            </a:extLst>
          </p:cNvPr>
          <p:cNvSpPr>
            <a:spLocks noGrp="1"/>
          </p:cNvSpPr>
          <p:nvPr>
            <p:ph type="title"/>
          </p:nvPr>
        </p:nvSpPr>
        <p:spPr>
          <a:xfrm>
            <a:off x="838200" y="365126"/>
            <a:ext cx="10515600" cy="315912"/>
          </a:xfrm>
        </p:spPr>
        <p:txBody>
          <a:bodyPr>
            <a:normAutofit fontScale="90000"/>
          </a:bodyPr>
          <a:lstStyle/>
          <a:p>
            <a:pPr algn="ctr"/>
            <a:r>
              <a:rPr lang="en-GB" dirty="0"/>
              <a:t>Assignment 3 </a:t>
            </a:r>
          </a:p>
        </p:txBody>
      </p:sp>
      <p:pic>
        <p:nvPicPr>
          <p:cNvPr id="5" name="Picture 4">
            <a:extLst>
              <a:ext uri="{FF2B5EF4-FFF2-40B4-BE49-F238E27FC236}">
                <a16:creationId xmlns:a16="http://schemas.microsoft.com/office/drawing/2014/main" id="{C0FC6BF9-673B-0EED-49B0-9712990D1A1B}"/>
              </a:ext>
            </a:extLst>
          </p:cNvPr>
          <p:cNvPicPr>
            <a:picLocks noChangeAspect="1"/>
          </p:cNvPicPr>
          <p:nvPr/>
        </p:nvPicPr>
        <p:blipFill>
          <a:blip r:embed="rId2"/>
          <a:stretch>
            <a:fillRect/>
          </a:stretch>
        </p:blipFill>
        <p:spPr>
          <a:xfrm>
            <a:off x="0" y="1038224"/>
            <a:ext cx="5812971" cy="5819776"/>
          </a:xfrm>
          <a:prstGeom prst="rect">
            <a:avLst/>
          </a:prstGeom>
        </p:spPr>
      </p:pic>
      <p:pic>
        <p:nvPicPr>
          <p:cNvPr id="7" name="Picture 6">
            <a:extLst>
              <a:ext uri="{FF2B5EF4-FFF2-40B4-BE49-F238E27FC236}">
                <a16:creationId xmlns:a16="http://schemas.microsoft.com/office/drawing/2014/main" id="{EDAA7F7E-2A5C-2292-1B6A-876F7E52C74E}"/>
              </a:ext>
            </a:extLst>
          </p:cNvPr>
          <p:cNvPicPr>
            <a:picLocks noChangeAspect="1"/>
          </p:cNvPicPr>
          <p:nvPr/>
        </p:nvPicPr>
        <p:blipFill>
          <a:blip r:embed="rId3"/>
          <a:stretch>
            <a:fillRect/>
          </a:stretch>
        </p:blipFill>
        <p:spPr>
          <a:xfrm>
            <a:off x="5965371" y="1038224"/>
            <a:ext cx="6303509" cy="5819776"/>
          </a:xfrm>
          <a:prstGeom prst="rect">
            <a:avLst/>
          </a:prstGeom>
        </p:spPr>
      </p:pic>
    </p:spTree>
    <p:extLst>
      <p:ext uri="{BB962C8B-B14F-4D97-AF65-F5344CB8AC3E}">
        <p14:creationId xmlns:p14="http://schemas.microsoft.com/office/powerpoint/2010/main" val="5560419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n early morning coffee with bread and a newspaper on top of the table">
            <a:extLst>
              <a:ext uri="{FF2B5EF4-FFF2-40B4-BE49-F238E27FC236}">
                <a16:creationId xmlns:a16="http://schemas.microsoft.com/office/drawing/2014/main" id="{B006F3A0-4AB0-AE04-95BC-00FE2E4A283E}"/>
              </a:ext>
            </a:extLst>
          </p:cNvPr>
          <p:cNvPicPr>
            <a:picLocks noChangeAspect="1"/>
          </p:cNvPicPr>
          <p:nvPr/>
        </p:nvPicPr>
        <p:blipFill>
          <a:blip r:embed="rId3"/>
          <a:srcRect t="8882" b="6848"/>
          <a:stretch>
            <a:fillRect/>
          </a:stretch>
        </p:blipFill>
        <p:spPr>
          <a:xfrm>
            <a:off x="0" y="10"/>
            <a:ext cx="12191980" cy="6857990"/>
          </a:xfrm>
          <a:prstGeom prst="rect">
            <a:avLst/>
          </a:prstGeom>
          <a:noFill/>
        </p:spPr>
      </p:pic>
      <p:sp>
        <p:nvSpPr>
          <p:cNvPr id="2" name="Title 1">
            <a:extLst>
              <a:ext uri="{FF2B5EF4-FFF2-40B4-BE49-F238E27FC236}">
                <a16:creationId xmlns:a16="http://schemas.microsoft.com/office/drawing/2014/main" id="{06D59249-04FC-D9F4-72A8-DB8F34AB1975}"/>
              </a:ext>
            </a:extLst>
          </p:cNvPr>
          <p:cNvSpPr>
            <a:spLocks noGrp="1"/>
          </p:cNvSpPr>
          <p:nvPr>
            <p:ph type="title"/>
          </p:nvPr>
        </p:nvSpPr>
        <p:spPr>
          <a:xfrm>
            <a:off x="2578048" y="2276766"/>
            <a:ext cx="3369512" cy="2880230"/>
          </a:xfrm>
        </p:spPr>
        <p:txBody>
          <a:bodyPr vert="horz" lIns="91440" tIns="45720" rIns="91440" bIns="45720" rtlCol="0" anchor="ctr">
            <a:normAutofit/>
          </a:bodyPr>
          <a:lstStyle/>
          <a:p>
            <a:r>
              <a:rPr lang="en-US" sz="4400" b="1" dirty="0"/>
              <a:t>Break time </a:t>
            </a:r>
          </a:p>
        </p:txBody>
      </p:sp>
    </p:spTree>
    <p:extLst>
      <p:ext uri="{BB962C8B-B14F-4D97-AF65-F5344CB8AC3E}">
        <p14:creationId xmlns:p14="http://schemas.microsoft.com/office/powerpoint/2010/main" val="1800034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0E652C-53BA-06AA-D51A-38AA73C1189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300" kern="1200">
                <a:solidFill>
                  <a:srgbClr val="FFFFFF"/>
                </a:solidFill>
                <a:effectLst/>
                <a:latin typeface="+mj-lt"/>
                <a:ea typeface="+mj-ea"/>
                <a:cs typeface="+mj-cs"/>
              </a:rPr>
              <a:t>“What do you think matters most when you study?”</a:t>
            </a:r>
            <a:endParaRPr lang="en-US" sz="3300" kern="1200">
              <a:solidFill>
                <a:srgbClr val="FFFFFF"/>
              </a:solidFill>
              <a:latin typeface="+mj-lt"/>
              <a:ea typeface="+mj-ea"/>
              <a:cs typeface="+mj-cs"/>
            </a:endParaRPr>
          </a:p>
        </p:txBody>
      </p:sp>
      <p:pic>
        <p:nvPicPr>
          <p:cNvPr id="1026" name="Picture 2" descr="Person thinking Images - Free Download on Freepik">
            <a:extLst>
              <a:ext uri="{FF2B5EF4-FFF2-40B4-BE49-F238E27FC236}">
                <a16:creationId xmlns:a16="http://schemas.microsoft.com/office/drawing/2014/main" id="{2600983D-BD48-8739-FF2D-BC2936FAC57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777316" y="1173253"/>
            <a:ext cx="6780700" cy="45091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3370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B8D57E53-272F-8EE4-B359-272D9BCF39BE}"/>
              </a:ext>
            </a:extLst>
          </p:cNvPr>
          <p:cNvSpPr>
            <a:spLocks noGrp="1"/>
          </p:cNvSpPr>
          <p:nvPr>
            <p:ph type="title"/>
          </p:nvPr>
        </p:nvSpPr>
        <p:spPr>
          <a:xfrm>
            <a:off x="746228" y="1037967"/>
            <a:ext cx="3054091" cy="4709131"/>
          </a:xfrm>
        </p:spPr>
        <p:txBody>
          <a:bodyPr anchor="ctr">
            <a:normAutofit/>
          </a:bodyPr>
          <a:lstStyle/>
          <a:p>
            <a:r>
              <a:rPr lang="en-GB" sz="2200" dirty="0">
                <a:solidFill>
                  <a:schemeClr val="bg1">
                    <a:lumMod val="85000"/>
                    <a:lumOff val="15000"/>
                  </a:schemeClr>
                </a:solidFill>
              </a:rPr>
              <a:t>Definitions and Characterisations </a:t>
            </a:r>
          </a:p>
        </p:txBody>
      </p:sp>
      <p:sp>
        <p:nvSpPr>
          <p:cNvPr id="21" name="Rectangle 2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22" name="Rectangle 21">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23" name="Rectangle 22">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graphicFrame>
        <p:nvGraphicFramePr>
          <p:cNvPr id="24" name="Content Placeholder 2">
            <a:extLst>
              <a:ext uri="{FF2B5EF4-FFF2-40B4-BE49-F238E27FC236}">
                <a16:creationId xmlns:a16="http://schemas.microsoft.com/office/drawing/2014/main" id="{734D4704-4442-823F-67C3-07399D72FBD3}"/>
              </a:ext>
            </a:extLst>
          </p:cNvPr>
          <p:cNvGraphicFramePr>
            <a:graphicFrameLocks noGrp="1"/>
          </p:cNvGraphicFramePr>
          <p:nvPr>
            <p:ph idx="1"/>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5236978"/>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42" name="Picture 2" descr="10 Health Benefits of Getting Enough Sleep - Life Extension">
            <a:extLst>
              <a:ext uri="{FF2B5EF4-FFF2-40B4-BE49-F238E27FC236}">
                <a16:creationId xmlns:a16="http://schemas.microsoft.com/office/drawing/2014/main" id="{A4E58F01-6DD2-FFF3-B164-10ABA1EEED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583" r="3" b="6453"/>
          <a:stretch>
            <a:fillRect/>
          </a:stretch>
        </p:blipFill>
        <p:spPr bwMode="auto">
          <a:xfrm>
            <a:off x="-2" y="10"/>
            <a:ext cx="4578272" cy="2285990"/>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What is social health and why does it matter for our well-being? -  Christensen Institute">
            <a:extLst>
              <a:ext uri="{FF2B5EF4-FFF2-40B4-BE49-F238E27FC236}">
                <a16:creationId xmlns:a16="http://schemas.microsoft.com/office/drawing/2014/main" id="{030E6E4A-D82F-D56C-E832-E3826173DC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4" b="351"/>
          <a:stretch>
            <a:fillRect/>
          </a:stretch>
        </p:blipFill>
        <p:spPr bwMode="auto">
          <a:xfrm>
            <a:off x="-140" y="2286001"/>
            <a:ext cx="4587036" cy="228554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Healthy and Balanced Diet - Meaning, Importance and Diet Chart – Eggoz">
            <a:extLst>
              <a:ext uri="{FF2B5EF4-FFF2-40B4-BE49-F238E27FC236}">
                <a16:creationId xmlns:a16="http://schemas.microsoft.com/office/drawing/2014/main" id="{F89EF39C-83F1-C794-EECA-E20E760AB3C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4027" r="-4" b="19143"/>
          <a:stretch>
            <a:fillRect/>
          </a:stretch>
        </p:blipFill>
        <p:spPr bwMode="auto">
          <a:xfrm>
            <a:off x="2" y="4572000"/>
            <a:ext cx="4560199" cy="2286000"/>
          </a:xfrm>
          <a:prstGeom prst="rect">
            <a:avLst/>
          </a:prstGeom>
          <a:noFill/>
          <a:extLst>
            <a:ext uri="{909E8E84-426E-40DD-AFC4-6F175D3DCCD1}">
              <a14:hiddenFill xmlns:a14="http://schemas.microsoft.com/office/drawing/2010/main">
                <a:solidFill>
                  <a:srgbClr val="FFFFFF"/>
                </a:solidFill>
              </a14:hiddenFill>
            </a:ext>
          </a:extLst>
        </p:spPr>
      </p:pic>
      <p:sp>
        <p:nvSpPr>
          <p:cNvPr id="10251" name="Rectangle 10250">
            <a:extLst>
              <a:ext uri="{FF2B5EF4-FFF2-40B4-BE49-F238E27FC236}">
                <a16:creationId xmlns:a16="http://schemas.microsoft.com/office/drawing/2014/main" id="{7B34D440-E359-4CB9-B8E8-81977A860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0517" y="-460"/>
            <a:ext cx="91440" cy="685800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253" name="Rectangle 10252">
            <a:extLst>
              <a:ext uri="{FF2B5EF4-FFF2-40B4-BE49-F238E27FC236}">
                <a16:creationId xmlns:a16="http://schemas.microsoft.com/office/drawing/2014/main" id="{1B8F5A0E-5428-4604-A0F3-2224BE8709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 y="2240510"/>
            <a:ext cx="4581144" cy="91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255" name="Rectangle 10254">
            <a:extLst>
              <a:ext uri="{FF2B5EF4-FFF2-40B4-BE49-F238E27FC236}">
                <a16:creationId xmlns:a16="http://schemas.microsoft.com/office/drawing/2014/main" id="{1C3A0919-B9D6-44E1-A436-5307E792DB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9" y="4503305"/>
            <a:ext cx="4581144" cy="91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257" name="Rectangle 10256">
            <a:extLst>
              <a:ext uri="{FF2B5EF4-FFF2-40B4-BE49-F238E27FC236}">
                <a16:creationId xmlns:a16="http://schemas.microsoft.com/office/drawing/2014/main" id="{D288FC14-B788-4FBC-9C5E-BC4892F5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06" y="0"/>
            <a:ext cx="7571045" cy="6858000"/>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32841D4-528D-E0F2-4C17-09A03000886D}"/>
              </a:ext>
            </a:extLst>
          </p:cNvPr>
          <p:cNvSpPr>
            <a:spLocks noGrp="1"/>
          </p:cNvSpPr>
          <p:nvPr>
            <p:ph type="title"/>
          </p:nvPr>
        </p:nvSpPr>
        <p:spPr>
          <a:xfrm>
            <a:off x="5204707" y="457280"/>
            <a:ext cx="6400367" cy="1431399"/>
          </a:xfrm>
        </p:spPr>
        <p:txBody>
          <a:bodyPr anchor="ctr">
            <a:normAutofit/>
          </a:bodyPr>
          <a:lstStyle/>
          <a:p>
            <a:r>
              <a:rPr lang="en-GB" dirty="0">
                <a:solidFill>
                  <a:srgbClr val="FFFFFF"/>
                </a:solidFill>
              </a:rPr>
              <a:t>Key aspects of wellbeing </a:t>
            </a:r>
          </a:p>
        </p:txBody>
      </p:sp>
      <p:sp>
        <p:nvSpPr>
          <p:cNvPr id="3" name="Content Placeholder 2">
            <a:extLst>
              <a:ext uri="{FF2B5EF4-FFF2-40B4-BE49-F238E27FC236}">
                <a16:creationId xmlns:a16="http://schemas.microsoft.com/office/drawing/2014/main" id="{61BF07E0-0D50-F058-B36B-5DD6F58A816F}"/>
              </a:ext>
            </a:extLst>
          </p:cNvPr>
          <p:cNvSpPr>
            <a:spLocks noGrp="1"/>
          </p:cNvSpPr>
          <p:nvPr>
            <p:ph idx="1"/>
          </p:nvPr>
        </p:nvSpPr>
        <p:spPr>
          <a:xfrm>
            <a:off x="5207590" y="2194527"/>
            <a:ext cx="6397545" cy="4061676"/>
          </a:xfrm>
        </p:spPr>
        <p:txBody>
          <a:bodyPr>
            <a:normAutofit/>
          </a:bodyPr>
          <a:lstStyle/>
          <a:p>
            <a:r>
              <a:rPr lang="en-GB" b="1" dirty="0">
                <a:solidFill>
                  <a:srgbClr val="FFFFFF"/>
                </a:solidFill>
              </a:rPr>
              <a:t>Emotional wellbeing</a:t>
            </a:r>
            <a:r>
              <a:rPr lang="en-GB" dirty="0">
                <a:solidFill>
                  <a:srgbClr val="FFFFFF"/>
                </a:solidFill>
              </a:rPr>
              <a:t> – feeling able to manage emotions, stress, and challenges</a:t>
            </a:r>
          </a:p>
          <a:p>
            <a:r>
              <a:rPr lang="en-GB" b="1" dirty="0">
                <a:solidFill>
                  <a:srgbClr val="FFFFFF"/>
                </a:solidFill>
              </a:rPr>
              <a:t>Physical wellbeing</a:t>
            </a:r>
            <a:r>
              <a:rPr lang="en-GB" dirty="0">
                <a:solidFill>
                  <a:srgbClr val="FFFFFF"/>
                </a:solidFill>
              </a:rPr>
              <a:t> – having energy, good sleep, and healthy habits</a:t>
            </a:r>
          </a:p>
          <a:p>
            <a:r>
              <a:rPr lang="en-GB" b="1" dirty="0">
                <a:solidFill>
                  <a:srgbClr val="FFFFFF"/>
                </a:solidFill>
              </a:rPr>
              <a:t>Social wellbeing</a:t>
            </a:r>
            <a:r>
              <a:rPr lang="en-GB" dirty="0">
                <a:solidFill>
                  <a:srgbClr val="FFFFFF"/>
                </a:solidFill>
              </a:rPr>
              <a:t> – feeling connected, supported, and valued by others</a:t>
            </a:r>
          </a:p>
          <a:p>
            <a:r>
              <a:rPr lang="en-GB" b="1" dirty="0">
                <a:solidFill>
                  <a:srgbClr val="FFFFFF"/>
                </a:solidFill>
              </a:rPr>
              <a:t>Academic wellbeing</a:t>
            </a:r>
            <a:r>
              <a:rPr lang="en-GB" dirty="0">
                <a:solidFill>
                  <a:srgbClr val="FFFFFF"/>
                </a:solidFill>
              </a:rPr>
              <a:t> – feeling capable, motivated, and confident in learning</a:t>
            </a:r>
          </a:p>
          <a:p>
            <a:r>
              <a:rPr lang="en-GB" b="1" dirty="0">
                <a:solidFill>
                  <a:srgbClr val="FFFFFF"/>
                </a:solidFill>
              </a:rPr>
              <a:t>Life satisfaction</a:t>
            </a:r>
            <a:r>
              <a:rPr lang="en-GB" dirty="0">
                <a:solidFill>
                  <a:srgbClr val="FFFFFF"/>
                </a:solidFill>
              </a:rPr>
              <a:t> – having a sense of purpose, fulfilment, and stability</a:t>
            </a:r>
          </a:p>
        </p:txBody>
      </p:sp>
    </p:spTree>
    <p:extLst>
      <p:ext uri="{BB962C8B-B14F-4D97-AF65-F5344CB8AC3E}">
        <p14:creationId xmlns:p14="http://schemas.microsoft.com/office/powerpoint/2010/main" val="1845792851"/>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2467D0-3000-533A-2A21-E549685EC10F}"/>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What is mental health</a:t>
            </a:r>
          </a:p>
        </p:txBody>
      </p:sp>
      <p:pic>
        <p:nvPicPr>
          <p:cNvPr id="4" name="Online Media 3" title="What is Mental Health?">
            <a:hlinkClick r:id="" action="ppaction://media"/>
            <a:extLst>
              <a:ext uri="{FF2B5EF4-FFF2-40B4-BE49-F238E27FC236}">
                <a16:creationId xmlns:a16="http://schemas.microsoft.com/office/drawing/2014/main" id="{2A3ACEAA-370F-6FF9-21CC-36521B0ABAE5}"/>
              </a:ext>
            </a:extLst>
          </p:cNvPr>
          <p:cNvPicPr>
            <a:picLocks noGrp="1" noRot="1" noChangeAspect="1"/>
          </p:cNvPicPr>
          <p:nvPr>
            <p:ph idx="1"/>
            <a:videoFile r:link="rId1"/>
          </p:nvPr>
        </p:nvPicPr>
        <p:blipFill>
          <a:blip r:embed="rId4"/>
          <a:stretch>
            <a:fillRect/>
          </a:stretch>
        </p:blipFill>
        <p:spPr>
          <a:xfrm>
            <a:off x="4777316" y="1512288"/>
            <a:ext cx="6780700" cy="3831095"/>
          </a:xfrm>
          <a:prstGeom prst="rect">
            <a:avLst/>
          </a:prstGeom>
        </p:spPr>
      </p:pic>
    </p:spTree>
    <p:extLst>
      <p:ext uri="{BB962C8B-B14F-4D97-AF65-F5344CB8AC3E}">
        <p14:creationId xmlns:p14="http://schemas.microsoft.com/office/powerpoint/2010/main" val="481838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27A576-F894-497B-1C21-F3553492FA0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Wellbeing Wheel: </a:t>
            </a: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Activity </a:t>
            </a:r>
          </a:p>
        </p:txBody>
      </p:sp>
      <p:pic>
        <p:nvPicPr>
          <p:cNvPr id="5" name="Content Placeholder 4">
            <a:extLst>
              <a:ext uri="{FF2B5EF4-FFF2-40B4-BE49-F238E27FC236}">
                <a16:creationId xmlns:a16="http://schemas.microsoft.com/office/drawing/2014/main" id="{119FD18D-FE2C-94BC-A8DF-E056D8832428}"/>
              </a:ext>
            </a:extLst>
          </p:cNvPr>
          <p:cNvPicPr>
            <a:picLocks noGrp="1" noChangeAspect="1"/>
          </p:cNvPicPr>
          <p:nvPr>
            <p:ph idx="1"/>
          </p:nvPr>
        </p:nvPicPr>
        <p:blipFill>
          <a:blip r:embed="rId3"/>
          <a:stretch>
            <a:fillRect/>
          </a:stretch>
        </p:blipFill>
        <p:spPr>
          <a:xfrm>
            <a:off x="5244443" y="251792"/>
            <a:ext cx="6257651" cy="5960414"/>
          </a:xfrm>
          <a:prstGeom prst="rect">
            <a:avLst/>
          </a:prstGeom>
        </p:spPr>
      </p:pic>
    </p:spTree>
    <p:extLst>
      <p:ext uri="{BB962C8B-B14F-4D97-AF65-F5344CB8AC3E}">
        <p14:creationId xmlns:p14="http://schemas.microsoft.com/office/powerpoint/2010/main" val="22811605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4405F5-A225-59F9-96F6-68C904259F73}"/>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Drivers of poor mental health and wellbeing </a:t>
            </a:r>
          </a:p>
        </p:txBody>
      </p:sp>
      <p:graphicFrame>
        <p:nvGraphicFramePr>
          <p:cNvPr id="5" name="Content Placeholder 2">
            <a:extLst>
              <a:ext uri="{FF2B5EF4-FFF2-40B4-BE49-F238E27FC236}">
                <a16:creationId xmlns:a16="http://schemas.microsoft.com/office/drawing/2014/main" id="{ED31D200-5A61-0FD4-8606-C1C89539966B}"/>
              </a:ext>
            </a:extLst>
          </p:cNvPr>
          <p:cNvGraphicFramePr>
            <a:graphicFrameLocks noGrp="1"/>
          </p:cNvGraphicFramePr>
          <p:nvPr>
            <p:ph idx="1"/>
            <p:extLst>
              <p:ext uri="{D42A27DB-BD31-4B8C-83A1-F6EECF244321}">
                <p14:modId xmlns:p14="http://schemas.microsoft.com/office/powerpoint/2010/main" val="16265878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54713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1" name="Freeform: Shape 308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74D9E1-D52A-EC53-655B-97A5DFB45322}"/>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kern="1200" dirty="0">
                <a:solidFill>
                  <a:schemeClr val="tx1"/>
                </a:solidFill>
                <a:latin typeface="+mj-lt"/>
                <a:ea typeface="+mj-ea"/>
                <a:cs typeface="+mj-cs"/>
              </a:rPr>
              <a:t>Avoiding </a:t>
            </a:r>
            <a:r>
              <a:rPr lang="en-US" dirty="0"/>
              <a:t>negative wellbeing looks like… </a:t>
            </a:r>
            <a:endParaRPr lang="en-US" kern="1200" dirty="0">
              <a:solidFill>
                <a:schemeClr val="tx1"/>
              </a:solidFill>
              <a:latin typeface="+mj-lt"/>
              <a:ea typeface="+mj-ea"/>
              <a:cs typeface="+mj-cs"/>
            </a:endParaRPr>
          </a:p>
        </p:txBody>
      </p:sp>
      <p:graphicFrame>
        <p:nvGraphicFramePr>
          <p:cNvPr id="3085" name="Content Placeholder 2">
            <a:extLst>
              <a:ext uri="{FF2B5EF4-FFF2-40B4-BE49-F238E27FC236}">
                <a16:creationId xmlns:a16="http://schemas.microsoft.com/office/drawing/2014/main" id="{1051C1C1-6BAC-2BF1-558E-25AA37C3BE59}"/>
              </a:ext>
            </a:extLst>
          </p:cNvPr>
          <p:cNvGraphicFramePr>
            <a:graphicFrameLocks noGrp="1"/>
          </p:cNvGraphicFramePr>
          <p:nvPr>
            <p:ph sz="half" idx="1"/>
            <p:extLst>
              <p:ext uri="{D42A27DB-BD31-4B8C-83A1-F6EECF244321}">
                <p14:modId xmlns:p14="http://schemas.microsoft.com/office/powerpoint/2010/main" val="3107487888"/>
              </p:ext>
            </p:extLst>
          </p:nvPr>
        </p:nvGraphicFramePr>
        <p:xfrm>
          <a:off x="119062" y="2198362"/>
          <a:ext cx="5976938" cy="3917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Maslow's Hierarchy of Needs">
            <a:extLst>
              <a:ext uri="{FF2B5EF4-FFF2-40B4-BE49-F238E27FC236}">
                <a16:creationId xmlns:a16="http://schemas.microsoft.com/office/drawing/2014/main" id="{311B10EC-F2FB-F901-6838-B7555625B6F6}"/>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6467214" y="1940438"/>
            <a:ext cx="5353571" cy="4356630"/>
          </a:xfrm>
          <a:prstGeom prst="rect">
            <a:avLst/>
          </a:prstGeom>
          <a:noFill/>
          <a:extLst>
            <a:ext uri="{909E8E84-426E-40DD-AFC4-6F175D3DCCD1}">
              <a14:hiddenFill xmlns:a14="http://schemas.microsoft.com/office/drawing/2010/main">
                <a:solidFill>
                  <a:srgbClr val="FFFFFF"/>
                </a:solidFill>
              </a14:hiddenFill>
            </a:ext>
          </a:extLst>
        </p:spPr>
      </p:pic>
      <p:sp>
        <p:nvSpPr>
          <p:cNvPr id="3083" name="Freeform: Shape 308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50166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119431D-D5E5-B35A-F206-3C9909AB7668}"/>
              </a:ext>
            </a:extLst>
          </p:cNvPr>
          <p:cNvSpPr txBox="1"/>
          <p:nvPr/>
        </p:nvSpPr>
        <p:spPr>
          <a:xfrm>
            <a:off x="169596" y="1241389"/>
            <a:ext cx="4489490" cy="3447832"/>
          </a:xfrm>
          <a:prstGeom prst="rect">
            <a:avLst/>
          </a:prstGeom>
        </p:spPr>
        <p:txBody>
          <a:bodyPr vert="horz" lIns="91440" tIns="45720" rIns="91440" bIns="45720" rtlCol="0" anchor="t">
            <a:normAutofit/>
          </a:bodyPr>
          <a:lstStyle/>
          <a:p>
            <a:pPr marR="0" lvl="0" algn="ctr" fontAlgn="auto">
              <a:lnSpc>
                <a:spcPct val="90000"/>
              </a:lnSpc>
              <a:spcBef>
                <a:spcPts val="0"/>
              </a:spcBef>
              <a:spcAft>
                <a:spcPts val="600"/>
              </a:spcAft>
              <a:buClrTx/>
              <a:buSzTx/>
              <a:tabLst/>
              <a:defRPr/>
            </a:pPr>
            <a:r>
              <a:rPr kumimoji="0" lang="en-US" sz="4400" b="0" i="0" u="none" strike="noStrike" cap="none" spc="0" normalizeH="0" baseline="0" noProof="0" dirty="0">
                <a:ln>
                  <a:noFill/>
                </a:ln>
                <a:effectLst/>
                <a:uLnTx/>
                <a:uFillTx/>
              </a:rPr>
              <a:t>According to Skills for Care (2016) personal resilience </a:t>
            </a:r>
            <a:r>
              <a:rPr lang="en-US" sz="4400" dirty="0"/>
              <a:t>looks like… </a:t>
            </a:r>
            <a:endParaRPr kumimoji="0" lang="en-US" sz="4400" b="0" i="0" u="none" strike="noStrike" cap="none" spc="0" normalizeH="0" baseline="0" noProof="0" dirty="0">
              <a:ln>
                <a:noFill/>
              </a:ln>
              <a:effectLst/>
              <a:uLnTx/>
              <a:uFillTx/>
            </a:endParaRPr>
          </a:p>
          <a:p>
            <a:pPr marR="0" lvl="0" fontAlgn="auto">
              <a:lnSpc>
                <a:spcPct val="90000"/>
              </a:lnSpc>
              <a:spcBef>
                <a:spcPts val="0"/>
              </a:spcBef>
              <a:spcAft>
                <a:spcPts val="600"/>
              </a:spcAft>
              <a:buClrTx/>
              <a:buSzTx/>
              <a:tabLst/>
              <a:defRPr/>
            </a:pPr>
            <a:endParaRPr kumimoji="0" lang="en-US" sz="1400" b="0" i="0" u="none" strike="noStrike" cap="none" spc="0" normalizeH="0" baseline="0" noProof="0" dirty="0">
              <a:ln>
                <a:noFill/>
              </a:ln>
              <a:effectLst/>
              <a:uLnTx/>
              <a:uFillTx/>
            </a:endParaRPr>
          </a:p>
        </p:txBody>
      </p:sp>
      <p:pic>
        <p:nvPicPr>
          <p:cNvPr id="5" name="Content Placeholder 4" descr="A purple figure with white text&#10;&#10;Description automatically generated">
            <a:extLst>
              <a:ext uri="{FF2B5EF4-FFF2-40B4-BE49-F238E27FC236}">
                <a16:creationId xmlns:a16="http://schemas.microsoft.com/office/drawing/2014/main" id="{2BBB41BD-D5D4-62A7-9E42-84F0C78238A2}"/>
              </a:ext>
            </a:extLst>
          </p:cNvPr>
          <p:cNvPicPr>
            <a:picLocks noGrp="1" noChangeAspect="1"/>
          </p:cNvPicPr>
          <p:nvPr>
            <p:ph idx="1"/>
          </p:nvPr>
        </p:nvPicPr>
        <p:blipFill>
          <a:blip r:embed="rId3"/>
          <a:stretch>
            <a:fillRect/>
          </a:stretch>
        </p:blipFill>
        <p:spPr>
          <a:xfrm>
            <a:off x="5051805" y="741391"/>
            <a:ext cx="6261080" cy="5384528"/>
          </a:xfrm>
          <a:prstGeom prst="rect">
            <a:avLst/>
          </a:prstGeom>
        </p:spPr>
      </p:pic>
      <p:grpSp>
        <p:nvGrpSpPr>
          <p:cNvPr id="20" name="Group 19">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21" name="Rectangle 20">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Arrow: Right 6">
            <a:extLst>
              <a:ext uri="{FF2B5EF4-FFF2-40B4-BE49-F238E27FC236}">
                <a16:creationId xmlns:a16="http://schemas.microsoft.com/office/drawing/2014/main" id="{DA3E0CC0-F35D-ED84-58DF-8EF2375A8A5B}"/>
              </a:ext>
            </a:extLst>
          </p:cNvPr>
          <p:cNvSpPr/>
          <p:nvPr/>
        </p:nvSpPr>
        <p:spPr>
          <a:xfrm>
            <a:off x="1055914" y="3999238"/>
            <a:ext cx="2960914" cy="87085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243209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30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C48318-B707-CB41-8DD2-BF733E5309A6}"/>
              </a:ext>
            </a:extLst>
          </p:cNvPr>
          <p:cNvSpPr>
            <a:spLocks noGrp="1"/>
          </p:cNvSpPr>
          <p:nvPr>
            <p:ph type="title"/>
          </p:nvPr>
        </p:nvSpPr>
        <p:spPr>
          <a:xfrm>
            <a:off x="1028700" y="1967266"/>
            <a:ext cx="2628900" cy="2547257"/>
          </a:xfrm>
          <a:prstGeom prst="ellipse">
            <a:avLst/>
          </a:prstGeo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Don’t be a… </a:t>
            </a:r>
          </a:p>
        </p:txBody>
      </p:sp>
      <p:pic>
        <p:nvPicPr>
          <p:cNvPr id="12298" name="Picture 10" descr="Ostrich with Head Burying in Sand Concept Stock Photo - Image of concept,  denial: 151508568">
            <a:extLst>
              <a:ext uri="{FF2B5EF4-FFF2-40B4-BE49-F238E27FC236}">
                <a16:creationId xmlns:a16="http://schemas.microsoft.com/office/drawing/2014/main" id="{4AD563C6-1EFF-55F2-3BC5-8658EAB75C4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340895" y="643466"/>
            <a:ext cx="5653542"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78162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early morning coffee with bread and a newspaper on top of the table">
            <a:extLst>
              <a:ext uri="{FF2B5EF4-FFF2-40B4-BE49-F238E27FC236}">
                <a16:creationId xmlns:a16="http://schemas.microsoft.com/office/drawing/2014/main" id="{8B2249AA-A1FF-15E4-2A31-064E66941F8F}"/>
              </a:ext>
            </a:extLst>
          </p:cNvPr>
          <p:cNvPicPr>
            <a:picLocks noChangeAspect="1"/>
          </p:cNvPicPr>
          <p:nvPr/>
        </p:nvPicPr>
        <p:blipFill>
          <a:blip r:embed="rId3"/>
          <a:srcRect t="9001" b="6730"/>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94A554-9DFE-641B-36AA-28F8EE438633}"/>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Break Time </a:t>
            </a:r>
          </a:p>
        </p:txBody>
      </p:sp>
    </p:spTree>
    <p:extLst>
      <p:ext uri="{BB962C8B-B14F-4D97-AF65-F5344CB8AC3E}">
        <p14:creationId xmlns:p14="http://schemas.microsoft.com/office/powerpoint/2010/main" val="5844034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65CB-755B-73A3-BD28-A6B4E5E876F4}"/>
              </a:ext>
            </a:extLst>
          </p:cNvPr>
          <p:cNvSpPr>
            <a:spLocks noGrp="1"/>
          </p:cNvSpPr>
          <p:nvPr>
            <p:ph type="title"/>
          </p:nvPr>
        </p:nvSpPr>
        <p:spPr>
          <a:xfrm>
            <a:off x="1009696" y="259252"/>
            <a:ext cx="3455821" cy="1616203"/>
          </a:xfrm>
        </p:spPr>
        <p:txBody>
          <a:bodyPr anchor="b">
            <a:normAutofit/>
          </a:bodyPr>
          <a:lstStyle/>
          <a:p>
            <a:pPr algn="ctr"/>
            <a:r>
              <a:rPr lang="en-GB" sz="3200" dirty="0"/>
              <a:t>Learning how to Learn </a:t>
            </a:r>
          </a:p>
        </p:txBody>
      </p:sp>
      <p:sp>
        <p:nvSpPr>
          <p:cNvPr id="3" name="Content Placeholder 2">
            <a:extLst>
              <a:ext uri="{FF2B5EF4-FFF2-40B4-BE49-F238E27FC236}">
                <a16:creationId xmlns:a16="http://schemas.microsoft.com/office/drawing/2014/main" id="{133C9CC1-98CA-91CB-9200-59C78E764067}"/>
              </a:ext>
            </a:extLst>
          </p:cNvPr>
          <p:cNvSpPr>
            <a:spLocks noGrp="1"/>
          </p:cNvSpPr>
          <p:nvPr>
            <p:ph idx="1"/>
          </p:nvPr>
        </p:nvSpPr>
        <p:spPr>
          <a:xfrm>
            <a:off x="123362" y="2211185"/>
            <a:ext cx="5972638" cy="4522124"/>
          </a:xfrm>
        </p:spPr>
        <p:txBody>
          <a:bodyPr anchor="t">
            <a:normAutofit/>
          </a:bodyPr>
          <a:lstStyle/>
          <a:p>
            <a:pPr marL="0" indent="0">
              <a:lnSpc>
                <a:spcPct val="200000"/>
              </a:lnSpc>
              <a:buNone/>
            </a:pPr>
            <a:r>
              <a:rPr lang="en-GB" sz="1700" dirty="0"/>
              <a:t>For most first year students, learning how to learn is a fundamental process which helps with their personal and professional development. Throughout the year, your lectures will apply the following teaching strategies to help you: </a:t>
            </a:r>
          </a:p>
          <a:p>
            <a:pPr>
              <a:lnSpc>
                <a:spcPct val="200000"/>
              </a:lnSpc>
            </a:pPr>
            <a:r>
              <a:rPr lang="en-GB" sz="1700" dirty="0"/>
              <a:t>Pedagogy (structured learning)</a:t>
            </a:r>
          </a:p>
          <a:p>
            <a:pPr>
              <a:lnSpc>
                <a:spcPct val="200000"/>
              </a:lnSpc>
            </a:pPr>
            <a:r>
              <a:rPr lang="en-GB" sz="1700" dirty="0"/>
              <a:t>Andragogy (directed learning, including group work))</a:t>
            </a:r>
          </a:p>
          <a:p>
            <a:pPr>
              <a:lnSpc>
                <a:spcPct val="200000"/>
              </a:lnSpc>
            </a:pPr>
            <a:r>
              <a:rPr lang="en-GB" sz="1700" dirty="0"/>
              <a:t>Heutagogy (self-directed learning) </a:t>
            </a:r>
          </a:p>
        </p:txBody>
      </p:sp>
      <p:pic>
        <p:nvPicPr>
          <p:cNvPr id="1026" name="Picture 2" descr="The Difference Among Pedagogy, Andragogy and Heutagogy | The Leading  Business Education Network for Doctors, Financial Advisors and Health  Industry Consultants">
            <a:extLst>
              <a:ext uri="{FF2B5EF4-FFF2-40B4-BE49-F238E27FC236}">
                <a16:creationId xmlns:a16="http://schemas.microsoft.com/office/drawing/2014/main" id="{B7F7300F-91B3-A277-C601-ED2EE6C9005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87672" y="0"/>
            <a:ext cx="7080966" cy="6857999"/>
          </a:xfrm>
          <a:prstGeom prst="rect">
            <a:avLst/>
          </a:prstGeom>
          <a:noFill/>
          <a:extLst>
            <a:ext uri="{909E8E84-426E-40DD-AFC4-6F175D3DCCD1}">
              <a14:hiddenFill xmlns:a14="http://schemas.microsoft.com/office/drawing/2010/main">
                <a:solidFill>
                  <a:srgbClr val="FFFFFF"/>
                </a:solidFill>
              </a14:hiddenFill>
            </a:ext>
          </a:extLst>
        </p:spPr>
      </p:pic>
      <p:grpSp>
        <p:nvGrpSpPr>
          <p:cNvPr id="1031" name="Group 1030">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32" name="Rectangle 1031">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566016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5161F-D4E5-7D10-71BE-8E32A8B8679B}"/>
              </a:ext>
            </a:extLst>
          </p:cNvPr>
          <p:cNvSpPr>
            <a:spLocks noGrp="1"/>
          </p:cNvSpPr>
          <p:nvPr>
            <p:ph type="title"/>
          </p:nvPr>
        </p:nvSpPr>
        <p:spPr>
          <a:xfrm>
            <a:off x="531177" y="1003458"/>
            <a:ext cx="5072826" cy="1325563"/>
          </a:xfrm>
        </p:spPr>
        <p:txBody>
          <a:bodyPr/>
          <a:lstStyle/>
          <a:p>
            <a:pPr algn="ctr"/>
            <a:r>
              <a:rPr lang="en-GB" b="1" i="1" dirty="0"/>
              <a:t>Learning is a unique experience!</a:t>
            </a:r>
          </a:p>
        </p:txBody>
      </p:sp>
      <p:graphicFrame>
        <p:nvGraphicFramePr>
          <p:cNvPr id="4100" name="Content Placeholder 2">
            <a:extLst>
              <a:ext uri="{FF2B5EF4-FFF2-40B4-BE49-F238E27FC236}">
                <a16:creationId xmlns:a16="http://schemas.microsoft.com/office/drawing/2014/main" id="{FEED12CB-8981-8F16-AC5B-7C5061C67E10}"/>
              </a:ext>
            </a:extLst>
          </p:cNvPr>
          <p:cNvGraphicFramePr>
            <a:graphicFrameLocks noGrp="1"/>
          </p:cNvGraphicFramePr>
          <p:nvPr>
            <p:ph idx="1"/>
            <p:extLst>
              <p:ext uri="{D42A27DB-BD31-4B8C-83A1-F6EECF244321}">
                <p14:modId xmlns:p14="http://schemas.microsoft.com/office/powerpoint/2010/main" val="1696000059"/>
              </p:ext>
            </p:extLst>
          </p:nvPr>
        </p:nvGraphicFramePr>
        <p:xfrm>
          <a:off x="0" y="1666240"/>
          <a:ext cx="6364478" cy="5273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When the teacher helps make learning fun - Meme by Charex12 :) Memedroid">
            <a:extLst>
              <a:ext uri="{FF2B5EF4-FFF2-40B4-BE49-F238E27FC236}">
                <a16:creationId xmlns:a16="http://schemas.microsoft.com/office/drawing/2014/main" id="{F152695F-936E-8681-B307-7731759BA73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64478" y="0"/>
            <a:ext cx="5846664"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77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673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VARK Model: Your Complete Guide to Learning Styles ...">
            <a:extLst>
              <a:ext uri="{FF2B5EF4-FFF2-40B4-BE49-F238E27FC236}">
                <a16:creationId xmlns:a16="http://schemas.microsoft.com/office/drawing/2014/main" id="{320CE404-56F6-FFA9-BE33-F1869CC2317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272099" y="1109622"/>
            <a:ext cx="7647802" cy="510490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4AB2E90-6BF0-D440-91C5-489A2262054D}"/>
              </a:ext>
            </a:extLst>
          </p:cNvPr>
          <p:cNvSpPr txBox="1"/>
          <p:nvPr/>
        </p:nvSpPr>
        <p:spPr>
          <a:xfrm>
            <a:off x="477012" y="476672"/>
            <a:ext cx="2225040" cy="2031325"/>
          </a:xfrm>
          <a:prstGeom prst="rect">
            <a:avLst/>
          </a:prstGeom>
          <a:noFill/>
        </p:spPr>
        <p:txBody>
          <a:bodyPr wrap="square" rtlCol="0">
            <a:spAutoFit/>
          </a:bodyPr>
          <a:lstStyle/>
          <a:p>
            <a:r>
              <a:rPr lang="en-GB" spc="229" dirty="0">
                <a:cs typeface="Calibri"/>
              </a:rPr>
              <a:t>Learn</a:t>
            </a:r>
            <a:r>
              <a:rPr lang="en-GB" spc="60" dirty="0">
                <a:cs typeface="Calibri"/>
              </a:rPr>
              <a:t> </a:t>
            </a:r>
            <a:r>
              <a:rPr lang="en-GB" spc="210" dirty="0">
                <a:cs typeface="Calibri"/>
              </a:rPr>
              <a:t>best</a:t>
            </a:r>
            <a:r>
              <a:rPr lang="en-GB" spc="60" dirty="0">
                <a:cs typeface="Calibri"/>
              </a:rPr>
              <a:t> </a:t>
            </a:r>
            <a:r>
              <a:rPr lang="en-GB" spc="240" dirty="0">
                <a:cs typeface="Calibri"/>
              </a:rPr>
              <a:t>by:</a:t>
            </a:r>
            <a:r>
              <a:rPr lang="en-GB" spc="75" dirty="0">
                <a:cs typeface="Calibri"/>
              </a:rPr>
              <a:t> </a:t>
            </a:r>
          </a:p>
          <a:p>
            <a:r>
              <a:rPr lang="en-GB" spc="225" dirty="0">
                <a:cs typeface="Calibri"/>
              </a:rPr>
              <a:t>seeing </a:t>
            </a:r>
            <a:r>
              <a:rPr lang="en-GB" spc="195" dirty="0">
                <a:cs typeface="Calibri"/>
              </a:rPr>
              <a:t>information</a:t>
            </a:r>
            <a:r>
              <a:rPr lang="en-GB" spc="50" dirty="0">
                <a:cs typeface="Calibri"/>
              </a:rPr>
              <a:t> </a:t>
            </a:r>
            <a:r>
              <a:rPr lang="en-GB" spc="250" dirty="0">
                <a:cs typeface="Calibri"/>
              </a:rPr>
              <a:t>through</a:t>
            </a:r>
            <a:r>
              <a:rPr lang="en-GB" spc="85" dirty="0">
                <a:cs typeface="Calibri"/>
              </a:rPr>
              <a:t> </a:t>
            </a:r>
            <a:r>
              <a:rPr lang="en-GB" spc="215" dirty="0">
                <a:cs typeface="Calibri"/>
              </a:rPr>
              <a:t>images, </a:t>
            </a:r>
            <a:r>
              <a:rPr lang="en-GB" spc="220" dirty="0">
                <a:cs typeface="Calibri"/>
              </a:rPr>
              <a:t>diagrams,</a:t>
            </a:r>
            <a:r>
              <a:rPr lang="en-GB" spc="45" dirty="0">
                <a:cs typeface="Calibri"/>
              </a:rPr>
              <a:t> </a:t>
            </a:r>
            <a:r>
              <a:rPr lang="en-GB" spc="165" dirty="0">
                <a:cs typeface="Calibri"/>
              </a:rPr>
              <a:t>charts,</a:t>
            </a:r>
            <a:r>
              <a:rPr lang="en-GB" spc="40" dirty="0">
                <a:cs typeface="Calibri"/>
              </a:rPr>
              <a:t> </a:t>
            </a:r>
            <a:r>
              <a:rPr lang="en-GB" spc="250" dirty="0">
                <a:cs typeface="Calibri"/>
              </a:rPr>
              <a:t>and </a:t>
            </a:r>
            <a:r>
              <a:rPr lang="en-GB" spc="195" dirty="0">
                <a:cs typeface="Calibri"/>
              </a:rPr>
              <a:t>graphs.</a:t>
            </a:r>
            <a:endParaRPr lang="en-GB" dirty="0">
              <a:cs typeface="Calibri"/>
            </a:endParaRPr>
          </a:p>
          <a:p>
            <a:endParaRPr lang="en-GB" dirty="0"/>
          </a:p>
        </p:txBody>
      </p:sp>
      <p:sp>
        <p:nvSpPr>
          <p:cNvPr id="5" name="Arrow: Up 4">
            <a:extLst>
              <a:ext uri="{FF2B5EF4-FFF2-40B4-BE49-F238E27FC236}">
                <a16:creationId xmlns:a16="http://schemas.microsoft.com/office/drawing/2014/main" id="{B952F427-0948-6A2E-971E-AD10FEC05FBC}"/>
              </a:ext>
            </a:extLst>
          </p:cNvPr>
          <p:cNvSpPr/>
          <p:nvPr/>
        </p:nvSpPr>
        <p:spPr>
          <a:xfrm rot="18529324">
            <a:off x="3182066" y="1288664"/>
            <a:ext cx="518160" cy="1217440"/>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E77ECF14-6B9A-C875-7F12-F09CB91E320B}"/>
              </a:ext>
            </a:extLst>
          </p:cNvPr>
          <p:cNvSpPr txBox="1"/>
          <p:nvPr/>
        </p:nvSpPr>
        <p:spPr>
          <a:xfrm>
            <a:off x="9227381" y="476672"/>
            <a:ext cx="2225040" cy="1754326"/>
          </a:xfrm>
          <a:prstGeom prst="rect">
            <a:avLst/>
          </a:prstGeom>
          <a:noFill/>
        </p:spPr>
        <p:txBody>
          <a:bodyPr wrap="square" rtlCol="0">
            <a:spAutoFit/>
          </a:bodyPr>
          <a:lstStyle/>
          <a:p>
            <a:r>
              <a:rPr lang="en-GB" dirty="0">
                <a:cs typeface="Calibri"/>
              </a:rPr>
              <a:t>Learn best by hearing information through lectures, discussions, videos and music.</a:t>
            </a:r>
          </a:p>
          <a:p>
            <a:endParaRPr lang="en-GB" dirty="0">
              <a:cs typeface="Calibri"/>
            </a:endParaRPr>
          </a:p>
          <a:p>
            <a:endParaRPr lang="en-GB" dirty="0"/>
          </a:p>
        </p:txBody>
      </p:sp>
      <p:pic>
        <p:nvPicPr>
          <p:cNvPr id="7" name="Picture 6">
            <a:extLst>
              <a:ext uri="{FF2B5EF4-FFF2-40B4-BE49-F238E27FC236}">
                <a16:creationId xmlns:a16="http://schemas.microsoft.com/office/drawing/2014/main" id="{61FAC5B4-F9EE-3814-FDF8-5B5CE74818DC}"/>
              </a:ext>
            </a:extLst>
          </p:cNvPr>
          <p:cNvPicPr>
            <a:picLocks noChangeAspect="1"/>
          </p:cNvPicPr>
          <p:nvPr/>
        </p:nvPicPr>
        <p:blipFill>
          <a:blip r:embed="rId4"/>
          <a:stretch>
            <a:fillRect/>
          </a:stretch>
        </p:blipFill>
        <p:spPr>
          <a:xfrm rot="7491893">
            <a:off x="8026119" y="1500199"/>
            <a:ext cx="1162373" cy="652329"/>
          </a:xfrm>
          <a:prstGeom prst="rect">
            <a:avLst/>
          </a:prstGeom>
        </p:spPr>
      </p:pic>
      <p:sp>
        <p:nvSpPr>
          <p:cNvPr id="8" name="Arrow: Up 7">
            <a:extLst>
              <a:ext uri="{FF2B5EF4-FFF2-40B4-BE49-F238E27FC236}">
                <a16:creationId xmlns:a16="http://schemas.microsoft.com/office/drawing/2014/main" id="{FFE4EB31-149A-49ED-76C3-27C4E049CB7C}"/>
              </a:ext>
            </a:extLst>
          </p:cNvPr>
          <p:cNvSpPr/>
          <p:nvPr/>
        </p:nvSpPr>
        <p:spPr>
          <a:xfrm rot="7556666">
            <a:off x="8514206" y="4605549"/>
            <a:ext cx="518160" cy="111961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7B5A84C1-484F-CDFF-6C68-20623DAB2444}"/>
              </a:ext>
            </a:extLst>
          </p:cNvPr>
          <p:cNvSpPr txBox="1"/>
          <p:nvPr/>
        </p:nvSpPr>
        <p:spPr>
          <a:xfrm>
            <a:off x="9475104" y="4818908"/>
            <a:ext cx="2225040" cy="1477328"/>
          </a:xfrm>
          <a:prstGeom prst="rect">
            <a:avLst/>
          </a:prstGeom>
          <a:noFill/>
        </p:spPr>
        <p:txBody>
          <a:bodyPr wrap="square" rtlCol="0">
            <a:spAutoFit/>
          </a:bodyPr>
          <a:lstStyle/>
          <a:p>
            <a:r>
              <a:rPr lang="en-GB" spc="235" dirty="0">
                <a:cs typeface="Calibri"/>
              </a:rPr>
              <a:t>Learn</a:t>
            </a:r>
            <a:r>
              <a:rPr lang="en-GB" spc="55" dirty="0">
                <a:cs typeface="Calibri"/>
              </a:rPr>
              <a:t> </a:t>
            </a:r>
            <a:r>
              <a:rPr lang="en-GB" spc="210" dirty="0">
                <a:cs typeface="Calibri"/>
              </a:rPr>
              <a:t>best</a:t>
            </a:r>
            <a:r>
              <a:rPr lang="en-GB" spc="60" dirty="0">
                <a:cs typeface="Calibri"/>
              </a:rPr>
              <a:t> </a:t>
            </a:r>
            <a:r>
              <a:rPr lang="en-GB" spc="240" dirty="0">
                <a:cs typeface="Calibri"/>
              </a:rPr>
              <a:t>by</a:t>
            </a:r>
            <a:r>
              <a:rPr lang="en-GB" spc="75" dirty="0">
                <a:cs typeface="Calibri"/>
              </a:rPr>
              <a:t> </a:t>
            </a:r>
            <a:r>
              <a:rPr lang="en-GB" spc="204" dirty="0">
                <a:cs typeface="Calibri"/>
              </a:rPr>
              <a:t>doing,</a:t>
            </a:r>
            <a:r>
              <a:rPr lang="en-GB" spc="50" dirty="0">
                <a:cs typeface="Calibri"/>
              </a:rPr>
              <a:t> </a:t>
            </a:r>
            <a:r>
              <a:rPr lang="en-GB" spc="220" dirty="0">
                <a:cs typeface="Calibri"/>
              </a:rPr>
              <a:t>moving, </a:t>
            </a:r>
            <a:r>
              <a:rPr lang="en-GB" spc="275" dirty="0">
                <a:cs typeface="Calibri"/>
              </a:rPr>
              <a:t>and</a:t>
            </a:r>
            <a:r>
              <a:rPr lang="en-GB" spc="50" dirty="0">
                <a:cs typeface="Calibri"/>
              </a:rPr>
              <a:t> </a:t>
            </a:r>
            <a:r>
              <a:rPr lang="en-GB" spc="200" dirty="0">
                <a:cs typeface="Calibri"/>
              </a:rPr>
              <a:t>experimenting</a:t>
            </a:r>
            <a:endParaRPr lang="en-GB" dirty="0">
              <a:cs typeface="Calibri"/>
            </a:endParaRPr>
          </a:p>
          <a:p>
            <a:endParaRPr lang="en-GB" dirty="0"/>
          </a:p>
        </p:txBody>
      </p:sp>
      <p:sp>
        <p:nvSpPr>
          <p:cNvPr id="12" name="Arrow: Up 11">
            <a:extLst>
              <a:ext uri="{FF2B5EF4-FFF2-40B4-BE49-F238E27FC236}">
                <a16:creationId xmlns:a16="http://schemas.microsoft.com/office/drawing/2014/main" id="{E62C1D97-93B9-4C87-2E98-90A07A6BB33E}"/>
              </a:ext>
            </a:extLst>
          </p:cNvPr>
          <p:cNvSpPr/>
          <p:nvPr/>
        </p:nvSpPr>
        <p:spPr>
          <a:xfrm rot="14343815">
            <a:off x="2969848" y="4287560"/>
            <a:ext cx="518160" cy="129478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8263F13D-1FAC-0ADE-25D6-8445DA93634B}"/>
              </a:ext>
            </a:extLst>
          </p:cNvPr>
          <p:cNvSpPr txBox="1"/>
          <p:nvPr/>
        </p:nvSpPr>
        <p:spPr>
          <a:xfrm>
            <a:off x="383800" y="3662077"/>
            <a:ext cx="2225040" cy="2340705"/>
          </a:xfrm>
          <a:prstGeom prst="rect">
            <a:avLst/>
          </a:prstGeom>
          <a:noFill/>
        </p:spPr>
        <p:txBody>
          <a:bodyPr wrap="square" rtlCol="0">
            <a:spAutoFit/>
          </a:bodyPr>
          <a:lstStyle/>
          <a:p>
            <a:pPr marL="57150" marR="163195">
              <a:lnSpc>
                <a:spcPct val="116799"/>
              </a:lnSpc>
              <a:spcBef>
                <a:spcPts val="1075"/>
              </a:spcBef>
            </a:pPr>
            <a:r>
              <a:rPr lang="en-GB" spc="235" dirty="0">
                <a:cs typeface="Calibri"/>
              </a:rPr>
              <a:t>Learn</a:t>
            </a:r>
            <a:r>
              <a:rPr lang="en-GB" spc="60" dirty="0">
                <a:cs typeface="Calibri"/>
              </a:rPr>
              <a:t> </a:t>
            </a:r>
            <a:r>
              <a:rPr lang="en-GB" spc="210" dirty="0">
                <a:cs typeface="Calibri"/>
              </a:rPr>
              <a:t>best</a:t>
            </a:r>
            <a:r>
              <a:rPr lang="en-GB" spc="65" dirty="0">
                <a:cs typeface="Calibri"/>
              </a:rPr>
              <a:t> </a:t>
            </a:r>
            <a:r>
              <a:rPr lang="en-GB" spc="240" dirty="0">
                <a:cs typeface="Calibri"/>
              </a:rPr>
              <a:t>by</a:t>
            </a:r>
            <a:r>
              <a:rPr lang="en-GB" spc="80" dirty="0">
                <a:cs typeface="Calibri"/>
              </a:rPr>
              <a:t> </a:t>
            </a:r>
            <a:r>
              <a:rPr lang="en-GB" spc="225" dirty="0">
                <a:cs typeface="Calibri"/>
              </a:rPr>
              <a:t>reading</a:t>
            </a:r>
            <a:r>
              <a:rPr lang="en-GB" spc="55" dirty="0">
                <a:cs typeface="Calibri"/>
              </a:rPr>
              <a:t> </a:t>
            </a:r>
            <a:r>
              <a:rPr lang="en-GB" spc="250" dirty="0">
                <a:cs typeface="Calibri"/>
              </a:rPr>
              <a:t>and </a:t>
            </a:r>
            <a:r>
              <a:rPr lang="en-GB" spc="204" dirty="0">
                <a:cs typeface="Calibri"/>
              </a:rPr>
              <a:t>writing</a:t>
            </a:r>
            <a:r>
              <a:rPr lang="en-GB" spc="80" dirty="0">
                <a:cs typeface="Calibri"/>
              </a:rPr>
              <a:t> </a:t>
            </a:r>
            <a:r>
              <a:rPr lang="en-GB" spc="170" dirty="0">
                <a:cs typeface="Calibri"/>
              </a:rPr>
              <a:t>information,</a:t>
            </a:r>
            <a:r>
              <a:rPr lang="en-GB" spc="55" dirty="0">
                <a:cs typeface="Calibri"/>
              </a:rPr>
              <a:t> </a:t>
            </a:r>
            <a:r>
              <a:rPr lang="en-GB" spc="260" dirty="0">
                <a:cs typeface="Calibri"/>
              </a:rPr>
              <a:t>such</a:t>
            </a:r>
            <a:r>
              <a:rPr lang="en-GB" spc="90" dirty="0">
                <a:cs typeface="Calibri"/>
              </a:rPr>
              <a:t> </a:t>
            </a:r>
            <a:r>
              <a:rPr lang="en-GB" spc="175" dirty="0">
                <a:cs typeface="Calibri"/>
              </a:rPr>
              <a:t>as </a:t>
            </a:r>
            <a:r>
              <a:rPr lang="en-GB" spc="204" dirty="0">
                <a:cs typeface="Calibri"/>
              </a:rPr>
              <a:t>textbooks</a:t>
            </a:r>
            <a:r>
              <a:rPr lang="en-GB" spc="40" dirty="0">
                <a:cs typeface="Calibri"/>
              </a:rPr>
              <a:t> </a:t>
            </a:r>
            <a:r>
              <a:rPr lang="en-GB" spc="275" dirty="0">
                <a:cs typeface="Calibri"/>
              </a:rPr>
              <a:t>and</a:t>
            </a:r>
            <a:r>
              <a:rPr lang="en-GB" spc="70" dirty="0">
                <a:cs typeface="Calibri"/>
              </a:rPr>
              <a:t> </a:t>
            </a:r>
            <a:r>
              <a:rPr lang="en-GB" spc="145" dirty="0">
                <a:cs typeface="Calibri"/>
              </a:rPr>
              <a:t>notes.</a:t>
            </a:r>
            <a:endParaRPr lang="en-GB" dirty="0">
              <a:cs typeface="Calibri"/>
            </a:endParaRPr>
          </a:p>
        </p:txBody>
      </p:sp>
      <p:sp>
        <p:nvSpPr>
          <p:cNvPr id="15" name="TextBox 14">
            <a:extLst>
              <a:ext uri="{FF2B5EF4-FFF2-40B4-BE49-F238E27FC236}">
                <a16:creationId xmlns:a16="http://schemas.microsoft.com/office/drawing/2014/main" id="{D9F1D279-C64D-10D4-908E-2E124C335AC5}"/>
              </a:ext>
            </a:extLst>
          </p:cNvPr>
          <p:cNvSpPr txBox="1"/>
          <p:nvPr/>
        </p:nvSpPr>
        <p:spPr>
          <a:xfrm>
            <a:off x="4806090" y="430505"/>
            <a:ext cx="2579819" cy="923330"/>
          </a:xfrm>
          <a:prstGeom prst="rect">
            <a:avLst/>
          </a:prstGeom>
          <a:noFill/>
        </p:spPr>
        <p:txBody>
          <a:bodyPr wrap="square" rtlCol="0">
            <a:spAutoFit/>
          </a:bodyPr>
          <a:lstStyle/>
          <a:p>
            <a:pPr algn="ctr"/>
            <a:r>
              <a:rPr lang="en-GB" sz="5400" dirty="0"/>
              <a:t>VARK</a:t>
            </a:r>
          </a:p>
        </p:txBody>
      </p:sp>
      <p:pic>
        <p:nvPicPr>
          <p:cNvPr id="16" name="Picture 15">
            <a:extLst>
              <a:ext uri="{FF2B5EF4-FFF2-40B4-BE49-F238E27FC236}">
                <a16:creationId xmlns:a16="http://schemas.microsoft.com/office/drawing/2014/main" id="{44CA8845-BEE6-056F-CD2B-60FEDF48646B}"/>
              </a:ext>
            </a:extLst>
          </p:cNvPr>
          <p:cNvPicPr>
            <a:picLocks noChangeAspect="1"/>
          </p:cNvPicPr>
          <p:nvPr/>
        </p:nvPicPr>
        <p:blipFill>
          <a:blip r:embed="rId5"/>
          <a:stretch>
            <a:fillRect/>
          </a:stretch>
        </p:blipFill>
        <p:spPr>
          <a:xfrm>
            <a:off x="9089616" y="2039092"/>
            <a:ext cx="2500570" cy="2500570"/>
          </a:xfrm>
          <a:prstGeom prst="rect">
            <a:avLst/>
          </a:prstGeom>
        </p:spPr>
      </p:pic>
    </p:spTree>
    <p:extLst>
      <p:ext uri="{BB962C8B-B14F-4D97-AF65-F5344CB8AC3E}">
        <p14:creationId xmlns:p14="http://schemas.microsoft.com/office/powerpoint/2010/main" val="21366856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2192000" cy="6858000"/>
            <a:chOff x="0" y="0"/>
            <a:chExt cx="18288000" cy="10287000"/>
          </a:xfrm>
        </p:grpSpPr>
        <p:pic>
          <p:nvPicPr>
            <p:cNvPr id="3" name="object 3"/>
            <p:cNvPicPr/>
            <p:nvPr/>
          </p:nvPicPr>
          <p:blipFill>
            <a:blip r:embed="rId2" cstate="print"/>
            <a:stretch>
              <a:fillRect/>
            </a:stretch>
          </p:blipFill>
          <p:spPr>
            <a:xfrm>
              <a:off x="0" y="0"/>
              <a:ext cx="18288000" cy="10287000"/>
            </a:xfrm>
            <a:prstGeom prst="rect">
              <a:avLst/>
            </a:prstGeom>
          </p:spPr>
        </p:pic>
        <p:sp>
          <p:nvSpPr>
            <p:cNvPr id="4" name="object 4"/>
            <p:cNvSpPr/>
            <p:nvPr/>
          </p:nvSpPr>
          <p:spPr>
            <a:xfrm>
              <a:off x="294246" y="0"/>
              <a:ext cx="17993995" cy="8599170"/>
            </a:xfrm>
            <a:custGeom>
              <a:avLst/>
              <a:gdLst/>
              <a:ahLst/>
              <a:cxnLst/>
              <a:rect l="l" t="t" r="r" b="b"/>
              <a:pathLst>
                <a:path w="17993995" h="8599170">
                  <a:moveTo>
                    <a:pt x="7471308" y="3584956"/>
                  </a:moveTo>
                  <a:lnTo>
                    <a:pt x="7463218" y="3534156"/>
                  </a:lnTo>
                  <a:lnTo>
                    <a:pt x="7452296" y="3483356"/>
                  </a:lnTo>
                  <a:lnTo>
                    <a:pt x="7438682" y="3445256"/>
                  </a:lnTo>
                  <a:lnTo>
                    <a:pt x="7422502" y="3394456"/>
                  </a:lnTo>
                  <a:lnTo>
                    <a:pt x="7403922" y="3343656"/>
                  </a:lnTo>
                  <a:lnTo>
                    <a:pt x="7383069" y="3305556"/>
                  </a:lnTo>
                  <a:lnTo>
                    <a:pt x="7360094" y="3267456"/>
                  </a:lnTo>
                  <a:lnTo>
                    <a:pt x="7335139" y="3216656"/>
                  </a:lnTo>
                  <a:lnTo>
                    <a:pt x="7308342" y="3178556"/>
                  </a:lnTo>
                  <a:lnTo>
                    <a:pt x="7279843" y="3140456"/>
                  </a:lnTo>
                  <a:lnTo>
                    <a:pt x="7249782" y="3102356"/>
                  </a:lnTo>
                  <a:lnTo>
                    <a:pt x="7218312" y="3064256"/>
                  </a:lnTo>
                  <a:lnTo>
                    <a:pt x="7185571" y="3026156"/>
                  </a:lnTo>
                  <a:lnTo>
                    <a:pt x="7151713" y="3000756"/>
                  </a:lnTo>
                  <a:lnTo>
                    <a:pt x="7116851" y="2962656"/>
                  </a:lnTo>
                  <a:lnTo>
                    <a:pt x="7081164" y="2924556"/>
                  </a:lnTo>
                  <a:lnTo>
                    <a:pt x="7044766" y="2899156"/>
                  </a:lnTo>
                  <a:lnTo>
                    <a:pt x="7007809" y="2873756"/>
                  </a:lnTo>
                  <a:lnTo>
                    <a:pt x="6970433" y="2835656"/>
                  </a:lnTo>
                  <a:lnTo>
                    <a:pt x="6819620" y="2734056"/>
                  </a:lnTo>
                  <a:lnTo>
                    <a:pt x="6843357" y="2695956"/>
                  </a:lnTo>
                  <a:lnTo>
                    <a:pt x="6865429" y="2657856"/>
                  </a:lnTo>
                  <a:lnTo>
                    <a:pt x="6885864" y="2632456"/>
                  </a:lnTo>
                  <a:lnTo>
                    <a:pt x="6904660" y="2594356"/>
                  </a:lnTo>
                  <a:lnTo>
                    <a:pt x="6921855" y="2556256"/>
                  </a:lnTo>
                  <a:lnTo>
                    <a:pt x="6937451" y="2530856"/>
                  </a:lnTo>
                  <a:lnTo>
                    <a:pt x="6951459" y="2492756"/>
                  </a:lnTo>
                  <a:lnTo>
                    <a:pt x="6963905" y="2454656"/>
                  </a:lnTo>
                  <a:lnTo>
                    <a:pt x="6974789" y="2416556"/>
                  </a:lnTo>
                  <a:lnTo>
                    <a:pt x="6984149" y="2391156"/>
                  </a:lnTo>
                  <a:lnTo>
                    <a:pt x="6991985" y="2353056"/>
                  </a:lnTo>
                  <a:lnTo>
                    <a:pt x="6998322" y="2314956"/>
                  </a:lnTo>
                  <a:lnTo>
                    <a:pt x="7003161" y="2276856"/>
                  </a:lnTo>
                  <a:lnTo>
                    <a:pt x="7006526" y="2238756"/>
                  </a:lnTo>
                  <a:lnTo>
                    <a:pt x="7008889" y="2175256"/>
                  </a:lnTo>
                  <a:lnTo>
                    <a:pt x="7007923" y="2137156"/>
                  </a:lnTo>
                  <a:lnTo>
                    <a:pt x="7005548" y="2099056"/>
                  </a:lnTo>
                  <a:lnTo>
                    <a:pt x="7001764" y="2073656"/>
                  </a:lnTo>
                  <a:lnTo>
                    <a:pt x="6996608" y="2035556"/>
                  </a:lnTo>
                  <a:lnTo>
                    <a:pt x="6990067" y="1997456"/>
                  </a:lnTo>
                  <a:lnTo>
                    <a:pt x="6982193" y="1972056"/>
                  </a:lnTo>
                  <a:lnTo>
                    <a:pt x="6972960" y="1933956"/>
                  </a:lnTo>
                  <a:lnTo>
                    <a:pt x="6962419" y="1895856"/>
                  </a:lnTo>
                  <a:lnTo>
                    <a:pt x="6950570" y="1870456"/>
                  </a:lnTo>
                  <a:lnTo>
                    <a:pt x="6937426" y="1832356"/>
                  </a:lnTo>
                  <a:lnTo>
                    <a:pt x="6923011" y="1806956"/>
                  </a:lnTo>
                  <a:lnTo>
                    <a:pt x="6907327" y="1768856"/>
                  </a:lnTo>
                  <a:lnTo>
                    <a:pt x="6890410" y="1743456"/>
                  </a:lnTo>
                  <a:lnTo>
                    <a:pt x="6872249" y="1705356"/>
                  </a:lnTo>
                  <a:lnTo>
                    <a:pt x="6852882" y="1679956"/>
                  </a:lnTo>
                  <a:lnTo>
                    <a:pt x="6832308" y="1641856"/>
                  </a:lnTo>
                  <a:lnTo>
                    <a:pt x="6810553" y="1616456"/>
                  </a:lnTo>
                  <a:lnTo>
                    <a:pt x="6787629" y="1591056"/>
                  </a:lnTo>
                  <a:lnTo>
                    <a:pt x="6763537" y="1552956"/>
                  </a:lnTo>
                  <a:lnTo>
                    <a:pt x="6738328" y="1527556"/>
                  </a:lnTo>
                  <a:lnTo>
                    <a:pt x="6711975" y="1502156"/>
                  </a:lnTo>
                  <a:lnTo>
                    <a:pt x="6684531" y="1476756"/>
                  </a:lnTo>
                  <a:lnTo>
                    <a:pt x="6655981" y="1438656"/>
                  </a:lnTo>
                  <a:lnTo>
                    <a:pt x="6626365" y="1413256"/>
                  </a:lnTo>
                  <a:lnTo>
                    <a:pt x="6595681" y="1387856"/>
                  </a:lnTo>
                  <a:lnTo>
                    <a:pt x="6563944" y="1362456"/>
                  </a:lnTo>
                  <a:lnTo>
                    <a:pt x="6531178" y="1337056"/>
                  </a:lnTo>
                  <a:lnTo>
                    <a:pt x="6497396" y="1311656"/>
                  </a:lnTo>
                  <a:lnTo>
                    <a:pt x="6462623" y="1286256"/>
                  </a:lnTo>
                  <a:lnTo>
                    <a:pt x="6426848" y="1273556"/>
                  </a:lnTo>
                  <a:lnTo>
                    <a:pt x="6390106" y="1248156"/>
                  </a:lnTo>
                  <a:lnTo>
                    <a:pt x="6352413" y="1222756"/>
                  </a:lnTo>
                  <a:lnTo>
                    <a:pt x="6313779" y="1210056"/>
                  </a:lnTo>
                  <a:lnTo>
                    <a:pt x="6274219" y="1184656"/>
                  </a:lnTo>
                  <a:lnTo>
                    <a:pt x="6233744" y="1159256"/>
                  </a:lnTo>
                  <a:lnTo>
                    <a:pt x="6150127" y="1133856"/>
                  </a:lnTo>
                  <a:lnTo>
                    <a:pt x="6107023" y="1108456"/>
                  </a:lnTo>
                  <a:lnTo>
                    <a:pt x="5926252" y="1057656"/>
                  </a:lnTo>
                  <a:lnTo>
                    <a:pt x="5732881" y="1006856"/>
                  </a:lnTo>
                  <a:lnTo>
                    <a:pt x="5682678" y="1006856"/>
                  </a:lnTo>
                  <a:lnTo>
                    <a:pt x="5631764" y="994156"/>
                  </a:lnTo>
                  <a:lnTo>
                    <a:pt x="5580164" y="994156"/>
                  </a:lnTo>
                  <a:lnTo>
                    <a:pt x="5527878" y="981456"/>
                  </a:lnTo>
                  <a:lnTo>
                    <a:pt x="5256758" y="981456"/>
                  </a:lnTo>
                  <a:lnTo>
                    <a:pt x="5239270" y="930656"/>
                  </a:lnTo>
                  <a:lnTo>
                    <a:pt x="5220551" y="892556"/>
                  </a:lnTo>
                  <a:lnTo>
                    <a:pt x="5200586" y="854456"/>
                  </a:lnTo>
                  <a:lnTo>
                    <a:pt x="5179377" y="829056"/>
                  </a:lnTo>
                  <a:lnTo>
                    <a:pt x="5156924" y="790956"/>
                  </a:lnTo>
                  <a:lnTo>
                    <a:pt x="5133225" y="752856"/>
                  </a:lnTo>
                  <a:lnTo>
                    <a:pt x="5108283" y="714756"/>
                  </a:lnTo>
                  <a:lnTo>
                    <a:pt x="5082108" y="689356"/>
                  </a:lnTo>
                  <a:lnTo>
                    <a:pt x="5054676" y="651256"/>
                  </a:lnTo>
                  <a:lnTo>
                    <a:pt x="5025999" y="625856"/>
                  </a:lnTo>
                  <a:lnTo>
                    <a:pt x="4996078" y="587756"/>
                  </a:lnTo>
                  <a:lnTo>
                    <a:pt x="4964900" y="562356"/>
                  </a:lnTo>
                  <a:lnTo>
                    <a:pt x="4932477" y="536956"/>
                  </a:lnTo>
                  <a:lnTo>
                    <a:pt x="4898809" y="498856"/>
                  </a:lnTo>
                  <a:lnTo>
                    <a:pt x="4863884" y="473456"/>
                  </a:lnTo>
                  <a:lnTo>
                    <a:pt x="4827714" y="448056"/>
                  </a:lnTo>
                  <a:lnTo>
                    <a:pt x="4790275" y="422656"/>
                  </a:lnTo>
                  <a:lnTo>
                    <a:pt x="4751603" y="397256"/>
                  </a:lnTo>
                  <a:lnTo>
                    <a:pt x="4711662" y="371856"/>
                  </a:lnTo>
                  <a:lnTo>
                    <a:pt x="4670463" y="359156"/>
                  </a:lnTo>
                  <a:lnTo>
                    <a:pt x="4628019" y="333756"/>
                  </a:lnTo>
                  <a:lnTo>
                    <a:pt x="4584306" y="308356"/>
                  </a:lnTo>
                  <a:lnTo>
                    <a:pt x="4539348" y="295656"/>
                  </a:lnTo>
                  <a:lnTo>
                    <a:pt x="4493120" y="270256"/>
                  </a:lnTo>
                  <a:lnTo>
                    <a:pt x="4445635" y="257556"/>
                  </a:lnTo>
                  <a:lnTo>
                    <a:pt x="4396892" y="232156"/>
                  </a:lnTo>
                  <a:lnTo>
                    <a:pt x="4295610" y="206756"/>
                  </a:lnTo>
                  <a:lnTo>
                    <a:pt x="4243070" y="181356"/>
                  </a:lnTo>
                  <a:lnTo>
                    <a:pt x="4077881" y="143256"/>
                  </a:lnTo>
                  <a:lnTo>
                    <a:pt x="4020274" y="130556"/>
                  </a:lnTo>
                  <a:lnTo>
                    <a:pt x="3961409" y="130556"/>
                  </a:lnTo>
                  <a:lnTo>
                    <a:pt x="3777196" y="92456"/>
                  </a:lnTo>
                  <a:lnTo>
                    <a:pt x="3430473" y="92456"/>
                  </a:lnTo>
                  <a:lnTo>
                    <a:pt x="3305543" y="117856"/>
                  </a:lnTo>
                  <a:lnTo>
                    <a:pt x="3245193" y="117856"/>
                  </a:lnTo>
                  <a:lnTo>
                    <a:pt x="3072447" y="155956"/>
                  </a:lnTo>
                  <a:lnTo>
                    <a:pt x="2911894" y="194056"/>
                  </a:lnTo>
                  <a:lnTo>
                    <a:pt x="2861030" y="219456"/>
                  </a:lnTo>
                  <a:lnTo>
                    <a:pt x="2763164" y="244856"/>
                  </a:lnTo>
                  <a:lnTo>
                    <a:pt x="2716161" y="270256"/>
                  </a:lnTo>
                  <a:lnTo>
                    <a:pt x="2670403" y="282956"/>
                  </a:lnTo>
                  <a:lnTo>
                    <a:pt x="2625902" y="308356"/>
                  </a:lnTo>
                  <a:lnTo>
                    <a:pt x="2582634" y="333756"/>
                  </a:lnTo>
                  <a:lnTo>
                    <a:pt x="2540584" y="346456"/>
                  </a:lnTo>
                  <a:lnTo>
                    <a:pt x="2499728" y="371856"/>
                  </a:lnTo>
                  <a:lnTo>
                    <a:pt x="2460079" y="397256"/>
                  </a:lnTo>
                  <a:lnTo>
                    <a:pt x="2421610" y="422656"/>
                  </a:lnTo>
                  <a:lnTo>
                    <a:pt x="2384298" y="448056"/>
                  </a:lnTo>
                  <a:lnTo>
                    <a:pt x="2348141" y="473456"/>
                  </a:lnTo>
                  <a:lnTo>
                    <a:pt x="2313127" y="498856"/>
                  </a:lnTo>
                  <a:lnTo>
                    <a:pt x="2279231" y="524256"/>
                  </a:lnTo>
                  <a:lnTo>
                    <a:pt x="2246452" y="562356"/>
                  </a:lnTo>
                  <a:lnTo>
                    <a:pt x="2214778" y="587756"/>
                  </a:lnTo>
                  <a:lnTo>
                    <a:pt x="2184184" y="613156"/>
                  </a:lnTo>
                  <a:lnTo>
                    <a:pt x="2154656" y="651256"/>
                  </a:lnTo>
                  <a:lnTo>
                    <a:pt x="2126183" y="676656"/>
                  </a:lnTo>
                  <a:lnTo>
                    <a:pt x="2098763" y="714756"/>
                  </a:lnTo>
                  <a:lnTo>
                    <a:pt x="2072373" y="740156"/>
                  </a:lnTo>
                  <a:lnTo>
                    <a:pt x="2047011" y="778256"/>
                  </a:lnTo>
                  <a:lnTo>
                    <a:pt x="1999259" y="841756"/>
                  </a:lnTo>
                  <a:lnTo>
                    <a:pt x="1976869" y="879856"/>
                  </a:lnTo>
                  <a:lnTo>
                    <a:pt x="1955431" y="917956"/>
                  </a:lnTo>
                  <a:lnTo>
                    <a:pt x="1934946" y="956056"/>
                  </a:lnTo>
                  <a:lnTo>
                    <a:pt x="1758378" y="956056"/>
                  </a:lnTo>
                  <a:lnTo>
                    <a:pt x="1700847" y="968756"/>
                  </a:lnTo>
                  <a:lnTo>
                    <a:pt x="1587855" y="968756"/>
                  </a:lnTo>
                  <a:lnTo>
                    <a:pt x="1477772" y="994156"/>
                  </a:lnTo>
                  <a:lnTo>
                    <a:pt x="1423885" y="994156"/>
                  </a:lnTo>
                  <a:lnTo>
                    <a:pt x="1216380" y="1044956"/>
                  </a:lnTo>
                  <a:lnTo>
                    <a:pt x="1022743" y="1095756"/>
                  </a:lnTo>
                  <a:lnTo>
                    <a:pt x="976655" y="1121156"/>
                  </a:lnTo>
                  <a:lnTo>
                    <a:pt x="931519" y="1133856"/>
                  </a:lnTo>
                  <a:lnTo>
                    <a:pt x="887374" y="1159256"/>
                  </a:lnTo>
                  <a:lnTo>
                    <a:pt x="844232" y="1171956"/>
                  </a:lnTo>
                  <a:lnTo>
                    <a:pt x="802119" y="1197356"/>
                  </a:lnTo>
                  <a:lnTo>
                    <a:pt x="761034" y="1210056"/>
                  </a:lnTo>
                  <a:lnTo>
                    <a:pt x="721029" y="1235456"/>
                  </a:lnTo>
                  <a:lnTo>
                    <a:pt x="682091" y="1260856"/>
                  </a:lnTo>
                  <a:lnTo>
                    <a:pt x="644271" y="1286256"/>
                  </a:lnTo>
                  <a:lnTo>
                    <a:pt x="607555" y="1298956"/>
                  </a:lnTo>
                  <a:lnTo>
                    <a:pt x="571995" y="1324356"/>
                  </a:lnTo>
                  <a:lnTo>
                    <a:pt x="537591" y="1349756"/>
                  </a:lnTo>
                  <a:lnTo>
                    <a:pt x="504367" y="1375156"/>
                  </a:lnTo>
                  <a:lnTo>
                    <a:pt x="472338" y="1400556"/>
                  </a:lnTo>
                  <a:lnTo>
                    <a:pt x="441540" y="1438656"/>
                  </a:lnTo>
                  <a:lnTo>
                    <a:pt x="411975" y="1464056"/>
                  </a:lnTo>
                  <a:lnTo>
                    <a:pt x="383667" y="1489456"/>
                  </a:lnTo>
                  <a:lnTo>
                    <a:pt x="356641" y="1514856"/>
                  </a:lnTo>
                  <a:lnTo>
                    <a:pt x="330911" y="1552956"/>
                  </a:lnTo>
                  <a:lnTo>
                    <a:pt x="306501" y="1578356"/>
                  </a:lnTo>
                  <a:lnTo>
                    <a:pt x="283425" y="1616456"/>
                  </a:lnTo>
                  <a:lnTo>
                    <a:pt x="261708" y="1641856"/>
                  </a:lnTo>
                  <a:lnTo>
                    <a:pt x="241376" y="1679956"/>
                  </a:lnTo>
                  <a:lnTo>
                    <a:pt x="222427" y="1718056"/>
                  </a:lnTo>
                  <a:lnTo>
                    <a:pt x="204901" y="1743456"/>
                  </a:lnTo>
                  <a:lnTo>
                    <a:pt x="188810" y="1781556"/>
                  </a:lnTo>
                  <a:lnTo>
                    <a:pt x="174167" y="1819656"/>
                  </a:lnTo>
                  <a:lnTo>
                    <a:pt x="161010" y="1857756"/>
                  </a:lnTo>
                  <a:lnTo>
                    <a:pt x="149339" y="1883156"/>
                  </a:lnTo>
                  <a:lnTo>
                    <a:pt x="139192" y="1921256"/>
                  </a:lnTo>
                  <a:lnTo>
                    <a:pt x="130568" y="1959356"/>
                  </a:lnTo>
                  <a:lnTo>
                    <a:pt x="123507" y="1997456"/>
                  </a:lnTo>
                  <a:lnTo>
                    <a:pt x="118008" y="2035556"/>
                  </a:lnTo>
                  <a:lnTo>
                    <a:pt x="114109" y="2073656"/>
                  </a:lnTo>
                  <a:lnTo>
                    <a:pt x="111823" y="2124456"/>
                  </a:lnTo>
                  <a:lnTo>
                    <a:pt x="111163" y="2162556"/>
                  </a:lnTo>
                  <a:lnTo>
                    <a:pt x="113042" y="2213356"/>
                  </a:lnTo>
                  <a:lnTo>
                    <a:pt x="118008" y="2264156"/>
                  </a:lnTo>
                  <a:lnTo>
                    <a:pt x="125920" y="2314956"/>
                  </a:lnTo>
                  <a:lnTo>
                    <a:pt x="136652" y="2365756"/>
                  </a:lnTo>
                  <a:lnTo>
                    <a:pt x="150050" y="2403856"/>
                  </a:lnTo>
                  <a:lnTo>
                    <a:pt x="165989" y="2454656"/>
                  </a:lnTo>
                  <a:lnTo>
                    <a:pt x="184327" y="2492756"/>
                  </a:lnTo>
                  <a:lnTo>
                    <a:pt x="204927" y="2543556"/>
                  </a:lnTo>
                  <a:lnTo>
                    <a:pt x="227660" y="2581656"/>
                  </a:lnTo>
                  <a:lnTo>
                    <a:pt x="252374" y="2619756"/>
                  </a:lnTo>
                  <a:lnTo>
                    <a:pt x="278942" y="2657856"/>
                  </a:lnTo>
                  <a:lnTo>
                    <a:pt x="307225" y="2695956"/>
                  </a:lnTo>
                  <a:lnTo>
                    <a:pt x="337096" y="2734056"/>
                  </a:lnTo>
                  <a:lnTo>
                    <a:pt x="368401" y="2772156"/>
                  </a:lnTo>
                  <a:lnTo>
                    <a:pt x="401002" y="2810256"/>
                  </a:lnTo>
                  <a:lnTo>
                    <a:pt x="434771" y="2848356"/>
                  </a:lnTo>
                  <a:lnTo>
                    <a:pt x="469582" y="2873756"/>
                  </a:lnTo>
                  <a:lnTo>
                    <a:pt x="428713" y="2911856"/>
                  </a:lnTo>
                  <a:lnTo>
                    <a:pt x="388810" y="2949956"/>
                  </a:lnTo>
                  <a:lnTo>
                    <a:pt x="350024" y="2975356"/>
                  </a:lnTo>
                  <a:lnTo>
                    <a:pt x="312483" y="3013456"/>
                  </a:lnTo>
                  <a:lnTo>
                    <a:pt x="276326" y="3051556"/>
                  </a:lnTo>
                  <a:lnTo>
                    <a:pt x="241681" y="3089656"/>
                  </a:lnTo>
                  <a:lnTo>
                    <a:pt x="208699" y="3127756"/>
                  </a:lnTo>
                  <a:lnTo>
                    <a:pt x="177507" y="3165856"/>
                  </a:lnTo>
                  <a:lnTo>
                    <a:pt x="148247" y="3203956"/>
                  </a:lnTo>
                  <a:lnTo>
                    <a:pt x="121043" y="3242056"/>
                  </a:lnTo>
                  <a:lnTo>
                    <a:pt x="96050" y="3280156"/>
                  </a:lnTo>
                  <a:lnTo>
                    <a:pt x="73406" y="3330956"/>
                  </a:lnTo>
                  <a:lnTo>
                    <a:pt x="53225" y="3369056"/>
                  </a:lnTo>
                  <a:lnTo>
                    <a:pt x="35661" y="3419856"/>
                  </a:lnTo>
                  <a:lnTo>
                    <a:pt x="20840" y="3457956"/>
                  </a:lnTo>
                  <a:lnTo>
                    <a:pt x="8915" y="3508756"/>
                  </a:lnTo>
                  <a:lnTo>
                    <a:pt x="0" y="3559556"/>
                  </a:lnTo>
                  <a:lnTo>
                    <a:pt x="0" y="3711956"/>
                  </a:lnTo>
                  <a:lnTo>
                    <a:pt x="5321" y="3762756"/>
                  </a:lnTo>
                  <a:lnTo>
                    <a:pt x="12915" y="3800856"/>
                  </a:lnTo>
                  <a:lnTo>
                    <a:pt x="22720" y="3851656"/>
                  </a:lnTo>
                  <a:lnTo>
                    <a:pt x="34683" y="3902456"/>
                  </a:lnTo>
                  <a:lnTo>
                    <a:pt x="48717" y="3940556"/>
                  </a:lnTo>
                  <a:lnTo>
                    <a:pt x="64782" y="3991356"/>
                  </a:lnTo>
                  <a:lnTo>
                    <a:pt x="82804" y="4029456"/>
                  </a:lnTo>
                  <a:lnTo>
                    <a:pt x="102704" y="4067556"/>
                  </a:lnTo>
                  <a:lnTo>
                    <a:pt x="124421" y="4105656"/>
                  </a:lnTo>
                  <a:lnTo>
                    <a:pt x="147904" y="4156456"/>
                  </a:lnTo>
                  <a:lnTo>
                    <a:pt x="173062" y="4194556"/>
                  </a:lnTo>
                  <a:lnTo>
                    <a:pt x="199847" y="4232656"/>
                  </a:lnTo>
                  <a:lnTo>
                    <a:pt x="228193" y="4258056"/>
                  </a:lnTo>
                  <a:lnTo>
                    <a:pt x="258013" y="4296156"/>
                  </a:lnTo>
                  <a:lnTo>
                    <a:pt x="289267" y="4334256"/>
                  </a:lnTo>
                  <a:lnTo>
                    <a:pt x="321881" y="4372356"/>
                  </a:lnTo>
                  <a:lnTo>
                    <a:pt x="355777" y="4397756"/>
                  </a:lnTo>
                  <a:lnTo>
                    <a:pt x="390893" y="4435856"/>
                  </a:lnTo>
                  <a:lnTo>
                    <a:pt x="427177" y="4461256"/>
                  </a:lnTo>
                  <a:lnTo>
                    <a:pt x="464553" y="4499356"/>
                  </a:lnTo>
                  <a:lnTo>
                    <a:pt x="502945" y="4524756"/>
                  </a:lnTo>
                  <a:lnTo>
                    <a:pt x="542302" y="4550156"/>
                  </a:lnTo>
                  <a:lnTo>
                    <a:pt x="582549" y="4575556"/>
                  </a:lnTo>
                  <a:lnTo>
                    <a:pt x="623620" y="4600956"/>
                  </a:lnTo>
                  <a:lnTo>
                    <a:pt x="665454" y="4626356"/>
                  </a:lnTo>
                  <a:lnTo>
                    <a:pt x="751141" y="4677156"/>
                  </a:lnTo>
                  <a:lnTo>
                    <a:pt x="839076" y="4727956"/>
                  </a:lnTo>
                  <a:lnTo>
                    <a:pt x="883716" y="4740656"/>
                  </a:lnTo>
                  <a:lnTo>
                    <a:pt x="928712" y="4766056"/>
                  </a:lnTo>
                  <a:lnTo>
                    <a:pt x="974013" y="4778756"/>
                  </a:lnTo>
                  <a:lnTo>
                    <a:pt x="964666" y="4829556"/>
                  </a:lnTo>
                  <a:lnTo>
                    <a:pt x="957072" y="4867656"/>
                  </a:lnTo>
                  <a:lnTo>
                    <a:pt x="951242" y="4918456"/>
                  </a:lnTo>
                  <a:lnTo>
                    <a:pt x="947127" y="4956556"/>
                  </a:lnTo>
                  <a:lnTo>
                    <a:pt x="944727" y="5007356"/>
                  </a:lnTo>
                  <a:lnTo>
                    <a:pt x="944016" y="5045456"/>
                  </a:lnTo>
                  <a:lnTo>
                    <a:pt x="944956" y="5096256"/>
                  </a:lnTo>
                  <a:lnTo>
                    <a:pt x="947559" y="5134356"/>
                  </a:lnTo>
                  <a:lnTo>
                    <a:pt x="951776" y="5172456"/>
                  </a:lnTo>
                  <a:lnTo>
                    <a:pt x="957592" y="5210556"/>
                  </a:lnTo>
                  <a:lnTo>
                    <a:pt x="964996" y="5248656"/>
                  </a:lnTo>
                  <a:lnTo>
                    <a:pt x="973975" y="5286756"/>
                  </a:lnTo>
                  <a:lnTo>
                    <a:pt x="984478" y="5324856"/>
                  </a:lnTo>
                  <a:lnTo>
                    <a:pt x="996518" y="5362956"/>
                  </a:lnTo>
                  <a:lnTo>
                    <a:pt x="1010043" y="5401056"/>
                  </a:lnTo>
                  <a:lnTo>
                    <a:pt x="1025055" y="5439156"/>
                  </a:lnTo>
                  <a:lnTo>
                    <a:pt x="1041527" y="5477256"/>
                  </a:lnTo>
                  <a:lnTo>
                    <a:pt x="1059446" y="5502656"/>
                  </a:lnTo>
                  <a:lnTo>
                    <a:pt x="1078776" y="5540756"/>
                  </a:lnTo>
                  <a:lnTo>
                    <a:pt x="1099502" y="5578856"/>
                  </a:lnTo>
                  <a:lnTo>
                    <a:pt x="1121600" y="5604256"/>
                  </a:lnTo>
                  <a:lnTo>
                    <a:pt x="1145070" y="5642356"/>
                  </a:lnTo>
                  <a:lnTo>
                    <a:pt x="1169860" y="5667756"/>
                  </a:lnTo>
                  <a:lnTo>
                    <a:pt x="1195971" y="5693156"/>
                  </a:lnTo>
                  <a:lnTo>
                    <a:pt x="1223378" y="5731256"/>
                  </a:lnTo>
                  <a:lnTo>
                    <a:pt x="1252067" y="5756656"/>
                  </a:lnTo>
                  <a:lnTo>
                    <a:pt x="1282001" y="5782056"/>
                  </a:lnTo>
                  <a:lnTo>
                    <a:pt x="1313167" y="5807456"/>
                  </a:lnTo>
                  <a:lnTo>
                    <a:pt x="1345552" y="5832856"/>
                  </a:lnTo>
                  <a:lnTo>
                    <a:pt x="1379118" y="5858256"/>
                  </a:lnTo>
                  <a:lnTo>
                    <a:pt x="1413865" y="5883656"/>
                  </a:lnTo>
                  <a:lnTo>
                    <a:pt x="1449755" y="5909056"/>
                  </a:lnTo>
                  <a:lnTo>
                    <a:pt x="1486776" y="5934456"/>
                  </a:lnTo>
                  <a:lnTo>
                    <a:pt x="1524914" y="5959856"/>
                  </a:lnTo>
                  <a:lnTo>
                    <a:pt x="1564132" y="5972556"/>
                  </a:lnTo>
                  <a:lnTo>
                    <a:pt x="1604416" y="5997956"/>
                  </a:lnTo>
                  <a:lnTo>
                    <a:pt x="1645754" y="6023356"/>
                  </a:lnTo>
                  <a:lnTo>
                    <a:pt x="1688122" y="6036056"/>
                  </a:lnTo>
                  <a:lnTo>
                    <a:pt x="1731479" y="6061456"/>
                  </a:lnTo>
                  <a:lnTo>
                    <a:pt x="1821154" y="6086856"/>
                  </a:lnTo>
                  <a:lnTo>
                    <a:pt x="1867420" y="6112256"/>
                  </a:lnTo>
                  <a:lnTo>
                    <a:pt x="2061514" y="6163056"/>
                  </a:lnTo>
                  <a:lnTo>
                    <a:pt x="2322893" y="6226556"/>
                  </a:lnTo>
                  <a:lnTo>
                    <a:pt x="2377465" y="6226556"/>
                  </a:lnTo>
                  <a:lnTo>
                    <a:pt x="2432761" y="6239256"/>
                  </a:lnTo>
                  <a:lnTo>
                    <a:pt x="2889796" y="6239256"/>
                  </a:lnTo>
                  <a:lnTo>
                    <a:pt x="2947327" y="6226556"/>
                  </a:lnTo>
                  <a:lnTo>
                    <a:pt x="3003435" y="6226556"/>
                  </a:lnTo>
                  <a:lnTo>
                    <a:pt x="3163773" y="6188456"/>
                  </a:lnTo>
                  <a:lnTo>
                    <a:pt x="3313252" y="6150356"/>
                  </a:lnTo>
                  <a:lnTo>
                    <a:pt x="3453295" y="6112256"/>
                  </a:lnTo>
                  <a:lnTo>
                    <a:pt x="3498113" y="6086856"/>
                  </a:lnTo>
                  <a:lnTo>
                    <a:pt x="3585311" y="6061456"/>
                  </a:lnTo>
                  <a:lnTo>
                    <a:pt x="3627767" y="6036056"/>
                  </a:lnTo>
                  <a:lnTo>
                    <a:pt x="3669563" y="6023356"/>
                  </a:lnTo>
                  <a:lnTo>
                    <a:pt x="3710724" y="5997956"/>
                  </a:lnTo>
                  <a:lnTo>
                    <a:pt x="3751300" y="5985256"/>
                  </a:lnTo>
                  <a:lnTo>
                    <a:pt x="3791356" y="5959856"/>
                  </a:lnTo>
                  <a:lnTo>
                    <a:pt x="4058005" y="6023356"/>
                  </a:lnTo>
                  <a:lnTo>
                    <a:pt x="4111167" y="6023356"/>
                  </a:lnTo>
                  <a:lnTo>
                    <a:pt x="4164203" y="6036056"/>
                  </a:lnTo>
                  <a:lnTo>
                    <a:pt x="4217111" y="6036056"/>
                  </a:lnTo>
                  <a:lnTo>
                    <a:pt x="4269867" y="6048756"/>
                  </a:lnTo>
                  <a:lnTo>
                    <a:pt x="4374781" y="6048756"/>
                  </a:lnTo>
                  <a:lnTo>
                    <a:pt x="4426915" y="6061456"/>
                  </a:lnTo>
                  <a:lnTo>
                    <a:pt x="4581690" y="6061456"/>
                  </a:lnTo>
                  <a:lnTo>
                    <a:pt x="4632655" y="6048756"/>
                  </a:lnTo>
                  <a:lnTo>
                    <a:pt x="4783404" y="6048756"/>
                  </a:lnTo>
                  <a:lnTo>
                    <a:pt x="4832845" y="6036056"/>
                  </a:lnTo>
                  <a:lnTo>
                    <a:pt x="4881854" y="6036056"/>
                  </a:lnTo>
                  <a:lnTo>
                    <a:pt x="4930381" y="6023356"/>
                  </a:lnTo>
                  <a:lnTo>
                    <a:pt x="4978438" y="6023356"/>
                  </a:lnTo>
                  <a:lnTo>
                    <a:pt x="5210530" y="5959856"/>
                  </a:lnTo>
                  <a:lnTo>
                    <a:pt x="5385016" y="5909056"/>
                  </a:lnTo>
                  <a:lnTo>
                    <a:pt x="5426888" y="5896356"/>
                  </a:lnTo>
                  <a:lnTo>
                    <a:pt x="5468023" y="5870956"/>
                  </a:lnTo>
                  <a:lnTo>
                    <a:pt x="5547931" y="5845556"/>
                  </a:lnTo>
                  <a:lnTo>
                    <a:pt x="5586679" y="5820156"/>
                  </a:lnTo>
                  <a:lnTo>
                    <a:pt x="5624588" y="5794756"/>
                  </a:lnTo>
                  <a:lnTo>
                    <a:pt x="5661622" y="5782056"/>
                  </a:lnTo>
                  <a:lnTo>
                    <a:pt x="5697779" y="5756656"/>
                  </a:lnTo>
                  <a:lnTo>
                    <a:pt x="5733008" y="5731256"/>
                  </a:lnTo>
                  <a:lnTo>
                    <a:pt x="5767324" y="5718556"/>
                  </a:lnTo>
                  <a:lnTo>
                    <a:pt x="5800661" y="5693156"/>
                  </a:lnTo>
                  <a:lnTo>
                    <a:pt x="5833034" y="5667756"/>
                  </a:lnTo>
                  <a:lnTo>
                    <a:pt x="5864390" y="5642356"/>
                  </a:lnTo>
                  <a:lnTo>
                    <a:pt x="5894730" y="5616956"/>
                  </a:lnTo>
                  <a:lnTo>
                    <a:pt x="5924004" y="5591556"/>
                  </a:lnTo>
                  <a:lnTo>
                    <a:pt x="5979312" y="5540756"/>
                  </a:lnTo>
                  <a:lnTo>
                    <a:pt x="6030125" y="5489956"/>
                  </a:lnTo>
                  <a:lnTo>
                    <a:pt x="6053798" y="5451856"/>
                  </a:lnTo>
                  <a:lnTo>
                    <a:pt x="6076264" y="5426456"/>
                  </a:lnTo>
                  <a:lnTo>
                    <a:pt x="6097524" y="5401056"/>
                  </a:lnTo>
                  <a:lnTo>
                    <a:pt x="6117539" y="5362956"/>
                  </a:lnTo>
                  <a:lnTo>
                    <a:pt x="6136297" y="5337556"/>
                  </a:lnTo>
                  <a:lnTo>
                    <a:pt x="6153759" y="5299456"/>
                  </a:lnTo>
                  <a:lnTo>
                    <a:pt x="6169914" y="5274056"/>
                  </a:lnTo>
                  <a:lnTo>
                    <a:pt x="6184735" y="5235956"/>
                  </a:lnTo>
                  <a:lnTo>
                    <a:pt x="6198197" y="5210556"/>
                  </a:lnTo>
                  <a:lnTo>
                    <a:pt x="6210287" y="5172456"/>
                  </a:lnTo>
                  <a:lnTo>
                    <a:pt x="6220955" y="5134356"/>
                  </a:lnTo>
                  <a:lnTo>
                    <a:pt x="6230213" y="5108956"/>
                  </a:lnTo>
                  <a:lnTo>
                    <a:pt x="6238011" y="5070856"/>
                  </a:lnTo>
                  <a:lnTo>
                    <a:pt x="6244336" y="5032756"/>
                  </a:lnTo>
                  <a:lnTo>
                    <a:pt x="6249149" y="4994656"/>
                  </a:lnTo>
                  <a:lnTo>
                    <a:pt x="6252451" y="4969256"/>
                  </a:lnTo>
                  <a:lnTo>
                    <a:pt x="6254216" y="4931156"/>
                  </a:lnTo>
                  <a:lnTo>
                    <a:pt x="6254280" y="4918456"/>
                  </a:lnTo>
                  <a:lnTo>
                    <a:pt x="6254407" y="4893056"/>
                  </a:lnTo>
                  <a:lnTo>
                    <a:pt x="6252997" y="4854956"/>
                  </a:lnTo>
                  <a:lnTo>
                    <a:pt x="6249975" y="4816856"/>
                  </a:lnTo>
                  <a:lnTo>
                    <a:pt x="6364046" y="4791456"/>
                  </a:lnTo>
                  <a:lnTo>
                    <a:pt x="6419113" y="4766056"/>
                  </a:lnTo>
                  <a:lnTo>
                    <a:pt x="6525349" y="4740656"/>
                  </a:lnTo>
                  <a:lnTo>
                    <a:pt x="6576492" y="4715256"/>
                  </a:lnTo>
                  <a:lnTo>
                    <a:pt x="6626326" y="4702556"/>
                  </a:lnTo>
                  <a:lnTo>
                    <a:pt x="6674828" y="4677156"/>
                  </a:lnTo>
                  <a:lnTo>
                    <a:pt x="6722008" y="4664456"/>
                  </a:lnTo>
                  <a:lnTo>
                    <a:pt x="6767855" y="4639056"/>
                  </a:lnTo>
                  <a:lnTo>
                    <a:pt x="6812369" y="4613656"/>
                  </a:lnTo>
                  <a:lnTo>
                    <a:pt x="6855549" y="4588256"/>
                  </a:lnTo>
                  <a:lnTo>
                    <a:pt x="6897395" y="4562856"/>
                  </a:lnTo>
                  <a:lnTo>
                    <a:pt x="6937896" y="4537456"/>
                  </a:lnTo>
                  <a:lnTo>
                    <a:pt x="6977037" y="4512056"/>
                  </a:lnTo>
                  <a:lnTo>
                    <a:pt x="7014832" y="4486656"/>
                  </a:lnTo>
                  <a:lnTo>
                    <a:pt x="7051268" y="4461256"/>
                  </a:lnTo>
                  <a:lnTo>
                    <a:pt x="7086359" y="4435856"/>
                  </a:lnTo>
                  <a:lnTo>
                    <a:pt x="7120077" y="4397756"/>
                  </a:lnTo>
                  <a:lnTo>
                    <a:pt x="7152424" y="4372356"/>
                  </a:lnTo>
                  <a:lnTo>
                    <a:pt x="7183412" y="4334256"/>
                  </a:lnTo>
                  <a:lnTo>
                    <a:pt x="7213028" y="4308856"/>
                  </a:lnTo>
                  <a:lnTo>
                    <a:pt x="7241260" y="4270756"/>
                  </a:lnTo>
                  <a:lnTo>
                    <a:pt x="7268108" y="4232656"/>
                  </a:lnTo>
                  <a:lnTo>
                    <a:pt x="7293572" y="4207256"/>
                  </a:lnTo>
                  <a:lnTo>
                    <a:pt x="7317651" y="4169156"/>
                  </a:lnTo>
                  <a:lnTo>
                    <a:pt x="7340346" y="4131056"/>
                  </a:lnTo>
                  <a:lnTo>
                    <a:pt x="7361644" y="4092956"/>
                  </a:lnTo>
                  <a:lnTo>
                    <a:pt x="7381532" y="4054856"/>
                  </a:lnTo>
                  <a:lnTo>
                    <a:pt x="7400023" y="4004056"/>
                  </a:lnTo>
                  <a:lnTo>
                    <a:pt x="7417105" y="3965956"/>
                  </a:lnTo>
                  <a:lnTo>
                    <a:pt x="7432776" y="3927856"/>
                  </a:lnTo>
                  <a:lnTo>
                    <a:pt x="7447039" y="3877056"/>
                  </a:lnTo>
                  <a:lnTo>
                    <a:pt x="7459878" y="3838956"/>
                  </a:lnTo>
                  <a:lnTo>
                    <a:pt x="7471308" y="3788156"/>
                  </a:lnTo>
                  <a:lnTo>
                    <a:pt x="7471308" y="3584956"/>
                  </a:lnTo>
                  <a:close/>
                </a:path>
                <a:path w="17993995" h="8599170">
                  <a:moveTo>
                    <a:pt x="17723650" y="5944514"/>
                  </a:moveTo>
                  <a:lnTo>
                    <a:pt x="17714494" y="5906414"/>
                  </a:lnTo>
                  <a:lnTo>
                    <a:pt x="17702594" y="5855614"/>
                  </a:lnTo>
                  <a:lnTo>
                    <a:pt x="17687963" y="5817514"/>
                  </a:lnTo>
                  <a:lnTo>
                    <a:pt x="17670730" y="5779414"/>
                  </a:lnTo>
                  <a:lnTo>
                    <a:pt x="17651019" y="5728614"/>
                  </a:lnTo>
                  <a:lnTo>
                    <a:pt x="17628959" y="5690514"/>
                  </a:lnTo>
                  <a:lnTo>
                    <a:pt x="17604677" y="5652414"/>
                  </a:lnTo>
                  <a:lnTo>
                    <a:pt x="17578286" y="5614314"/>
                  </a:lnTo>
                  <a:lnTo>
                    <a:pt x="17549927" y="5576214"/>
                  </a:lnTo>
                  <a:lnTo>
                    <a:pt x="17519727" y="5550814"/>
                  </a:lnTo>
                  <a:lnTo>
                    <a:pt x="17487799" y="5512714"/>
                  </a:lnTo>
                  <a:lnTo>
                    <a:pt x="17454271" y="5474614"/>
                  </a:lnTo>
                  <a:lnTo>
                    <a:pt x="17419282" y="5449214"/>
                  </a:lnTo>
                  <a:lnTo>
                    <a:pt x="17382948" y="5411114"/>
                  </a:lnTo>
                  <a:lnTo>
                    <a:pt x="17345406" y="5385714"/>
                  </a:lnTo>
                  <a:lnTo>
                    <a:pt x="17306760" y="5347614"/>
                  </a:lnTo>
                  <a:lnTo>
                    <a:pt x="17267162" y="5322214"/>
                  </a:lnTo>
                  <a:lnTo>
                    <a:pt x="17226725" y="5296814"/>
                  </a:lnTo>
                  <a:lnTo>
                    <a:pt x="17185564" y="5258714"/>
                  </a:lnTo>
                  <a:lnTo>
                    <a:pt x="16973525" y="5131714"/>
                  </a:lnTo>
                  <a:lnTo>
                    <a:pt x="16930751" y="5119014"/>
                  </a:lnTo>
                  <a:lnTo>
                    <a:pt x="16888130" y="5093614"/>
                  </a:lnTo>
                  <a:lnTo>
                    <a:pt x="16914292" y="5055514"/>
                  </a:lnTo>
                  <a:lnTo>
                    <a:pt x="16938892" y="5030114"/>
                  </a:lnTo>
                  <a:lnTo>
                    <a:pt x="16961943" y="5004714"/>
                  </a:lnTo>
                  <a:lnTo>
                    <a:pt x="16983469" y="4979314"/>
                  </a:lnTo>
                  <a:lnTo>
                    <a:pt x="17003472" y="4941214"/>
                  </a:lnTo>
                  <a:lnTo>
                    <a:pt x="17021963" y="4915814"/>
                  </a:lnTo>
                  <a:lnTo>
                    <a:pt x="17038955" y="4877714"/>
                  </a:lnTo>
                  <a:lnTo>
                    <a:pt x="17054462" y="4852314"/>
                  </a:lnTo>
                  <a:lnTo>
                    <a:pt x="17068496" y="4826914"/>
                  </a:lnTo>
                  <a:lnTo>
                    <a:pt x="17081081" y="4788814"/>
                  </a:lnTo>
                  <a:lnTo>
                    <a:pt x="17092206" y="4763414"/>
                  </a:lnTo>
                  <a:lnTo>
                    <a:pt x="17101909" y="4738014"/>
                  </a:lnTo>
                  <a:lnTo>
                    <a:pt x="17110177" y="4699914"/>
                  </a:lnTo>
                  <a:lnTo>
                    <a:pt x="17117035" y="4674514"/>
                  </a:lnTo>
                  <a:lnTo>
                    <a:pt x="17122509" y="4649114"/>
                  </a:lnTo>
                  <a:lnTo>
                    <a:pt x="17129290" y="4585614"/>
                  </a:lnTo>
                  <a:lnTo>
                    <a:pt x="17130624" y="4560214"/>
                  </a:lnTo>
                  <a:lnTo>
                    <a:pt x="17130624" y="4522114"/>
                  </a:lnTo>
                  <a:lnTo>
                    <a:pt x="17126611" y="4458614"/>
                  </a:lnTo>
                  <a:lnTo>
                    <a:pt x="17117340" y="4407814"/>
                  </a:lnTo>
                  <a:lnTo>
                    <a:pt x="17110774" y="4382414"/>
                  </a:lnTo>
                  <a:lnTo>
                    <a:pt x="17102925" y="4344314"/>
                  </a:lnTo>
                  <a:lnTo>
                    <a:pt x="17093819" y="4318914"/>
                  </a:lnTo>
                  <a:lnTo>
                    <a:pt x="17083456" y="4293514"/>
                  </a:lnTo>
                  <a:lnTo>
                    <a:pt x="17071861" y="4255414"/>
                  </a:lnTo>
                  <a:lnTo>
                    <a:pt x="17059034" y="4230014"/>
                  </a:lnTo>
                  <a:lnTo>
                    <a:pt x="17044988" y="4204614"/>
                  </a:lnTo>
                  <a:lnTo>
                    <a:pt x="17029748" y="4179214"/>
                  </a:lnTo>
                  <a:lnTo>
                    <a:pt x="17013314" y="4153814"/>
                  </a:lnTo>
                  <a:lnTo>
                    <a:pt x="16995699" y="4115714"/>
                  </a:lnTo>
                  <a:lnTo>
                    <a:pt x="16956990" y="4064914"/>
                  </a:lnTo>
                  <a:lnTo>
                    <a:pt x="16913721" y="4014114"/>
                  </a:lnTo>
                  <a:lnTo>
                    <a:pt x="16865981" y="3963314"/>
                  </a:lnTo>
                  <a:lnTo>
                    <a:pt x="16813873" y="3912514"/>
                  </a:lnTo>
                  <a:lnTo>
                    <a:pt x="16757498" y="3861714"/>
                  </a:lnTo>
                  <a:lnTo>
                    <a:pt x="16727742" y="3836314"/>
                  </a:lnTo>
                  <a:lnTo>
                    <a:pt x="16696944" y="3810914"/>
                  </a:lnTo>
                  <a:lnTo>
                    <a:pt x="16665143" y="3785514"/>
                  </a:lnTo>
                  <a:lnTo>
                    <a:pt x="16632327" y="3772814"/>
                  </a:lnTo>
                  <a:lnTo>
                    <a:pt x="16598519" y="3747414"/>
                  </a:lnTo>
                  <a:lnTo>
                    <a:pt x="16563721" y="3722014"/>
                  </a:lnTo>
                  <a:lnTo>
                    <a:pt x="16527971" y="3709314"/>
                  </a:lnTo>
                  <a:lnTo>
                    <a:pt x="16491255" y="3683914"/>
                  </a:lnTo>
                  <a:lnTo>
                    <a:pt x="16453587" y="3658514"/>
                  </a:lnTo>
                  <a:lnTo>
                    <a:pt x="16414992" y="3645814"/>
                  </a:lnTo>
                  <a:lnTo>
                    <a:pt x="16375482" y="3620414"/>
                  </a:lnTo>
                  <a:lnTo>
                    <a:pt x="16335058" y="3607714"/>
                  </a:lnTo>
                  <a:lnTo>
                    <a:pt x="16293732" y="3582314"/>
                  </a:lnTo>
                  <a:lnTo>
                    <a:pt x="16251530" y="3569614"/>
                  </a:lnTo>
                  <a:lnTo>
                    <a:pt x="16208464" y="3544214"/>
                  </a:lnTo>
                  <a:lnTo>
                    <a:pt x="16074136" y="3506114"/>
                  </a:lnTo>
                  <a:lnTo>
                    <a:pt x="16027692" y="3480714"/>
                  </a:lnTo>
                  <a:lnTo>
                    <a:pt x="15833967" y="3429914"/>
                  </a:lnTo>
                  <a:lnTo>
                    <a:pt x="15732494" y="3404514"/>
                  </a:lnTo>
                  <a:lnTo>
                    <a:pt x="15680639" y="3404514"/>
                  </a:lnTo>
                  <a:lnTo>
                    <a:pt x="15520797" y="3366414"/>
                  </a:lnTo>
                  <a:lnTo>
                    <a:pt x="15466111" y="3366414"/>
                  </a:lnTo>
                  <a:lnTo>
                    <a:pt x="15410764" y="3353714"/>
                  </a:lnTo>
                  <a:lnTo>
                    <a:pt x="15354757" y="3353714"/>
                  </a:lnTo>
                  <a:lnTo>
                    <a:pt x="15298090" y="3341014"/>
                  </a:lnTo>
                  <a:lnTo>
                    <a:pt x="15124316" y="3341014"/>
                  </a:lnTo>
                  <a:lnTo>
                    <a:pt x="15065172" y="3328314"/>
                  </a:lnTo>
                  <a:lnTo>
                    <a:pt x="14884248" y="3328314"/>
                  </a:lnTo>
                  <a:lnTo>
                    <a:pt x="14865503" y="3302914"/>
                  </a:lnTo>
                  <a:lnTo>
                    <a:pt x="14845627" y="3264814"/>
                  </a:lnTo>
                  <a:lnTo>
                    <a:pt x="14824621" y="3239414"/>
                  </a:lnTo>
                  <a:lnTo>
                    <a:pt x="14802498" y="3201314"/>
                  </a:lnTo>
                  <a:lnTo>
                    <a:pt x="14779244" y="3175914"/>
                  </a:lnTo>
                  <a:lnTo>
                    <a:pt x="14754873" y="3137814"/>
                  </a:lnTo>
                  <a:lnTo>
                    <a:pt x="14729371" y="3112414"/>
                  </a:lnTo>
                  <a:lnTo>
                    <a:pt x="14702739" y="3087014"/>
                  </a:lnTo>
                  <a:lnTo>
                    <a:pt x="14674977" y="3061614"/>
                  </a:lnTo>
                  <a:lnTo>
                    <a:pt x="14646085" y="3036214"/>
                  </a:lnTo>
                  <a:lnTo>
                    <a:pt x="14616075" y="2998114"/>
                  </a:lnTo>
                  <a:lnTo>
                    <a:pt x="14584921" y="2972714"/>
                  </a:lnTo>
                  <a:lnTo>
                    <a:pt x="14552638" y="2947314"/>
                  </a:lnTo>
                  <a:lnTo>
                    <a:pt x="14519237" y="2921914"/>
                  </a:lnTo>
                  <a:lnTo>
                    <a:pt x="14484693" y="2896514"/>
                  </a:lnTo>
                  <a:lnTo>
                    <a:pt x="14449006" y="2871114"/>
                  </a:lnTo>
                  <a:lnTo>
                    <a:pt x="14412201" y="2858414"/>
                  </a:lnTo>
                  <a:lnTo>
                    <a:pt x="14374254" y="2833014"/>
                  </a:lnTo>
                  <a:lnTo>
                    <a:pt x="14335176" y="2807614"/>
                  </a:lnTo>
                  <a:lnTo>
                    <a:pt x="14294955" y="2782214"/>
                  </a:lnTo>
                  <a:lnTo>
                    <a:pt x="14253604" y="2769514"/>
                  </a:lnTo>
                  <a:lnTo>
                    <a:pt x="14211110" y="2744114"/>
                  </a:lnTo>
                  <a:lnTo>
                    <a:pt x="14167485" y="2731414"/>
                  </a:lnTo>
                  <a:lnTo>
                    <a:pt x="14122718" y="2706014"/>
                  </a:lnTo>
                  <a:lnTo>
                    <a:pt x="14076807" y="2693314"/>
                  </a:lnTo>
                  <a:lnTo>
                    <a:pt x="14029754" y="2667914"/>
                  </a:lnTo>
                  <a:lnTo>
                    <a:pt x="13932243" y="2642514"/>
                  </a:lnTo>
                  <a:lnTo>
                    <a:pt x="13881773" y="2617114"/>
                  </a:lnTo>
                  <a:lnTo>
                    <a:pt x="13723493" y="2579014"/>
                  </a:lnTo>
                  <a:lnTo>
                    <a:pt x="13496417" y="2528214"/>
                  </a:lnTo>
                  <a:lnTo>
                    <a:pt x="13314071" y="2490114"/>
                  </a:lnTo>
                  <a:lnTo>
                    <a:pt x="13250977" y="2490114"/>
                  </a:lnTo>
                  <a:lnTo>
                    <a:pt x="13121361" y="2464714"/>
                  </a:lnTo>
                  <a:lnTo>
                    <a:pt x="13054825" y="2464714"/>
                  </a:lnTo>
                  <a:lnTo>
                    <a:pt x="12987134" y="2452014"/>
                  </a:lnTo>
                  <a:lnTo>
                    <a:pt x="12542634" y="2452014"/>
                  </a:lnTo>
                  <a:lnTo>
                    <a:pt x="12474397" y="2464714"/>
                  </a:lnTo>
                  <a:lnTo>
                    <a:pt x="12407443" y="2464714"/>
                  </a:lnTo>
                  <a:lnTo>
                    <a:pt x="12277382" y="2490114"/>
                  </a:lnTo>
                  <a:lnTo>
                    <a:pt x="12214238" y="2490114"/>
                  </a:lnTo>
                  <a:lnTo>
                    <a:pt x="11974081" y="2540914"/>
                  </a:lnTo>
                  <a:lnTo>
                    <a:pt x="11753253" y="2591714"/>
                  </a:lnTo>
                  <a:lnTo>
                    <a:pt x="11599913" y="2629814"/>
                  </a:lnTo>
                  <a:lnTo>
                    <a:pt x="11551095" y="2655214"/>
                  </a:lnTo>
                  <a:lnTo>
                    <a:pt x="11456810" y="2680614"/>
                  </a:lnTo>
                  <a:lnTo>
                    <a:pt x="11411344" y="2706014"/>
                  </a:lnTo>
                  <a:lnTo>
                    <a:pt x="11366957" y="2718714"/>
                  </a:lnTo>
                  <a:lnTo>
                    <a:pt x="11323663" y="2744114"/>
                  </a:lnTo>
                  <a:lnTo>
                    <a:pt x="11281448" y="2769514"/>
                  </a:lnTo>
                  <a:lnTo>
                    <a:pt x="11240287" y="2782214"/>
                  </a:lnTo>
                  <a:lnTo>
                    <a:pt x="11200194" y="2807614"/>
                  </a:lnTo>
                  <a:lnTo>
                    <a:pt x="11161128" y="2833014"/>
                  </a:lnTo>
                  <a:lnTo>
                    <a:pt x="11123117" y="2845714"/>
                  </a:lnTo>
                  <a:lnTo>
                    <a:pt x="11086109" y="2871114"/>
                  </a:lnTo>
                  <a:lnTo>
                    <a:pt x="11050130" y="2896514"/>
                  </a:lnTo>
                  <a:lnTo>
                    <a:pt x="11015142" y="2921914"/>
                  </a:lnTo>
                  <a:lnTo>
                    <a:pt x="10981157" y="2947314"/>
                  </a:lnTo>
                  <a:lnTo>
                    <a:pt x="10948149" y="2972714"/>
                  </a:lnTo>
                  <a:lnTo>
                    <a:pt x="10916120" y="2998114"/>
                  </a:lnTo>
                  <a:lnTo>
                    <a:pt x="10885043" y="3023514"/>
                  </a:lnTo>
                  <a:lnTo>
                    <a:pt x="10854931" y="3048914"/>
                  </a:lnTo>
                  <a:lnTo>
                    <a:pt x="10825759" y="3074314"/>
                  </a:lnTo>
                  <a:lnTo>
                    <a:pt x="10770184" y="3137814"/>
                  </a:lnTo>
                  <a:lnTo>
                    <a:pt x="10743768" y="3163214"/>
                  </a:lnTo>
                  <a:lnTo>
                    <a:pt x="10718254" y="3188614"/>
                  </a:lnTo>
                  <a:lnTo>
                    <a:pt x="10693629" y="3214014"/>
                  </a:lnTo>
                  <a:lnTo>
                    <a:pt x="10669892" y="3252114"/>
                  </a:lnTo>
                  <a:lnTo>
                    <a:pt x="10647020" y="3277514"/>
                  </a:lnTo>
                  <a:lnTo>
                    <a:pt x="10625011" y="3315614"/>
                  </a:lnTo>
                  <a:lnTo>
                    <a:pt x="10367594" y="3315614"/>
                  </a:lnTo>
                  <a:lnTo>
                    <a:pt x="10304793" y="3328314"/>
                  </a:lnTo>
                  <a:lnTo>
                    <a:pt x="10181145" y="3328314"/>
                  </a:lnTo>
                  <a:lnTo>
                    <a:pt x="10120351" y="3341014"/>
                  </a:lnTo>
                  <a:lnTo>
                    <a:pt x="10060241" y="3341014"/>
                  </a:lnTo>
                  <a:lnTo>
                    <a:pt x="9942195" y="3366414"/>
                  </a:lnTo>
                  <a:lnTo>
                    <a:pt x="9884283" y="3366414"/>
                  </a:lnTo>
                  <a:lnTo>
                    <a:pt x="9715170" y="3404514"/>
                  </a:lnTo>
                  <a:lnTo>
                    <a:pt x="9660395" y="3404514"/>
                  </a:lnTo>
                  <a:lnTo>
                    <a:pt x="9449702" y="3455314"/>
                  </a:lnTo>
                  <a:lnTo>
                    <a:pt x="9399206" y="3480714"/>
                  </a:lnTo>
                  <a:lnTo>
                    <a:pt x="9253195" y="3518814"/>
                  </a:lnTo>
                  <a:lnTo>
                    <a:pt x="9206408" y="3544214"/>
                  </a:lnTo>
                  <a:lnTo>
                    <a:pt x="9115742" y="3569614"/>
                  </a:lnTo>
                  <a:lnTo>
                    <a:pt x="9071902" y="3595014"/>
                  </a:lnTo>
                  <a:lnTo>
                    <a:pt x="9029065" y="3607714"/>
                  </a:lnTo>
                  <a:lnTo>
                    <a:pt x="8987269" y="3633114"/>
                  </a:lnTo>
                  <a:lnTo>
                    <a:pt x="8946502" y="3645814"/>
                  </a:lnTo>
                  <a:lnTo>
                    <a:pt x="8906802" y="3671214"/>
                  </a:lnTo>
                  <a:lnTo>
                    <a:pt x="8868181" y="3696614"/>
                  </a:lnTo>
                  <a:lnTo>
                    <a:pt x="8830653" y="3709314"/>
                  </a:lnTo>
                  <a:lnTo>
                    <a:pt x="8794229" y="3734714"/>
                  </a:lnTo>
                  <a:lnTo>
                    <a:pt x="8758923" y="3760114"/>
                  </a:lnTo>
                  <a:lnTo>
                    <a:pt x="8724760" y="3785514"/>
                  </a:lnTo>
                  <a:lnTo>
                    <a:pt x="8691753" y="3810914"/>
                  </a:lnTo>
                  <a:lnTo>
                    <a:pt x="8659914" y="3836314"/>
                  </a:lnTo>
                  <a:lnTo>
                    <a:pt x="8629269" y="3849014"/>
                  </a:lnTo>
                  <a:lnTo>
                    <a:pt x="8599818" y="3874414"/>
                  </a:lnTo>
                  <a:lnTo>
                    <a:pt x="8571586" y="3899814"/>
                  </a:lnTo>
                  <a:lnTo>
                    <a:pt x="8544585" y="3937914"/>
                  </a:lnTo>
                  <a:lnTo>
                    <a:pt x="8518830" y="3963314"/>
                  </a:lnTo>
                  <a:lnTo>
                    <a:pt x="8471141" y="4014114"/>
                  </a:lnTo>
                  <a:lnTo>
                    <a:pt x="8428622" y="4064914"/>
                  </a:lnTo>
                  <a:lnTo>
                    <a:pt x="8409356" y="4103014"/>
                  </a:lnTo>
                  <a:lnTo>
                    <a:pt x="8391423" y="4128414"/>
                  </a:lnTo>
                  <a:lnTo>
                    <a:pt x="8374850" y="4153814"/>
                  </a:lnTo>
                  <a:lnTo>
                    <a:pt x="8359661" y="4191914"/>
                  </a:lnTo>
                  <a:lnTo>
                    <a:pt x="8345856" y="4217314"/>
                  </a:lnTo>
                  <a:lnTo>
                    <a:pt x="8333460" y="4255414"/>
                  </a:lnTo>
                  <a:lnTo>
                    <a:pt x="8322475" y="4280814"/>
                  </a:lnTo>
                  <a:lnTo>
                    <a:pt x="8312937" y="4318914"/>
                  </a:lnTo>
                  <a:lnTo>
                    <a:pt x="8304847" y="4344314"/>
                  </a:lnTo>
                  <a:lnTo>
                    <a:pt x="8298231" y="4382414"/>
                  </a:lnTo>
                  <a:lnTo>
                    <a:pt x="8293087" y="4420514"/>
                  </a:lnTo>
                  <a:lnTo>
                    <a:pt x="8289455" y="4445914"/>
                  </a:lnTo>
                  <a:lnTo>
                    <a:pt x="8287334" y="4484014"/>
                  </a:lnTo>
                  <a:lnTo>
                    <a:pt x="8286750" y="4522114"/>
                  </a:lnTo>
                  <a:lnTo>
                    <a:pt x="8288934" y="4572914"/>
                  </a:lnTo>
                  <a:lnTo>
                    <a:pt x="8294649" y="4611014"/>
                  </a:lnTo>
                  <a:lnTo>
                    <a:pt x="8303755" y="4661814"/>
                  </a:lnTo>
                  <a:lnTo>
                    <a:pt x="8316100" y="4712614"/>
                  </a:lnTo>
                  <a:lnTo>
                    <a:pt x="8331543" y="4750714"/>
                  </a:lnTo>
                  <a:lnTo>
                    <a:pt x="8349932" y="4801514"/>
                  </a:lnTo>
                  <a:lnTo>
                    <a:pt x="8371116" y="4839614"/>
                  </a:lnTo>
                  <a:lnTo>
                    <a:pt x="8394954" y="4877714"/>
                  </a:lnTo>
                  <a:lnTo>
                    <a:pt x="8421281" y="4915814"/>
                  </a:lnTo>
                  <a:lnTo>
                    <a:pt x="8449983" y="4953914"/>
                  </a:lnTo>
                  <a:lnTo>
                    <a:pt x="8480869" y="4992014"/>
                  </a:lnTo>
                  <a:lnTo>
                    <a:pt x="8513826" y="5030114"/>
                  </a:lnTo>
                  <a:lnTo>
                    <a:pt x="8548687" y="5068214"/>
                  </a:lnTo>
                  <a:lnTo>
                    <a:pt x="8585314" y="5106314"/>
                  </a:lnTo>
                  <a:lnTo>
                    <a:pt x="8623554" y="5131714"/>
                  </a:lnTo>
                  <a:lnTo>
                    <a:pt x="8663254" y="5169814"/>
                  </a:lnTo>
                  <a:lnTo>
                    <a:pt x="8704275" y="5207914"/>
                  </a:lnTo>
                  <a:lnTo>
                    <a:pt x="8746477" y="5233314"/>
                  </a:lnTo>
                  <a:lnTo>
                    <a:pt x="8700656" y="5271414"/>
                  </a:lnTo>
                  <a:lnTo>
                    <a:pt x="8655761" y="5296814"/>
                  </a:lnTo>
                  <a:lnTo>
                    <a:pt x="8611921" y="5322214"/>
                  </a:lnTo>
                  <a:lnTo>
                    <a:pt x="8569261" y="5347614"/>
                  </a:lnTo>
                  <a:lnTo>
                    <a:pt x="8527872" y="5385714"/>
                  </a:lnTo>
                  <a:lnTo>
                    <a:pt x="8487880" y="5411114"/>
                  </a:lnTo>
                  <a:lnTo>
                    <a:pt x="8449412" y="5449214"/>
                  </a:lnTo>
                  <a:lnTo>
                    <a:pt x="8412581" y="5474614"/>
                  </a:lnTo>
                  <a:lnTo>
                    <a:pt x="8377504" y="5512714"/>
                  </a:lnTo>
                  <a:lnTo>
                    <a:pt x="8344281" y="5550814"/>
                  </a:lnTo>
                  <a:lnTo>
                    <a:pt x="8313052" y="5576214"/>
                  </a:lnTo>
                  <a:lnTo>
                    <a:pt x="8283918" y="5614314"/>
                  </a:lnTo>
                  <a:lnTo>
                    <a:pt x="8256994" y="5652414"/>
                  </a:lnTo>
                  <a:lnTo>
                    <a:pt x="8232419" y="5690514"/>
                  </a:lnTo>
                  <a:lnTo>
                    <a:pt x="8210283" y="5728614"/>
                  </a:lnTo>
                  <a:lnTo>
                    <a:pt x="8190712" y="5779414"/>
                  </a:lnTo>
                  <a:lnTo>
                    <a:pt x="8173834" y="5817514"/>
                  </a:lnTo>
                  <a:lnTo>
                    <a:pt x="8159750" y="5855614"/>
                  </a:lnTo>
                  <a:lnTo>
                    <a:pt x="8148574" y="5906414"/>
                  </a:lnTo>
                  <a:lnTo>
                    <a:pt x="8140446" y="5944514"/>
                  </a:lnTo>
                  <a:lnTo>
                    <a:pt x="8140065" y="5995314"/>
                  </a:lnTo>
                  <a:lnTo>
                    <a:pt x="8141983" y="6033414"/>
                  </a:lnTo>
                  <a:lnTo>
                    <a:pt x="8146148" y="6071514"/>
                  </a:lnTo>
                  <a:lnTo>
                    <a:pt x="8152498" y="6122314"/>
                  </a:lnTo>
                  <a:lnTo>
                    <a:pt x="8160994" y="6160414"/>
                  </a:lnTo>
                  <a:lnTo>
                    <a:pt x="8171561" y="6198514"/>
                  </a:lnTo>
                  <a:lnTo>
                    <a:pt x="8184159" y="6236614"/>
                  </a:lnTo>
                  <a:lnTo>
                    <a:pt x="8198752" y="6274714"/>
                  </a:lnTo>
                  <a:lnTo>
                    <a:pt x="8215249" y="6312814"/>
                  </a:lnTo>
                  <a:lnTo>
                    <a:pt x="8233626" y="6350914"/>
                  </a:lnTo>
                  <a:lnTo>
                    <a:pt x="8253831" y="6389014"/>
                  </a:lnTo>
                  <a:lnTo>
                    <a:pt x="8275790" y="6427114"/>
                  </a:lnTo>
                  <a:lnTo>
                    <a:pt x="8299463" y="6465214"/>
                  </a:lnTo>
                  <a:lnTo>
                    <a:pt x="8324812" y="6490614"/>
                  </a:lnTo>
                  <a:lnTo>
                    <a:pt x="8351748" y="6528714"/>
                  </a:lnTo>
                  <a:lnTo>
                    <a:pt x="8380247" y="6566814"/>
                  </a:lnTo>
                  <a:lnTo>
                    <a:pt x="8410257" y="6592214"/>
                  </a:lnTo>
                  <a:lnTo>
                    <a:pt x="8441703" y="6630314"/>
                  </a:lnTo>
                  <a:lnTo>
                    <a:pt x="8474545" y="6655714"/>
                  </a:lnTo>
                  <a:lnTo>
                    <a:pt x="8508733" y="6681114"/>
                  </a:lnTo>
                  <a:lnTo>
                    <a:pt x="8544217" y="6719214"/>
                  </a:lnTo>
                  <a:lnTo>
                    <a:pt x="8580933" y="6744614"/>
                  </a:lnTo>
                  <a:lnTo>
                    <a:pt x="8618842" y="6770014"/>
                  </a:lnTo>
                  <a:lnTo>
                    <a:pt x="8657869" y="6795414"/>
                  </a:lnTo>
                  <a:lnTo>
                    <a:pt x="8697976" y="6820814"/>
                  </a:lnTo>
                  <a:lnTo>
                    <a:pt x="8739111" y="6846214"/>
                  </a:lnTo>
                  <a:lnTo>
                    <a:pt x="8781224" y="6871614"/>
                  </a:lnTo>
                  <a:lnTo>
                    <a:pt x="8824252" y="6897014"/>
                  </a:lnTo>
                  <a:lnTo>
                    <a:pt x="8868156" y="6922414"/>
                  </a:lnTo>
                  <a:lnTo>
                    <a:pt x="8958339" y="6973214"/>
                  </a:lnTo>
                  <a:lnTo>
                    <a:pt x="9004516" y="6985914"/>
                  </a:lnTo>
                  <a:lnTo>
                    <a:pt x="9098788" y="7036714"/>
                  </a:lnTo>
                  <a:lnTo>
                    <a:pt x="9146769" y="7049414"/>
                  </a:lnTo>
                  <a:lnTo>
                    <a:pt x="9195257" y="7074814"/>
                  </a:lnTo>
                  <a:lnTo>
                    <a:pt x="9244190" y="7087514"/>
                  </a:lnTo>
                  <a:lnTo>
                    <a:pt x="9293504" y="7112914"/>
                  </a:lnTo>
                  <a:lnTo>
                    <a:pt x="9393098" y="7138314"/>
                  </a:lnTo>
                  <a:lnTo>
                    <a:pt x="9379763" y="7189114"/>
                  </a:lnTo>
                  <a:lnTo>
                    <a:pt x="9369285" y="7239914"/>
                  </a:lnTo>
                  <a:lnTo>
                    <a:pt x="9361653" y="7290714"/>
                  </a:lnTo>
                  <a:lnTo>
                    <a:pt x="9356788" y="7341514"/>
                  </a:lnTo>
                  <a:lnTo>
                    <a:pt x="9354693" y="7392314"/>
                  </a:lnTo>
                  <a:lnTo>
                    <a:pt x="9355315" y="7443114"/>
                  </a:lnTo>
                  <a:lnTo>
                    <a:pt x="9358617" y="7481214"/>
                  </a:lnTo>
                  <a:lnTo>
                    <a:pt x="9364548" y="7532014"/>
                  </a:lnTo>
                  <a:lnTo>
                    <a:pt x="9373095" y="7582814"/>
                  </a:lnTo>
                  <a:lnTo>
                    <a:pt x="9384195" y="7620914"/>
                  </a:lnTo>
                  <a:lnTo>
                    <a:pt x="9397835" y="7659014"/>
                  </a:lnTo>
                  <a:lnTo>
                    <a:pt x="9413951" y="7709814"/>
                  </a:lnTo>
                  <a:lnTo>
                    <a:pt x="9432531" y="7747914"/>
                  </a:lnTo>
                  <a:lnTo>
                    <a:pt x="9453524" y="7786014"/>
                  </a:lnTo>
                  <a:lnTo>
                    <a:pt x="9476880" y="7824114"/>
                  </a:lnTo>
                  <a:lnTo>
                    <a:pt x="9502597" y="7862214"/>
                  </a:lnTo>
                  <a:lnTo>
                    <a:pt x="9530601" y="7900314"/>
                  </a:lnTo>
                  <a:lnTo>
                    <a:pt x="9560865" y="7938414"/>
                  </a:lnTo>
                  <a:lnTo>
                    <a:pt x="9593364" y="7976514"/>
                  </a:lnTo>
                  <a:lnTo>
                    <a:pt x="9628048" y="8014614"/>
                  </a:lnTo>
                  <a:lnTo>
                    <a:pt x="9664890" y="8040014"/>
                  </a:lnTo>
                  <a:lnTo>
                    <a:pt x="9703829" y="8078114"/>
                  </a:lnTo>
                  <a:lnTo>
                    <a:pt x="9744862" y="8116214"/>
                  </a:lnTo>
                  <a:lnTo>
                    <a:pt x="9787915" y="8141614"/>
                  </a:lnTo>
                  <a:lnTo>
                    <a:pt x="11335144" y="8598814"/>
                  </a:lnTo>
                  <a:lnTo>
                    <a:pt x="11773726" y="8598814"/>
                  </a:lnTo>
                  <a:lnTo>
                    <a:pt x="13005321" y="8319414"/>
                  </a:lnTo>
                  <a:lnTo>
                    <a:pt x="13233921" y="8370214"/>
                  </a:lnTo>
                  <a:lnTo>
                    <a:pt x="13291007" y="8370214"/>
                  </a:lnTo>
                  <a:lnTo>
                    <a:pt x="13348030" y="8382914"/>
                  </a:lnTo>
                  <a:lnTo>
                    <a:pt x="13404977" y="8382914"/>
                  </a:lnTo>
                  <a:lnTo>
                    <a:pt x="13461822" y="8395614"/>
                  </a:lnTo>
                  <a:lnTo>
                    <a:pt x="13518541" y="8395614"/>
                  </a:lnTo>
                  <a:lnTo>
                    <a:pt x="13575144" y="8408314"/>
                  </a:lnTo>
                  <a:lnTo>
                    <a:pt x="13743953" y="8408314"/>
                  </a:lnTo>
                  <a:lnTo>
                    <a:pt x="13799846" y="8421014"/>
                  </a:lnTo>
                  <a:lnTo>
                    <a:pt x="14021029" y="8421014"/>
                  </a:lnTo>
                  <a:lnTo>
                    <a:pt x="14075639" y="8408314"/>
                  </a:lnTo>
                  <a:lnTo>
                    <a:pt x="14290828" y="8408314"/>
                  </a:lnTo>
                  <a:lnTo>
                    <a:pt x="14343723" y="8395614"/>
                  </a:lnTo>
                  <a:lnTo>
                    <a:pt x="14396225" y="8395614"/>
                  </a:lnTo>
                  <a:lnTo>
                    <a:pt x="14448320" y="8382914"/>
                  </a:lnTo>
                  <a:lnTo>
                    <a:pt x="14499971" y="8382914"/>
                  </a:lnTo>
                  <a:lnTo>
                    <a:pt x="14551178" y="8370214"/>
                  </a:lnTo>
                  <a:lnTo>
                    <a:pt x="14601914" y="8370214"/>
                  </a:lnTo>
                  <a:lnTo>
                    <a:pt x="14701927" y="8344814"/>
                  </a:lnTo>
                  <a:lnTo>
                    <a:pt x="14751165" y="8344814"/>
                  </a:lnTo>
                  <a:lnTo>
                    <a:pt x="14848015" y="8319414"/>
                  </a:lnTo>
                  <a:lnTo>
                    <a:pt x="15079815" y="8255914"/>
                  </a:lnTo>
                  <a:lnTo>
                    <a:pt x="15253513" y="8205114"/>
                  </a:lnTo>
                  <a:lnTo>
                    <a:pt x="15295144" y="8179714"/>
                  </a:lnTo>
                  <a:lnTo>
                    <a:pt x="15376170" y="8154314"/>
                  </a:lnTo>
                  <a:lnTo>
                    <a:pt x="15415527" y="8128914"/>
                  </a:lnTo>
                  <a:lnTo>
                    <a:pt x="15491803" y="8103514"/>
                  </a:lnTo>
                  <a:lnTo>
                    <a:pt x="15528697" y="8078114"/>
                  </a:lnTo>
                  <a:lnTo>
                    <a:pt x="15564739" y="8065414"/>
                  </a:lnTo>
                  <a:lnTo>
                    <a:pt x="15599918" y="8040014"/>
                  </a:lnTo>
                  <a:lnTo>
                    <a:pt x="15634208" y="8014614"/>
                  </a:lnTo>
                  <a:lnTo>
                    <a:pt x="15667584" y="8001914"/>
                  </a:lnTo>
                  <a:lnTo>
                    <a:pt x="15700045" y="7976514"/>
                  </a:lnTo>
                  <a:lnTo>
                    <a:pt x="15731566" y="7963814"/>
                  </a:lnTo>
                  <a:lnTo>
                    <a:pt x="15762123" y="7938414"/>
                  </a:lnTo>
                  <a:lnTo>
                    <a:pt x="15791714" y="7913014"/>
                  </a:lnTo>
                  <a:lnTo>
                    <a:pt x="15820301" y="7887614"/>
                  </a:lnTo>
                  <a:lnTo>
                    <a:pt x="15847886" y="7862214"/>
                  </a:lnTo>
                  <a:lnTo>
                    <a:pt x="15874441" y="7849514"/>
                  </a:lnTo>
                  <a:lnTo>
                    <a:pt x="15924403" y="7798714"/>
                  </a:lnTo>
                  <a:lnTo>
                    <a:pt x="15970047" y="7747914"/>
                  </a:lnTo>
                  <a:lnTo>
                    <a:pt x="16011220" y="7697114"/>
                  </a:lnTo>
                  <a:lnTo>
                    <a:pt x="16047784" y="7646314"/>
                  </a:lnTo>
                  <a:lnTo>
                    <a:pt x="16079610" y="7582814"/>
                  </a:lnTo>
                  <a:lnTo>
                    <a:pt x="16093707" y="7557414"/>
                  </a:lnTo>
                  <a:lnTo>
                    <a:pt x="16106559" y="7532014"/>
                  </a:lnTo>
                  <a:lnTo>
                    <a:pt x="16118154" y="7506614"/>
                  </a:lnTo>
                  <a:lnTo>
                    <a:pt x="16128480" y="7481214"/>
                  </a:lnTo>
                  <a:lnTo>
                    <a:pt x="16137509" y="7443114"/>
                  </a:lnTo>
                  <a:lnTo>
                    <a:pt x="16145231" y="7417714"/>
                  </a:lnTo>
                  <a:lnTo>
                    <a:pt x="16151632" y="7392314"/>
                  </a:lnTo>
                  <a:lnTo>
                    <a:pt x="16156686" y="7354214"/>
                  </a:lnTo>
                  <a:lnTo>
                    <a:pt x="16160382" y="7328814"/>
                  </a:lnTo>
                  <a:lnTo>
                    <a:pt x="16162693" y="7303414"/>
                  </a:lnTo>
                  <a:lnTo>
                    <a:pt x="16163608" y="7265314"/>
                  </a:lnTo>
                  <a:lnTo>
                    <a:pt x="16163112" y="7239914"/>
                  </a:lnTo>
                  <a:lnTo>
                    <a:pt x="16161182" y="7201814"/>
                  </a:lnTo>
                  <a:lnTo>
                    <a:pt x="16157804" y="7176414"/>
                  </a:lnTo>
                  <a:lnTo>
                    <a:pt x="16403435" y="7125614"/>
                  </a:lnTo>
                  <a:lnTo>
                    <a:pt x="16518916" y="7100214"/>
                  </a:lnTo>
                  <a:lnTo>
                    <a:pt x="16574821" y="7074814"/>
                  </a:lnTo>
                  <a:lnTo>
                    <a:pt x="16682936" y="7049414"/>
                  </a:lnTo>
                  <a:lnTo>
                    <a:pt x="16735133" y="7024014"/>
                  </a:lnTo>
                  <a:lnTo>
                    <a:pt x="16835819" y="6998614"/>
                  </a:lnTo>
                  <a:lnTo>
                    <a:pt x="16884282" y="6973214"/>
                  </a:lnTo>
                  <a:lnTo>
                    <a:pt x="16931513" y="6947814"/>
                  </a:lnTo>
                  <a:lnTo>
                    <a:pt x="16977487" y="6935114"/>
                  </a:lnTo>
                  <a:lnTo>
                    <a:pt x="17022204" y="6909714"/>
                  </a:lnTo>
                  <a:lnTo>
                    <a:pt x="17065663" y="6884314"/>
                  </a:lnTo>
                  <a:lnTo>
                    <a:pt x="17107853" y="6871614"/>
                  </a:lnTo>
                  <a:lnTo>
                    <a:pt x="17148798" y="6846214"/>
                  </a:lnTo>
                  <a:lnTo>
                    <a:pt x="17188460" y="6820814"/>
                  </a:lnTo>
                  <a:lnTo>
                    <a:pt x="17226865" y="6795414"/>
                  </a:lnTo>
                  <a:lnTo>
                    <a:pt x="17263987" y="6770014"/>
                  </a:lnTo>
                  <a:lnTo>
                    <a:pt x="17299839" y="6744614"/>
                  </a:lnTo>
                  <a:lnTo>
                    <a:pt x="17334408" y="6719214"/>
                  </a:lnTo>
                  <a:lnTo>
                    <a:pt x="17367695" y="6681114"/>
                  </a:lnTo>
                  <a:lnTo>
                    <a:pt x="17399699" y="6655714"/>
                  </a:lnTo>
                  <a:lnTo>
                    <a:pt x="17430420" y="6630314"/>
                  </a:lnTo>
                  <a:lnTo>
                    <a:pt x="17459846" y="6604914"/>
                  </a:lnTo>
                  <a:lnTo>
                    <a:pt x="17487989" y="6566814"/>
                  </a:lnTo>
                  <a:lnTo>
                    <a:pt x="17514824" y="6541414"/>
                  </a:lnTo>
                  <a:lnTo>
                    <a:pt x="17540364" y="6503314"/>
                  </a:lnTo>
                  <a:lnTo>
                    <a:pt x="17564596" y="6477914"/>
                  </a:lnTo>
                  <a:lnTo>
                    <a:pt x="17587532" y="6439814"/>
                  </a:lnTo>
                  <a:lnTo>
                    <a:pt x="17609160" y="6401714"/>
                  </a:lnTo>
                  <a:lnTo>
                    <a:pt x="17629467" y="6376314"/>
                  </a:lnTo>
                  <a:lnTo>
                    <a:pt x="17648466" y="6338214"/>
                  </a:lnTo>
                  <a:lnTo>
                    <a:pt x="17666145" y="6300114"/>
                  </a:lnTo>
                  <a:lnTo>
                    <a:pt x="17682502" y="6262014"/>
                  </a:lnTo>
                  <a:lnTo>
                    <a:pt x="17697552" y="6223914"/>
                  </a:lnTo>
                  <a:lnTo>
                    <a:pt x="17711255" y="6185814"/>
                  </a:lnTo>
                  <a:lnTo>
                    <a:pt x="17723650" y="6147714"/>
                  </a:lnTo>
                  <a:lnTo>
                    <a:pt x="17723650" y="5944514"/>
                  </a:lnTo>
                  <a:close/>
                </a:path>
                <a:path w="17993995" h="8599170">
                  <a:moveTo>
                    <a:pt x="17993754" y="0"/>
                  </a:moveTo>
                  <a:lnTo>
                    <a:pt x="14629448" y="0"/>
                  </a:lnTo>
                  <a:lnTo>
                    <a:pt x="14706867" y="132791"/>
                  </a:lnTo>
                  <a:lnTo>
                    <a:pt x="14788490" y="259930"/>
                  </a:lnTo>
                  <a:lnTo>
                    <a:pt x="14875294" y="383273"/>
                  </a:lnTo>
                  <a:lnTo>
                    <a:pt x="14967141" y="502678"/>
                  </a:lnTo>
                  <a:lnTo>
                    <a:pt x="15063877" y="618007"/>
                  </a:lnTo>
                  <a:lnTo>
                    <a:pt x="15165324" y="729081"/>
                  </a:lnTo>
                  <a:lnTo>
                    <a:pt x="15271357" y="835761"/>
                  </a:lnTo>
                  <a:lnTo>
                    <a:pt x="15381796" y="937882"/>
                  </a:lnTo>
                  <a:lnTo>
                    <a:pt x="15496502" y="1035304"/>
                  </a:lnTo>
                  <a:lnTo>
                    <a:pt x="15615311" y="1127874"/>
                  </a:lnTo>
                  <a:lnTo>
                    <a:pt x="15738069" y="1215428"/>
                  </a:lnTo>
                  <a:lnTo>
                    <a:pt x="15864637" y="1297813"/>
                  </a:lnTo>
                  <a:lnTo>
                    <a:pt x="15907639" y="1324102"/>
                  </a:lnTo>
                  <a:lnTo>
                    <a:pt x="17732007" y="1829003"/>
                  </a:lnTo>
                  <a:lnTo>
                    <a:pt x="17993754" y="1819503"/>
                  </a:lnTo>
                  <a:lnTo>
                    <a:pt x="17993754" y="0"/>
                  </a:lnTo>
                  <a:close/>
                </a:path>
              </a:pathLst>
            </a:custGeom>
            <a:solidFill>
              <a:srgbClr val="E8D0C2"/>
            </a:solidFill>
          </p:spPr>
          <p:txBody>
            <a:bodyPr wrap="square" lIns="0" tIns="0" rIns="0" bIns="0" rtlCol="0"/>
            <a:lstStyle/>
            <a:p>
              <a:pPr defTabSz="609630"/>
              <a:endParaRPr sz="1200" kern="0">
                <a:solidFill>
                  <a:sysClr val="windowText" lastClr="000000"/>
                </a:solidFill>
              </a:endParaRPr>
            </a:p>
          </p:txBody>
        </p:sp>
        <p:pic>
          <p:nvPicPr>
            <p:cNvPr id="5" name="object 5"/>
            <p:cNvPicPr/>
            <p:nvPr/>
          </p:nvPicPr>
          <p:blipFill>
            <a:blip r:embed="rId3" cstate="print"/>
            <a:stretch>
              <a:fillRect/>
            </a:stretch>
          </p:blipFill>
          <p:spPr>
            <a:xfrm>
              <a:off x="4524121" y="2923006"/>
              <a:ext cx="7600950" cy="7363990"/>
            </a:xfrm>
            <a:prstGeom prst="rect">
              <a:avLst/>
            </a:prstGeom>
          </p:spPr>
        </p:pic>
      </p:grpSp>
      <p:sp>
        <p:nvSpPr>
          <p:cNvPr id="6" name="object 6" descr="$PPTXTitle"/>
          <p:cNvSpPr txBox="1">
            <a:spLocks noGrp="1"/>
          </p:cNvSpPr>
          <p:nvPr>
            <p:ph type="title"/>
          </p:nvPr>
        </p:nvSpPr>
        <p:spPr>
          <a:xfrm>
            <a:off x="914485" y="931299"/>
            <a:ext cx="3452283" cy="973023"/>
          </a:xfrm>
          <a:prstGeom prst="rect">
            <a:avLst/>
          </a:prstGeom>
        </p:spPr>
        <p:txBody>
          <a:bodyPr vert="horz" wrap="square" lIns="0" tIns="93980" rIns="0" bIns="0" rtlCol="0">
            <a:spAutoFit/>
          </a:bodyPr>
          <a:lstStyle/>
          <a:p>
            <a:pPr marL="8467" marR="3387" indent="465267">
              <a:lnSpc>
                <a:spcPts val="3400"/>
              </a:lnSpc>
              <a:spcBef>
                <a:spcPts val="740"/>
              </a:spcBef>
            </a:pPr>
            <a:r>
              <a:rPr sz="3400" spc="579" dirty="0">
                <a:solidFill>
                  <a:srgbClr val="000000"/>
                </a:solidFill>
              </a:rPr>
              <a:t>WHAT</a:t>
            </a:r>
            <a:r>
              <a:rPr sz="3400" spc="200" dirty="0">
                <a:solidFill>
                  <a:srgbClr val="000000"/>
                </a:solidFill>
              </a:rPr>
              <a:t> </a:t>
            </a:r>
            <a:r>
              <a:rPr sz="3400" spc="546" dirty="0">
                <a:solidFill>
                  <a:srgbClr val="000000"/>
                </a:solidFill>
              </a:rPr>
              <a:t>ARE </a:t>
            </a:r>
            <a:r>
              <a:rPr sz="3400" spc="507" dirty="0">
                <a:solidFill>
                  <a:srgbClr val="000000"/>
                </a:solidFill>
              </a:rPr>
              <a:t>STUDY</a:t>
            </a:r>
            <a:r>
              <a:rPr sz="3400" spc="197" dirty="0">
                <a:solidFill>
                  <a:srgbClr val="000000"/>
                </a:solidFill>
              </a:rPr>
              <a:t> </a:t>
            </a:r>
            <a:r>
              <a:rPr sz="3400" spc="500" dirty="0">
                <a:solidFill>
                  <a:srgbClr val="000000"/>
                </a:solidFill>
              </a:rPr>
              <a:t>SKILLS?</a:t>
            </a:r>
            <a:endParaRPr sz="3400" dirty="0"/>
          </a:p>
        </p:txBody>
      </p:sp>
      <p:sp>
        <p:nvSpPr>
          <p:cNvPr id="7" name="object 7"/>
          <p:cNvSpPr txBox="1"/>
          <p:nvPr/>
        </p:nvSpPr>
        <p:spPr>
          <a:xfrm>
            <a:off x="6338316" y="2951310"/>
            <a:ext cx="4916593" cy="1446892"/>
          </a:xfrm>
          <a:prstGeom prst="rect">
            <a:avLst/>
          </a:prstGeom>
        </p:spPr>
        <p:txBody>
          <a:bodyPr vert="horz" wrap="square" lIns="0" tIns="78317" rIns="0" bIns="0" rtlCol="0">
            <a:spAutoFit/>
          </a:bodyPr>
          <a:lstStyle/>
          <a:p>
            <a:pPr marL="8467" marR="3387" algn="ctr" defTabSz="609630">
              <a:lnSpc>
                <a:spcPct val="83400"/>
              </a:lnSpc>
              <a:spcBef>
                <a:spcPts val="617"/>
              </a:spcBef>
            </a:pPr>
            <a:r>
              <a:rPr sz="2667" b="1" kern="0" spc="190" dirty="0">
                <a:solidFill>
                  <a:sysClr val="windowText" lastClr="000000"/>
                </a:solidFill>
                <a:latin typeface="Calibri"/>
                <a:cs typeface="Calibri"/>
              </a:rPr>
              <a:t>Q:</a:t>
            </a:r>
            <a:r>
              <a:rPr sz="2667" b="1" kern="0" spc="163" dirty="0">
                <a:solidFill>
                  <a:sysClr val="windowText" lastClr="000000"/>
                </a:solidFill>
                <a:latin typeface="Calibri"/>
                <a:cs typeface="Calibri"/>
              </a:rPr>
              <a:t> </a:t>
            </a:r>
            <a:r>
              <a:rPr sz="2667" b="1" kern="0" spc="480" dirty="0">
                <a:solidFill>
                  <a:sysClr val="windowText" lastClr="000000"/>
                </a:solidFill>
                <a:latin typeface="Calibri"/>
                <a:cs typeface="Calibri"/>
              </a:rPr>
              <a:t>WHAT</a:t>
            </a:r>
            <a:r>
              <a:rPr sz="2667" b="1" kern="0" spc="150" dirty="0">
                <a:solidFill>
                  <a:sysClr val="windowText" lastClr="000000"/>
                </a:solidFill>
                <a:latin typeface="Calibri"/>
                <a:cs typeface="Calibri"/>
              </a:rPr>
              <a:t> </a:t>
            </a:r>
            <a:r>
              <a:rPr sz="2667" b="1" kern="0" spc="427" dirty="0">
                <a:solidFill>
                  <a:sysClr val="windowText" lastClr="000000"/>
                </a:solidFill>
                <a:latin typeface="Calibri"/>
                <a:cs typeface="Calibri"/>
              </a:rPr>
              <a:t>STUDY</a:t>
            </a:r>
            <a:r>
              <a:rPr sz="2667" b="1" kern="0" spc="163" dirty="0">
                <a:solidFill>
                  <a:sysClr val="windowText" lastClr="000000"/>
                </a:solidFill>
                <a:latin typeface="Calibri"/>
                <a:cs typeface="Calibri"/>
              </a:rPr>
              <a:t> </a:t>
            </a:r>
            <a:r>
              <a:rPr sz="2667" b="1" kern="0" spc="427" dirty="0">
                <a:solidFill>
                  <a:sysClr val="windowText" lastClr="000000"/>
                </a:solidFill>
                <a:latin typeface="Calibri"/>
                <a:cs typeface="Calibri"/>
              </a:rPr>
              <a:t>SKILLS</a:t>
            </a:r>
            <a:r>
              <a:rPr sz="2667" b="1" kern="0" spc="153" dirty="0">
                <a:solidFill>
                  <a:sysClr val="windowText" lastClr="000000"/>
                </a:solidFill>
                <a:latin typeface="Calibri"/>
                <a:cs typeface="Calibri"/>
              </a:rPr>
              <a:t> </a:t>
            </a:r>
            <a:r>
              <a:rPr sz="2667" b="1" kern="0" spc="480" dirty="0">
                <a:solidFill>
                  <a:sysClr val="windowText" lastClr="000000"/>
                </a:solidFill>
                <a:latin typeface="Calibri"/>
                <a:cs typeface="Calibri"/>
              </a:rPr>
              <a:t>DO </a:t>
            </a:r>
            <a:r>
              <a:rPr sz="2667" b="1" kern="0" spc="410" dirty="0">
                <a:solidFill>
                  <a:sysClr val="windowText" lastClr="000000"/>
                </a:solidFill>
                <a:latin typeface="Calibri"/>
                <a:cs typeface="Calibri"/>
              </a:rPr>
              <a:t>YOU</a:t>
            </a:r>
            <a:r>
              <a:rPr sz="2667" b="1" kern="0" spc="160" dirty="0">
                <a:solidFill>
                  <a:sysClr val="windowText" lastClr="000000"/>
                </a:solidFill>
                <a:latin typeface="Calibri"/>
                <a:cs typeface="Calibri"/>
              </a:rPr>
              <a:t> </a:t>
            </a:r>
            <a:r>
              <a:rPr sz="2667" b="1" kern="0" spc="373" dirty="0">
                <a:solidFill>
                  <a:sysClr val="windowText" lastClr="000000"/>
                </a:solidFill>
                <a:latin typeface="Calibri"/>
                <a:cs typeface="Calibri"/>
              </a:rPr>
              <a:t>THINK</a:t>
            </a:r>
            <a:r>
              <a:rPr sz="2667" b="1" kern="0" spc="163" dirty="0">
                <a:solidFill>
                  <a:sysClr val="windowText" lastClr="000000"/>
                </a:solidFill>
                <a:latin typeface="Calibri"/>
                <a:cs typeface="Calibri"/>
              </a:rPr>
              <a:t> </a:t>
            </a:r>
            <a:r>
              <a:rPr sz="2667" b="1" kern="0" spc="410" dirty="0">
                <a:solidFill>
                  <a:sysClr val="windowText" lastClr="000000"/>
                </a:solidFill>
                <a:latin typeface="Calibri"/>
                <a:cs typeface="Calibri"/>
              </a:rPr>
              <a:t>YOU</a:t>
            </a:r>
            <a:r>
              <a:rPr sz="2667" b="1" kern="0" spc="153" dirty="0">
                <a:solidFill>
                  <a:sysClr val="windowText" lastClr="000000"/>
                </a:solidFill>
                <a:latin typeface="Calibri"/>
                <a:cs typeface="Calibri"/>
              </a:rPr>
              <a:t> </a:t>
            </a:r>
            <a:r>
              <a:rPr sz="2667" b="1" kern="0" spc="473" dirty="0">
                <a:solidFill>
                  <a:sysClr val="windowText" lastClr="000000"/>
                </a:solidFill>
                <a:latin typeface="Calibri"/>
                <a:cs typeface="Calibri"/>
              </a:rPr>
              <a:t>NEED</a:t>
            </a:r>
            <a:r>
              <a:rPr sz="2667" b="1" kern="0" spc="150" dirty="0">
                <a:solidFill>
                  <a:sysClr val="windowText" lastClr="000000"/>
                </a:solidFill>
                <a:latin typeface="Calibri"/>
                <a:cs typeface="Calibri"/>
              </a:rPr>
              <a:t> </a:t>
            </a:r>
            <a:r>
              <a:rPr sz="2667" b="1" kern="0" spc="387" dirty="0">
                <a:solidFill>
                  <a:sysClr val="windowText" lastClr="000000"/>
                </a:solidFill>
                <a:latin typeface="Calibri"/>
                <a:cs typeface="Calibri"/>
              </a:rPr>
              <a:t>TO </a:t>
            </a:r>
            <a:r>
              <a:rPr sz="2667" b="1" kern="0" spc="530" dirty="0">
                <a:solidFill>
                  <a:sysClr val="windowText" lastClr="000000"/>
                </a:solidFill>
                <a:latin typeface="Calibri"/>
                <a:cs typeface="Calibri"/>
              </a:rPr>
              <a:t>BE</a:t>
            </a:r>
            <a:r>
              <a:rPr sz="2667" b="1" kern="0" spc="167" dirty="0">
                <a:solidFill>
                  <a:sysClr val="windowText" lastClr="000000"/>
                </a:solidFill>
                <a:latin typeface="Calibri"/>
                <a:cs typeface="Calibri"/>
              </a:rPr>
              <a:t> </a:t>
            </a:r>
            <a:r>
              <a:rPr sz="2667" b="1" kern="0" spc="463" dirty="0">
                <a:solidFill>
                  <a:sysClr val="windowText" lastClr="000000"/>
                </a:solidFill>
                <a:latin typeface="Calibri"/>
                <a:cs typeface="Calibri"/>
              </a:rPr>
              <a:t>SUCCESSFUL</a:t>
            </a:r>
            <a:r>
              <a:rPr sz="2667" b="1" kern="0" spc="167" dirty="0">
                <a:solidFill>
                  <a:sysClr val="windowText" lastClr="000000"/>
                </a:solidFill>
                <a:latin typeface="Calibri"/>
                <a:cs typeface="Calibri"/>
              </a:rPr>
              <a:t> </a:t>
            </a:r>
            <a:r>
              <a:rPr sz="2667" b="1" kern="0" spc="427" dirty="0">
                <a:solidFill>
                  <a:sysClr val="windowText" lastClr="000000"/>
                </a:solidFill>
                <a:latin typeface="Calibri"/>
                <a:cs typeface="Calibri"/>
              </a:rPr>
              <a:t>ON</a:t>
            </a:r>
            <a:r>
              <a:rPr sz="2667" b="1" kern="0" spc="147" dirty="0">
                <a:solidFill>
                  <a:sysClr val="windowText" lastClr="000000"/>
                </a:solidFill>
                <a:latin typeface="Calibri"/>
                <a:cs typeface="Calibri"/>
              </a:rPr>
              <a:t> </a:t>
            </a:r>
            <a:r>
              <a:rPr sz="2667" b="1" kern="0" spc="347" dirty="0">
                <a:solidFill>
                  <a:sysClr val="windowText" lastClr="000000"/>
                </a:solidFill>
                <a:latin typeface="Calibri"/>
                <a:cs typeface="Calibri"/>
              </a:rPr>
              <a:t>THIS </a:t>
            </a:r>
            <a:r>
              <a:rPr sz="2667" b="1" kern="0" spc="447" dirty="0">
                <a:solidFill>
                  <a:sysClr val="windowText" lastClr="000000"/>
                </a:solidFill>
                <a:latin typeface="Calibri"/>
                <a:cs typeface="Calibri"/>
              </a:rPr>
              <a:t>COURSE?</a:t>
            </a:r>
            <a:endParaRPr sz="2667" kern="0" dirty="0">
              <a:solidFill>
                <a:sysClr val="windowText" lastClr="000000"/>
              </a:solidFill>
              <a:latin typeface="Calibri"/>
              <a:cs typeface="Calibri"/>
            </a:endParaRPr>
          </a:p>
        </p:txBody>
      </p:sp>
      <p:sp>
        <p:nvSpPr>
          <p:cNvPr id="8" name="object 8"/>
          <p:cNvSpPr txBox="1"/>
          <p:nvPr/>
        </p:nvSpPr>
        <p:spPr>
          <a:xfrm>
            <a:off x="820995" y="1868102"/>
            <a:ext cx="3638127" cy="1351418"/>
          </a:xfrm>
          <a:prstGeom prst="rect">
            <a:avLst/>
          </a:prstGeom>
        </p:spPr>
        <p:txBody>
          <a:bodyPr vert="horz" wrap="square" lIns="0" tIns="7197" rIns="0" bIns="0" rtlCol="0">
            <a:spAutoFit/>
          </a:bodyPr>
          <a:lstStyle/>
          <a:p>
            <a:pPr marL="8044" marR="3387" algn="ctr" defTabSz="609630">
              <a:lnSpc>
                <a:spcPct val="117200"/>
              </a:lnSpc>
              <a:spcBef>
                <a:spcPts val="57"/>
              </a:spcBef>
            </a:pPr>
            <a:r>
              <a:rPr kern="0" spc="230" dirty="0">
                <a:solidFill>
                  <a:sysClr val="windowText" lastClr="000000"/>
                </a:solidFill>
                <a:latin typeface="Calibri"/>
                <a:cs typeface="Calibri"/>
              </a:rPr>
              <a:t>Study</a:t>
            </a:r>
            <a:r>
              <a:rPr kern="0" spc="60" dirty="0">
                <a:solidFill>
                  <a:sysClr val="windowText" lastClr="000000"/>
                </a:solidFill>
                <a:latin typeface="Calibri"/>
                <a:cs typeface="Calibri"/>
              </a:rPr>
              <a:t> </a:t>
            </a:r>
            <a:r>
              <a:rPr kern="0" spc="160" dirty="0">
                <a:solidFill>
                  <a:sysClr val="windowText" lastClr="000000"/>
                </a:solidFill>
                <a:latin typeface="Calibri"/>
                <a:cs typeface="Calibri"/>
              </a:rPr>
              <a:t>Skills</a:t>
            </a:r>
            <a:r>
              <a:rPr kern="0" spc="67" dirty="0">
                <a:solidFill>
                  <a:sysClr val="windowText" lastClr="000000"/>
                </a:solidFill>
                <a:latin typeface="Calibri"/>
                <a:cs typeface="Calibri"/>
              </a:rPr>
              <a:t> </a:t>
            </a:r>
            <a:r>
              <a:rPr kern="0" spc="173" dirty="0">
                <a:solidFill>
                  <a:sysClr val="windowText" lastClr="000000"/>
                </a:solidFill>
                <a:latin typeface="Calibri"/>
                <a:cs typeface="Calibri"/>
              </a:rPr>
              <a:t>are</a:t>
            </a:r>
            <a:r>
              <a:rPr kern="0" spc="67" dirty="0">
                <a:solidFill>
                  <a:sysClr val="windowText" lastClr="000000"/>
                </a:solidFill>
                <a:latin typeface="Calibri"/>
                <a:cs typeface="Calibri"/>
              </a:rPr>
              <a:t> </a:t>
            </a:r>
            <a:r>
              <a:rPr kern="0" spc="223" dirty="0">
                <a:solidFill>
                  <a:sysClr val="windowText" lastClr="000000"/>
                </a:solidFill>
                <a:latin typeface="Calibri"/>
                <a:cs typeface="Calibri"/>
              </a:rPr>
              <a:t>techniques</a:t>
            </a:r>
            <a:r>
              <a:rPr kern="0" spc="67" dirty="0">
                <a:solidFill>
                  <a:sysClr val="windowText" lastClr="000000"/>
                </a:solidFill>
                <a:latin typeface="Calibri"/>
                <a:cs typeface="Calibri"/>
              </a:rPr>
              <a:t> </a:t>
            </a:r>
            <a:r>
              <a:rPr kern="0" spc="247" dirty="0">
                <a:solidFill>
                  <a:sysClr val="windowText" lastClr="000000"/>
                </a:solidFill>
                <a:latin typeface="Calibri"/>
                <a:cs typeface="Calibri"/>
              </a:rPr>
              <a:t>and </a:t>
            </a:r>
            <a:r>
              <a:rPr kern="0" spc="183" dirty="0">
                <a:solidFill>
                  <a:sysClr val="windowText" lastClr="000000"/>
                </a:solidFill>
                <a:latin typeface="Calibri"/>
                <a:cs typeface="Calibri"/>
              </a:rPr>
              <a:t>strategies</a:t>
            </a:r>
            <a:r>
              <a:rPr kern="0" spc="70" dirty="0">
                <a:solidFill>
                  <a:sysClr val="windowText" lastClr="000000"/>
                </a:solidFill>
                <a:latin typeface="Calibri"/>
                <a:cs typeface="Calibri"/>
              </a:rPr>
              <a:t> </a:t>
            </a:r>
            <a:r>
              <a:rPr kern="0" spc="193" dirty="0">
                <a:solidFill>
                  <a:sysClr val="windowText" lastClr="000000"/>
                </a:solidFill>
                <a:latin typeface="Calibri"/>
                <a:cs typeface="Calibri"/>
              </a:rPr>
              <a:t>that</a:t>
            </a:r>
            <a:r>
              <a:rPr kern="0" spc="76" dirty="0">
                <a:solidFill>
                  <a:sysClr val="windowText" lastClr="000000"/>
                </a:solidFill>
                <a:latin typeface="Calibri"/>
                <a:cs typeface="Calibri"/>
              </a:rPr>
              <a:t> </a:t>
            </a:r>
            <a:r>
              <a:rPr kern="0" spc="213" dirty="0">
                <a:solidFill>
                  <a:sysClr val="windowText" lastClr="000000"/>
                </a:solidFill>
                <a:latin typeface="Calibri"/>
                <a:cs typeface="Calibri"/>
              </a:rPr>
              <a:t>help</a:t>
            </a:r>
            <a:r>
              <a:rPr kern="0" spc="60" dirty="0">
                <a:solidFill>
                  <a:sysClr val="windowText" lastClr="000000"/>
                </a:solidFill>
                <a:latin typeface="Calibri"/>
                <a:cs typeface="Calibri"/>
              </a:rPr>
              <a:t> </a:t>
            </a:r>
            <a:r>
              <a:rPr kern="0" spc="217" dirty="0">
                <a:solidFill>
                  <a:sysClr val="windowText" lastClr="000000"/>
                </a:solidFill>
                <a:latin typeface="Calibri"/>
                <a:cs typeface="Calibri"/>
              </a:rPr>
              <a:t>you</a:t>
            </a:r>
            <a:r>
              <a:rPr kern="0" spc="76" dirty="0">
                <a:solidFill>
                  <a:sysClr val="windowText" lastClr="000000"/>
                </a:solidFill>
                <a:latin typeface="Calibri"/>
                <a:cs typeface="Calibri"/>
              </a:rPr>
              <a:t> </a:t>
            </a:r>
            <a:r>
              <a:rPr kern="0" spc="163" dirty="0">
                <a:solidFill>
                  <a:sysClr val="windowText" lastClr="000000"/>
                </a:solidFill>
                <a:latin typeface="Calibri"/>
                <a:cs typeface="Calibri"/>
              </a:rPr>
              <a:t>learn </a:t>
            </a:r>
            <a:r>
              <a:rPr kern="0" spc="143" dirty="0">
                <a:solidFill>
                  <a:sysClr val="windowText" lastClr="000000"/>
                </a:solidFill>
                <a:latin typeface="Calibri"/>
                <a:cs typeface="Calibri"/>
              </a:rPr>
              <a:t>effectively</a:t>
            </a:r>
            <a:r>
              <a:rPr kern="0" spc="80" dirty="0">
                <a:solidFill>
                  <a:sysClr val="windowText" lastClr="000000"/>
                </a:solidFill>
                <a:latin typeface="Calibri"/>
                <a:cs typeface="Calibri"/>
              </a:rPr>
              <a:t> </a:t>
            </a:r>
            <a:r>
              <a:rPr kern="0" spc="263" dirty="0">
                <a:solidFill>
                  <a:sysClr val="windowText" lastClr="000000"/>
                </a:solidFill>
                <a:latin typeface="Calibri"/>
                <a:cs typeface="Calibri"/>
              </a:rPr>
              <a:t>and</a:t>
            </a:r>
            <a:r>
              <a:rPr kern="0" spc="73" dirty="0">
                <a:solidFill>
                  <a:sysClr val="windowText" lastClr="000000"/>
                </a:solidFill>
                <a:latin typeface="Calibri"/>
                <a:cs typeface="Calibri"/>
              </a:rPr>
              <a:t> </a:t>
            </a:r>
            <a:r>
              <a:rPr kern="0" spc="117" dirty="0">
                <a:solidFill>
                  <a:sysClr val="windowText" lastClr="000000"/>
                </a:solidFill>
                <a:latin typeface="Calibri"/>
                <a:cs typeface="Calibri"/>
              </a:rPr>
              <a:t>efficiently.</a:t>
            </a:r>
            <a:endParaRPr kern="0" dirty="0">
              <a:solidFill>
                <a:sysClr val="windowText" lastClr="000000"/>
              </a:solidFill>
              <a:latin typeface="Calibri"/>
              <a:cs typeface="Calibri"/>
            </a:endParaRPr>
          </a:p>
          <a:p>
            <a:pPr marL="2378829" defTabSz="609630">
              <a:spcBef>
                <a:spcPts val="1480"/>
              </a:spcBef>
            </a:pPr>
            <a:r>
              <a:rPr sz="1167" kern="0" spc="-57" dirty="0">
                <a:solidFill>
                  <a:sysClr val="windowText" lastClr="000000"/>
                </a:solidFill>
                <a:latin typeface="Arial Black"/>
                <a:cs typeface="Arial Black"/>
              </a:rPr>
              <a:t>(Cottrell,</a:t>
            </a:r>
            <a:r>
              <a:rPr sz="1167" kern="0" spc="-53" dirty="0">
                <a:solidFill>
                  <a:sysClr val="windowText" lastClr="000000"/>
                </a:solidFill>
                <a:latin typeface="Arial Black"/>
                <a:cs typeface="Arial Black"/>
              </a:rPr>
              <a:t> </a:t>
            </a:r>
            <a:r>
              <a:rPr sz="1167" kern="0" spc="-7" dirty="0">
                <a:solidFill>
                  <a:sysClr val="windowText" lastClr="000000"/>
                </a:solidFill>
                <a:latin typeface="Arial Black"/>
                <a:cs typeface="Arial Black"/>
              </a:rPr>
              <a:t>2019</a:t>
            </a:r>
            <a:r>
              <a:rPr sz="1167" kern="0" spc="-7" dirty="0">
                <a:solidFill>
                  <a:srgbClr val="473C39"/>
                </a:solidFill>
                <a:latin typeface="Arial Black"/>
                <a:cs typeface="Arial Black"/>
              </a:rPr>
              <a:t>)</a:t>
            </a:r>
            <a:endParaRPr sz="1167" kern="0" dirty="0">
              <a:solidFill>
                <a:sysClr val="windowText" lastClr="000000"/>
              </a:solidFill>
              <a:latin typeface="Arial Black"/>
              <a:cs typeface="Arial Black"/>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08720-E940-A7D7-08FE-44946949E1DD}"/>
              </a:ext>
            </a:extLst>
          </p:cNvPr>
          <p:cNvSpPr>
            <a:spLocks noGrp="1"/>
          </p:cNvSpPr>
          <p:nvPr>
            <p:ph type="title"/>
          </p:nvPr>
        </p:nvSpPr>
        <p:spPr>
          <a:xfrm>
            <a:off x="838200" y="365125"/>
            <a:ext cx="6755296" cy="1325563"/>
          </a:xfrm>
        </p:spPr>
        <p:txBody>
          <a:bodyPr/>
          <a:lstStyle/>
          <a:p>
            <a:pPr algn="ctr"/>
            <a:r>
              <a:rPr lang="en-GB" dirty="0"/>
              <a:t>What are the study skills? </a:t>
            </a:r>
          </a:p>
        </p:txBody>
      </p:sp>
      <p:sp>
        <p:nvSpPr>
          <p:cNvPr id="3" name="Content Placeholder 2">
            <a:extLst>
              <a:ext uri="{FF2B5EF4-FFF2-40B4-BE49-F238E27FC236}">
                <a16:creationId xmlns:a16="http://schemas.microsoft.com/office/drawing/2014/main" id="{45AFE782-D111-21DB-C9A2-EC45347F471C}"/>
              </a:ext>
            </a:extLst>
          </p:cNvPr>
          <p:cNvSpPr>
            <a:spLocks noGrp="1"/>
          </p:cNvSpPr>
          <p:nvPr>
            <p:ph idx="1"/>
          </p:nvPr>
        </p:nvSpPr>
        <p:spPr>
          <a:xfrm>
            <a:off x="838200" y="1470991"/>
            <a:ext cx="7696200" cy="4705972"/>
          </a:xfrm>
        </p:spPr>
        <p:txBody>
          <a:bodyPr/>
          <a:lstStyle/>
          <a:p>
            <a:pPr marL="0" indent="0">
              <a:buNone/>
            </a:pPr>
            <a:r>
              <a:rPr lang="en-GB" dirty="0"/>
              <a:t> </a:t>
            </a:r>
          </a:p>
        </p:txBody>
      </p:sp>
      <p:pic>
        <p:nvPicPr>
          <p:cNvPr id="9218" name="Picture 2" descr="A colorful, stylized digital illustration of a university student climbing a mountain path, with each milestone labeled with a key study skill spelled correctly: 'Note Taking', 'Peer Learning', 'Digital Skills', 'Paraphrasing', 'Collaboration', 'Public Speaking', 'Motivation', 'Decision Making', 'Problem Solving', 'Research Skills (Finding Information)', 'Presentation Skills', and 'Academic Writing'. The student wears a red shirt, blue pants, and a blue backpack, using a walking stick. The mountain is earthy brown with a winding dotted path and grey stones. Each skill is marked with a white rectangular sign and bold black text. The summit has an orange flag. The background includes a light blue sky with clouds and distant blue-green hills. The style is clean, modern, and inspiring.">
            <a:extLst>
              <a:ext uri="{FF2B5EF4-FFF2-40B4-BE49-F238E27FC236}">
                <a16:creationId xmlns:a16="http://schemas.microsoft.com/office/drawing/2014/main" id="{834AFEA2-A826-849A-3B02-59155FB8D9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96200" y="0"/>
            <a:ext cx="4495800" cy="685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Content Placeholder 2">
            <a:extLst>
              <a:ext uri="{FF2B5EF4-FFF2-40B4-BE49-F238E27FC236}">
                <a16:creationId xmlns:a16="http://schemas.microsoft.com/office/drawing/2014/main" id="{B7973134-327A-7EC4-E33D-1B5B5103E3CF}"/>
              </a:ext>
            </a:extLst>
          </p:cNvPr>
          <p:cNvGraphicFramePr>
            <a:graphicFrameLocks/>
          </p:cNvGraphicFramePr>
          <p:nvPr>
            <p:extLst>
              <p:ext uri="{D42A27DB-BD31-4B8C-83A1-F6EECF244321}">
                <p14:modId xmlns:p14="http://schemas.microsoft.com/office/powerpoint/2010/main" val="1496182654"/>
              </p:ext>
            </p:extLst>
          </p:nvPr>
        </p:nvGraphicFramePr>
        <p:xfrm>
          <a:off x="1" y="1690688"/>
          <a:ext cx="7696200" cy="48956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88764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0A129-65A1-56A6-6F9B-BE78F9C14BFB}"/>
              </a:ext>
            </a:extLst>
          </p:cNvPr>
          <p:cNvSpPr>
            <a:spLocks noGrp="1"/>
          </p:cNvSpPr>
          <p:nvPr>
            <p:ph type="title"/>
          </p:nvPr>
        </p:nvSpPr>
        <p:spPr>
          <a:xfrm>
            <a:off x="996436" y="150428"/>
            <a:ext cx="4597747" cy="1020623"/>
          </a:xfrm>
        </p:spPr>
        <p:txBody>
          <a:bodyPr anchor="b">
            <a:normAutofit/>
          </a:bodyPr>
          <a:lstStyle/>
          <a:p>
            <a:pPr algn="ctr"/>
            <a:r>
              <a:rPr lang="en-GB" sz="3200" dirty="0"/>
              <a:t>Why are study skills important? </a:t>
            </a:r>
          </a:p>
        </p:txBody>
      </p:sp>
      <p:sp>
        <p:nvSpPr>
          <p:cNvPr id="3" name="Content Placeholder 2">
            <a:extLst>
              <a:ext uri="{FF2B5EF4-FFF2-40B4-BE49-F238E27FC236}">
                <a16:creationId xmlns:a16="http://schemas.microsoft.com/office/drawing/2014/main" id="{7D9BEDF0-8923-ADF9-4F2D-F607C484C057}"/>
              </a:ext>
            </a:extLst>
          </p:cNvPr>
          <p:cNvSpPr>
            <a:spLocks noGrp="1"/>
          </p:cNvSpPr>
          <p:nvPr>
            <p:ph idx="1"/>
          </p:nvPr>
        </p:nvSpPr>
        <p:spPr>
          <a:xfrm>
            <a:off x="261257" y="1336971"/>
            <a:ext cx="5508172" cy="4644337"/>
          </a:xfrm>
        </p:spPr>
        <p:txBody>
          <a:bodyPr anchor="t">
            <a:normAutofit/>
          </a:bodyPr>
          <a:lstStyle/>
          <a:p>
            <a:pPr marL="0" indent="0">
              <a:buNone/>
            </a:pPr>
            <a:r>
              <a:rPr lang="en-US" sz="2000" dirty="0"/>
              <a:t>At university:</a:t>
            </a:r>
          </a:p>
          <a:p>
            <a:pPr marL="571500" indent="-571500"/>
            <a:r>
              <a:rPr lang="en-US" sz="2000" dirty="0"/>
              <a:t>You are responsible for 76% independent learning</a:t>
            </a:r>
          </a:p>
          <a:p>
            <a:pPr marL="571500" indent="-571500"/>
            <a:r>
              <a:rPr lang="en-US" sz="2000" dirty="0"/>
              <a:t>Assessments reward planning, organization, and evidence</a:t>
            </a:r>
          </a:p>
          <a:p>
            <a:pPr marL="571500" indent="-571500"/>
            <a:r>
              <a:rPr lang="en-US" sz="2000" dirty="0"/>
              <a:t>Time management directly affects academic performance and wellbeing</a:t>
            </a:r>
          </a:p>
          <a:p>
            <a:pPr marL="0" indent="0">
              <a:buNone/>
            </a:pPr>
            <a:r>
              <a:rPr lang="en-US" sz="2000" dirty="0"/>
              <a:t>Students who develop strong study routines early are more likely to:</a:t>
            </a:r>
          </a:p>
          <a:p>
            <a:pPr marL="571500" indent="-571500"/>
            <a:r>
              <a:rPr lang="en-US" sz="2000" dirty="0"/>
              <a:t>Meet deadlines</a:t>
            </a:r>
          </a:p>
          <a:p>
            <a:pPr marL="571500" indent="-571500"/>
            <a:r>
              <a:rPr lang="en-US" sz="2000" dirty="0"/>
              <a:t>Reduce stress</a:t>
            </a:r>
          </a:p>
          <a:p>
            <a:pPr marL="571500" indent="-571500"/>
            <a:r>
              <a:rPr lang="en-US" sz="2000" dirty="0"/>
              <a:t>Achieve higher grades</a:t>
            </a:r>
          </a:p>
          <a:p>
            <a:endParaRPr lang="en-GB" sz="1400" dirty="0"/>
          </a:p>
        </p:txBody>
      </p:sp>
      <p:pic>
        <p:nvPicPr>
          <p:cNvPr id="4" name="Picture 3">
            <a:extLst>
              <a:ext uri="{FF2B5EF4-FFF2-40B4-BE49-F238E27FC236}">
                <a16:creationId xmlns:a16="http://schemas.microsoft.com/office/drawing/2014/main" id="{3F46B251-1B1C-9D51-7569-08FF0705F138}"/>
              </a:ext>
            </a:extLst>
          </p:cNvPr>
          <p:cNvPicPr>
            <a:picLocks noChangeAspect="1"/>
          </p:cNvPicPr>
          <p:nvPr/>
        </p:nvPicPr>
        <p:blipFill>
          <a:blip r:embed="rId2"/>
          <a:stretch>
            <a:fillRect/>
          </a:stretch>
        </p:blipFill>
        <p:spPr>
          <a:xfrm>
            <a:off x="6096001" y="1336971"/>
            <a:ext cx="5319062" cy="4108975"/>
          </a:xfrm>
          <a:prstGeom prst="rect">
            <a:avLst/>
          </a:prstGeom>
        </p:spPr>
      </p:pic>
      <p:grpSp>
        <p:nvGrpSpPr>
          <p:cNvPr id="12" name="Group 11">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665757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E8D085-56C9-2E57-B5FD-A5A654072837}"/>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How do you manage your time? </a:t>
            </a:r>
          </a:p>
        </p:txBody>
      </p:sp>
      <p:pic>
        <p:nvPicPr>
          <p:cNvPr id="10242" name="Picture 2" descr="Funny Time Management Memes - Flowace">
            <a:extLst>
              <a:ext uri="{FF2B5EF4-FFF2-40B4-BE49-F238E27FC236}">
                <a16:creationId xmlns:a16="http://schemas.microsoft.com/office/drawing/2014/main" id="{1123A710-6004-9BD1-6BF0-DC38AD1F351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777316" y="741974"/>
            <a:ext cx="6780700" cy="5371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53974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ACDF3-F297-B80C-8D6C-16F324B51AD3}"/>
              </a:ext>
            </a:extLst>
          </p:cNvPr>
          <p:cNvSpPr>
            <a:spLocks noGrp="1"/>
          </p:cNvSpPr>
          <p:nvPr>
            <p:ph type="title"/>
          </p:nvPr>
        </p:nvSpPr>
        <p:spPr/>
        <p:txBody>
          <a:bodyPr/>
          <a:lstStyle/>
          <a:p>
            <a:pPr algn="ctr"/>
            <a:r>
              <a:rPr lang="en-GB" dirty="0"/>
              <a:t>Time Management </a:t>
            </a:r>
          </a:p>
        </p:txBody>
      </p:sp>
      <p:graphicFrame>
        <p:nvGraphicFramePr>
          <p:cNvPr id="4" name="Content Placeholder 2">
            <a:extLst>
              <a:ext uri="{FF2B5EF4-FFF2-40B4-BE49-F238E27FC236}">
                <a16:creationId xmlns:a16="http://schemas.microsoft.com/office/drawing/2014/main" id="{CD8A2CA9-F2C0-A94F-F869-79D21365B81A}"/>
              </a:ext>
            </a:extLst>
          </p:cNvPr>
          <p:cNvGraphicFramePr>
            <a:graphicFrameLocks/>
          </p:cNvGraphicFramePr>
          <p:nvPr>
            <p:extLst>
              <p:ext uri="{D42A27DB-BD31-4B8C-83A1-F6EECF244321}">
                <p14:modId xmlns:p14="http://schemas.microsoft.com/office/powerpoint/2010/main" val="3563629145"/>
              </p:ext>
            </p:extLst>
          </p:nvPr>
        </p:nvGraphicFramePr>
        <p:xfrm>
          <a:off x="1924050" y="2362201"/>
          <a:ext cx="7886700" cy="27467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51800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ll life wooden spoons in pitcher on kitchen counter">
            <a:extLst>
              <a:ext uri="{FF2B5EF4-FFF2-40B4-BE49-F238E27FC236}">
                <a16:creationId xmlns:a16="http://schemas.microsoft.com/office/drawing/2014/main" id="{645F7AED-1B4B-BEDC-C7A3-AD85AAC6963D}"/>
              </a:ext>
            </a:extLst>
          </p:cNvPr>
          <p:cNvPicPr>
            <a:picLocks noChangeAspect="1"/>
          </p:cNvPicPr>
          <p:nvPr/>
        </p:nvPicPr>
        <p:blipFill rotWithShape="1">
          <a:blip r:embed="rId2">
            <a:alphaModFix amt="50000"/>
          </a:blip>
          <a:srcRect t="15730"/>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F3CC6521-94C3-B7EA-E2CF-C2B10F79D912}"/>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Planning and Preparing</a:t>
            </a:r>
          </a:p>
        </p:txBody>
      </p:sp>
      <p:sp>
        <p:nvSpPr>
          <p:cNvPr id="3" name="Content Placeholder 2">
            <a:extLst>
              <a:ext uri="{FF2B5EF4-FFF2-40B4-BE49-F238E27FC236}">
                <a16:creationId xmlns:a16="http://schemas.microsoft.com/office/drawing/2014/main" id="{5F36B59F-B4AA-0FBC-DCFE-64D3286D78B0}"/>
              </a:ext>
            </a:extLst>
          </p:cNvPr>
          <p:cNvSpPr>
            <a:spLocks noGrp="1"/>
          </p:cNvSpPr>
          <p:nvPr>
            <p:ph idx="1"/>
          </p:nvPr>
        </p:nvSpPr>
        <p:spPr>
          <a:xfrm>
            <a:off x="1524000" y="4159404"/>
            <a:ext cx="9144000" cy="1098395"/>
          </a:xfrm>
        </p:spPr>
        <p:txBody>
          <a:bodyPr vert="horz" lIns="91440" tIns="45720" rIns="91440" bIns="45720" rtlCol="0">
            <a:normAutofit/>
          </a:bodyPr>
          <a:lstStyle/>
          <a:p>
            <a:pPr marL="0" indent="0" algn="ctr">
              <a:buNone/>
            </a:pPr>
            <a:r>
              <a:rPr lang="en-US" sz="2400" dirty="0">
                <a:solidFill>
                  <a:srgbClr val="FFFFFF"/>
                </a:solidFill>
              </a:rPr>
              <a:t>If you fail to prepare, you prepare to fail.</a:t>
            </a:r>
          </a:p>
        </p:txBody>
      </p:sp>
    </p:spTree>
    <p:extLst>
      <p:ext uri="{BB962C8B-B14F-4D97-AF65-F5344CB8AC3E}">
        <p14:creationId xmlns:p14="http://schemas.microsoft.com/office/powerpoint/2010/main" val="117874818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C6284-485F-F20F-A268-B4110FCC0CE9}"/>
              </a:ext>
            </a:extLst>
          </p:cNvPr>
          <p:cNvSpPr>
            <a:spLocks noGrp="1"/>
          </p:cNvSpPr>
          <p:nvPr>
            <p:ph type="title"/>
          </p:nvPr>
        </p:nvSpPr>
        <p:spPr/>
        <p:txBody>
          <a:bodyPr/>
          <a:lstStyle/>
          <a:p>
            <a:pPr algn="ctr"/>
            <a:r>
              <a:rPr lang="en-GB" dirty="0"/>
              <a:t>Time Management </a:t>
            </a:r>
          </a:p>
        </p:txBody>
      </p:sp>
      <p:graphicFrame>
        <p:nvGraphicFramePr>
          <p:cNvPr id="7" name="Content Placeholder 2">
            <a:extLst>
              <a:ext uri="{FF2B5EF4-FFF2-40B4-BE49-F238E27FC236}">
                <a16:creationId xmlns:a16="http://schemas.microsoft.com/office/drawing/2014/main" id="{B90317C6-DFCB-9265-EDC7-E4AF4963B82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4794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graphicEl>
                                              <a:dgm id="{7D56E31B-556A-4ACD-9A0F-82D9D7BF66D2}"/>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graphicEl>
                                              <a:dgm id="{7F4EEB20-13FF-4AD6-8FB1-0235EA3E0BAC}"/>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graphicEl>
                                              <a:dgm id="{291B742F-4E86-4BAB-A3A5-8CC71DBC28F2}"/>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graphicEl>
                                              <a:dgm id="{61932DD3-5E7A-413D-B50D-814B8463CF4A}"/>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graphicEl>
                                              <a:dgm id="{B9812AB3-AA39-49D7-AABF-82C098EB207C}"/>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graphicEl>
                                              <a:dgm id="{060DD232-6FDF-4F70-BEDE-48D97EB18874}"/>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graphicEl>
                                              <a:dgm id="{6EEC173F-C565-4079-A0D3-3FD5666021D6}"/>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graphicEl>
                                              <a:dgm id="{E85D16ED-91E4-44CC-B3D3-CD919C1A6C00}"/>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7">
                                            <p:graphicEl>
                                              <a:dgm id="{DDEB03AE-E876-40C6-8E72-63B975EB5389}"/>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graphicEl>
                                              <a:dgm id="{877BA787-0378-4FCF-BF87-2D8938EB06B3}"/>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7">
                                            <p:graphicEl>
                                              <a:dgm id="{B26F0D8D-190E-4BF5-9B8B-FC69DBFC8C87}"/>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
                                            <p:graphicEl>
                                              <a:dgm id="{9856B6ED-2C93-4DEA-8968-5BB68706888D}"/>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graphicEl>
                                              <a:dgm id="{78D6515E-E6DA-4104-B559-CE0AC246AD9B}"/>
                                            </p:graphic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
                                            <p:graphicEl>
                                              <a:dgm id="{A6DDA266-E0E4-4B4A-B59E-6357C116A1F6}"/>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
                                            <p:graphicEl>
                                              <a:dgm id="{84CDB773-B20B-4A46-9B8F-1BC75F25A29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816F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658D0-CD38-6FDC-C0F8-85B13478E2B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200" kern="1200" dirty="0">
                <a:solidFill>
                  <a:srgbClr val="FFFFFF"/>
                </a:solidFill>
                <a:latin typeface="+mj-lt"/>
                <a:ea typeface="+mj-ea"/>
                <a:cs typeface="+mj-cs"/>
              </a:rPr>
              <a:t>Who Procrastinates? </a:t>
            </a:r>
          </a:p>
        </p:txBody>
      </p:sp>
      <p:pic>
        <p:nvPicPr>
          <p:cNvPr id="4" name="Content Placeholder 3" descr="Hourglass and a calendar">
            <a:extLst>
              <a:ext uri="{FF2B5EF4-FFF2-40B4-BE49-F238E27FC236}">
                <a16:creationId xmlns:a16="http://schemas.microsoft.com/office/drawing/2014/main" id="{A287A0FA-CC43-A0FF-D493-E266CDD8453A}"/>
              </a:ext>
            </a:extLst>
          </p:cNvPr>
          <p:cNvPicPr>
            <a:picLocks noGrp="1" noChangeAspect="1"/>
          </p:cNvPicPr>
          <p:nvPr>
            <p:ph idx="1"/>
          </p:nvPr>
        </p:nvPicPr>
        <p:blipFill rotWithShape="1">
          <a:blip r:embed="rId2"/>
          <a:srcRect t="15402" r="-2" b="631"/>
          <a:stretch/>
        </p:blipFill>
        <p:spPr>
          <a:xfrm>
            <a:off x="4038600" y="1405381"/>
            <a:ext cx="7188199" cy="4043849"/>
          </a:xfrm>
          <a:prstGeom prst="rect">
            <a:avLst/>
          </a:prstGeom>
        </p:spPr>
      </p:pic>
    </p:spTree>
    <p:extLst>
      <p:ext uri="{BB962C8B-B14F-4D97-AF65-F5344CB8AC3E}">
        <p14:creationId xmlns:p14="http://schemas.microsoft.com/office/powerpoint/2010/main" val="182901373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5" name="Rectangle 14">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41DD3F4C-0225-40F9-2313-289EAB39CC15}"/>
              </a:ext>
            </a:extLst>
          </p:cNvPr>
          <p:cNvSpPr>
            <a:spLocks noGrp="1"/>
          </p:cNvSpPr>
          <p:nvPr>
            <p:ph type="title"/>
          </p:nvPr>
        </p:nvSpPr>
        <p:spPr>
          <a:xfrm>
            <a:off x="6597016" y="905011"/>
            <a:ext cx="4589328" cy="1889135"/>
          </a:xfrm>
        </p:spPr>
        <p:txBody>
          <a:bodyPr anchor="b">
            <a:normAutofit/>
          </a:bodyPr>
          <a:lstStyle/>
          <a:p>
            <a:r>
              <a:rPr lang="en-US" sz="4800">
                <a:cs typeface="Sabon Next LT"/>
              </a:rPr>
              <a:t>Procrastination</a:t>
            </a:r>
            <a:endParaRPr lang="en-US" sz="4800"/>
          </a:p>
        </p:txBody>
      </p:sp>
      <p:pic>
        <p:nvPicPr>
          <p:cNvPr id="4" name="Online Media 3" title="Why you procrastinate even when it feels bad">
            <a:hlinkClick r:id="" action="ppaction://media"/>
            <a:extLst>
              <a:ext uri="{FF2B5EF4-FFF2-40B4-BE49-F238E27FC236}">
                <a16:creationId xmlns:a16="http://schemas.microsoft.com/office/drawing/2014/main" id="{58BF6BD7-7014-AEBC-7798-99ADD61BF828}"/>
              </a:ext>
            </a:extLst>
          </p:cNvPr>
          <p:cNvPicPr>
            <a:picLocks noRot="1" noChangeAspect="1"/>
          </p:cNvPicPr>
          <p:nvPr>
            <a:videoFile r:link="rId1"/>
          </p:nvPr>
        </p:nvPicPr>
        <p:blipFill>
          <a:blip r:embed="rId5"/>
          <a:stretch>
            <a:fillRect/>
          </a:stretch>
        </p:blipFill>
        <p:spPr>
          <a:xfrm>
            <a:off x="720807" y="1879812"/>
            <a:ext cx="5468347" cy="3089616"/>
          </a:xfrm>
          <a:prstGeom prst="rect">
            <a:avLst/>
          </a:prstGeom>
        </p:spPr>
      </p:pic>
      <p:sp>
        <p:nvSpPr>
          <p:cNvPr id="3" name="Content Placeholder 2">
            <a:extLst>
              <a:ext uri="{FF2B5EF4-FFF2-40B4-BE49-F238E27FC236}">
                <a16:creationId xmlns:a16="http://schemas.microsoft.com/office/drawing/2014/main" id="{AEA73ACC-591C-5971-20D0-2863CA3686DB}"/>
              </a:ext>
            </a:extLst>
          </p:cNvPr>
          <p:cNvSpPr>
            <a:spLocks noGrp="1"/>
          </p:cNvSpPr>
          <p:nvPr>
            <p:ph idx="1"/>
          </p:nvPr>
        </p:nvSpPr>
        <p:spPr>
          <a:xfrm>
            <a:off x="6597016" y="2965592"/>
            <a:ext cx="4589328" cy="2987397"/>
          </a:xfrm>
        </p:spPr>
        <p:txBody>
          <a:bodyPr vert="horz" lIns="68580" tIns="34290" rIns="68580" bIns="34290" rtlCol="0">
            <a:normAutofit/>
          </a:bodyPr>
          <a:lstStyle/>
          <a:p>
            <a:endParaRPr lang="en-US" sz="1800" dirty="0"/>
          </a:p>
          <a:p>
            <a:r>
              <a:rPr lang="en-US" sz="1800" dirty="0"/>
              <a:t>Forgive yourselves, we've all been there.</a:t>
            </a:r>
          </a:p>
        </p:txBody>
      </p:sp>
    </p:spTree>
    <p:extLst>
      <p:ext uri="{BB962C8B-B14F-4D97-AF65-F5344CB8AC3E}">
        <p14:creationId xmlns:p14="http://schemas.microsoft.com/office/powerpoint/2010/main" val="1837432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93C31A-629F-E9EF-DDFF-990C237C0872}"/>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There are solutions… </a:t>
            </a:r>
          </a:p>
        </p:txBody>
      </p:sp>
      <p:pic>
        <p:nvPicPr>
          <p:cNvPr id="11266" name="Picture 2" descr="modern problems require modern solutions - Roll Safe Black Guy Pointing at  His Head Meme Generator">
            <a:extLst>
              <a:ext uri="{FF2B5EF4-FFF2-40B4-BE49-F238E27FC236}">
                <a16:creationId xmlns:a16="http://schemas.microsoft.com/office/drawing/2014/main" id="{FB59011C-6F7E-8265-13F9-5AE133EFC3C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77316" y="740983"/>
            <a:ext cx="6780700" cy="5373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58189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448562" y="5302586"/>
            <a:ext cx="1313603" cy="1404197"/>
            <a:chOff x="2172842" y="7953879"/>
            <a:chExt cx="1970405" cy="2106295"/>
          </a:xfrm>
        </p:grpSpPr>
        <p:sp>
          <p:nvSpPr>
            <p:cNvPr id="3" name="object 3"/>
            <p:cNvSpPr/>
            <p:nvPr/>
          </p:nvSpPr>
          <p:spPr>
            <a:xfrm>
              <a:off x="2214244" y="7953879"/>
              <a:ext cx="1929130" cy="2038350"/>
            </a:xfrm>
            <a:custGeom>
              <a:avLst/>
              <a:gdLst/>
              <a:ahLst/>
              <a:cxnLst/>
              <a:rect l="l" t="t" r="r" b="b"/>
              <a:pathLst>
                <a:path w="1929129" h="2038350">
                  <a:moveTo>
                    <a:pt x="1137138" y="0"/>
                  </a:moveTo>
                  <a:lnTo>
                    <a:pt x="1092569" y="29002"/>
                  </a:lnTo>
                  <a:lnTo>
                    <a:pt x="1060473" y="96727"/>
                  </a:lnTo>
                  <a:lnTo>
                    <a:pt x="1051735" y="143889"/>
                  </a:lnTo>
                  <a:lnTo>
                    <a:pt x="1049274" y="199266"/>
                  </a:lnTo>
                  <a:lnTo>
                    <a:pt x="1047620" y="246734"/>
                  </a:lnTo>
                  <a:lnTo>
                    <a:pt x="1041433" y="297224"/>
                  </a:lnTo>
                  <a:lnTo>
                    <a:pt x="1031248" y="349758"/>
                  </a:lnTo>
                  <a:lnTo>
                    <a:pt x="1017600" y="403356"/>
                  </a:lnTo>
                  <a:lnTo>
                    <a:pt x="1001022" y="457041"/>
                  </a:lnTo>
                  <a:lnTo>
                    <a:pt x="982051" y="509836"/>
                  </a:lnTo>
                  <a:lnTo>
                    <a:pt x="961221" y="560761"/>
                  </a:lnTo>
                  <a:lnTo>
                    <a:pt x="939067" y="608839"/>
                  </a:lnTo>
                  <a:lnTo>
                    <a:pt x="916123" y="653092"/>
                  </a:lnTo>
                  <a:lnTo>
                    <a:pt x="892925" y="692542"/>
                  </a:lnTo>
                  <a:lnTo>
                    <a:pt x="870007" y="726210"/>
                  </a:lnTo>
                  <a:lnTo>
                    <a:pt x="827151" y="772290"/>
                  </a:lnTo>
                  <a:lnTo>
                    <a:pt x="803899" y="797049"/>
                  </a:lnTo>
                  <a:lnTo>
                    <a:pt x="785032" y="830913"/>
                  </a:lnTo>
                  <a:lnTo>
                    <a:pt x="769275" y="871662"/>
                  </a:lnTo>
                  <a:lnTo>
                    <a:pt x="755350" y="917082"/>
                  </a:lnTo>
                  <a:lnTo>
                    <a:pt x="741981" y="964955"/>
                  </a:lnTo>
                  <a:lnTo>
                    <a:pt x="727892" y="1013064"/>
                  </a:lnTo>
                  <a:lnTo>
                    <a:pt x="711807" y="1059192"/>
                  </a:lnTo>
                  <a:lnTo>
                    <a:pt x="692449" y="1101123"/>
                  </a:lnTo>
                  <a:lnTo>
                    <a:pt x="668542" y="1136640"/>
                  </a:lnTo>
                  <a:lnTo>
                    <a:pt x="638810" y="1163526"/>
                  </a:lnTo>
                  <a:lnTo>
                    <a:pt x="492490" y="1230401"/>
                  </a:lnTo>
                  <a:lnTo>
                    <a:pt x="278066" y="1306575"/>
                  </a:lnTo>
                  <a:lnTo>
                    <a:pt x="84312" y="1369105"/>
                  </a:lnTo>
                  <a:lnTo>
                    <a:pt x="0" y="1395174"/>
                  </a:lnTo>
                  <a:lnTo>
                    <a:pt x="219075" y="2038175"/>
                  </a:lnTo>
                  <a:lnTo>
                    <a:pt x="913130" y="1801828"/>
                  </a:lnTo>
                  <a:lnTo>
                    <a:pt x="958518" y="1811230"/>
                  </a:lnTo>
                  <a:lnTo>
                    <a:pt x="1073356" y="1828942"/>
                  </a:lnTo>
                  <a:lnTo>
                    <a:pt x="1225651" y="1839225"/>
                  </a:lnTo>
                  <a:lnTo>
                    <a:pt x="1383410" y="1826339"/>
                  </a:lnTo>
                  <a:lnTo>
                    <a:pt x="1435056" y="1813932"/>
                  </a:lnTo>
                  <a:lnTo>
                    <a:pt x="1489257" y="1797021"/>
                  </a:lnTo>
                  <a:lnTo>
                    <a:pt x="1544738" y="1776350"/>
                  </a:lnTo>
                  <a:lnTo>
                    <a:pt x="1600223" y="1752665"/>
                  </a:lnTo>
                  <a:lnTo>
                    <a:pt x="1654436" y="1726709"/>
                  </a:lnTo>
                  <a:lnTo>
                    <a:pt x="1706102" y="1699228"/>
                  </a:lnTo>
                  <a:lnTo>
                    <a:pt x="1753944" y="1670966"/>
                  </a:lnTo>
                  <a:lnTo>
                    <a:pt x="1796687" y="1642669"/>
                  </a:lnTo>
                  <a:lnTo>
                    <a:pt x="1833056" y="1615080"/>
                  </a:lnTo>
                  <a:lnTo>
                    <a:pt x="1861774" y="1588946"/>
                  </a:lnTo>
                  <a:lnTo>
                    <a:pt x="1891157" y="1544018"/>
                  </a:lnTo>
                  <a:lnTo>
                    <a:pt x="1893498" y="1509724"/>
                  </a:lnTo>
                  <a:lnTo>
                    <a:pt x="1893030" y="1469786"/>
                  </a:lnTo>
                  <a:lnTo>
                    <a:pt x="1899372" y="1420609"/>
                  </a:lnTo>
                  <a:lnTo>
                    <a:pt x="1922145" y="1358598"/>
                  </a:lnTo>
                  <a:lnTo>
                    <a:pt x="1928733" y="1315833"/>
                  </a:lnTo>
                  <a:lnTo>
                    <a:pt x="1918253" y="1266692"/>
                  </a:lnTo>
                  <a:lnTo>
                    <a:pt x="1884979" y="1175226"/>
                  </a:lnTo>
                  <a:lnTo>
                    <a:pt x="1881632" y="1145873"/>
                  </a:lnTo>
                  <a:lnTo>
                    <a:pt x="1893700" y="1100578"/>
                  </a:lnTo>
                  <a:lnTo>
                    <a:pt x="1899720" y="1057533"/>
                  </a:lnTo>
                  <a:lnTo>
                    <a:pt x="1895567" y="1014040"/>
                  </a:lnTo>
                  <a:lnTo>
                    <a:pt x="1877112" y="967399"/>
                  </a:lnTo>
                  <a:lnTo>
                    <a:pt x="1840230" y="914911"/>
                  </a:lnTo>
                  <a:lnTo>
                    <a:pt x="1804821" y="871819"/>
                  </a:lnTo>
                  <a:lnTo>
                    <a:pt x="1789492" y="847210"/>
                  </a:lnTo>
                  <a:lnTo>
                    <a:pt x="1788173" y="829149"/>
                  </a:lnTo>
                  <a:lnTo>
                    <a:pt x="1794790" y="805699"/>
                  </a:lnTo>
                  <a:lnTo>
                    <a:pt x="1803272" y="764924"/>
                  </a:lnTo>
                  <a:lnTo>
                    <a:pt x="1803869" y="718359"/>
                  </a:lnTo>
                  <a:lnTo>
                    <a:pt x="1793738" y="670407"/>
                  </a:lnTo>
                  <a:lnTo>
                    <a:pt x="1773475" y="625144"/>
                  </a:lnTo>
                  <a:lnTo>
                    <a:pt x="1743677" y="586644"/>
                  </a:lnTo>
                  <a:lnTo>
                    <a:pt x="1704939" y="558981"/>
                  </a:lnTo>
                  <a:lnTo>
                    <a:pt x="1657858" y="546230"/>
                  </a:lnTo>
                  <a:lnTo>
                    <a:pt x="1622843" y="548885"/>
                  </a:lnTo>
                  <a:lnTo>
                    <a:pt x="1580543" y="559822"/>
                  </a:lnTo>
                  <a:lnTo>
                    <a:pt x="1533172" y="576409"/>
                  </a:lnTo>
                  <a:lnTo>
                    <a:pt x="1432083" y="616016"/>
                  </a:lnTo>
                  <a:lnTo>
                    <a:pt x="1382797" y="633774"/>
                  </a:lnTo>
                  <a:lnTo>
                    <a:pt x="1337304" y="646662"/>
                  </a:lnTo>
                  <a:lnTo>
                    <a:pt x="1297820" y="652048"/>
                  </a:lnTo>
                  <a:lnTo>
                    <a:pt x="1266561" y="647303"/>
                  </a:lnTo>
                  <a:lnTo>
                    <a:pt x="1245743" y="629796"/>
                  </a:lnTo>
                  <a:lnTo>
                    <a:pt x="1236277" y="604211"/>
                  </a:lnTo>
                  <a:lnTo>
                    <a:pt x="1231920" y="569754"/>
                  </a:lnTo>
                  <a:lnTo>
                    <a:pt x="1231584" y="527953"/>
                  </a:lnTo>
                  <a:lnTo>
                    <a:pt x="1234181" y="480340"/>
                  </a:lnTo>
                  <a:lnTo>
                    <a:pt x="1238623" y="428444"/>
                  </a:lnTo>
                  <a:lnTo>
                    <a:pt x="1243822" y="373795"/>
                  </a:lnTo>
                  <a:lnTo>
                    <a:pt x="1248690" y="317924"/>
                  </a:lnTo>
                  <a:lnTo>
                    <a:pt x="1252140" y="262361"/>
                  </a:lnTo>
                  <a:lnTo>
                    <a:pt x="1253083" y="208636"/>
                  </a:lnTo>
                  <a:lnTo>
                    <a:pt x="1250432" y="158279"/>
                  </a:lnTo>
                  <a:lnTo>
                    <a:pt x="1243098" y="112820"/>
                  </a:lnTo>
                  <a:lnTo>
                    <a:pt x="1229995" y="73790"/>
                  </a:lnTo>
                  <a:lnTo>
                    <a:pt x="1208948" y="37646"/>
                  </a:lnTo>
                  <a:lnTo>
                    <a:pt x="1161467" y="1240"/>
                  </a:lnTo>
                  <a:lnTo>
                    <a:pt x="1137138" y="0"/>
                  </a:lnTo>
                  <a:close/>
                </a:path>
              </a:pathLst>
            </a:custGeom>
            <a:solidFill>
              <a:srgbClr val="E8D0C2"/>
            </a:solidFill>
          </p:spPr>
          <p:txBody>
            <a:bodyPr wrap="square" lIns="0" tIns="0" rIns="0" bIns="0" rtlCol="0"/>
            <a:lstStyle/>
            <a:p>
              <a:pPr defTabSz="609630"/>
              <a:endParaRPr sz="1200" kern="0">
                <a:solidFill>
                  <a:sysClr val="windowText" lastClr="000000"/>
                </a:solidFill>
              </a:endParaRPr>
            </a:p>
          </p:txBody>
        </p:sp>
        <p:sp>
          <p:nvSpPr>
            <p:cNvPr id="4" name="object 4"/>
            <p:cNvSpPr/>
            <p:nvPr/>
          </p:nvSpPr>
          <p:spPr>
            <a:xfrm>
              <a:off x="2172842" y="9199701"/>
              <a:ext cx="701040" cy="860425"/>
            </a:xfrm>
            <a:custGeom>
              <a:avLst/>
              <a:gdLst/>
              <a:ahLst/>
              <a:cxnLst/>
              <a:rect l="l" t="t" r="r" b="b"/>
              <a:pathLst>
                <a:path w="701039" h="860425">
                  <a:moveTo>
                    <a:pt x="440817" y="0"/>
                  </a:moveTo>
                  <a:lnTo>
                    <a:pt x="0" y="113792"/>
                  </a:lnTo>
                  <a:lnTo>
                    <a:pt x="230377" y="860425"/>
                  </a:lnTo>
                  <a:lnTo>
                    <a:pt x="700658" y="700151"/>
                  </a:lnTo>
                  <a:lnTo>
                    <a:pt x="440817"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pic>
          <p:nvPicPr>
            <p:cNvPr id="5" name="object 5"/>
            <p:cNvPicPr/>
            <p:nvPr/>
          </p:nvPicPr>
          <p:blipFill>
            <a:blip r:embed="rId2" cstate="print"/>
            <a:stretch>
              <a:fillRect/>
            </a:stretch>
          </p:blipFill>
          <p:spPr>
            <a:xfrm>
              <a:off x="2509914" y="9305125"/>
              <a:ext cx="114018" cy="114018"/>
            </a:xfrm>
            <a:prstGeom prst="rect">
              <a:avLst/>
            </a:prstGeom>
          </p:spPr>
        </p:pic>
      </p:grpSp>
      <p:pic>
        <p:nvPicPr>
          <p:cNvPr id="6" name="object 6"/>
          <p:cNvPicPr/>
          <p:nvPr/>
        </p:nvPicPr>
        <p:blipFill>
          <a:blip r:embed="rId3" cstate="print"/>
          <a:stretch>
            <a:fillRect/>
          </a:stretch>
        </p:blipFill>
        <p:spPr>
          <a:xfrm>
            <a:off x="2846536" y="6621397"/>
            <a:ext cx="150875" cy="125486"/>
          </a:xfrm>
          <a:prstGeom prst="rect">
            <a:avLst/>
          </a:prstGeom>
        </p:spPr>
      </p:pic>
      <p:sp>
        <p:nvSpPr>
          <p:cNvPr id="7" name="object 7"/>
          <p:cNvSpPr/>
          <p:nvPr/>
        </p:nvSpPr>
        <p:spPr>
          <a:xfrm>
            <a:off x="3005498" y="6101724"/>
            <a:ext cx="270933" cy="44450"/>
          </a:xfrm>
          <a:custGeom>
            <a:avLst/>
            <a:gdLst/>
            <a:ahLst/>
            <a:cxnLst/>
            <a:rect l="l" t="t" r="r" b="b"/>
            <a:pathLst>
              <a:path w="406400" h="66675">
                <a:moveTo>
                  <a:pt x="381507" y="0"/>
                </a:moveTo>
                <a:lnTo>
                  <a:pt x="22225" y="19430"/>
                </a:lnTo>
                <a:lnTo>
                  <a:pt x="0" y="44195"/>
                </a:lnTo>
                <a:lnTo>
                  <a:pt x="2188" y="52992"/>
                </a:lnTo>
                <a:lnTo>
                  <a:pt x="7318" y="60086"/>
                </a:lnTo>
                <a:lnTo>
                  <a:pt x="14662" y="64823"/>
                </a:lnTo>
                <a:lnTo>
                  <a:pt x="23367" y="66420"/>
                </a:lnTo>
                <a:lnTo>
                  <a:pt x="384048" y="46989"/>
                </a:lnTo>
                <a:lnTo>
                  <a:pt x="393074" y="44674"/>
                </a:lnTo>
                <a:lnTo>
                  <a:pt x="400256" y="39227"/>
                </a:lnTo>
                <a:lnTo>
                  <a:pt x="404889" y="31470"/>
                </a:lnTo>
                <a:lnTo>
                  <a:pt x="406273" y="22224"/>
                </a:lnTo>
                <a:lnTo>
                  <a:pt x="403975" y="13198"/>
                </a:lnTo>
                <a:lnTo>
                  <a:pt x="398557" y="6016"/>
                </a:lnTo>
                <a:lnTo>
                  <a:pt x="390806" y="1383"/>
                </a:lnTo>
                <a:lnTo>
                  <a:pt x="381507"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pic>
        <p:nvPicPr>
          <p:cNvPr id="8" name="object 8"/>
          <p:cNvPicPr/>
          <p:nvPr/>
        </p:nvPicPr>
        <p:blipFill>
          <a:blip r:embed="rId4" cstate="print"/>
          <a:stretch>
            <a:fillRect/>
          </a:stretch>
        </p:blipFill>
        <p:spPr>
          <a:xfrm>
            <a:off x="2882646" y="5423577"/>
            <a:ext cx="138821" cy="160443"/>
          </a:xfrm>
          <a:prstGeom prst="rect">
            <a:avLst/>
          </a:prstGeom>
        </p:spPr>
      </p:pic>
      <p:sp>
        <p:nvSpPr>
          <p:cNvPr id="9" name="object 9"/>
          <p:cNvSpPr/>
          <p:nvPr/>
        </p:nvSpPr>
        <p:spPr>
          <a:xfrm>
            <a:off x="1681818" y="5483194"/>
            <a:ext cx="154940" cy="171873"/>
          </a:xfrm>
          <a:custGeom>
            <a:avLst/>
            <a:gdLst/>
            <a:ahLst/>
            <a:cxnLst/>
            <a:rect l="l" t="t" r="r" b="b"/>
            <a:pathLst>
              <a:path w="232410" h="257809">
                <a:moveTo>
                  <a:pt x="24892" y="0"/>
                </a:moveTo>
                <a:lnTo>
                  <a:pt x="15930" y="1144"/>
                </a:lnTo>
                <a:lnTo>
                  <a:pt x="7874" y="5826"/>
                </a:lnTo>
                <a:lnTo>
                  <a:pt x="2270" y="13293"/>
                </a:lnTo>
                <a:lnTo>
                  <a:pt x="0" y="22034"/>
                </a:lnTo>
                <a:lnTo>
                  <a:pt x="1158" y="30989"/>
                </a:lnTo>
                <a:lnTo>
                  <a:pt x="5842" y="39100"/>
                </a:lnTo>
                <a:lnTo>
                  <a:pt x="195834" y="254873"/>
                </a:lnTo>
                <a:lnTo>
                  <a:pt x="202438" y="257540"/>
                </a:lnTo>
                <a:lnTo>
                  <a:pt x="208788" y="257540"/>
                </a:lnTo>
                <a:lnTo>
                  <a:pt x="214376" y="257540"/>
                </a:lnTo>
                <a:lnTo>
                  <a:pt x="219964" y="255635"/>
                </a:lnTo>
                <a:lnTo>
                  <a:pt x="224409" y="251698"/>
                </a:lnTo>
                <a:lnTo>
                  <a:pt x="230086" y="244230"/>
                </a:lnTo>
                <a:lnTo>
                  <a:pt x="232394" y="235489"/>
                </a:lnTo>
                <a:lnTo>
                  <a:pt x="231249" y="226534"/>
                </a:lnTo>
                <a:lnTo>
                  <a:pt x="226568" y="218424"/>
                </a:lnTo>
                <a:lnTo>
                  <a:pt x="41148" y="7985"/>
                </a:lnTo>
                <a:lnTo>
                  <a:pt x="33662" y="2307"/>
                </a:lnTo>
                <a:lnTo>
                  <a:pt x="24892"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sp>
        <p:nvSpPr>
          <p:cNvPr id="10" name="object 10"/>
          <p:cNvSpPr/>
          <p:nvPr/>
        </p:nvSpPr>
        <p:spPr>
          <a:xfrm>
            <a:off x="2371174" y="5080169"/>
            <a:ext cx="33867" cy="149436"/>
          </a:xfrm>
          <a:custGeom>
            <a:avLst/>
            <a:gdLst/>
            <a:ahLst/>
            <a:cxnLst/>
            <a:rect l="l" t="t" r="r" b="b"/>
            <a:pathLst>
              <a:path w="50800" h="224154">
                <a:moveTo>
                  <a:pt x="23622" y="0"/>
                </a:moveTo>
                <a:lnTo>
                  <a:pt x="14001" y="2018"/>
                </a:lnTo>
                <a:lnTo>
                  <a:pt x="6604" y="7191"/>
                </a:lnTo>
                <a:lnTo>
                  <a:pt x="1682" y="14769"/>
                </a:lnTo>
                <a:lnTo>
                  <a:pt x="0" y="24003"/>
                </a:lnTo>
                <a:lnTo>
                  <a:pt x="3301" y="200533"/>
                </a:lnTo>
                <a:lnTo>
                  <a:pt x="5294" y="209555"/>
                </a:lnTo>
                <a:lnTo>
                  <a:pt x="10382" y="216900"/>
                </a:lnTo>
                <a:lnTo>
                  <a:pt x="17803" y="221839"/>
                </a:lnTo>
                <a:lnTo>
                  <a:pt x="27177" y="223647"/>
                </a:lnTo>
                <a:lnTo>
                  <a:pt x="36290" y="221628"/>
                </a:lnTo>
                <a:lnTo>
                  <a:pt x="43687" y="216455"/>
                </a:lnTo>
                <a:lnTo>
                  <a:pt x="48609" y="208877"/>
                </a:lnTo>
                <a:lnTo>
                  <a:pt x="50291" y="199644"/>
                </a:lnTo>
                <a:lnTo>
                  <a:pt x="46989" y="23114"/>
                </a:lnTo>
                <a:lnTo>
                  <a:pt x="45015" y="14091"/>
                </a:lnTo>
                <a:lnTo>
                  <a:pt x="39957" y="6746"/>
                </a:lnTo>
                <a:lnTo>
                  <a:pt x="32541" y="1807"/>
                </a:lnTo>
                <a:lnTo>
                  <a:pt x="23495"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pic>
        <p:nvPicPr>
          <p:cNvPr id="11" name="object 11"/>
          <p:cNvPicPr/>
          <p:nvPr/>
        </p:nvPicPr>
        <p:blipFill>
          <a:blip r:embed="rId5" cstate="print"/>
          <a:stretch>
            <a:fillRect/>
          </a:stretch>
        </p:blipFill>
        <p:spPr>
          <a:xfrm>
            <a:off x="952199" y="2319675"/>
            <a:ext cx="2821503" cy="2343685"/>
          </a:xfrm>
          <a:prstGeom prst="rect">
            <a:avLst/>
          </a:prstGeom>
        </p:spPr>
      </p:pic>
      <p:sp>
        <p:nvSpPr>
          <p:cNvPr id="12" name="object 12"/>
          <p:cNvSpPr txBox="1"/>
          <p:nvPr/>
        </p:nvSpPr>
        <p:spPr>
          <a:xfrm>
            <a:off x="3697055" y="5117474"/>
            <a:ext cx="1038013" cy="275653"/>
          </a:xfrm>
          <a:prstGeom prst="rect">
            <a:avLst/>
          </a:prstGeom>
        </p:spPr>
        <p:txBody>
          <a:bodyPr vert="horz" wrap="square" lIns="0" tIns="8890" rIns="0" bIns="0" rtlCol="0">
            <a:spAutoFit/>
          </a:bodyPr>
          <a:lstStyle/>
          <a:p>
            <a:pPr marL="8467" defTabSz="609630">
              <a:spcBef>
                <a:spcPts val="70"/>
              </a:spcBef>
            </a:pPr>
            <a:r>
              <a:rPr sz="1733" b="1" kern="0" spc="167" dirty="0">
                <a:solidFill>
                  <a:sysClr val="windowText" lastClr="000000"/>
                </a:solidFill>
                <a:latin typeface="Calibri"/>
                <a:cs typeface="Calibri"/>
              </a:rPr>
              <a:t>Benefits:</a:t>
            </a:r>
            <a:endParaRPr sz="1733" kern="0">
              <a:solidFill>
                <a:sysClr val="windowText" lastClr="000000"/>
              </a:solidFill>
              <a:latin typeface="Calibri"/>
              <a:cs typeface="Calibri"/>
            </a:endParaRPr>
          </a:p>
        </p:txBody>
      </p:sp>
      <p:sp>
        <p:nvSpPr>
          <p:cNvPr id="13" name="object 13"/>
          <p:cNvSpPr txBox="1"/>
          <p:nvPr/>
        </p:nvSpPr>
        <p:spPr>
          <a:xfrm>
            <a:off x="3697055" y="5381396"/>
            <a:ext cx="3064510" cy="918008"/>
          </a:xfrm>
          <a:prstGeom prst="rect">
            <a:avLst/>
          </a:prstGeom>
        </p:spPr>
        <p:txBody>
          <a:bodyPr vert="horz" wrap="square" lIns="0" tIns="40640" rIns="0" bIns="0" rtlCol="0">
            <a:spAutoFit/>
          </a:bodyPr>
          <a:lstStyle/>
          <a:p>
            <a:pPr marL="312859" indent="-304392" defTabSz="609630">
              <a:spcBef>
                <a:spcPts val="320"/>
              </a:spcBef>
              <a:buFont typeface="Arial"/>
              <a:buChar char="•"/>
              <a:tabLst>
                <a:tab pos="312859" algn="l"/>
              </a:tabLst>
            </a:pPr>
            <a:r>
              <a:rPr sz="1733" kern="0" spc="203" dirty="0">
                <a:solidFill>
                  <a:sysClr val="windowText" lastClr="000000"/>
                </a:solidFill>
                <a:latin typeface="Calibri"/>
                <a:cs typeface="Calibri"/>
              </a:rPr>
              <a:t>Improved</a:t>
            </a:r>
            <a:r>
              <a:rPr sz="1733" kern="0" spc="53" dirty="0">
                <a:solidFill>
                  <a:sysClr val="windowText" lastClr="000000"/>
                </a:solidFill>
                <a:latin typeface="Calibri"/>
                <a:cs typeface="Calibri"/>
              </a:rPr>
              <a:t> </a:t>
            </a:r>
            <a:r>
              <a:rPr sz="1733" kern="0" spc="173" dirty="0">
                <a:solidFill>
                  <a:sysClr val="windowText" lastClr="000000"/>
                </a:solidFill>
                <a:latin typeface="Calibri"/>
                <a:cs typeface="Calibri"/>
              </a:rPr>
              <a:t>focus</a:t>
            </a:r>
            <a:endParaRPr sz="1733" kern="0">
              <a:solidFill>
                <a:sysClr val="windowText" lastClr="000000"/>
              </a:solidFill>
              <a:latin typeface="Calibri"/>
              <a:cs typeface="Calibri"/>
            </a:endParaRPr>
          </a:p>
          <a:p>
            <a:pPr marL="312859" indent="-304392" defTabSz="609630">
              <a:spcBef>
                <a:spcPts val="257"/>
              </a:spcBef>
              <a:buFont typeface="Arial"/>
              <a:buChar char="•"/>
              <a:tabLst>
                <a:tab pos="312859" algn="l"/>
              </a:tabLst>
            </a:pPr>
            <a:r>
              <a:rPr sz="1733" kern="0" spc="180" dirty="0">
                <a:solidFill>
                  <a:sysClr val="windowText" lastClr="000000"/>
                </a:solidFill>
                <a:latin typeface="Calibri"/>
                <a:cs typeface="Calibri"/>
              </a:rPr>
              <a:t>Increased</a:t>
            </a:r>
            <a:r>
              <a:rPr sz="1733" kern="0" spc="67" dirty="0">
                <a:solidFill>
                  <a:sysClr val="windowText" lastClr="000000"/>
                </a:solidFill>
                <a:latin typeface="Calibri"/>
                <a:cs typeface="Calibri"/>
              </a:rPr>
              <a:t> </a:t>
            </a:r>
            <a:r>
              <a:rPr sz="1733" kern="0" spc="150" dirty="0">
                <a:solidFill>
                  <a:sysClr val="windowText" lastClr="000000"/>
                </a:solidFill>
                <a:latin typeface="Calibri"/>
                <a:cs typeface="Calibri"/>
              </a:rPr>
              <a:t>productivity</a:t>
            </a:r>
            <a:endParaRPr sz="1733" kern="0">
              <a:solidFill>
                <a:sysClr val="windowText" lastClr="000000"/>
              </a:solidFill>
              <a:latin typeface="Calibri"/>
              <a:cs typeface="Calibri"/>
            </a:endParaRPr>
          </a:p>
          <a:p>
            <a:pPr marL="312859" indent="-304392" defTabSz="609630">
              <a:spcBef>
                <a:spcPts val="257"/>
              </a:spcBef>
              <a:buFont typeface="Arial"/>
              <a:buChar char="•"/>
              <a:tabLst>
                <a:tab pos="312859" algn="l"/>
              </a:tabLst>
            </a:pPr>
            <a:r>
              <a:rPr sz="1733" kern="0" spc="243" dirty="0">
                <a:solidFill>
                  <a:sysClr val="windowText" lastClr="000000"/>
                </a:solidFill>
                <a:latin typeface="Calibri"/>
                <a:cs typeface="Calibri"/>
              </a:rPr>
              <a:t>Reduced</a:t>
            </a:r>
            <a:r>
              <a:rPr sz="1733" kern="0" spc="50" dirty="0">
                <a:solidFill>
                  <a:sysClr val="windowText" lastClr="000000"/>
                </a:solidFill>
                <a:latin typeface="Calibri"/>
                <a:cs typeface="Calibri"/>
              </a:rPr>
              <a:t> </a:t>
            </a:r>
            <a:r>
              <a:rPr sz="1733" kern="0" spc="153" dirty="0">
                <a:solidFill>
                  <a:sysClr val="windowText" lastClr="000000"/>
                </a:solidFill>
                <a:latin typeface="Calibri"/>
                <a:cs typeface="Calibri"/>
              </a:rPr>
              <a:t>procrastination</a:t>
            </a:r>
            <a:endParaRPr sz="1733" kern="0">
              <a:solidFill>
                <a:sysClr val="windowText" lastClr="000000"/>
              </a:solidFill>
              <a:latin typeface="Calibri"/>
              <a:cs typeface="Calibri"/>
            </a:endParaRPr>
          </a:p>
        </p:txBody>
      </p:sp>
      <p:sp>
        <p:nvSpPr>
          <p:cNvPr id="14" name="object 14"/>
          <p:cNvSpPr/>
          <p:nvPr/>
        </p:nvSpPr>
        <p:spPr>
          <a:xfrm>
            <a:off x="4580" y="0"/>
            <a:ext cx="4415789" cy="1588347"/>
          </a:xfrm>
          <a:custGeom>
            <a:avLst/>
            <a:gdLst/>
            <a:ahLst/>
            <a:cxnLst/>
            <a:rect l="l" t="t" r="r" b="b"/>
            <a:pathLst>
              <a:path w="6623684" h="2382520">
                <a:moveTo>
                  <a:pt x="6623228" y="0"/>
                </a:moveTo>
                <a:lnTo>
                  <a:pt x="0" y="0"/>
                </a:lnTo>
                <a:lnTo>
                  <a:pt x="0" y="2148917"/>
                </a:lnTo>
                <a:lnTo>
                  <a:pt x="2217" y="2149868"/>
                </a:lnTo>
                <a:lnTo>
                  <a:pt x="925311" y="2382030"/>
                </a:lnTo>
                <a:lnTo>
                  <a:pt x="1334108" y="2382030"/>
                </a:lnTo>
                <a:lnTo>
                  <a:pt x="2482245" y="2045393"/>
                </a:lnTo>
                <a:lnTo>
                  <a:pt x="4181610" y="2045393"/>
                </a:lnTo>
                <a:lnTo>
                  <a:pt x="4244138" y="2027133"/>
                </a:lnTo>
                <a:lnTo>
                  <a:pt x="4287934" y="2013284"/>
                </a:lnTo>
                <a:lnTo>
                  <a:pt x="4331165" y="1998782"/>
                </a:lnTo>
                <a:lnTo>
                  <a:pt x="4373813" y="1983634"/>
                </a:lnTo>
                <a:lnTo>
                  <a:pt x="4415864" y="1967846"/>
                </a:lnTo>
                <a:lnTo>
                  <a:pt x="4457301" y="1951426"/>
                </a:lnTo>
                <a:lnTo>
                  <a:pt x="4498106" y="1934380"/>
                </a:lnTo>
                <a:lnTo>
                  <a:pt x="4538265" y="1916716"/>
                </a:lnTo>
                <a:lnTo>
                  <a:pt x="4577760" y="1898440"/>
                </a:lnTo>
                <a:lnTo>
                  <a:pt x="4616575" y="1879560"/>
                </a:lnTo>
                <a:lnTo>
                  <a:pt x="4654694" y="1860083"/>
                </a:lnTo>
                <a:lnTo>
                  <a:pt x="4692100" y="1840016"/>
                </a:lnTo>
                <a:lnTo>
                  <a:pt x="4728777" y="1819365"/>
                </a:lnTo>
                <a:lnTo>
                  <a:pt x="4764709" y="1798138"/>
                </a:lnTo>
                <a:lnTo>
                  <a:pt x="4799880" y="1776342"/>
                </a:lnTo>
                <a:lnTo>
                  <a:pt x="4834272" y="1753984"/>
                </a:lnTo>
                <a:lnTo>
                  <a:pt x="4867870" y="1731071"/>
                </a:lnTo>
                <a:lnTo>
                  <a:pt x="4900657" y="1707609"/>
                </a:lnTo>
                <a:lnTo>
                  <a:pt x="4932617" y="1683607"/>
                </a:lnTo>
                <a:lnTo>
                  <a:pt x="4963733" y="1659071"/>
                </a:lnTo>
                <a:lnTo>
                  <a:pt x="4993990" y="1634007"/>
                </a:lnTo>
                <a:lnTo>
                  <a:pt x="5023370" y="1608424"/>
                </a:lnTo>
                <a:lnTo>
                  <a:pt x="5051858" y="1582328"/>
                </a:lnTo>
                <a:lnTo>
                  <a:pt x="5079437" y="1555726"/>
                </a:lnTo>
                <a:lnTo>
                  <a:pt x="5131803" y="1501033"/>
                </a:lnTo>
                <a:lnTo>
                  <a:pt x="5180336" y="1444401"/>
                </a:lnTo>
                <a:lnTo>
                  <a:pt x="5224907" y="1385887"/>
                </a:lnTo>
                <a:lnTo>
                  <a:pt x="5265383" y="1325546"/>
                </a:lnTo>
                <a:lnTo>
                  <a:pt x="5301635" y="1263435"/>
                </a:lnTo>
                <a:lnTo>
                  <a:pt x="5333531" y="1199610"/>
                </a:lnTo>
                <a:lnTo>
                  <a:pt x="5360941" y="1134128"/>
                </a:lnTo>
                <a:lnTo>
                  <a:pt x="5383733" y="1067044"/>
                </a:lnTo>
                <a:lnTo>
                  <a:pt x="5401777" y="998416"/>
                </a:lnTo>
                <a:lnTo>
                  <a:pt x="5414942" y="928299"/>
                </a:lnTo>
                <a:lnTo>
                  <a:pt x="5423096" y="856749"/>
                </a:lnTo>
                <a:lnTo>
                  <a:pt x="5426110" y="783824"/>
                </a:lnTo>
                <a:lnTo>
                  <a:pt x="5425648" y="746863"/>
                </a:lnTo>
                <a:lnTo>
                  <a:pt x="5423851" y="709579"/>
                </a:lnTo>
                <a:lnTo>
                  <a:pt x="5420704" y="671979"/>
                </a:lnTo>
                <a:lnTo>
                  <a:pt x="5478789" y="658438"/>
                </a:lnTo>
                <a:lnTo>
                  <a:pt x="5535776" y="644138"/>
                </a:lnTo>
                <a:lnTo>
                  <a:pt x="5591661" y="629077"/>
                </a:lnTo>
                <a:lnTo>
                  <a:pt x="5646443" y="613253"/>
                </a:lnTo>
                <a:lnTo>
                  <a:pt x="5700118" y="596665"/>
                </a:lnTo>
                <a:lnTo>
                  <a:pt x="5752684" y="579310"/>
                </a:lnTo>
                <a:lnTo>
                  <a:pt x="5804138" y="561187"/>
                </a:lnTo>
                <a:lnTo>
                  <a:pt x="5854478" y="542294"/>
                </a:lnTo>
                <a:lnTo>
                  <a:pt x="5903701" y="522630"/>
                </a:lnTo>
                <a:lnTo>
                  <a:pt x="5951805" y="502191"/>
                </a:lnTo>
                <a:lnTo>
                  <a:pt x="5998786" y="480978"/>
                </a:lnTo>
                <a:lnTo>
                  <a:pt x="6044642" y="458987"/>
                </a:lnTo>
                <a:lnTo>
                  <a:pt x="6089371" y="436217"/>
                </a:lnTo>
                <a:lnTo>
                  <a:pt x="6132970" y="412667"/>
                </a:lnTo>
                <a:lnTo>
                  <a:pt x="6175437" y="388334"/>
                </a:lnTo>
                <a:lnTo>
                  <a:pt x="6216768" y="363217"/>
                </a:lnTo>
                <a:lnTo>
                  <a:pt x="6256961" y="337314"/>
                </a:lnTo>
                <a:lnTo>
                  <a:pt x="6296013" y="310623"/>
                </a:lnTo>
                <a:lnTo>
                  <a:pt x="6333922" y="283142"/>
                </a:lnTo>
                <a:lnTo>
                  <a:pt x="6370686" y="254870"/>
                </a:lnTo>
                <a:lnTo>
                  <a:pt x="6406301" y="225805"/>
                </a:lnTo>
                <a:lnTo>
                  <a:pt x="6440765" y="195944"/>
                </a:lnTo>
                <a:lnTo>
                  <a:pt x="6474075" y="165287"/>
                </a:lnTo>
                <a:lnTo>
                  <a:pt x="6506229" y="133831"/>
                </a:lnTo>
                <a:lnTo>
                  <a:pt x="6537224" y="101575"/>
                </a:lnTo>
                <a:lnTo>
                  <a:pt x="6567057" y="68516"/>
                </a:lnTo>
                <a:lnTo>
                  <a:pt x="6595726" y="34654"/>
                </a:lnTo>
                <a:lnTo>
                  <a:pt x="6623228" y="0"/>
                </a:lnTo>
                <a:close/>
              </a:path>
              <a:path w="6623684" h="2382520">
                <a:moveTo>
                  <a:pt x="4181610" y="2045393"/>
                </a:moveTo>
                <a:lnTo>
                  <a:pt x="2482245" y="2045393"/>
                </a:lnTo>
                <a:lnTo>
                  <a:pt x="2535520" y="2058853"/>
                </a:lnTo>
                <a:lnTo>
                  <a:pt x="2588803" y="2071413"/>
                </a:lnTo>
                <a:lnTo>
                  <a:pt x="2642076" y="2083080"/>
                </a:lnTo>
                <a:lnTo>
                  <a:pt x="2695324" y="2093861"/>
                </a:lnTo>
                <a:lnTo>
                  <a:pt x="2748530" y="2103764"/>
                </a:lnTo>
                <a:lnTo>
                  <a:pt x="2801678" y="2112795"/>
                </a:lnTo>
                <a:lnTo>
                  <a:pt x="2854751" y="2120961"/>
                </a:lnTo>
                <a:lnTo>
                  <a:pt x="2907734" y="2128270"/>
                </a:lnTo>
                <a:lnTo>
                  <a:pt x="2960609" y="2134728"/>
                </a:lnTo>
                <a:lnTo>
                  <a:pt x="3013361" y="2140343"/>
                </a:lnTo>
                <a:lnTo>
                  <a:pt x="3065973" y="2145121"/>
                </a:lnTo>
                <a:lnTo>
                  <a:pt x="3118429" y="2149069"/>
                </a:lnTo>
                <a:lnTo>
                  <a:pt x="3170712" y="2152196"/>
                </a:lnTo>
                <a:lnTo>
                  <a:pt x="3222806" y="2154506"/>
                </a:lnTo>
                <a:lnTo>
                  <a:pt x="3274694" y="2156009"/>
                </a:lnTo>
                <a:lnTo>
                  <a:pt x="3326361" y="2156710"/>
                </a:lnTo>
                <a:lnTo>
                  <a:pt x="3372369" y="2156710"/>
                </a:lnTo>
                <a:lnTo>
                  <a:pt x="3428964" y="2155736"/>
                </a:lnTo>
                <a:lnTo>
                  <a:pt x="3479868" y="2154075"/>
                </a:lnTo>
                <a:lnTo>
                  <a:pt x="3530484" y="2151641"/>
                </a:lnTo>
                <a:lnTo>
                  <a:pt x="3580796" y="2148441"/>
                </a:lnTo>
                <a:lnTo>
                  <a:pt x="3630789" y="2144482"/>
                </a:lnTo>
                <a:lnTo>
                  <a:pt x="3680446" y="2139770"/>
                </a:lnTo>
                <a:lnTo>
                  <a:pt x="3729749" y="2134314"/>
                </a:lnTo>
                <a:lnTo>
                  <a:pt x="3778684" y="2128120"/>
                </a:lnTo>
                <a:lnTo>
                  <a:pt x="3827234" y="2121194"/>
                </a:lnTo>
                <a:lnTo>
                  <a:pt x="3875382" y="2113545"/>
                </a:lnTo>
                <a:lnTo>
                  <a:pt x="3923111" y="2105179"/>
                </a:lnTo>
                <a:lnTo>
                  <a:pt x="3970406" y="2096103"/>
                </a:lnTo>
                <a:lnTo>
                  <a:pt x="4017251" y="2086324"/>
                </a:lnTo>
                <a:lnTo>
                  <a:pt x="4063628" y="2075849"/>
                </a:lnTo>
                <a:lnTo>
                  <a:pt x="4109522" y="2064685"/>
                </a:lnTo>
                <a:lnTo>
                  <a:pt x="4154916" y="2052840"/>
                </a:lnTo>
                <a:lnTo>
                  <a:pt x="4181610" y="2045393"/>
                </a:lnTo>
                <a:close/>
              </a:path>
            </a:pathLst>
          </a:custGeom>
          <a:solidFill>
            <a:srgbClr val="E8D0C2"/>
          </a:solidFill>
        </p:spPr>
        <p:txBody>
          <a:bodyPr wrap="square" lIns="0" tIns="0" rIns="0" bIns="0" rtlCol="0"/>
          <a:lstStyle/>
          <a:p>
            <a:pPr defTabSz="609630"/>
            <a:endParaRPr sz="1200" kern="0">
              <a:solidFill>
                <a:sysClr val="windowText" lastClr="000000"/>
              </a:solidFill>
            </a:endParaRPr>
          </a:p>
        </p:txBody>
      </p:sp>
      <p:sp>
        <p:nvSpPr>
          <p:cNvPr id="15" name="object 15"/>
          <p:cNvSpPr/>
          <p:nvPr/>
        </p:nvSpPr>
        <p:spPr>
          <a:xfrm>
            <a:off x="9684789" y="6164"/>
            <a:ext cx="2506980" cy="2835910"/>
          </a:xfrm>
          <a:custGeom>
            <a:avLst/>
            <a:gdLst/>
            <a:ahLst/>
            <a:cxnLst/>
            <a:rect l="l" t="t" r="r" b="b"/>
            <a:pathLst>
              <a:path w="3760469" h="4253865">
                <a:moveTo>
                  <a:pt x="3760205" y="0"/>
                </a:moveTo>
                <a:lnTo>
                  <a:pt x="70389" y="0"/>
                </a:lnTo>
                <a:lnTo>
                  <a:pt x="43142" y="151114"/>
                </a:lnTo>
                <a:lnTo>
                  <a:pt x="17572" y="348951"/>
                </a:lnTo>
                <a:lnTo>
                  <a:pt x="5618" y="499487"/>
                </a:lnTo>
                <a:lnTo>
                  <a:pt x="0" y="651719"/>
                </a:lnTo>
                <a:lnTo>
                  <a:pt x="1158" y="816285"/>
                </a:lnTo>
                <a:lnTo>
                  <a:pt x="8890" y="967853"/>
                </a:lnTo>
                <a:lnTo>
                  <a:pt x="28952" y="1167214"/>
                </a:lnTo>
                <a:lnTo>
                  <a:pt x="59875" y="1363172"/>
                </a:lnTo>
                <a:lnTo>
                  <a:pt x="101351" y="1555419"/>
                </a:lnTo>
                <a:lnTo>
                  <a:pt x="153070" y="1743645"/>
                </a:lnTo>
                <a:lnTo>
                  <a:pt x="214724" y="1927541"/>
                </a:lnTo>
                <a:lnTo>
                  <a:pt x="286003" y="2106798"/>
                </a:lnTo>
                <a:lnTo>
                  <a:pt x="366600" y="2281107"/>
                </a:lnTo>
                <a:lnTo>
                  <a:pt x="456204" y="2450159"/>
                </a:lnTo>
                <a:lnTo>
                  <a:pt x="554507" y="2613645"/>
                </a:lnTo>
                <a:lnTo>
                  <a:pt x="661200" y="2771256"/>
                </a:lnTo>
                <a:lnTo>
                  <a:pt x="775974" y="2922683"/>
                </a:lnTo>
                <a:lnTo>
                  <a:pt x="898520" y="3067616"/>
                </a:lnTo>
                <a:lnTo>
                  <a:pt x="1028530" y="3205748"/>
                </a:lnTo>
                <a:lnTo>
                  <a:pt x="1165694" y="3336768"/>
                </a:lnTo>
                <a:lnTo>
                  <a:pt x="1309703" y="3460368"/>
                </a:lnTo>
                <a:lnTo>
                  <a:pt x="1460249" y="3576238"/>
                </a:lnTo>
                <a:lnTo>
                  <a:pt x="1617023" y="3684070"/>
                </a:lnTo>
                <a:lnTo>
                  <a:pt x="1779715" y="3783555"/>
                </a:lnTo>
                <a:lnTo>
                  <a:pt x="1948017" y="3874383"/>
                </a:lnTo>
                <a:lnTo>
                  <a:pt x="2121620" y="3956246"/>
                </a:lnTo>
                <a:lnTo>
                  <a:pt x="2165813" y="3975275"/>
                </a:lnTo>
                <a:lnTo>
                  <a:pt x="3544393" y="4253324"/>
                </a:lnTo>
                <a:lnTo>
                  <a:pt x="3760206" y="4246849"/>
                </a:lnTo>
                <a:lnTo>
                  <a:pt x="3760205" y="0"/>
                </a:lnTo>
                <a:close/>
              </a:path>
            </a:pathLst>
          </a:custGeom>
          <a:solidFill>
            <a:srgbClr val="E8D0C2"/>
          </a:solidFill>
        </p:spPr>
        <p:txBody>
          <a:bodyPr wrap="square" lIns="0" tIns="0" rIns="0" bIns="0" rtlCol="0"/>
          <a:lstStyle/>
          <a:p>
            <a:pPr defTabSz="609630"/>
            <a:endParaRPr sz="1200" kern="0">
              <a:solidFill>
                <a:sysClr val="windowText" lastClr="000000"/>
              </a:solidFill>
            </a:endParaRPr>
          </a:p>
        </p:txBody>
      </p:sp>
      <p:sp>
        <p:nvSpPr>
          <p:cNvPr id="16" name="object 16" descr="$PPTXTitle"/>
          <p:cNvSpPr txBox="1">
            <a:spLocks noGrp="1"/>
          </p:cNvSpPr>
          <p:nvPr>
            <p:ph type="title"/>
          </p:nvPr>
        </p:nvSpPr>
        <p:spPr>
          <a:xfrm>
            <a:off x="1346453" y="273135"/>
            <a:ext cx="9499600" cy="747213"/>
          </a:xfrm>
          <a:prstGeom prst="rect">
            <a:avLst/>
          </a:prstGeom>
        </p:spPr>
        <p:txBody>
          <a:bodyPr vert="horz" wrap="square" lIns="0" tIns="8467" rIns="0" bIns="0" rtlCol="0">
            <a:spAutoFit/>
          </a:bodyPr>
          <a:lstStyle/>
          <a:p>
            <a:pPr marL="8467">
              <a:spcBef>
                <a:spcPts val="67"/>
              </a:spcBef>
            </a:pPr>
            <a:r>
              <a:rPr spc="773" dirty="0">
                <a:solidFill>
                  <a:srgbClr val="000000"/>
                </a:solidFill>
              </a:rPr>
              <a:t>THE</a:t>
            </a:r>
            <a:r>
              <a:rPr spc="277" dirty="0">
                <a:solidFill>
                  <a:srgbClr val="000000"/>
                </a:solidFill>
              </a:rPr>
              <a:t> </a:t>
            </a:r>
            <a:r>
              <a:rPr spc="773" dirty="0">
                <a:solidFill>
                  <a:srgbClr val="000000"/>
                </a:solidFill>
              </a:rPr>
              <a:t>POMODORO</a:t>
            </a:r>
            <a:r>
              <a:rPr spc="277" dirty="0">
                <a:solidFill>
                  <a:srgbClr val="000000"/>
                </a:solidFill>
              </a:rPr>
              <a:t> </a:t>
            </a:r>
            <a:r>
              <a:rPr spc="703" dirty="0">
                <a:solidFill>
                  <a:srgbClr val="000000"/>
                </a:solidFill>
              </a:rPr>
              <a:t>TECHNIQUE</a:t>
            </a:r>
          </a:p>
        </p:txBody>
      </p:sp>
      <p:sp>
        <p:nvSpPr>
          <p:cNvPr id="17" name="object 17"/>
          <p:cNvSpPr txBox="1">
            <a:spLocks noGrp="1"/>
          </p:cNvSpPr>
          <p:nvPr>
            <p:ph type="body" idx="1"/>
          </p:nvPr>
        </p:nvSpPr>
        <p:spPr>
          <a:xfrm>
            <a:off x="468196" y="1068719"/>
            <a:ext cx="11723804" cy="3178520"/>
          </a:xfrm>
          <a:prstGeom prst="rect">
            <a:avLst/>
          </a:prstGeom>
        </p:spPr>
        <p:txBody>
          <a:bodyPr vert="horz" wrap="square" lIns="0" tIns="8467" rIns="0" bIns="0" rtlCol="0">
            <a:spAutoFit/>
          </a:bodyPr>
          <a:lstStyle/>
          <a:p>
            <a:pPr marL="4021868" marR="3387" indent="-4013824">
              <a:spcBef>
                <a:spcPts val="67"/>
              </a:spcBef>
            </a:pPr>
            <a:r>
              <a:rPr spc="200" dirty="0"/>
              <a:t>The</a:t>
            </a:r>
            <a:r>
              <a:rPr spc="57" dirty="0"/>
              <a:t> </a:t>
            </a:r>
            <a:r>
              <a:rPr spc="223" dirty="0"/>
              <a:t>Pomodoro</a:t>
            </a:r>
            <a:r>
              <a:rPr spc="33" dirty="0"/>
              <a:t> </a:t>
            </a:r>
            <a:r>
              <a:rPr spc="210" dirty="0"/>
              <a:t>Technique</a:t>
            </a:r>
            <a:r>
              <a:rPr spc="53" dirty="0"/>
              <a:t> </a:t>
            </a:r>
            <a:r>
              <a:rPr spc="117" dirty="0"/>
              <a:t>is</a:t>
            </a:r>
            <a:r>
              <a:rPr spc="67" dirty="0"/>
              <a:t> </a:t>
            </a:r>
            <a:r>
              <a:rPr spc="183" dirty="0"/>
              <a:t>a</a:t>
            </a:r>
            <a:r>
              <a:rPr spc="70" dirty="0"/>
              <a:t> </a:t>
            </a:r>
            <a:r>
              <a:rPr spc="200" dirty="0"/>
              <a:t>time</a:t>
            </a:r>
            <a:r>
              <a:rPr spc="60" dirty="0"/>
              <a:t> </a:t>
            </a:r>
            <a:r>
              <a:rPr spc="260" dirty="0"/>
              <a:t>management</a:t>
            </a:r>
            <a:r>
              <a:rPr spc="67" dirty="0"/>
              <a:t> </a:t>
            </a:r>
            <a:r>
              <a:rPr spc="237" dirty="0"/>
              <a:t>method</a:t>
            </a:r>
            <a:r>
              <a:rPr spc="57" dirty="0"/>
              <a:t> </a:t>
            </a:r>
            <a:r>
              <a:rPr spc="173" dirty="0"/>
              <a:t>that</a:t>
            </a:r>
            <a:r>
              <a:rPr spc="53" dirty="0"/>
              <a:t> </a:t>
            </a:r>
            <a:r>
              <a:rPr spc="150" dirty="0"/>
              <a:t>involves</a:t>
            </a:r>
            <a:r>
              <a:rPr spc="70" dirty="0"/>
              <a:t> </a:t>
            </a:r>
            <a:r>
              <a:rPr spc="210" dirty="0"/>
              <a:t>working</a:t>
            </a:r>
            <a:r>
              <a:rPr spc="50" dirty="0"/>
              <a:t> </a:t>
            </a:r>
            <a:r>
              <a:rPr spc="163" dirty="0"/>
              <a:t>in</a:t>
            </a:r>
            <a:r>
              <a:rPr spc="63" dirty="0"/>
              <a:t> </a:t>
            </a:r>
            <a:r>
              <a:rPr spc="187" dirty="0"/>
              <a:t>focused</a:t>
            </a:r>
            <a:r>
              <a:rPr spc="60" dirty="0"/>
              <a:t> </a:t>
            </a:r>
            <a:r>
              <a:rPr spc="167" dirty="0"/>
              <a:t>bursts </a:t>
            </a:r>
            <a:r>
              <a:rPr spc="153" dirty="0"/>
              <a:t>followed</a:t>
            </a:r>
            <a:r>
              <a:rPr spc="50" dirty="0"/>
              <a:t> </a:t>
            </a:r>
            <a:r>
              <a:rPr spc="210" dirty="0"/>
              <a:t>by</a:t>
            </a:r>
            <a:r>
              <a:rPr spc="67" dirty="0"/>
              <a:t> </a:t>
            </a:r>
            <a:r>
              <a:rPr spc="157" dirty="0"/>
              <a:t>short</a:t>
            </a:r>
            <a:r>
              <a:rPr spc="53" dirty="0"/>
              <a:t> </a:t>
            </a:r>
            <a:r>
              <a:rPr spc="140" dirty="0"/>
              <a:t>breaks.</a:t>
            </a:r>
          </a:p>
          <a:p>
            <a:pPr marL="3424515">
              <a:spcBef>
                <a:spcPts val="1817"/>
              </a:spcBef>
            </a:pPr>
            <a:r>
              <a:rPr b="1" spc="273" dirty="0"/>
              <a:t>How</a:t>
            </a:r>
            <a:r>
              <a:rPr b="1" spc="93" dirty="0"/>
              <a:t> </a:t>
            </a:r>
            <a:r>
              <a:rPr b="1" spc="167" dirty="0"/>
              <a:t>to</a:t>
            </a:r>
            <a:r>
              <a:rPr b="1" spc="103" dirty="0"/>
              <a:t> </a:t>
            </a:r>
            <a:r>
              <a:rPr b="1" spc="230" dirty="0"/>
              <a:t>use</a:t>
            </a:r>
            <a:r>
              <a:rPr b="1" spc="103" dirty="0"/>
              <a:t> </a:t>
            </a:r>
            <a:r>
              <a:rPr b="1" spc="203" dirty="0"/>
              <a:t>the</a:t>
            </a:r>
            <a:r>
              <a:rPr b="1" spc="93" dirty="0"/>
              <a:t> </a:t>
            </a:r>
            <a:r>
              <a:rPr b="1" spc="237" dirty="0"/>
              <a:t>Pomodoro</a:t>
            </a:r>
            <a:r>
              <a:rPr b="1" spc="87" dirty="0"/>
              <a:t> </a:t>
            </a:r>
            <a:r>
              <a:rPr b="1" spc="200" dirty="0"/>
              <a:t>Technique:</a:t>
            </a:r>
          </a:p>
          <a:p>
            <a:pPr marL="3729330" indent="-304815">
              <a:spcBef>
                <a:spcPts val="320"/>
              </a:spcBef>
              <a:buFont typeface="Arial"/>
              <a:buChar char="•"/>
              <a:tabLst>
                <a:tab pos="3729330" algn="l"/>
              </a:tabLst>
            </a:pPr>
            <a:r>
              <a:rPr spc="207" dirty="0"/>
              <a:t>Choose</a:t>
            </a:r>
            <a:r>
              <a:rPr spc="57" dirty="0"/>
              <a:t> </a:t>
            </a:r>
            <a:r>
              <a:rPr spc="183" dirty="0"/>
              <a:t>a</a:t>
            </a:r>
            <a:r>
              <a:rPr spc="57" dirty="0"/>
              <a:t> </a:t>
            </a:r>
            <a:r>
              <a:rPr spc="113" dirty="0"/>
              <a:t>task.</a:t>
            </a:r>
          </a:p>
          <a:p>
            <a:pPr marL="3729330" indent="-304815">
              <a:spcBef>
                <a:spcPts val="320"/>
              </a:spcBef>
              <a:buFont typeface="Arial"/>
              <a:buChar char="•"/>
              <a:tabLst>
                <a:tab pos="3729330" algn="l"/>
              </a:tabLst>
            </a:pPr>
            <a:r>
              <a:rPr spc="187" dirty="0"/>
              <a:t>Set</a:t>
            </a:r>
            <a:r>
              <a:rPr spc="50" dirty="0"/>
              <a:t> </a:t>
            </a:r>
            <a:r>
              <a:rPr spc="183" dirty="0"/>
              <a:t>a</a:t>
            </a:r>
            <a:r>
              <a:rPr spc="63" dirty="0"/>
              <a:t> </a:t>
            </a:r>
            <a:r>
              <a:rPr spc="177" dirty="0"/>
              <a:t>timer</a:t>
            </a:r>
            <a:r>
              <a:rPr spc="57" dirty="0"/>
              <a:t> </a:t>
            </a:r>
            <a:r>
              <a:rPr spc="100" dirty="0"/>
              <a:t>for</a:t>
            </a:r>
            <a:r>
              <a:rPr spc="53" dirty="0"/>
              <a:t> </a:t>
            </a:r>
            <a:r>
              <a:rPr spc="103" dirty="0"/>
              <a:t>25</a:t>
            </a:r>
            <a:r>
              <a:rPr spc="53" dirty="0"/>
              <a:t> </a:t>
            </a:r>
            <a:r>
              <a:rPr spc="173" dirty="0"/>
              <a:t>minutes.</a:t>
            </a:r>
          </a:p>
          <a:p>
            <a:pPr marL="3729330" indent="-304815">
              <a:spcBef>
                <a:spcPts val="320"/>
              </a:spcBef>
              <a:buFont typeface="Arial"/>
              <a:buChar char="•"/>
              <a:tabLst>
                <a:tab pos="3729330" algn="l"/>
              </a:tabLst>
            </a:pPr>
            <a:r>
              <a:rPr spc="220" dirty="0"/>
              <a:t>Work</a:t>
            </a:r>
            <a:r>
              <a:rPr spc="47" dirty="0"/>
              <a:t> </a:t>
            </a:r>
            <a:r>
              <a:rPr spc="217" dirty="0"/>
              <a:t>on</a:t>
            </a:r>
            <a:r>
              <a:rPr spc="53" dirty="0"/>
              <a:t> </a:t>
            </a:r>
            <a:r>
              <a:rPr spc="187" dirty="0"/>
              <a:t>the</a:t>
            </a:r>
            <a:r>
              <a:rPr spc="60" dirty="0"/>
              <a:t> </a:t>
            </a:r>
            <a:r>
              <a:rPr spc="180" dirty="0"/>
              <a:t>task</a:t>
            </a:r>
            <a:r>
              <a:rPr spc="63" dirty="0"/>
              <a:t> </a:t>
            </a:r>
            <a:r>
              <a:rPr spc="180" dirty="0"/>
              <a:t>without</a:t>
            </a:r>
            <a:r>
              <a:rPr spc="43" dirty="0"/>
              <a:t> </a:t>
            </a:r>
            <a:r>
              <a:rPr spc="136" dirty="0"/>
              <a:t>interruptions.</a:t>
            </a:r>
          </a:p>
          <a:p>
            <a:pPr marL="3729330" indent="-304815">
              <a:spcBef>
                <a:spcPts val="320"/>
              </a:spcBef>
              <a:buFont typeface="Arial"/>
              <a:buChar char="•"/>
              <a:tabLst>
                <a:tab pos="3729330" algn="l"/>
              </a:tabLst>
            </a:pPr>
            <a:r>
              <a:rPr spc="190" dirty="0"/>
              <a:t>Take</a:t>
            </a:r>
            <a:r>
              <a:rPr spc="60" dirty="0"/>
              <a:t> </a:t>
            </a:r>
            <a:r>
              <a:rPr spc="183" dirty="0"/>
              <a:t>a</a:t>
            </a:r>
            <a:r>
              <a:rPr spc="63" dirty="0"/>
              <a:t> </a:t>
            </a:r>
            <a:r>
              <a:rPr spc="160" dirty="0"/>
              <a:t>short</a:t>
            </a:r>
            <a:r>
              <a:rPr spc="57" dirty="0"/>
              <a:t> </a:t>
            </a:r>
            <a:r>
              <a:rPr spc="190" dirty="0"/>
              <a:t>break</a:t>
            </a:r>
            <a:r>
              <a:rPr spc="60" dirty="0"/>
              <a:t> </a:t>
            </a:r>
            <a:r>
              <a:rPr spc="87" dirty="0"/>
              <a:t>(5-</a:t>
            </a:r>
            <a:r>
              <a:rPr dirty="0"/>
              <a:t>10</a:t>
            </a:r>
            <a:r>
              <a:rPr spc="57" dirty="0"/>
              <a:t> </a:t>
            </a:r>
            <a:r>
              <a:rPr spc="157" dirty="0"/>
              <a:t>minutes).</a:t>
            </a:r>
          </a:p>
          <a:p>
            <a:pPr marL="3729330" marR="2945701" indent="-304815">
              <a:lnSpc>
                <a:spcPct val="115399"/>
              </a:lnSpc>
              <a:buFont typeface="Arial"/>
              <a:buChar char="•"/>
              <a:tabLst>
                <a:tab pos="3729330" algn="l"/>
              </a:tabLst>
            </a:pPr>
            <a:r>
              <a:rPr spc="207" dirty="0"/>
              <a:t>Repeat</a:t>
            </a:r>
            <a:r>
              <a:rPr spc="47" dirty="0"/>
              <a:t> </a:t>
            </a:r>
            <a:r>
              <a:rPr spc="183" dirty="0"/>
              <a:t>steps</a:t>
            </a:r>
            <a:r>
              <a:rPr spc="63" dirty="0"/>
              <a:t> </a:t>
            </a:r>
            <a:r>
              <a:rPr spc="93" dirty="0"/>
              <a:t>3</a:t>
            </a:r>
            <a:r>
              <a:rPr spc="53" dirty="0"/>
              <a:t> </a:t>
            </a:r>
            <a:r>
              <a:rPr spc="237" dirty="0"/>
              <a:t>and</a:t>
            </a:r>
            <a:r>
              <a:rPr spc="57" dirty="0"/>
              <a:t> </a:t>
            </a:r>
            <a:r>
              <a:rPr spc="270" dirty="0"/>
              <a:t>4</a:t>
            </a:r>
            <a:r>
              <a:rPr spc="53" dirty="0"/>
              <a:t> </a:t>
            </a:r>
            <a:r>
              <a:rPr spc="100" dirty="0"/>
              <a:t>for</a:t>
            </a:r>
            <a:r>
              <a:rPr spc="57" dirty="0"/>
              <a:t> </a:t>
            </a:r>
            <a:r>
              <a:rPr spc="270" dirty="0"/>
              <a:t>4</a:t>
            </a:r>
            <a:r>
              <a:rPr spc="53" dirty="0"/>
              <a:t> </a:t>
            </a:r>
            <a:r>
              <a:rPr spc="217" dirty="0"/>
              <a:t>Pomodoro </a:t>
            </a:r>
            <a:r>
              <a:rPr spc="133" dirty="0"/>
              <a:t>sessions.</a:t>
            </a:r>
          </a:p>
          <a:p>
            <a:pPr marL="3729330" indent="-304815">
              <a:spcBef>
                <a:spcPts val="320"/>
              </a:spcBef>
              <a:buFont typeface="Arial"/>
              <a:buChar char="•"/>
              <a:tabLst>
                <a:tab pos="3729330" algn="l"/>
              </a:tabLst>
            </a:pPr>
            <a:r>
              <a:rPr spc="190" dirty="0"/>
              <a:t>Take</a:t>
            </a:r>
            <a:r>
              <a:rPr spc="60" dirty="0"/>
              <a:t> </a:t>
            </a:r>
            <a:r>
              <a:rPr spc="183" dirty="0"/>
              <a:t>a</a:t>
            </a:r>
            <a:r>
              <a:rPr spc="60" dirty="0"/>
              <a:t> </a:t>
            </a:r>
            <a:r>
              <a:rPr spc="187" dirty="0"/>
              <a:t>longer</a:t>
            </a:r>
            <a:r>
              <a:rPr spc="63" dirty="0"/>
              <a:t> </a:t>
            </a:r>
            <a:r>
              <a:rPr spc="190" dirty="0"/>
              <a:t>break</a:t>
            </a:r>
            <a:r>
              <a:rPr spc="57" dirty="0"/>
              <a:t> </a:t>
            </a:r>
            <a:r>
              <a:rPr dirty="0"/>
              <a:t>(15-</a:t>
            </a:r>
            <a:r>
              <a:rPr spc="183" dirty="0"/>
              <a:t>30</a:t>
            </a:r>
            <a:r>
              <a:rPr spc="53" dirty="0"/>
              <a:t> </a:t>
            </a:r>
            <a:r>
              <a:rPr spc="157" dirty="0"/>
              <a:t>minutes).</a:t>
            </a:r>
          </a:p>
        </p:txBody>
      </p:sp>
      <p:sp>
        <p:nvSpPr>
          <p:cNvPr id="18" name="object 18"/>
          <p:cNvSpPr txBox="1"/>
          <p:nvPr/>
        </p:nvSpPr>
        <p:spPr>
          <a:xfrm>
            <a:off x="7511542" y="5162973"/>
            <a:ext cx="1359747" cy="275226"/>
          </a:xfrm>
          <a:prstGeom prst="rect">
            <a:avLst/>
          </a:prstGeom>
        </p:spPr>
        <p:txBody>
          <a:bodyPr vert="horz" wrap="square" lIns="0" tIns="8467" rIns="0" bIns="0" rtlCol="0">
            <a:spAutoFit/>
          </a:bodyPr>
          <a:lstStyle/>
          <a:p>
            <a:pPr marL="8467" defTabSz="609630">
              <a:spcBef>
                <a:spcPts val="67"/>
              </a:spcBef>
            </a:pPr>
            <a:r>
              <a:rPr sz="1733" b="1" kern="0" spc="200" dirty="0">
                <a:solidFill>
                  <a:sysClr val="windowText" lastClr="000000"/>
                </a:solidFill>
                <a:latin typeface="Calibri"/>
                <a:cs typeface="Calibri"/>
              </a:rPr>
              <a:t>Challenges:</a:t>
            </a:r>
            <a:endParaRPr sz="1733" kern="0" dirty="0">
              <a:solidFill>
                <a:sysClr val="windowText" lastClr="000000"/>
              </a:solidFill>
              <a:latin typeface="Calibri"/>
              <a:cs typeface="Calibri"/>
            </a:endParaRPr>
          </a:p>
        </p:txBody>
      </p:sp>
      <p:sp>
        <p:nvSpPr>
          <p:cNvPr id="19" name="object 19"/>
          <p:cNvSpPr txBox="1"/>
          <p:nvPr/>
        </p:nvSpPr>
        <p:spPr>
          <a:xfrm>
            <a:off x="7511543" y="5426524"/>
            <a:ext cx="4320963" cy="1289840"/>
          </a:xfrm>
          <a:prstGeom prst="rect">
            <a:avLst/>
          </a:prstGeom>
        </p:spPr>
        <p:txBody>
          <a:bodyPr vert="horz" wrap="square" lIns="0" tIns="40640" rIns="0" bIns="0" rtlCol="0">
            <a:spAutoFit/>
          </a:bodyPr>
          <a:lstStyle/>
          <a:p>
            <a:pPr marL="312859" indent="-304392" defTabSz="609630">
              <a:spcBef>
                <a:spcPts val="320"/>
              </a:spcBef>
              <a:buFont typeface="Arial"/>
              <a:buChar char="•"/>
              <a:tabLst>
                <a:tab pos="312859" algn="l"/>
              </a:tabLst>
            </a:pPr>
            <a:r>
              <a:rPr sz="1733" kern="0" spc="143" dirty="0">
                <a:solidFill>
                  <a:sysClr val="windowText" lastClr="000000"/>
                </a:solidFill>
                <a:latin typeface="Calibri"/>
                <a:cs typeface="Calibri"/>
              </a:rPr>
              <a:t>Difficulty</a:t>
            </a:r>
            <a:r>
              <a:rPr sz="1733" kern="0" spc="70" dirty="0">
                <a:solidFill>
                  <a:sysClr val="windowText" lastClr="000000"/>
                </a:solidFill>
                <a:latin typeface="Calibri"/>
                <a:cs typeface="Calibri"/>
              </a:rPr>
              <a:t> </a:t>
            </a:r>
            <a:r>
              <a:rPr sz="1733" kern="0" spc="180" dirty="0">
                <a:solidFill>
                  <a:sysClr val="windowText" lastClr="000000"/>
                </a:solidFill>
                <a:latin typeface="Calibri"/>
                <a:cs typeface="Calibri"/>
              </a:rPr>
              <a:t>with</a:t>
            </a:r>
            <a:r>
              <a:rPr sz="1733" kern="0" spc="63" dirty="0">
                <a:solidFill>
                  <a:sysClr val="windowText" lastClr="000000"/>
                </a:solidFill>
                <a:latin typeface="Calibri"/>
                <a:cs typeface="Calibri"/>
              </a:rPr>
              <a:t> </a:t>
            </a:r>
            <a:r>
              <a:rPr sz="1733" kern="0" spc="180" dirty="0">
                <a:solidFill>
                  <a:sysClr val="windowText" lastClr="000000"/>
                </a:solidFill>
                <a:latin typeface="Calibri"/>
                <a:cs typeface="Calibri"/>
              </a:rPr>
              <a:t>task</a:t>
            </a:r>
            <a:r>
              <a:rPr sz="1733" kern="0" spc="60" dirty="0">
                <a:solidFill>
                  <a:sysClr val="windowText" lastClr="000000"/>
                </a:solidFill>
                <a:latin typeface="Calibri"/>
                <a:cs typeface="Calibri"/>
              </a:rPr>
              <a:t> </a:t>
            </a:r>
            <a:r>
              <a:rPr sz="1733" kern="0" spc="193" dirty="0">
                <a:solidFill>
                  <a:sysClr val="windowText" lastClr="000000"/>
                </a:solidFill>
                <a:latin typeface="Calibri"/>
                <a:cs typeface="Calibri"/>
              </a:rPr>
              <a:t>switching</a:t>
            </a:r>
            <a:endParaRPr sz="1733" kern="0">
              <a:solidFill>
                <a:sysClr val="windowText" lastClr="000000"/>
              </a:solidFill>
              <a:latin typeface="Calibri"/>
              <a:cs typeface="Calibri"/>
            </a:endParaRPr>
          </a:p>
          <a:p>
            <a:pPr marL="312859" indent="-304392" defTabSz="609630">
              <a:spcBef>
                <a:spcPts val="257"/>
              </a:spcBef>
              <a:buFont typeface="Arial"/>
              <a:buChar char="•"/>
              <a:tabLst>
                <a:tab pos="312859" algn="l"/>
              </a:tabLst>
            </a:pPr>
            <a:r>
              <a:rPr sz="1733" kern="0" spc="173" dirty="0">
                <a:solidFill>
                  <a:sysClr val="windowText" lastClr="000000"/>
                </a:solidFill>
                <a:latin typeface="Calibri"/>
                <a:cs typeface="Calibri"/>
              </a:rPr>
              <a:t>External</a:t>
            </a:r>
            <a:r>
              <a:rPr sz="1733" kern="0" spc="47" dirty="0">
                <a:solidFill>
                  <a:sysClr val="windowText" lastClr="000000"/>
                </a:solidFill>
                <a:latin typeface="Calibri"/>
                <a:cs typeface="Calibri"/>
              </a:rPr>
              <a:t> </a:t>
            </a:r>
            <a:r>
              <a:rPr sz="1733" kern="0" spc="150" dirty="0">
                <a:solidFill>
                  <a:sysClr val="windowText" lastClr="000000"/>
                </a:solidFill>
                <a:latin typeface="Calibri"/>
                <a:cs typeface="Calibri"/>
              </a:rPr>
              <a:t>distractions</a:t>
            </a:r>
            <a:endParaRPr sz="1733" kern="0">
              <a:solidFill>
                <a:sysClr val="windowText" lastClr="000000"/>
              </a:solidFill>
              <a:latin typeface="Calibri"/>
              <a:cs typeface="Calibri"/>
            </a:endParaRPr>
          </a:p>
          <a:p>
            <a:pPr marL="312859" indent="-304392" defTabSz="609630">
              <a:spcBef>
                <a:spcPts val="257"/>
              </a:spcBef>
              <a:buFont typeface="Arial"/>
              <a:buChar char="•"/>
              <a:tabLst>
                <a:tab pos="312859" algn="l"/>
              </a:tabLst>
            </a:pPr>
            <a:r>
              <a:rPr sz="1733" kern="0" spc="200" dirty="0">
                <a:solidFill>
                  <a:sysClr val="windowText" lastClr="000000"/>
                </a:solidFill>
                <a:latin typeface="Calibri"/>
                <a:cs typeface="Calibri"/>
              </a:rPr>
              <a:t>Underestimating</a:t>
            </a:r>
            <a:r>
              <a:rPr sz="1733" kern="0" spc="67" dirty="0">
                <a:solidFill>
                  <a:sysClr val="windowText" lastClr="000000"/>
                </a:solidFill>
                <a:latin typeface="Calibri"/>
                <a:cs typeface="Calibri"/>
              </a:rPr>
              <a:t> </a:t>
            </a:r>
            <a:r>
              <a:rPr sz="1733" kern="0" spc="180" dirty="0">
                <a:solidFill>
                  <a:sysClr val="windowText" lastClr="000000"/>
                </a:solidFill>
                <a:latin typeface="Calibri"/>
                <a:cs typeface="Calibri"/>
              </a:rPr>
              <a:t>task</a:t>
            </a:r>
            <a:r>
              <a:rPr sz="1733" kern="0" spc="63" dirty="0">
                <a:solidFill>
                  <a:sysClr val="windowText" lastClr="000000"/>
                </a:solidFill>
                <a:latin typeface="Calibri"/>
                <a:cs typeface="Calibri"/>
              </a:rPr>
              <a:t> </a:t>
            </a:r>
            <a:r>
              <a:rPr sz="1733" kern="0" spc="177" dirty="0">
                <a:solidFill>
                  <a:sysClr val="windowText" lastClr="000000"/>
                </a:solidFill>
                <a:latin typeface="Calibri"/>
                <a:cs typeface="Calibri"/>
              </a:rPr>
              <a:t>complexity</a:t>
            </a:r>
            <a:endParaRPr sz="1733" kern="0">
              <a:solidFill>
                <a:sysClr val="windowText" lastClr="000000"/>
              </a:solidFill>
              <a:latin typeface="Calibri"/>
              <a:cs typeface="Calibri"/>
            </a:endParaRPr>
          </a:p>
          <a:p>
            <a:pPr marR="3387" algn="r" defTabSz="609630">
              <a:spcBef>
                <a:spcPts val="1293"/>
              </a:spcBef>
            </a:pPr>
            <a:r>
              <a:rPr sz="1333" i="1" kern="0" spc="70" dirty="0">
                <a:solidFill>
                  <a:sysClr val="windowText" lastClr="000000"/>
                </a:solidFill>
                <a:latin typeface="Calibri"/>
                <a:cs typeface="Calibri"/>
              </a:rPr>
              <a:t>(Cirillo,</a:t>
            </a:r>
            <a:r>
              <a:rPr sz="1333" i="1" kern="0" spc="47" dirty="0">
                <a:solidFill>
                  <a:sysClr val="windowText" lastClr="000000"/>
                </a:solidFill>
                <a:latin typeface="Calibri"/>
                <a:cs typeface="Calibri"/>
              </a:rPr>
              <a:t> </a:t>
            </a:r>
            <a:r>
              <a:rPr sz="1333" i="1" kern="0" spc="43" dirty="0">
                <a:solidFill>
                  <a:sysClr val="windowText" lastClr="000000"/>
                </a:solidFill>
                <a:latin typeface="Calibri"/>
                <a:cs typeface="Calibri"/>
              </a:rPr>
              <a:t>2018)</a:t>
            </a:r>
            <a:endParaRPr sz="1333" kern="0">
              <a:solidFill>
                <a:sysClr val="windowText" lastClr="000000"/>
              </a:solidFill>
              <a:latin typeface="Calibri"/>
              <a:cs typeface="Calibri"/>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descr="1,015,300+ Cartoon Man Stock Photos, Pictures &amp; Royalty-Free ..."/>
          <p:cNvPicPr/>
          <p:nvPr/>
        </p:nvPicPr>
        <p:blipFill>
          <a:blip r:embed="rId2" cstate="print"/>
          <a:stretch>
            <a:fillRect/>
          </a:stretch>
        </p:blipFill>
        <p:spPr>
          <a:xfrm>
            <a:off x="10368987" y="2815781"/>
            <a:ext cx="1823012" cy="3358831"/>
          </a:xfrm>
          <a:prstGeom prst="rect">
            <a:avLst/>
          </a:prstGeom>
        </p:spPr>
      </p:pic>
      <p:sp>
        <p:nvSpPr>
          <p:cNvPr id="3" name="object 3"/>
          <p:cNvSpPr/>
          <p:nvPr/>
        </p:nvSpPr>
        <p:spPr>
          <a:xfrm>
            <a:off x="4580" y="0"/>
            <a:ext cx="4415789" cy="1588347"/>
          </a:xfrm>
          <a:custGeom>
            <a:avLst/>
            <a:gdLst/>
            <a:ahLst/>
            <a:cxnLst/>
            <a:rect l="l" t="t" r="r" b="b"/>
            <a:pathLst>
              <a:path w="6623684" h="2382520">
                <a:moveTo>
                  <a:pt x="6623228" y="0"/>
                </a:moveTo>
                <a:lnTo>
                  <a:pt x="0" y="0"/>
                </a:lnTo>
                <a:lnTo>
                  <a:pt x="0" y="2148917"/>
                </a:lnTo>
                <a:lnTo>
                  <a:pt x="2217" y="2149868"/>
                </a:lnTo>
                <a:lnTo>
                  <a:pt x="925311" y="2382030"/>
                </a:lnTo>
                <a:lnTo>
                  <a:pt x="1334108" y="2382030"/>
                </a:lnTo>
                <a:lnTo>
                  <a:pt x="2482245" y="2045393"/>
                </a:lnTo>
                <a:lnTo>
                  <a:pt x="4181610" y="2045393"/>
                </a:lnTo>
                <a:lnTo>
                  <a:pt x="4244138" y="2027133"/>
                </a:lnTo>
                <a:lnTo>
                  <a:pt x="4287934" y="2013284"/>
                </a:lnTo>
                <a:lnTo>
                  <a:pt x="4331165" y="1998782"/>
                </a:lnTo>
                <a:lnTo>
                  <a:pt x="4373813" y="1983634"/>
                </a:lnTo>
                <a:lnTo>
                  <a:pt x="4415864" y="1967846"/>
                </a:lnTo>
                <a:lnTo>
                  <a:pt x="4457301" y="1951426"/>
                </a:lnTo>
                <a:lnTo>
                  <a:pt x="4498106" y="1934380"/>
                </a:lnTo>
                <a:lnTo>
                  <a:pt x="4538265" y="1916716"/>
                </a:lnTo>
                <a:lnTo>
                  <a:pt x="4577760" y="1898440"/>
                </a:lnTo>
                <a:lnTo>
                  <a:pt x="4616575" y="1879560"/>
                </a:lnTo>
                <a:lnTo>
                  <a:pt x="4654694" y="1860083"/>
                </a:lnTo>
                <a:lnTo>
                  <a:pt x="4692100" y="1840016"/>
                </a:lnTo>
                <a:lnTo>
                  <a:pt x="4728777" y="1819365"/>
                </a:lnTo>
                <a:lnTo>
                  <a:pt x="4764709" y="1798138"/>
                </a:lnTo>
                <a:lnTo>
                  <a:pt x="4799880" y="1776342"/>
                </a:lnTo>
                <a:lnTo>
                  <a:pt x="4834272" y="1753984"/>
                </a:lnTo>
                <a:lnTo>
                  <a:pt x="4867870" y="1731071"/>
                </a:lnTo>
                <a:lnTo>
                  <a:pt x="4900657" y="1707609"/>
                </a:lnTo>
                <a:lnTo>
                  <a:pt x="4932617" y="1683607"/>
                </a:lnTo>
                <a:lnTo>
                  <a:pt x="4963733" y="1659071"/>
                </a:lnTo>
                <a:lnTo>
                  <a:pt x="4993990" y="1634007"/>
                </a:lnTo>
                <a:lnTo>
                  <a:pt x="5023370" y="1608424"/>
                </a:lnTo>
                <a:lnTo>
                  <a:pt x="5051858" y="1582328"/>
                </a:lnTo>
                <a:lnTo>
                  <a:pt x="5079437" y="1555726"/>
                </a:lnTo>
                <a:lnTo>
                  <a:pt x="5131803" y="1501033"/>
                </a:lnTo>
                <a:lnTo>
                  <a:pt x="5180336" y="1444401"/>
                </a:lnTo>
                <a:lnTo>
                  <a:pt x="5224907" y="1385887"/>
                </a:lnTo>
                <a:lnTo>
                  <a:pt x="5265383" y="1325546"/>
                </a:lnTo>
                <a:lnTo>
                  <a:pt x="5301635" y="1263435"/>
                </a:lnTo>
                <a:lnTo>
                  <a:pt x="5333531" y="1199610"/>
                </a:lnTo>
                <a:lnTo>
                  <a:pt x="5360941" y="1134128"/>
                </a:lnTo>
                <a:lnTo>
                  <a:pt x="5383733" y="1067044"/>
                </a:lnTo>
                <a:lnTo>
                  <a:pt x="5401777" y="998416"/>
                </a:lnTo>
                <a:lnTo>
                  <a:pt x="5414942" y="928299"/>
                </a:lnTo>
                <a:lnTo>
                  <a:pt x="5423096" y="856749"/>
                </a:lnTo>
                <a:lnTo>
                  <a:pt x="5426110" y="783824"/>
                </a:lnTo>
                <a:lnTo>
                  <a:pt x="5425648" y="746863"/>
                </a:lnTo>
                <a:lnTo>
                  <a:pt x="5423851" y="709579"/>
                </a:lnTo>
                <a:lnTo>
                  <a:pt x="5420704" y="671979"/>
                </a:lnTo>
                <a:lnTo>
                  <a:pt x="5478789" y="658438"/>
                </a:lnTo>
                <a:lnTo>
                  <a:pt x="5535776" y="644138"/>
                </a:lnTo>
                <a:lnTo>
                  <a:pt x="5591661" y="629077"/>
                </a:lnTo>
                <a:lnTo>
                  <a:pt x="5646443" y="613253"/>
                </a:lnTo>
                <a:lnTo>
                  <a:pt x="5700118" y="596665"/>
                </a:lnTo>
                <a:lnTo>
                  <a:pt x="5752684" y="579310"/>
                </a:lnTo>
                <a:lnTo>
                  <a:pt x="5804138" y="561187"/>
                </a:lnTo>
                <a:lnTo>
                  <a:pt x="5854478" y="542294"/>
                </a:lnTo>
                <a:lnTo>
                  <a:pt x="5903701" y="522630"/>
                </a:lnTo>
                <a:lnTo>
                  <a:pt x="5951805" y="502191"/>
                </a:lnTo>
                <a:lnTo>
                  <a:pt x="5998786" y="480978"/>
                </a:lnTo>
                <a:lnTo>
                  <a:pt x="6044642" y="458987"/>
                </a:lnTo>
                <a:lnTo>
                  <a:pt x="6089371" y="436217"/>
                </a:lnTo>
                <a:lnTo>
                  <a:pt x="6132970" y="412667"/>
                </a:lnTo>
                <a:lnTo>
                  <a:pt x="6175437" y="388334"/>
                </a:lnTo>
                <a:lnTo>
                  <a:pt x="6216768" y="363217"/>
                </a:lnTo>
                <a:lnTo>
                  <a:pt x="6256961" y="337314"/>
                </a:lnTo>
                <a:lnTo>
                  <a:pt x="6296013" y="310623"/>
                </a:lnTo>
                <a:lnTo>
                  <a:pt x="6333922" y="283142"/>
                </a:lnTo>
                <a:lnTo>
                  <a:pt x="6370686" y="254870"/>
                </a:lnTo>
                <a:lnTo>
                  <a:pt x="6406301" y="225805"/>
                </a:lnTo>
                <a:lnTo>
                  <a:pt x="6440765" y="195944"/>
                </a:lnTo>
                <a:lnTo>
                  <a:pt x="6474075" y="165287"/>
                </a:lnTo>
                <a:lnTo>
                  <a:pt x="6506229" y="133831"/>
                </a:lnTo>
                <a:lnTo>
                  <a:pt x="6537224" y="101575"/>
                </a:lnTo>
                <a:lnTo>
                  <a:pt x="6567057" y="68516"/>
                </a:lnTo>
                <a:lnTo>
                  <a:pt x="6595726" y="34654"/>
                </a:lnTo>
                <a:lnTo>
                  <a:pt x="6623228" y="0"/>
                </a:lnTo>
                <a:close/>
              </a:path>
              <a:path w="6623684" h="2382520">
                <a:moveTo>
                  <a:pt x="4181610" y="2045393"/>
                </a:moveTo>
                <a:lnTo>
                  <a:pt x="2482245" y="2045393"/>
                </a:lnTo>
                <a:lnTo>
                  <a:pt x="2535520" y="2058853"/>
                </a:lnTo>
                <a:lnTo>
                  <a:pt x="2588803" y="2071413"/>
                </a:lnTo>
                <a:lnTo>
                  <a:pt x="2642076" y="2083080"/>
                </a:lnTo>
                <a:lnTo>
                  <a:pt x="2695324" y="2093861"/>
                </a:lnTo>
                <a:lnTo>
                  <a:pt x="2748530" y="2103764"/>
                </a:lnTo>
                <a:lnTo>
                  <a:pt x="2801678" y="2112795"/>
                </a:lnTo>
                <a:lnTo>
                  <a:pt x="2854751" y="2120961"/>
                </a:lnTo>
                <a:lnTo>
                  <a:pt x="2907734" y="2128270"/>
                </a:lnTo>
                <a:lnTo>
                  <a:pt x="2960609" y="2134728"/>
                </a:lnTo>
                <a:lnTo>
                  <a:pt x="3013361" y="2140343"/>
                </a:lnTo>
                <a:lnTo>
                  <a:pt x="3065973" y="2145121"/>
                </a:lnTo>
                <a:lnTo>
                  <a:pt x="3118429" y="2149069"/>
                </a:lnTo>
                <a:lnTo>
                  <a:pt x="3170712" y="2152196"/>
                </a:lnTo>
                <a:lnTo>
                  <a:pt x="3222806" y="2154506"/>
                </a:lnTo>
                <a:lnTo>
                  <a:pt x="3274694" y="2156009"/>
                </a:lnTo>
                <a:lnTo>
                  <a:pt x="3326361" y="2156710"/>
                </a:lnTo>
                <a:lnTo>
                  <a:pt x="3372369" y="2156710"/>
                </a:lnTo>
                <a:lnTo>
                  <a:pt x="3428964" y="2155736"/>
                </a:lnTo>
                <a:lnTo>
                  <a:pt x="3479868" y="2154075"/>
                </a:lnTo>
                <a:lnTo>
                  <a:pt x="3530484" y="2151641"/>
                </a:lnTo>
                <a:lnTo>
                  <a:pt x="3580796" y="2148441"/>
                </a:lnTo>
                <a:lnTo>
                  <a:pt x="3630789" y="2144482"/>
                </a:lnTo>
                <a:lnTo>
                  <a:pt x="3680446" y="2139770"/>
                </a:lnTo>
                <a:lnTo>
                  <a:pt x="3729749" y="2134314"/>
                </a:lnTo>
                <a:lnTo>
                  <a:pt x="3778684" y="2128120"/>
                </a:lnTo>
                <a:lnTo>
                  <a:pt x="3827234" y="2121194"/>
                </a:lnTo>
                <a:lnTo>
                  <a:pt x="3875382" y="2113545"/>
                </a:lnTo>
                <a:lnTo>
                  <a:pt x="3923111" y="2105179"/>
                </a:lnTo>
                <a:lnTo>
                  <a:pt x="3970406" y="2096103"/>
                </a:lnTo>
                <a:lnTo>
                  <a:pt x="4017251" y="2086324"/>
                </a:lnTo>
                <a:lnTo>
                  <a:pt x="4063628" y="2075849"/>
                </a:lnTo>
                <a:lnTo>
                  <a:pt x="4109522" y="2064685"/>
                </a:lnTo>
                <a:lnTo>
                  <a:pt x="4154916" y="2052840"/>
                </a:lnTo>
                <a:lnTo>
                  <a:pt x="4181610" y="2045393"/>
                </a:lnTo>
                <a:close/>
              </a:path>
            </a:pathLst>
          </a:custGeom>
          <a:solidFill>
            <a:srgbClr val="E8D0C2"/>
          </a:solidFill>
        </p:spPr>
        <p:txBody>
          <a:bodyPr wrap="square" lIns="0" tIns="0" rIns="0" bIns="0" rtlCol="0"/>
          <a:lstStyle/>
          <a:p>
            <a:pPr defTabSz="609630"/>
            <a:endParaRPr sz="1200" kern="0">
              <a:solidFill>
                <a:sysClr val="windowText" lastClr="000000"/>
              </a:solidFill>
            </a:endParaRPr>
          </a:p>
        </p:txBody>
      </p:sp>
      <p:sp>
        <p:nvSpPr>
          <p:cNvPr id="4" name="object 4"/>
          <p:cNvSpPr/>
          <p:nvPr/>
        </p:nvSpPr>
        <p:spPr>
          <a:xfrm>
            <a:off x="9684789" y="0"/>
            <a:ext cx="2506980" cy="2820247"/>
          </a:xfrm>
          <a:custGeom>
            <a:avLst/>
            <a:gdLst/>
            <a:ahLst/>
            <a:cxnLst/>
            <a:rect l="l" t="t" r="r" b="b"/>
            <a:pathLst>
              <a:path w="3760469" h="4230370">
                <a:moveTo>
                  <a:pt x="3760205" y="0"/>
                </a:moveTo>
                <a:lnTo>
                  <a:pt x="65891" y="0"/>
                </a:lnTo>
                <a:lnTo>
                  <a:pt x="35732" y="177237"/>
                </a:lnTo>
                <a:lnTo>
                  <a:pt x="17572" y="325938"/>
                </a:lnTo>
                <a:lnTo>
                  <a:pt x="5618" y="476474"/>
                </a:lnTo>
                <a:lnTo>
                  <a:pt x="0" y="628707"/>
                </a:lnTo>
                <a:lnTo>
                  <a:pt x="1158" y="793272"/>
                </a:lnTo>
                <a:lnTo>
                  <a:pt x="8890" y="944840"/>
                </a:lnTo>
                <a:lnTo>
                  <a:pt x="28952" y="1144201"/>
                </a:lnTo>
                <a:lnTo>
                  <a:pt x="59875" y="1340160"/>
                </a:lnTo>
                <a:lnTo>
                  <a:pt x="101351" y="1532406"/>
                </a:lnTo>
                <a:lnTo>
                  <a:pt x="153070" y="1720632"/>
                </a:lnTo>
                <a:lnTo>
                  <a:pt x="214724" y="1904528"/>
                </a:lnTo>
                <a:lnTo>
                  <a:pt x="286003" y="2083785"/>
                </a:lnTo>
                <a:lnTo>
                  <a:pt x="366600" y="2258094"/>
                </a:lnTo>
                <a:lnTo>
                  <a:pt x="456204" y="2427146"/>
                </a:lnTo>
                <a:lnTo>
                  <a:pt x="554507" y="2590632"/>
                </a:lnTo>
                <a:lnTo>
                  <a:pt x="661200" y="2748243"/>
                </a:lnTo>
                <a:lnTo>
                  <a:pt x="775974" y="2899670"/>
                </a:lnTo>
                <a:lnTo>
                  <a:pt x="898520" y="3044603"/>
                </a:lnTo>
                <a:lnTo>
                  <a:pt x="1028530" y="3182735"/>
                </a:lnTo>
                <a:lnTo>
                  <a:pt x="1165694" y="3313755"/>
                </a:lnTo>
                <a:lnTo>
                  <a:pt x="1309703" y="3437355"/>
                </a:lnTo>
                <a:lnTo>
                  <a:pt x="1460249" y="3553225"/>
                </a:lnTo>
                <a:lnTo>
                  <a:pt x="1617023" y="3661057"/>
                </a:lnTo>
                <a:lnTo>
                  <a:pt x="1779715" y="3760542"/>
                </a:lnTo>
                <a:lnTo>
                  <a:pt x="1948017" y="3851370"/>
                </a:lnTo>
                <a:lnTo>
                  <a:pt x="2121620" y="3933233"/>
                </a:lnTo>
                <a:lnTo>
                  <a:pt x="2165813" y="3952262"/>
                </a:lnTo>
                <a:lnTo>
                  <a:pt x="3544393" y="4230311"/>
                </a:lnTo>
                <a:lnTo>
                  <a:pt x="3760206" y="4223836"/>
                </a:lnTo>
                <a:lnTo>
                  <a:pt x="3760205" y="0"/>
                </a:lnTo>
                <a:close/>
              </a:path>
            </a:pathLst>
          </a:custGeom>
          <a:solidFill>
            <a:srgbClr val="E8D0C2"/>
          </a:solidFill>
        </p:spPr>
        <p:txBody>
          <a:bodyPr wrap="square" lIns="0" tIns="0" rIns="0" bIns="0" rtlCol="0"/>
          <a:lstStyle/>
          <a:p>
            <a:pPr defTabSz="609630"/>
            <a:endParaRPr sz="1200" kern="0">
              <a:solidFill>
                <a:sysClr val="windowText" lastClr="000000"/>
              </a:solidFill>
            </a:endParaRPr>
          </a:p>
        </p:txBody>
      </p:sp>
      <p:sp>
        <p:nvSpPr>
          <p:cNvPr id="5" name="object 5" descr="$PPTXTitle"/>
          <p:cNvSpPr txBox="1">
            <a:spLocks noGrp="1"/>
          </p:cNvSpPr>
          <p:nvPr>
            <p:ph type="title"/>
          </p:nvPr>
        </p:nvSpPr>
        <p:spPr>
          <a:xfrm>
            <a:off x="1346453" y="273135"/>
            <a:ext cx="9499600" cy="747213"/>
          </a:xfrm>
          <a:prstGeom prst="rect">
            <a:avLst/>
          </a:prstGeom>
        </p:spPr>
        <p:txBody>
          <a:bodyPr vert="horz" wrap="square" lIns="0" tIns="8467" rIns="0" bIns="0" rtlCol="0">
            <a:spAutoFit/>
          </a:bodyPr>
          <a:lstStyle/>
          <a:p>
            <a:pPr marL="8467">
              <a:spcBef>
                <a:spcPts val="67"/>
              </a:spcBef>
            </a:pPr>
            <a:r>
              <a:rPr spc="773" dirty="0">
                <a:solidFill>
                  <a:srgbClr val="000000"/>
                </a:solidFill>
              </a:rPr>
              <a:t>THE</a:t>
            </a:r>
            <a:r>
              <a:rPr spc="277" dirty="0">
                <a:solidFill>
                  <a:srgbClr val="000000"/>
                </a:solidFill>
              </a:rPr>
              <a:t> </a:t>
            </a:r>
            <a:r>
              <a:rPr spc="773" dirty="0">
                <a:solidFill>
                  <a:srgbClr val="000000"/>
                </a:solidFill>
              </a:rPr>
              <a:t>POMODORO</a:t>
            </a:r>
            <a:r>
              <a:rPr spc="277" dirty="0">
                <a:solidFill>
                  <a:srgbClr val="000000"/>
                </a:solidFill>
              </a:rPr>
              <a:t> </a:t>
            </a:r>
            <a:r>
              <a:rPr spc="703" dirty="0">
                <a:solidFill>
                  <a:srgbClr val="000000"/>
                </a:solidFill>
              </a:rPr>
              <a:t>TECHNIQUE</a:t>
            </a:r>
          </a:p>
        </p:txBody>
      </p:sp>
      <p:sp>
        <p:nvSpPr>
          <p:cNvPr id="6" name="object 6"/>
          <p:cNvSpPr txBox="1"/>
          <p:nvPr/>
        </p:nvSpPr>
        <p:spPr>
          <a:xfrm>
            <a:off x="204894" y="1418421"/>
            <a:ext cx="11218757" cy="5087076"/>
          </a:xfrm>
          <a:prstGeom prst="rect">
            <a:avLst/>
          </a:prstGeom>
        </p:spPr>
        <p:txBody>
          <a:bodyPr vert="horz" wrap="square" lIns="0" tIns="8043" rIns="0" bIns="0" rtlCol="0">
            <a:spAutoFit/>
          </a:bodyPr>
          <a:lstStyle/>
          <a:p>
            <a:pPr marL="1951664" marR="106685" indent="-1278531" defTabSz="609630">
              <a:spcBef>
                <a:spcPts val="63"/>
              </a:spcBef>
            </a:pPr>
            <a:r>
              <a:rPr sz="1867" b="1" kern="0" spc="240" dirty="0">
                <a:solidFill>
                  <a:sysClr val="windowText" lastClr="000000"/>
                </a:solidFill>
                <a:latin typeface="Calibri"/>
                <a:cs typeface="Calibri"/>
              </a:rPr>
              <a:t>Student</a:t>
            </a:r>
            <a:r>
              <a:rPr sz="1867" b="1" kern="0" spc="120" dirty="0">
                <a:solidFill>
                  <a:sysClr val="windowText" lastClr="000000"/>
                </a:solidFill>
                <a:latin typeface="Calibri"/>
                <a:cs typeface="Calibri"/>
              </a:rPr>
              <a:t> </a:t>
            </a:r>
            <a:r>
              <a:rPr sz="1867" b="1" kern="0" spc="197" dirty="0">
                <a:solidFill>
                  <a:sysClr val="windowText" lastClr="000000"/>
                </a:solidFill>
                <a:latin typeface="Calibri"/>
                <a:cs typeface="Calibri"/>
              </a:rPr>
              <a:t>Scenario:</a:t>
            </a:r>
            <a:r>
              <a:rPr sz="1867" b="1" kern="0" spc="103" dirty="0">
                <a:solidFill>
                  <a:sysClr val="windowText" lastClr="000000"/>
                </a:solidFill>
                <a:latin typeface="Calibri"/>
                <a:cs typeface="Calibri"/>
              </a:rPr>
              <a:t> </a:t>
            </a:r>
            <a:r>
              <a:rPr sz="1867" kern="0" spc="177" dirty="0">
                <a:solidFill>
                  <a:sysClr val="windowText" lastClr="000000"/>
                </a:solidFill>
                <a:latin typeface="Calibri"/>
                <a:cs typeface="Calibri"/>
              </a:rPr>
              <a:t>Alex</a:t>
            </a:r>
            <a:r>
              <a:rPr sz="1867" kern="0" spc="90" dirty="0">
                <a:solidFill>
                  <a:sysClr val="windowText" lastClr="000000"/>
                </a:solidFill>
                <a:latin typeface="Calibri"/>
                <a:cs typeface="Calibri"/>
              </a:rPr>
              <a:t> </a:t>
            </a:r>
            <a:r>
              <a:rPr sz="1867" kern="0" spc="120" dirty="0">
                <a:solidFill>
                  <a:sysClr val="windowText" lastClr="000000"/>
                </a:solidFill>
                <a:latin typeface="Calibri"/>
                <a:cs typeface="Calibri"/>
              </a:rPr>
              <a:t>is</a:t>
            </a:r>
            <a:r>
              <a:rPr sz="1867" kern="0" spc="70" dirty="0">
                <a:solidFill>
                  <a:sysClr val="windowText" lastClr="000000"/>
                </a:solidFill>
                <a:latin typeface="Calibri"/>
                <a:cs typeface="Calibri"/>
              </a:rPr>
              <a:t> </a:t>
            </a:r>
            <a:r>
              <a:rPr sz="1867" kern="0" spc="210" dirty="0">
                <a:solidFill>
                  <a:sysClr val="windowText" lastClr="000000"/>
                </a:solidFill>
                <a:latin typeface="Calibri"/>
                <a:cs typeface="Calibri"/>
              </a:rPr>
              <a:t>preparing</a:t>
            </a:r>
            <a:r>
              <a:rPr sz="1867" kern="0" spc="97" dirty="0">
                <a:solidFill>
                  <a:sysClr val="windowText" lastClr="000000"/>
                </a:solidFill>
                <a:latin typeface="Calibri"/>
                <a:cs typeface="Calibri"/>
              </a:rPr>
              <a:t> </a:t>
            </a:r>
            <a:r>
              <a:rPr sz="1867" kern="0" spc="203" dirty="0">
                <a:solidFill>
                  <a:sysClr val="windowText" lastClr="000000"/>
                </a:solidFill>
                <a:latin typeface="Calibri"/>
                <a:cs typeface="Calibri"/>
              </a:rPr>
              <a:t>a</a:t>
            </a:r>
            <a:r>
              <a:rPr sz="1867" kern="0" spc="73" dirty="0">
                <a:solidFill>
                  <a:sysClr val="windowText" lastClr="000000"/>
                </a:solidFill>
                <a:latin typeface="Calibri"/>
                <a:cs typeface="Calibri"/>
              </a:rPr>
              <a:t> </a:t>
            </a:r>
            <a:r>
              <a:rPr sz="1867" kern="0" spc="160" dirty="0">
                <a:solidFill>
                  <a:sysClr val="windowText" lastClr="000000"/>
                </a:solidFill>
                <a:latin typeface="Calibri"/>
                <a:cs typeface="Calibri"/>
              </a:rPr>
              <a:t>report</a:t>
            </a:r>
            <a:r>
              <a:rPr sz="1867" kern="0" spc="90" dirty="0">
                <a:solidFill>
                  <a:sysClr val="windowText" lastClr="000000"/>
                </a:solidFill>
                <a:latin typeface="Calibri"/>
                <a:cs typeface="Calibri"/>
              </a:rPr>
              <a:t> </a:t>
            </a:r>
            <a:r>
              <a:rPr sz="1867" kern="0" spc="223" dirty="0">
                <a:solidFill>
                  <a:sysClr val="windowText" lastClr="000000"/>
                </a:solidFill>
                <a:latin typeface="Calibri"/>
                <a:cs typeface="Calibri"/>
              </a:rPr>
              <a:t>on</a:t>
            </a:r>
            <a:r>
              <a:rPr sz="1867" kern="0" spc="73" dirty="0">
                <a:solidFill>
                  <a:sysClr val="windowText" lastClr="000000"/>
                </a:solidFill>
                <a:latin typeface="Calibri"/>
                <a:cs typeface="Calibri"/>
              </a:rPr>
              <a:t> </a:t>
            </a:r>
            <a:r>
              <a:rPr sz="1867" kern="0" spc="217" dirty="0">
                <a:solidFill>
                  <a:sysClr val="windowText" lastClr="000000"/>
                </a:solidFill>
                <a:latin typeface="Calibri"/>
                <a:cs typeface="Calibri"/>
              </a:rPr>
              <a:t>time</a:t>
            </a:r>
            <a:r>
              <a:rPr sz="1867" kern="0" spc="83" dirty="0">
                <a:solidFill>
                  <a:sysClr val="windowText" lastClr="000000"/>
                </a:solidFill>
                <a:latin typeface="Calibri"/>
                <a:cs typeface="Calibri"/>
              </a:rPr>
              <a:t> </a:t>
            </a:r>
            <a:r>
              <a:rPr sz="1867" kern="0" spc="247" dirty="0">
                <a:solidFill>
                  <a:sysClr val="windowText" lastClr="000000"/>
                </a:solidFill>
                <a:latin typeface="Calibri"/>
                <a:cs typeface="Calibri"/>
              </a:rPr>
              <a:t>management.</a:t>
            </a:r>
            <a:r>
              <a:rPr sz="1867" kern="0" spc="100" dirty="0">
                <a:solidFill>
                  <a:sysClr val="windowText" lastClr="000000"/>
                </a:solidFill>
                <a:latin typeface="Calibri"/>
                <a:cs typeface="Calibri"/>
              </a:rPr>
              <a:t> </a:t>
            </a:r>
            <a:r>
              <a:rPr sz="1867" kern="0" spc="169" dirty="0">
                <a:solidFill>
                  <a:sysClr val="windowText" lastClr="000000"/>
                </a:solidFill>
                <a:latin typeface="Calibri"/>
                <a:cs typeface="Calibri"/>
              </a:rPr>
              <a:t>To</a:t>
            </a:r>
            <a:r>
              <a:rPr sz="1867" kern="0" spc="83" dirty="0">
                <a:solidFill>
                  <a:sysClr val="windowText" lastClr="000000"/>
                </a:solidFill>
                <a:latin typeface="Calibri"/>
                <a:cs typeface="Calibri"/>
              </a:rPr>
              <a:t> </a:t>
            </a:r>
            <a:r>
              <a:rPr sz="1867" kern="0" spc="169" dirty="0">
                <a:solidFill>
                  <a:sysClr val="windowText" lastClr="000000"/>
                </a:solidFill>
                <a:latin typeface="Calibri"/>
                <a:cs typeface="Calibri"/>
              </a:rPr>
              <a:t>stay</a:t>
            </a:r>
            <a:r>
              <a:rPr sz="1867" kern="0" spc="73" dirty="0">
                <a:solidFill>
                  <a:sysClr val="windowText" lastClr="000000"/>
                </a:solidFill>
                <a:latin typeface="Calibri"/>
                <a:cs typeface="Calibri"/>
              </a:rPr>
              <a:t> </a:t>
            </a:r>
            <a:r>
              <a:rPr sz="1867" kern="0" spc="203" dirty="0">
                <a:solidFill>
                  <a:sysClr val="windowText" lastClr="000000"/>
                </a:solidFill>
                <a:latin typeface="Calibri"/>
                <a:cs typeface="Calibri"/>
              </a:rPr>
              <a:t>focused</a:t>
            </a:r>
            <a:r>
              <a:rPr sz="1867" kern="0" spc="83" dirty="0">
                <a:solidFill>
                  <a:sysClr val="windowText" lastClr="000000"/>
                </a:solidFill>
                <a:latin typeface="Calibri"/>
                <a:cs typeface="Calibri"/>
              </a:rPr>
              <a:t> </a:t>
            </a:r>
            <a:r>
              <a:rPr sz="1867" kern="0" spc="230" dirty="0">
                <a:solidFill>
                  <a:sysClr val="windowText" lastClr="000000"/>
                </a:solidFill>
                <a:latin typeface="Calibri"/>
                <a:cs typeface="Calibri"/>
              </a:rPr>
              <a:t>and </a:t>
            </a:r>
            <a:r>
              <a:rPr sz="1867" kern="0" spc="177" dirty="0">
                <a:solidFill>
                  <a:sysClr val="windowText" lastClr="000000"/>
                </a:solidFill>
                <a:latin typeface="Calibri"/>
                <a:cs typeface="Calibri"/>
              </a:rPr>
              <a:t>avoid</a:t>
            </a:r>
            <a:r>
              <a:rPr sz="1867" kern="0" spc="80" dirty="0">
                <a:solidFill>
                  <a:sysClr val="windowText" lastClr="000000"/>
                </a:solidFill>
                <a:latin typeface="Calibri"/>
                <a:cs typeface="Calibri"/>
              </a:rPr>
              <a:t> </a:t>
            </a:r>
            <a:r>
              <a:rPr sz="1867" kern="0" spc="160" dirty="0">
                <a:solidFill>
                  <a:sysClr val="windowText" lastClr="000000"/>
                </a:solidFill>
                <a:latin typeface="Calibri"/>
                <a:cs typeface="Calibri"/>
              </a:rPr>
              <a:t>procrastination,</a:t>
            </a:r>
            <a:r>
              <a:rPr sz="1867" kern="0" spc="93" dirty="0">
                <a:solidFill>
                  <a:sysClr val="windowText" lastClr="000000"/>
                </a:solidFill>
                <a:latin typeface="Calibri"/>
                <a:cs typeface="Calibri"/>
              </a:rPr>
              <a:t> </a:t>
            </a:r>
            <a:r>
              <a:rPr sz="1867" kern="0" spc="237" dirty="0">
                <a:solidFill>
                  <a:sysClr val="windowText" lastClr="000000"/>
                </a:solidFill>
                <a:latin typeface="Calibri"/>
                <a:cs typeface="Calibri"/>
              </a:rPr>
              <a:t>he</a:t>
            </a:r>
            <a:r>
              <a:rPr sz="1867" kern="0" spc="70" dirty="0">
                <a:solidFill>
                  <a:sysClr val="windowText" lastClr="000000"/>
                </a:solidFill>
                <a:latin typeface="Calibri"/>
                <a:cs typeface="Calibri"/>
              </a:rPr>
              <a:t> </a:t>
            </a:r>
            <a:r>
              <a:rPr sz="1867" kern="0" spc="203" dirty="0">
                <a:solidFill>
                  <a:sysClr val="windowText" lastClr="000000"/>
                </a:solidFill>
                <a:latin typeface="Calibri"/>
                <a:cs typeface="Calibri"/>
              </a:rPr>
              <a:t>decides</a:t>
            </a:r>
            <a:r>
              <a:rPr sz="1867" kern="0" spc="83" dirty="0">
                <a:solidFill>
                  <a:sysClr val="windowText" lastClr="000000"/>
                </a:solidFill>
                <a:latin typeface="Calibri"/>
                <a:cs typeface="Calibri"/>
              </a:rPr>
              <a:t> </a:t>
            </a:r>
            <a:r>
              <a:rPr sz="1867" kern="0" spc="150" dirty="0">
                <a:solidFill>
                  <a:sysClr val="windowText" lastClr="000000"/>
                </a:solidFill>
                <a:latin typeface="Calibri"/>
                <a:cs typeface="Calibri"/>
              </a:rPr>
              <a:t>to</a:t>
            </a:r>
            <a:r>
              <a:rPr sz="1867" kern="0" spc="70" dirty="0">
                <a:solidFill>
                  <a:sysClr val="windowText" lastClr="000000"/>
                </a:solidFill>
                <a:latin typeface="Calibri"/>
                <a:cs typeface="Calibri"/>
              </a:rPr>
              <a:t> </a:t>
            </a:r>
            <a:r>
              <a:rPr sz="1867" kern="0" spc="210" dirty="0">
                <a:solidFill>
                  <a:sysClr val="windowText" lastClr="000000"/>
                </a:solidFill>
                <a:latin typeface="Calibri"/>
                <a:cs typeface="Calibri"/>
              </a:rPr>
              <a:t>use</a:t>
            </a:r>
            <a:r>
              <a:rPr sz="1867" kern="0" spc="80" dirty="0">
                <a:solidFill>
                  <a:sysClr val="windowText" lastClr="000000"/>
                </a:solidFill>
                <a:latin typeface="Calibri"/>
                <a:cs typeface="Calibri"/>
              </a:rPr>
              <a:t> </a:t>
            </a:r>
            <a:r>
              <a:rPr sz="1867" kern="0" spc="200" dirty="0">
                <a:solidFill>
                  <a:sysClr val="windowText" lastClr="000000"/>
                </a:solidFill>
                <a:latin typeface="Calibri"/>
                <a:cs typeface="Calibri"/>
              </a:rPr>
              <a:t>the</a:t>
            </a:r>
            <a:r>
              <a:rPr sz="1867" kern="0" spc="80" dirty="0">
                <a:solidFill>
                  <a:sysClr val="windowText" lastClr="000000"/>
                </a:solidFill>
                <a:latin typeface="Calibri"/>
                <a:cs typeface="Calibri"/>
              </a:rPr>
              <a:t> </a:t>
            </a:r>
            <a:r>
              <a:rPr sz="1867" kern="0" spc="237" dirty="0">
                <a:solidFill>
                  <a:sysClr val="windowText" lastClr="000000"/>
                </a:solidFill>
                <a:latin typeface="Calibri"/>
                <a:cs typeface="Calibri"/>
              </a:rPr>
              <a:t>Pomodoro</a:t>
            </a:r>
            <a:r>
              <a:rPr sz="1867" kern="0" spc="87" dirty="0">
                <a:solidFill>
                  <a:sysClr val="windowText" lastClr="000000"/>
                </a:solidFill>
                <a:latin typeface="Calibri"/>
                <a:cs typeface="Calibri"/>
              </a:rPr>
              <a:t> </a:t>
            </a:r>
            <a:r>
              <a:rPr sz="1867" kern="0" spc="180" dirty="0">
                <a:solidFill>
                  <a:sysClr val="windowText" lastClr="000000"/>
                </a:solidFill>
                <a:latin typeface="Calibri"/>
                <a:cs typeface="Calibri"/>
              </a:rPr>
              <a:t>Technique.</a:t>
            </a:r>
            <a:endParaRPr sz="1867" kern="0" dirty="0">
              <a:solidFill>
                <a:sysClr val="windowText" lastClr="000000"/>
              </a:solidFill>
              <a:latin typeface="Calibri"/>
              <a:cs typeface="Calibri"/>
            </a:endParaRPr>
          </a:p>
          <a:p>
            <a:pPr marL="312859" indent="-304392" defTabSz="609630">
              <a:spcBef>
                <a:spcPts val="1763"/>
              </a:spcBef>
              <a:buFont typeface="Arial"/>
              <a:buChar char="•"/>
              <a:tabLst>
                <a:tab pos="312859" algn="l"/>
              </a:tabLst>
            </a:pPr>
            <a:r>
              <a:rPr sz="1867" b="1" kern="0" spc="193" dirty="0">
                <a:solidFill>
                  <a:sysClr val="windowText" lastClr="000000"/>
                </a:solidFill>
                <a:latin typeface="Calibri"/>
                <a:cs typeface="Calibri"/>
              </a:rPr>
              <a:t>Preparation:</a:t>
            </a:r>
            <a:r>
              <a:rPr sz="1867" b="1" kern="0" spc="127" dirty="0">
                <a:solidFill>
                  <a:sysClr val="windowText" lastClr="000000"/>
                </a:solidFill>
                <a:latin typeface="Calibri"/>
                <a:cs typeface="Calibri"/>
              </a:rPr>
              <a:t> </a:t>
            </a:r>
            <a:r>
              <a:rPr sz="1867" kern="0" spc="177" dirty="0">
                <a:solidFill>
                  <a:sysClr val="windowText" lastClr="000000"/>
                </a:solidFill>
                <a:latin typeface="Calibri"/>
                <a:cs typeface="Calibri"/>
              </a:rPr>
              <a:t>Alex</a:t>
            </a:r>
            <a:r>
              <a:rPr sz="1867" kern="0" spc="87" dirty="0">
                <a:solidFill>
                  <a:sysClr val="windowText" lastClr="000000"/>
                </a:solidFill>
                <a:latin typeface="Calibri"/>
                <a:cs typeface="Calibri"/>
              </a:rPr>
              <a:t> </a:t>
            </a:r>
            <a:r>
              <a:rPr sz="1867" kern="0" spc="210" dirty="0">
                <a:solidFill>
                  <a:sysClr val="windowText" lastClr="000000"/>
                </a:solidFill>
                <a:latin typeface="Calibri"/>
                <a:cs typeface="Calibri"/>
              </a:rPr>
              <a:t>gathers</a:t>
            </a:r>
            <a:r>
              <a:rPr sz="1867" kern="0" spc="87" dirty="0">
                <a:solidFill>
                  <a:sysClr val="windowText" lastClr="000000"/>
                </a:solidFill>
                <a:latin typeface="Calibri"/>
                <a:cs typeface="Calibri"/>
              </a:rPr>
              <a:t> </a:t>
            </a:r>
            <a:r>
              <a:rPr sz="1867" kern="0" spc="180" dirty="0">
                <a:solidFill>
                  <a:sysClr val="windowText" lastClr="000000"/>
                </a:solidFill>
                <a:latin typeface="Calibri"/>
                <a:cs typeface="Calibri"/>
              </a:rPr>
              <a:t>materials</a:t>
            </a:r>
            <a:r>
              <a:rPr sz="1867" kern="0" spc="83" dirty="0">
                <a:solidFill>
                  <a:sysClr val="windowText" lastClr="000000"/>
                </a:solidFill>
                <a:latin typeface="Calibri"/>
                <a:cs typeface="Calibri"/>
              </a:rPr>
              <a:t> </a:t>
            </a:r>
            <a:r>
              <a:rPr sz="1867" kern="0" spc="110" dirty="0">
                <a:solidFill>
                  <a:sysClr val="windowText" lastClr="000000"/>
                </a:solidFill>
                <a:latin typeface="Calibri"/>
                <a:cs typeface="Calibri"/>
              </a:rPr>
              <a:t>for</a:t>
            </a:r>
            <a:r>
              <a:rPr sz="1867" kern="0" spc="67" dirty="0">
                <a:solidFill>
                  <a:sysClr val="windowText" lastClr="000000"/>
                </a:solidFill>
                <a:latin typeface="Calibri"/>
                <a:cs typeface="Calibri"/>
              </a:rPr>
              <a:t> </a:t>
            </a:r>
            <a:r>
              <a:rPr sz="1867" kern="0" spc="173" dirty="0">
                <a:solidFill>
                  <a:sysClr val="windowText" lastClr="000000"/>
                </a:solidFill>
                <a:latin typeface="Calibri"/>
                <a:cs typeface="Calibri"/>
              </a:rPr>
              <a:t>his</a:t>
            </a:r>
            <a:r>
              <a:rPr sz="1867" kern="0" spc="80" dirty="0">
                <a:solidFill>
                  <a:sysClr val="windowText" lastClr="000000"/>
                </a:solidFill>
                <a:latin typeface="Calibri"/>
                <a:cs typeface="Calibri"/>
              </a:rPr>
              <a:t> </a:t>
            </a:r>
            <a:r>
              <a:rPr sz="1867" kern="0" spc="160" dirty="0">
                <a:solidFill>
                  <a:sysClr val="windowText" lastClr="000000"/>
                </a:solidFill>
                <a:latin typeface="Calibri"/>
                <a:cs typeface="Calibri"/>
              </a:rPr>
              <a:t>report</a:t>
            </a:r>
            <a:r>
              <a:rPr sz="1867" kern="0" spc="83" dirty="0">
                <a:solidFill>
                  <a:sysClr val="windowText" lastClr="000000"/>
                </a:solidFill>
                <a:latin typeface="Calibri"/>
                <a:cs typeface="Calibri"/>
              </a:rPr>
              <a:t> </a:t>
            </a:r>
            <a:r>
              <a:rPr sz="1867" kern="0" spc="247" dirty="0">
                <a:solidFill>
                  <a:sysClr val="windowText" lastClr="000000"/>
                </a:solidFill>
                <a:latin typeface="Calibri"/>
                <a:cs typeface="Calibri"/>
              </a:rPr>
              <a:t>and</a:t>
            </a:r>
            <a:r>
              <a:rPr sz="1867" kern="0" spc="73" dirty="0">
                <a:solidFill>
                  <a:sysClr val="windowText" lastClr="000000"/>
                </a:solidFill>
                <a:latin typeface="Calibri"/>
                <a:cs typeface="Calibri"/>
              </a:rPr>
              <a:t> </a:t>
            </a:r>
            <a:r>
              <a:rPr sz="1867" kern="0" spc="169" dirty="0">
                <a:solidFill>
                  <a:sysClr val="windowText" lastClr="000000"/>
                </a:solidFill>
                <a:latin typeface="Calibri"/>
                <a:cs typeface="Calibri"/>
              </a:rPr>
              <a:t>sets</a:t>
            </a:r>
            <a:r>
              <a:rPr sz="1867" kern="0" spc="76" dirty="0">
                <a:solidFill>
                  <a:sysClr val="windowText" lastClr="000000"/>
                </a:solidFill>
                <a:latin typeface="Calibri"/>
                <a:cs typeface="Calibri"/>
              </a:rPr>
              <a:t> </a:t>
            </a:r>
            <a:r>
              <a:rPr sz="1867" kern="0" spc="203" dirty="0">
                <a:solidFill>
                  <a:sysClr val="windowText" lastClr="000000"/>
                </a:solidFill>
                <a:latin typeface="Calibri"/>
                <a:cs typeface="Calibri"/>
              </a:rPr>
              <a:t>a</a:t>
            </a:r>
            <a:r>
              <a:rPr sz="1867" kern="0" spc="70" dirty="0">
                <a:solidFill>
                  <a:sysClr val="windowText" lastClr="000000"/>
                </a:solidFill>
                <a:latin typeface="Calibri"/>
                <a:cs typeface="Calibri"/>
              </a:rPr>
              <a:t> </a:t>
            </a:r>
            <a:r>
              <a:rPr sz="1867" kern="0" spc="120" dirty="0">
                <a:solidFill>
                  <a:sysClr val="windowText" lastClr="000000"/>
                </a:solidFill>
                <a:latin typeface="Calibri"/>
                <a:cs typeface="Calibri"/>
              </a:rPr>
              <a:t>25-</a:t>
            </a:r>
            <a:r>
              <a:rPr sz="1867" kern="0" spc="233" dirty="0">
                <a:solidFill>
                  <a:sysClr val="windowText" lastClr="000000"/>
                </a:solidFill>
                <a:latin typeface="Calibri"/>
                <a:cs typeface="Calibri"/>
              </a:rPr>
              <a:t>minute</a:t>
            </a:r>
            <a:r>
              <a:rPr sz="1867" kern="0" spc="87" dirty="0">
                <a:solidFill>
                  <a:sysClr val="windowText" lastClr="000000"/>
                </a:solidFill>
                <a:latin typeface="Calibri"/>
                <a:cs typeface="Calibri"/>
              </a:rPr>
              <a:t> </a:t>
            </a:r>
            <a:r>
              <a:rPr sz="1867" kern="0" spc="136" dirty="0">
                <a:solidFill>
                  <a:sysClr val="windowText" lastClr="000000"/>
                </a:solidFill>
                <a:latin typeface="Calibri"/>
                <a:cs typeface="Calibri"/>
              </a:rPr>
              <a:t>timer.</a:t>
            </a:r>
            <a:endParaRPr sz="1867" kern="0" dirty="0">
              <a:solidFill>
                <a:sysClr val="windowText" lastClr="000000"/>
              </a:solidFill>
              <a:latin typeface="Calibri"/>
              <a:cs typeface="Calibri"/>
            </a:endParaRPr>
          </a:p>
          <a:p>
            <a:pPr marL="312859" indent="-304392" defTabSz="609630">
              <a:spcBef>
                <a:spcPts val="2240"/>
              </a:spcBef>
              <a:buFont typeface="Arial"/>
              <a:buChar char="•"/>
              <a:tabLst>
                <a:tab pos="312859" algn="l"/>
              </a:tabLst>
            </a:pPr>
            <a:r>
              <a:rPr sz="1867" b="1" kern="0" spc="263" dirty="0">
                <a:solidFill>
                  <a:sysClr val="windowText" lastClr="000000"/>
                </a:solidFill>
                <a:latin typeface="Calibri"/>
                <a:cs typeface="Calibri"/>
              </a:rPr>
              <a:t>Pomodoro</a:t>
            </a:r>
            <a:r>
              <a:rPr sz="1867" b="1" kern="0" spc="130" dirty="0">
                <a:solidFill>
                  <a:sysClr val="windowText" lastClr="000000"/>
                </a:solidFill>
                <a:latin typeface="Calibri"/>
                <a:cs typeface="Calibri"/>
              </a:rPr>
              <a:t> </a:t>
            </a:r>
            <a:r>
              <a:rPr sz="1867" b="1" kern="0" spc="-230" dirty="0">
                <a:solidFill>
                  <a:sysClr val="windowText" lastClr="000000"/>
                </a:solidFill>
                <a:latin typeface="Calibri"/>
                <a:cs typeface="Calibri"/>
              </a:rPr>
              <a:t>1</a:t>
            </a:r>
            <a:r>
              <a:rPr sz="1867" b="1" kern="0" spc="117" dirty="0">
                <a:solidFill>
                  <a:sysClr val="windowText" lastClr="000000"/>
                </a:solidFill>
                <a:latin typeface="Calibri"/>
                <a:cs typeface="Calibri"/>
              </a:rPr>
              <a:t> </a:t>
            </a:r>
            <a:r>
              <a:rPr sz="1867" b="1" kern="0" spc="123" dirty="0">
                <a:solidFill>
                  <a:sysClr val="windowText" lastClr="000000"/>
                </a:solidFill>
                <a:latin typeface="Calibri"/>
                <a:cs typeface="Calibri"/>
              </a:rPr>
              <a:t>(25</a:t>
            </a:r>
            <a:r>
              <a:rPr sz="1867" b="1" kern="0" spc="117" dirty="0">
                <a:solidFill>
                  <a:sysClr val="windowText" lastClr="000000"/>
                </a:solidFill>
                <a:latin typeface="Calibri"/>
                <a:cs typeface="Calibri"/>
              </a:rPr>
              <a:t> </a:t>
            </a:r>
            <a:r>
              <a:rPr sz="1867" b="1" kern="0" spc="180" dirty="0">
                <a:solidFill>
                  <a:sysClr val="windowText" lastClr="000000"/>
                </a:solidFill>
                <a:latin typeface="Calibri"/>
                <a:cs typeface="Calibri"/>
              </a:rPr>
              <a:t>mins):</a:t>
            </a:r>
            <a:r>
              <a:rPr sz="1867" b="1" kern="0" spc="123" dirty="0">
                <a:solidFill>
                  <a:sysClr val="windowText" lastClr="000000"/>
                </a:solidFill>
                <a:latin typeface="Calibri"/>
                <a:cs typeface="Calibri"/>
              </a:rPr>
              <a:t> </a:t>
            </a:r>
            <a:r>
              <a:rPr sz="1867" kern="0" spc="210" dirty="0">
                <a:solidFill>
                  <a:sysClr val="windowText" lastClr="000000"/>
                </a:solidFill>
                <a:latin typeface="Calibri"/>
                <a:cs typeface="Calibri"/>
              </a:rPr>
              <a:t>Researches</a:t>
            </a:r>
            <a:r>
              <a:rPr sz="1867" kern="0" spc="97" dirty="0">
                <a:solidFill>
                  <a:sysClr val="windowText" lastClr="000000"/>
                </a:solidFill>
                <a:latin typeface="Calibri"/>
                <a:cs typeface="Calibri"/>
              </a:rPr>
              <a:t> </a:t>
            </a:r>
            <a:r>
              <a:rPr sz="1867" kern="0" spc="217" dirty="0">
                <a:solidFill>
                  <a:sysClr val="windowText" lastClr="000000"/>
                </a:solidFill>
                <a:latin typeface="Calibri"/>
                <a:cs typeface="Calibri"/>
              </a:rPr>
              <a:t>time</a:t>
            </a:r>
            <a:r>
              <a:rPr sz="1867" kern="0" spc="80" dirty="0">
                <a:solidFill>
                  <a:sysClr val="windowText" lastClr="000000"/>
                </a:solidFill>
                <a:latin typeface="Calibri"/>
                <a:cs typeface="Calibri"/>
              </a:rPr>
              <a:t> </a:t>
            </a:r>
            <a:r>
              <a:rPr sz="1867" kern="0" spc="280" dirty="0">
                <a:solidFill>
                  <a:sysClr val="windowText" lastClr="000000"/>
                </a:solidFill>
                <a:latin typeface="Calibri"/>
                <a:cs typeface="Calibri"/>
              </a:rPr>
              <a:t>management</a:t>
            </a:r>
            <a:r>
              <a:rPr sz="1867" kern="0" spc="113" dirty="0">
                <a:solidFill>
                  <a:sysClr val="windowText" lastClr="000000"/>
                </a:solidFill>
                <a:latin typeface="Calibri"/>
                <a:cs typeface="Calibri"/>
              </a:rPr>
              <a:t> </a:t>
            </a:r>
            <a:r>
              <a:rPr sz="1867" kern="0" spc="187" dirty="0">
                <a:solidFill>
                  <a:sysClr val="windowText" lastClr="000000"/>
                </a:solidFill>
                <a:latin typeface="Calibri"/>
                <a:cs typeface="Calibri"/>
              </a:rPr>
              <a:t>techniques,</a:t>
            </a:r>
            <a:r>
              <a:rPr sz="1867" kern="0" spc="80" dirty="0">
                <a:solidFill>
                  <a:sysClr val="windowText" lastClr="000000"/>
                </a:solidFill>
                <a:latin typeface="Calibri"/>
                <a:cs typeface="Calibri"/>
              </a:rPr>
              <a:t> </a:t>
            </a:r>
            <a:r>
              <a:rPr sz="1867" kern="0" spc="223" dirty="0">
                <a:solidFill>
                  <a:sysClr val="windowText" lastClr="000000"/>
                </a:solidFill>
                <a:latin typeface="Calibri"/>
                <a:cs typeface="Calibri"/>
              </a:rPr>
              <a:t>taking</a:t>
            </a:r>
            <a:r>
              <a:rPr sz="1867" kern="0" spc="87" dirty="0">
                <a:solidFill>
                  <a:sysClr val="windowText" lastClr="000000"/>
                </a:solidFill>
                <a:latin typeface="Calibri"/>
                <a:cs typeface="Calibri"/>
              </a:rPr>
              <a:t> </a:t>
            </a:r>
            <a:r>
              <a:rPr sz="1867" kern="0" spc="140" dirty="0">
                <a:solidFill>
                  <a:sysClr val="windowText" lastClr="000000"/>
                </a:solidFill>
                <a:latin typeface="Calibri"/>
                <a:cs typeface="Calibri"/>
              </a:rPr>
              <a:t>notes.</a:t>
            </a:r>
            <a:endParaRPr sz="1867" kern="0" dirty="0">
              <a:solidFill>
                <a:sysClr val="windowText" lastClr="000000"/>
              </a:solidFill>
              <a:latin typeface="Calibri"/>
              <a:cs typeface="Calibri"/>
            </a:endParaRPr>
          </a:p>
          <a:p>
            <a:pPr marL="312859" indent="-304392" defTabSz="609630">
              <a:spcBef>
                <a:spcPts val="2243"/>
              </a:spcBef>
              <a:buFont typeface="Arial"/>
              <a:buChar char="•"/>
              <a:tabLst>
                <a:tab pos="312859" algn="l"/>
              </a:tabLst>
            </a:pPr>
            <a:r>
              <a:rPr sz="1867" b="1" kern="0" spc="220" dirty="0">
                <a:solidFill>
                  <a:sysClr val="windowText" lastClr="000000"/>
                </a:solidFill>
                <a:latin typeface="Calibri"/>
                <a:cs typeface="Calibri"/>
              </a:rPr>
              <a:t>Short</a:t>
            </a:r>
            <a:r>
              <a:rPr sz="1867" b="1" kern="0" spc="110" dirty="0">
                <a:solidFill>
                  <a:sysClr val="windowText" lastClr="000000"/>
                </a:solidFill>
                <a:latin typeface="Calibri"/>
                <a:cs typeface="Calibri"/>
              </a:rPr>
              <a:t> </a:t>
            </a:r>
            <a:r>
              <a:rPr sz="1867" b="1" kern="0" spc="260" dirty="0">
                <a:solidFill>
                  <a:sysClr val="windowText" lastClr="000000"/>
                </a:solidFill>
                <a:latin typeface="Calibri"/>
                <a:cs typeface="Calibri"/>
              </a:rPr>
              <a:t>Break</a:t>
            </a:r>
            <a:r>
              <a:rPr sz="1867" b="1" kern="0" spc="113" dirty="0">
                <a:solidFill>
                  <a:sysClr val="windowText" lastClr="000000"/>
                </a:solidFill>
                <a:latin typeface="Calibri"/>
                <a:cs typeface="Calibri"/>
              </a:rPr>
              <a:t> (5</a:t>
            </a:r>
            <a:r>
              <a:rPr sz="1867" b="1" kern="0" spc="100" dirty="0">
                <a:solidFill>
                  <a:sysClr val="windowText" lastClr="000000"/>
                </a:solidFill>
                <a:latin typeface="Calibri"/>
                <a:cs typeface="Calibri"/>
              </a:rPr>
              <a:t> </a:t>
            </a:r>
            <a:r>
              <a:rPr sz="1867" b="1" kern="0" spc="183" dirty="0">
                <a:solidFill>
                  <a:sysClr val="windowText" lastClr="000000"/>
                </a:solidFill>
                <a:latin typeface="Calibri"/>
                <a:cs typeface="Calibri"/>
              </a:rPr>
              <a:t>mins):</a:t>
            </a:r>
            <a:r>
              <a:rPr sz="1867" b="1" kern="0" spc="123" dirty="0">
                <a:solidFill>
                  <a:sysClr val="windowText" lastClr="000000"/>
                </a:solidFill>
                <a:latin typeface="Calibri"/>
                <a:cs typeface="Calibri"/>
              </a:rPr>
              <a:t> </a:t>
            </a:r>
            <a:r>
              <a:rPr sz="1867" kern="0" spc="163" dirty="0">
                <a:solidFill>
                  <a:sysClr val="windowText" lastClr="000000"/>
                </a:solidFill>
                <a:latin typeface="Calibri"/>
                <a:cs typeface="Calibri"/>
              </a:rPr>
              <a:t>Stretches,</a:t>
            </a:r>
            <a:r>
              <a:rPr sz="1867" kern="0" spc="80" dirty="0">
                <a:solidFill>
                  <a:sysClr val="windowText" lastClr="000000"/>
                </a:solidFill>
                <a:latin typeface="Calibri"/>
                <a:cs typeface="Calibri"/>
              </a:rPr>
              <a:t> </a:t>
            </a:r>
            <a:r>
              <a:rPr sz="1867" kern="0" spc="227" dirty="0">
                <a:solidFill>
                  <a:sysClr val="windowText" lastClr="000000"/>
                </a:solidFill>
                <a:latin typeface="Calibri"/>
                <a:cs typeface="Calibri"/>
              </a:rPr>
              <a:t>grabs</a:t>
            </a:r>
            <a:r>
              <a:rPr sz="1867" kern="0" spc="90" dirty="0">
                <a:solidFill>
                  <a:sysClr val="windowText" lastClr="000000"/>
                </a:solidFill>
                <a:latin typeface="Calibri"/>
                <a:cs typeface="Calibri"/>
              </a:rPr>
              <a:t> </a:t>
            </a:r>
            <a:r>
              <a:rPr sz="1867" kern="0" spc="203" dirty="0">
                <a:solidFill>
                  <a:sysClr val="windowText" lastClr="000000"/>
                </a:solidFill>
                <a:latin typeface="Calibri"/>
                <a:cs typeface="Calibri"/>
              </a:rPr>
              <a:t>a</a:t>
            </a:r>
            <a:r>
              <a:rPr sz="1867" kern="0" spc="67" dirty="0">
                <a:solidFill>
                  <a:sysClr val="windowText" lastClr="000000"/>
                </a:solidFill>
                <a:latin typeface="Calibri"/>
                <a:cs typeface="Calibri"/>
              </a:rPr>
              <a:t> </a:t>
            </a:r>
            <a:r>
              <a:rPr sz="1867" kern="0" spc="173" dirty="0">
                <a:solidFill>
                  <a:sysClr val="windowText" lastClr="000000"/>
                </a:solidFill>
                <a:latin typeface="Calibri"/>
                <a:cs typeface="Calibri"/>
              </a:rPr>
              <a:t>snack.</a:t>
            </a:r>
            <a:endParaRPr sz="1867" kern="0" dirty="0">
              <a:solidFill>
                <a:sysClr val="windowText" lastClr="000000"/>
              </a:solidFill>
              <a:latin typeface="Calibri"/>
              <a:cs typeface="Calibri"/>
            </a:endParaRPr>
          </a:p>
          <a:p>
            <a:pPr marL="312859" indent="-304392" defTabSz="609630">
              <a:spcBef>
                <a:spcPts val="2240"/>
              </a:spcBef>
              <a:buFont typeface="Arial"/>
              <a:buChar char="•"/>
              <a:tabLst>
                <a:tab pos="312859" algn="l"/>
              </a:tabLst>
            </a:pPr>
            <a:r>
              <a:rPr sz="1867" b="1" kern="0" spc="257" dirty="0">
                <a:solidFill>
                  <a:sysClr val="windowText" lastClr="000000"/>
                </a:solidFill>
                <a:latin typeface="Calibri"/>
                <a:cs typeface="Calibri"/>
              </a:rPr>
              <a:t>Pomodoro</a:t>
            </a:r>
            <a:r>
              <a:rPr sz="1867" b="1" kern="0" spc="130" dirty="0">
                <a:solidFill>
                  <a:sysClr val="windowText" lastClr="000000"/>
                </a:solidFill>
                <a:latin typeface="Calibri"/>
                <a:cs typeface="Calibri"/>
              </a:rPr>
              <a:t> </a:t>
            </a:r>
            <a:r>
              <a:rPr sz="1867" b="1" kern="0" spc="140" dirty="0">
                <a:solidFill>
                  <a:sysClr val="windowText" lastClr="000000"/>
                </a:solidFill>
                <a:latin typeface="Calibri"/>
                <a:cs typeface="Calibri"/>
              </a:rPr>
              <a:t>2</a:t>
            </a:r>
            <a:r>
              <a:rPr sz="1867" b="1" kern="0" spc="113" dirty="0">
                <a:solidFill>
                  <a:sysClr val="windowText" lastClr="000000"/>
                </a:solidFill>
                <a:latin typeface="Calibri"/>
                <a:cs typeface="Calibri"/>
              </a:rPr>
              <a:t> </a:t>
            </a:r>
            <a:r>
              <a:rPr sz="1867" b="1" kern="0" spc="123" dirty="0">
                <a:solidFill>
                  <a:sysClr val="windowText" lastClr="000000"/>
                </a:solidFill>
                <a:latin typeface="Calibri"/>
                <a:cs typeface="Calibri"/>
              </a:rPr>
              <a:t>(25</a:t>
            </a:r>
            <a:r>
              <a:rPr sz="1867" b="1" kern="0" spc="113" dirty="0">
                <a:solidFill>
                  <a:sysClr val="windowText" lastClr="000000"/>
                </a:solidFill>
                <a:latin typeface="Calibri"/>
                <a:cs typeface="Calibri"/>
              </a:rPr>
              <a:t> </a:t>
            </a:r>
            <a:r>
              <a:rPr sz="1867" b="1" kern="0" spc="183" dirty="0">
                <a:solidFill>
                  <a:sysClr val="windowText" lastClr="000000"/>
                </a:solidFill>
                <a:latin typeface="Calibri"/>
                <a:cs typeface="Calibri"/>
              </a:rPr>
              <a:t>mins):</a:t>
            </a:r>
            <a:r>
              <a:rPr sz="1867" b="1" kern="0" spc="133" dirty="0">
                <a:solidFill>
                  <a:sysClr val="windowText" lastClr="000000"/>
                </a:solidFill>
                <a:latin typeface="Calibri"/>
                <a:cs typeface="Calibri"/>
              </a:rPr>
              <a:t> </a:t>
            </a:r>
            <a:r>
              <a:rPr sz="1867" kern="0" spc="177" dirty="0">
                <a:solidFill>
                  <a:sysClr val="windowText" lastClr="000000"/>
                </a:solidFill>
                <a:latin typeface="Calibri"/>
                <a:cs typeface="Calibri"/>
              </a:rPr>
              <a:t>Writes</a:t>
            </a:r>
            <a:r>
              <a:rPr sz="1867" kern="0" spc="80" dirty="0">
                <a:solidFill>
                  <a:sysClr val="windowText" lastClr="000000"/>
                </a:solidFill>
                <a:latin typeface="Calibri"/>
                <a:cs typeface="Calibri"/>
              </a:rPr>
              <a:t> </a:t>
            </a:r>
            <a:r>
              <a:rPr sz="1867" kern="0" spc="200" dirty="0">
                <a:solidFill>
                  <a:sysClr val="windowText" lastClr="000000"/>
                </a:solidFill>
                <a:latin typeface="Calibri"/>
                <a:cs typeface="Calibri"/>
              </a:rPr>
              <a:t>the</a:t>
            </a:r>
            <a:r>
              <a:rPr sz="1867" kern="0" spc="80" dirty="0">
                <a:solidFill>
                  <a:sysClr val="windowText" lastClr="000000"/>
                </a:solidFill>
                <a:latin typeface="Calibri"/>
                <a:cs typeface="Calibri"/>
              </a:rPr>
              <a:t> </a:t>
            </a:r>
            <a:r>
              <a:rPr sz="1867" kern="0" spc="180" dirty="0">
                <a:solidFill>
                  <a:sysClr val="windowText" lastClr="000000"/>
                </a:solidFill>
                <a:latin typeface="Calibri"/>
                <a:cs typeface="Calibri"/>
              </a:rPr>
              <a:t>introduction</a:t>
            </a:r>
            <a:r>
              <a:rPr sz="1867" kern="0" spc="83" dirty="0">
                <a:solidFill>
                  <a:sysClr val="windowText" lastClr="000000"/>
                </a:solidFill>
                <a:latin typeface="Calibri"/>
                <a:cs typeface="Calibri"/>
              </a:rPr>
              <a:t> </a:t>
            </a:r>
            <a:r>
              <a:rPr sz="1867" kern="0" spc="247" dirty="0">
                <a:solidFill>
                  <a:sysClr val="windowText" lastClr="000000"/>
                </a:solidFill>
                <a:latin typeface="Calibri"/>
                <a:cs typeface="Calibri"/>
              </a:rPr>
              <a:t>and</a:t>
            </a:r>
            <a:r>
              <a:rPr sz="1867" kern="0" spc="87" dirty="0">
                <a:solidFill>
                  <a:sysClr val="windowText" lastClr="000000"/>
                </a:solidFill>
                <a:latin typeface="Calibri"/>
                <a:cs typeface="Calibri"/>
              </a:rPr>
              <a:t> </a:t>
            </a:r>
            <a:r>
              <a:rPr sz="1867" kern="0" spc="169" dirty="0">
                <a:solidFill>
                  <a:sysClr val="windowText" lastClr="000000"/>
                </a:solidFill>
                <a:latin typeface="Calibri"/>
                <a:cs typeface="Calibri"/>
              </a:rPr>
              <a:t>outlines</a:t>
            </a:r>
            <a:r>
              <a:rPr sz="1867" kern="0" spc="73" dirty="0">
                <a:solidFill>
                  <a:sysClr val="windowText" lastClr="000000"/>
                </a:solidFill>
                <a:latin typeface="Calibri"/>
                <a:cs typeface="Calibri"/>
              </a:rPr>
              <a:t> </a:t>
            </a:r>
            <a:r>
              <a:rPr sz="1867" kern="0" spc="207" dirty="0">
                <a:solidFill>
                  <a:sysClr val="windowText" lastClr="000000"/>
                </a:solidFill>
                <a:latin typeface="Calibri"/>
                <a:cs typeface="Calibri"/>
              </a:rPr>
              <a:t>key</a:t>
            </a:r>
            <a:r>
              <a:rPr sz="1867" kern="0" spc="70" dirty="0">
                <a:solidFill>
                  <a:sysClr val="windowText" lastClr="000000"/>
                </a:solidFill>
                <a:latin typeface="Calibri"/>
                <a:cs typeface="Calibri"/>
              </a:rPr>
              <a:t> </a:t>
            </a:r>
            <a:r>
              <a:rPr sz="1867" kern="0" spc="180" dirty="0">
                <a:solidFill>
                  <a:sysClr val="windowText" lastClr="000000"/>
                </a:solidFill>
                <a:latin typeface="Calibri"/>
                <a:cs typeface="Calibri"/>
              </a:rPr>
              <a:t>points</a:t>
            </a:r>
            <a:r>
              <a:rPr sz="1867" kern="0" spc="80" dirty="0">
                <a:solidFill>
                  <a:sysClr val="windowText" lastClr="000000"/>
                </a:solidFill>
                <a:latin typeface="Calibri"/>
                <a:cs typeface="Calibri"/>
              </a:rPr>
              <a:t> </a:t>
            </a:r>
            <a:r>
              <a:rPr sz="1867" kern="0" spc="123" dirty="0">
                <a:solidFill>
                  <a:sysClr val="windowText" lastClr="000000"/>
                </a:solidFill>
                <a:latin typeface="Calibri"/>
                <a:cs typeface="Calibri"/>
              </a:rPr>
              <a:t>of</a:t>
            </a:r>
            <a:r>
              <a:rPr sz="1867" kern="0" spc="80" dirty="0">
                <a:solidFill>
                  <a:sysClr val="windowText" lastClr="000000"/>
                </a:solidFill>
                <a:latin typeface="Calibri"/>
                <a:cs typeface="Calibri"/>
              </a:rPr>
              <a:t> </a:t>
            </a:r>
            <a:r>
              <a:rPr sz="1867" kern="0" spc="200" dirty="0">
                <a:solidFill>
                  <a:sysClr val="windowText" lastClr="000000"/>
                </a:solidFill>
                <a:latin typeface="Calibri"/>
                <a:cs typeface="Calibri"/>
              </a:rPr>
              <a:t>the</a:t>
            </a:r>
            <a:r>
              <a:rPr sz="1867" kern="0" spc="80" dirty="0">
                <a:solidFill>
                  <a:sysClr val="windowText" lastClr="000000"/>
                </a:solidFill>
                <a:latin typeface="Calibri"/>
                <a:cs typeface="Calibri"/>
              </a:rPr>
              <a:t> </a:t>
            </a:r>
            <a:r>
              <a:rPr sz="1867" kern="0" spc="117" dirty="0">
                <a:solidFill>
                  <a:sysClr val="windowText" lastClr="000000"/>
                </a:solidFill>
                <a:latin typeface="Calibri"/>
                <a:cs typeface="Calibri"/>
              </a:rPr>
              <a:t>report.</a:t>
            </a:r>
            <a:endParaRPr sz="1867" kern="0" dirty="0">
              <a:solidFill>
                <a:sysClr val="windowText" lastClr="000000"/>
              </a:solidFill>
              <a:latin typeface="Calibri"/>
              <a:cs typeface="Calibri"/>
            </a:endParaRPr>
          </a:p>
          <a:p>
            <a:pPr marL="312859" indent="-304392" defTabSz="609630">
              <a:spcBef>
                <a:spcPts val="2240"/>
              </a:spcBef>
              <a:buFont typeface="Arial"/>
              <a:buChar char="•"/>
              <a:tabLst>
                <a:tab pos="312859" algn="l"/>
              </a:tabLst>
            </a:pPr>
            <a:r>
              <a:rPr sz="1867" b="1" kern="0" spc="220" dirty="0">
                <a:solidFill>
                  <a:sysClr val="windowText" lastClr="000000"/>
                </a:solidFill>
                <a:latin typeface="Calibri"/>
                <a:cs typeface="Calibri"/>
              </a:rPr>
              <a:t>Short</a:t>
            </a:r>
            <a:r>
              <a:rPr sz="1867" b="1" kern="0" spc="107" dirty="0">
                <a:solidFill>
                  <a:sysClr val="windowText" lastClr="000000"/>
                </a:solidFill>
                <a:latin typeface="Calibri"/>
                <a:cs typeface="Calibri"/>
              </a:rPr>
              <a:t> </a:t>
            </a:r>
            <a:r>
              <a:rPr sz="1867" b="1" kern="0" spc="260" dirty="0">
                <a:solidFill>
                  <a:sysClr val="windowText" lastClr="000000"/>
                </a:solidFill>
                <a:latin typeface="Calibri"/>
                <a:cs typeface="Calibri"/>
              </a:rPr>
              <a:t>Break</a:t>
            </a:r>
            <a:r>
              <a:rPr sz="1867" b="1" kern="0" spc="113" dirty="0">
                <a:solidFill>
                  <a:sysClr val="windowText" lastClr="000000"/>
                </a:solidFill>
                <a:latin typeface="Calibri"/>
                <a:cs typeface="Calibri"/>
              </a:rPr>
              <a:t> (5</a:t>
            </a:r>
            <a:r>
              <a:rPr sz="1867" b="1" kern="0" spc="100" dirty="0">
                <a:solidFill>
                  <a:sysClr val="windowText" lastClr="000000"/>
                </a:solidFill>
                <a:latin typeface="Calibri"/>
                <a:cs typeface="Calibri"/>
              </a:rPr>
              <a:t> </a:t>
            </a:r>
            <a:r>
              <a:rPr sz="1867" b="1" kern="0" spc="183" dirty="0">
                <a:solidFill>
                  <a:sysClr val="windowText" lastClr="000000"/>
                </a:solidFill>
                <a:latin typeface="Calibri"/>
                <a:cs typeface="Calibri"/>
              </a:rPr>
              <a:t>mins):</a:t>
            </a:r>
            <a:r>
              <a:rPr sz="1867" b="1" kern="0" spc="123" dirty="0">
                <a:solidFill>
                  <a:sysClr val="windowText" lastClr="000000"/>
                </a:solidFill>
                <a:latin typeface="Calibri"/>
                <a:cs typeface="Calibri"/>
              </a:rPr>
              <a:t> </a:t>
            </a:r>
            <a:r>
              <a:rPr lang="en-GB" sz="1867" kern="0" spc="123" dirty="0">
                <a:solidFill>
                  <a:sysClr val="windowText" lastClr="000000"/>
                </a:solidFill>
                <a:latin typeface="Calibri"/>
                <a:cs typeface="Calibri"/>
              </a:rPr>
              <a:t>Makes a cup of tea.</a:t>
            </a:r>
          </a:p>
          <a:p>
            <a:pPr marL="312859" indent="-304392" defTabSz="609630">
              <a:spcBef>
                <a:spcPts val="2240"/>
              </a:spcBef>
              <a:buFont typeface="Arial"/>
              <a:buChar char="•"/>
              <a:tabLst>
                <a:tab pos="312859" algn="l"/>
              </a:tabLst>
            </a:pPr>
            <a:r>
              <a:rPr sz="1867" b="1" kern="0" spc="257" dirty="0">
                <a:solidFill>
                  <a:sysClr val="windowText" lastClr="000000"/>
                </a:solidFill>
                <a:latin typeface="Calibri"/>
                <a:cs typeface="Calibri"/>
              </a:rPr>
              <a:t>Pomodoro</a:t>
            </a:r>
            <a:r>
              <a:rPr sz="1867" b="1" kern="0" spc="127" dirty="0">
                <a:solidFill>
                  <a:sysClr val="windowText" lastClr="000000"/>
                </a:solidFill>
                <a:latin typeface="Calibri"/>
                <a:cs typeface="Calibri"/>
              </a:rPr>
              <a:t> </a:t>
            </a:r>
            <a:r>
              <a:rPr sz="1867" b="1" kern="0" spc="150" dirty="0">
                <a:solidFill>
                  <a:sysClr val="windowText" lastClr="000000"/>
                </a:solidFill>
                <a:latin typeface="Calibri"/>
                <a:cs typeface="Calibri"/>
              </a:rPr>
              <a:t>3</a:t>
            </a:r>
            <a:r>
              <a:rPr sz="1867" b="1" kern="0" spc="110" dirty="0">
                <a:solidFill>
                  <a:sysClr val="windowText" lastClr="000000"/>
                </a:solidFill>
                <a:latin typeface="Calibri"/>
                <a:cs typeface="Calibri"/>
              </a:rPr>
              <a:t> </a:t>
            </a:r>
            <a:r>
              <a:rPr sz="1867" b="1" kern="0" spc="123" dirty="0">
                <a:solidFill>
                  <a:sysClr val="windowText" lastClr="000000"/>
                </a:solidFill>
                <a:latin typeface="Calibri"/>
                <a:cs typeface="Calibri"/>
              </a:rPr>
              <a:t>(25</a:t>
            </a:r>
            <a:r>
              <a:rPr sz="1867" b="1" kern="0" spc="110" dirty="0">
                <a:solidFill>
                  <a:sysClr val="windowText" lastClr="000000"/>
                </a:solidFill>
                <a:latin typeface="Calibri"/>
                <a:cs typeface="Calibri"/>
              </a:rPr>
              <a:t> </a:t>
            </a:r>
            <a:r>
              <a:rPr sz="1867" b="1" kern="0" spc="187" dirty="0">
                <a:solidFill>
                  <a:sysClr val="windowText" lastClr="000000"/>
                </a:solidFill>
                <a:latin typeface="Calibri"/>
                <a:cs typeface="Calibri"/>
              </a:rPr>
              <a:t>mins):</a:t>
            </a:r>
            <a:r>
              <a:rPr sz="1867" b="1" kern="0" spc="133" dirty="0">
                <a:solidFill>
                  <a:sysClr val="windowText" lastClr="000000"/>
                </a:solidFill>
                <a:latin typeface="Calibri"/>
                <a:cs typeface="Calibri"/>
              </a:rPr>
              <a:t> </a:t>
            </a:r>
            <a:r>
              <a:rPr sz="1867" kern="0" spc="210" dirty="0">
                <a:solidFill>
                  <a:sysClr val="windowText" lastClr="000000"/>
                </a:solidFill>
                <a:latin typeface="Calibri"/>
                <a:cs typeface="Calibri"/>
              </a:rPr>
              <a:t>Organises</a:t>
            </a:r>
            <a:r>
              <a:rPr sz="1867" kern="0" spc="100" dirty="0">
                <a:solidFill>
                  <a:sysClr val="windowText" lastClr="000000"/>
                </a:solidFill>
                <a:latin typeface="Calibri"/>
                <a:cs typeface="Calibri"/>
              </a:rPr>
              <a:t> </a:t>
            </a:r>
            <a:r>
              <a:rPr sz="1867" kern="0" spc="200" dirty="0">
                <a:solidFill>
                  <a:sysClr val="windowText" lastClr="000000"/>
                </a:solidFill>
                <a:latin typeface="Calibri"/>
                <a:cs typeface="Calibri"/>
              </a:rPr>
              <a:t>the</a:t>
            </a:r>
            <a:r>
              <a:rPr sz="1867" kern="0" spc="83" dirty="0">
                <a:solidFill>
                  <a:sysClr val="windowText" lastClr="000000"/>
                </a:solidFill>
                <a:latin typeface="Calibri"/>
                <a:cs typeface="Calibri"/>
              </a:rPr>
              <a:t> </a:t>
            </a:r>
            <a:r>
              <a:rPr sz="1867" kern="0" spc="160" dirty="0">
                <a:solidFill>
                  <a:sysClr val="windowText" lastClr="000000"/>
                </a:solidFill>
                <a:latin typeface="Calibri"/>
                <a:cs typeface="Calibri"/>
              </a:rPr>
              <a:t>report</a:t>
            </a:r>
            <a:r>
              <a:rPr sz="1867" kern="0" spc="70" dirty="0">
                <a:solidFill>
                  <a:sysClr val="windowText" lastClr="000000"/>
                </a:solidFill>
                <a:latin typeface="Calibri"/>
                <a:cs typeface="Calibri"/>
              </a:rPr>
              <a:t> </a:t>
            </a:r>
            <a:r>
              <a:rPr sz="1867" kern="0" spc="169" dirty="0">
                <a:solidFill>
                  <a:sysClr val="windowText" lastClr="000000"/>
                </a:solidFill>
                <a:latin typeface="Calibri"/>
                <a:cs typeface="Calibri"/>
              </a:rPr>
              <a:t>outline</a:t>
            </a:r>
            <a:r>
              <a:rPr sz="1867" kern="0" spc="76" dirty="0">
                <a:solidFill>
                  <a:sysClr val="windowText" lastClr="000000"/>
                </a:solidFill>
                <a:latin typeface="Calibri"/>
                <a:cs typeface="Calibri"/>
              </a:rPr>
              <a:t> </a:t>
            </a:r>
            <a:r>
              <a:rPr sz="1867" kern="0" spc="247" dirty="0">
                <a:solidFill>
                  <a:sysClr val="windowText" lastClr="000000"/>
                </a:solidFill>
                <a:latin typeface="Calibri"/>
                <a:cs typeface="Calibri"/>
              </a:rPr>
              <a:t>and</a:t>
            </a:r>
            <a:r>
              <a:rPr sz="1867" kern="0" spc="76" dirty="0">
                <a:solidFill>
                  <a:sysClr val="windowText" lastClr="000000"/>
                </a:solidFill>
                <a:latin typeface="Calibri"/>
                <a:cs typeface="Calibri"/>
              </a:rPr>
              <a:t> </a:t>
            </a:r>
            <a:r>
              <a:rPr sz="1867" kern="0" spc="153" dirty="0">
                <a:solidFill>
                  <a:sysClr val="windowText" lastClr="000000"/>
                </a:solidFill>
                <a:latin typeface="Calibri"/>
                <a:cs typeface="Calibri"/>
              </a:rPr>
              <a:t>drafts</a:t>
            </a:r>
            <a:r>
              <a:rPr sz="1867" kern="0" spc="100" dirty="0">
                <a:solidFill>
                  <a:sysClr val="windowText" lastClr="000000"/>
                </a:solidFill>
                <a:latin typeface="Calibri"/>
                <a:cs typeface="Calibri"/>
              </a:rPr>
              <a:t> </a:t>
            </a:r>
            <a:r>
              <a:rPr sz="1867" kern="0" spc="200" dirty="0">
                <a:solidFill>
                  <a:sysClr val="windowText" lastClr="000000"/>
                </a:solidFill>
                <a:latin typeface="Calibri"/>
                <a:cs typeface="Calibri"/>
              </a:rPr>
              <a:t>the</a:t>
            </a:r>
            <a:r>
              <a:rPr sz="1867" kern="0" spc="76" dirty="0">
                <a:solidFill>
                  <a:sysClr val="windowText" lastClr="000000"/>
                </a:solidFill>
                <a:latin typeface="Calibri"/>
                <a:cs typeface="Calibri"/>
              </a:rPr>
              <a:t> </a:t>
            </a:r>
            <a:r>
              <a:rPr sz="1867" kern="0" spc="169" dirty="0">
                <a:solidFill>
                  <a:sysClr val="windowText" lastClr="000000"/>
                </a:solidFill>
                <a:latin typeface="Calibri"/>
                <a:cs typeface="Calibri"/>
              </a:rPr>
              <a:t>conclusion.</a:t>
            </a:r>
            <a:endParaRPr sz="1867" kern="0" dirty="0">
              <a:solidFill>
                <a:sysClr val="windowText" lastClr="000000"/>
              </a:solidFill>
              <a:latin typeface="Calibri"/>
              <a:cs typeface="Calibri"/>
            </a:endParaRPr>
          </a:p>
          <a:p>
            <a:pPr marL="312859" indent="-304392" defTabSz="609630">
              <a:spcBef>
                <a:spcPts val="2240"/>
              </a:spcBef>
              <a:buFont typeface="Arial"/>
              <a:buChar char="•"/>
              <a:tabLst>
                <a:tab pos="312859" algn="l"/>
              </a:tabLst>
            </a:pPr>
            <a:r>
              <a:rPr sz="1867" b="1" kern="0" spc="217" dirty="0">
                <a:solidFill>
                  <a:sysClr val="windowText" lastClr="000000"/>
                </a:solidFill>
                <a:latin typeface="Calibri"/>
                <a:cs typeface="Calibri"/>
              </a:rPr>
              <a:t>Short</a:t>
            </a:r>
            <a:r>
              <a:rPr sz="1867" b="1" kern="0" spc="110" dirty="0">
                <a:solidFill>
                  <a:sysClr val="windowText" lastClr="000000"/>
                </a:solidFill>
                <a:latin typeface="Calibri"/>
                <a:cs typeface="Calibri"/>
              </a:rPr>
              <a:t> </a:t>
            </a:r>
            <a:r>
              <a:rPr sz="1867" b="1" kern="0" spc="260" dirty="0">
                <a:solidFill>
                  <a:sysClr val="windowText" lastClr="000000"/>
                </a:solidFill>
                <a:latin typeface="Calibri"/>
                <a:cs typeface="Calibri"/>
              </a:rPr>
              <a:t>Break</a:t>
            </a:r>
            <a:r>
              <a:rPr sz="1867" b="1" kern="0" spc="110" dirty="0">
                <a:solidFill>
                  <a:sysClr val="windowText" lastClr="000000"/>
                </a:solidFill>
                <a:latin typeface="Calibri"/>
                <a:cs typeface="Calibri"/>
              </a:rPr>
              <a:t> </a:t>
            </a:r>
            <a:r>
              <a:rPr sz="1867" b="1" kern="0" spc="113" dirty="0">
                <a:solidFill>
                  <a:sysClr val="windowText" lastClr="000000"/>
                </a:solidFill>
                <a:latin typeface="Calibri"/>
                <a:cs typeface="Calibri"/>
              </a:rPr>
              <a:t>(5</a:t>
            </a:r>
            <a:r>
              <a:rPr sz="1867" b="1" kern="0" spc="110" dirty="0">
                <a:solidFill>
                  <a:sysClr val="windowText" lastClr="000000"/>
                </a:solidFill>
                <a:latin typeface="Calibri"/>
                <a:cs typeface="Calibri"/>
              </a:rPr>
              <a:t> </a:t>
            </a:r>
            <a:r>
              <a:rPr sz="1867" b="1" kern="0" spc="187" dirty="0">
                <a:solidFill>
                  <a:sysClr val="windowText" lastClr="000000"/>
                </a:solidFill>
                <a:latin typeface="Calibri"/>
                <a:cs typeface="Calibri"/>
              </a:rPr>
              <a:t>mins):</a:t>
            </a:r>
            <a:r>
              <a:rPr lang="en-GB" sz="1867" b="1" kern="0" spc="187" dirty="0">
                <a:solidFill>
                  <a:sysClr val="windowText" lastClr="000000"/>
                </a:solidFill>
                <a:latin typeface="Calibri"/>
                <a:cs typeface="Calibri"/>
              </a:rPr>
              <a:t> </a:t>
            </a:r>
            <a:r>
              <a:rPr lang="en-GB" sz="1867" kern="0" spc="187" dirty="0">
                <a:solidFill>
                  <a:sysClr val="windowText" lastClr="000000"/>
                </a:solidFill>
                <a:latin typeface="Calibri"/>
                <a:cs typeface="Calibri"/>
              </a:rPr>
              <a:t>Stands outside for 5 minutes</a:t>
            </a:r>
            <a:r>
              <a:rPr sz="1867" kern="0" spc="117" dirty="0">
                <a:solidFill>
                  <a:sysClr val="windowText" lastClr="000000"/>
                </a:solidFill>
                <a:latin typeface="Calibri"/>
                <a:cs typeface="Calibri"/>
              </a:rPr>
              <a:t>.</a:t>
            </a:r>
            <a:endParaRPr sz="1867" kern="0" dirty="0">
              <a:solidFill>
                <a:sysClr val="windowText" lastClr="000000"/>
              </a:solidFill>
              <a:latin typeface="Calibri"/>
              <a:cs typeface="Calibri"/>
            </a:endParaRPr>
          </a:p>
          <a:p>
            <a:pPr marL="312859" indent="-304392" defTabSz="609630">
              <a:spcBef>
                <a:spcPts val="2243"/>
              </a:spcBef>
              <a:buFont typeface="Arial"/>
              <a:buChar char="•"/>
              <a:tabLst>
                <a:tab pos="312859" algn="l"/>
              </a:tabLst>
            </a:pPr>
            <a:r>
              <a:rPr sz="1867" b="1" kern="0" spc="310" dirty="0">
                <a:solidFill>
                  <a:sysClr val="windowText" lastClr="000000"/>
                </a:solidFill>
                <a:latin typeface="Calibri"/>
                <a:cs typeface="Calibri"/>
              </a:rPr>
              <a:t>Long</a:t>
            </a:r>
            <a:r>
              <a:rPr sz="1867" b="1" kern="0" spc="110" dirty="0">
                <a:solidFill>
                  <a:sysClr val="windowText" lastClr="000000"/>
                </a:solidFill>
                <a:latin typeface="Calibri"/>
                <a:cs typeface="Calibri"/>
              </a:rPr>
              <a:t> </a:t>
            </a:r>
            <a:r>
              <a:rPr sz="1867" b="1" kern="0" spc="260" dirty="0">
                <a:solidFill>
                  <a:sysClr val="windowText" lastClr="000000"/>
                </a:solidFill>
                <a:latin typeface="Calibri"/>
                <a:cs typeface="Calibri"/>
              </a:rPr>
              <a:t>Break</a:t>
            </a:r>
            <a:r>
              <a:rPr sz="1867" b="1" kern="0" spc="120" dirty="0">
                <a:solidFill>
                  <a:sysClr val="windowText" lastClr="000000"/>
                </a:solidFill>
                <a:latin typeface="Calibri"/>
                <a:cs typeface="Calibri"/>
              </a:rPr>
              <a:t> </a:t>
            </a:r>
            <a:r>
              <a:rPr sz="1867" b="1" kern="0" spc="33" dirty="0">
                <a:solidFill>
                  <a:sysClr val="windowText" lastClr="000000"/>
                </a:solidFill>
                <a:latin typeface="Calibri"/>
                <a:cs typeface="Calibri"/>
              </a:rPr>
              <a:t>(15-</a:t>
            </a:r>
            <a:r>
              <a:rPr sz="1867" b="1" kern="0" spc="227" dirty="0">
                <a:solidFill>
                  <a:sysClr val="windowText" lastClr="000000"/>
                </a:solidFill>
                <a:latin typeface="Calibri"/>
                <a:cs typeface="Calibri"/>
              </a:rPr>
              <a:t>30</a:t>
            </a:r>
            <a:r>
              <a:rPr sz="1867" b="1" kern="0" spc="117" dirty="0">
                <a:solidFill>
                  <a:sysClr val="windowText" lastClr="000000"/>
                </a:solidFill>
                <a:latin typeface="Calibri"/>
                <a:cs typeface="Calibri"/>
              </a:rPr>
              <a:t> </a:t>
            </a:r>
            <a:r>
              <a:rPr sz="1867" b="1" kern="0" spc="260" dirty="0">
                <a:solidFill>
                  <a:sysClr val="windowText" lastClr="000000"/>
                </a:solidFill>
                <a:latin typeface="Calibri"/>
                <a:cs typeface="Calibri"/>
              </a:rPr>
              <a:t>mins</a:t>
            </a:r>
            <a:r>
              <a:rPr sz="1867" b="1" kern="0" spc="113" dirty="0">
                <a:solidFill>
                  <a:sysClr val="windowText" lastClr="000000"/>
                </a:solidFill>
                <a:latin typeface="Calibri"/>
                <a:cs typeface="Calibri"/>
              </a:rPr>
              <a:t> </a:t>
            </a:r>
            <a:r>
              <a:rPr sz="1867" b="1" kern="0" spc="173" dirty="0">
                <a:solidFill>
                  <a:sysClr val="windowText" lastClr="000000"/>
                </a:solidFill>
                <a:latin typeface="Calibri"/>
                <a:cs typeface="Calibri"/>
              </a:rPr>
              <a:t>after</a:t>
            </a:r>
            <a:r>
              <a:rPr sz="1867" b="1" kern="0" spc="110" dirty="0">
                <a:solidFill>
                  <a:sysClr val="windowText" lastClr="000000"/>
                </a:solidFill>
                <a:latin typeface="Calibri"/>
                <a:cs typeface="Calibri"/>
              </a:rPr>
              <a:t> </a:t>
            </a:r>
            <a:r>
              <a:rPr sz="1867" b="1" kern="0" spc="330" dirty="0">
                <a:solidFill>
                  <a:sysClr val="windowText" lastClr="000000"/>
                </a:solidFill>
                <a:latin typeface="Calibri"/>
                <a:cs typeface="Calibri"/>
              </a:rPr>
              <a:t>4</a:t>
            </a:r>
            <a:r>
              <a:rPr sz="1867" b="1" kern="0" spc="110" dirty="0">
                <a:solidFill>
                  <a:sysClr val="windowText" lastClr="000000"/>
                </a:solidFill>
                <a:latin typeface="Calibri"/>
                <a:cs typeface="Calibri"/>
              </a:rPr>
              <a:t> </a:t>
            </a:r>
            <a:r>
              <a:rPr sz="1867" b="1" kern="0" spc="213" dirty="0">
                <a:solidFill>
                  <a:sysClr val="windowText" lastClr="000000"/>
                </a:solidFill>
                <a:latin typeface="Calibri"/>
                <a:cs typeface="Calibri"/>
              </a:rPr>
              <a:t>Pomodoros):</a:t>
            </a:r>
            <a:r>
              <a:rPr sz="1867" b="1" kern="0" spc="133" dirty="0">
                <a:solidFill>
                  <a:sysClr val="windowText" lastClr="000000"/>
                </a:solidFill>
                <a:latin typeface="Calibri"/>
                <a:cs typeface="Calibri"/>
              </a:rPr>
              <a:t> </a:t>
            </a:r>
            <a:r>
              <a:rPr sz="1867" kern="0" spc="193" dirty="0">
                <a:solidFill>
                  <a:sysClr val="windowText" lastClr="000000"/>
                </a:solidFill>
                <a:latin typeface="Calibri"/>
                <a:cs typeface="Calibri"/>
              </a:rPr>
              <a:t>Relax</a:t>
            </a:r>
            <a:r>
              <a:rPr sz="1867" kern="0" spc="90" dirty="0">
                <a:solidFill>
                  <a:sysClr val="windowText" lastClr="000000"/>
                </a:solidFill>
                <a:latin typeface="Calibri"/>
                <a:cs typeface="Calibri"/>
              </a:rPr>
              <a:t> </a:t>
            </a:r>
            <a:r>
              <a:rPr sz="1867" kern="0" spc="247" dirty="0">
                <a:solidFill>
                  <a:sysClr val="windowText" lastClr="000000"/>
                </a:solidFill>
                <a:latin typeface="Calibri"/>
                <a:cs typeface="Calibri"/>
              </a:rPr>
              <a:t>and</a:t>
            </a:r>
            <a:r>
              <a:rPr sz="1867" kern="0" spc="87" dirty="0">
                <a:solidFill>
                  <a:sysClr val="windowText" lastClr="000000"/>
                </a:solidFill>
                <a:latin typeface="Calibri"/>
                <a:cs typeface="Calibri"/>
              </a:rPr>
              <a:t> </a:t>
            </a:r>
            <a:r>
              <a:rPr sz="1867" kern="0" spc="213" dirty="0">
                <a:solidFill>
                  <a:sysClr val="windowText" lastClr="000000"/>
                </a:solidFill>
                <a:latin typeface="Calibri"/>
                <a:cs typeface="Calibri"/>
              </a:rPr>
              <a:t>recharge</a:t>
            </a:r>
            <a:r>
              <a:rPr sz="1867" kern="0" spc="87" dirty="0">
                <a:solidFill>
                  <a:sysClr val="windowText" lastClr="000000"/>
                </a:solidFill>
                <a:latin typeface="Calibri"/>
                <a:cs typeface="Calibri"/>
              </a:rPr>
              <a:t> </a:t>
            </a:r>
            <a:r>
              <a:rPr sz="1867" kern="0" spc="167" dirty="0">
                <a:solidFill>
                  <a:sysClr val="windowText" lastClr="000000"/>
                </a:solidFill>
                <a:latin typeface="Calibri"/>
                <a:cs typeface="Calibri"/>
              </a:rPr>
              <a:t>before</a:t>
            </a:r>
            <a:r>
              <a:rPr sz="1867" kern="0" spc="80" dirty="0">
                <a:solidFill>
                  <a:sysClr val="windowText" lastClr="000000"/>
                </a:solidFill>
                <a:latin typeface="Calibri"/>
                <a:cs typeface="Calibri"/>
              </a:rPr>
              <a:t> </a:t>
            </a:r>
            <a:r>
              <a:rPr sz="1867" kern="0" spc="193" dirty="0">
                <a:solidFill>
                  <a:sysClr val="windowText" lastClr="000000"/>
                </a:solidFill>
                <a:latin typeface="Calibri"/>
                <a:cs typeface="Calibri"/>
              </a:rPr>
              <a:t>reviewing</a:t>
            </a:r>
            <a:r>
              <a:rPr sz="1867" kern="0" spc="83" dirty="0">
                <a:solidFill>
                  <a:sysClr val="windowText" lastClr="000000"/>
                </a:solidFill>
                <a:latin typeface="Calibri"/>
                <a:cs typeface="Calibri"/>
              </a:rPr>
              <a:t> </a:t>
            </a:r>
            <a:r>
              <a:rPr sz="1867" kern="0" spc="200" dirty="0">
                <a:solidFill>
                  <a:sysClr val="windowText" lastClr="000000"/>
                </a:solidFill>
                <a:latin typeface="Calibri"/>
                <a:cs typeface="Calibri"/>
              </a:rPr>
              <a:t>the</a:t>
            </a:r>
            <a:r>
              <a:rPr sz="1867" kern="0" spc="70" dirty="0">
                <a:solidFill>
                  <a:sysClr val="windowText" lastClr="000000"/>
                </a:solidFill>
                <a:latin typeface="Calibri"/>
                <a:cs typeface="Calibri"/>
              </a:rPr>
              <a:t> </a:t>
            </a:r>
            <a:r>
              <a:rPr sz="1867" kern="0" spc="130" dirty="0">
                <a:solidFill>
                  <a:sysClr val="windowText" lastClr="000000"/>
                </a:solidFill>
                <a:latin typeface="Calibri"/>
                <a:cs typeface="Calibri"/>
              </a:rPr>
              <a:t>final</a:t>
            </a:r>
            <a:endParaRPr sz="1867" kern="0" dirty="0">
              <a:solidFill>
                <a:sysClr val="windowText" lastClr="000000"/>
              </a:solidFill>
              <a:latin typeface="Calibri"/>
              <a:cs typeface="Calibri"/>
            </a:endParaRPr>
          </a:p>
        </p:txBody>
      </p:sp>
      <p:sp>
        <p:nvSpPr>
          <p:cNvPr id="7" name="object 7"/>
          <p:cNvSpPr txBox="1"/>
          <p:nvPr/>
        </p:nvSpPr>
        <p:spPr>
          <a:xfrm>
            <a:off x="509693" y="6479303"/>
            <a:ext cx="805180" cy="295444"/>
          </a:xfrm>
          <a:prstGeom prst="rect">
            <a:avLst/>
          </a:prstGeom>
        </p:spPr>
        <p:txBody>
          <a:bodyPr vert="horz" wrap="square" lIns="0" tIns="8043" rIns="0" bIns="0" rtlCol="0">
            <a:spAutoFit/>
          </a:bodyPr>
          <a:lstStyle/>
          <a:p>
            <a:pPr marL="8467" defTabSz="609630">
              <a:spcBef>
                <a:spcPts val="63"/>
              </a:spcBef>
            </a:pPr>
            <a:r>
              <a:rPr sz="1867" kern="0" spc="120" dirty="0">
                <a:solidFill>
                  <a:sysClr val="windowText" lastClr="000000"/>
                </a:solidFill>
                <a:latin typeface="Calibri"/>
                <a:cs typeface="Calibri"/>
              </a:rPr>
              <a:t>report.</a:t>
            </a:r>
            <a:endParaRPr sz="1867" kern="0">
              <a:solidFill>
                <a:sysClr val="windowText" lastClr="000000"/>
              </a:solidFill>
              <a:latin typeface="Calibri"/>
              <a:cs typeface="Calibri"/>
            </a:endParaRPr>
          </a:p>
        </p:txBody>
      </p:sp>
      <p:sp>
        <p:nvSpPr>
          <p:cNvPr id="8" name="object 8"/>
          <p:cNvSpPr txBox="1"/>
          <p:nvPr/>
        </p:nvSpPr>
        <p:spPr>
          <a:xfrm>
            <a:off x="10821924" y="6539654"/>
            <a:ext cx="1065107" cy="213670"/>
          </a:xfrm>
          <a:prstGeom prst="rect">
            <a:avLst/>
          </a:prstGeom>
        </p:spPr>
        <p:txBody>
          <a:bodyPr vert="horz" wrap="square" lIns="0" tIns="8467" rIns="0" bIns="0" rtlCol="0">
            <a:spAutoFit/>
          </a:bodyPr>
          <a:lstStyle/>
          <a:p>
            <a:pPr marL="8467" defTabSz="609630">
              <a:spcBef>
                <a:spcPts val="67"/>
              </a:spcBef>
            </a:pPr>
            <a:r>
              <a:rPr sz="1333" i="1" kern="0" spc="70" dirty="0">
                <a:solidFill>
                  <a:sysClr val="windowText" lastClr="000000"/>
                </a:solidFill>
                <a:latin typeface="Calibri"/>
                <a:cs typeface="Calibri"/>
              </a:rPr>
              <a:t>(Cirillo,</a:t>
            </a:r>
            <a:r>
              <a:rPr sz="1333" i="1" kern="0" spc="47" dirty="0">
                <a:solidFill>
                  <a:sysClr val="windowText" lastClr="000000"/>
                </a:solidFill>
                <a:latin typeface="Calibri"/>
                <a:cs typeface="Calibri"/>
              </a:rPr>
              <a:t> </a:t>
            </a:r>
            <a:r>
              <a:rPr sz="1333" i="1" kern="0" spc="43" dirty="0">
                <a:solidFill>
                  <a:sysClr val="windowText" lastClr="000000"/>
                </a:solidFill>
                <a:latin typeface="Calibri"/>
                <a:cs typeface="Calibri"/>
              </a:rPr>
              <a:t>2018)</a:t>
            </a:r>
            <a:endParaRPr sz="1333" kern="0">
              <a:solidFill>
                <a:sysClr val="windowText" lastClr="000000"/>
              </a:solidFill>
              <a:latin typeface="Calibri"/>
              <a:cs typeface="Calibri"/>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204127" y="2590862"/>
            <a:ext cx="2821503" cy="2343685"/>
          </a:xfrm>
          <a:prstGeom prst="rect">
            <a:avLst/>
          </a:prstGeom>
        </p:spPr>
      </p:pic>
      <p:sp>
        <p:nvSpPr>
          <p:cNvPr id="3" name="object 3"/>
          <p:cNvSpPr/>
          <p:nvPr/>
        </p:nvSpPr>
        <p:spPr>
          <a:xfrm>
            <a:off x="9298601" y="3212452"/>
            <a:ext cx="1907540" cy="799677"/>
          </a:xfrm>
          <a:custGeom>
            <a:avLst/>
            <a:gdLst/>
            <a:ahLst/>
            <a:cxnLst/>
            <a:rect l="l" t="t" r="r" b="b"/>
            <a:pathLst>
              <a:path w="2861309" h="1199514">
                <a:moveTo>
                  <a:pt x="2134661" y="0"/>
                </a:moveTo>
                <a:lnTo>
                  <a:pt x="2094245" y="7496"/>
                </a:lnTo>
                <a:lnTo>
                  <a:pt x="2058920" y="28632"/>
                </a:lnTo>
                <a:lnTo>
                  <a:pt x="2033015" y="60916"/>
                </a:lnTo>
                <a:lnTo>
                  <a:pt x="2019956" y="100097"/>
                </a:lnTo>
                <a:lnTo>
                  <a:pt x="2018762" y="116532"/>
                </a:lnTo>
                <a:lnTo>
                  <a:pt x="2019046" y="124797"/>
                </a:lnTo>
                <a:lnTo>
                  <a:pt x="2022348" y="172041"/>
                </a:lnTo>
                <a:lnTo>
                  <a:pt x="2022094" y="180423"/>
                </a:lnTo>
                <a:lnTo>
                  <a:pt x="2011680" y="220301"/>
                </a:lnTo>
                <a:lnTo>
                  <a:pt x="1981834" y="259925"/>
                </a:lnTo>
                <a:lnTo>
                  <a:pt x="1938401" y="283801"/>
                </a:lnTo>
                <a:lnTo>
                  <a:pt x="1905761" y="288627"/>
                </a:lnTo>
                <a:lnTo>
                  <a:pt x="116332" y="172422"/>
                </a:lnTo>
                <a:lnTo>
                  <a:pt x="108457" y="172676"/>
                </a:lnTo>
                <a:lnTo>
                  <a:pt x="69976" y="182201"/>
                </a:lnTo>
                <a:lnTo>
                  <a:pt x="31242" y="209506"/>
                </a:lnTo>
                <a:lnTo>
                  <a:pt x="6603" y="250273"/>
                </a:lnTo>
                <a:lnTo>
                  <a:pt x="0" y="281261"/>
                </a:lnTo>
                <a:lnTo>
                  <a:pt x="0" y="921214"/>
                </a:lnTo>
                <a:lnTo>
                  <a:pt x="12700" y="966680"/>
                </a:lnTo>
                <a:lnTo>
                  <a:pt x="42290" y="1003510"/>
                </a:lnTo>
                <a:lnTo>
                  <a:pt x="84201" y="1025481"/>
                </a:lnTo>
                <a:lnTo>
                  <a:pt x="115442" y="1030180"/>
                </a:lnTo>
                <a:lnTo>
                  <a:pt x="123571" y="1029672"/>
                </a:lnTo>
                <a:lnTo>
                  <a:pt x="1924684" y="924135"/>
                </a:lnTo>
                <a:lnTo>
                  <a:pt x="1963292" y="929977"/>
                </a:lnTo>
                <a:lnTo>
                  <a:pt x="1997836" y="947884"/>
                </a:lnTo>
                <a:lnTo>
                  <a:pt x="2024507" y="976459"/>
                </a:lnTo>
                <a:lnTo>
                  <a:pt x="2040382" y="1012146"/>
                </a:lnTo>
                <a:lnTo>
                  <a:pt x="2044065" y="1042245"/>
                </a:lnTo>
                <a:lnTo>
                  <a:pt x="2043176" y="1055326"/>
                </a:lnTo>
                <a:lnTo>
                  <a:pt x="2041525" y="1064343"/>
                </a:lnTo>
                <a:lnTo>
                  <a:pt x="2040449" y="1073223"/>
                </a:lnTo>
                <a:lnTo>
                  <a:pt x="2040064" y="1082139"/>
                </a:lnTo>
                <a:lnTo>
                  <a:pt x="2040346" y="1091078"/>
                </a:lnTo>
                <a:lnTo>
                  <a:pt x="2041271" y="1100030"/>
                </a:lnTo>
                <a:lnTo>
                  <a:pt x="2056022" y="1141970"/>
                </a:lnTo>
                <a:lnTo>
                  <a:pt x="2085371" y="1175230"/>
                </a:lnTo>
                <a:lnTo>
                  <a:pt x="2125114" y="1195119"/>
                </a:lnTo>
                <a:lnTo>
                  <a:pt x="2160482" y="1199382"/>
                </a:lnTo>
                <a:lnTo>
                  <a:pt x="2169413" y="1198709"/>
                </a:lnTo>
                <a:lnTo>
                  <a:pt x="2211907" y="1185513"/>
                </a:lnTo>
                <a:lnTo>
                  <a:pt x="2824607" y="648672"/>
                </a:lnTo>
                <a:lnTo>
                  <a:pt x="2847848" y="617684"/>
                </a:lnTo>
                <a:lnTo>
                  <a:pt x="2859659" y="580473"/>
                </a:lnTo>
                <a:lnTo>
                  <a:pt x="2860929" y="567519"/>
                </a:lnTo>
                <a:lnTo>
                  <a:pt x="2860421" y="554565"/>
                </a:lnTo>
                <a:lnTo>
                  <a:pt x="2848990" y="512909"/>
                </a:lnTo>
                <a:lnTo>
                  <a:pt x="2820034" y="475190"/>
                </a:lnTo>
                <a:lnTo>
                  <a:pt x="2204465" y="22562"/>
                </a:lnTo>
                <a:lnTo>
                  <a:pt x="2167501" y="4371"/>
                </a:lnTo>
                <a:lnTo>
                  <a:pt x="2142998" y="210"/>
                </a:lnTo>
                <a:lnTo>
                  <a:pt x="2134661" y="0"/>
                </a:lnTo>
                <a:close/>
              </a:path>
            </a:pathLst>
          </a:custGeom>
          <a:solidFill>
            <a:srgbClr val="E8D0C2"/>
          </a:solidFill>
        </p:spPr>
        <p:txBody>
          <a:bodyPr wrap="square" lIns="0" tIns="0" rIns="0" bIns="0" rtlCol="0"/>
          <a:lstStyle/>
          <a:p>
            <a:pPr defTabSz="609630"/>
            <a:endParaRPr sz="1200" kern="0">
              <a:solidFill>
                <a:sysClr val="windowText" lastClr="000000"/>
              </a:solidFill>
            </a:endParaRPr>
          </a:p>
        </p:txBody>
      </p:sp>
      <p:sp>
        <p:nvSpPr>
          <p:cNvPr id="4" name="object 4"/>
          <p:cNvSpPr/>
          <p:nvPr/>
        </p:nvSpPr>
        <p:spPr>
          <a:xfrm>
            <a:off x="4580" y="0"/>
            <a:ext cx="4415789" cy="1588347"/>
          </a:xfrm>
          <a:custGeom>
            <a:avLst/>
            <a:gdLst/>
            <a:ahLst/>
            <a:cxnLst/>
            <a:rect l="l" t="t" r="r" b="b"/>
            <a:pathLst>
              <a:path w="6623684" h="2382520">
                <a:moveTo>
                  <a:pt x="6623228" y="0"/>
                </a:moveTo>
                <a:lnTo>
                  <a:pt x="0" y="0"/>
                </a:lnTo>
                <a:lnTo>
                  <a:pt x="0" y="2148917"/>
                </a:lnTo>
                <a:lnTo>
                  <a:pt x="2217" y="2149868"/>
                </a:lnTo>
                <a:lnTo>
                  <a:pt x="925311" y="2382030"/>
                </a:lnTo>
                <a:lnTo>
                  <a:pt x="1334108" y="2382030"/>
                </a:lnTo>
                <a:lnTo>
                  <a:pt x="2482245" y="2045393"/>
                </a:lnTo>
                <a:lnTo>
                  <a:pt x="4181610" y="2045393"/>
                </a:lnTo>
                <a:lnTo>
                  <a:pt x="4244138" y="2027133"/>
                </a:lnTo>
                <a:lnTo>
                  <a:pt x="4287934" y="2013284"/>
                </a:lnTo>
                <a:lnTo>
                  <a:pt x="4331165" y="1998782"/>
                </a:lnTo>
                <a:lnTo>
                  <a:pt x="4373813" y="1983634"/>
                </a:lnTo>
                <a:lnTo>
                  <a:pt x="4415864" y="1967846"/>
                </a:lnTo>
                <a:lnTo>
                  <a:pt x="4457301" y="1951426"/>
                </a:lnTo>
                <a:lnTo>
                  <a:pt x="4498106" y="1934380"/>
                </a:lnTo>
                <a:lnTo>
                  <a:pt x="4538265" y="1916716"/>
                </a:lnTo>
                <a:lnTo>
                  <a:pt x="4577760" y="1898440"/>
                </a:lnTo>
                <a:lnTo>
                  <a:pt x="4616575" y="1879560"/>
                </a:lnTo>
                <a:lnTo>
                  <a:pt x="4654694" y="1860083"/>
                </a:lnTo>
                <a:lnTo>
                  <a:pt x="4692100" y="1840016"/>
                </a:lnTo>
                <a:lnTo>
                  <a:pt x="4728777" y="1819365"/>
                </a:lnTo>
                <a:lnTo>
                  <a:pt x="4764709" y="1798138"/>
                </a:lnTo>
                <a:lnTo>
                  <a:pt x="4799880" y="1776342"/>
                </a:lnTo>
                <a:lnTo>
                  <a:pt x="4834272" y="1753984"/>
                </a:lnTo>
                <a:lnTo>
                  <a:pt x="4867870" y="1731071"/>
                </a:lnTo>
                <a:lnTo>
                  <a:pt x="4900657" y="1707609"/>
                </a:lnTo>
                <a:lnTo>
                  <a:pt x="4932617" y="1683607"/>
                </a:lnTo>
                <a:lnTo>
                  <a:pt x="4963733" y="1659071"/>
                </a:lnTo>
                <a:lnTo>
                  <a:pt x="4993990" y="1634007"/>
                </a:lnTo>
                <a:lnTo>
                  <a:pt x="5023370" y="1608424"/>
                </a:lnTo>
                <a:lnTo>
                  <a:pt x="5051858" y="1582328"/>
                </a:lnTo>
                <a:lnTo>
                  <a:pt x="5079437" y="1555726"/>
                </a:lnTo>
                <a:lnTo>
                  <a:pt x="5131803" y="1501033"/>
                </a:lnTo>
                <a:lnTo>
                  <a:pt x="5180336" y="1444401"/>
                </a:lnTo>
                <a:lnTo>
                  <a:pt x="5224907" y="1385887"/>
                </a:lnTo>
                <a:lnTo>
                  <a:pt x="5265383" y="1325546"/>
                </a:lnTo>
                <a:lnTo>
                  <a:pt x="5301635" y="1263435"/>
                </a:lnTo>
                <a:lnTo>
                  <a:pt x="5333531" y="1199610"/>
                </a:lnTo>
                <a:lnTo>
                  <a:pt x="5360941" y="1134128"/>
                </a:lnTo>
                <a:lnTo>
                  <a:pt x="5383733" y="1067044"/>
                </a:lnTo>
                <a:lnTo>
                  <a:pt x="5401777" y="998416"/>
                </a:lnTo>
                <a:lnTo>
                  <a:pt x="5414942" y="928299"/>
                </a:lnTo>
                <a:lnTo>
                  <a:pt x="5423096" y="856749"/>
                </a:lnTo>
                <a:lnTo>
                  <a:pt x="5426110" y="783824"/>
                </a:lnTo>
                <a:lnTo>
                  <a:pt x="5425648" y="746863"/>
                </a:lnTo>
                <a:lnTo>
                  <a:pt x="5423851" y="709579"/>
                </a:lnTo>
                <a:lnTo>
                  <a:pt x="5420704" y="671979"/>
                </a:lnTo>
                <a:lnTo>
                  <a:pt x="5478789" y="658438"/>
                </a:lnTo>
                <a:lnTo>
                  <a:pt x="5535776" y="644138"/>
                </a:lnTo>
                <a:lnTo>
                  <a:pt x="5591661" y="629077"/>
                </a:lnTo>
                <a:lnTo>
                  <a:pt x="5646443" y="613253"/>
                </a:lnTo>
                <a:lnTo>
                  <a:pt x="5700118" y="596665"/>
                </a:lnTo>
                <a:lnTo>
                  <a:pt x="5752684" y="579310"/>
                </a:lnTo>
                <a:lnTo>
                  <a:pt x="5804138" y="561187"/>
                </a:lnTo>
                <a:lnTo>
                  <a:pt x="5854478" y="542294"/>
                </a:lnTo>
                <a:lnTo>
                  <a:pt x="5903701" y="522630"/>
                </a:lnTo>
                <a:lnTo>
                  <a:pt x="5951805" y="502191"/>
                </a:lnTo>
                <a:lnTo>
                  <a:pt x="5998786" y="480978"/>
                </a:lnTo>
                <a:lnTo>
                  <a:pt x="6044642" y="458987"/>
                </a:lnTo>
                <a:lnTo>
                  <a:pt x="6089371" y="436217"/>
                </a:lnTo>
                <a:lnTo>
                  <a:pt x="6132970" y="412667"/>
                </a:lnTo>
                <a:lnTo>
                  <a:pt x="6175437" y="388334"/>
                </a:lnTo>
                <a:lnTo>
                  <a:pt x="6216768" y="363217"/>
                </a:lnTo>
                <a:lnTo>
                  <a:pt x="6256961" y="337314"/>
                </a:lnTo>
                <a:lnTo>
                  <a:pt x="6296013" y="310623"/>
                </a:lnTo>
                <a:lnTo>
                  <a:pt x="6333922" y="283142"/>
                </a:lnTo>
                <a:lnTo>
                  <a:pt x="6370686" y="254870"/>
                </a:lnTo>
                <a:lnTo>
                  <a:pt x="6406301" y="225805"/>
                </a:lnTo>
                <a:lnTo>
                  <a:pt x="6440765" y="195944"/>
                </a:lnTo>
                <a:lnTo>
                  <a:pt x="6474075" y="165287"/>
                </a:lnTo>
                <a:lnTo>
                  <a:pt x="6506229" y="133831"/>
                </a:lnTo>
                <a:lnTo>
                  <a:pt x="6537224" y="101575"/>
                </a:lnTo>
                <a:lnTo>
                  <a:pt x="6567057" y="68516"/>
                </a:lnTo>
                <a:lnTo>
                  <a:pt x="6595726" y="34654"/>
                </a:lnTo>
                <a:lnTo>
                  <a:pt x="6623228" y="0"/>
                </a:lnTo>
                <a:close/>
              </a:path>
              <a:path w="6623684" h="2382520">
                <a:moveTo>
                  <a:pt x="4181610" y="2045393"/>
                </a:moveTo>
                <a:lnTo>
                  <a:pt x="2482245" y="2045393"/>
                </a:lnTo>
                <a:lnTo>
                  <a:pt x="2535520" y="2058853"/>
                </a:lnTo>
                <a:lnTo>
                  <a:pt x="2588803" y="2071413"/>
                </a:lnTo>
                <a:lnTo>
                  <a:pt x="2642076" y="2083080"/>
                </a:lnTo>
                <a:lnTo>
                  <a:pt x="2695324" y="2093861"/>
                </a:lnTo>
                <a:lnTo>
                  <a:pt x="2748530" y="2103764"/>
                </a:lnTo>
                <a:lnTo>
                  <a:pt x="2801678" y="2112795"/>
                </a:lnTo>
                <a:lnTo>
                  <a:pt x="2854751" y="2120961"/>
                </a:lnTo>
                <a:lnTo>
                  <a:pt x="2907734" y="2128270"/>
                </a:lnTo>
                <a:lnTo>
                  <a:pt x="2960609" y="2134728"/>
                </a:lnTo>
                <a:lnTo>
                  <a:pt x="3013361" y="2140343"/>
                </a:lnTo>
                <a:lnTo>
                  <a:pt x="3065973" y="2145121"/>
                </a:lnTo>
                <a:lnTo>
                  <a:pt x="3118429" y="2149069"/>
                </a:lnTo>
                <a:lnTo>
                  <a:pt x="3170712" y="2152196"/>
                </a:lnTo>
                <a:lnTo>
                  <a:pt x="3222806" y="2154506"/>
                </a:lnTo>
                <a:lnTo>
                  <a:pt x="3274694" y="2156009"/>
                </a:lnTo>
                <a:lnTo>
                  <a:pt x="3326361" y="2156710"/>
                </a:lnTo>
                <a:lnTo>
                  <a:pt x="3372369" y="2156710"/>
                </a:lnTo>
                <a:lnTo>
                  <a:pt x="3428964" y="2155736"/>
                </a:lnTo>
                <a:lnTo>
                  <a:pt x="3479868" y="2154075"/>
                </a:lnTo>
                <a:lnTo>
                  <a:pt x="3530484" y="2151641"/>
                </a:lnTo>
                <a:lnTo>
                  <a:pt x="3580796" y="2148441"/>
                </a:lnTo>
                <a:lnTo>
                  <a:pt x="3630789" y="2144482"/>
                </a:lnTo>
                <a:lnTo>
                  <a:pt x="3680446" y="2139770"/>
                </a:lnTo>
                <a:lnTo>
                  <a:pt x="3729749" y="2134314"/>
                </a:lnTo>
                <a:lnTo>
                  <a:pt x="3778684" y="2128120"/>
                </a:lnTo>
                <a:lnTo>
                  <a:pt x="3827234" y="2121194"/>
                </a:lnTo>
                <a:lnTo>
                  <a:pt x="3875382" y="2113545"/>
                </a:lnTo>
                <a:lnTo>
                  <a:pt x="3923111" y="2105179"/>
                </a:lnTo>
                <a:lnTo>
                  <a:pt x="3970406" y="2096103"/>
                </a:lnTo>
                <a:lnTo>
                  <a:pt x="4017251" y="2086324"/>
                </a:lnTo>
                <a:lnTo>
                  <a:pt x="4063628" y="2075849"/>
                </a:lnTo>
                <a:lnTo>
                  <a:pt x="4109522" y="2064685"/>
                </a:lnTo>
                <a:lnTo>
                  <a:pt x="4154916" y="2052840"/>
                </a:lnTo>
                <a:lnTo>
                  <a:pt x="4181610" y="2045393"/>
                </a:lnTo>
                <a:close/>
              </a:path>
            </a:pathLst>
          </a:custGeom>
          <a:solidFill>
            <a:srgbClr val="E8D0C2"/>
          </a:solidFill>
        </p:spPr>
        <p:txBody>
          <a:bodyPr wrap="square" lIns="0" tIns="0" rIns="0" bIns="0" rtlCol="0"/>
          <a:lstStyle/>
          <a:p>
            <a:pPr defTabSz="609630"/>
            <a:endParaRPr sz="1200" kern="0">
              <a:solidFill>
                <a:sysClr val="windowText" lastClr="000000"/>
              </a:solidFill>
            </a:endParaRPr>
          </a:p>
        </p:txBody>
      </p:sp>
      <p:sp>
        <p:nvSpPr>
          <p:cNvPr id="5" name="object 5"/>
          <p:cNvSpPr/>
          <p:nvPr/>
        </p:nvSpPr>
        <p:spPr>
          <a:xfrm>
            <a:off x="9684789" y="6164"/>
            <a:ext cx="2506980" cy="2835910"/>
          </a:xfrm>
          <a:custGeom>
            <a:avLst/>
            <a:gdLst/>
            <a:ahLst/>
            <a:cxnLst/>
            <a:rect l="l" t="t" r="r" b="b"/>
            <a:pathLst>
              <a:path w="3760469" h="4253865">
                <a:moveTo>
                  <a:pt x="3760205" y="0"/>
                </a:moveTo>
                <a:lnTo>
                  <a:pt x="70389" y="0"/>
                </a:lnTo>
                <a:lnTo>
                  <a:pt x="43142" y="151114"/>
                </a:lnTo>
                <a:lnTo>
                  <a:pt x="17572" y="348951"/>
                </a:lnTo>
                <a:lnTo>
                  <a:pt x="5618" y="499487"/>
                </a:lnTo>
                <a:lnTo>
                  <a:pt x="0" y="651719"/>
                </a:lnTo>
                <a:lnTo>
                  <a:pt x="1158" y="816285"/>
                </a:lnTo>
                <a:lnTo>
                  <a:pt x="8890" y="967853"/>
                </a:lnTo>
                <a:lnTo>
                  <a:pt x="28952" y="1167214"/>
                </a:lnTo>
                <a:lnTo>
                  <a:pt x="59875" y="1363172"/>
                </a:lnTo>
                <a:lnTo>
                  <a:pt x="101351" y="1555419"/>
                </a:lnTo>
                <a:lnTo>
                  <a:pt x="153070" y="1743645"/>
                </a:lnTo>
                <a:lnTo>
                  <a:pt x="214724" y="1927541"/>
                </a:lnTo>
                <a:lnTo>
                  <a:pt x="286003" y="2106798"/>
                </a:lnTo>
                <a:lnTo>
                  <a:pt x="366600" y="2281107"/>
                </a:lnTo>
                <a:lnTo>
                  <a:pt x="456204" y="2450159"/>
                </a:lnTo>
                <a:lnTo>
                  <a:pt x="554507" y="2613645"/>
                </a:lnTo>
                <a:lnTo>
                  <a:pt x="661200" y="2771256"/>
                </a:lnTo>
                <a:lnTo>
                  <a:pt x="775974" y="2922683"/>
                </a:lnTo>
                <a:lnTo>
                  <a:pt x="898520" y="3067616"/>
                </a:lnTo>
                <a:lnTo>
                  <a:pt x="1028530" y="3205748"/>
                </a:lnTo>
                <a:lnTo>
                  <a:pt x="1165694" y="3336768"/>
                </a:lnTo>
                <a:lnTo>
                  <a:pt x="1309703" y="3460368"/>
                </a:lnTo>
                <a:lnTo>
                  <a:pt x="1460249" y="3576238"/>
                </a:lnTo>
                <a:lnTo>
                  <a:pt x="1617023" y="3684070"/>
                </a:lnTo>
                <a:lnTo>
                  <a:pt x="1779715" y="3783555"/>
                </a:lnTo>
                <a:lnTo>
                  <a:pt x="1948017" y="3874383"/>
                </a:lnTo>
                <a:lnTo>
                  <a:pt x="2121620" y="3956246"/>
                </a:lnTo>
                <a:lnTo>
                  <a:pt x="2165813" y="3975275"/>
                </a:lnTo>
                <a:lnTo>
                  <a:pt x="3544393" y="4253324"/>
                </a:lnTo>
                <a:lnTo>
                  <a:pt x="3760206" y="4246849"/>
                </a:lnTo>
                <a:lnTo>
                  <a:pt x="3760205" y="0"/>
                </a:lnTo>
                <a:close/>
              </a:path>
            </a:pathLst>
          </a:custGeom>
          <a:solidFill>
            <a:srgbClr val="E8D0C2"/>
          </a:solidFill>
        </p:spPr>
        <p:txBody>
          <a:bodyPr wrap="square" lIns="0" tIns="0" rIns="0" bIns="0" rtlCol="0"/>
          <a:lstStyle/>
          <a:p>
            <a:pPr defTabSz="609630"/>
            <a:endParaRPr sz="1200" kern="0">
              <a:solidFill>
                <a:sysClr val="windowText" lastClr="000000"/>
              </a:solidFill>
            </a:endParaRPr>
          </a:p>
        </p:txBody>
      </p:sp>
      <p:sp>
        <p:nvSpPr>
          <p:cNvPr id="6" name="object 6" descr="$PPTXTitle"/>
          <p:cNvSpPr txBox="1">
            <a:spLocks noGrp="1"/>
          </p:cNvSpPr>
          <p:nvPr>
            <p:ph type="title"/>
          </p:nvPr>
        </p:nvSpPr>
        <p:spPr>
          <a:xfrm>
            <a:off x="1346453" y="273135"/>
            <a:ext cx="9499600" cy="747213"/>
          </a:xfrm>
          <a:prstGeom prst="rect">
            <a:avLst/>
          </a:prstGeom>
        </p:spPr>
        <p:txBody>
          <a:bodyPr vert="horz" wrap="square" lIns="0" tIns="8467" rIns="0" bIns="0" rtlCol="0">
            <a:spAutoFit/>
          </a:bodyPr>
          <a:lstStyle/>
          <a:p>
            <a:pPr marL="8467">
              <a:spcBef>
                <a:spcPts val="67"/>
              </a:spcBef>
            </a:pPr>
            <a:r>
              <a:rPr spc="773" dirty="0">
                <a:solidFill>
                  <a:srgbClr val="000000"/>
                </a:solidFill>
              </a:rPr>
              <a:t>THE</a:t>
            </a:r>
            <a:r>
              <a:rPr spc="277" dirty="0">
                <a:solidFill>
                  <a:srgbClr val="000000"/>
                </a:solidFill>
              </a:rPr>
              <a:t> </a:t>
            </a:r>
            <a:r>
              <a:rPr spc="773" dirty="0">
                <a:solidFill>
                  <a:srgbClr val="000000"/>
                </a:solidFill>
              </a:rPr>
              <a:t>POMODORO</a:t>
            </a:r>
            <a:r>
              <a:rPr spc="277" dirty="0">
                <a:solidFill>
                  <a:srgbClr val="000000"/>
                </a:solidFill>
              </a:rPr>
              <a:t> </a:t>
            </a:r>
            <a:r>
              <a:rPr spc="703" dirty="0">
                <a:solidFill>
                  <a:srgbClr val="000000"/>
                </a:solidFill>
              </a:rPr>
              <a:t>TECHNIQUE</a:t>
            </a:r>
          </a:p>
        </p:txBody>
      </p:sp>
      <p:sp>
        <p:nvSpPr>
          <p:cNvPr id="7" name="object 7"/>
          <p:cNvSpPr txBox="1"/>
          <p:nvPr/>
        </p:nvSpPr>
        <p:spPr>
          <a:xfrm>
            <a:off x="3396996" y="2190581"/>
            <a:ext cx="5576147" cy="3086315"/>
          </a:xfrm>
          <a:prstGeom prst="rect">
            <a:avLst/>
          </a:prstGeom>
        </p:spPr>
        <p:txBody>
          <a:bodyPr vert="horz" wrap="square" lIns="0" tIns="8467" rIns="0" bIns="0" rtlCol="0">
            <a:spAutoFit/>
          </a:bodyPr>
          <a:lstStyle/>
          <a:p>
            <a:pPr marL="8467" marR="3387" indent="-1270" algn="ctr" defTabSz="609630">
              <a:spcBef>
                <a:spcPts val="67"/>
              </a:spcBef>
            </a:pPr>
            <a:r>
              <a:rPr sz="4000" b="1" kern="0" spc="577" dirty="0">
                <a:solidFill>
                  <a:sysClr val="windowText" lastClr="000000"/>
                </a:solidFill>
                <a:latin typeface="Calibri"/>
                <a:cs typeface="Calibri"/>
              </a:rPr>
              <a:t>But</a:t>
            </a:r>
            <a:r>
              <a:rPr sz="4000" b="1" kern="0" spc="237" dirty="0">
                <a:solidFill>
                  <a:sysClr val="windowText" lastClr="000000"/>
                </a:solidFill>
                <a:latin typeface="Calibri"/>
                <a:cs typeface="Calibri"/>
              </a:rPr>
              <a:t> </a:t>
            </a:r>
            <a:r>
              <a:rPr sz="4000" b="1" kern="0" spc="550" dirty="0">
                <a:solidFill>
                  <a:sysClr val="windowText" lastClr="000000"/>
                </a:solidFill>
                <a:latin typeface="Calibri"/>
                <a:cs typeface="Calibri"/>
              </a:rPr>
              <a:t>what</a:t>
            </a:r>
            <a:r>
              <a:rPr sz="4000" b="1" kern="0" spc="230" dirty="0">
                <a:solidFill>
                  <a:sysClr val="windowText" lastClr="000000"/>
                </a:solidFill>
                <a:latin typeface="Calibri"/>
                <a:cs typeface="Calibri"/>
              </a:rPr>
              <a:t> </a:t>
            </a:r>
            <a:r>
              <a:rPr sz="4000" b="1" kern="0" spc="247" dirty="0">
                <a:solidFill>
                  <a:sysClr val="windowText" lastClr="000000"/>
                </a:solidFill>
                <a:latin typeface="Calibri"/>
                <a:cs typeface="Calibri"/>
              </a:rPr>
              <a:t>if</a:t>
            </a:r>
            <a:r>
              <a:rPr sz="4000" b="1" kern="0" spc="230" dirty="0">
                <a:solidFill>
                  <a:sysClr val="windowText" lastClr="000000"/>
                </a:solidFill>
                <a:latin typeface="Calibri"/>
                <a:cs typeface="Calibri"/>
              </a:rPr>
              <a:t> </a:t>
            </a:r>
            <a:r>
              <a:rPr sz="4000" b="1" kern="0" spc="623" dirty="0">
                <a:solidFill>
                  <a:sysClr val="windowText" lastClr="000000"/>
                </a:solidFill>
                <a:latin typeface="Calibri"/>
                <a:cs typeface="Calibri"/>
              </a:rPr>
              <a:t>we</a:t>
            </a:r>
            <a:r>
              <a:rPr sz="4000" b="1" kern="0" spc="230" dirty="0">
                <a:solidFill>
                  <a:sysClr val="windowText" lastClr="000000"/>
                </a:solidFill>
                <a:latin typeface="Calibri"/>
                <a:cs typeface="Calibri"/>
              </a:rPr>
              <a:t> </a:t>
            </a:r>
            <a:r>
              <a:rPr sz="4000" b="1" kern="0" spc="360" dirty="0">
                <a:solidFill>
                  <a:sysClr val="windowText" lastClr="000000"/>
                </a:solidFill>
                <a:latin typeface="Calibri"/>
                <a:cs typeface="Calibri"/>
              </a:rPr>
              <a:t>feel </a:t>
            </a:r>
            <a:r>
              <a:rPr sz="4000" b="1" kern="0" spc="410" dirty="0">
                <a:solidFill>
                  <a:sysClr val="windowText" lastClr="000000"/>
                </a:solidFill>
                <a:latin typeface="Calibri"/>
                <a:cs typeface="Calibri"/>
              </a:rPr>
              <a:t>like</a:t>
            </a:r>
            <a:r>
              <a:rPr sz="4000" b="1" kern="0" spc="233" dirty="0">
                <a:solidFill>
                  <a:sysClr val="windowText" lastClr="000000"/>
                </a:solidFill>
                <a:latin typeface="Calibri"/>
                <a:cs typeface="Calibri"/>
              </a:rPr>
              <a:t> </a:t>
            </a:r>
            <a:r>
              <a:rPr sz="4000" b="1" kern="0" spc="623" dirty="0">
                <a:solidFill>
                  <a:sysClr val="windowText" lastClr="000000"/>
                </a:solidFill>
                <a:latin typeface="Calibri"/>
                <a:cs typeface="Calibri"/>
              </a:rPr>
              <a:t>we</a:t>
            </a:r>
            <a:r>
              <a:rPr sz="4000" b="1" kern="0" spc="233" dirty="0">
                <a:solidFill>
                  <a:sysClr val="windowText" lastClr="000000"/>
                </a:solidFill>
                <a:latin typeface="Calibri"/>
                <a:cs typeface="Calibri"/>
              </a:rPr>
              <a:t> </a:t>
            </a:r>
            <a:r>
              <a:rPr sz="4000" b="1" kern="0" spc="520" dirty="0">
                <a:solidFill>
                  <a:sysClr val="windowText" lastClr="000000"/>
                </a:solidFill>
                <a:latin typeface="Calibri"/>
                <a:cs typeface="Calibri"/>
              </a:rPr>
              <a:t>have</a:t>
            </a:r>
            <a:r>
              <a:rPr sz="4000" b="1" kern="0" spc="247" dirty="0">
                <a:solidFill>
                  <a:sysClr val="windowText" lastClr="000000"/>
                </a:solidFill>
                <a:latin typeface="Calibri"/>
                <a:cs typeface="Calibri"/>
              </a:rPr>
              <a:t> </a:t>
            </a:r>
            <a:r>
              <a:rPr sz="4000" b="1" kern="0" spc="400" dirty="0">
                <a:solidFill>
                  <a:sysClr val="windowText" lastClr="000000"/>
                </a:solidFill>
                <a:latin typeface="Calibri"/>
                <a:cs typeface="Calibri"/>
              </a:rPr>
              <a:t>too </a:t>
            </a:r>
            <a:r>
              <a:rPr sz="4000" b="1" kern="0" spc="690" dirty="0">
                <a:solidFill>
                  <a:sysClr val="windowText" lastClr="000000"/>
                </a:solidFill>
                <a:latin typeface="Calibri"/>
                <a:cs typeface="Calibri"/>
              </a:rPr>
              <a:t>much</a:t>
            </a:r>
            <a:r>
              <a:rPr sz="4000" b="1" kern="0" spc="230" dirty="0">
                <a:solidFill>
                  <a:sysClr val="windowText" lastClr="000000"/>
                </a:solidFill>
                <a:latin typeface="Calibri"/>
                <a:cs typeface="Calibri"/>
              </a:rPr>
              <a:t> </a:t>
            </a:r>
            <a:r>
              <a:rPr sz="4000" b="1" kern="0" spc="403" dirty="0">
                <a:solidFill>
                  <a:sysClr val="windowText" lastClr="000000"/>
                </a:solidFill>
                <a:latin typeface="Calibri"/>
                <a:cs typeface="Calibri"/>
              </a:rPr>
              <a:t>to</a:t>
            </a:r>
            <a:r>
              <a:rPr sz="4000" b="1" kern="0" spc="237" dirty="0">
                <a:solidFill>
                  <a:sysClr val="windowText" lastClr="000000"/>
                </a:solidFill>
                <a:latin typeface="Calibri"/>
                <a:cs typeface="Calibri"/>
              </a:rPr>
              <a:t> </a:t>
            </a:r>
            <a:r>
              <a:rPr sz="4000" b="1" kern="0" spc="537" dirty="0">
                <a:solidFill>
                  <a:sysClr val="windowText" lastClr="000000"/>
                </a:solidFill>
                <a:latin typeface="Calibri"/>
                <a:cs typeface="Calibri"/>
              </a:rPr>
              <a:t>do</a:t>
            </a:r>
            <a:r>
              <a:rPr sz="4000" b="1" kern="0" spc="217" dirty="0">
                <a:solidFill>
                  <a:sysClr val="windowText" lastClr="000000"/>
                </a:solidFill>
                <a:latin typeface="Calibri"/>
                <a:cs typeface="Calibri"/>
              </a:rPr>
              <a:t> </a:t>
            </a:r>
            <a:r>
              <a:rPr sz="4000" b="1" kern="0" spc="563" dirty="0">
                <a:solidFill>
                  <a:sysClr val="windowText" lastClr="000000"/>
                </a:solidFill>
                <a:latin typeface="Calibri"/>
                <a:cs typeface="Calibri"/>
              </a:rPr>
              <a:t>and</a:t>
            </a:r>
            <a:r>
              <a:rPr sz="4000" b="1" kern="0" spc="230" dirty="0">
                <a:solidFill>
                  <a:sysClr val="windowText" lastClr="000000"/>
                </a:solidFill>
                <a:latin typeface="Calibri"/>
                <a:cs typeface="Calibri"/>
              </a:rPr>
              <a:t> </a:t>
            </a:r>
            <a:r>
              <a:rPr sz="4000" b="1" kern="0" spc="607" dirty="0">
                <a:solidFill>
                  <a:sysClr val="windowText" lastClr="000000"/>
                </a:solidFill>
                <a:latin typeface="Calibri"/>
                <a:cs typeface="Calibri"/>
              </a:rPr>
              <a:t>we </a:t>
            </a:r>
            <a:r>
              <a:rPr sz="4000" b="1" kern="0" spc="407" dirty="0">
                <a:solidFill>
                  <a:sysClr val="windowText" lastClr="000000"/>
                </a:solidFill>
                <a:latin typeface="Calibri"/>
                <a:cs typeface="Calibri"/>
              </a:rPr>
              <a:t>don’t</a:t>
            </a:r>
            <a:r>
              <a:rPr sz="4000" b="1" kern="0" spc="240" dirty="0">
                <a:solidFill>
                  <a:sysClr val="windowText" lastClr="000000"/>
                </a:solidFill>
                <a:latin typeface="Calibri"/>
                <a:cs typeface="Calibri"/>
              </a:rPr>
              <a:t> </a:t>
            </a:r>
            <a:r>
              <a:rPr sz="4000" b="1" kern="0" spc="620" dirty="0">
                <a:solidFill>
                  <a:sysClr val="windowText" lastClr="000000"/>
                </a:solidFill>
                <a:latin typeface="Calibri"/>
                <a:cs typeface="Calibri"/>
              </a:rPr>
              <a:t>know</a:t>
            </a:r>
            <a:r>
              <a:rPr sz="4000" b="1" kern="0" spc="233" dirty="0">
                <a:solidFill>
                  <a:sysClr val="windowText" lastClr="000000"/>
                </a:solidFill>
                <a:latin typeface="Calibri"/>
                <a:cs typeface="Calibri"/>
              </a:rPr>
              <a:t> </a:t>
            </a:r>
            <a:r>
              <a:rPr sz="4000" b="1" kern="0" spc="527" dirty="0">
                <a:solidFill>
                  <a:sysClr val="windowText" lastClr="000000"/>
                </a:solidFill>
                <a:latin typeface="Calibri"/>
                <a:cs typeface="Calibri"/>
              </a:rPr>
              <a:t>where</a:t>
            </a:r>
            <a:r>
              <a:rPr sz="4000" b="1" kern="0" spc="247" dirty="0">
                <a:solidFill>
                  <a:sysClr val="windowText" lastClr="000000"/>
                </a:solidFill>
                <a:latin typeface="Calibri"/>
                <a:cs typeface="Calibri"/>
              </a:rPr>
              <a:t> </a:t>
            </a:r>
            <a:r>
              <a:rPr sz="4000" b="1" kern="0" spc="387" dirty="0">
                <a:solidFill>
                  <a:sysClr val="windowText" lastClr="000000"/>
                </a:solidFill>
                <a:latin typeface="Calibri"/>
                <a:cs typeface="Calibri"/>
              </a:rPr>
              <a:t>to </a:t>
            </a:r>
            <a:r>
              <a:rPr sz="4000" b="1" kern="0" spc="407" dirty="0">
                <a:solidFill>
                  <a:sysClr val="windowText" lastClr="000000"/>
                </a:solidFill>
                <a:latin typeface="Calibri"/>
                <a:cs typeface="Calibri"/>
              </a:rPr>
              <a:t>start?</a:t>
            </a:r>
            <a:endParaRPr sz="4000" kern="0" dirty="0">
              <a:solidFill>
                <a:sysClr val="windowText" lastClr="000000"/>
              </a:solidFill>
              <a:latin typeface="Calibri"/>
              <a:cs typeface="Calibri"/>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48619" y="1667047"/>
            <a:ext cx="5796144" cy="5091759"/>
          </a:xfrm>
          <a:prstGeom prst="rect">
            <a:avLst/>
          </a:prstGeom>
        </p:spPr>
      </p:pic>
      <p:grpSp>
        <p:nvGrpSpPr>
          <p:cNvPr id="3" name="object 3"/>
          <p:cNvGrpSpPr/>
          <p:nvPr/>
        </p:nvGrpSpPr>
        <p:grpSpPr>
          <a:xfrm>
            <a:off x="10049934" y="4862151"/>
            <a:ext cx="1313603" cy="1404197"/>
            <a:chOff x="15074900" y="7293226"/>
            <a:chExt cx="1970405" cy="2106295"/>
          </a:xfrm>
        </p:grpSpPr>
        <p:sp>
          <p:nvSpPr>
            <p:cNvPr id="4" name="object 4"/>
            <p:cNvSpPr/>
            <p:nvPr/>
          </p:nvSpPr>
          <p:spPr>
            <a:xfrm>
              <a:off x="15116301" y="7293226"/>
              <a:ext cx="1929130" cy="2038350"/>
            </a:xfrm>
            <a:custGeom>
              <a:avLst/>
              <a:gdLst/>
              <a:ahLst/>
              <a:cxnLst/>
              <a:rect l="l" t="t" r="r" b="b"/>
              <a:pathLst>
                <a:path w="1929130" h="2038350">
                  <a:moveTo>
                    <a:pt x="1137138" y="0"/>
                  </a:moveTo>
                  <a:lnTo>
                    <a:pt x="1092569" y="29002"/>
                  </a:lnTo>
                  <a:lnTo>
                    <a:pt x="1060473" y="96727"/>
                  </a:lnTo>
                  <a:lnTo>
                    <a:pt x="1051735" y="143889"/>
                  </a:lnTo>
                  <a:lnTo>
                    <a:pt x="1049274" y="199266"/>
                  </a:lnTo>
                  <a:lnTo>
                    <a:pt x="1047620" y="246734"/>
                  </a:lnTo>
                  <a:lnTo>
                    <a:pt x="1041433" y="297224"/>
                  </a:lnTo>
                  <a:lnTo>
                    <a:pt x="1031248" y="349758"/>
                  </a:lnTo>
                  <a:lnTo>
                    <a:pt x="1017600" y="403356"/>
                  </a:lnTo>
                  <a:lnTo>
                    <a:pt x="1001022" y="457041"/>
                  </a:lnTo>
                  <a:lnTo>
                    <a:pt x="982051" y="509836"/>
                  </a:lnTo>
                  <a:lnTo>
                    <a:pt x="961221" y="560761"/>
                  </a:lnTo>
                  <a:lnTo>
                    <a:pt x="939067" y="608839"/>
                  </a:lnTo>
                  <a:lnTo>
                    <a:pt x="916123" y="653092"/>
                  </a:lnTo>
                  <a:lnTo>
                    <a:pt x="892925" y="692542"/>
                  </a:lnTo>
                  <a:lnTo>
                    <a:pt x="870007" y="726210"/>
                  </a:lnTo>
                  <a:lnTo>
                    <a:pt x="827151" y="772290"/>
                  </a:lnTo>
                  <a:lnTo>
                    <a:pt x="803899" y="797051"/>
                  </a:lnTo>
                  <a:lnTo>
                    <a:pt x="785032" y="830918"/>
                  </a:lnTo>
                  <a:lnTo>
                    <a:pt x="769275" y="871673"/>
                  </a:lnTo>
                  <a:lnTo>
                    <a:pt x="755350" y="917100"/>
                  </a:lnTo>
                  <a:lnTo>
                    <a:pt x="741981" y="964980"/>
                  </a:lnTo>
                  <a:lnTo>
                    <a:pt x="727892" y="1013097"/>
                  </a:lnTo>
                  <a:lnTo>
                    <a:pt x="711807" y="1059232"/>
                  </a:lnTo>
                  <a:lnTo>
                    <a:pt x="692449" y="1101169"/>
                  </a:lnTo>
                  <a:lnTo>
                    <a:pt x="668542" y="1136689"/>
                  </a:lnTo>
                  <a:lnTo>
                    <a:pt x="638809" y="1163577"/>
                  </a:lnTo>
                  <a:lnTo>
                    <a:pt x="492490" y="1230452"/>
                  </a:lnTo>
                  <a:lnTo>
                    <a:pt x="278066" y="1306626"/>
                  </a:lnTo>
                  <a:lnTo>
                    <a:pt x="84312" y="1369156"/>
                  </a:lnTo>
                  <a:lnTo>
                    <a:pt x="0" y="1395225"/>
                  </a:lnTo>
                  <a:lnTo>
                    <a:pt x="219075" y="2038226"/>
                  </a:lnTo>
                  <a:lnTo>
                    <a:pt x="913130" y="1801879"/>
                  </a:lnTo>
                  <a:lnTo>
                    <a:pt x="958518" y="1811281"/>
                  </a:lnTo>
                  <a:lnTo>
                    <a:pt x="1073356" y="1828993"/>
                  </a:lnTo>
                  <a:lnTo>
                    <a:pt x="1225651" y="1839276"/>
                  </a:lnTo>
                  <a:lnTo>
                    <a:pt x="1383411" y="1826390"/>
                  </a:lnTo>
                  <a:lnTo>
                    <a:pt x="1435056" y="1813983"/>
                  </a:lnTo>
                  <a:lnTo>
                    <a:pt x="1489257" y="1797072"/>
                  </a:lnTo>
                  <a:lnTo>
                    <a:pt x="1544738" y="1776401"/>
                  </a:lnTo>
                  <a:lnTo>
                    <a:pt x="1600223" y="1752715"/>
                  </a:lnTo>
                  <a:lnTo>
                    <a:pt x="1654436" y="1726760"/>
                  </a:lnTo>
                  <a:lnTo>
                    <a:pt x="1706102" y="1699278"/>
                  </a:lnTo>
                  <a:lnTo>
                    <a:pt x="1753944" y="1671017"/>
                  </a:lnTo>
                  <a:lnTo>
                    <a:pt x="1796687" y="1642719"/>
                  </a:lnTo>
                  <a:lnTo>
                    <a:pt x="1833056" y="1615131"/>
                  </a:lnTo>
                  <a:lnTo>
                    <a:pt x="1861774" y="1588997"/>
                  </a:lnTo>
                  <a:lnTo>
                    <a:pt x="1891157" y="1544069"/>
                  </a:lnTo>
                  <a:lnTo>
                    <a:pt x="1893498" y="1509775"/>
                  </a:lnTo>
                  <a:lnTo>
                    <a:pt x="1893030" y="1469837"/>
                  </a:lnTo>
                  <a:lnTo>
                    <a:pt x="1899372" y="1420660"/>
                  </a:lnTo>
                  <a:lnTo>
                    <a:pt x="1922144" y="1358649"/>
                  </a:lnTo>
                  <a:lnTo>
                    <a:pt x="1928733" y="1315884"/>
                  </a:lnTo>
                  <a:lnTo>
                    <a:pt x="1918253" y="1266743"/>
                  </a:lnTo>
                  <a:lnTo>
                    <a:pt x="1884979" y="1175277"/>
                  </a:lnTo>
                  <a:lnTo>
                    <a:pt x="1881632" y="1145924"/>
                  </a:lnTo>
                  <a:lnTo>
                    <a:pt x="1893700" y="1100623"/>
                  </a:lnTo>
                  <a:lnTo>
                    <a:pt x="1899720" y="1057566"/>
                  </a:lnTo>
                  <a:lnTo>
                    <a:pt x="1895567" y="1014058"/>
                  </a:lnTo>
                  <a:lnTo>
                    <a:pt x="1877112" y="967404"/>
                  </a:lnTo>
                  <a:lnTo>
                    <a:pt x="1840230" y="914911"/>
                  </a:lnTo>
                  <a:lnTo>
                    <a:pt x="1804821" y="871819"/>
                  </a:lnTo>
                  <a:lnTo>
                    <a:pt x="1789492" y="847210"/>
                  </a:lnTo>
                  <a:lnTo>
                    <a:pt x="1788173" y="829149"/>
                  </a:lnTo>
                  <a:lnTo>
                    <a:pt x="1794790" y="805699"/>
                  </a:lnTo>
                  <a:lnTo>
                    <a:pt x="1803273" y="764924"/>
                  </a:lnTo>
                  <a:lnTo>
                    <a:pt x="1803869" y="718359"/>
                  </a:lnTo>
                  <a:lnTo>
                    <a:pt x="1793738" y="670407"/>
                  </a:lnTo>
                  <a:lnTo>
                    <a:pt x="1773475" y="625144"/>
                  </a:lnTo>
                  <a:lnTo>
                    <a:pt x="1743677" y="586644"/>
                  </a:lnTo>
                  <a:lnTo>
                    <a:pt x="1704939" y="558981"/>
                  </a:lnTo>
                  <a:lnTo>
                    <a:pt x="1657857" y="546230"/>
                  </a:lnTo>
                  <a:lnTo>
                    <a:pt x="1622843" y="548885"/>
                  </a:lnTo>
                  <a:lnTo>
                    <a:pt x="1580543" y="559822"/>
                  </a:lnTo>
                  <a:lnTo>
                    <a:pt x="1533172" y="576409"/>
                  </a:lnTo>
                  <a:lnTo>
                    <a:pt x="1432083" y="616016"/>
                  </a:lnTo>
                  <a:lnTo>
                    <a:pt x="1382797" y="633774"/>
                  </a:lnTo>
                  <a:lnTo>
                    <a:pt x="1337304" y="646662"/>
                  </a:lnTo>
                  <a:lnTo>
                    <a:pt x="1297820" y="652048"/>
                  </a:lnTo>
                  <a:lnTo>
                    <a:pt x="1266561" y="647303"/>
                  </a:lnTo>
                  <a:lnTo>
                    <a:pt x="1245742" y="629796"/>
                  </a:lnTo>
                  <a:lnTo>
                    <a:pt x="1236277" y="604211"/>
                  </a:lnTo>
                  <a:lnTo>
                    <a:pt x="1231920" y="569754"/>
                  </a:lnTo>
                  <a:lnTo>
                    <a:pt x="1231584" y="527953"/>
                  </a:lnTo>
                  <a:lnTo>
                    <a:pt x="1234181" y="480340"/>
                  </a:lnTo>
                  <a:lnTo>
                    <a:pt x="1238623" y="428444"/>
                  </a:lnTo>
                  <a:lnTo>
                    <a:pt x="1243822" y="373795"/>
                  </a:lnTo>
                  <a:lnTo>
                    <a:pt x="1248690" y="317924"/>
                  </a:lnTo>
                  <a:lnTo>
                    <a:pt x="1252140" y="262361"/>
                  </a:lnTo>
                  <a:lnTo>
                    <a:pt x="1253083" y="208636"/>
                  </a:lnTo>
                  <a:lnTo>
                    <a:pt x="1250432" y="158279"/>
                  </a:lnTo>
                  <a:lnTo>
                    <a:pt x="1243098" y="112820"/>
                  </a:lnTo>
                  <a:lnTo>
                    <a:pt x="1229994" y="73790"/>
                  </a:lnTo>
                  <a:lnTo>
                    <a:pt x="1208948" y="37646"/>
                  </a:lnTo>
                  <a:lnTo>
                    <a:pt x="1161467" y="1240"/>
                  </a:lnTo>
                  <a:lnTo>
                    <a:pt x="1137138" y="0"/>
                  </a:lnTo>
                  <a:close/>
                </a:path>
              </a:pathLst>
            </a:custGeom>
            <a:solidFill>
              <a:srgbClr val="E8D0C2"/>
            </a:solidFill>
          </p:spPr>
          <p:txBody>
            <a:bodyPr wrap="square" lIns="0" tIns="0" rIns="0" bIns="0" rtlCol="0"/>
            <a:lstStyle/>
            <a:p>
              <a:pPr defTabSz="609630"/>
              <a:endParaRPr sz="1200" kern="0">
                <a:solidFill>
                  <a:sysClr val="windowText" lastClr="000000"/>
                </a:solidFill>
              </a:endParaRPr>
            </a:p>
          </p:txBody>
        </p:sp>
        <p:sp>
          <p:nvSpPr>
            <p:cNvPr id="5" name="object 5"/>
            <p:cNvSpPr/>
            <p:nvPr/>
          </p:nvSpPr>
          <p:spPr>
            <a:xfrm>
              <a:off x="15074900" y="8539099"/>
              <a:ext cx="701040" cy="860425"/>
            </a:xfrm>
            <a:custGeom>
              <a:avLst/>
              <a:gdLst/>
              <a:ahLst/>
              <a:cxnLst/>
              <a:rect l="l" t="t" r="r" b="b"/>
              <a:pathLst>
                <a:path w="701040" h="860425">
                  <a:moveTo>
                    <a:pt x="440817" y="0"/>
                  </a:moveTo>
                  <a:lnTo>
                    <a:pt x="0" y="113792"/>
                  </a:lnTo>
                  <a:lnTo>
                    <a:pt x="230378" y="860425"/>
                  </a:lnTo>
                  <a:lnTo>
                    <a:pt x="700659" y="700151"/>
                  </a:lnTo>
                  <a:lnTo>
                    <a:pt x="440817"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pic>
          <p:nvPicPr>
            <p:cNvPr id="6" name="object 6"/>
            <p:cNvPicPr/>
            <p:nvPr/>
          </p:nvPicPr>
          <p:blipFill>
            <a:blip r:embed="rId3" cstate="print"/>
            <a:stretch>
              <a:fillRect/>
            </a:stretch>
          </p:blipFill>
          <p:spPr>
            <a:xfrm>
              <a:off x="15411971" y="8644523"/>
              <a:ext cx="114018" cy="114018"/>
            </a:xfrm>
            <a:prstGeom prst="rect">
              <a:avLst/>
            </a:prstGeom>
          </p:spPr>
        </p:pic>
      </p:grpSp>
      <p:pic>
        <p:nvPicPr>
          <p:cNvPr id="7" name="object 7"/>
          <p:cNvPicPr/>
          <p:nvPr/>
        </p:nvPicPr>
        <p:blipFill>
          <a:blip r:embed="rId4" cstate="print"/>
          <a:stretch>
            <a:fillRect/>
          </a:stretch>
        </p:blipFill>
        <p:spPr>
          <a:xfrm>
            <a:off x="11447907" y="6180995"/>
            <a:ext cx="150875" cy="125486"/>
          </a:xfrm>
          <a:prstGeom prst="rect">
            <a:avLst/>
          </a:prstGeom>
        </p:spPr>
      </p:pic>
      <p:sp>
        <p:nvSpPr>
          <p:cNvPr id="8" name="object 8"/>
          <p:cNvSpPr/>
          <p:nvPr/>
        </p:nvSpPr>
        <p:spPr>
          <a:xfrm>
            <a:off x="11606869" y="5661321"/>
            <a:ext cx="270933" cy="44450"/>
          </a:xfrm>
          <a:custGeom>
            <a:avLst/>
            <a:gdLst/>
            <a:ahLst/>
            <a:cxnLst/>
            <a:rect l="l" t="t" r="r" b="b"/>
            <a:pathLst>
              <a:path w="406400" h="66675">
                <a:moveTo>
                  <a:pt x="381507" y="0"/>
                </a:moveTo>
                <a:lnTo>
                  <a:pt x="22225" y="19431"/>
                </a:lnTo>
                <a:lnTo>
                  <a:pt x="0" y="44196"/>
                </a:lnTo>
                <a:lnTo>
                  <a:pt x="2188" y="52992"/>
                </a:lnTo>
                <a:lnTo>
                  <a:pt x="7318" y="60086"/>
                </a:lnTo>
                <a:lnTo>
                  <a:pt x="14662" y="64823"/>
                </a:lnTo>
                <a:lnTo>
                  <a:pt x="23494" y="66548"/>
                </a:lnTo>
                <a:lnTo>
                  <a:pt x="23367" y="66421"/>
                </a:lnTo>
                <a:lnTo>
                  <a:pt x="384048" y="46990"/>
                </a:lnTo>
                <a:lnTo>
                  <a:pt x="393074" y="44674"/>
                </a:lnTo>
                <a:lnTo>
                  <a:pt x="400256" y="39227"/>
                </a:lnTo>
                <a:lnTo>
                  <a:pt x="404889" y="31470"/>
                </a:lnTo>
                <a:lnTo>
                  <a:pt x="406273" y="22225"/>
                </a:lnTo>
                <a:lnTo>
                  <a:pt x="403975" y="13198"/>
                </a:lnTo>
                <a:lnTo>
                  <a:pt x="398557" y="6016"/>
                </a:lnTo>
                <a:lnTo>
                  <a:pt x="390806" y="1383"/>
                </a:lnTo>
                <a:lnTo>
                  <a:pt x="381507"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pic>
        <p:nvPicPr>
          <p:cNvPr id="9" name="object 9"/>
          <p:cNvPicPr/>
          <p:nvPr/>
        </p:nvPicPr>
        <p:blipFill>
          <a:blip r:embed="rId5" cstate="print"/>
          <a:stretch>
            <a:fillRect/>
          </a:stretch>
        </p:blipFill>
        <p:spPr>
          <a:xfrm>
            <a:off x="11484018" y="4983141"/>
            <a:ext cx="138821" cy="160443"/>
          </a:xfrm>
          <a:prstGeom prst="rect">
            <a:avLst/>
          </a:prstGeom>
        </p:spPr>
      </p:pic>
      <p:sp>
        <p:nvSpPr>
          <p:cNvPr id="10" name="object 10"/>
          <p:cNvSpPr/>
          <p:nvPr/>
        </p:nvSpPr>
        <p:spPr>
          <a:xfrm>
            <a:off x="10283190" y="5042757"/>
            <a:ext cx="154940" cy="171873"/>
          </a:xfrm>
          <a:custGeom>
            <a:avLst/>
            <a:gdLst/>
            <a:ahLst/>
            <a:cxnLst/>
            <a:rect l="l" t="t" r="r" b="b"/>
            <a:pathLst>
              <a:path w="232409" h="257809">
                <a:moveTo>
                  <a:pt x="24892" y="0"/>
                </a:moveTo>
                <a:lnTo>
                  <a:pt x="15930" y="1144"/>
                </a:lnTo>
                <a:lnTo>
                  <a:pt x="7874" y="5826"/>
                </a:lnTo>
                <a:lnTo>
                  <a:pt x="2270" y="13293"/>
                </a:lnTo>
                <a:lnTo>
                  <a:pt x="0" y="22034"/>
                </a:lnTo>
                <a:lnTo>
                  <a:pt x="1158" y="30989"/>
                </a:lnTo>
                <a:lnTo>
                  <a:pt x="5842" y="39100"/>
                </a:lnTo>
                <a:lnTo>
                  <a:pt x="195834" y="254873"/>
                </a:lnTo>
                <a:lnTo>
                  <a:pt x="202438" y="257540"/>
                </a:lnTo>
                <a:lnTo>
                  <a:pt x="208788" y="257540"/>
                </a:lnTo>
                <a:lnTo>
                  <a:pt x="214376" y="257540"/>
                </a:lnTo>
                <a:lnTo>
                  <a:pt x="219963" y="255635"/>
                </a:lnTo>
                <a:lnTo>
                  <a:pt x="224409" y="251698"/>
                </a:lnTo>
                <a:lnTo>
                  <a:pt x="230086" y="244230"/>
                </a:lnTo>
                <a:lnTo>
                  <a:pt x="232394" y="235489"/>
                </a:lnTo>
                <a:lnTo>
                  <a:pt x="231249" y="226534"/>
                </a:lnTo>
                <a:lnTo>
                  <a:pt x="226568" y="218424"/>
                </a:lnTo>
                <a:lnTo>
                  <a:pt x="41148" y="7985"/>
                </a:lnTo>
                <a:lnTo>
                  <a:pt x="33662" y="2307"/>
                </a:lnTo>
                <a:lnTo>
                  <a:pt x="24892"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sp>
        <p:nvSpPr>
          <p:cNvPr id="11" name="object 11"/>
          <p:cNvSpPr/>
          <p:nvPr/>
        </p:nvSpPr>
        <p:spPr>
          <a:xfrm>
            <a:off x="10972545" y="4639733"/>
            <a:ext cx="33867" cy="149436"/>
          </a:xfrm>
          <a:custGeom>
            <a:avLst/>
            <a:gdLst/>
            <a:ahLst/>
            <a:cxnLst/>
            <a:rect l="l" t="t" r="r" b="b"/>
            <a:pathLst>
              <a:path w="50800" h="224154">
                <a:moveTo>
                  <a:pt x="23621" y="0"/>
                </a:moveTo>
                <a:lnTo>
                  <a:pt x="14001" y="2018"/>
                </a:lnTo>
                <a:lnTo>
                  <a:pt x="6603" y="7191"/>
                </a:lnTo>
                <a:lnTo>
                  <a:pt x="1682" y="14769"/>
                </a:lnTo>
                <a:lnTo>
                  <a:pt x="0" y="24002"/>
                </a:lnTo>
                <a:lnTo>
                  <a:pt x="3301" y="200532"/>
                </a:lnTo>
                <a:lnTo>
                  <a:pt x="5294" y="209555"/>
                </a:lnTo>
                <a:lnTo>
                  <a:pt x="10382" y="216900"/>
                </a:lnTo>
                <a:lnTo>
                  <a:pt x="17803" y="221839"/>
                </a:lnTo>
                <a:lnTo>
                  <a:pt x="27177" y="223647"/>
                </a:lnTo>
                <a:lnTo>
                  <a:pt x="36290" y="221628"/>
                </a:lnTo>
                <a:lnTo>
                  <a:pt x="43688" y="216455"/>
                </a:lnTo>
                <a:lnTo>
                  <a:pt x="48609" y="208877"/>
                </a:lnTo>
                <a:lnTo>
                  <a:pt x="50292" y="199644"/>
                </a:lnTo>
                <a:lnTo>
                  <a:pt x="46990" y="23113"/>
                </a:lnTo>
                <a:lnTo>
                  <a:pt x="45015" y="14091"/>
                </a:lnTo>
                <a:lnTo>
                  <a:pt x="39957" y="6746"/>
                </a:lnTo>
                <a:lnTo>
                  <a:pt x="32541" y="1807"/>
                </a:lnTo>
                <a:lnTo>
                  <a:pt x="23494"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sp>
        <p:nvSpPr>
          <p:cNvPr id="12" name="object 12"/>
          <p:cNvSpPr txBox="1"/>
          <p:nvPr/>
        </p:nvSpPr>
        <p:spPr>
          <a:xfrm>
            <a:off x="392244" y="1050628"/>
            <a:ext cx="11462173" cy="5731868"/>
          </a:xfrm>
          <a:prstGeom prst="rect">
            <a:avLst/>
          </a:prstGeom>
        </p:spPr>
        <p:txBody>
          <a:bodyPr vert="horz" wrap="square" lIns="0" tIns="8043" rIns="0" bIns="0" rtlCol="0">
            <a:spAutoFit/>
          </a:bodyPr>
          <a:lstStyle/>
          <a:p>
            <a:pPr marL="5060356" marR="60540" indent="-5052313" defTabSz="609630">
              <a:spcBef>
                <a:spcPts val="63"/>
              </a:spcBef>
            </a:pPr>
            <a:r>
              <a:rPr sz="1667" kern="0" spc="183" dirty="0">
                <a:solidFill>
                  <a:sysClr val="windowText" lastClr="000000"/>
                </a:solidFill>
                <a:latin typeface="Calibri"/>
                <a:cs typeface="Calibri"/>
              </a:rPr>
              <a:t>The</a:t>
            </a:r>
            <a:r>
              <a:rPr sz="1667" kern="0" spc="67" dirty="0">
                <a:solidFill>
                  <a:sysClr val="windowText" lastClr="000000"/>
                </a:solidFill>
                <a:latin typeface="Calibri"/>
                <a:cs typeface="Calibri"/>
              </a:rPr>
              <a:t> </a:t>
            </a:r>
            <a:r>
              <a:rPr sz="1667" kern="0" spc="183" dirty="0">
                <a:solidFill>
                  <a:sysClr val="windowText" lastClr="000000"/>
                </a:solidFill>
                <a:latin typeface="Calibri"/>
                <a:cs typeface="Calibri"/>
              </a:rPr>
              <a:t>Eisenhower</a:t>
            </a:r>
            <a:r>
              <a:rPr sz="1667" kern="0" spc="63" dirty="0">
                <a:solidFill>
                  <a:sysClr val="windowText" lastClr="000000"/>
                </a:solidFill>
                <a:latin typeface="Calibri"/>
                <a:cs typeface="Calibri"/>
              </a:rPr>
              <a:t> </a:t>
            </a:r>
            <a:r>
              <a:rPr sz="1667" kern="0" spc="127" dirty="0">
                <a:solidFill>
                  <a:sysClr val="windowText" lastClr="000000"/>
                </a:solidFill>
                <a:latin typeface="Calibri"/>
                <a:cs typeface="Calibri"/>
              </a:rPr>
              <a:t>Matrix</a:t>
            </a:r>
            <a:r>
              <a:rPr sz="1667" kern="0" spc="63" dirty="0">
                <a:solidFill>
                  <a:sysClr val="windowText" lastClr="000000"/>
                </a:solidFill>
                <a:latin typeface="Calibri"/>
                <a:cs typeface="Calibri"/>
              </a:rPr>
              <a:t> </a:t>
            </a:r>
            <a:r>
              <a:rPr sz="1667" kern="0" spc="113" dirty="0">
                <a:solidFill>
                  <a:sysClr val="windowText" lastClr="000000"/>
                </a:solidFill>
                <a:latin typeface="Calibri"/>
                <a:cs typeface="Calibri"/>
              </a:rPr>
              <a:t>is</a:t>
            </a:r>
            <a:r>
              <a:rPr sz="1667" kern="0" spc="70" dirty="0">
                <a:solidFill>
                  <a:sysClr val="windowText" lastClr="000000"/>
                </a:solidFill>
                <a:latin typeface="Calibri"/>
                <a:cs typeface="Calibri"/>
              </a:rPr>
              <a:t> </a:t>
            </a:r>
            <a:r>
              <a:rPr sz="1667" kern="0" spc="173" dirty="0">
                <a:solidFill>
                  <a:sysClr val="windowText" lastClr="000000"/>
                </a:solidFill>
                <a:latin typeface="Calibri"/>
                <a:cs typeface="Calibri"/>
              </a:rPr>
              <a:t>a</a:t>
            </a:r>
            <a:r>
              <a:rPr sz="1667" kern="0" spc="63" dirty="0">
                <a:solidFill>
                  <a:sysClr val="windowText" lastClr="000000"/>
                </a:solidFill>
                <a:latin typeface="Calibri"/>
                <a:cs typeface="Calibri"/>
              </a:rPr>
              <a:t> </a:t>
            </a:r>
            <a:r>
              <a:rPr sz="1667" kern="0" spc="193" dirty="0">
                <a:solidFill>
                  <a:sysClr val="windowText" lastClr="000000"/>
                </a:solidFill>
                <a:latin typeface="Calibri"/>
                <a:cs typeface="Calibri"/>
              </a:rPr>
              <a:t>time</a:t>
            </a:r>
            <a:r>
              <a:rPr sz="1667" kern="0" spc="73" dirty="0">
                <a:solidFill>
                  <a:sysClr val="windowText" lastClr="000000"/>
                </a:solidFill>
                <a:latin typeface="Calibri"/>
                <a:cs typeface="Calibri"/>
              </a:rPr>
              <a:t> </a:t>
            </a:r>
            <a:r>
              <a:rPr sz="1667" kern="0" spc="247" dirty="0">
                <a:solidFill>
                  <a:sysClr val="windowText" lastClr="000000"/>
                </a:solidFill>
                <a:latin typeface="Calibri"/>
                <a:cs typeface="Calibri"/>
              </a:rPr>
              <a:t>management</a:t>
            </a:r>
            <a:r>
              <a:rPr sz="1667" kern="0" spc="50" dirty="0">
                <a:solidFill>
                  <a:sysClr val="windowText" lastClr="000000"/>
                </a:solidFill>
                <a:latin typeface="Calibri"/>
                <a:cs typeface="Calibri"/>
              </a:rPr>
              <a:t> </a:t>
            </a:r>
            <a:r>
              <a:rPr sz="1667" kern="0" spc="120" dirty="0">
                <a:solidFill>
                  <a:sysClr val="windowText" lastClr="000000"/>
                </a:solidFill>
                <a:latin typeface="Calibri"/>
                <a:cs typeface="Calibri"/>
              </a:rPr>
              <a:t>tool</a:t>
            </a:r>
            <a:r>
              <a:rPr sz="1667" kern="0" spc="63" dirty="0">
                <a:solidFill>
                  <a:sysClr val="windowText" lastClr="000000"/>
                </a:solidFill>
                <a:latin typeface="Calibri"/>
                <a:cs typeface="Calibri"/>
              </a:rPr>
              <a:t> </a:t>
            </a:r>
            <a:r>
              <a:rPr sz="1667" kern="0" spc="160" dirty="0">
                <a:solidFill>
                  <a:sysClr val="windowText" lastClr="000000"/>
                </a:solidFill>
                <a:latin typeface="Calibri"/>
                <a:cs typeface="Calibri"/>
              </a:rPr>
              <a:t>that</a:t>
            </a:r>
            <a:r>
              <a:rPr sz="1667" kern="0" spc="57" dirty="0">
                <a:solidFill>
                  <a:sysClr val="windowText" lastClr="000000"/>
                </a:solidFill>
                <a:latin typeface="Calibri"/>
                <a:cs typeface="Calibri"/>
              </a:rPr>
              <a:t> </a:t>
            </a:r>
            <a:r>
              <a:rPr sz="1667" kern="0" spc="177" dirty="0">
                <a:solidFill>
                  <a:sysClr val="windowText" lastClr="000000"/>
                </a:solidFill>
                <a:latin typeface="Calibri"/>
                <a:cs typeface="Calibri"/>
              </a:rPr>
              <a:t>help</a:t>
            </a:r>
            <a:r>
              <a:rPr sz="1667" kern="0" spc="70" dirty="0">
                <a:solidFill>
                  <a:sysClr val="windowText" lastClr="000000"/>
                </a:solidFill>
                <a:latin typeface="Calibri"/>
                <a:cs typeface="Calibri"/>
              </a:rPr>
              <a:t> </a:t>
            </a:r>
            <a:r>
              <a:rPr sz="1667" kern="0" spc="183" dirty="0">
                <a:solidFill>
                  <a:sysClr val="windowText" lastClr="000000"/>
                </a:solidFill>
                <a:latin typeface="Calibri"/>
                <a:cs typeface="Calibri"/>
              </a:rPr>
              <a:t>you</a:t>
            </a:r>
            <a:r>
              <a:rPr sz="1667" kern="0" spc="63" dirty="0">
                <a:solidFill>
                  <a:sysClr val="windowText" lastClr="000000"/>
                </a:solidFill>
                <a:latin typeface="Calibri"/>
                <a:cs typeface="Calibri"/>
              </a:rPr>
              <a:t> </a:t>
            </a:r>
            <a:r>
              <a:rPr sz="1667" kern="0" spc="117" dirty="0">
                <a:solidFill>
                  <a:sysClr val="windowText" lastClr="000000"/>
                </a:solidFill>
                <a:latin typeface="Calibri"/>
                <a:cs typeface="Calibri"/>
              </a:rPr>
              <a:t>prioritise</a:t>
            </a:r>
            <a:r>
              <a:rPr sz="1667" kern="0" spc="90" dirty="0">
                <a:solidFill>
                  <a:sysClr val="windowText" lastClr="000000"/>
                </a:solidFill>
                <a:latin typeface="Calibri"/>
                <a:cs typeface="Calibri"/>
              </a:rPr>
              <a:t> </a:t>
            </a:r>
            <a:r>
              <a:rPr sz="1667" kern="0" spc="169" dirty="0">
                <a:solidFill>
                  <a:sysClr val="windowText" lastClr="000000"/>
                </a:solidFill>
                <a:latin typeface="Calibri"/>
                <a:cs typeface="Calibri"/>
              </a:rPr>
              <a:t>tasks</a:t>
            </a:r>
            <a:r>
              <a:rPr sz="1667" kern="0" spc="63" dirty="0">
                <a:solidFill>
                  <a:sysClr val="windowText" lastClr="000000"/>
                </a:solidFill>
                <a:latin typeface="Calibri"/>
                <a:cs typeface="Calibri"/>
              </a:rPr>
              <a:t> </a:t>
            </a:r>
            <a:r>
              <a:rPr sz="1667" kern="0" spc="200" dirty="0">
                <a:solidFill>
                  <a:sysClr val="windowText" lastClr="000000"/>
                </a:solidFill>
                <a:latin typeface="Calibri"/>
                <a:cs typeface="Calibri"/>
              </a:rPr>
              <a:t>based</a:t>
            </a:r>
            <a:r>
              <a:rPr sz="1667" kern="0" spc="73" dirty="0">
                <a:solidFill>
                  <a:sysClr val="windowText" lastClr="000000"/>
                </a:solidFill>
                <a:latin typeface="Calibri"/>
                <a:cs typeface="Calibri"/>
              </a:rPr>
              <a:t> </a:t>
            </a:r>
            <a:r>
              <a:rPr sz="1667" kern="0" spc="200" dirty="0">
                <a:solidFill>
                  <a:sysClr val="windowText" lastClr="000000"/>
                </a:solidFill>
                <a:latin typeface="Calibri"/>
                <a:cs typeface="Calibri"/>
              </a:rPr>
              <a:t>on</a:t>
            </a:r>
            <a:r>
              <a:rPr sz="1667" kern="0" spc="60" dirty="0">
                <a:solidFill>
                  <a:sysClr val="windowText" lastClr="000000"/>
                </a:solidFill>
                <a:latin typeface="Calibri"/>
                <a:cs typeface="Calibri"/>
              </a:rPr>
              <a:t> </a:t>
            </a:r>
            <a:r>
              <a:rPr sz="1667" kern="0" spc="133" dirty="0">
                <a:solidFill>
                  <a:sysClr val="windowText" lastClr="000000"/>
                </a:solidFill>
                <a:latin typeface="Calibri"/>
                <a:cs typeface="Calibri"/>
              </a:rPr>
              <a:t>their</a:t>
            </a:r>
            <a:r>
              <a:rPr sz="1667" kern="0" spc="63" dirty="0">
                <a:solidFill>
                  <a:sysClr val="windowText" lastClr="000000"/>
                </a:solidFill>
                <a:latin typeface="Calibri"/>
                <a:cs typeface="Calibri"/>
              </a:rPr>
              <a:t> </a:t>
            </a:r>
            <a:r>
              <a:rPr sz="1667" kern="0" spc="210" dirty="0">
                <a:solidFill>
                  <a:sysClr val="windowText" lastClr="000000"/>
                </a:solidFill>
                <a:latin typeface="Calibri"/>
                <a:cs typeface="Calibri"/>
              </a:rPr>
              <a:t>urgency</a:t>
            </a:r>
            <a:r>
              <a:rPr sz="1667" kern="0" spc="67" dirty="0">
                <a:solidFill>
                  <a:sysClr val="windowText" lastClr="000000"/>
                </a:solidFill>
                <a:latin typeface="Calibri"/>
                <a:cs typeface="Calibri"/>
              </a:rPr>
              <a:t> </a:t>
            </a:r>
            <a:r>
              <a:rPr sz="1667" kern="0" spc="203" dirty="0">
                <a:solidFill>
                  <a:sysClr val="windowText" lastClr="000000"/>
                </a:solidFill>
                <a:latin typeface="Calibri"/>
                <a:cs typeface="Calibri"/>
              </a:rPr>
              <a:t>and </a:t>
            </a:r>
            <a:r>
              <a:rPr sz="1667" kern="0" spc="157" dirty="0">
                <a:solidFill>
                  <a:sysClr val="windowText" lastClr="000000"/>
                </a:solidFill>
                <a:latin typeface="Calibri"/>
                <a:cs typeface="Calibri"/>
              </a:rPr>
              <a:t>importance.</a:t>
            </a:r>
            <a:endParaRPr sz="1667" kern="0">
              <a:solidFill>
                <a:sysClr val="windowText" lastClr="000000"/>
              </a:solidFill>
              <a:latin typeface="Calibri"/>
              <a:cs typeface="Calibri"/>
            </a:endParaRPr>
          </a:p>
          <a:p>
            <a:pPr marL="5852029" algn="just" defTabSz="609630">
              <a:spcBef>
                <a:spcPts val="1359"/>
              </a:spcBef>
            </a:pPr>
            <a:r>
              <a:rPr sz="1833" b="1" kern="0" spc="289" dirty="0">
                <a:solidFill>
                  <a:sysClr val="windowText" lastClr="000000"/>
                </a:solidFill>
                <a:latin typeface="Calibri"/>
                <a:cs typeface="Calibri"/>
              </a:rPr>
              <a:t>How</a:t>
            </a:r>
            <a:r>
              <a:rPr sz="1833" b="1" kern="0" spc="113" dirty="0">
                <a:solidFill>
                  <a:sysClr val="windowText" lastClr="000000"/>
                </a:solidFill>
                <a:latin typeface="Calibri"/>
                <a:cs typeface="Calibri"/>
              </a:rPr>
              <a:t> </a:t>
            </a:r>
            <a:r>
              <a:rPr sz="1833" b="1" kern="0" spc="190" dirty="0">
                <a:solidFill>
                  <a:sysClr val="windowText" lastClr="000000"/>
                </a:solidFill>
                <a:latin typeface="Calibri"/>
                <a:cs typeface="Calibri"/>
              </a:rPr>
              <a:t>to</a:t>
            </a:r>
            <a:r>
              <a:rPr sz="1833" b="1" kern="0" spc="110" dirty="0">
                <a:solidFill>
                  <a:sysClr val="windowText" lastClr="000000"/>
                </a:solidFill>
                <a:latin typeface="Calibri"/>
                <a:cs typeface="Calibri"/>
              </a:rPr>
              <a:t> </a:t>
            </a:r>
            <a:r>
              <a:rPr sz="1833" b="1" kern="0" spc="243" dirty="0">
                <a:solidFill>
                  <a:sysClr val="windowText" lastClr="000000"/>
                </a:solidFill>
                <a:latin typeface="Calibri"/>
                <a:cs typeface="Calibri"/>
              </a:rPr>
              <a:t>use</a:t>
            </a:r>
            <a:r>
              <a:rPr sz="1833" b="1" kern="0" spc="113" dirty="0">
                <a:solidFill>
                  <a:sysClr val="windowText" lastClr="000000"/>
                </a:solidFill>
                <a:latin typeface="Calibri"/>
                <a:cs typeface="Calibri"/>
              </a:rPr>
              <a:t> </a:t>
            </a:r>
            <a:r>
              <a:rPr sz="1833" b="1" kern="0" spc="227" dirty="0">
                <a:solidFill>
                  <a:sysClr val="windowText" lastClr="000000"/>
                </a:solidFill>
                <a:latin typeface="Calibri"/>
                <a:cs typeface="Calibri"/>
              </a:rPr>
              <a:t>the</a:t>
            </a:r>
            <a:r>
              <a:rPr sz="1833" b="1" kern="0" spc="117" dirty="0">
                <a:solidFill>
                  <a:sysClr val="windowText" lastClr="000000"/>
                </a:solidFill>
                <a:latin typeface="Calibri"/>
                <a:cs typeface="Calibri"/>
              </a:rPr>
              <a:t> </a:t>
            </a:r>
            <a:r>
              <a:rPr sz="1833" b="1" kern="0" spc="237" dirty="0">
                <a:solidFill>
                  <a:sysClr val="windowText" lastClr="000000"/>
                </a:solidFill>
                <a:latin typeface="Calibri"/>
                <a:cs typeface="Calibri"/>
              </a:rPr>
              <a:t>Eisenhower</a:t>
            </a:r>
            <a:r>
              <a:rPr sz="1833" b="1" kern="0" spc="107" dirty="0">
                <a:solidFill>
                  <a:sysClr val="windowText" lastClr="000000"/>
                </a:solidFill>
                <a:latin typeface="Calibri"/>
                <a:cs typeface="Calibri"/>
              </a:rPr>
              <a:t> </a:t>
            </a:r>
            <a:r>
              <a:rPr sz="1833" b="1" kern="0" spc="133" dirty="0">
                <a:solidFill>
                  <a:sysClr val="windowText" lastClr="000000"/>
                </a:solidFill>
                <a:latin typeface="Calibri"/>
                <a:cs typeface="Calibri"/>
              </a:rPr>
              <a:t>Matrix:</a:t>
            </a:r>
            <a:endParaRPr sz="1833" kern="0">
              <a:solidFill>
                <a:sysClr val="windowText" lastClr="000000"/>
              </a:solidFill>
              <a:latin typeface="Calibri"/>
              <a:cs typeface="Calibri"/>
            </a:endParaRPr>
          </a:p>
          <a:p>
            <a:pPr marL="6155998" indent="-303969" algn="just" defTabSz="609630">
              <a:spcBef>
                <a:spcPts val="330"/>
              </a:spcBef>
              <a:buFont typeface="Arial"/>
              <a:buChar char="•"/>
              <a:tabLst>
                <a:tab pos="6155998" algn="l"/>
              </a:tabLst>
            </a:pPr>
            <a:r>
              <a:rPr sz="1833" kern="0" spc="169" dirty="0">
                <a:solidFill>
                  <a:sysClr val="windowText" lastClr="000000"/>
                </a:solidFill>
                <a:latin typeface="Calibri"/>
                <a:cs typeface="Calibri"/>
              </a:rPr>
              <a:t>List</a:t>
            </a:r>
            <a:r>
              <a:rPr sz="1833" kern="0" spc="83" dirty="0">
                <a:solidFill>
                  <a:sysClr val="windowText" lastClr="000000"/>
                </a:solidFill>
                <a:latin typeface="Calibri"/>
                <a:cs typeface="Calibri"/>
              </a:rPr>
              <a:t> </a:t>
            </a:r>
            <a:r>
              <a:rPr sz="1833" kern="0" spc="117" dirty="0">
                <a:solidFill>
                  <a:sysClr val="windowText" lastClr="000000"/>
                </a:solidFill>
                <a:latin typeface="Calibri"/>
                <a:cs typeface="Calibri"/>
              </a:rPr>
              <a:t>all</a:t>
            </a:r>
            <a:r>
              <a:rPr sz="1833" kern="0" spc="63" dirty="0">
                <a:solidFill>
                  <a:sysClr val="windowText" lastClr="000000"/>
                </a:solidFill>
                <a:latin typeface="Calibri"/>
                <a:cs typeface="Calibri"/>
              </a:rPr>
              <a:t> </a:t>
            </a:r>
            <a:r>
              <a:rPr sz="1833" kern="0" spc="177" dirty="0">
                <a:solidFill>
                  <a:sysClr val="windowText" lastClr="000000"/>
                </a:solidFill>
                <a:latin typeface="Calibri"/>
                <a:cs typeface="Calibri"/>
              </a:rPr>
              <a:t>your</a:t>
            </a:r>
            <a:r>
              <a:rPr sz="1833" kern="0" spc="83" dirty="0">
                <a:solidFill>
                  <a:sysClr val="windowText" lastClr="000000"/>
                </a:solidFill>
                <a:latin typeface="Calibri"/>
                <a:cs typeface="Calibri"/>
              </a:rPr>
              <a:t> </a:t>
            </a:r>
            <a:r>
              <a:rPr sz="1833" kern="0" spc="140" dirty="0">
                <a:solidFill>
                  <a:sysClr val="windowText" lastClr="000000"/>
                </a:solidFill>
                <a:latin typeface="Calibri"/>
                <a:cs typeface="Calibri"/>
              </a:rPr>
              <a:t>tasks.</a:t>
            </a:r>
            <a:endParaRPr sz="1833" kern="0">
              <a:solidFill>
                <a:sysClr val="windowText" lastClr="000000"/>
              </a:solidFill>
              <a:latin typeface="Calibri"/>
              <a:cs typeface="Calibri"/>
            </a:endParaRPr>
          </a:p>
          <a:p>
            <a:pPr marL="6155998" marR="751031" indent="-303969" algn="just" defTabSz="609630">
              <a:lnSpc>
                <a:spcPct val="115100"/>
              </a:lnSpc>
              <a:spcBef>
                <a:spcPts val="3"/>
              </a:spcBef>
              <a:buFont typeface="Arial"/>
              <a:buChar char="•"/>
              <a:tabLst>
                <a:tab pos="6156844" algn="l"/>
              </a:tabLst>
            </a:pPr>
            <a:r>
              <a:rPr sz="1833" kern="0" spc="200" dirty="0">
                <a:solidFill>
                  <a:sysClr val="windowText" lastClr="000000"/>
                </a:solidFill>
                <a:latin typeface="Calibri"/>
                <a:cs typeface="Calibri"/>
              </a:rPr>
              <a:t>Categorise</a:t>
            </a:r>
            <a:r>
              <a:rPr sz="1833" kern="0" spc="50" dirty="0">
                <a:solidFill>
                  <a:sysClr val="windowText" lastClr="000000"/>
                </a:solidFill>
                <a:latin typeface="Calibri"/>
                <a:cs typeface="Calibri"/>
              </a:rPr>
              <a:t>  </a:t>
            </a:r>
            <a:r>
              <a:rPr sz="1833" kern="0" spc="237" dirty="0">
                <a:solidFill>
                  <a:sysClr val="windowText" lastClr="000000"/>
                </a:solidFill>
                <a:latin typeface="Calibri"/>
                <a:cs typeface="Calibri"/>
              </a:rPr>
              <a:t>each</a:t>
            </a:r>
            <a:r>
              <a:rPr sz="1833" kern="0" spc="50" dirty="0">
                <a:solidFill>
                  <a:sysClr val="windowText" lastClr="000000"/>
                </a:solidFill>
                <a:latin typeface="Calibri"/>
                <a:cs typeface="Calibri"/>
              </a:rPr>
              <a:t>  </a:t>
            </a:r>
            <a:r>
              <a:rPr sz="1833" kern="0" spc="197" dirty="0">
                <a:solidFill>
                  <a:sysClr val="windowText" lastClr="000000"/>
                </a:solidFill>
                <a:latin typeface="Calibri"/>
                <a:cs typeface="Calibri"/>
              </a:rPr>
              <a:t>task</a:t>
            </a:r>
            <a:r>
              <a:rPr sz="1833" kern="0" spc="50" dirty="0">
                <a:solidFill>
                  <a:sysClr val="windowText" lastClr="000000"/>
                </a:solidFill>
                <a:latin typeface="Calibri"/>
                <a:cs typeface="Calibri"/>
              </a:rPr>
              <a:t>  </a:t>
            </a:r>
            <a:r>
              <a:rPr sz="1833" kern="0" spc="160" dirty="0">
                <a:solidFill>
                  <a:sysClr val="windowText" lastClr="000000"/>
                </a:solidFill>
                <a:latin typeface="Calibri"/>
                <a:cs typeface="Calibri"/>
              </a:rPr>
              <a:t>into</a:t>
            </a:r>
            <a:r>
              <a:rPr sz="1833" kern="0" spc="53" dirty="0">
                <a:solidFill>
                  <a:sysClr val="windowText" lastClr="000000"/>
                </a:solidFill>
                <a:latin typeface="Calibri"/>
                <a:cs typeface="Calibri"/>
              </a:rPr>
              <a:t>  </a:t>
            </a:r>
            <a:r>
              <a:rPr sz="1833" kern="0" spc="217" dirty="0">
                <a:solidFill>
                  <a:sysClr val="windowText" lastClr="000000"/>
                </a:solidFill>
                <a:latin typeface="Calibri"/>
                <a:cs typeface="Calibri"/>
              </a:rPr>
              <a:t>one</a:t>
            </a:r>
            <a:r>
              <a:rPr sz="1833" kern="0" spc="50" dirty="0">
                <a:solidFill>
                  <a:sysClr val="windowText" lastClr="000000"/>
                </a:solidFill>
                <a:latin typeface="Calibri"/>
                <a:cs typeface="Calibri"/>
              </a:rPr>
              <a:t>  </a:t>
            </a:r>
            <a:r>
              <a:rPr sz="1833" kern="0" spc="117" dirty="0">
                <a:solidFill>
                  <a:sysClr val="windowText" lastClr="000000"/>
                </a:solidFill>
                <a:latin typeface="Calibri"/>
                <a:cs typeface="Calibri"/>
              </a:rPr>
              <a:t>of</a:t>
            </a:r>
            <a:r>
              <a:rPr sz="1833" kern="0" spc="53" dirty="0">
                <a:solidFill>
                  <a:sysClr val="windowText" lastClr="000000"/>
                </a:solidFill>
                <a:latin typeface="Calibri"/>
                <a:cs typeface="Calibri"/>
              </a:rPr>
              <a:t>  </a:t>
            </a:r>
            <a:r>
              <a:rPr sz="1833" kern="0" spc="180" dirty="0">
                <a:solidFill>
                  <a:sysClr val="windowText" lastClr="000000"/>
                </a:solidFill>
                <a:latin typeface="Calibri"/>
                <a:cs typeface="Calibri"/>
              </a:rPr>
              <a:t>the 	</a:t>
            </a:r>
            <a:r>
              <a:rPr sz="1833" kern="0" spc="147" dirty="0">
                <a:solidFill>
                  <a:sysClr val="windowText" lastClr="000000"/>
                </a:solidFill>
                <a:latin typeface="Calibri"/>
                <a:cs typeface="Calibri"/>
              </a:rPr>
              <a:t>four</a:t>
            </a:r>
            <a:r>
              <a:rPr sz="1833" kern="0" spc="60" dirty="0">
                <a:solidFill>
                  <a:sysClr val="windowText" lastClr="000000"/>
                </a:solidFill>
                <a:latin typeface="Calibri"/>
                <a:cs typeface="Calibri"/>
              </a:rPr>
              <a:t>  </a:t>
            </a:r>
            <a:r>
              <a:rPr sz="1833" kern="0" spc="210" dirty="0">
                <a:solidFill>
                  <a:sysClr val="windowText" lastClr="000000"/>
                </a:solidFill>
                <a:latin typeface="Calibri"/>
                <a:cs typeface="Calibri"/>
              </a:rPr>
              <a:t>quadrants</a:t>
            </a:r>
            <a:r>
              <a:rPr sz="1833" kern="0" spc="60" dirty="0">
                <a:solidFill>
                  <a:sysClr val="windowText" lastClr="000000"/>
                </a:solidFill>
                <a:latin typeface="Calibri"/>
                <a:cs typeface="Calibri"/>
              </a:rPr>
              <a:t>  </a:t>
            </a:r>
            <a:r>
              <a:rPr sz="1833" kern="0" spc="230" dirty="0">
                <a:solidFill>
                  <a:sysClr val="windowText" lastClr="000000"/>
                </a:solidFill>
                <a:latin typeface="Calibri"/>
                <a:cs typeface="Calibri"/>
              </a:rPr>
              <a:t>based</a:t>
            </a:r>
            <a:r>
              <a:rPr sz="1833" kern="0" spc="63" dirty="0">
                <a:solidFill>
                  <a:sysClr val="windowText" lastClr="000000"/>
                </a:solidFill>
                <a:latin typeface="Calibri"/>
                <a:cs typeface="Calibri"/>
              </a:rPr>
              <a:t>  </a:t>
            </a:r>
            <a:r>
              <a:rPr sz="1833" kern="0" spc="230" dirty="0">
                <a:solidFill>
                  <a:sysClr val="windowText" lastClr="000000"/>
                </a:solidFill>
                <a:latin typeface="Calibri"/>
                <a:cs typeface="Calibri"/>
              </a:rPr>
              <a:t>on</a:t>
            </a:r>
            <a:r>
              <a:rPr sz="1833" kern="0" spc="63" dirty="0">
                <a:solidFill>
                  <a:sysClr val="windowText" lastClr="000000"/>
                </a:solidFill>
                <a:latin typeface="Calibri"/>
                <a:cs typeface="Calibri"/>
              </a:rPr>
              <a:t>  </a:t>
            </a:r>
            <a:r>
              <a:rPr sz="1833" kern="0" spc="127" dirty="0">
                <a:solidFill>
                  <a:sysClr val="windowText" lastClr="000000"/>
                </a:solidFill>
                <a:latin typeface="Calibri"/>
                <a:cs typeface="Calibri"/>
              </a:rPr>
              <a:t>its</a:t>
            </a:r>
            <a:r>
              <a:rPr sz="1833" kern="0" spc="60" dirty="0">
                <a:solidFill>
                  <a:sysClr val="windowText" lastClr="000000"/>
                </a:solidFill>
                <a:latin typeface="Calibri"/>
                <a:cs typeface="Calibri"/>
              </a:rPr>
              <a:t>  </a:t>
            </a:r>
            <a:r>
              <a:rPr sz="1833" kern="0" spc="223" dirty="0">
                <a:solidFill>
                  <a:sysClr val="windowText" lastClr="000000"/>
                </a:solidFill>
                <a:latin typeface="Calibri"/>
                <a:cs typeface="Calibri"/>
              </a:rPr>
              <a:t>urgency 	</a:t>
            </a:r>
            <a:r>
              <a:rPr sz="1833" kern="0" spc="250" dirty="0">
                <a:solidFill>
                  <a:sysClr val="windowText" lastClr="000000"/>
                </a:solidFill>
                <a:latin typeface="Calibri"/>
                <a:cs typeface="Calibri"/>
              </a:rPr>
              <a:t>and</a:t>
            </a:r>
            <a:r>
              <a:rPr sz="1833" kern="0" spc="63" dirty="0">
                <a:solidFill>
                  <a:sysClr val="windowText" lastClr="000000"/>
                </a:solidFill>
                <a:latin typeface="Calibri"/>
                <a:cs typeface="Calibri"/>
              </a:rPr>
              <a:t> </a:t>
            </a:r>
            <a:r>
              <a:rPr sz="1833" kern="0" spc="180" dirty="0">
                <a:solidFill>
                  <a:sysClr val="windowText" lastClr="000000"/>
                </a:solidFill>
                <a:latin typeface="Calibri"/>
                <a:cs typeface="Calibri"/>
              </a:rPr>
              <a:t>importance.</a:t>
            </a:r>
            <a:endParaRPr sz="1833" kern="0">
              <a:solidFill>
                <a:sysClr val="windowText" lastClr="000000"/>
              </a:solidFill>
              <a:latin typeface="Calibri"/>
              <a:cs typeface="Calibri"/>
            </a:endParaRPr>
          </a:p>
          <a:p>
            <a:pPr marL="6155998" marR="751454" indent="-303969" algn="just" defTabSz="609630">
              <a:lnSpc>
                <a:spcPct val="115100"/>
              </a:lnSpc>
              <a:spcBef>
                <a:spcPts val="3"/>
              </a:spcBef>
              <a:buFont typeface="Arial"/>
              <a:buChar char="•"/>
              <a:tabLst>
                <a:tab pos="6156844" algn="l"/>
              </a:tabLst>
            </a:pPr>
            <a:r>
              <a:rPr sz="1833" kern="0" spc="143" dirty="0">
                <a:solidFill>
                  <a:sysClr val="windowText" lastClr="000000"/>
                </a:solidFill>
                <a:latin typeface="Calibri"/>
                <a:cs typeface="Calibri"/>
              </a:rPr>
              <a:t>Prioritise</a:t>
            </a:r>
            <a:r>
              <a:rPr sz="1833" kern="0" spc="243" dirty="0">
                <a:solidFill>
                  <a:sysClr val="windowText" lastClr="000000"/>
                </a:solidFill>
                <a:latin typeface="Calibri"/>
                <a:cs typeface="Calibri"/>
              </a:rPr>
              <a:t>    </a:t>
            </a:r>
            <a:r>
              <a:rPr sz="1833" kern="0" spc="193" dirty="0">
                <a:solidFill>
                  <a:sysClr val="windowText" lastClr="000000"/>
                </a:solidFill>
                <a:latin typeface="Calibri"/>
                <a:cs typeface="Calibri"/>
              </a:rPr>
              <a:t>tasks</a:t>
            </a:r>
            <a:r>
              <a:rPr sz="1833" kern="0" spc="250" dirty="0">
                <a:solidFill>
                  <a:sysClr val="windowText" lastClr="000000"/>
                </a:solidFill>
                <a:latin typeface="Calibri"/>
                <a:cs typeface="Calibri"/>
              </a:rPr>
              <a:t>    </a:t>
            </a:r>
            <a:r>
              <a:rPr sz="1833" kern="0" spc="230" dirty="0">
                <a:solidFill>
                  <a:sysClr val="windowText" lastClr="000000"/>
                </a:solidFill>
                <a:latin typeface="Calibri"/>
                <a:cs typeface="Calibri"/>
              </a:rPr>
              <a:t>based</a:t>
            </a:r>
            <a:r>
              <a:rPr sz="1833" kern="0" spc="250" dirty="0">
                <a:solidFill>
                  <a:sysClr val="windowText" lastClr="000000"/>
                </a:solidFill>
                <a:latin typeface="Calibri"/>
                <a:cs typeface="Calibri"/>
              </a:rPr>
              <a:t>    </a:t>
            </a:r>
            <a:r>
              <a:rPr sz="1833" kern="0" spc="230" dirty="0">
                <a:solidFill>
                  <a:sysClr val="windowText" lastClr="000000"/>
                </a:solidFill>
                <a:latin typeface="Calibri"/>
                <a:cs typeface="Calibri"/>
              </a:rPr>
              <a:t>on</a:t>
            </a:r>
            <a:r>
              <a:rPr sz="1833" kern="0" spc="247" dirty="0">
                <a:solidFill>
                  <a:sysClr val="windowText" lastClr="000000"/>
                </a:solidFill>
                <a:latin typeface="Calibri"/>
                <a:cs typeface="Calibri"/>
              </a:rPr>
              <a:t>    </a:t>
            </a:r>
            <a:r>
              <a:rPr sz="1833" kern="0" spc="123" dirty="0">
                <a:solidFill>
                  <a:sysClr val="windowText" lastClr="000000"/>
                </a:solidFill>
                <a:latin typeface="Calibri"/>
                <a:cs typeface="Calibri"/>
              </a:rPr>
              <a:t>their 	</a:t>
            </a:r>
            <a:r>
              <a:rPr sz="1833" kern="0" spc="180" dirty="0">
                <a:solidFill>
                  <a:sysClr val="windowText" lastClr="000000"/>
                </a:solidFill>
                <a:latin typeface="Calibri"/>
                <a:cs typeface="Calibri"/>
              </a:rPr>
              <a:t>quadrant.</a:t>
            </a:r>
            <a:r>
              <a:rPr sz="1833" kern="0" spc="40" dirty="0">
                <a:solidFill>
                  <a:sysClr val="windowText" lastClr="000000"/>
                </a:solidFill>
                <a:latin typeface="Calibri"/>
                <a:cs typeface="Calibri"/>
              </a:rPr>
              <a:t>  </a:t>
            </a:r>
            <a:r>
              <a:rPr sz="1833" kern="0" spc="240" dirty="0">
                <a:solidFill>
                  <a:sysClr val="windowText" lastClr="000000"/>
                </a:solidFill>
                <a:latin typeface="Calibri"/>
                <a:cs typeface="Calibri"/>
              </a:rPr>
              <a:t>Focus</a:t>
            </a:r>
            <a:r>
              <a:rPr sz="1833" kern="0" spc="43" dirty="0">
                <a:solidFill>
                  <a:sysClr val="windowText" lastClr="000000"/>
                </a:solidFill>
                <a:latin typeface="Calibri"/>
                <a:cs typeface="Calibri"/>
              </a:rPr>
              <a:t>  </a:t>
            </a:r>
            <a:r>
              <a:rPr sz="1833" kern="0" spc="230" dirty="0">
                <a:solidFill>
                  <a:sysClr val="windowText" lastClr="000000"/>
                </a:solidFill>
                <a:latin typeface="Calibri"/>
                <a:cs typeface="Calibri"/>
              </a:rPr>
              <a:t>on</a:t>
            </a:r>
            <a:r>
              <a:rPr sz="1833" kern="0" spc="43" dirty="0">
                <a:solidFill>
                  <a:sysClr val="windowText" lastClr="000000"/>
                </a:solidFill>
                <a:latin typeface="Calibri"/>
                <a:cs typeface="Calibri"/>
              </a:rPr>
              <a:t>  </a:t>
            </a:r>
            <a:r>
              <a:rPr sz="1833" kern="0" spc="220" dirty="0">
                <a:solidFill>
                  <a:sysClr val="windowText" lastClr="000000"/>
                </a:solidFill>
                <a:latin typeface="Calibri"/>
                <a:cs typeface="Calibri"/>
              </a:rPr>
              <a:t>Quadrant</a:t>
            </a:r>
            <a:r>
              <a:rPr sz="1833" kern="0" spc="40" dirty="0">
                <a:solidFill>
                  <a:sysClr val="windowText" lastClr="000000"/>
                </a:solidFill>
                <a:latin typeface="Calibri"/>
                <a:cs typeface="Calibri"/>
              </a:rPr>
              <a:t>  </a:t>
            </a:r>
            <a:r>
              <a:rPr sz="1833" kern="0" spc="-273" dirty="0">
                <a:solidFill>
                  <a:sysClr val="windowText" lastClr="000000"/>
                </a:solidFill>
                <a:latin typeface="Calibri"/>
                <a:cs typeface="Calibri"/>
              </a:rPr>
              <a:t>1</a:t>
            </a:r>
            <a:r>
              <a:rPr sz="1833" kern="0" spc="47" dirty="0">
                <a:solidFill>
                  <a:sysClr val="windowText" lastClr="000000"/>
                </a:solidFill>
                <a:latin typeface="Calibri"/>
                <a:cs typeface="Calibri"/>
              </a:rPr>
              <a:t>  </a:t>
            </a:r>
            <a:r>
              <a:rPr sz="1833" kern="0" spc="187" dirty="0">
                <a:solidFill>
                  <a:sysClr val="windowText" lastClr="000000"/>
                </a:solidFill>
                <a:latin typeface="Calibri"/>
                <a:cs typeface="Calibri"/>
              </a:rPr>
              <a:t>tasks 	</a:t>
            </a:r>
            <a:r>
              <a:rPr sz="1833" kern="0" spc="76" dirty="0">
                <a:solidFill>
                  <a:sysClr val="windowText" lastClr="000000"/>
                </a:solidFill>
                <a:latin typeface="Calibri"/>
                <a:cs typeface="Calibri"/>
              </a:rPr>
              <a:t>first,</a:t>
            </a:r>
            <a:r>
              <a:rPr sz="1833" kern="0" spc="87" dirty="0">
                <a:solidFill>
                  <a:sysClr val="windowText" lastClr="000000"/>
                </a:solidFill>
                <a:latin typeface="Calibri"/>
                <a:cs typeface="Calibri"/>
              </a:rPr>
              <a:t> </a:t>
            </a:r>
            <a:r>
              <a:rPr sz="1833" kern="0" spc="167" dirty="0">
                <a:solidFill>
                  <a:sysClr val="windowText" lastClr="000000"/>
                </a:solidFill>
                <a:latin typeface="Calibri"/>
                <a:cs typeface="Calibri"/>
              </a:rPr>
              <a:t>followed</a:t>
            </a:r>
            <a:r>
              <a:rPr sz="1833" kern="0" spc="67" dirty="0">
                <a:solidFill>
                  <a:sysClr val="windowText" lastClr="000000"/>
                </a:solidFill>
                <a:latin typeface="Calibri"/>
                <a:cs typeface="Calibri"/>
              </a:rPr>
              <a:t> </a:t>
            </a:r>
            <a:r>
              <a:rPr sz="1833" kern="0" spc="213" dirty="0">
                <a:solidFill>
                  <a:sysClr val="windowText" lastClr="000000"/>
                </a:solidFill>
                <a:latin typeface="Calibri"/>
                <a:cs typeface="Calibri"/>
              </a:rPr>
              <a:t>by</a:t>
            </a:r>
            <a:r>
              <a:rPr sz="1833" kern="0" spc="76" dirty="0">
                <a:solidFill>
                  <a:sysClr val="windowText" lastClr="000000"/>
                </a:solidFill>
                <a:latin typeface="Calibri"/>
                <a:cs typeface="Calibri"/>
              </a:rPr>
              <a:t> </a:t>
            </a:r>
            <a:r>
              <a:rPr sz="1833" kern="0" spc="220" dirty="0">
                <a:solidFill>
                  <a:sysClr val="windowText" lastClr="000000"/>
                </a:solidFill>
                <a:latin typeface="Calibri"/>
                <a:cs typeface="Calibri"/>
              </a:rPr>
              <a:t>Quadrant</a:t>
            </a:r>
            <a:r>
              <a:rPr sz="1833" kern="0" spc="80" dirty="0">
                <a:solidFill>
                  <a:sysClr val="windowText" lastClr="000000"/>
                </a:solidFill>
                <a:latin typeface="Calibri"/>
                <a:cs typeface="Calibri"/>
              </a:rPr>
              <a:t> </a:t>
            </a:r>
            <a:r>
              <a:rPr sz="1833" kern="0" spc="-17" dirty="0">
                <a:solidFill>
                  <a:sysClr val="windowText" lastClr="000000"/>
                </a:solidFill>
                <a:latin typeface="Calibri"/>
                <a:cs typeface="Calibri"/>
              </a:rPr>
              <a:t>2.</a:t>
            </a:r>
            <a:endParaRPr sz="1833" kern="0">
              <a:solidFill>
                <a:sysClr val="windowText" lastClr="000000"/>
              </a:solidFill>
              <a:latin typeface="Calibri"/>
              <a:cs typeface="Calibri"/>
            </a:endParaRPr>
          </a:p>
          <a:p>
            <a:pPr marL="6155998" marR="751031" indent="-303969" algn="just" defTabSz="609630">
              <a:lnSpc>
                <a:spcPct val="115300"/>
              </a:lnSpc>
              <a:buFont typeface="Arial"/>
              <a:buChar char="•"/>
              <a:tabLst>
                <a:tab pos="6156844" algn="l"/>
              </a:tabLst>
            </a:pPr>
            <a:r>
              <a:rPr sz="1833" kern="0" spc="217" dirty="0">
                <a:solidFill>
                  <a:sysClr val="windowText" lastClr="000000"/>
                </a:solidFill>
                <a:latin typeface="Calibri"/>
                <a:cs typeface="Calibri"/>
              </a:rPr>
              <a:t>Delegate</a:t>
            </a:r>
            <a:r>
              <a:rPr sz="1833" kern="0" spc="450" dirty="0">
                <a:solidFill>
                  <a:sysClr val="windowText" lastClr="000000"/>
                </a:solidFill>
                <a:latin typeface="Calibri"/>
                <a:cs typeface="Calibri"/>
              </a:rPr>
              <a:t>   </a:t>
            </a:r>
            <a:r>
              <a:rPr sz="1833" kern="0" spc="133" dirty="0">
                <a:solidFill>
                  <a:sysClr val="windowText" lastClr="000000"/>
                </a:solidFill>
                <a:latin typeface="Calibri"/>
                <a:cs typeface="Calibri"/>
              </a:rPr>
              <a:t>or</a:t>
            </a:r>
            <a:r>
              <a:rPr sz="1833" kern="0" spc="453" dirty="0">
                <a:solidFill>
                  <a:sysClr val="windowText" lastClr="000000"/>
                </a:solidFill>
                <a:latin typeface="Calibri"/>
                <a:cs typeface="Calibri"/>
              </a:rPr>
              <a:t>   </a:t>
            </a:r>
            <a:r>
              <a:rPr sz="1833" kern="0" spc="183" dirty="0">
                <a:solidFill>
                  <a:sysClr val="windowText" lastClr="000000"/>
                </a:solidFill>
                <a:latin typeface="Calibri"/>
                <a:cs typeface="Calibri"/>
              </a:rPr>
              <a:t>eliminate</a:t>
            </a:r>
            <a:r>
              <a:rPr sz="1833" kern="0" spc="447" dirty="0">
                <a:solidFill>
                  <a:sysClr val="windowText" lastClr="000000"/>
                </a:solidFill>
                <a:latin typeface="Calibri"/>
                <a:cs typeface="Calibri"/>
              </a:rPr>
              <a:t>   </a:t>
            </a:r>
            <a:r>
              <a:rPr sz="1833" kern="0" spc="193" dirty="0">
                <a:solidFill>
                  <a:sysClr val="windowText" lastClr="000000"/>
                </a:solidFill>
                <a:latin typeface="Calibri"/>
                <a:cs typeface="Calibri"/>
              </a:rPr>
              <a:t>tasks</a:t>
            </a:r>
            <a:r>
              <a:rPr sz="1833" kern="0" spc="450" dirty="0">
                <a:solidFill>
                  <a:sysClr val="windowText" lastClr="000000"/>
                </a:solidFill>
                <a:latin typeface="Calibri"/>
                <a:cs typeface="Calibri"/>
              </a:rPr>
              <a:t>   </a:t>
            </a:r>
            <a:r>
              <a:rPr sz="1833" kern="0" spc="127" dirty="0">
                <a:solidFill>
                  <a:sysClr val="windowText" lastClr="000000"/>
                </a:solidFill>
                <a:latin typeface="Calibri"/>
                <a:cs typeface="Calibri"/>
              </a:rPr>
              <a:t>in 	</a:t>
            </a:r>
            <a:r>
              <a:rPr sz="1833" kern="0" spc="220" dirty="0">
                <a:solidFill>
                  <a:sysClr val="windowText" lastClr="000000"/>
                </a:solidFill>
                <a:latin typeface="Calibri"/>
                <a:cs typeface="Calibri"/>
              </a:rPr>
              <a:t>Quadrant</a:t>
            </a:r>
            <a:r>
              <a:rPr sz="1833" kern="0" spc="67" dirty="0">
                <a:solidFill>
                  <a:sysClr val="windowText" lastClr="000000"/>
                </a:solidFill>
                <a:latin typeface="Calibri"/>
                <a:cs typeface="Calibri"/>
              </a:rPr>
              <a:t> </a:t>
            </a:r>
            <a:r>
              <a:rPr sz="1833" kern="0" spc="100" dirty="0">
                <a:solidFill>
                  <a:sysClr val="windowText" lastClr="000000"/>
                </a:solidFill>
                <a:latin typeface="Calibri"/>
                <a:cs typeface="Calibri"/>
              </a:rPr>
              <a:t>3</a:t>
            </a:r>
            <a:r>
              <a:rPr sz="1833" kern="0" spc="70" dirty="0">
                <a:solidFill>
                  <a:sysClr val="windowText" lastClr="000000"/>
                </a:solidFill>
                <a:latin typeface="Calibri"/>
                <a:cs typeface="Calibri"/>
              </a:rPr>
              <a:t> </a:t>
            </a:r>
            <a:r>
              <a:rPr sz="1833" kern="0" spc="250" dirty="0">
                <a:solidFill>
                  <a:sysClr val="windowText" lastClr="000000"/>
                </a:solidFill>
                <a:latin typeface="Calibri"/>
                <a:cs typeface="Calibri"/>
              </a:rPr>
              <a:t>and</a:t>
            </a:r>
            <a:r>
              <a:rPr sz="1833" kern="0" spc="60" dirty="0">
                <a:solidFill>
                  <a:sysClr val="windowText" lastClr="000000"/>
                </a:solidFill>
                <a:latin typeface="Calibri"/>
                <a:cs typeface="Calibri"/>
              </a:rPr>
              <a:t> </a:t>
            </a:r>
            <a:r>
              <a:rPr sz="1833" kern="0" spc="280" dirty="0">
                <a:solidFill>
                  <a:sysClr val="windowText" lastClr="000000"/>
                </a:solidFill>
                <a:latin typeface="Calibri"/>
                <a:cs typeface="Calibri"/>
              </a:rPr>
              <a:t>4</a:t>
            </a:r>
            <a:r>
              <a:rPr sz="1833" kern="0" spc="67" dirty="0">
                <a:solidFill>
                  <a:sysClr val="windowText" lastClr="000000"/>
                </a:solidFill>
                <a:latin typeface="Calibri"/>
                <a:cs typeface="Calibri"/>
              </a:rPr>
              <a:t> if </a:t>
            </a:r>
            <a:r>
              <a:rPr sz="1833" kern="0" spc="140" dirty="0">
                <a:solidFill>
                  <a:sysClr val="windowText" lastClr="000000"/>
                </a:solidFill>
                <a:latin typeface="Calibri"/>
                <a:cs typeface="Calibri"/>
              </a:rPr>
              <a:t>possible.</a:t>
            </a:r>
            <a:endParaRPr sz="1833" kern="0">
              <a:solidFill>
                <a:sysClr val="windowText" lastClr="000000"/>
              </a:solidFill>
              <a:latin typeface="Calibri"/>
              <a:cs typeface="Calibri"/>
            </a:endParaRPr>
          </a:p>
          <a:p>
            <a:pPr defTabSz="609630">
              <a:spcBef>
                <a:spcPts val="303"/>
              </a:spcBef>
              <a:buFont typeface="Arial"/>
              <a:buChar char="•"/>
            </a:pPr>
            <a:endParaRPr sz="1833" kern="0">
              <a:solidFill>
                <a:sysClr val="windowText" lastClr="000000"/>
              </a:solidFill>
              <a:latin typeface="Calibri"/>
              <a:cs typeface="Calibri"/>
            </a:endParaRPr>
          </a:p>
          <a:p>
            <a:pPr marL="6097998" defTabSz="609630"/>
            <a:r>
              <a:rPr sz="1833" b="1" kern="0" spc="220" dirty="0">
                <a:solidFill>
                  <a:sysClr val="windowText" lastClr="000000"/>
                </a:solidFill>
                <a:latin typeface="Calibri"/>
                <a:cs typeface="Calibri"/>
              </a:rPr>
              <a:t>Benefits</a:t>
            </a:r>
            <a:endParaRPr sz="1833" kern="0">
              <a:solidFill>
                <a:sysClr val="windowText" lastClr="000000"/>
              </a:solidFill>
              <a:latin typeface="Calibri"/>
              <a:cs typeface="Calibri"/>
            </a:endParaRPr>
          </a:p>
          <a:p>
            <a:pPr marL="6402813" lvl="1" indent="-304815" defTabSz="609630">
              <a:spcBef>
                <a:spcPts val="330"/>
              </a:spcBef>
              <a:buFont typeface="Arial"/>
              <a:buChar char="•"/>
              <a:tabLst>
                <a:tab pos="6402813" algn="l"/>
              </a:tabLst>
            </a:pPr>
            <a:r>
              <a:rPr sz="1833" kern="0" spc="160" dirty="0">
                <a:solidFill>
                  <a:sysClr val="windowText" lastClr="000000"/>
                </a:solidFill>
                <a:latin typeface="Calibri"/>
                <a:cs typeface="Calibri"/>
              </a:rPr>
              <a:t>Effectively</a:t>
            </a:r>
            <a:r>
              <a:rPr sz="1833" kern="0" spc="76" dirty="0">
                <a:solidFill>
                  <a:sysClr val="windowText" lastClr="000000"/>
                </a:solidFill>
                <a:latin typeface="Calibri"/>
                <a:cs typeface="Calibri"/>
              </a:rPr>
              <a:t> </a:t>
            </a:r>
            <a:r>
              <a:rPr sz="1833" kern="0" spc="143" dirty="0">
                <a:solidFill>
                  <a:sysClr val="windowText" lastClr="000000"/>
                </a:solidFill>
                <a:latin typeface="Calibri"/>
                <a:cs typeface="Calibri"/>
              </a:rPr>
              <a:t>Prioritise</a:t>
            </a:r>
            <a:endParaRPr sz="1833" kern="0">
              <a:solidFill>
                <a:sysClr val="windowText" lastClr="000000"/>
              </a:solidFill>
              <a:latin typeface="Calibri"/>
              <a:cs typeface="Calibri"/>
            </a:endParaRPr>
          </a:p>
          <a:p>
            <a:pPr marL="6402813" lvl="1" indent="-304815" defTabSz="609630">
              <a:spcBef>
                <a:spcPts val="337"/>
              </a:spcBef>
              <a:buFont typeface="Arial"/>
              <a:buChar char="•"/>
              <a:tabLst>
                <a:tab pos="6402813" algn="l"/>
              </a:tabLst>
            </a:pPr>
            <a:r>
              <a:rPr sz="1833" kern="0" spc="260" dirty="0">
                <a:solidFill>
                  <a:sysClr val="windowText" lastClr="000000"/>
                </a:solidFill>
                <a:latin typeface="Calibri"/>
                <a:cs typeface="Calibri"/>
              </a:rPr>
              <a:t>Reduce</a:t>
            </a:r>
            <a:r>
              <a:rPr sz="1833" kern="0" spc="73" dirty="0">
                <a:solidFill>
                  <a:sysClr val="windowText" lastClr="000000"/>
                </a:solidFill>
                <a:latin typeface="Calibri"/>
                <a:cs typeface="Calibri"/>
              </a:rPr>
              <a:t> </a:t>
            </a:r>
            <a:r>
              <a:rPr sz="1833" kern="0" spc="173" dirty="0">
                <a:solidFill>
                  <a:sysClr val="windowText" lastClr="000000"/>
                </a:solidFill>
                <a:latin typeface="Calibri"/>
                <a:cs typeface="Calibri"/>
              </a:rPr>
              <a:t>Stress</a:t>
            </a:r>
            <a:endParaRPr sz="1833" kern="0">
              <a:solidFill>
                <a:sysClr val="windowText" lastClr="000000"/>
              </a:solidFill>
              <a:latin typeface="Calibri"/>
              <a:cs typeface="Calibri"/>
            </a:endParaRPr>
          </a:p>
          <a:p>
            <a:pPr marL="6402813" lvl="1" indent="-304815" defTabSz="609630">
              <a:spcBef>
                <a:spcPts val="337"/>
              </a:spcBef>
              <a:buFont typeface="Arial"/>
              <a:buChar char="•"/>
              <a:tabLst>
                <a:tab pos="6402813" algn="l"/>
              </a:tabLst>
            </a:pPr>
            <a:r>
              <a:rPr sz="1833" kern="0" spc="193" dirty="0">
                <a:solidFill>
                  <a:sysClr val="windowText" lastClr="000000"/>
                </a:solidFill>
                <a:latin typeface="Calibri"/>
                <a:cs typeface="Calibri"/>
              </a:rPr>
              <a:t>Increase</a:t>
            </a:r>
            <a:r>
              <a:rPr sz="1833" kern="0" spc="87" dirty="0">
                <a:solidFill>
                  <a:sysClr val="windowText" lastClr="000000"/>
                </a:solidFill>
                <a:latin typeface="Calibri"/>
                <a:cs typeface="Calibri"/>
              </a:rPr>
              <a:t> </a:t>
            </a:r>
            <a:r>
              <a:rPr sz="1833" kern="0" spc="180" dirty="0">
                <a:solidFill>
                  <a:sysClr val="windowText" lastClr="000000"/>
                </a:solidFill>
                <a:latin typeface="Calibri"/>
                <a:cs typeface="Calibri"/>
              </a:rPr>
              <a:t>Productivity</a:t>
            </a:r>
            <a:endParaRPr sz="1833" kern="0">
              <a:solidFill>
                <a:sysClr val="windowText" lastClr="000000"/>
              </a:solidFill>
              <a:latin typeface="Calibri"/>
              <a:cs typeface="Calibri"/>
            </a:endParaRPr>
          </a:p>
          <a:p>
            <a:pPr marR="3387" algn="r" defTabSz="609630">
              <a:spcBef>
                <a:spcPts val="480"/>
              </a:spcBef>
            </a:pPr>
            <a:r>
              <a:rPr sz="1333" i="1" kern="0" spc="117" dirty="0">
                <a:solidFill>
                  <a:sysClr val="windowText" lastClr="000000"/>
                </a:solidFill>
                <a:latin typeface="Calibri"/>
                <a:cs typeface="Calibri"/>
              </a:rPr>
              <a:t>(Covey,</a:t>
            </a:r>
            <a:r>
              <a:rPr sz="1333" i="1" kern="0" spc="33" dirty="0">
                <a:solidFill>
                  <a:sysClr val="windowText" lastClr="000000"/>
                </a:solidFill>
                <a:latin typeface="Calibri"/>
                <a:cs typeface="Calibri"/>
              </a:rPr>
              <a:t> </a:t>
            </a:r>
            <a:r>
              <a:rPr sz="1333" i="1" kern="0" spc="87" dirty="0">
                <a:solidFill>
                  <a:sysClr val="windowText" lastClr="000000"/>
                </a:solidFill>
                <a:latin typeface="Calibri"/>
                <a:cs typeface="Calibri"/>
              </a:rPr>
              <a:t>Merrill</a:t>
            </a:r>
            <a:r>
              <a:rPr sz="1333" i="1" kern="0" spc="40" dirty="0">
                <a:solidFill>
                  <a:sysClr val="windowText" lastClr="000000"/>
                </a:solidFill>
                <a:latin typeface="Calibri"/>
                <a:cs typeface="Calibri"/>
              </a:rPr>
              <a:t> </a:t>
            </a:r>
            <a:r>
              <a:rPr sz="1333" i="1" kern="0" dirty="0">
                <a:solidFill>
                  <a:sysClr val="windowText" lastClr="000000"/>
                </a:solidFill>
                <a:latin typeface="Calibri"/>
                <a:cs typeface="Calibri"/>
              </a:rPr>
              <a:t>&amp;</a:t>
            </a:r>
            <a:r>
              <a:rPr sz="1333" i="1" kern="0" spc="47" dirty="0">
                <a:solidFill>
                  <a:sysClr val="windowText" lastClr="000000"/>
                </a:solidFill>
                <a:latin typeface="Calibri"/>
                <a:cs typeface="Calibri"/>
              </a:rPr>
              <a:t> </a:t>
            </a:r>
            <a:r>
              <a:rPr sz="1333" i="1" kern="0" spc="67" dirty="0">
                <a:solidFill>
                  <a:sysClr val="windowText" lastClr="000000"/>
                </a:solidFill>
                <a:latin typeface="Calibri"/>
                <a:cs typeface="Calibri"/>
              </a:rPr>
              <a:t>Merrill,</a:t>
            </a:r>
            <a:r>
              <a:rPr sz="1333" i="1" kern="0" spc="40" dirty="0">
                <a:solidFill>
                  <a:sysClr val="windowText" lastClr="000000"/>
                </a:solidFill>
                <a:latin typeface="Calibri"/>
                <a:cs typeface="Calibri"/>
              </a:rPr>
              <a:t> </a:t>
            </a:r>
            <a:r>
              <a:rPr sz="1333" i="1" kern="0" spc="47" dirty="0">
                <a:solidFill>
                  <a:sysClr val="windowText" lastClr="000000"/>
                </a:solidFill>
                <a:latin typeface="Calibri"/>
                <a:cs typeface="Calibri"/>
              </a:rPr>
              <a:t>1994)</a:t>
            </a:r>
            <a:endParaRPr sz="1333" kern="0">
              <a:solidFill>
                <a:sysClr val="windowText" lastClr="000000"/>
              </a:solidFill>
              <a:latin typeface="Calibri"/>
              <a:cs typeface="Calibri"/>
            </a:endParaRPr>
          </a:p>
        </p:txBody>
      </p:sp>
      <p:sp>
        <p:nvSpPr>
          <p:cNvPr id="13" name="object 13" descr="$PPTXTitle"/>
          <p:cNvSpPr txBox="1">
            <a:spLocks noGrp="1"/>
          </p:cNvSpPr>
          <p:nvPr>
            <p:ph type="title"/>
          </p:nvPr>
        </p:nvSpPr>
        <p:spPr>
          <a:xfrm>
            <a:off x="121287" y="71041"/>
            <a:ext cx="7885424" cy="1557434"/>
          </a:xfrm>
          <a:prstGeom prst="rect">
            <a:avLst/>
          </a:prstGeom>
        </p:spPr>
        <p:txBody>
          <a:bodyPr vert="horz" wrap="square" lIns="0" tIns="79332" rIns="0" bIns="0" rtlCol="0">
            <a:spAutoFit/>
          </a:bodyPr>
          <a:lstStyle/>
          <a:p>
            <a:pPr marL="2064700">
              <a:spcBef>
                <a:spcPts val="67"/>
              </a:spcBef>
            </a:pPr>
            <a:r>
              <a:rPr spc="723" dirty="0">
                <a:solidFill>
                  <a:srgbClr val="000000"/>
                </a:solidFill>
              </a:rPr>
              <a:t>EISENHOWER’S</a:t>
            </a:r>
            <a:r>
              <a:rPr spc="263" dirty="0">
                <a:solidFill>
                  <a:srgbClr val="000000"/>
                </a:solidFill>
              </a:rPr>
              <a:t> </a:t>
            </a:r>
            <a:r>
              <a:rPr spc="583" dirty="0">
                <a:solidFill>
                  <a:srgbClr val="000000"/>
                </a:solidFill>
              </a:rPr>
              <a:t>MATRIX</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p:nvPr/>
        </p:nvSpPr>
        <p:spPr>
          <a:xfrm>
            <a:off x="9712561" y="0"/>
            <a:ext cx="2479463" cy="2833793"/>
          </a:xfrm>
          <a:custGeom>
            <a:avLst/>
            <a:gdLst/>
            <a:ahLst/>
            <a:cxnLst/>
            <a:rect l="l" t="t" r="r" b="b"/>
            <a:pathLst>
              <a:path w="3719194" h="4250690">
                <a:moveTo>
                  <a:pt x="3719158" y="0"/>
                </a:moveTo>
                <a:lnTo>
                  <a:pt x="69749" y="0"/>
                </a:lnTo>
                <a:lnTo>
                  <a:pt x="35732" y="197049"/>
                </a:lnTo>
                <a:lnTo>
                  <a:pt x="17572" y="345750"/>
                </a:lnTo>
                <a:lnTo>
                  <a:pt x="5618" y="496286"/>
                </a:lnTo>
                <a:lnTo>
                  <a:pt x="0" y="648519"/>
                </a:lnTo>
                <a:lnTo>
                  <a:pt x="1158" y="813084"/>
                </a:lnTo>
                <a:lnTo>
                  <a:pt x="8890" y="964652"/>
                </a:lnTo>
                <a:lnTo>
                  <a:pt x="28952" y="1164013"/>
                </a:lnTo>
                <a:lnTo>
                  <a:pt x="59875" y="1359972"/>
                </a:lnTo>
                <a:lnTo>
                  <a:pt x="101351" y="1552218"/>
                </a:lnTo>
                <a:lnTo>
                  <a:pt x="153070" y="1740444"/>
                </a:lnTo>
                <a:lnTo>
                  <a:pt x="214724" y="1924340"/>
                </a:lnTo>
                <a:lnTo>
                  <a:pt x="286003" y="2103597"/>
                </a:lnTo>
                <a:lnTo>
                  <a:pt x="366600" y="2277906"/>
                </a:lnTo>
                <a:lnTo>
                  <a:pt x="456204" y="2446958"/>
                </a:lnTo>
                <a:lnTo>
                  <a:pt x="554507" y="2610444"/>
                </a:lnTo>
                <a:lnTo>
                  <a:pt x="661200" y="2768055"/>
                </a:lnTo>
                <a:lnTo>
                  <a:pt x="775974" y="2919482"/>
                </a:lnTo>
                <a:lnTo>
                  <a:pt x="898520" y="3064415"/>
                </a:lnTo>
                <a:lnTo>
                  <a:pt x="1028530" y="3202547"/>
                </a:lnTo>
                <a:lnTo>
                  <a:pt x="1165694" y="3333567"/>
                </a:lnTo>
                <a:lnTo>
                  <a:pt x="1309703" y="3457167"/>
                </a:lnTo>
                <a:lnTo>
                  <a:pt x="1460249" y="3573037"/>
                </a:lnTo>
                <a:lnTo>
                  <a:pt x="1617023" y="3680869"/>
                </a:lnTo>
                <a:lnTo>
                  <a:pt x="1779715" y="3780354"/>
                </a:lnTo>
                <a:lnTo>
                  <a:pt x="1948017" y="3871182"/>
                </a:lnTo>
                <a:lnTo>
                  <a:pt x="2121620" y="3953045"/>
                </a:lnTo>
                <a:lnTo>
                  <a:pt x="2165813" y="3972074"/>
                </a:lnTo>
                <a:lnTo>
                  <a:pt x="3544393" y="4250123"/>
                </a:lnTo>
                <a:lnTo>
                  <a:pt x="3719158" y="4245009"/>
                </a:lnTo>
                <a:lnTo>
                  <a:pt x="3719158" y="0"/>
                </a:lnTo>
                <a:close/>
              </a:path>
            </a:pathLst>
          </a:custGeom>
          <a:solidFill>
            <a:srgbClr val="E8D0C2"/>
          </a:solidFill>
        </p:spPr>
        <p:txBody>
          <a:bodyPr wrap="square" lIns="0" tIns="0" rIns="0" bIns="0" rtlCol="0"/>
          <a:lstStyle/>
          <a:p>
            <a:pPr defTabSz="609630"/>
            <a:endParaRPr sz="1200" kern="0">
              <a:solidFill>
                <a:sysClr val="windowText" lastClr="000000"/>
              </a:solidFill>
            </a:endParaRPr>
          </a:p>
        </p:txBody>
      </p:sp>
      <p:sp>
        <p:nvSpPr>
          <p:cNvPr id="4" name="object 4"/>
          <p:cNvSpPr/>
          <p:nvPr/>
        </p:nvSpPr>
        <p:spPr>
          <a:xfrm>
            <a:off x="4580" y="0"/>
            <a:ext cx="4415789" cy="1588347"/>
          </a:xfrm>
          <a:custGeom>
            <a:avLst/>
            <a:gdLst/>
            <a:ahLst/>
            <a:cxnLst/>
            <a:rect l="l" t="t" r="r" b="b"/>
            <a:pathLst>
              <a:path w="6623684" h="2382520">
                <a:moveTo>
                  <a:pt x="6623228" y="0"/>
                </a:moveTo>
                <a:lnTo>
                  <a:pt x="0" y="0"/>
                </a:lnTo>
                <a:lnTo>
                  <a:pt x="0" y="2148917"/>
                </a:lnTo>
                <a:lnTo>
                  <a:pt x="2217" y="2149868"/>
                </a:lnTo>
                <a:lnTo>
                  <a:pt x="925311" y="2382030"/>
                </a:lnTo>
                <a:lnTo>
                  <a:pt x="1334108" y="2382030"/>
                </a:lnTo>
                <a:lnTo>
                  <a:pt x="2482245" y="2045393"/>
                </a:lnTo>
                <a:lnTo>
                  <a:pt x="4181610" y="2045393"/>
                </a:lnTo>
                <a:lnTo>
                  <a:pt x="4244138" y="2027133"/>
                </a:lnTo>
                <a:lnTo>
                  <a:pt x="4287934" y="2013284"/>
                </a:lnTo>
                <a:lnTo>
                  <a:pt x="4331165" y="1998782"/>
                </a:lnTo>
                <a:lnTo>
                  <a:pt x="4373813" y="1983634"/>
                </a:lnTo>
                <a:lnTo>
                  <a:pt x="4415864" y="1967846"/>
                </a:lnTo>
                <a:lnTo>
                  <a:pt x="4457301" y="1951426"/>
                </a:lnTo>
                <a:lnTo>
                  <a:pt x="4498106" y="1934380"/>
                </a:lnTo>
                <a:lnTo>
                  <a:pt x="4538265" y="1916716"/>
                </a:lnTo>
                <a:lnTo>
                  <a:pt x="4577760" y="1898440"/>
                </a:lnTo>
                <a:lnTo>
                  <a:pt x="4616575" y="1879560"/>
                </a:lnTo>
                <a:lnTo>
                  <a:pt x="4654694" y="1860083"/>
                </a:lnTo>
                <a:lnTo>
                  <a:pt x="4692100" y="1840016"/>
                </a:lnTo>
                <a:lnTo>
                  <a:pt x="4728777" y="1819365"/>
                </a:lnTo>
                <a:lnTo>
                  <a:pt x="4764709" y="1798138"/>
                </a:lnTo>
                <a:lnTo>
                  <a:pt x="4799880" y="1776342"/>
                </a:lnTo>
                <a:lnTo>
                  <a:pt x="4834272" y="1753984"/>
                </a:lnTo>
                <a:lnTo>
                  <a:pt x="4867870" y="1731071"/>
                </a:lnTo>
                <a:lnTo>
                  <a:pt x="4900657" y="1707609"/>
                </a:lnTo>
                <a:lnTo>
                  <a:pt x="4932617" y="1683607"/>
                </a:lnTo>
                <a:lnTo>
                  <a:pt x="4963733" y="1659071"/>
                </a:lnTo>
                <a:lnTo>
                  <a:pt x="4993990" y="1634007"/>
                </a:lnTo>
                <a:lnTo>
                  <a:pt x="5023370" y="1608424"/>
                </a:lnTo>
                <a:lnTo>
                  <a:pt x="5051858" y="1582328"/>
                </a:lnTo>
                <a:lnTo>
                  <a:pt x="5079437" y="1555726"/>
                </a:lnTo>
                <a:lnTo>
                  <a:pt x="5131803" y="1501033"/>
                </a:lnTo>
                <a:lnTo>
                  <a:pt x="5180336" y="1444401"/>
                </a:lnTo>
                <a:lnTo>
                  <a:pt x="5224907" y="1385887"/>
                </a:lnTo>
                <a:lnTo>
                  <a:pt x="5265383" y="1325546"/>
                </a:lnTo>
                <a:lnTo>
                  <a:pt x="5301635" y="1263435"/>
                </a:lnTo>
                <a:lnTo>
                  <a:pt x="5333531" y="1199610"/>
                </a:lnTo>
                <a:lnTo>
                  <a:pt x="5360941" y="1134128"/>
                </a:lnTo>
                <a:lnTo>
                  <a:pt x="5383733" y="1067044"/>
                </a:lnTo>
                <a:lnTo>
                  <a:pt x="5401777" y="998416"/>
                </a:lnTo>
                <a:lnTo>
                  <a:pt x="5414942" y="928299"/>
                </a:lnTo>
                <a:lnTo>
                  <a:pt x="5423096" y="856749"/>
                </a:lnTo>
                <a:lnTo>
                  <a:pt x="5426110" y="783824"/>
                </a:lnTo>
                <a:lnTo>
                  <a:pt x="5425648" y="746863"/>
                </a:lnTo>
                <a:lnTo>
                  <a:pt x="5423851" y="709579"/>
                </a:lnTo>
                <a:lnTo>
                  <a:pt x="5420704" y="671979"/>
                </a:lnTo>
                <a:lnTo>
                  <a:pt x="5478789" y="658438"/>
                </a:lnTo>
                <a:lnTo>
                  <a:pt x="5535776" y="644138"/>
                </a:lnTo>
                <a:lnTo>
                  <a:pt x="5591661" y="629077"/>
                </a:lnTo>
                <a:lnTo>
                  <a:pt x="5646443" y="613253"/>
                </a:lnTo>
                <a:lnTo>
                  <a:pt x="5700118" y="596665"/>
                </a:lnTo>
                <a:lnTo>
                  <a:pt x="5752684" y="579310"/>
                </a:lnTo>
                <a:lnTo>
                  <a:pt x="5804138" y="561187"/>
                </a:lnTo>
                <a:lnTo>
                  <a:pt x="5854478" y="542294"/>
                </a:lnTo>
                <a:lnTo>
                  <a:pt x="5903701" y="522630"/>
                </a:lnTo>
                <a:lnTo>
                  <a:pt x="5951805" y="502191"/>
                </a:lnTo>
                <a:lnTo>
                  <a:pt x="5998786" y="480978"/>
                </a:lnTo>
                <a:lnTo>
                  <a:pt x="6044642" y="458987"/>
                </a:lnTo>
                <a:lnTo>
                  <a:pt x="6089371" y="436217"/>
                </a:lnTo>
                <a:lnTo>
                  <a:pt x="6132970" y="412667"/>
                </a:lnTo>
                <a:lnTo>
                  <a:pt x="6175437" y="388334"/>
                </a:lnTo>
                <a:lnTo>
                  <a:pt x="6216768" y="363217"/>
                </a:lnTo>
                <a:lnTo>
                  <a:pt x="6256961" y="337314"/>
                </a:lnTo>
                <a:lnTo>
                  <a:pt x="6296013" y="310623"/>
                </a:lnTo>
                <a:lnTo>
                  <a:pt x="6333922" y="283142"/>
                </a:lnTo>
                <a:lnTo>
                  <a:pt x="6370686" y="254870"/>
                </a:lnTo>
                <a:lnTo>
                  <a:pt x="6406301" y="225805"/>
                </a:lnTo>
                <a:lnTo>
                  <a:pt x="6440765" y="195944"/>
                </a:lnTo>
                <a:lnTo>
                  <a:pt x="6474075" y="165287"/>
                </a:lnTo>
                <a:lnTo>
                  <a:pt x="6506229" y="133831"/>
                </a:lnTo>
                <a:lnTo>
                  <a:pt x="6537224" y="101575"/>
                </a:lnTo>
                <a:lnTo>
                  <a:pt x="6567057" y="68516"/>
                </a:lnTo>
                <a:lnTo>
                  <a:pt x="6595726" y="34654"/>
                </a:lnTo>
                <a:lnTo>
                  <a:pt x="6623228" y="0"/>
                </a:lnTo>
                <a:close/>
              </a:path>
              <a:path w="6623684" h="2382520">
                <a:moveTo>
                  <a:pt x="4181610" y="2045393"/>
                </a:moveTo>
                <a:lnTo>
                  <a:pt x="2482245" y="2045393"/>
                </a:lnTo>
                <a:lnTo>
                  <a:pt x="2535520" y="2058853"/>
                </a:lnTo>
                <a:lnTo>
                  <a:pt x="2588803" y="2071413"/>
                </a:lnTo>
                <a:lnTo>
                  <a:pt x="2642076" y="2083080"/>
                </a:lnTo>
                <a:lnTo>
                  <a:pt x="2695324" y="2093861"/>
                </a:lnTo>
                <a:lnTo>
                  <a:pt x="2748530" y="2103764"/>
                </a:lnTo>
                <a:lnTo>
                  <a:pt x="2801678" y="2112795"/>
                </a:lnTo>
                <a:lnTo>
                  <a:pt x="2854751" y="2120961"/>
                </a:lnTo>
                <a:lnTo>
                  <a:pt x="2907734" y="2128270"/>
                </a:lnTo>
                <a:lnTo>
                  <a:pt x="2960609" y="2134728"/>
                </a:lnTo>
                <a:lnTo>
                  <a:pt x="3013361" y="2140343"/>
                </a:lnTo>
                <a:lnTo>
                  <a:pt x="3065973" y="2145121"/>
                </a:lnTo>
                <a:lnTo>
                  <a:pt x="3118429" y="2149069"/>
                </a:lnTo>
                <a:lnTo>
                  <a:pt x="3170712" y="2152196"/>
                </a:lnTo>
                <a:lnTo>
                  <a:pt x="3222806" y="2154506"/>
                </a:lnTo>
                <a:lnTo>
                  <a:pt x="3274694" y="2156009"/>
                </a:lnTo>
                <a:lnTo>
                  <a:pt x="3326361" y="2156710"/>
                </a:lnTo>
                <a:lnTo>
                  <a:pt x="3372369" y="2156710"/>
                </a:lnTo>
                <a:lnTo>
                  <a:pt x="3428964" y="2155736"/>
                </a:lnTo>
                <a:lnTo>
                  <a:pt x="3479868" y="2154075"/>
                </a:lnTo>
                <a:lnTo>
                  <a:pt x="3530484" y="2151641"/>
                </a:lnTo>
                <a:lnTo>
                  <a:pt x="3580796" y="2148441"/>
                </a:lnTo>
                <a:lnTo>
                  <a:pt x="3630789" y="2144482"/>
                </a:lnTo>
                <a:lnTo>
                  <a:pt x="3680446" y="2139770"/>
                </a:lnTo>
                <a:lnTo>
                  <a:pt x="3729749" y="2134314"/>
                </a:lnTo>
                <a:lnTo>
                  <a:pt x="3778684" y="2128120"/>
                </a:lnTo>
                <a:lnTo>
                  <a:pt x="3827234" y="2121194"/>
                </a:lnTo>
                <a:lnTo>
                  <a:pt x="3875382" y="2113545"/>
                </a:lnTo>
                <a:lnTo>
                  <a:pt x="3923111" y="2105179"/>
                </a:lnTo>
                <a:lnTo>
                  <a:pt x="3970406" y="2096103"/>
                </a:lnTo>
                <a:lnTo>
                  <a:pt x="4017251" y="2086324"/>
                </a:lnTo>
                <a:lnTo>
                  <a:pt x="4063628" y="2075849"/>
                </a:lnTo>
                <a:lnTo>
                  <a:pt x="4109522" y="2064685"/>
                </a:lnTo>
                <a:lnTo>
                  <a:pt x="4154916" y="2052840"/>
                </a:lnTo>
                <a:lnTo>
                  <a:pt x="4181610" y="2045393"/>
                </a:lnTo>
                <a:close/>
              </a:path>
            </a:pathLst>
          </a:custGeom>
          <a:solidFill>
            <a:srgbClr val="E8D0C2"/>
          </a:solidFill>
        </p:spPr>
        <p:txBody>
          <a:bodyPr wrap="square" lIns="0" tIns="0" rIns="0" bIns="0" rtlCol="0"/>
          <a:lstStyle/>
          <a:p>
            <a:pPr defTabSz="609630"/>
            <a:endParaRPr sz="1200" kern="0">
              <a:solidFill>
                <a:sysClr val="windowText" lastClr="000000"/>
              </a:solidFill>
            </a:endParaRPr>
          </a:p>
        </p:txBody>
      </p:sp>
      <p:sp>
        <p:nvSpPr>
          <p:cNvPr id="5" name="object 5" descr="$PPTXTitle"/>
          <p:cNvSpPr txBox="1">
            <a:spLocks noGrp="1"/>
          </p:cNvSpPr>
          <p:nvPr>
            <p:ph type="title"/>
          </p:nvPr>
        </p:nvSpPr>
        <p:spPr>
          <a:xfrm>
            <a:off x="121287" y="71041"/>
            <a:ext cx="7885424" cy="1557434"/>
          </a:xfrm>
          <a:prstGeom prst="rect">
            <a:avLst/>
          </a:prstGeom>
        </p:spPr>
        <p:txBody>
          <a:bodyPr vert="horz" wrap="square" lIns="0" tIns="79332" rIns="0" bIns="0" rtlCol="0">
            <a:spAutoFit/>
          </a:bodyPr>
          <a:lstStyle/>
          <a:p>
            <a:pPr marL="2064700">
              <a:spcBef>
                <a:spcPts val="67"/>
              </a:spcBef>
            </a:pPr>
            <a:r>
              <a:rPr spc="723" dirty="0">
                <a:solidFill>
                  <a:srgbClr val="000000"/>
                </a:solidFill>
              </a:rPr>
              <a:t>EISENHOWER’S</a:t>
            </a:r>
            <a:r>
              <a:rPr spc="263" dirty="0">
                <a:solidFill>
                  <a:srgbClr val="000000"/>
                </a:solidFill>
              </a:rPr>
              <a:t> </a:t>
            </a:r>
            <a:r>
              <a:rPr spc="583" dirty="0">
                <a:solidFill>
                  <a:srgbClr val="000000"/>
                </a:solidFill>
              </a:rPr>
              <a:t>MATRIX</a:t>
            </a:r>
          </a:p>
        </p:txBody>
      </p:sp>
      <p:sp>
        <p:nvSpPr>
          <p:cNvPr id="6" name="object 6"/>
          <p:cNvSpPr txBox="1"/>
          <p:nvPr/>
        </p:nvSpPr>
        <p:spPr>
          <a:xfrm>
            <a:off x="204894" y="1754124"/>
            <a:ext cx="5066877" cy="3297014"/>
          </a:xfrm>
          <a:prstGeom prst="rect">
            <a:avLst/>
          </a:prstGeom>
        </p:spPr>
        <p:txBody>
          <a:bodyPr vert="horz" wrap="square" lIns="0" tIns="8467" rIns="0" bIns="0" rtlCol="0">
            <a:spAutoFit/>
          </a:bodyPr>
          <a:lstStyle/>
          <a:p>
            <a:pPr marL="8467" defTabSz="609630">
              <a:spcBef>
                <a:spcPts val="67"/>
              </a:spcBef>
            </a:pPr>
            <a:r>
              <a:rPr sz="2000" b="1" kern="0" spc="233" dirty="0">
                <a:solidFill>
                  <a:sysClr val="windowText" lastClr="000000"/>
                </a:solidFill>
                <a:latin typeface="Calibri"/>
                <a:cs typeface="Calibri"/>
              </a:rPr>
              <a:t>Eisenhower’s</a:t>
            </a:r>
            <a:r>
              <a:rPr sz="2000" b="1" kern="0" spc="97" dirty="0">
                <a:solidFill>
                  <a:sysClr val="windowText" lastClr="000000"/>
                </a:solidFill>
                <a:latin typeface="Calibri"/>
                <a:cs typeface="Calibri"/>
              </a:rPr>
              <a:t> </a:t>
            </a:r>
            <a:r>
              <a:rPr sz="2000" b="1" kern="0" spc="177" dirty="0">
                <a:solidFill>
                  <a:sysClr val="windowText" lastClr="000000"/>
                </a:solidFill>
                <a:latin typeface="Calibri"/>
                <a:cs typeface="Calibri"/>
              </a:rPr>
              <a:t>Matrix</a:t>
            </a:r>
            <a:endParaRPr sz="2000" kern="0" dirty="0">
              <a:solidFill>
                <a:sysClr val="windowText" lastClr="000000"/>
              </a:solidFill>
              <a:latin typeface="Calibri"/>
              <a:cs typeface="Calibri"/>
            </a:endParaRPr>
          </a:p>
          <a:p>
            <a:pPr marL="312859" indent="-304392" defTabSz="609630">
              <a:spcBef>
                <a:spcPts val="2243"/>
              </a:spcBef>
              <a:buFont typeface="Arial"/>
              <a:buChar char="•"/>
              <a:tabLst>
                <a:tab pos="312859" algn="l"/>
              </a:tabLst>
            </a:pPr>
            <a:r>
              <a:rPr sz="1867" b="1" kern="0" spc="240" dirty="0">
                <a:solidFill>
                  <a:sysClr val="windowText" lastClr="000000"/>
                </a:solidFill>
                <a:latin typeface="Calibri"/>
                <a:cs typeface="Calibri"/>
              </a:rPr>
              <a:t>Urgent</a:t>
            </a:r>
            <a:r>
              <a:rPr sz="1867" b="1" kern="0" spc="123" dirty="0">
                <a:solidFill>
                  <a:sysClr val="windowText" lastClr="000000"/>
                </a:solidFill>
                <a:latin typeface="Calibri"/>
                <a:cs typeface="Calibri"/>
              </a:rPr>
              <a:t> </a:t>
            </a:r>
            <a:r>
              <a:rPr sz="1867" b="1" kern="0" spc="37" dirty="0">
                <a:solidFill>
                  <a:sysClr val="windowText" lastClr="000000"/>
                </a:solidFill>
                <a:latin typeface="Calibri"/>
                <a:cs typeface="Calibri"/>
              </a:rPr>
              <a:t>&amp;</a:t>
            </a:r>
            <a:r>
              <a:rPr sz="1867" b="1" kern="0" spc="110" dirty="0">
                <a:solidFill>
                  <a:sysClr val="windowText" lastClr="000000"/>
                </a:solidFill>
                <a:latin typeface="Calibri"/>
                <a:cs typeface="Calibri"/>
              </a:rPr>
              <a:t> </a:t>
            </a:r>
            <a:r>
              <a:rPr sz="1867" b="1" kern="0" spc="190" dirty="0">
                <a:solidFill>
                  <a:sysClr val="windowText" lastClr="000000"/>
                </a:solidFill>
                <a:latin typeface="Calibri"/>
                <a:cs typeface="Calibri"/>
              </a:rPr>
              <a:t>Important:</a:t>
            </a:r>
            <a:r>
              <a:rPr sz="1867" b="1" kern="0" spc="130" dirty="0">
                <a:solidFill>
                  <a:sysClr val="windowText" lastClr="000000"/>
                </a:solidFill>
                <a:latin typeface="Calibri"/>
                <a:cs typeface="Calibri"/>
              </a:rPr>
              <a:t> </a:t>
            </a:r>
            <a:r>
              <a:rPr sz="1867" kern="0" spc="277" dirty="0">
                <a:solidFill>
                  <a:sysClr val="windowText" lastClr="000000"/>
                </a:solidFill>
                <a:latin typeface="Calibri"/>
                <a:cs typeface="Calibri"/>
              </a:rPr>
              <a:t>Do</a:t>
            </a:r>
            <a:r>
              <a:rPr sz="1867" kern="0" spc="70" dirty="0">
                <a:solidFill>
                  <a:sysClr val="windowText" lastClr="000000"/>
                </a:solidFill>
                <a:latin typeface="Calibri"/>
                <a:cs typeface="Calibri"/>
              </a:rPr>
              <a:t> </a:t>
            </a:r>
            <a:r>
              <a:rPr sz="1867" kern="0" spc="103" dirty="0">
                <a:solidFill>
                  <a:sysClr val="windowText" lastClr="000000"/>
                </a:solidFill>
                <a:latin typeface="Calibri"/>
                <a:cs typeface="Calibri"/>
              </a:rPr>
              <a:t>it</a:t>
            </a:r>
            <a:r>
              <a:rPr sz="1867" kern="0" spc="70" dirty="0">
                <a:solidFill>
                  <a:sysClr val="windowText" lastClr="000000"/>
                </a:solidFill>
                <a:latin typeface="Calibri"/>
                <a:cs typeface="Calibri"/>
              </a:rPr>
              <a:t> </a:t>
            </a:r>
            <a:r>
              <a:rPr sz="1867" kern="0" spc="233" dirty="0">
                <a:solidFill>
                  <a:sysClr val="windowText" lastClr="000000"/>
                </a:solidFill>
                <a:latin typeface="Calibri"/>
                <a:cs typeface="Calibri"/>
              </a:rPr>
              <a:t>now</a:t>
            </a:r>
            <a:endParaRPr sz="1867" kern="0" dirty="0">
              <a:solidFill>
                <a:sysClr val="windowText" lastClr="000000"/>
              </a:solidFill>
              <a:latin typeface="Calibri"/>
              <a:cs typeface="Calibri"/>
            </a:endParaRPr>
          </a:p>
          <a:p>
            <a:pPr marL="312859" indent="-304392" defTabSz="609630">
              <a:spcBef>
                <a:spcPts val="2240"/>
              </a:spcBef>
              <a:buFont typeface="Arial"/>
              <a:buChar char="•"/>
              <a:tabLst>
                <a:tab pos="312859" algn="l"/>
              </a:tabLst>
            </a:pPr>
            <a:r>
              <a:rPr sz="1867" b="1" kern="0" spc="210" dirty="0">
                <a:solidFill>
                  <a:sysClr val="windowText" lastClr="000000"/>
                </a:solidFill>
                <a:latin typeface="Calibri"/>
                <a:cs typeface="Calibri"/>
              </a:rPr>
              <a:t>Not</a:t>
            </a:r>
            <a:r>
              <a:rPr sz="1867" b="1" kern="0" spc="110" dirty="0">
                <a:solidFill>
                  <a:sysClr val="windowText" lastClr="000000"/>
                </a:solidFill>
                <a:latin typeface="Calibri"/>
                <a:cs typeface="Calibri"/>
              </a:rPr>
              <a:t> </a:t>
            </a:r>
            <a:r>
              <a:rPr sz="1867" b="1" kern="0" spc="240" dirty="0">
                <a:solidFill>
                  <a:sysClr val="windowText" lastClr="000000"/>
                </a:solidFill>
                <a:latin typeface="Calibri"/>
                <a:cs typeface="Calibri"/>
              </a:rPr>
              <a:t>Urgent</a:t>
            </a:r>
            <a:r>
              <a:rPr sz="1867" b="1" kern="0" spc="123" dirty="0">
                <a:solidFill>
                  <a:sysClr val="windowText" lastClr="000000"/>
                </a:solidFill>
                <a:latin typeface="Calibri"/>
                <a:cs typeface="Calibri"/>
              </a:rPr>
              <a:t> </a:t>
            </a:r>
            <a:r>
              <a:rPr sz="1867" b="1" kern="0" spc="237" dirty="0">
                <a:solidFill>
                  <a:sysClr val="windowText" lastClr="000000"/>
                </a:solidFill>
                <a:latin typeface="Calibri"/>
                <a:cs typeface="Calibri"/>
              </a:rPr>
              <a:t>but</a:t>
            </a:r>
            <a:r>
              <a:rPr sz="1867" b="1" kern="0" spc="110" dirty="0">
                <a:solidFill>
                  <a:sysClr val="windowText" lastClr="000000"/>
                </a:solidFill>
                <a:latin typeface="Calibri"/>
                <a:cs typeface="Calibri"/>
              </a:rPr>
              <a:t> </a:t>
            </a:r>
            <a:r>
              <a:rPr sz="1867" b="1" kern="0" spc="190" dirty="0">
                <a:solidFill>
                  <a:sysClr val="windowText" lastClr="000000"/>
                </a:solidFill>
                <a:latin typeface="Calibri"/>
                <a:cs typeface="Calibri"/>
              </a:rPr>
              <a:t>Important:</a:t>
            </a:r>
            <a:r>
              <a:rPr sz="1867" b="1" kern="0" spc="143" dirty="0">
                <a:solidFill>
                  <a:sysClr val="windowText" lastClr="000000"/>
                </a:solidFill>
                <a:latin typeface="Calibri"/>
                <a:cs typeface="Calibri"/>
              </a:rPr>
              <a:t> </a:t>
            </a:r>
            <a:r>
              <a:rPr sz="1867" kern="0" spc="230" dirty="0">
                <a:solidFill>
                  <a:sysClr val="windowText" lastClr="000000"/>
                </a:solidFill>
                <a:latin typeface="Calibri"/>
                <a:cs typeface="Calibri"/>
              </a:rPr>
              <a:t>Schedule</a:t>
            </a:r>
            <a:r>
              <a:rPr sz="1867" kern="0" spc="87" dirty="0">
                <a:solidFill>
                  <a:sysClr val="windowText" lastClr="000000"/>
                </a:solidFill>
                <a:latin typeface="Calibri"/>
                <a:cs typeface="Calibri"/>
              </a:rPr>
              <a:t> </a:t>
            </a:r>
            <a:r>
              <a:rPr sz="1867" kern="0" spc="80" dirty="0">
                <a:solidFill>
                  <a:sysClr val="windowText" lastClr="000000"/>
                </a:solidFill>
                <a:latin typeface="Calibri"/>
                <a:cs typeface="Calibri"/>
              </a:rPr>
              <a:t>it</a:t>
            </a:r>
            <a:endParaRPr sz="1867" kern="0" dirty="0">
              <a:solidFill>
                <a:sysClr val="windowText" lastClr="000000"/>
              </a:solidFill>
              <a:latin typeface="Calibri"/>
              <a:cs typeface="Calibri"/>
            </a:endParaRPr>
          </a:p>
          <a:p>
            <a:pPr marL="313282" marR="110072" indent="-304815" defTabSz="609630">
              <a:spcBef>
                <a:spcPts val="2243"/>
              </a:spcBef>
              <a:buFont typeface="Arial"/>
              <a:buChar char="•"/>
              <a:tabLst>
                <a:tab pos="313282" algn="l"/>
              </a:tabLst>
            </a:pPr>
            <a:r>
              <a:rPr sz="1867" b="1" kern="0" spc="240" dirty="0">
                <a:solidFill>
                  <a:sysClr val="windowText" lastClr="000000"/>
                </a:solidFill>
                <a:latin typeface="Calibri"/>
                <a:cs typeface="Calibri"/>
              </a:rPr>
              <a:t>Urgent</a:t>
            </a:r>
            <a:r>
              <a:rPr sz="1867" b="1" kern="0" spc="123" dirty="0">
                <a:solidFill>
                  <a:sysClr val="windowText" lastClr="000000"/>
                </a:solidFill>
                <a:latin typeface="Calibri"/>
                <a:cs typeface="Calibri"/>
              </a:rPr>
              <a:t> </a:t>
            </a:r>
            <a:r>
              <a:rPr sz="1867" b="1" kern="0" spc="237" dirty="0">
                <a:solidFill>
                  <a:sysClr val="windowText" lastClr="000000"/>
                </a:solidFill>
                <a:latin typeface="Calibri"/>
                <a:cs typeface="Calibri"/>
              </a:rPr>
              <a:t>but</a:t>
            </a:r>
            <a:r>
              <a:rPr sz="1867" b="1" kern="0" spc="120" dirty="0">
                <a:solidFill>
                  <a:sysClr val="windowText" lastClr="000000"/>
                </a:solidFill>
                <a:latin typeface="Calibri"/>
                <a:cs typeface="Calibri"/>
              </a:rPr>
              <a:t> </a:t>
            </a:r>
            <a:r>
              <a:rPr sz="1867" b="1" kern="0" spc="210" dirty="0">
                <a:solidFill>
                  <a:sysClr val="windowText" lastClr="000000"/>
                </a:solidFill>
                <a:latin typeface="Calibri"/>
                <a:cs typeface="Calibri"/>
              </a:rPr>
              <a:t>Not</a:t>
            </a:r>
            <a:r>
              <a:rPr sz="1867" b="1" kern="0" spc="113" dirty="0">
                <a:solidFill>
                  <a:sysClr val="windowText" lastClr="000000"/>
                </a:solidFill>
                <a:latin typeface="Calibri"/>
                <a:cs typeface="Calibri"/>
              </a:rPr>
              <a:t> </a:t>
            </a:r>
            <a:r>
              <a:rPr sz="1867" b="1" kern="0" spc="193" dirty="0">
                <a:solidFill>
                  <a:sysClr val="windowText" lastClr="000000"/>
                </a:solidFill>
                <a:latin typeface="Calibri"/>
                <a:cs typeface="Calibri"/>
              </a:rPr>
              <a:t>Important:</a:t>
            </a:r>
            <a:r>
              <a:rPr sz="1867" b="1" kern="0" spc="140" dirty="0">
                <a:solidFill>
                  <a:sysClr val="windowText" lastClr="000000"/>
                </a:solidFill>
                <a:latin typeface="Calibri"/>
                <a:cs typeface="Calibri"/>
              </a:rPr>
              <a:t> </a:t>
            </a:r>
            <a:r>
              <a:rPr sz="1867" kern="0" spc="217" dirty="0">
                <a:solidFill>
                  <a:sysClr val="windowText" lastClr="000000"/>
                </a:solidFill>
                <a:latin typeface="Calibri"/>
                <a:cs typeface="Calibri"/>
              </a:rPr>
              <a:t>Delegate</a:t>
            </a:r>
            <a:r>
              <a:rPr sz="1867" kern="0" spc="80" dirty="0">
                <a:solidFill>
                  <a:sysClr val="windowText" lastClr="000000"/>
                </a:solidFill>
                <a:latin typeface="Calibri"/>
                <a:cs typeface="Calibri"/>
              </a:rPr>
              <a:t> </a:t>
            </a:r>
            <a:r>
              <a:rPr sz="1867" kern="0" spc="50" dirty="0">
                <a:solidFill>
                  <a:sysClr val="windowText" lastClr="000000"/>
                </a:solidFill>
                <a:latin typeface="Calibri"/>
                <a:cs typeface="Calibri"/>
              </a:rPr>
              <a:t>if </a:t>
            </a:r>
            <a:r>
              <a:rPr sz="1867" kern="0" spc="167" dirty="0">
                <a:solidFill>
                  <a:sysClr val="windowText" lastClr="000000"/>
                </a:solidFill>
                <a:latin typeface="Calibri"/>
                <a:cs typeface="Calibri"/>
              </a:rPr>
              <a:t>possible</a:t>
            </a:r>
            <a:endParaRPr sz="1867" kern="0" dirty="0">
              <a:solidFill>
                <a:sysClr val="windowText" lastClr="000000"/>
              </a:solidFill>
              <a:latin typeface="Calibri"/>
              <a:cs typeface="Calibri"/>
            </a:endParaRPr>
          </a:p>
          <a:p>
            <a:pPr marL="312859" indent="-304392" defTabSz="609630">
              <a:spcBef>
                <a:spcPts val="2239"/>
              </a:spcBef>
              <a:buFont typeface="Arial"/>
              <a:buChar char="•"/>
              <a:tabLst>
                <a:tab pos="312859" algn="l"/>
              </a:tabLst>
            </a:pPr>
            <a:r>
              <a:rPr sz="1867" b="1" kern="0" spc="210" dirty="0">
                <a:solidFill>
                  <a:sysClr val="windowText" lastClr="000000"/>
                </a:solidFill>
                <a:latin typeface="Calibri"/>
                <a:cs typeface="Calibri"/>
              </a:rPr>
              <a:t>Not</a:t>
            </a:r>
            <a:r>
              <a:rPr sz="1867" b="1" kern="0" spc="107" dirty="0">
                <a:solidFill>
                  <a:sysClr val="windowText" lastClr="000000"/>
                </a:solidFill>
                <a:latin typeface="Calibri"/>
                <a:cs typeface="Calibri"/>
              </a:rPr>
              <a:t> </a:t>
            </a:r>
            <a:r>
              <a:rPr sz="1867" b="1" kern="0" spc="240" dirty="0">
                <a:solidFill>
                  <a:sysClr val="windowText" lastClr="000000"/>
                </a:solidFill>
                <a:latin typeface="Calibri"/>
                <a:cs typeface="Calibri"/>
              </a:rPr>
              <a:t>Urgent</a:t>
            </a:r>
            <a:r>
              <a:rPr sz="1867" b="1" kern="0" spc="117" dirty="0">
                <a:solidFill>
                  <a:sysClr val="windowText" lastClr="000000"/>
                </a:solidFill>
                <a:latin typeface="Calibri"/>
                <a:cs typeface="Calibri"/>
              </a:rPr>
              <a:t> </a:t>
            </a:r>
            <a:r>
              <a:rPr sz="1867" b="1" kern="0" spc="37" dirty="0">
                <a:solidFill>
                  <a:sysClr val="windowText" lastClr="000000"/>
                </a:solidFill>
                <a:latin typeface="Calibri"/>
                <a:cs typeface="Calibri"/>
              </a:rPr>
              <a:t>&amp;</a:t>
            </a:r>
            <a:r>
              <a:rPr sz="1867" b="1" kern="0" spc="107" dirty="0">
                <a:solidFill>
                  <a:sysClr val="windowText" lastClr="000000"/>
                </a:solidFill>
                <a:latin typeface="Calibri"/>
                <a:cs typeface="Calibri"/>
              </a:rPr>
              <a:t> </a:t>
            </a:r>
            <a:r>
              <a:rPr sz="1867" b="1" kern="0" spc="210" dirty="0">
                <a:solidFill>
                  <a:sysClr val="windowText" lastClr="000000"/>
                </a:solidFill>
                <a:latin typeface="Calibri"/>
                <a:cs typeface="Calibri"/>
              </a:rPr>
              <a:t>Not</a:t>
            </a:r>
            <a:r>
              <a:rPr sz="1867" b="1" kern="0" spc="107" dirty="0">
                <a:solidFill>
                  <a:sysClr val="windowText" lastClr="000000"/>
                </a:solidFill>
                <a:latin typeface="Calibri"/>
                <a:cs typeface="Calibri"/>
              </a:rPr>
              <a:t> </a:t>
            </a:r>
            <a:r>
              <a:rPr sz="1867" b="1" kern="0" spc="190" dirty="0">
                <a:solidFill>
                  <a:sysClr val="windowText" lastClr="000000"/>
                </a:solidFill>
                <a:latin typeface="Calibri"/>
                <a:cs typeface="Calibri"/>
              </a:rPr>
              <a:t>Important:</a:t>
            </a:r>
            <a:r>
              <a:rPr sz="1867" b="1" kern="0" spc="136" dirty="0">
                <a:solidFill>
                  <a:sysClr val="windowText" lastClr="000000"/>
                </a:solidFill>
                <a:latin typeface="Calibri"/>
                <a:cs typeface="Calibri"/>
              </a:rPr>
              <a:t> </a:t>
            </a:r>
            <a:r>
              <a:rPr sz="1867" kern="0" spc="197" dirty="0">
                <a:solidFill>
                  <a:sysClr val="windowText" lastClr="000000"/>
                </a:solidFill>
                <a:latin typeface="Calibri"/>
                <a:cs typeface="Calibri"/>
              </a:rPr>
              <a:t>Eliminate</a:t>
            </a:r>
            <a:endParaRPr sz="1867" kern="0" dirty="0">
              <a:solidFill>
                <a:sysClr val="windowText" lastClr="000000"/>
              </a:solidFill>
              <a:latin typeface="Calibri"/>
              <a:cs typeface="Calibri"/>
            </a:endParaRPr>
          </a:p>
          <a:p>
            <a:pPr defTabSz="609630">
              <a:spcBef>
                <a:spcPts val="950"/>
              </a:spcBef>
            </a:pPr>
            <a:endParaRPr sz="1867" kern="0" dirty="0">
              <a:solidFill>
                <a:sysClr val="windowText" lastClr="000000"/>
              </a:solidFill>
              <a:latin typeface="Calibri"/>
              <a:cs typeface="Calibri"/>
            </a:endParaRPr>
          </a:p>
        </p:txBody>
      </p:sp>
      <p:sp>
        <p:nvSpPr>
          <p:cNvPr id="7" name="object 7"/>
          <p:cNvSpPr txBox="1">
            <a:spLocks noGrp="1"/>
          </p:cNvSpPr>
          <p:nvPr>
            <p:ph sz="half" idx="3"/>
          </p:nvPr>
        </p:nvSpPr>
        <p:spPr>
          <a:xfrm>
            <a:off x="6058168" y="2602358"/>
            <a:ext cx="5508768" cy="4051516"/>
          </a:xfrm>
          <a:prstGeom prst="rect">
            <a:avLst/>
          </a:prstGeom>
        </p:spPr>
        <p:txBody>
          <a:bodyPr vert="horz" wrap="square" lIns="0" tIns="8467" rIns="0" bIns="0" rtlCol="0">
            <a:spAutoFit/>
          </a:bodyPr>
          <a:lstStyle/>
          <a:p>
            <a:pPr marL="8467">
              <a:spcBef>
                <a:spcPts val="67"/>
              </a:spcBef>
            </a:pPr>
            <a:r>
              <a:rPr spc="253" dirty="0"/>
              <a:t>Categorise</a:t>
            </a:r>
            <a:r>
              <a:rPr spc="90" dirty="0"/>
              <a:t> </a:t>
            </a:r>
            <a:r>
              <a:rPr spc="240" dirty="0"/>
              <a:t>the</a:t>
            </a:r>
            <a:r>
              <a:rPr spc="123" dirty="0"/>
              <a:t> </a:t>
            </a:r>
            <a:r>
              <a:rPr spc="193" dirty="0"/>
              <a:t>following:</a:t>
            </a:r>
          </a:p>
          <a:p>
            <a:pPr marL="312859" indent="-304392">
              <a:spcBef>
                <a:spcPts val="3"/>
              </a:spcBef>
              <a:buFont typeface="Arial"/>
              <a:buChar char="•"/>
              <a:tabLst>
                <a:tab pos="312859" algn="l"/>
              </a:tabLst>
            </a:pPr>
            <a:r>
              <a:rPr sz="1867" b="0" spc="230" dirty="0"/>
              <a:t>Studying</a:t>
            </a:r>
            <a:r>
              <a:rPr sz="1867" b="0" spc="76" dirty="0"/>
              <a:t> </a:t>
            </a:r>
            <a:r>
              <a:rPr sz="1867" b="0" spc="110" dirty="0"/>
              <a:t>for</a:t>
            </a:r>
            <a:r>
              <a:rPr sz="1867" b="0" spc="70" dirty="0"/>
              <a:t> </a:t>
            </a:r>
            <a:r>
              <a:rPr sz="1867" b="0" spc="243" dirty="0"/>
              <a:t>an</a:t>
            </a:r>
            <a:r>
              <a:rPr sz="1867" b="0" spc="70" dirty="0"/>
              <a:t> </a:t>
            </a:r>
            <a:r>
              <a:rPr sz="1867" b="0" spc="267" dirty="0"/>
              <a:t>exam</a:t>
            </a:r>
            <a:r>
              <a:rPr sz="1867" b="0" spc="80" dirty="0"/>
              <a:t> </a:t>
            </a:r>
            <a:r>
              <a:rPr sz="1867" b="0" spc="190" dirty="0"/>
              <a:t>next</a:t>
            </a:r>
            <a:r>
              <a:rPr sz="1867" b="0" spc="73" dirty="0"/>
              <a:t> </a:t>
            </a:r>
            <a:r>
              <a:rPr sz="1867" b="0" spc="227" dirty="0"/>
              <a:t>week</a:t>
            </a:r>
            <a:endParaRPr sz="1867" dirty="0"/>
          </a:p>
          <a:p>
            <a:pPr marL="312859" indent="-304392">
              <a:spcBef>
                <a:spcPts val="3"/>
              </a:spcBef>
              <a:buFont typeface="Arial"/>
              <a:buChar char="•"/>
              <a:tabLst>
                <a:tab pos="312859" algn="l"/>
              </a:tabLst>
            </a:pPr>
            <a:r>
              <a:rPr sz="1867" b="0" spc="223" dirty="0"/>
              <a:t>Attending</a:t>
            </a:r>
            <a:r>
              <a:rPr sz="1867" b="0" spc="80" dirty="0"/>
              <a:t> </a:t>
            </a:r>
            <a:r>
              <a:rPr sz="1867" b="0" spc="203" dirty="0"/>
              <a:t>a</a:t>
            </a:r>
            <a:r>
              <a:rPr sz="1867" b="0" spc="70" dirty="0"/>
              <a:t> </a:t>
            </a:r>
            <a:r>
              <a:rPr sz="1867" b="0" spc="133" dirty="0"/>
              <a:t>friend’s</a:t>
            </a:r>
            <a:r>
              <a:rPr sz="1867" b="0" spc="83" dirty="0"/>
              <a:t> </a:t>
            </a:r>
            <a:r>
              <a:rPr sz="1867" b="0" spc="183" dirty="0"/>
              <a:t>birthday</a:t>
            </a:r>
            <a:r>
              <a:rPr sz="1867" b="0" spc="83" dirty="0"/>
              <a:t> </a:t>
            </a:r>
            <a:r>
              <a:rPr sz="1867" b="0" spc="163" dirty="0"/>
              <a:t>party</a:t>
            </a:r>
            <a:endParaRPr sz="1867" dirty="0"/>
          </a:p>
          <a:p>
            <a:pPr marL="313282"/>
            <a:r>
              <a:rPr sz="1867" b="0" spc="200" dirty="0"/>
              <a:t>tonight</a:t>
            </a:r>
            <a:endParaRPr sz="1867" dirty="0"/>
          </a:p>
          <a:p>
            <a:pPr marL="313282" marR="3387" indent="-304815">
              <a:buFont typeface="Arial"/>
              <a:buChar char="•"/>
              <a:tabLst>
                <a:tab pos="313282" algn="l"/>
              </a:tabLst>
            </a:pPr>
            <a:r>
              <a:rPr sz="1867" b="0" spc="187" dirty="0"/>
              <a:t>Scrolling</a:t>
            </a:r>
            <a:r>
              <a:rPr sz="1867" b="0" spc="83" dirty="0"/>
              <a:t> </a:t>
            </a:r>
            <a:r>
              <a:rPr sz="1867" b="0" spc="233" dirty="0"/>
              <a:t>through</a:t>
            </a:r>
            <a:r>
              <a:rPr sz="1867" b="0" spc="103" dirty="0"/>
              <a:t> </a:t>
            </a:r>
            <a:r>
              <a:rPr sz="1867" b="0" spc="160" dirty="0"/>
              <a:t>social</a:t>
            </a:r>
            <a:r>
              <a:rPr sz="1867" b="0" spc="73" dirty="0"/>
              <a:t> </a:t>
            </a:r>
            <a:r>
              <a:rPr sz="1867" b="0" spc="243" dirty="0"/>
              <a:t>media</a:t>
            </a:r>
            <a:r>
              <a:rPr sz="1867" b="0" spc="80" dirty="0"/>
              <a:t> </a:t>
            </a:r>
            <a:r>
              <a:rPr sz="1867" b="0" spc="220" dirty="0"/>
              <a:t>during </a:t>
            </a:r>
            <a:r>
              <a:rPr sz="1867" b="0" spc="169" dirty="0"/>
              <a:t>class</a:t>
            </a:r>
            <a:endParaRPr sz="1867" dirty="0"/>
          </a:p>
          <a:p>
            <a:pPr marL="312859" indent="-304392">
              <a:buFont typeface="Arial"/>
              <a:buChar char="•"/>
              <a:tabLst>
                <a:tab pos="312859" algn="l"/>
              </a:tabLst>
            </a:pPr>
            <a:r>
              <a:rPr sz="1867" b="0" spc="207" dirty="0"/>
              <a:t>Meeting</a:t>
            </a:r>
            <a:r>
              <a:rPr sz="1867" b="0" spc="70" dirty="0"/>
              <a:t> </a:t>
            </a:r>
            <a:r>
              <a:rPr sz="1867" b="0" spc="193" dirty="0"/>
              <a:t>with</a:t>
            </a:r>
            <a:r>
              <a:rPr sz="1867" b="0" spc="70" dirty="0"/>
              <a:t> </a:t>
            </a:r>
            <a:r>
              <a:rPr sz="1867" b="0" spc="203" dirty="0"/>
              <a:t>a</a:t>
            </a:r>
            <a:r>
              <a:rPr sz="1867" b="0" spc="70" dirty="0"/>
              <a:t> </a:t>
            </a:r>
            <a:r>
              <a:rPr sz="1867" b="0" spc="169" dirty="0"/>
              <a:t>project</a:t>
            </a:r>
            <a:r>
              <a:rPr sz="1867" b="0" spc="73" dirty="0"/>
              <a:t> </a:t>
            </a:r>
            <a:r>
              <a:rPr sz="1867" b="0" spc="243" dirty="0"/>
              <a:t>group</a:t>
            </a:r>
            <a:r>
              <a:rPr sz="1867" b="0" spc="80" dirty="0"/>
              <a:t> </a:t>
            </a:r>
            <a:r>
              <a:rPr sz="1867" b="0" spc="183" dirty="0"/>
              <a:t>today</a:t>
            </a:r>
            <a:endParaRPr sz="1867" dirty="0"/>
          </a:p>
          <a:p>
            <a:pPr marL="312859" indent="-304392">
              <a:buFont typeface="Arial"/>
              <a:buChar char="•"/>
              <a:tabLst>
                <a:tab pos="312859" algn="l"/>
              </a:tabLst>
            </a:pPr>
            <a:r>
              <a:rPr sz="1867" b="0" spc="220" dirty="0"/>
              <a:t>Applying</a:t>
            </a:r>
            <a:r>
              <a:rPr sz="1867" b="0" spc="87" dirty="0"/>
              <a:t> </a:t>
            </a:r>
            <a:r>
              <a:rPr sz="1867" b="0" spc="110" dirty="0"/>
              <a:t>for</a:t>
            </a:r>
            <a:r>
              <a:rPr sz="1867" b="0" spc="70" dirty="0"/>
              <a:t> </a:t>
            </a:r>
            <a:r>
              <a:rPr sz="1867" b="0" spc="203" dirty="0"/>
              <a:t>a</a:t>
            </a:r>
            <a:r>
              <a:rPr sz="1867" b="0" spc="80" dirty="0"/>
              <a:t> </a:t>
            </a:r>
            <a:r>
              <a:rPr sz="1867" b="0" spc="150" dirty="0"/>
              <a:t>job</a:t>
            </a:r>
            <a:endParaRPr sz="1867" dirty="0"/>
          </a:p>
          <a:p>
            <a:pPr marL="312859" indent="-304392">
              <a:buFont typeface="Arial"/>
              <a:buChar char="•"/>
              <a:tabLst>
                <a:tab pos="312859" algn="l"/>
              </a:tabLst>
            </a:pPr>
            <a:r>
              <a:rPr sz="1867" b="0" spc="263" dirty="0"/>
              <a:t>Doing</a:t>
            </a:r>
            <a:r>
              <a:rPr sz="1867" b="0" spc="80" dirty="0"/>
              <a:t> </a:t>
            </a:r>
            <a:r>
              <a:rPr sz="1867" b="0" spc="233" dirty="0"/>
              <a:t>washing</a:t>
            </a:r>
            <a:endParaRPr sz="1867" dirty="0"/>
          </a:p>
          <a:p>
            <a:pPr marL="313282" marR="992343" indent="-304815">
              <a:buFont typeface="Arial"/>
              <a:buChar char="•"/>
              <a:tabLst>
                <a:tab pos="313282" algn="l"/>
              </a:tabLst>
            </a:pPr>
            <a:r>
              <a:rPr sz="1867" b="0" spc="217" dirty="0"/>
              <a:t>Preparing</a:t>
            </a:r>
            <a:r>
              <a:rPr sz="1867" b="0" spc="100" dirty="0"/>
              <a:t> </a:t>
            </a:r>
            <a:r>
              <a:rPr sz="1867" b="0" spc="203" dirty="0"/>
              <a:t>a</a:t>
            </a:r>
            <a:r>
              <a:rPr sz="1867" b="0" spc="76" dirty="0"/>
              <a:t> </a:t>
            </a:r>
            <a:r>
              <a:rPr sz="1867" b="0" spc="180" dirty="0"/>
              <a:t>presentation</a:t>
            </a:r>
            <a:r>
              <a:rPr sz="1867" b="0" spc="97" dirty="0"/>
              <a:t> </a:t>
            </a:r>
            <a:r>
              <a:rPr sz="1867" b="0" spc="233" dirty="0"/>
              <a:t>due </a:t>
            </a:r>
            <a:r>
              <a:rPr sz="1867" b="0" spc="193" dirty="0"/>
              <a:t>tomorrow</a:t>
            </a:r>
            <a:endParaRPr sz="1867" dirty="0"/>
          </a:p>
          <a:p>
            <a:pPr marL="312859" indent="-304392">
              <a:buFont typeface="Arial"/>
              <a:buChar char="•"/>
              <a:tabLst>
                <a:tab pos="312859" algn="l"/>
              </a:tabLst>
            </a:pPr>
            <a:r>
              <a:rPr sz="1867" b="0" spc="250" dirty="0"/>
              <a:t>Watching</a:t>
            </a:r>
            <a:r>
              <a:rPr sz="1867" b="0" spc="87" dirty="0"/>
              <a:t> </a:t>
            </a:r>
            <a:r>
              <a:rPr sz="1867" b="0" spc="147" dirty="0"/>
              <a:t>Netflix</a:t>
            </a:r>
            <a:r>
              <a:rPr sz="1867" b="0" spc="83" dirty="0"/>
              <a:t> </a:t>
            </a:r>
            <a:r>
              <a:rPr sz="1867" b="0" spc="136" dirty="0"/>
              <a:t>after</a:t>
            </a:r>
            <a:r>
              <a:rPr sz="1867" b="0" spc="80" dirty="0"/>
              <a:t> </a:t>
            </a:r>
            <a:r>
              <a:rPr sz="1867" b="0" spc="203" dirty="0"/>
              <a:t>a</a:t>
            </a:r>
            <a:r>
              <a:rPr sz="1867" b="0" spc="80" dirty="0"/>
              <a:t> </a:t>
            </a:r>
            <a:r>
              <a:rPr sz="1867" b="0" spc="150" dirty="0"/>
              <a:t>stressful</a:t>
            </a:r>
            <a:r>
              <a:rPr sz="1867" b="0" spc="90" dirty="0"/>
              <a:t> </a:t>
            </a:r>
            <a:r>
              <a:rPr sz="1867" b="0" spc="200" dirty="0"/>
              <a:t>day</a:t>
            </a:r>
            <a:endParaRPr sz="1867" dirty="0"/>
          </a:p>
          <a:p>
            <a:pPr marL="313282" marR="36408" indent="-304815">
              <a:spcBef>
                <a:spcPts val="3"/>
              </a:spcBef>
              <a:buFont typeface="Arial"/>
              <a:buChar char="•"/>
              <a:tabLst>
                <a:tab pos="313282" algn="l"/>
              </a:tabLst>
            </a:pPr>
            <a:r>
              <a:rPr sz="1867" b="0" spc="257" dirty="0"/>
              <a:t>Checking</a:t>
            </a:r>
            <a:r>
              <a:rPr sz="1867" b="0" spc="80" dirty="0"/>
              <a:t> </a:t>
            </a:r>
            <a:r>
              <a:rPr sz="1867" b="0" spc="207" dirty="0"/>
              <a:t>email</a:t>
            </a:r>
            <a:r>
              <a:rPr sz="1867" b="0" spc="80" dirty="0"/>
              <a:t> </a:t>
            </a:r>
            <a:r>
              <a:rPr sz="1867" b="0" spc="160" dirty="0"/>
              <a:t>notifications</a:t>
            </a:r>
            <a:r>
              <a:rPr sz="1867" b="0" spc="70" dirty="0"/>
              <a:t> </a:t>
            </a:r>
            <a:r>
              <a:rPr sz="1867" b="0" spc="233" dirty="0"/>
              <a:t>during</a:t>
            </a:r>
            <a:r>
              <a:rPr sz="1867" b="0" spc="87" dirty="0"/>
              <a:t> </a:t>
            </a:r>
            <a:r>
              <a:rPr sz="1867" b="0" spc="169" dirty="0"/>
              <a:t>a </a:t>
            </a:r>
            <a:r>
              <a:rPr sz="1867" b="0" spc="167" dirty="0"/>
              <a:t>lecture</a:t>
            </a:r>
            <a:endParaRPr sz="1867" dirty="0"/>
          </a:p>
          <a:p>
            <a:pPr marL="312859" indent="-304392">
              <a:buFont typeface="Arial"/>
              <a:buChar char="•"/>
              <a:tabLst>
                <a:tab pos="312859" algn="l"/>
              </a:tabLst>
            </a:pPr>
            <a:r>
              <a:rPr sz="1867" b="0" spc="253" dirty="0"/>
              <a:t>Booking</a:t>
            </a:r>
            <a:r>
              <a:rPr sz="1867" b="0" spc="80" dirty="0"/>
              <a:t> </a:t>
            </a:r>
            <a:r>
              <a:rPr sz="1867" b="0" spc="203" dirty="0"/>
              <a:t>a</a:t>
            </a:r>
            <a:r>
              <a:rPr sz="1867" b="0" spc="70" dirty="0"/>
              <a:t> </a:t>
            </a:r>
            <a:r>
              <a:rPr sz="1867" b="0" spc="153" dirty="0"/>
              <a:t>doctor’s</a:t>
            </a:r>
            <a:r>
              <a:rPr sz="1867" b="0" spc="83" dirty="0"/>
              <a:t> </a:t>
            </a:r>
            <a:r>
              <a:rPr sz="1867" b="0" spc="213" dirty="0"/>
              <a:t>appointment</a:t>
            </a:r>
            <a:endParaRPr sz="1867"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FBA54189-B8E7-3ADB-EC2B-F35F98297A43}"/>
            </a:ext>
          </a:extLst>
        </p:cNvPr>
        <p:cNvGrpSpPr/>
        <p:nvPr/>
      </p:nvGrpSpPr>
      <p:grpSpPr>
        <a:xfrm>
          <a:off x="0" y="0"/>
          <a:ext cx="0" cy="0"/>
          <a:chOff x="0" y="0"/>
          <a:chExt cx="0" cy="0"/>
        </a:xfrm>
      </p:grpSpPr>
      <p:pic>
        <p:nvPicPr>
          <p:cNvPr id="2" name="object 2">
            <a:extLst>
              <a:ext uri="{FF2B5EF4-FFF2-40B4-BE49-F238E27FC236}">
                <a16:creationId xmlns:a16="http://schemas.microsoft.com/office/drawing/2014/main" id="{10F6CBDD-6DE0-F419-B281-6EED9FB5A7F1}"/>
              </a:ext>
            </a:extLst>
          </p:cNvPr>
          <p:cNvPicPr/>
          <p:nvPr/>
        </p:nvPicPr>
        <p:blipFill>
          <a:blip r:embed="rId2" cstate="print"/>
          <a:stretch>
            <a:fillRect/>
          </a:stretch>
        </p:blipFill>
        <p:spPr>
          <a:xfrm>
            <a:off x="148619" y="1667047"/>
            <a:ext cx="5796144" cy="5091759"/>
          </a:xfrm>
          <a:prstGeom prst="rect">
            <a:avLst/>
          </a:prstGeom>
        </p:spPr>
      </p:pic>
      <p:grpSp>
        <p:nvGrpSpPr>
          <p:cNvPr id="3" name="object 3">
            <a:extLst>
              <a:ext uri="{FF2B5EF4-FFF2-40B4-BE49-F238E27FC236}">
                <a16:creationId xmlns:a16="http://schemas.microsoft.com/office/drawing/2014/main" id="{FC0E0773-51F1-862D-6A8F-71E27B0877F4}"/>
              </a:ext>
            </a:extLst>
          </p:cNvPr>
          <p:cNvGrpSpPr/>
          <p:nvPr/>
        </p:nvGrpSpPr>
        <p:grpSpPr>
          <a:xfrm>
            <a:off x="10049934" y="4862151"/>
            <a:ext cx="1313603" cy="1404197"/>
            <a:chOff x="15074900" y="7293226"/>
            <a:chExt cx="1970405" cy="2106295"/>
          </a:xfrm>
        </p:grpSpPr>
        <p:sp>
          <p:nvSpPr>
            <p:cNvPr id="4" name="object 4">
              <a:extLst>
                <a:ext uri="{FF2B5EF4-FFF2-40B4-BE49-F238E27FC236}">
                  <a16:creationId xmlns:a16="http://schemas.microsoft.com/office/drawing/2014/main" id="{6DEB4B15-E617-1254-5216-2F591466B9CD}"/>
                </a:ext>
              </a:extLst>
            </p:cNvPr>
            <p:cNvSpPr/>
            <p:nvPr/>
          </p:nvSpPr>
          <p:spPr>
            <a:xfrm>
              <a:off x="15116301" y="7293226"/>
              <a:ext cx="1929130" cy="2038350"/>
            </a:xfrm>
            <a:custGeom>
              <a:avLst/>
              <a:gdLst/>
              <a:ahLst/>
              <a:cxnLst/>
              <a:rect l="l" t="t" r="r" b="b"/>
              <a:pathLst>
                <a:path w="1929130" h="2038350">
                  <a:moveTo>
                    <a:pt x="1137138" y="0"/>
                  </a:moveTo>
                  <a:lnTo>
                    <a:pt x="1092569" y="29002"/>
                  </a:lnTo>
                  <a:lnTo>
                    <a:pt x="1060473" y="96727"/>
                  </a:lnTo>
                  <a:lnTo>
                    <a:pt x="1051735" y="143889"/>
                  </a:lnTo>
                  <a:lnTo>
                    <a:pt x="1049274" y="199266"/>
                  </a:lnTo>
                  <a:lnTo>
                    <a:pt x="1047620" y="246734"/>
                  </a:lnTo>
                  <a:lnTo>
                    <a:pt x="1041433" y="297224"/>
                  </a:lnTo>
                  <a:lnTo>
                    <a:pt x="1031248" y="349758"/>
                  </a:lnTo>
                  <a:lnTo>
                    <a:pt x="1017600" y="403356"/>
                  </a:lnTo>
                  <a:lnTo>
                    <a:pt x="1001022" y="457041"/>
                  </a:lnTo>
                  <a:lnTo>
                    <a:pt x="982051" y="509836"/>
                  </a:lnTo>
                  <a:lnTo>
                    <a:pt x="961221" y="560761"/>
                  </a:lnTo>
                  <a:lnTo>
                    <a:pt x="939067" y="608839"/>
                  </a:lnTo>
                  <a:lnTo>
                    <a:pt x="916123" y="653092"/>
                  </a:lnTo>
                  <a:lnTo>
                    <a:pt x="892925" y="692542"/>
                  </a:lnTo>
                  <a:lnTo>
                    <a:pt x="870007" y="726210"/>
                  </a:lnTo>
                  <a:lnTo>
                    <a:pt x="827151" y="772290"/>
                  </a:lnTo>
                  <a:lnTo>
                    <a:pt x="803899" y="797051"/>
                  </a:lnTo>
                  <a:lnTo>
                    <a:pt x="785032" y="830918"/>
                  </a:lnTo>
                  <a:lnTo>
                    <a:pt x="769275" y="871673"/>
                  </a:lnTo>
                  <a:lnTo>
                    <a:pt x="755350" y="917100"/>
                  </a:lnTo>
                  <a:lnTo>
                    <a:pt x="741981" y="964980"/>
                  </a:lnTo>
                  <a:lnTo>
                    <a:pt x="727892" y="1013097"/>
                  </a:lnTo>
                  <a:lnTo>
                    <a:pt x="711807" y="1059232"/>
                  </a:lnTo>
                  <a:lnTo>
                    <a:pt x="692449" y="1101169"/>
                  </a:lnTo>
                  <a:lnTo>
                    <a:pt x="668542" y="1136689"/>
                  </a:lnTo>
                  <a:lnTo>
                    <a:pt x="638809" y="1163577"/>
                  </a:lnTo>
                  <a:lnTo>
                    <a:pt x="492490" y="1230452"/>
                  </a:lnTo>
                  <a:lnTo>
                    <a:pt x="278066" y="1306626"/>
                  </a:lnTo>
                  <a:lnTo>
                    <a:pt x="84312" y="1369156"/>
                  </a:lnTo>
                  <a:lnTo>
                    <a:pt x="0" y="1395225"/>
                  </a:lnTo>
                  <a:lnTo>
                    <a:pt x="219075" y="2038226"/>
                  </a:lnTo>
                  <a:lnTo>
                    <a:pt x="913130" y="1801879"/>
                  </a:lnTo>
                  <a:lnTo>
                    <a:pt x="958518" y="1811281"/>
                  </a:lnTo>
                  <a:lnTo>
                    <a:pt x="1073356" y="1828993"/>
                  </a:lnTo>
                  <a:lnTo>
                    <a:pt x="1225651" y="1839276"/>
                  </a:lnTo>
                  <a:lnTo>
                    <a:pt x="1383411" y="1826390"/>
                  </a:lnTo>
                  <a:lnTo>
                    <a:pt x="1435056" y="1813983"/>
                  </a:lnTo>
                  <a:lnTo>
                    <a:pt x="1489257" y="1797072"/>
                  </a:lnTo>
                  <a:lnTo>
                    <a:pt x="1544738" y="1776401"/>
                  </a:lnTo>
                  <a:lnTo>
                    <a:pt x="1600223" y="1752715"/>
                  </a:lnTo>
                  <a:lnTo>
                    <a:pt x="1654436" y="1726760"/>
                  </a:lnTo>
                  <a:lnTo>
                    <a:pt x="1706102" y="1699278"/>
                  </a:lnTo>
                  <a:lnTo>
                    <a:pt x="1753944" y="1671017"/>
                  </a:lnTo>
                  <a:lnTo>
                    <a:pt x="1796687" y="1642719"/>
                  </a:lnTo>
                  <a:lnTo>
                    <a:pt x="1833056" y="1615131"/>
                  </a:lnTo>
                  <a:lnTo>
                    <a:pt x="1861774" y="1588997"/>
                  </a:lnTo>
                  <a:lnTo>
                    <a:pt x="1891157" y="1544069"/>
                  </a:lnTo>
                  <a:lnTo>
                    <a:pt x="1893498" y="1509775"/>
                  </a:lnTo>
                  <a:lnTo>
                    <a:pt x="1893030" y="1469837"/>
                  </a:lnTo>
                  <a:lnTo>
                    <a:pt x="1899372" y="1420660"/>
                  </a:lnTo>
                  <a:lnTo>
                    <a:pt x="1922144" y="1358649"/>
                  </a:lnTo>
                  <a:lnTo>
                    <a:pt x="1928733" y="1315884"/>
                  </a:lnTo>
                  <a:lnTo>
                    <a:pt x="1918253" y="1266743"/>
                  </a:lnTo>
                  <a:lnTo>
                    <a:pt x="1884979" y="1175277"/>
                  </a:lnTo>
                  <a:lnTo>
                    <a:pt x="1881632" y="1145924"/>
                  </a:lnTo>
                  <a:lnTo>
                    <a:pt x="1893700" y="1100623"/>
                  </a:lnTo>
                  <a:lnTo>
                    <a:pt x="1899720" y="1057566"/>
                  </a:lnTo>
                  <a:lnTo>
                    <a:pt x="1895567" y="1014058"/>
                  </a:lnTo>
                  <a:lnTo>
                    <a:pt x="1877112" y="967404"/>
                  </a:lnTo>
                  <a:lnTo>
                    <a:pt x="1840230" y="914911"/>
                  </a:lnTo>
                  <a:lnTo>
                    <a:pt x="1804821" y="871819"/>
                  </a:lnTo>
                  <a:lnTo>
                    <a:pt x="1789492" y="847210"/>
                  </a:lnTo>
                  <a:lnTo>
                    <a:pt x="1788173" y="829149"/>
                  </a:lnTo>
                  <a:lnTo>
                    <a:pt x="1794790" y="805699"/>
                  </a:lnTo>
                  <a:lnTo>
                    <a:pt x="1803273" y="764924"/>
                  </a:lnTo>
                  <a:lnTo>
                    <a:pt x="1803869" y="718359"/>
                  </a:lnTo>
                  <a:lnTo>
                    <a:pt x="1793738" y="670407"/>
                  </a:lnTo>
                  <a:lnTo>
                    <a:pt x="1773475" y="625144"/>
                  </a:lnTo>
                  <a:lnTo>
                    <a:pt x="1743677" y="586644"/>
                  </a:lnTo>
                  <a:lnTo>
                    <a:pt x="1704939" y="558981"/>
                  </a:lnTo>
                  <a:lnTo>
                    <a:pt x="1657857" y="546230"/>
                  </a:lnTo>
                  <a:lnTo>
                    <a:pt x="1622843" y="548885"/>
                  </a:lnTo>
                  <a:lnTo>
                    <a:pt x="1580543" y="559822"/>
                  </a:lnTo>
                  <a:lnTo>
                    <a:pt x="1533172" y="576409"/>
                  </a:lnTo>
                  <a:lnTo>
                    <a:pt x="1432083" y="616016"/>
                  </a:lnTo>
                  <a:lnTo>
                    <a:pt x="1382797" y="633774"/>
                  </a:lnTo>
                  <a:lnTo>
                    <a:pt x="1337304" y="646662"/>
                  </a:lnTo>
                  <a:lnTo>
                    <a:pt x="1297820" y="652048"/>
                  </a:lnTo>
                  <a:lnTo>
                    <a:pt x="1266561" y="647303"/>
                  </a:lnTo>
                  <a:lnTo>
                    <a:pt x="1245742" y="629796"/>
                  </a:lnTo>
                  <a:lnTo>
                    <a:pt x="1236277" y="604211"/>
                  </a:lnTo>
                  <a:lnTo>
                    <a:pt x="1231920" y="569754"/>
                  </a:lnTo>
                  <a:lnTo>
                    <a:pt x="1231584" y="527953"/>
                  </a:lnTo>
                  <a:lnTo>
                    <a:pt x="1234181" y="480340"/>
                  </a:lnTo>
                  <a:lnTo>
                    <a:pt x="1238623" y="428444"/>
                  </a:lnTo>
                  <a:lnTo>
                    <a:pt x="1243822" y="373795"/>
                  </a:lnTo>
                  <a:lnTo>
                    <a:pt x="1248690" y="317924"/>
                  </a:lnTo>
                  <a:lnTo>
                    <a:pt x="1252140" y="262361"/>
                  </a:lnTo>
                  <a:lnTo>
                    <a:pt x="1253083" y="208636"/>
                  </a:lnTo>
                  <a:lnTo>
                    <a:pt x="1250432" y="158279"/>
                  </a:lnTo>
                  <a:lnTo>
                    <a:pt x="1243098" y="112820"/>
                  </a:lnTo>
                  <a:lnTo>
                    <a:pt x="1229994" y="73790"/>
                  </a:lnTo>
                  <a:lnTo>
                    <a:pt x="1208948" y="37646"/>
                  </a:lnTo>
                  <a:lnTo>
                    <a:pt x="1161467" y="1240"/>
                  </a:lnTo>
                  <a:lnTo>
                    <a:pt x="1137138" y="0"/>
                  </a:lnTo>
                  <a:close/>
                </a:path>
              </a:pathLst>
            </a:custGeom>
            <a:solidFill>
              <a:srgbClr val="E8D0C2"/>
            </a:solidFill>
          </p:spPr>
          <p:txBody>
            <a:bodyPr wrap="square" lIns="0" tIns="0" rIns="0" bIns="0" rtlCol="0"/>
            <a:lstStyle/>
            <a:p>
              <a:pPr defTabSz="609630"/>
              <a:endParaRPr sz="1200" kern="0">
                <a:solidFill>
                  <a:sysClr val="windowText" lastClr="000000"/>
                </a:solidFill>
              </a:endParaRPr>
            </a:p>
          </p:txBody>
        </p:sp>
        <p:sp>
          <p:nvSpPr>
            <p:cNvPr id="5" name="object 5">
              <a:extLst>
                <a:ext uri="{FF2B5EF4-FFF2-40B4-BE49-F238E27FC236}">
                  <a16:creationId xmlns:a16="http://schemas.microsoft.com/office/drawing/2014/main" id="{1C550431-6557-55B4-D5D6-634DA5249262}"/>
                </a:ext>
              </a:extLst>
            </p:cNvPr>
            <p:cNvSpPr/>
            <p:nvPr/>
          </p:nvSpPr>
          <p:spPr>
            <a:xfrm>
              <a:off x="15074900" y="8539099"/>
              <a:ext cx="701040" cy="860425"/>
            </a:xfrm>
            <a:custGeom>
              <a:avLst/>
              <a:gdLst/>
              <a:ahLst/>
              <a:cxnLst/>
              <a:rect l="l" t="t" r="r" b="b"/>
              <a:pathLst>
                <a:path w="701040" h="860425">
                  <a:moveTo>
                    <a:pt x="440817" y="0"/>
                  </a:moveTo>
                  <a:lnTo>
                    <a:pt x="0" y="113792"/>
                  </a:lnTo>
                  <a:lnTo>
                    <a:pt x="230378" y="860425"/>
                  </a:lnTo>
                  <a:lnTo>
                    <a:pt x="700659" y="700151"/>
                  </a:lnTo>
                  <a:lnTo>
                    <a:pt x="440817"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pic>
          <p:nvPicPr>
            <p:cNvPr id="6" name="object 6">
              <a:extLst>
                <a:ext uri="{FF2B5EF4-FFF2-40B4-BE49-F238E27FC236}">
                  <a16:creationId xmlns:a16="http://schemas.microsoft.com/office/drawing/2014/main" id="{121752E8-8AE1-BA37-53E6-A75F0DF406ED}"/>
                </a:ext>
              </a:extLst>
            </p:cNvPr>
            <p:cNvPicPr/>
            <p:nvPr/>
          </p:nvPicPr>
          <p:blipFill>
            <a:blip r:embed="rId3" cstate="print"/>
            <a:stretch>
              <a:fillRect/>
            </a:stretch>
          </p:blipFill>
          <p:spPr>
            <a:xfrm>
              <a:off x="15411971" y="8644523"/>
              <a:ext cx="114018" cy="114018"/>
            </a:xfrm>
            <a:prstGeom prst="rect">
              <a:avLst/>
            </a:prstGeom>
          </p:spPr>
        </p:pic>
      </p:grpSp>
      <p:pic>
        <p:nvPicPr>
          <p:cNvPr id="7" name="object 7">
            <a:extLst>
              <a:ext uri="{FF2B5EF4-FFF2-40B4-BE49-F238E27FC236}">
                <a16:creationId xmlns:a16="http://schemas.microsoft.com/office/drawing/2014/main" id="{3FC94CE9-5005-DFCE-3F20-2CB00D183D3F}"/>
              </a:ext>
            </a:extLst>
          </p:cNvPr>
          <p:cNvPicPr/>
          <p:nvPr/>
        </p:nvPicPr>
        <p:blipFill>
          <a:blip r:embed="rId4" cstate="print"/>
          <a:stretch>
            <a:fillRect/>
          </a:stretch>
        </p:blipFill>
        <p:spPr>
          <a:xfrm>
            <a:off x="11447907" y="6180995"/>
            <a:ext cx="150875" cy="125486"/>
          </a:xfrm>
          <a:prstGeom prst="rect">
            <a:avLst/>
          </a:prstGeom>
        </p:spPr>
      </p:pic>
      <p:sp>
        <p:nvSpPr>
          <p:cNvPr id="8" name="object 8">
            <a:extLst>
              <a:ext uri="{FF2B5EF4-FFF2-40B4-BE49-F238E27FC236}">
                <a16:creationId xmlns:a16="http://schemas.microsoft.com/office/drawing/2014/main" id="{C75F0741-024F-782C-ABF4-E0D30915871B}"/>
              </a:ext>
            </a:extLst>
          </p:cNvPr>
          <p:cNvSpPr/>
          <p:nvPr/>
        </p:nvSpPr>
        <p:spPr>
          <a:xfrm>
            <a:off x="11606869" y="5661321"/>
            <a:ext cx="270933" cy="44450"/>
          </a:xfrm>
          <a:custGeom>
            <a:avLst/>
            <a:gdLst/>
            <a:ahLst/>
            <a:cxnLst/>
            <a:rect l="l" t="t" r="r" b="b"/>
            <a:pathLst>
              <a:path w="406400" h="66675">
                <a:moveTo>
                  <a:pt x="381507" y="0"/>
                </a:moveTo>
                <a:lnTo>
                  <a:pt x="22225" y="19431"/>
                </a:lnTo>
                <a:lnTo>
                  <a:pt x="0" y="44196"/>
                </a:lnTo>
                <a:lnTo>
                  <a:pt x="2188" y="52992"/>
                </a:lnTo>
                <a:lnTo>
                  <a:pt x="7318" y="60086"/>
                </a:lnTo>
                <a:lnTo>
                  <a:pt x="14662" y="64823"/>
                </a:lnTo>
                <a:lnTo>
                  <a:pt x="23494" y="66548"/>
                </a:lnTo>
                <a:lnTo>
                  <a:pt x="23367" y="66421"/>
                </a:lnTo>
                <a:lnTo>
                  <a:pt x="384048" y="46990"/>
                </a:lnTo>
                <a:lnTo>
                  <a:pt x="393074" y="44674"/>
                </a:lnTo>
                <a:lnTo>
                  <a:pt x="400256" y="39227"/>
                </a:lnTo>
                <a:lnTo>
                  <a:pt x="404889" y="31470"/>
                </a:lnTo>
                <a:lnTo>
                  <a:pt x="406273" y="22225"/>
                </a:lnTo>
                <a:lnTo>
                  <a:pt x="403975" y="13198"/>
                </a:lnTo>
                <a:lnTo>
                  <a:pt x="398557" y="6016"/>
                </a:lnTo>
                <a:lnTo>
                  <a:pt x="390806" y="1383"/>
                </a:lnTo>
                <a:lnTo>
                  <a:pt x="381507"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pic>
        <p:nvPicPr>
          <p:cNvPr id="9" name="object 9">
            <a:extLst>
              <a:ext uri="{FF2B5EF4-FFF2-40B4-BE49-F238E27FC236}">
                <a16:creationId xmlns:a16="http://schemas.microsoft.com/office/drawing/2014/main" id="{5A87595D-16E1-B934-C2FA-D2B6577A040D}"/>
              </a:ext>
            </a:extLst>
          </p:cNvPr>
          <p:cNvPicPr/>
          <p:nvPr/>
        </p:nvPicPr>
        <p:blipFill>
          <a:blip r:embed="rId5" cstate="print"/>
          <a:stretch>
            <a:fillRect/>
          </a:stretch>
        </p:blipFill>
        <p:spPr>
          <a:xfrm>
            <a:off x="11484018" y="4983141"/>
            <a:ext cx="138821" cy="160443"/>
          </a:xfrm>
          <a:prstGeom prst="rect">
            <a:avLst/>
          </a:prstGeom>
        </p:spPr>
      </p:pic>
      <p:sp>
        <p:nvSpPr>
          <p:cNvPr id="10" name="object 10">
            <a:extLst>
              <a:ext uri="{FF2B5EF4-FFF2-40B4-BE49-F238E27FC236}">
                <a16:creationId xmlns:a16="http://schemas.microsoft.com/office/drawing/2014/main" id="{ACC21368-16AC-BF2B-AE4A-2459545822E4}"/>
              </a:ext>
            </a:extLst>
          </p:cNvPr>
          <p:cNvSpPr/>
          <p:nvPr/>
        </p:nvSpPr>
        <p:spPr>
          <a:xfrm>
            <a:off x="10283190" y="5042757"/>
            <a:ext cx="154940" cy="171873"/>
          </a:xfrm>
          <a:custGeom>
            <a:avLst/>
            <a:gdLst/>
            <a:ahLst/>
            <a:cxnLst/>
            <a:rect l="l" t="t" r="r" b="b"/>
            <a:pathLst>
              <a:path w="232409" h="257809">
                <a:moveTo>
                  <a:pt x="24892" y="0"/>
                </a:moveTo>
                <a:lnTo>
                  <a:pt x="15930" y="1144"/>
                </a:lnTo>
                <a:lnTo>
                  <a:pt x="7874" y="5826"/>
                </a:lnTo>
                <a:lnTo>
                  <a:pt x="2270" y="13293"/>
                </a:lnTo>
                <a:lnTo>
                  <a:pt x="0" y="22034"/>
                </a:lnTo>
                <a:lnTo>
                  <a:pt x="1158" y="30989"/>
                </a:lnTo>
                <a:lnTo>
                  <a:pt x="5842" y="39100"/>
                </a:lnTo>
                <a:lnTo>
                  <a:pt x="195834" y="254873"/>
                </a:lnTo>
                <a:lnTo>
                  <a:pt x="202438" y="257540"/>
                </a:lnTo>
                <a:lnTo>
                  <a:pt x="208788" y="257540"/>
                </a:lnTo>
                <a:lnTo>
                  <a:pt x="214376" y="257540"/>
                </a:lnTo>
                <a:lnTo>
                  <a:pt x="219963" y="255635"/>
                </a:lnTo>
                <a:lnTo>
                  <a:pt x="224409" y="251698"/>
                </a:lnTo>
                <a:lnTo>
                  <a:pt x="230086" y="244230"/>
                </a:lnTo>
                <a:lnTo>
                  <a:pt x="232394" y="235489"/>
                </a:lnTo>
                <a:lnTo>
                  <a:pt x="231249" y="226534"/>
                </a:lnTo>
                <a:lnTo>
                  <a:pt x="226568" y="218424"/>
                </a:lnTo>
                <a:lnTo>
                  <a:pt x="41148" y="7985"/>
                </a:lnTo>
                <a:lnTo>
                  <a:pt x="33662" y="2307"/>
                </a:lnTo>
                <a:lnTo>
                  <a:pt x="24892"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sp>
        <p:nvSpPr>
          <p:cNvPr id="11" name="object 11">
            <a:extLst>
              <a:ext uri="{FF2B5EF4-FFF2-40B4-BE49-F238E27FC236}">
                <a16:creationId xmlns:a16="http://schemas.microsoft.com/office/drawing/2014/main" id="{05215241-D148-59BA-0830-35B3EDB5BFB8}"/>
              </a:ext>
            </a:extLst>
          </p:cNvPr>
          <p:cNvSpPr/>
          <p:nvPr/>
        </p:nvSpPr>
        <p:spPr>
          <a:xfrm>
            <a:off x="10972545" y="4639733"/>
            <a:ext cx="33867" cy="149436"/>
          </a:xfrm>
          <a:custGeom>
            <a:avLst/>
            <a:gdLst/>
            <a:ahLst/>
            <a:cxnLst/>
            <a:rect l="l" t="t" r="r" b="b"/>
            <a:pathLst>
              <a:path w="50800" h="224154">
                <a:moveTo>
                  <a:pt x="23621" y="0"/>
                </a:moveTo>
                <a:lnTo>
                  <a:pt x="14001" y="2018"/>
                </a:lnTo>
                <a:lnTo>
                  <a:pt x="6603" y="7191"/>
                </a:lnTo>
                <a:lnTo>
                  <a:pt x="1682" y="14769"/>
                </a:lnTo>
                <a:lnTo>
                  <a:pt x="0" y="24002"/>
                </a:lnTo>
                <a:lnTo>
                  <a:pt x="3301" y="200532"/>
                </a:lnTo>
                <a:lnTo>
                  <a:pt x="5294" y="209555"/>
                </a:lnTo>
                <a:lnTo>
                  <a:pt x="10382" y="216900"/>
                </a:lnTo>
                <a:lnTo>
                  <a:pt x="17803" y="221839"/>
                </a:lnTo>
                <a:lnTo>
                  <a:pt x="27177" y="223647"/>
                </a:lnTo>
                <a:lnTo>
                  <a:pt x="36290" y="221628"/>
                </a:lnTo>
                <a:lnTo>
                  <a:pt x="43688" y="216455"/>
                </a:lnTo>
                <a:lnTo>
                  <a:pt x="48609" y="208877"/>
                </a:lnTo>
                <a:lnTo>
                  <a:pt x="50292" y="199644"/>
                </a:lnTo>
                <a:lnTo>
                  <a:pt x="46990" y="23113"/>
                </a:lnTo>
                <a:lnTo>
                  <a:pt x="45015" y="14091"/>
                </a:lnTo>
                <a:lnTo>
                  <a:pt x="39957" y="6746"/>
                </a:lnTo>
                <a:lnTo>
                  <a:pt x="32541" y="1807"/>
                </a:lnTo>
                <a:lnTo>
                  <a:pt x="23494" y="0"/>
                </a:lnTo>
                <a:close/>
              </a:path>
            </a:pathLst>
          </a:custGeom>
          <a:solidFill>
            <a:srgbClr val="3E434B"/>
          </a:solidFill>
        </p:spPr>
        <p:txBody>
          <a:bodyPr wrap="square" lIns="0" tIns="0" rIns="0" bIns="0" rtlCol="0"/>
          <a:lstStyle/>
          <a:p>
            <a:pPr defTabSz="609630"/>
            <a:endParaRPr sz="1200" kern="0">
              <a:solidFill>
                <a:sysClr val="windowText" lastClr="000000"/>
              </a:solidFill>
            </a:endParaRPr>
          </a:p>
        </p:txBody>
      </p:sp>
      <p:sp>
        <p:nvSpPr>
          <p:cNvPr id="13" name="object 13" descr="$PPTXTitle">
            <a:extLst>
              <a:ext uri="{FF2B5EF4-FFF2-40B4-BE49-F238E27FC236}">
                <a16:creationId xmlns:a16="http://schemas.microsoft.com/office/drawing/2014/main" id="{3A2697F5-E40E-0B86-371C-1A0E8BD05D76}"/>
              </a:ext>
            </a:extLst>
          </p:cNvPr>
          <p:cNvSpPr txBox="1">
            <a:spLocks noGrp="1"/>
          </p:cNvSpPr>
          <p:nvPr>
            <p:ph type="title"/>
          </p:nvPr>
        </p:nvSpPr>
        <p:spPr>
          <a:xfrm>
            <a:off x="121287" y="71041"/>
            <a:ext cx="7885424" cy="1557434"/>
          </a:xfrm>
          <a:prstGeom prst="rect">
            <a:avLst/>
          </a:prstGeom>
        </p:spPr>
        <p:txBody>
          <a:bodyPr vert="horz" wrap="square" lIns="0" tIns="79332" rIns="0" bIns="0" rtlCol="0">
            <a:spAutoFit/>
          </a:bodyPr>
          <a:lstStyle/>
          <a:p>
            <a:pPr marL="2064700">
              <a:spcBef>
                <a:spcPts val="67"/>
              </a:spcBef>
            </a:pPr>
            <a:r>
              <a:rPr spc="723" dirty="0">
                <a:solidFill>
                  <a:srgbClr val="000000"/>
                </a:solidFill>
              </a:rPr>
              <a:t>EISENHOWER’S</a:t>
            </a:r>
            <a:r>
              <a:rPr spc="263" dirty="0">
                <a:solidFill>
                  <a:srgbClr val="000000"/>
                </a:solidFill>
              </a:rPr>
              <a:t> </a:t>
            </a:r>
            <a:r>
              <a:rPr spc="583" dirty="0">
                <a:solidFill>
                  <a:srgbClr val="000000"/>
                </a:solidFill>
              </a:rPr>
              <a:t>MATRIX</a:t>
            </a:r>
          </a:p>
        </p:txBody>
      </p:sp>
      <p:sp>
        <p:nvSpPr>
          <p:cNvPr id="14" name="TextBox 13">
            <a:extLst>
              <a:ext uri="{FF2B5EF4-FFF2-40B4-BE49-F238E27FC236}">
                <a16:creationId xmlns:a16="http://schemas.microsoft.com/office/drawing/2014/main" id="{951A6FD5-2840-2CCF-D491-D9862824CFD4}"/>
              </a:ext>
            </a:extLst>
          </p:cNvPr>
          <p:cNvSpPr txBox="1"/>
          <p:nvPr/>
        </p:nvSpPr>
        <p:spPr>
          <a:xfrm>
            <a:off x="6434412" y="2259046"/>
            <a:ext cx="4572000" cy="3416320"/>
          </a:xfrm>
          <a:prstGeom prst="rect">
            <a:avLst/>
          </a:prstGeom>
          <a:noFill/>
        </p:spPr>
        <p:txBody>
          <a:bodyPr wrap="square" rtlCol="0">
            <a:spAutoFit/>
          </a:bodyPr>
          <a:lstStyle/>
          <a:p>
            <a:pPr defTabSz="609630"/>
            <a:r>
              <a:rPr lang="en-US" sz="2400" b="1" kern="0" dirty="0">
                <a:solidFill>
                  <a:sysClr val="windowText" lastClr="000000"/>
                </a:solidFill>
              </a:rPr>
              <a:t>Your Turn!</a:t>
            </a:r>
          </a:p>
          <a:p>
            <a:pPr defTabSz="609630"/>
            <a:endParaRPr lang="en-US" sz="2400" kern="0" dirty="0">
              <a:solidFill>
                <a:sysClr val="windowText" lastClr="000000"/>
              </a:solidFill>
            </a:endParaRPr>
          </a:p>
          <a:p>
            <a:pPr defTabSz="609630"/>
            <a:r>
              <a:rPr lang="en-US" sz="2400" kern="0" dirty="0">
                <a:solidFill>
                  <a:sysClr val="windowText" lastClr="000000"/>
                </a:solidFill>
              </a:rPr>
              <a:t>Write down </a:t>
            </a:r>
            <a:r>
              <a:rPr lang="en-US" sz="2400" b="1" kern="0" dirty="0">
                <a:solidFill>
                  <a:sysClr val="windowText" lastClr="000000"/>
                </a:solidFill>
              </a:rPr>
              <a:t>5 tasks</a:t>
            </a:r>
            <a:r>
              <a:rPr lang="en-US" sz="2400" kern="0" dirty="0">
                <a:solidFill>
                  <a:sysClr val="windowText" lastClr="000000"/>
                </a:solidFill>
              </a:rPr>
              <a:t> that come to mind right now when you think about what you need to do this week.</a:t>
            </a:r>
          </a:p>
          <a:p>
            <a:pPr defTabSz="609630"/>
            <a:r>
              <a:rPr lang="en-US" sz="2400" kern="0" dirty="0">
                <a:solidFill>
                  <a:sysClr val="windowText" lastClr="000000"/>
                </a:solidFill>
              </a:rPr>
              <a:t>Place them into the matrix.</a:t>
            </a:r>
          </a:p>
          <a:p>
            <a:pPr defTabSz="609630"/>
            <a:endParaRPr lang="en-US" sz="2400" kern="0" dirty="0">
              <a:solidFill>
                <a:sysClr val="windowText" lastClr="000000"/>
              </a:solidFill>
            </a:endParaRPr>
          </a:p>
          <a:p>
            <a:pPr defTabSz="609630"/>
            <a:endParaRPr lang="en-US" sz="2400" kern="0" dirty="0">
              <a:solidFill>
                <a:sysClr val="windowText" lastClr="000000"/>
              </a:solidFill>
            </a:endParaRPr>
          </a:p>
        </p:txBody>
      </p:sp>
    </p:spTree>
    <p:extLst>
      <p:ext uri="{BB962C8B-B14F-4D97-AF65-F5344CB8AC3E}">
        <p14:creationId xmlns:p14="http://schemas.microsoft.com/office/powerpoint/2010/main" val="14528077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619B89-59C3-49DD-4E3B-51BC10E31BC2}"/>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Overview </a:t>
            </a:r>
          </a:p>
        </p:txBody>
      </p:sp>
      <p:graphicFrame>
        <p:nvGraphicFramePr>
          <p:cNvPr id="5" name="Content Placeholder 2">
            <a:extLst>
              <a:ext uri="{FF2B5EF4-FFF2-40B4-BE49-F238E27FC236}">
                <a16:creationId xmlns:a16="http://schemas.microsoft.com/office/drawing/2014/main" id="{8CF90D45-462A-F513-E670-0E5347B13DA1}"/>
              </a:ext>
            </a:extLst>
          </p:cNvPr>
          <p:cNvGraphicFramePr>
            <a:graphicFrameLocks noGrp="1"/>
          </p:cNvGraphicFramePr>
          <p:nvPr>
            <p:ph idx="1"/>
            <p:extLst>
              <p:ext uri="{D42A27DB-BD31-4B8C-83A1-F6EECF244321}">
                <p14:modId xmlns:p14="http://schemas.microsoft.com/office/powerpoint/2010/main" val="231127742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64139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8EEA38C8-0D10-B879-23C8-D80F308CC5F2}"/>
              </a:ext>
            </a:extLst>
          </p:cNvPr>
          <p:cNvSpPr>
            <a:spLocks noGrp="1"/>
          </p:cNvSpPr>
          <p:nvPr>
            <p:ph type="title"/>
          </p:nvPr>
        </p:nvSpPr>
        <p:spPr>
          <a:xfrm>
            <a:off x="-3048" y="0"/>
            <a:ext cx="3010216" cy="1800526"/>
          </a:xfrm>
        </p:spPr>
        <p:txBody>
          <a:bodyPr>
            <a:normAutofit fontScale="90000"/>
          </a:bodyPr>
          <a:lstStyle/>
          <a:p>
            <a:pPr algn="ctr"/>
            <a:r>
              <a:rPr lang="en-GB" dirty="0"/>
              <a:t>Academic Skills INFO SKILLS </a:t>
            </a:r>
          </a:p>
        </p:txBody>
      </p:sp>
      <p:sp>
        <p:nvSpPr>
          <p:cNvPr id="3" name="Content Placeholder 2">
            <a:extLst>
              <a:ext uri="{FF2B5EF4-FFF2-40B4-BE49-F238E27FC236}">
                <a16:creationId xmlns:a16="http://schemas.microsoft.com/office/drawing/2014/main" id="{96369C1E-2EFA-ED0D-DBFD-BA56D64DE8C5}"/>
              </a:ext>
            </a:extLst>
          </p:cNvPr>
          <p:cNvSpPr>
            <a:spLocks noGrp="1"/>
          </p:cNvSpPr>
          <p:nvPr>
            <p:ph idx="1"/>
          </p:nvPr>
        </p:nvSpPr>
        <p:spPr>
          <a:xfrm>
            <a:off x="210504" y="2443993"/>
            <a:ext cx="2238056" cy="3553581"/>
          </a:xfrm>
        </p:spPr>
        <p:txBody>
          <a:bodyPr>
            <a:normAutofit fontScale="70000" lnSpcReduction="20000"/>
          </a:bodyPr>
          <a:lstStyle/>
          <a:p>
            <a:pPr marL="0" indent="0">
              <a:lnSpc>
                <a:spcPct val="200000"/>
              </a:lnSpc>
              <a:buNone/>
            </a:pPr>
            <a:r>
              <a:rPr lang="en-GB" sz="2000" dirty="0"/>
              <a:t>To support your academic skill developing and for preparation of topics covered the module, you will need to complete specific “Academic Info Skills” within the university’s online library.  </a:t>
            </a:r>
          </a:p>
          <a:p>
            <a:pPr marL="0" indent="0">
              <a:buNone/>
            </a:pPr>
            <a:endParaRPr lang="en-GB" sz="2000" dirty="0"/>
          </a:p>
        </p:txBody>
      </p:sp>
      <p:pic>
        <p:nvPicPr>
          <p:cNvPr id="5" name="Picture 4">
            <a:extLst>
              <a:ext uri="{FF2B5EF4-FFF2-40B4-BE49-F238E27FC236}">
                <a16:creationId xmlns:a16="http://schemas.microsoft.com/office/drawing/2014/main" id="{8A211272-5856-41D9-0C61-E87CC6229A8A}"/>
              </a:ext>
            </a:extLst>
          </p:cNvPr>
          <p:cNvPicPr>
            <a:picLocks noChangeAspect="1"/>
          </p:cNvPicPr>
          <p:nvPr/>
        </p:nvPicPr>
        <p:blipFill>
          <a:blip r:embed="rId3"/>
          <a:stretch>
            <a:fillRect/>
          </a:stretch>
        </p:blipFill>
        <p:spPr>
          <a:xfrm>
            <a:off x="7657575" y="0"/>
            <a:ext cx="4534425" cy="2585510"/>
          </a:xfrm>
          <a:prstGeom prst="rect">
            <a:avLst/>
          </a:prstGeom>
        </p:spPr>
      </p:pic>
      <p:pic>
        <p:nvPicPr>
          <p:cNvPr id="7" name="Picture 6">
            <a:extLst>
              <a:ext uri="{FF2B5EF4-FFF2-40B4-BE49-F238E27FC236}">
                <a16:creationId xmlns:a16="http://schemas.microsoft.com/office/drawing/2014/main" id="{52992FD7-0367-BA9B-3429-EEC44A57EC69}"/>
              </a:ext>
            </a:extLst>
          </p:cNvPr>
          <p:cNvPicPr>
            <a:picLocks noChangeAspect="1"/>
          </p:cNvPicPr>
          <p:nvPr/>
        </p:nvPicPr>
        <p:blipFill>
          <a:blip r:embed="rId4"/>
          <a:stretch>
            <a:fillRect/>
          </a:stretch>
        </p:blipFill>
        <p:spPr>
          <a:xfrm>
            <a:off x="7657575" y="2585510"/>
            <a:ext cx="4534425" cy="4272490"/>
          </a:xfrm>
          <a:prstGeom prst="rect">
            <a:avLst/>
          </a:prstGeom>
        </p:spPr>
      </p:pic>
      <p:graphicFrame>
        <p:nvGraphicFramePr>
          <p:cNvPr id="8" name="Table 7">
            <a:extLst>
              <a:ext uri="{FF2B5EF4-FFF2-40B4-BE49-F238E27FC236}">
                <a16:creationId xmlns:a16="http://schemas.microsoft.com/office/drawing/2014/main" id="{610AE898-CF75-2D58-2780-898376E059CB}"/>
              </a:ext>
            </a:extLst>
          </p:cNvPr>
          <p:cNvGraphicFramePr>
            <a:graphicFrameLocks noGrp="1"/>
          </p:cNvGraphicFramePr>
          <p:nvPr>
            <p:extLst>
              <p:ext uri="{D42A27DB-BD31-4B8C-83A1-F6EECF244321}">
                <p14:modId xmlns:p14="http://schemas.microsoft.com/office/powerpoint/2010/main" val="3550336567"/>
              </p:ext>
            </p:extLst>
          </p:nvPr>
        </p:nvGraphicFramePr>
        <p:xfrm>
          <a:off x="2633754" y="477405"/>
          <a:ext cx="4721806" cy="5520169"/>
        </p:xfrm>
        <a:graphic>
          <a:graphicData uri="http://schemas.openxmlformats.org/drawingml/2006/table">
            <a:tbl>
              <a:tblPr firstRow="1" bandRow="1">
                <a:tableStyleId>{5C22544A-7EE6-4342-B048-85BDC9FD1C3A}</a:tableStyleId>
              </a:tblPr>
              <a:tblGrid>
                <a:gridCol w="1328646">
                  <a:extLst>
                    <a:ext uri="{9D8B030D-6E8A-4147-A177-3AD203B41FA5}">
                      <a16:colId xmlns:a16="http://schemas.microsoft.com/office/drawing/2014/main" val="3027790910"/>
                    </a:ext>
                  </a:extLst>
                </a:gridCol>
                <a:gridCol w="3393160">
                  <a:extLst>
                    <a:ext uri="{9D8B030D-6E8A-4147-A177-3AD203B41FA5}">
                      <a16:colId xmlns:a16="http://schemas.microsoft.com/office/drawing/2014/main" val="2464921853"/>
                    </a:ext>
                  </a:extLst>
                </a:gridCol>
              </a:tblGrid>
              <a:tr h="349161">
                <a:tc>
                  <a:txBody>
                    <a:bodyPr/>
                    <a:lstStyle/>
                    <a:p>
                      <a:r>
                        <a:rPr lang="en-GB" dirty="0"/>
                        <a:t>Week </a:t>
                      </a:r>
                    </a:p>
                  </a:txBody>
                  <a:tcPr/>
                </a:tc>
                <a:tc>
                  <a:txBody>
                    <a:bodyPr/>
                    <a:lstStyle/>
                    <a:p>
                      <a:r>
                        <a:rPr lang="en-GB" dirty="0"/>
                        <a:t>Info Skill </a:t>
                      </a:r>
                    </a:p>
                  </a:txBody>
                  <a:tcPr/>
                </a:tc>
                <a:extLst>
                  <a:ext uri="{0D108BD9-81ED-4DB2-BD59-A6C34878D82A}">
                    <a16:rowId xmlns:a16="http://schemas.microsoft.com/office/drawing/2014/main" val="2390887287"/>
                  </a:ext>
                </a:extLst>
              </a:tr>
              <a:tr h="1635794">
                <a:tc>
                  <a:txBody>
                    <a:bodyPr/>
                    <a:lstStyle/>
                    <a:p>
                      <a:r>
                        <a:rPr lang="en-GB" dirty="0"/>
                        <a:t>1</a:t>
                      </a:r>
                    </a:p>
                  </a:txBody>
                  <a:tcPr/>
                </a:tc>
                <a:tc>
                  <a:txBody>
                    <a:bodyPr/>
                    <a:lstStyle/>
                    <a:p>
                      <a:r>
                        <a:rPr lang="en-GB" b="1" dirty="0">
                          <a:solidFill>
                            <a:schemeClr val="accent1"/>
                          </a:solidFill>
                        </a:rPr>
                        <a:t>Finding Information</a:t>
                      </a:r>
                    </a:p>
                    <a:p>
                      <a:r>
                        <a:rPr lang="en-GB" dirty="0"/>
                        <a:t>Unit 1: Identifying Information </a:t>
                      </a:r>
                    </a:p>
                    <a:p>
                      <a:r>
                        <a:rPr lang="en-GB" dirty="0"/>
                        <a:t>Unit 2: Searching for Information</a:t>
                      </a:r>
                    </a:p>
                    <a:p>
                      <a:r>
                        <a:rPr lang="en-GB" dirty="0"/>
                        <a:t>Unit 3: Advance Searching </a:t>
                      </a:r>
                    </a:p>
                  </a:txBody>
                  <a:tcPr/>
                </a:tc>
                <a:extLst>
                  <a:ext uri="{0D108BD9-81ED-4DB2-BD59-A6C34878D82A}">
                    <a16:rowId xmlns:a16="http://schemas.microsoft.com/office/drawing/2014/main" val="3600940382"/>
                  </a:ext>
                </a:extLst>
              </a:tr>
              <a:tr h="860944">
                <a:tc>
                  <a:txBody>
                    <a:bodyPr/>
                    <a:lstStyle/>
                    <a:p>
                      <a:r>
                        <a:rPr lang="en-GB" dirty="0"/>
                        <a:t>2</a:t>
                      </a:r>
                    </a:p>
                  </a:txBody>
                  <a:tcPr/>
                </a:tc>
                <a:tc>
                  <a:txBody>
                    <a:bodyPr/>
                    <a:lstStyle/>
                    <a:p>
                      <a:r>
                        <a:rPr lang="en-GB" b="1" dirty="0">
                          <a:solidFill>
                            <a:schemeClr val="accent1"/>
                          </a:solidFill>
                        </a:rPr>
                        <a:t>Finding Information</a:t>
                      </a:r>
                    </a:p>
                    <a:p>
                      <a:r>
                        <a:rPr lang="en-GB" dirty="0"/>
                        <a:t>Unit 4: Evaluating Information </a:t>
                      </a:r>
                    </a:p>
                  </a:txBody>
                  <a:tcPr/>
                </a:tc>
                <a:extLst>
                  <a:ext uri="{0D108BD9-81ED-4DB2-BD59-A6C34878D82A}">
                    <a16:rowId xmlns:a16="http://schemas.microsoft.com/office/drawing/2014/main" val="2629815774"/>
                  </a:ext>
                </a:extLst>
              </a:tr>
              <a:tr h="1377511">
                <a:tc>
                  <a:txBody>
                    <a:bodyPr/>
                    <a:lstStyle/>
                    <a:p>
                      <a:r>
                        <a:rPr lang="en-GB" dirty="0"/>
                        <a:t>4</a:t>
                      </a:r>
                    </a:p>
                  </a:txBody>
                  <a:tcPr/>
                </a:tc>
                <a:tc>
                  <a:txBody>
                    <a:bodyPr/>
                    <a:lstStyle/>
                    <a:p>
                      <a:r>
                        <a:rPr lang="en-GB" b="1" dirty="0">
                          <a:solidFill>
                            <a:schemeClr val="accent6"/>
                          </a:solidFill>
                        </a:rPr>
                        <a:t>Referencing and Plagiarism </a:t>
                      </a:r>
                    </a:p>
                    <a:p>
                      <a:r>
                        <a:rPr lang="en-GB" dirty="0"/>
                        <a:t>Unit 3: Referencing the Basics</a:t>
                      </a:r>
                    </a:p>
                    <a:p>
                      <a:r>
                        <a:rPr lang="en-GB" dirty="0"/>
                        <a:t>Unit 4: Referencing Mechanics </a:t>
                      </a:r>
                    </a:p>
                  </a:txBody>
                  <a:tcPr/>
                </a:tc>
                <a:extLst>
                  <a:ext uri="{0D108BD9-81ED-4DB2-BD59-A6C34878D82A}">
                    <a16:rowId xmlns:a16="http://schemas.microsoft.com/office/drawing/2014/main" val="1686450385"/>
                  </a:ext>
                </a:extLst>
              </a:tr>
              <a:tr h="860944">
                <a:tc>
                  <a:txBody>
                    <a:bodyPr/>
                    <a:lstStyle/>
                    <a:p>
                      <a:r>
                        <a:rPr lang="en-GB" dirty="0"/>
                        <a:t>5</a:t>
                      </a:r>
                    </a:p>
                  </a:txBody>
                  <a:tcPr/>
                </a:tc>
                <a:tc>
                  <a:txBody>
                    <a:bodyPr/>
                    <a:lstStyle/>
                    <a:p>
                      <a:r>
                        <a:rPr lang="en-GB" b="1" dirty="0">
                          <a:solidFill>
                            <a:schemeClr val="accent6"/>
                          </a:solidFill>
                        </a:rPr>
                        <a:t>Referencing and Plagiarism </a:t>
                      </a:r>
                      <a:r>
                        <a:rPr lang="en-GB" dirty="0"/>
                        <a:t>Unit 1: Academic Integrity and avoiding Plagiarism</a:t>
                      </a:r>
                    </a:p>
                  </a:txBody>
                  <a:tcPr/>
                </a:tc>
                <a:extLst>
                  <a:ext uri="{0D108BD9-81ED-4DB2-BD59-A6C34878D82A}">
                    <a16:rowId xmlns:a16="http://schemas.microsoft.com/office/drawing/2014/main" val="1689997344"/>
                  </a:ext>
                </a:extLst>
              </a:tr>
              <a:tr h="349161">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663764849"/>
                  </a:ext>
                </a:extLst>
              </a:tr>
            </a:tbl>
          </a:graphicData>
        </a:graphic>
      </p:graphicFrame>
    </p:spTree>
    <p:extLst>
      <p:ext uri="{BB962C8B-B14F-4D97-AF65-F5344CB8AC3E}">
        <p14:creationId xmlns:p14="http://schemas.microsoft.com/office/powerpoint/2010/main" val="42023815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447C0-718C-EDF5-5C5C-B380CF8A60A9}"/>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CF9E8DA4-3F14-222F-120D-49B861E0F799}"/>
              </a:ext>
            </a:extLst>
          </p:cNvPr>
          <p:cNvSpPr>
            <a:spLocks noGrp="1"/>
          </p:cNvSpPr>
          <p:nvPr>
            <p:ph idx="1"/>
          </p:nvPr>
        </p:nvSpPr>
        <p:spPr/>
        <p:txBody>
          <a:bodyPr>
            <a:normAutofit fontScale="70000" lnSpcReduction="20000"/>
          </a:bodyPr>
          <a:lstStyle/>
          <a:p>
            <a:pPr marL="0" indent="0">
              <a:buNone/>
            </a:pPr>
            <a:r>
              <a:rPr lang="en-GB" spc="245" dirty="0">
                <a:solidFill>
                  <a:srgbClr val="000000"/>
                </a:solidFill>
                <a:cs typeface="Calibri"/>
              </a:rPr>
              <a:t>Burka,</a:t>
            </a:r>
            <a:r>
              <a:rPr lang="en-GB" spc="585" dirty="0">
                <a:solidFill>
                  <a:srgbClr val="000000"/>
                </a:solidFill>
                <a:cs typeface="Calibri"/>
              </a:rPr>
              <a:t> </a:t>
            </a:r>
            <a:r>
              <a:rPr lang="en-GB" spc="185" dirty="0">
                <a:solidFill>
                  <a:srgbClr val="000000"/>
                </a:solidFill>
                <a:cs typeface="Calibri"/>
              </a:rPr>
              <a:t>J.B.</a:t>
            </a:r>
            <a:r>
              <a:rPr lang="en-GB" spc="585" dirty="0">
                <a:solidFill>
                  <a:srgbClr val="000000"/>
                </a:solidFill>
                <a:cs typeface="Calibri"/>
              </a:rPr>
              <a:t> </a:t>
            </a:r>
            <a:r>
              <a:rPr lang="en-GB" spc="330" dirty="0">
                <a:solidFill>
                  <a:srgbClr val="000000"/>
                </a:solidFill>
                <a:cs typeface="Calibri"/>
              </a:rPr>
              <a:t>and</a:t>
            </a:r>
            <a:r>
              <a:rPr lang="en-GB" spc="30" dirty="0">
                <a:solidFill>
                  <a:srgbClr val="000000"/>
                </a:solidFill>
                <a:cs typeface="Calibri"/>
              </a:rPr>
              <a:t>  </a:t>
            </a:r>
            <a:r>
              <a:rPr lang="en-GB" spc="235" dirty="0">
                <a:solidFill>
                  <a:srgbClr val="000000"/>
                </a:solidFill>
                <a:cs typeface="Calibri"/>
              </a:rPr>
              <a:t>Yuen,</a:t>
            </a:r>
            <a:r>
              <a:rPr lang="en-GB" spc="585" dirty="0">
                <a:solidFill>
                  <a:srgbClr val="000000"/>
                </a:solidFill>
                <a:cs typeface="Calibri"/>
              </a:rPr>
              <a:t> </a:t>
            </a:r>
            <a:r>
              <a:rPr lang="en-GB" spc="105" dirty="0">
                <a:solidFill>
                  <a:srgbClr val="000000"/>
                </a:solidFill>
                <a:cs typeface="Calibri"/>
              </a:rPr>
              <a:t>L.M.</a:t>
            </a:r>
            <a:r>
              <a:rPr lang="en-GB" spc="30" dirty="0">
                <a:solidFill>
                  <a:srgbClr val="000000"/>
                </a:solidFill>
                <a:cs typeface="Calibri"/>
              </a:rPr>
              <a:t>  </a:t>
            </a:r>
            <a:r>
              <a:rPr lang="en-GB" spc="215" dirty="0">
                <a:solidFill>
                  <a:srgbClr val="000000"/>
                </a:solidFill>
                <a:cs typeface="Calibri"/>
              </a:rPr>
              <a:t>(2008)</a:t>
            </a:r>
            <a:r>
              <a:rPr lang="en-GB" spc="595" dirty="0">
                <a:solidFill>
                  <a:srgbClr val="000000"/>
                </a:solidFill>
                <a:cs typeface="Calibri"/>
              </a:rPr>
              <a:t> </a:t>
            </a:r>
            <a:r>
              <a:rPr lang="en-GB" i="1" spc="235" dirty="0">
                <a:solidFill>
                  <a:srgbClr val="000000"/>
                </a:solidFill>
                <a:cs typeface="Calibri"/>
              </a:rPr>
              <a:t>Procrastination:</a:t>
            </a:r>
            <a:r>
              <a:rPr lang="en-GB" i="1" spc="585" dirty="0">
                <a:solidFill>
                  <a:srgbClr val="000000"/>
                </a:solidFill>
                <a:cs typeface="Calibri"/>
              </a:rPr>
              <a:t> </a:t>
            </a:r>
            <a:r>
              <a:rPr lang="en-GB" i="1" spc="370" dirty="0">
                <a:solidFill>
                  <a:srgbClr val="000000"/>
                </a:solidFill>
                <a:cs typeface="Calibri"/>
              </a:rPr>
              <a:t>Why</a:t>
            </a:r>
            <a:r>
              <a:rPr lang="en-GB" i="1" spc="595" dirty="0">
                <a:solidFill>
                  <a:srgbClr val="000000"/>
                </a:solidFill>
                <a:cs typeface="Calibri"/>
              </a:rPr>
              <a:t> </a:t>
            </a:r>
            <a:r>
              <a:rPr lang="en-GB" i="1" spc="280" dirty="0">
                <a:solidFill>
                  <a:srgbClr val="000000"/>
                </a:solidFill>
                <a:cs typeface="Calibri"/>
              </a:rPr>
              <a:t>you</a:t>
            </a:r>
            <a:r>
              <a:rPr lang="en-GB" i="1" spc="595" dirty="0">
                <a:solidFill>
                  <a:srgbClr val="000000"/>
                </a:solidFill>
                <a:cs typeface="Calibri"/>
              </a:rPr>
              <a:t> </a:t>
            </a:r>
            <a:r>
              <a:rPr lang="en-GB" i="1" spc="320" dirty="0">
                <a:solidFill>
                  <a:srgbClr val="000000"/>
                </a:solidFill>
                <a:cs typeface="Calibri"/>
              </a:rPr>
              <a:t>do</a:t>
            </a:r>
            <a:r>
              <a:rPr lang="en-GB" i="1" spc="580" dirty="0">
                <a:solidFill>
                  <a:srgbClr val="000000"/>
                </a:solidFill>
                <a:cs typeface="Calibri"/>
              </a:rPr>
              <a:t> </a:t>
            </a:r>
            <a:r>
              <a:rPr lang="en-GB" i="1" spc="30" dirty="0">
                <a:solidFill>
                  <a:srgbClr val="000000"/>
                </a:solidFill>
                <a:cs typeface="Calibri"/>
              </a:rPr>
              <a:t>it, </a:t>
            </a:r>
            <a:r>
              <a:rPr lang="en-GB" i="1" spc="335" dirty="0">
                <a:solidFill>
                  <a:srgbClr val="000000"/>
                </a:solidFill>
                <a:cs typeface="Calibri"/>
              </a:rPr>
              <a:t>what</a:t>
            </a:r>
            <a:r>
              <a:rPr lang="en-GB" i="1" spc="50" dirty="0">
                <a:solidFill>
                  <a:srgbClr val="000000"/>
                </a:solidFill>
                <a:cs typeface="Calibri"/>
              </a:rPr>
              <a:t>  </a:t>
            </a:r>
            <a:r>
              <a:rPr lang="en-GB" i="1" spc="210" dirty="0">
                <a:solidFill>
                  <a:srgbClr val="000000"/>
                </a:solidFill>
                <a:cs typeface="Calibri"/>
              </a:rPr>
              <a:t>to</a:t>
            </a:r>
            <a:r>
              <a:rPr lang="en-GB" i="1" spc="50" dirty="0">
                <a:solidFill>
                  <a:srgbClr val="000000"/>
                </a:solidFill>
                <a:cs typeface="Calibri"/>
              </a:rPr>
              <a:t>  </a:t>
            </a:r>
            <a:r>
              <a:rPr lang="en-GB" i="1" spc="320" dirty="0">
                <a:solidFill>
                  <a:srgbClr val="000000"/>
                </a:solidFill>
                <a:cs typeface="Calibri"/>
              </a:rPr>
              <a:t>do</a:t>
            </a:r>
            <a:r>
              <a:rPr lang="en-GB" i="1" spc="50" dirty="0">
                <a:solidFill>
                  <a:srgbClr val="000000"/>
                </a:solidFill>
                <a:cs typeface="Calibri"/>
              </a:rPr>
              <a:t>  </a:t>
            </a:r>
            <a:r>
              <a:rPr lang="en-GB" i="1" spc="305" dirty="0">
                <a:solidFill>
                  <a:srgbClr val="000000"/>
                </a:solidFill>
                <a:cs typeface="Calibri"/>
              </a:rPr>
              <a:t>about</a:t>
            </a:r>
            <a:r>
              <a:rPr lang="en-GB" i="1" spc="45" dirty="0">
                <a:solidFill>
                  <a:srgbClr val="000000"/>
                </a:solidFill>
                <a:cs typeface="Calibri"/>
              </a:rPr>
              <a:t>  </a:t>
            </a:r>
            <a:r>
              <a:rPr lang="en-GB" i="1" spc="135" dirty="0">
                <a:solidFill>
                  <a:srgbClr val="000000"/>
                </a:solidFill>
                <a:cs typeface="Calibri"/>
              </a:rPr>
              <a:t>it</a:t>
            </a:r>
            <a:r>
              <a:rPr lang="en-GB" i="1" spc="55" dirty="0">
                <a:solidFill>
                  <a:srgbClr val="000000"/>
                </a:solidFill>
                <a:cs typeface="Calibri"/>
              </a:rPr>
              <a:t>  </a:t>
            </a:r>
            <a:r>
              <a:rPr lang="en-GB" i="1" spc="235" dirty="0">
                <a:solidFill>
                  <a:srgbClr val="000000"/>
                </a:solidFill>
                <a:cs typeface="Calibri"/>
              </a:rPr>
              <a:t>now</a:t>
            </a:r>
            <a:r>
              <a:rPr lang="en-GB" spc="235" dirty="0">
                <a:solidFill>
                  <a:srgbClr val="000000"/>
                </a:solidFill>
                <a:cs typeface="Calibri"/>
              </a:rPr>
              <a:t>.</a:t>
            </a:r>
            <a:r>
              <a:rPr lang="en-GB" spc="55" dirty="0">
                <a:solidFill>
                  <a:srgbClr val="000000"/>
                </a:solidFill>
                <a:cs typeface="Calibri"/>
              </a:rPr>
              <a:t>  </a:t>
            </a:r>
            <a:r>
              <a:rPr lang="en-GB" spc="280" dirty="0">
                <a:solidFill>
                  <a:srgbClr val="000000"/>
                </a:solidFill>
                <a:cs typeface="Calibri"/>
              </a:rPr>
              <a:t>2nd</a:t>
            </a:r>
            <a:r>
              <a:rPr lang="en-GB" spc="55" dirty="0">
                <a:solidFill>
                  <a:srgbClr val="000000"/>
                </a:solidFill>
                <a:cs typeface="Calibri"/>
              </a:rPr>
              <a:t>  </a:t>
            </a:r>
            <a:r>
              <a:rPr lang="en-GB" spc="210" dirty="0" err="1">
                <a:solidFill>
                  <a:srgbClr val="000000"/>
                </a:solidFill>
                <a:cs typeface="Calibri"/>
              </a:rPr>
              <a:t>edn</a:t>
            </a:r>
            <a:r>
              <a:rPr lang="en-GB" spc="210" dirty="0">
                <a:solidFill>
                  <a:srgbClr val="000000"/>
                </a:solidFill>
                <a:cs typeface="Calibri"/>
              </a:rPr>
              <a:t>.</a:t>
            </a:r>
            <a:r>
              <a:rPr lang="en-GB" spc="50" dirty="0">
                <a:solidFill>
                  <a:srgbClr val="000000"/>
                </a:solidFill>
                <a:cs typeface="Calibri"/>
              </a:rPr>
              <a:t>  </a:t>
            </a:r>
            <a:r>
              <a:rPr lang="en-GB" spc="375" dirty="0">
                <a:solidFill>
                  <a:srgbClr val="000000"/>
                </a:solidFill>
                <a:cs typeface="Calibri"/>
              </a:rPr>
              <a:t>Da</a:t>
            </a:r>
            <a:r>
              <a:rPr lang="en-GB" spc="50" dirty="0">
                <a:solidFill>
                  <a:srgbClr val="000000"/>
                </a:solidFill>
                <a:cs typeface="Calibri"/>
              </a:rPr>
              <a:t>  </a:t>
            </a:r>
            <a:r>
              <a:rPr lang="en-GB" spc="325" dirty="0">
                <a:solidFill>
                  <a:srgbClr val="000000"/>
                </a:solidFill>
                <a:cs typeface="Calibri"/>
              </a:rPr>
              <a:t>Capo</a:t>
            </a:r>
            <a:r>
              <a:rPr lang="en-GB" spc="50" dirty="0">
                <a:solidFill>
                  <a:srgbClr val="000000"/>
                </a:solidFill>
                <a:cs typeface="Calibri"/>
              </a:rPr>
              <a:t>  </a:t>
            </a:r>
            <a:r>
              <a:rPr lang="en-GB" spc="240" dirty="0">
                <a:solidFill>
                  <a:srgbClr val="000000"/>
                </a:solidFill>
                <a:cs typeface="Calibri"/>
              </a:rPr>
              <a:t>Lifelong </a:t>
            </a:r>
            <a:r>
              <a:rPr lang="en-GB" spc="295" dirty="0">
                <a:solidFill>
                  <a:srgbClr val="000000"/>
                </a:solidFill>
                <a:cs typeface="Calibri"/>
              </a:rPr>
              <a:t>Books</a:t>
            </a:r>
          </a:p>
          <a:p>
            <a:pPr marL="0" indent="0">
              <a:buNone/>
            </a:pPr>
            <a:r>
              <a:rPr lang="en-GB" spc="135" dirty="0">
                <a:cs typeface="Calibri"/>
              </a:rPr>
              <a:t>Cirillo,</a:t>
            </a:r>
            <a:r>
              <a:rPr lang="en-GB" spc="285" dirty="0">
                <a:cs typeface="Calibri"/>
              </a:rPr>
              <a:t>   </a:t>
            </a:r>
            <a:r>
              <a:rPr lang="en-GB" spc="165" dirty="0">
                <a:cs typeface="Calibri"/>
              </a:rPr>
              <a:t>F.</a:t>
            </a:r>
            <a:r>
              <a:rPr lang="en-GB" spc="290" dirty="0">
                <a:cs typeface="Calibri"/>
              </a:rPr>
              <a:t>   </a:t>
            </a:r>
            <a:r>
              <a:rPr lang="en-GB" spc="95" dirty="0">
                <a:cs typeface="Calibri"/>
              </a:rPr>
              <a:t>(2018)</a:t>
            </a:r>
            <a:r>
              <a:rPr lang="en-GB" spc="285" dirty="0">
                <a:cs typeface="Calibri"/>
              </a:rPr>
              <a:t>   </a:t>
            </a:r>
            <a:r>
              <a:rPr lang="en-GB" i="1" spc="285" dirty="0">
                <a:cs typeface="Calibri"/>
              </a:rPr>
              <a:t>The   </a:t>
            </a:r>
            <a:r>
              <a:rPr lang="en-GB" i="1" spc="330" dirty="0">
                <a:cs typeface="Calibri"/>
              </a:rPr>
              <a:t>Pomodoro</a:t>
            </a:r>
            <a:r>
              <a:rPr lang="en-GB" i="1" spc="290" dirty="0">
                <a:cs typeface="Calibri"/>
              </a:rPr>
              <a:t>   </a:t>
            </a:r>
            <a:r>
              <a:rPr lang="en-GB" i="1" spc="260" dirty="0">
                <a:cs typeface="Calibri"/>
              </a:rPr>
              <a:t>Technique:</a:t>
            </a:r>
            <a:r>
              <a:rPr lang="en-GB" i="1" spc="285" dirty="0">
                <a:cs typeface="Calibri"/>
              </a:rPr>
              <a:t>   The</a:t>
            </a:r>
            <a:r>
              <a:rPr lang="en-GB" i="1" spc="290" dirty="0">
                <a:cs typeface="Calibri"/>
              </a:rPr>
              <a:t>   </a:t>
            </a:r>
            <a:r>
              <a:rPr lang="en-GB" i="1" spc="315" dirty="0">
                <a:cs typeface="Calibri"/>
              </a:rPr>
              <a:t>acclaimed </a:t>
            </a:r>
            <a:r>
              <a:rPr lang="en-GB" i="1" spc="270" dirty="0">
                <a:cs typeface="Calibri"/>
              </a:rPr>
              <a:t>time-</a:t>
            </a:r>
            <a:r>
              <a:rPr lang="en-GB" i="1" spc="400" dirty="0">
                <a:cs typeface="Calibri"/>
              </a:rPr>
              <a:t>management</a:t>
            </a:r>
            <a:r>
              <a:rPr lang="en-GB" i="1" spc="114" dirty="0">
                <a:cs typeface="Calibri"/>
              </a:rPr>
              <a:t>  </a:t>
            </a:r>
            <a:r>
              <a:rPr lang="en-GB" i="1" spc="290" dirty="0">
                <a:cs typeface="Calibri"/>
              </a:rPr>
              <a:t>system</a:t>
            </a:r>
            <a:r>
              <a:rPr lang="en-GB" i="1" spc="125" dirty="0">
                <a:cs typeface="Calibri"/>
              </a:rPr>
              <a:t>  </a:t>
            </a:r>
            <a:r>
              <a:rPr lang="en-GB" i="1" spc="270" dirty="0">
                <a:cs typeface="Calibri"/>
              </a:rPr>
              <a:t>that</a:t>
            </a:r>
            <a:r>
              <a:rPr lang="en-GB" i="1" spc="114" dirty="0">
                <a:cs typeface="Calibri"/>
              </a:rPr>
              <a:t>  </a:t>
            </a:r>
            <a:r>
              <a:rPr lang="en-GB" i="1" spc="325" dirty="0">
                <a:cs typeface="Calibri"/>
              </a:rPr>
              <a:t>has</a:t>
            </a:r>
            <a:r>
              <a:rPr lang="en-GB" i="1" spc="120" dirty="0">
                <a:cs typeface="Calibri"/>
              </a:rPr>
              <a:t>  </a:t>
            </a:r>
            <a:r>
              <a:rPr lang="en-GB" i="1" spc="280" dirty="0">
                <a:cs typeface="Calibri"/>
              </a:rPr>
              <a:t>transformed</a:t>
            </a:r>
            <a:r>
              <a:rPr lang="en-GB" i="1" spc="114" dirty="0">
                <a:cs typeface="Calibri"/>
              </a:rPr>
              <a:t>  </a:t>
            </a:r>
            <a:r>
              <a:rPr lang="en-GB" i="1" spc="345" dirty="0">
                <a:cs typeface="Calibri"/>
              </a:rPr>
              <a:t>how</a:t>
            </a:r>
            <a:r>
              <a:rPr lang="en-GB" i="1" spc="125" dirty="0">
                <a:cs typeface="Calibri"/>
              </a:rPr>
              <a:t>  </a:t>
            </a:r>
            <a:r>
              <a:rPr lang="en-GB" i="1" spc="340" dirty="0">
                <a:cs typeface="Calibri"/>
              </a:rPr>
              <a:t>we</a:t>
            </a:r>
            <a:r>
              <a:rPr lang="en-GB" i="1" spc="110" dirty="0">
                <a:cs typeface="Calibri"/>
              </a:rPr>
              <a:t>  </a:t>
            </a:r>
            <a:r>
              <a:rPr lang="en-GB" i="1" spc="190" dirty="0">
                <a:cs typeface="Calibri"/>
              </a:rPr>
              <a:t>work</a:t>
            </a:r>
            <a:r>
              <a:rPr lang="en-GB" spc="190" dirty="0">
                <a:cs typeface="Calibri"/>
              </a:rPr>
              <a:t>.</a:t>
            </a:r>
            <a:r>
              <a:rPr lang="en-GB" spc="95" dirty="0">
                <a:cs typeface="Calibri"/>
              </a:rPr>
              <a:t> </a:t>
            </a:r>
            <a:r>
              <a:rPr lang="en-GB" spc="254" dirty="0">
                <a:cs typeface="Calibri"/>
              </a:rPr>
              <a:t>Currency</a:t>
            </a:r>
            <a:endParaRPr lang="en-GB" dirty="0">
              <a:cs typeface="Calibri"/>
            </a:endParaRPr>
          </a:p>
          <a:p>
            <a:pPr marL="0" indent="0">
              <a:buNone/>
            </a:pPr>
            <a:r>
              <a:rPr lang="en-GB" spc="160" dirty="0">
                <a:cs typeface="Calibri"/>
              </a:rPr>
              <a:t>Cottrell,</a:t>
            </a:r>
            <a:r>
              <a:rPr lang="en-GB" spc="130" dirty="0">
                <a:cs typeface="Calibri"/>
              </a:rPr>
              <a:t> </a:t>
            </a:r>
            <a:r>
              <a:rPr lang="en-GB" spc="135" dirty="0">
                <a:cs typeface="Calibri"/>
              </a:rPr>
              <a:t>S.</a:t>
            </a:r>
            <a:r>
              <a:rPr lang="en-GB" spc="130" dirty="0">
                <a:cs typeface="Calibri"/>
              </a:rPr>
              <a:t> </a:t>
            </a:r>
            <a:r>
              <a:rPr lang="en-GB" dirty="0">
                <a:cs typeface="Calibri"/>
              </a:rPr>
              <a:t>(2011)</a:t>
            </a:r>
            <a:r>
              <a:rPr lang="en-GB" spc="125" dirty="0">
                <a:cs typeface="Calibri"/>
              </a:rPr>
              <a:t> </a:t>
            </a:r>
            <a:r>
              <a:rPr lang="en-GB" i="1" spc="220" dirty="0">
                <a:cs typeface="Calibri"/>
              </a:rPr>
              <a:t>Critical</a:t>
            </a:r>
            <a:r>
              <a:rPr lang="en-GB" i="1" spc="135" dirty="0">
                <a:cs typeface="Calibri"/>
              </a:rPr>
              <a:t> </a:t>
            </a:r>
            <a:r>
              <a:rPr lang="en-GB" i="1" spc="275" dirty="0">
                <a:cs typeface="Calibri"/>
              </a:rPr>
              <a:t>thinking</a:t>
            </a:r>
            <a:r>
              <a:rPr lang="en-GB" i="1" spc="120" dirty="0">
                <a:cs typeface="Calibri"/>
              </a:rPr>
              <a:t> </a:t>
            </a:r>
            <a:r>
              <a:rPr lang="en-GB" i="1" spc="135" dirty="0">
                <a:cs typeface="Calibri"/>
              </a:rPr>
              <a:t>skills:</a:t>
            </a:r>
            <a:r>
              <a:rPr lang="en-GB" i="1" spc="145" dirty="0">
                <a:cs typeface="Calibri"/>
              </a:rPr>
              <a:t> </a:t>
            </a:r>
            <a:r>
              <a:rPr lang="en-GB" i="1" spc="280" dirty="0">
                <a:cs typeface="Calibri"/>
              </a:rPr>
              <a:t>developing</a:t>
            </a:r>
            <a:r>
              <a:rPr lang="en-GB" i="1" spc="125" dirty="0">
                <a:cs typeface="Calibri"/>
              </a:rPr>
              <a:t> </a:t>
            </a:r>
            <a:r>
              <a:rPr lang="en-GB" i="1" spc="204" dirty="0">
                <a:cs typeface="Calibri"/>
              </a:rPr>
              <a:t>effective</a:t>
            </a:r>
            <a:r>
              <a:rPr lang="en-GB" i="1" spc="125" dirty="0">
                <a:cs typeface="Calibri"/>
              </a:rPr>
              <a:t> </a:t>
            </a:r>
            <a:r>
              <a:rPr lang="en-GB" i="1" spc="240" dirty="0">
                <a:cs typeface="Calibri"/>
              </a:rPr>
              <a:t>analysis </a:t>
            </a:r>
            <a:r>
              <a:rPr lang="en-GB" i="1" spc="380" dirty="0">
                <a:cs typeface="Calibri"/>
              </a:rPr>
              <a:t>and</a:t>
            </a:r>
            <a:r>
              <a:rPr lang="en-GB" i="1" spc="90" dirty="0">
                <a:cs typeface="Calibri"/>
              </a:rPr>
              <a:t> </a:t>
            </a:r>
            <a:r>
              <a:rPr lang="en-GB" i="1" spc="295" dirty="0">
                <a:cs typeface="Calibri"/>
              </a:rPr>
              <a:t>argument</a:t>
            </a:r>
            <a:r>
              <a:rPr lang="en-GB" spc="295" dirty="0">
                <a:cs typeface="Calibri"/>
              </a:rPr>
              <a:t>.</a:t>
            </a:r>
            <a:r>
              <a:rPr lang="en-GB" spc="125" dirty="0">
                <a:cs typeface="Calibri"/>
              </a:rPr>
              <a:t> </a:t>
            </a:r>
            <a:r>
              <a:rPr lang="en-GB" spc="280" dirty="0">
                <a:cs typeface="Calibri"/>
              </a:rPr>
              <a:t>2nd</a:t>
            </a:r>
            <a:r>
              <a:rPr lang="en-GB" spc="95" dirty="0">
                <a:cs typeface="Calibri"/>
              </a:rPr>
              <a:t> </a:t>
            </a:r>
            <a:r>
              <a:rPr lang="en-GB" spc="210" dirty="0" err="1">
                <a:cs typeface="Calibri"/>
              </a:rPr>
              <a:t>edn</a:t>
            </a:r>
            <a:r>
              <a:rPr lang="en-GB" spc="210" dirty="0">
                <a:cs typeface="Calibri"/>
              </a:rPr>
              <a:t>.</a:t>
            </a:r>
            <a:r>
              <a:rPr lang="en-GB" spc="110" dirty="0">
                <a:cs typeface="Calibri"/>
              </a:rPr>
              <a:t> </a:t>
            </a:r>
            <a:r>
              <a:rPr lang="en-GB" spc="250" dirty="0">
                <a:cs typeface="Calibri"/>
              </a:rPr>
              <a:t>Basingstoke:</a:t>
            </a:r>
            <a:r>
              <a:rPr lang="en-GB" spc="110" dirty="0">
                <a:cs typeface="Calibri"/>
              </a:rPr>
              <a:t> </a:t>
            </a:r>
            <a:r>
              <a:rPr lang="en-GB" spc="270" dirty="0">
                <a:cs typeface="Calibri"/>
              </a:rPr>
              <a:t>Palgrave</a:t>
            </a:r>
            <a:r>
              <a:rPr lang="en-GB" spc="95" dirty="0">
                <a:cs typeface="Calibri"/>
              </a:rPr>
              <a:t> </a:t>
            </a:r>
            <a:r>
              <a:rPr lang="en-GB" spc="250" dirty="0">
                <a:cs typeface="Calibri"/>
              </a:rPr>
              <a:t>Macmillan</a:t>
            </a:r>
            <a:endParaRPr lang="en-GB" dirty="0">
              <a:cs typeface="Calibri"/>
            </a:endParaRPr>
          </a:p>
          <a:p>
            <a:pPr marL="0" indent="0">
              <a:buNone/>
            </a:pPr>
            <a:r>
              <a:rPr lang="en-GB" spc="160" dirty="0">
                <a:cs typeface="Calibri"/>
              </a:rPr>
              <a:t>Cottrell,</a:t>
            </a:r>
            <a:r>
              <a:rPr lang="en-GB" spc="445" dirty="0">
                <a:cs typeface="Calibri"/>
              </a:rPr>
              <a:t> </a:t>
            </a:r>
            <a:r>
              <a:rPr lang="en-GB" spc="140" dirty="0">
                <a:cs typeface="Calibri"/>
              </a:rPr>
              <a:t>S.</a:t>
            </a:r>
            <a:r>
              <a:rPr lang="en-GB" spc="445" dirty="0">
                <a:cs typeface="Calibri"/>
              </a:rPr>
              <a:t> </a:t>
            </a:r>
            <a:r>
              <a:rPr lang="en-GB" spc="80" dirty="0">
                <a:cs typeface="Calibri"/>
              </a:rPr>
              <a:t>(2019)</a:t>
            </a:r>
            <a:r>
              <a:rPr lang="en-GB" spc="450" dirty="0">
                <a:cs typeface="Calibri"/>
              </a:rPr>
              <a:t> </a:t>
            </a:r>
            <a:r>
              <a:rPr lang="en-GB" spc="260" dirty="0">
                <a:cs typeface="Calibri"/>
              </a:rPr>
              <a:t>The</a:t>
            </a:r>
            <a:r>
              <a:rPr lang="en-GB" spc="450" dirty="0">
                <a:cs typeface="Calibri"/>
              </a:rPr>
              <a:t> </a:t>
            </a:r>
            <a:r>
              <a:rPr lang="en-GB" spc="260" dirty="0">
                <a:cs typeface="Calibri"/>
              </a:rPr>
              <a:t>study</a:t>
            </a:r>
            <a:r>
              <a:rPr lang="en-GB" spc="430" dirty="0">
                <a:cs typeface="Calibri"/>
              </a:rPr>
              <a:t> </a:t>
            </a:r>
            <a:r>
              <a:rPr lang="en-GB" spc="180" dirty="0">
                <a:cs typeface="Calibri"/>
              </a:rPr>
              <a:t>skills</a:t>
            </a:r>
            <a:r>
              <a:rPr lang="en-GB" spc="459" dirty="0">
                <a:cs typeface="Calibri"/>
              </a:rPr>
              <a:t> </a:t>
            </a:r>
            <a:r>
              <a:rPr lang="en-GB" spc="265" dirty="0">
                <a:cs typeface="Calibri"/>
              </a:rPr>
              <a:t>handbook.</a:t>
            </a:r>
            <a:r>
              <a:rPr lang="en-GB" spc="440" dirty="0">
                <a:cs typeface="Calibri"/>
              </a:rPr>
              <a:t> </a:t>
            </a:r>
            <a:r>
              <a:rPr lang="en-GB" spc="220" dirty="0">
                <a:cs typeface="Calibri"/>
              </a:rPr>
              <a:t>5th</a:t>
            </a:r>
            <a:r>
              <a:rPr lang="en-GB" spc="445" dirty="0">
                <a:cs typeface="Calibri"/>
              </a:rPr>
              <a:t> </a:t>
            </a:r>
            <a:r>
              <a:rPr lang="en-GB" spc="210" dirty="0" err="1">
                <a:cs typeface="Calibri"/>
              </a:rPr>
              <a:t>edn</a:t>
            </a:r>
            <a:r>
              <a:rPr lang="en-GB" spc="210" dirty="0">
                <a:cs typeface="Calibri"/>
              </a:rPr>
              <a:t>.</a:t>
            </a:r>
            <a:r>
              <a:rPr lang="en-GB" spc="450" dirty="0">
                <a:cs typeface="Calibri"/>
              </a:rPr>
              <a:t> </a:t>
            </a:r>
            <a:r>
              <a:rPr lang="en-GB" spc="315" dirty="0">
                <a:cs typeface="Calibri"/>
              </a:rPr>
              <a:t>Red </a:t>
            </a:r>
            <a:r>
              <a:rPr lang="en-GB" spc="250" dirty="0">
                <a:cs typeface="Calibri"/>
              </a:rPr>
              <a:t>Globe</a:t>
            </a:r>
            <a:r>
              <a:rPr lang="en-GB" spc="90" dirty="0">
                <a:cs typeface="Calibri"/>
              </a:rPr>
              <a:t> </a:t>
            </a:r>
            <a:r>
              <a:rPr lang="en-GB" spc="245" dirty="0">
                <a:cs typeface="Calibri"/>
              </a:rPr>
              <a:t>Press</a:t>
            </a:r>
            <a:endParaRPr lang="en-GB" dirty="0">
              <a:cs typeface="Calibri"/>
            </a:endParaRPr>
          </a:p>
          <a:p>
            <a:pPr marL="0" marR="5715" indent="0" algn="just">
              <a:lnSpc>
                <a:spcPct val="114999"/>
              </a:lnSpc>
              <a:buNone/>
            </a:pPr>
            <a:r>
              <a:rPr lang="en-GB" spc="200" dirty="0">
                <a:cs typeface="Calibri"/>
              </a:rPr>
              <a:t>Covey,</a:t>
            </a:r>
            <a:r>
              <a:rPr lang="en-GB" spc="375" dirty="0">
                <a:cs typeface="Calibri"/>
              </a:rPr>
              <a:t> </a:t>
            </a:r>
            <a:r>
              <a:rPr lang="en-GB" spc="100" dirty="0">
                <a:cs typeface="Calibri"/>
              </a:rPr>
              <a:t>S.R.,</a:t>
            </a:r>
            <a:r>
              <a:rPr lang="en-GB" spc="380" dirty="0">
                <a:cs typeface="Calibri"/>
              </a:rPr>
              <a:t> </a:t>
            </a:r>
            <a:r>
              <a:rPr lang="en-GB" spc="110" dirty="0">
                <a:cs typeface="Calibri"/>
              </a:rPr>
              <a:t>Merrill,</a:t>
            </a:r>
            <a:r>
              <a:rPr lang="en-GB" spc="395" dirty="0">
                <a:cs typeface="Calibri"/>
              </a:rPr>
              <a:t> </a:t>
            </a:r>
            <a:r>
              <a:rPr lang="en-GB" spc="140" dirty="0">
                <a:cs typeface="Calibri"/>
              </a:rPr>
              <a:t>A.R.</a:t>
            </a:r>
            <a:r>
              <a:rPr lang="en-GB" spc="380" dirty="0">
                <a:cs typeface="Calibri"/>
              </a:rPr>
              <a:t> </a:t>
            </a:r>
            <a:r>
              <a:rPr lang="en-GB" spc="330" dirty="0">
                <a:cs typeface="Calibri"/>
              </a:rPr>
              <a:t>and</a:t>
            </a:r>
            <a:r>
              <a:rPr lang="en-GB" spc="380" dirty="0">
                <a:cs typeface="Calibri"/>
              </a:rPr>
              <a:t> </a:t>
            </a:r>
            <a:r>
              <a:rPr lang="en-GB" spc="114" dirty="0">
                <a:cs typeface="Calibri"/>
              </a:rPr>
              <a:t>Merrill,</a:t>
            </a:r>
            <a:r>
              <a:rPr lang="en-GB" spc="385" dirty="0">
                <a:cs typeface="Calibri"/>
              </a:rPr>
              <a:t> </a:t>
            </a:r>
            <a:r>
              <a:rPr lang="en-GB" spc="165" dirty="0">
                <a:cs typeface="Calibri"/>
              </a:rPr>
              <a:t>R.R.</a:t>
            </a:r>
            <a:r>
              <a:rPr lang="en-GB" spc="375" dirty="0">
                <a:cs typeface="Calibri"/>
              </a:rPr>
              <a:t> </a:t>
            </a:r>
            <a:r>
              <a:rPr lang="en-GB" spc="100" dirty="0">
                <a:cs typeface="Calibri"/>
              </a:rPr>
              <a:t>(1994)</a:t>
            </a:r>
            <a:r>
              <a:rPr lang="en-GB" spc="375" dirty="0">
                <a:cs typeface="Calibri"/>
              </a:rPr>
              <a:t> </a:t>
            </a:r>
            <a:r>
              <a:rPr lang="en-GB" i="1" spc="204" dirty="0">
                <a:cs typeface="Calibri"/>
              </a:rPr>
              <a:t>First</a:t>
            </a:r>
            <a:r>
              <a:rPr lang="en-GB" i="1" spc="380" dirty="0">
                <a:cs typeface="Calibri"/>
              </a:rPr>
              <a:t> </a:t>
            </a:r>
            <a:r>
              <a:rPr lang="en-GB" i="1" spc="280" dirty="0">
                <a:cs typeface="Calibri"/>
              </a:rPr>
              <a:t>Things</a:t>
            </a:r>
            <a:r>
              <a:rPr lang="en-GB" i="1" spc="390" dirty="0">
                <a:cs typeface="Calibri"/>
              </a:rPr>
              <a:t> </a:t>
            </a:r>
            <a:r>
              <a:rPr lang="en-GB" i="1" spc="150" dirty="0">
                <a:cs typeface="Calibri"/>
              </a:rPr>
              <a:t>First:</a:t>
            </a:r>
            <a:r>
              <a:rPr lang="en-GB" i="1" spc="375" dirty="0">
                <a:cs typeface="Calibri"/>
              </a:rPr>
              <a:t> </a:t>
            </a:r>
            <a:r>
              <a:rPr lang="en-GB" i="1" spc="200" dirty="0">
                <a:cs typeface="Calibri"/>
              </a:rPr>
              <a:t>To </a:t>
            </a:r>
            <a:r>
              <a:rPr lang="en-GB" i="1" spc="180" dirty="0">
                <a:cs typeface="Calibri"/>
              </a:rPr>
              <a:t>Live,</a:t>
            </a:r>
            <a:r>
              <a:rPr lang="en-GB" i="1" spc="95" dirty="0">
                <a:cs typeface="Calibri"/>
              </a:rPr>
              <a:t> </a:t>
            </a:r>
            <a:r>
              <a:rPr lang="en-GB" i="1" spc="210" dirty="0">
                <a:cs typeface="Calibri"/>
              </a:rPr>
              <a:t>to</a:t>
            </a:r>
            <a:r>
              <a:rPr lang="en-GB" i="1" spc="85" dirty="0">
                <a:cs typeface="Calibri"/>
              </a:rPr>
              <a:t> </a:t>
            </a:r>
            <a:r>
              <a:rPr lang="en-GB" i="1" spc="210" dirty="0">
                <a:cs typeface="Calibri"/>
              </a:rPr>
              <a:t>Love,</a:t>
            </a:r>
            <a:r>
              <a:rPr lang="en-GB" i="1" spc="90" dirty="0">
                <a:cs typeface="Calibri"/>
              </a:rPr>
              <a:t> </a:t>
            </a:r>
            <a:r>
              <a:rPr lang="en-GB" i="1" spc="210" dirty="0">
                <a:cs typeface="Calibri"/>
              </a:rPr>
              <a:t>to</a:t>
            </a:r>
            <a:r>
              <a:rPr lang="en-GB" i="1" spc="80" dirty="0">
                <a:cs typeface="Calibri"/>
              </a:rPr>
              <a:t> </a:t>
            </a:r>
            <a:r>
              <a:rPr lang="en-GB" i="1" spc="250" dirty="0">
                <a:cs typeface="Calibri"/>
              </a:rPr>
              <a:t>Learn,</a:t>
            </a:r>
            <a:r>
              <a:rPr lang="en-GB" i="1" spc="100" dirty="0">
                <a:cs typeface="Calibri"/>
              </a:rPr>
              <a:t> </a:t>
            </a:r>
            <a:r>
              <a:rPr lang="en-GB" i="1" spc="210" dirty="0">
                <a:cs typeface="Calibri"/>
              </a:rPr>
              <a:t>to</a:t>
            </a:r>
            <a:r>
              <a:rPr lang="en-GB" i="1" spc="85" dirty="0">
                <a:cs typeface="Calibri"/>
              </a:rPr>
              <a:t> </a:t>
            </a:r>
            <a:r>
              <a:rPr lang="en-GB" i="1" spc="320" dirty="0">
                <a:cs typeface="Calibri"/>
              </a:rPr>
              <a:t>Leave</a:t>
            </a:r>
            <a:r>
              <a:rPr lang="en-GB" i="1" spc="75" dirty="0">
                <a:cs typeface="Calibri"/>
              </a:rPr>
              <a:t> </a:t>
            </a:r>
            <a:r>
              <a:rPr lang="en-GB" i="1" spc="380" dirty="0">
                <a:cs typeface="Calibri"/>
              </a:rPr>
              <a:t>a</a:t>
            </a:r>
            <a:r>
              <a:rPr lang="en-GB" i="1" spc="90" dirty="0">
                <a:cs typeface="Calibri"/>
              </a:rPr>
              <a:t> </a:t>
            </a:r>
            <a:r>
              <a:rPr lang="en-GB" i="1" spc="275">
                <a:cs typeface="Calibri"/>
              </a:rPr>
              <a:t>Legacy</a:t>
            </a:r>
            <a:r>
              <a:rPr lang="en-GB" spc="275">
                <a:cs typeface="Calibri"/>
              </a:rPr>
              <a:t>.</a:t>
            </a:r>
            <a:r>
              <a:rPr lang="en-GB" spc="95">
                <a:cs typeface="Calibri"/>
              </a:rPr>
              <a:t> </a:t>
            </a:r>
            <a:r>
              <a:rPr lang="en-GB" spc="260" dirty="0">
                <a:cs typeface="Calibri"/>
              </a:rPr>
              <a:t>Free</a:t>
            </a:r>
            <a:r>
              <a:rPr lang="en-GB" spc="90" dirty="0">
                <a:cs typeface="Calibri"/>
              </a:rPr>
              <a:t> </a:t>
            </a:r>
            <a:r>
              <a:rPr lang="en-GB" spc="254" dirty="0">
                <a:cs typeface="Calibri"/>
              </a:rPr>
              <a:t>Press</a:t>
            </a:r>
          </a:p>
          <a:p>
            <a:pPr marL="0" marR="5715" indent="0" algn="just">
              <a:lnSpc>
                <a:spcPct val="114999"/>
              </a:lnSpc>
              <a:buNone/>
            </a:pPr>
            <a:r>
              <a:rPr lang="en-GB" dirty="0"/>
              <a:t>National Institute for Health and Care Excellence (2025) </a:t>
            </a:r>
            <a:r>
              <a:rPr lang="en-GB" i="1" dirty="0"/>
              <a:t>Mental health in students: How common is it? Available at: </a:t>
            </a:r>
            <a:r>
              <a:rPr lang="en-GB" dirty="0">
                <a:hlinkClick r:id="rId2"/>
              </a:rPr>
              <a:t>Prevalence | Background information | Mental health in students | CKS | NICE</a:t>
            </a:r>
            <a:r>
              <a:rPr lang="en-GB" dirty="0"/>
              <a:t>. Accessed 25</a:t>
            </a:r>
            <a:r>
              <a:rPr lang="en-GB" baseline="30000" dirty="0"/>
              <a:t>th</a:t>
            </a:r>
            <a:r>
              <a:rPr lang="en-GB" dirty="0"/>
              <a:t> February 2025</a:t>
            </a:r>
          </a:p>
          <a:p>
            <a:pPr marL="0" indent="0">
              <a:buNone/>
            </a:pPr>
            <a:r>
              <a:rPr lang="en-GB" i="1" dirty="0"/>
              <a:t>Sanders, M. (2023) Student Mental Health in 2023: Who is Struggling and How is the situation changing?  Available at: </a:t>
            </a:r>
            <a:r>
              <a:rPr lang="en-GB" dirty="0">
                <a:hlinkClick r:id="rId3"/>
              </a:rPr>
              <a:t>student-mental-health-in-2023.pdf</a:t>
            </a:r>
            <a:r>
              <a:rPr lang="en-GB" dirty="0"/>
              <a:t>. Accessed 25</a:t>
            </a:r>
            <a:r>
              <a:rPr lang="en-GB" baseline="30000" dirty="0"/>
              <a:t>th</a:t>
            </a:r>
            <a:r>
              <a:rPr lang="en-GB" dirty="0"/>
              <a:t> February 2026. </a:t>
            </a:r>
            <a:endParaRPr lang="en-GB" i="1" dirty="0"/>
          </a:p>
          <a:p>
            <a:endParaRPr lang="en-GB" dirty="0"/>
          </a:p>
        </p:txBody>
      </p:sp>
    </p:spTree>
    <p:extLst>
      <p:ext uri="{BB962C8B-B14F-4D97-AF65-F5344CB8AC3E}">
        <p14:creationId xmlns:p14="http://schemas.microsoft.com/office/powerpoint/2010/main" val="31683674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Frame">
  <a:themeElements>
    <a:clrScheme name="Custom 18">
      <a:dk1>
        <a:srgbClr val="FFFFFF"/>
      </a:dk1>
      <a:lt1>
        <a:sysClr val="window" lastClr="FFFFFF"/>
      </a:lt1>
      <a:dk2>
        <a:srgbClr val="454545"/>
      </a:dk2>
      <a:lt2>
        <a:srgbClr val="595959"/>
      </a:lt2>
      <a:accent1>
        <a:srgbClr val="586EA6"/>
      </a:accent1>
      <a:accent2>
        <a:srgbClr val="B71E42"/>
      </a:accent2>
      <a:accent3>
        <a:srgbClr val="002060"/>
      </a:accent3>
      <a:accent4>
        <a:srgbClr val="586EA6"/>
      </a:accent4>
      <a:accent5>
        <a:srgbClr val="586EA6"/>
      </a:accent5>
      <a:accent6>
        <a:srgbClr val="6892A0"/>
      </a:accent6>
      <a:hlink>
        <a:srgbClr val="B71E42"/>
      </a:hlink>
      <a:folHlink>
        <a:srgbClr val="586EA6"/>
      </a:folHlink>
    </a:clrScheme>
    <a:fontScheme name="Default">
      <a:majorFont>
        <a:latin typeface="Arial"/>
        <a:ea typeface=""/>
        <a:cs typeface=""/>
      </a:majorFont>
      <a:minorFont>
        <a:latin typeface="Arial"/>
        <a:ea typeface=""/>
        <a:cs typeface=""/>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F00915908_Getting to know your classmate_RVA_v3.potx" id="{3AB90CC0-EE9A-4719-A10E-2B9C37D95451}" vid="{F0D04700-138B-4F65-8F40-43A8301C62DD}"/>
    </a:ext>
  </a:extLst>
</a:theme>
</file>

<file path=ppt/theme/theme3.xml><?xml version="1.0" encoding="utf-8"?>
<a:theme xmlns:a="http://schemas.openxmlformats.org/drawingml/2006/main" name="DividendVTI">
  <a:themeElements>
    <a:clrScheme name="AnalogousFromLightSeedLeftStep">
      <a:dk1>
        <a:srgbClr val="000000"/>
      </a:dk1>
      <a:lt1>
        <a:srgbClr val="FFFFFF"/>
      </a:lt1>
      <a:dk2>
        <a:srgbClr val="20392D"/>
      </a:dk2>
      <a:lt2>
        <a:srgbClr val="E8E2E2"/>
      </a:lt2>
      <a:accent1>
        <a:srgbClr val="80A9A7"/>
      </a:accent1>
      <a:accent2>
        <a:srgbClr val="75AB92"/>
      </a:accent2>
      <a:accent3>
        <a:srgbClr val="81AC87"/>
      </a:accent3>
      <a:accent4>
        <a:srgbClr val="86AC76"/>
      </a:accent4>
      <a:accent5>
        <a:srgbClr val="9AA67D"/>
      </a:accent5>
      <a:accent6>
        <a:srgbClr val="A9A273"/>
      </a:accent6>
      <a:hlink>
        <a:srgbClr val="AE696C"/>
      </a:hlink>
      <a:folHlink>
        <a:srgbClr val="7F7F7F"/>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3603</Words>
  <Application>Microsoft Office PowerPoint</Application>
  <PresentationFormat>Widescreen</PresentationFormat>
  <Paragraphs>334</Paragraphs>
  <Slides>48</Slides>
  <Notes>28</Notes>
  <HiddenSlides>0</HiddenSlides>
  <MMClips>2</MMClips>
  <ScaleCrop>false</ScaleCrop>
  <HeadingPairs>
    <vt:vector size="6" baseType="variant">
      <vt:variant>
        <vt:lpstr>Fonts Used</vt:lpstr>
      </vt:variant>
      <vt:variant>
        <vt:i4>13</vt:i4>
      </vt:variant>
      <vt:variant>
        <vt:lpstr>Theme</vt:lpstr>
      </vt:variant>
      <vt:variant>
        <vt:i4>5</vt:i4>
      </vt:variant>
      <vt:variant>
        <vt:lpstr>Slide Titles</vt:lpstr>
      </vt:variant>
      <vt:variant>
        <vt:i4>48</vt:i4>
      </vt:variant>
    </vt:vector>
  </HeadingPairs>
  <TitlesOfParts>
    <vt:vector size="66" baseType="lpstr">
      <vt:lpstr>Aptos</vt:lpstr>
      <vt:lpstr>Aptos Display</vt:lpstr>
      <vt:lpstr>arial</vt:lpstr>
      <vt:lpstr>arial</vt:lpstr>
      <vt:lpstr>Arial Black</vt:lpstr>
      <vt:lpstr>Avenir Next LT Pro</vt:lpstr>
      <vt:lpstr>Calibri</vt:lpstr>
      <vt:lpstr>Calibri Light</vt:lpstr>
      <vt:lpstr>Cambria</vt:lpstr>
      <vt:lpstr>Franklin Gothic Book</vt:lpstr>
      <vt:lpstr>Franklin Gothic Demi</vt:lpstr>
      <vt:lpstr>Sabon Next LT</vt:lpstr>
      <vt:lpstr>Wingdings 2</vt:lpstr>
      <vt:lpstr>Office Theme</vt:lpstr>
      <vt:lpstr>Frame</vt:lpstr>
      <vt:lpstr>DividendVTI</vt:lpstr>
      <vt:lpstr>1_Office Theme</vt:lpstr>
      <vt:lpstr>2_Office Theme</vt:lpstr>
      <vt:lpstr>Academic Study Skills:</vt:lpstr>
      <vt:lpstr>Feeling like Dory be like… </vt:lpstr>
      <vt:lpstr>It’s all about me… </vt:lpstr>
      <vt:lpstr>Wait a minute… </vt:lpstr>
      <vt:lpstr>The Learning Community</vt:lpstr>
      <vt:lpstr>PowerPoint Presentation</vt:lpstr>
      <vt:lpstr>Professional Standards </vt:lpstr>
      <vt:lpstr>Your Classroom, Your Community </vt:lpstr>
      <vt:lpstr>Education and Consumerism </vt:lpstr>
      <vt:lpstr>Your Goals </vt:lpstr>
      <vt:lpstr>Module Aim and Learning Outcomes </vt:lpstr>
      <vt:lpstr>Assignment Overview </vt:lpstr>
      <vt:lpstr>PowerPoint Presentation</vt:lpstr>
      <vt:lpstr>PowerPoint Presentation</vt:lpstr>
      <vt:lpstr>Assignment 3 </vt:lpstr>
      <vt:lpstr>Break time </vt:lpstr>
      <vt:lpstr>“What do you think matters most when you study?”</vt:lpstr>
      <vt:lpstr>Definitions and Characterisations </vt:lpstr>
      <vt:lpstr>Key aspects of wellbeing </vt:lpstr>
      <vt:lpstr>What is mental health</vt:lpstr>
      <vt:lpstr>Wellbeing Wheel:  Activity </vt:lpstr>
      <vt:lpstr>Drivers of poor mental health and wellbeing </vt:lpstr>
      <vt:lpstr>Avoiding negative wellbeing looks like… </vt:lpstr>
      <vt:lpstr>PowerPoint Presentation</vt:lpstr>
      <vt:lpstr>Don’t be a… </vt:lpstr>
      <vt:lpstr>Break Time </vt:lpstr>
      <vt:lpstr>Learning how to Learn </vt:lpstr>
      <vt:lpstr>Learning is a unique experience!</vt:lpstr>
      <vt:lpstr>PowerPoint Presentation</vt:lpstr>
      <vt:lpstr>WHAT ARE STUDY SKILLS?</vt:lpstr>
      <vt:lpstr>What are the study skills? </vt:lpstr>
      <vt:lpstr>Why are study skills important? </vt:lpstr>
      <vt:lpstr>How do you manage your time? </vt:lpstr>
      <vt:lpstr>Time Management </vt:lpstr>
      <vt:lpstr>Planning and Preparing</vt:lpstr>
      <vt:lpstr>Time Management </vt:lpstr>
      <vt:lpstr>Who Procrastinates? </vt:lpstr>
      <vt:lpstr>Procrastination</vt:lpstr>
      <vt:lpstr>There are solutions… </vt:lpstr>
      <vt:lpstr>THE POMODORO TECHNIQUE</vt:lpstr>
      <vt:lpstr>THE POMODORO TECHNIQUE</vt:lpstr>
      <vt:lpstr>THE POMODORO TECHNIQUE</vt:lpstr>
      <vt:lpstr>EISENHOWER’S MATRIX</vt:lpstr>
      <vt:lpstr>EISENHOWER’S MATRIX</vt:lpstr>
      <vt:lpstr>EISENHOWER’S MATRIX</vt:lpstr>
      <vt:lpstr>Overview </vt:lpstr>
      <vt:lpstr>Academic Skills INFO SKILLS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2</cp:revision>
  <dcterms:created xsi:type="dcterms:W3CDTF">2026-02-25T20:55:38Z</dcterms:created>
  <dcterms:modified xsi:type="dcterms:W3CDTF">2026-04-26T10:42:44Z</dcterms:modified>
</cp:coreProperties>
</file>