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2" y="4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DRAFT – Ashford Community Care Service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01117" y="2926080"/>
            <a:ext cx="2667845" cy="20313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spcAft>
                <a:spcPts val="1200"/>
              </a:spcAft>
              <a:defRPr sz="2400" b="1"/>
            </a:pPr>
            <a:r>
              <a:rPr dirty="0"/>
              <a:t>Rebecca MacMillan</a:t>
            </a:r>
            <a:endParaRPr lang="en-GB" dirty="0"/>
          </a:p>
          <a:p>
            <a:pPr algn="ctr">
              <a:spcAft>
                <a:spcPts val="1200"/>
              </a:spcAft>
              <a:defRPr sz="2400" b="1"/>
            </a:pPr>
            <a:r>
              <a:rPr lang="en-GB" dirty="0"/>
              <a:t>Farhan Ramzan</a:t>
            </a:r>
          </a:p>
          <a:p>
            <a:pPr algn="ctr">
              <a:spcAft>
                <a:spcPts val="1200"/>
              </a:spcAft>
              <a:defRPr sz="2400" b="1"/>
            </a:pPr>
            <a:r>
              <a:rPr lang="en-GB" dirty="0"/>
              <a:t>Sohail Raja </a:t>
            </a:r>
          </a:p>
          <a:p>
            <a:pPr algn="ctr">
              <a:spcAft>
                <a:spcPts val="1200"/>
              </a:spcAft>
              <a:defRPr sz="2400" b="1"/>
            </a:pPr>
            <a:r>
              <a:rPr lang="en-GB" dirty="0"/>
              <a:t>Abdul Raqib </a:t>
            </a:r>
            <a:r>
              <a:rPr lang="en-GB" dirty="0" err="1"/>
              <a:t>ali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Case study and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Ashford supports adults with physical disabilities and long-term care needs.</a:t>
            </a:r>
          </a:p>
          <a:p>
            <a:pPr>
              <a:spcAft>
                <a:spcPts val="1200"/>
              </a:spcAft>
              <a:defRPr sz="2000"/>
            </a:pPr>
            <a:r>
              <a:t>• Staff provide daily care, medication reminders, appointment support and wellbeing checks.</a:t>
            </a:r>
          </a:p>
          <a:p>
            <a:pPr>
              <a:spcAft>
                <a:spcPts val="1200"/>
              </a:spcAft>
              <a:defRPr sz="2000"/>
            </a:pPr>
            <a:r>
              <a:t>• Problems: missed updates, duplicated work, inconsistent records and inefficient working.</a:t>
            </a:r>
          </a:p>
          <a:p>
            <a:pPr>
              <a:spcAft>
                <a:spcPts val="1200"/>
              </a:spcAft>
              <a:defRPr sz="2000"/>
            </a:pPr>
            <a:r>
              <a:t>• Selected task: writing care-related documents and care records.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Chosen tool: Microsoft Word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Create standard templates for daily care notes and wellbeing checks.</a:t>
            </a:r>
          </a:p>
          <a:p>
            <a:pPr>
              <a:spcAft>
                <a:spcPts val="1200"/>
              </a:spcAft>
              <a:defRPr sz="2000"/>
            </a:pPr>
            <a:r>
              <a:t>• Use headings, tables and prompts to keep records consistent.</a:t>
            </a:r>
          </a:p>
          <a:p>
            <a:pPr>
              <a:spcAft>
                <a:spcPts val="1200"/>
              </a:spcAft>
              <a:defRPr sz="2000"/>
            </a:pPr>
            <a:r>
              <a:t>• Include date/time, support provided, observations, concerns, actions and follow-up.</a:t>
            </a:r>
          </a:p>
          <a:p>
            <a:pPr>
              <a:spcAft>
                <a:spcPts val="1200"/>
              </a:spcAft>
              <a:defRPr sz="2000"/>
            </a:pPr>
            <a:r>
              <a:t>• Microsoft says Word supports templates, editing and collaboration (Microsoft, n.d.).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Efficiency and communication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A shared format may reduce repeated formatting and missing details.</a:t>
            </a:r>
          </a:p>
          <a:p>
            <a:pPr>
              <a:spcAft>
                <a:spcPts val="1200"/>
              </a:spcAft>
              <a:defRPr sz="2000"/>
            </a:pPr>
            <a:r>
              <a:t>• Clear headings help colleagues find information more easily.</a:t>
            </a:r>
          </a:p>
          <a:p>
            <a:pPr>
              <a:spcAft>
                <a:spcPts val="1200"/>
              </a:spcAft>
              <a:defRPr sz="2000"/>
            </a:pPr>
            <a:r>
              <a:t>• Digital documentation does not automatically save time; Ashford should test the template.</a:t>
            </a:r>
          </a:p>
          <a:p>
            <a:pPr>
              <a:spcAft>
                <a:spcPts val="1200"/>
              </a:spcAft>
              <a:defRPr sz="2000"/>
            </a:pPr>
            <a:r>
              <a:t>• Use approved systems and follow organisational record-keeping rules.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Benefits, limitations and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Benefits: consistency, readability, easy template updates.</a:t>
            </a:r>
          </a:p>
          <a:p>
            <a:pPr>
              <a:spcAft>
                <a:spcPts val="1200"/>
              </a:spcAft>
              <a:defRPr sz="2000"/>
            </a:pPr>
            <a:r>
              <a:t>• Limitations: Word is not a specialist care-record system; files can be duplicated or saved incorrectly.</a:t>
            </a:r>
          </a:p>
          <a:p>
            <a:pPr>
              <a:spcAft>
                <a:spcPts val="1200"/>
              </a:spcAft>
              <a:defRPr sz="2000"/>
            </a:pPr>
            <a:r>
              <a:t>• Recommendations: agree a template, train staff, pilot it and audit records.</a:t>
            </a:r>
          </a:p>
          <a:p>
            <a:pPr>
              <a:spcAft>
                <a:spcPts val="1200"/>
              </a:spcAft>
              <a:defRPr sz="2000"/>
            </a:pPr>
            <a:r>
              <a:t>• Check whether completeness improves and duplication/missed updates decrease.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6576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/>
            </a:pPr>
            <a:r>
              <a:t>Harvard references – draft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789920" cy="5029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• Microsoft (n.d.) Microsoft Word. Available at: https://www.microsoft.com/en-gb/microsoft-365/word (Accessed: 9 October 2026).</a:t>
            </a:r>
          </a:p>
          <a:p>
            <a:pPr>
              <a:spcAft>
                <a:spcPts val="1200"/>
              </a:spcAft>
              <a:defRPr sz="2000"/>
            </a:pPr>
            <a:r>
              <a:t>• NMC (2018) The Code. Available at: https://www.nmc.org.uk/standards/code/ (Accessed: 9 October 2026).</a:t>
            </a:r>
          </a:p>
          <a:p>
            <a:pPr>
              <a:spcAft>
                <a:spcPts val="1200"/>
              </a:spcAft>
              <a:defRPr sz="2000"/>
            </a:pPr>
            <a:r>
              <a:t>• Add and check at least five credible academic sources across the group before submission.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9D7DDC9E10214D933E3CBD85CF9DDF" ma:contentTypeVersion="4" ma:contentTypeDescription="Create a new document." ma:contentTypeScope="" ma:versionID="8b0225c3924606254bc61873b07a6caf">
  <xsd:schema xmlns:xsd="http://www.w3.org/2001/XMLSchema" xmlns:xs="http://www.w3.org/2001/XMLSchema" xmlns:p="http://schemas.microsoft.com/office/2006/metadata/properties" xmlns:ns3="7776a00f-01fb-47bc-962e-3746121dba2d" targetNamespace="http://schemas.microsoft.com/office/2006/metadata/properties" ma:root="true" ma:fieldsID="ef3f9d7efe1fb036493e3c8f0a37ac18" ns3:_="">
    <xsd:import namespace="7776a00f-01fb-47bc-962e-3746121dba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76a00f-01fb-47bc-962e-3746121dba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A959D3C-1C89-431B-8476-69919C5E84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76a00f-01fb-47bc-962e-3746121dba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AE6CAEA-D99D-427A-B175-F935FD10F4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CF5DE8-BA9F-4140-82B1-F0204F420E0D}">
  <ds:schemaRefs>
    <ds:schemaRef ds:uri="http://schemas.openxmlformats.org/package/2006/metadata/core-properties"/>
    <ds:schemaRef ds:uri="7776a00f-01fb-47bc-962e-3746121dba2d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333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Sohail Raja (2610592)</cp:lastModifiedBy>
  <cp:revision>2</cp:revision>
  <dcterms:created xsi:type="dcterms:W3CDTF">2013-01-27T09:14:16Z</dcterms:created>
  <dcterms:modified xsi:type="dcterms:W3CDTF">2026-10-09T15:53:24Z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0x010100579D7DDC9E10214D933E3CBD85CF9DDF</vt:lpwstr>
  </property>
</Properties>
</file>