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BB1B77-D179-882C-917D-931D8A18CED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5FD441-FA4C-3430-87A7-F2D66E2CD6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B6764D-4428-C8EA-E163-F826166A9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0A3498-DB1C-1776-50DC-49BD8FD1C2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0ADC06-FA33-F109-9E57-F6F5C18169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10008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80F7E-4164-C293-7302-04EE3FA866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DA4CB-B91D-5A0A-996B-2D35CE4EC6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4B488D-7AC3-13CF-141A-3BD931F2C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30658-F533-E6F6-452F-EE382B142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D05CA6-EF6D-DC3E-1CB9-AAE3A76CFA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2653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6C0A1A-7E97-B60F-2124-33B9AAB4FD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87A0A2-E564-0A5F-E50C-75599375E0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A2D49-872B-24EA-5F4D-2E98FB212F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0407F3-3CF3-0931-AF58-0998116E46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94DB66-4DBD-21EB-7725-068042A42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2189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07A8C5-2351-7ACA-1C18-853EB585A6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DDEABB-C64D-880F-FA3C-95DCF9485B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6372F93-28F6-5D19-67E1-ED132923D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1DE699-B7C3-ACE2-000F-8A5AC9FF3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35223A-31A9-E1D8-42EE-DE03662610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5C18E1-773C-C7CA-7B9F-852642814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645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AC3C54-5ED1-BB0B-B46A-2AF14A2E0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29BA1B-97D1-BB2B-32D7-587E5154BC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B7B350-8581-1366-82B9-1945CD2ED7A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909D145-A2DD-6CC7-BA68-792F868300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FB62A1-2EE1-9D69-1A0A-4BC67D21694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6DD2971-9C74-1389-6099-F4EFBCB460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3E33298-6C7B-D9FE-2A55-9D7B36C031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3E5036-CDA1-975A-7E7B-8B591F65A4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05602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A4E229-7889-6081-62B8-7F063E1816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4EFD75-DACD-C7BA-E1EF-D4ED526DC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3A5E335-2067-C602-488E-64A32C0002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2181DB-C098-1A71-B858-88813892CA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02755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760900-245A-D42E-6EE5-0F4CF2A1EE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8E392A-E485-177C-1B25-1C81D9D24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5944F2-AAC8-9E8C-7148-95261A212B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28948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7E3ED-3BE5-D0B6-0C18-4BB00B2F64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3F79EC-0ACD-4ACD-5F49-DB596F2500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D203F2-F6E1-DE8E-EC54-6D70E5A460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AE930-246B-8D5D-944A-6BAC7D35F4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25B58E-795E-815A-1681-30B67E61C6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7BC0FC-6421-D5B0-64A8-F59D04B87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368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D21B98-9D22-FD21-9312-F7CBECD8C3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1703FAB-6E4A-3E47-3D83-CE9579A47C4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822D44-5FEE-76A3-4183-B2818C376B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4AE247-238C-14EC-99C5-A3060E6BD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2908A7B-65B8-56BA-4E07-4370C12834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1C8A4A-7B3D-0A51-B457-4C93754ED7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898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4623E-D216-5568-1680-F47C3E21F4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1E46BBB-3EF3-5221-BD9A-AC302CED5C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AE14AD-C9A9-CB7C-05C6-145778BF0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CDDF0-3776-1393-F4FE-E6CD92A7D0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2B4E37-E6C6-5D23-D9AE-0133B99E91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19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955FA21-F6FB-EF01-1886-EB000DE043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9B5E643-A46C-AA0B-EFD1-5C2837F7E4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B80629-C49B-C9B9-FEE3-A042D2A0A8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534A28-B210-E860-2EAC-F4C13296D7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65BAB6-C468-E3B0-C9C8-347E2CE2E0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30766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CA6939-5CE8-322D-3082-CA24807057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FEDF81-A3EC-5C7A-F4B5-3757630E09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49F2F-B899-5596-5362-7ABDA8A5D87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6852FB-482B-AA42-B1D6-B6DA587FDE7D}" type="datetimeFigureOut">
              <a:rPr lang="en-US" smtClean="0"/>
              <a:t>7/21/26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FF40F9-F96E-B47C-643F-D980C65E238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73DC48-9109-0767-80EE-608455C173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7909A0-700E-EA47-A817-28436BB8B0E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4298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3855B8D0-FA9F-482C-DCD4-0D189DED8B0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1125538"/>
            <a:ext cx="9906000" cy="2303462"/>
          </a:xfrm>
        </p:spPr>
        <p:txBody>
          <a:bodyPr>
            <a:normAutofit fontScale="92500" lnSpcReduction="20000"/>
          </a:bodyPr>
          <a:lstStyle/>
          <a:p>
            <a:r>
              <a:rPr lang="en-US" sz="1800" b="0" i="0" dirty="0">
                <a:effectLst/>
                <a:latin typeface="Helvetica" pitchFamily="2" charset="0"/>
              </a:rPr>
              <a:t>Student Name: Dominic Adam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Student ID: 2509010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Presentation Title: Communication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Barriers at Flight Foods Ltd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Module: LCLM4003 Effective </a:t>
            </a:r>
            <a:r>
              <a:rPr lang="en-US" sz="1800" b="0" i="0" dirty="0" err="1">
                <a:effectLst/>
                <a:latin typeface="Helvetica" pitchFamily="2" charset="0"/>
              </a:rPr>
              <a:t>Teamworking</a:t>
            </a:r>
            <a:r>
              <a:rPr lang="en-US" sz="1800" b="0" i="0" dirty="0">
                <a:effectLst/>
                <a:latin typeface="Helvetica" pitchFamily="2" charset="0"/>
              </a:rPr>
              <a:t> and Communication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University: University of Wales Trinity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0" i="0" dirty="0">
                <a:effectLst/>
                <a:latin typeface="Helvetica" pitchFamily="2" charset="0"/>
              </a:rPr>
              <a:t>Saint David</a:t>
            </a:r>
            <a:endParaRPr lang="en-US" sz="1800" dirty="0"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0535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DBBF1-1C54-CDA9-3195-1325C782C6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b="1" i="1" u="sng" dirty="0">
                <a:effectLst/>
                <a:latin typeface="Helvetica" pitchFamily="2" charset="0"/>
              </a:rPr>
              <a:t>OVERVIEW</a:t>
            </a:r>
          </a:p>
          <a:p>
            <a:r>
              <a:rPr lang="en-US" sz="1800" b="1" i="0" dirty="0">
                <a:effectLst/>
                <a:latin typeface="Helvetica" pitchFamily="2" charset="0"/>
              </a:rPr>
              <a:t>What I Will Cover</a:t>
            </a:r>
            <a:endParaRPr lang="en-US" sz="1800" b="1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﻿﻿﻿Flight Foods background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﻿﻿﻿5 key communication barriers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﻿﻿﻿Theory and solutions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﻿﻿﻿Conclusion</a:t>
            </a:r>
            <a:endParaRPr lang="en-US" sz="1800" dirty="0">
              <a:effectLst/>
              <a:latin typeface="Helvetica" pitchFamily="2" charset="0"/>
            </a:endParaRPr>
          </a:p>
          <a:p>
            <a:r>
              <a:rPr lang="en-US" sz="1800" b="1" i="0" dirty="0">
                <a:effectLst/>
                <a:latin typeface="Helvetica" pitchFamily="2" charset="0"/>
              </a:rPr>
              <a:t>Case Background</a:t>
            </a:r>
            <a:endParaRPr lang="en-US" sz="1800" b="1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﻿﻿Makes ready meals for airlines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﻿﻿Losing contracts due to poor standards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﻿﻿Noisy factory, multilingual staff, frequent misunderstandings</a:t>
            </a:r>
            <a:endParaRPr lang="en-US" sz="1800" dirty="0"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2040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AC54B-B7CB-4C3B-1096-C7825510D3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b="1" i="1" u="sng" dirty="0">
                <a:effectLst/>
                <a:latin typeface="Helvetica" pitchFamily="2" charset="0"/>
              </a:rPr>
              <a:t>BARRIER 1: NOISE</a:t>
            </a: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﻿﻿Loud machinery makes speech unclear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﻿﻿Theory: Shannon-Weaver - physical noise breaks messages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﻿﻿Fix: Brief when machines off; use written visual instructions</a:t>
            </a:r>
            <a:endParaRPr lang="en-US" sz="1800" dirty="0"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02037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FFA8B4-411F-3140-CE2F-2B8F9B1EBA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b="1" i="1" u="sng" dirty="0">
                <a:effectLst/>
                <a:latin typeface="Helvetica" pitchFamily="2" charset="0"/>
              </a:rPr>
              <a:t>BARRIER 2:</a:t>
            </a:r>
            <a:r>
              <a:rPr lang="en-US" sz="1800" b="1" i="1" u="sng" dirty="0">
                <a:latin typeface="Helvetica" pitchFamily="2" charset="0"/>
              </a:rPr>
              <a:t> </a:t>
            </a:r>
            <a:r>
              <a:rPr lang="en-US" sz="1800" b="1" i="1" u="sng" dirty="0">
                <a:effectLst/>
                <a:latin typeface="Helvetica" pitchFamily="2" charset="0"/>
              </a:rPr>
              <a:t>LANGUAGE</a:t>
            </a: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﻿﻿Limited English; fast speech, slang, harsh tone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﻿﻿Theory: </a:t>
            </a:r>
            <a:r>
              <a:rPr lang="en-US" sz="1800" b="0" i="0" dirty="0" err="1">
                <a:effectLst/>
                <a:latin typeface="Helvetica" pitchFamily="2" charset="0"/>
              </a:rPr>
              <a:t>Schramm</a:t>
            </a:r>
            <a:r>
              <a:rPr lang="en-US" sz="1800" b="0" i="0" dirty="0">
                <a:effectLst/>
                <a:latin typeface="Helvetica" pitchFamily="2" charset="0"/>
              </a:rPr>
              <a:t> - needs shared language/understanding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﻿﻿Fix: Translate signs; speak slowly and calmly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149065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C033D0-1339-BCCC-B095-200811A4C4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b="1" i="1" u="sng" dirty="0">
                <a:effectLst/>
                <a:latin typeface="Helvetica" pitchFamily="2" charset="0"/>
              </a:rPr>
              <a:t>BARRIER 3: AGE</a:t>
            </a: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﻿﻿Different understanding between younger/older staff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﻿﻿Theory: Communication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Accommodation - adapt your style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﻿﻿Fix: Use different training formats; pair staff up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58605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7EFBEA-A582-2EB6-0F5B-7842804D87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b="1" i="1" u="sng" dirty="0">
                <a:effectLst/>
                <a:latin typeface="Helvetica" pitchFamily="2" charset="0"/>
              </a:rPr>
              <a:t>BARRIER 4: CULTURE</a:t>
            </a: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﻿﻿Different views on authority and rules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﻿﻿Theory: </a:t>
            </a:r>
            <a:r>
              <a:rPr lang="en-US" sz="1800" b="0" i="0" dirty="0" err="1">
                <a:effectLst/>
                <a:latin typeface="Helvetica" pitchFamily="2" charset="0"/>
              </a:rPr>
              <a:t>Hofstede</a:t>
            </a:r>
            <a:r>
              <a:rPr lang="en-US" sz="1800" b="0" i="0" dirty="0">
                <a:effectLst/>
                <a:latin typeface="Helvetica" pitchFamily="2" charset="0"/>
              </a:rPr>
              <a:t> - culture changes how rules are seen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﻿﻿Fix: Explain why rules matter, not just list them</a:t>
            </a:r>
            <a:endParaRPr lang="en-US" sz="1800" dirty="0">
              <a:effectLst/>
              <a:latin typeface="Helvetica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23096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EB2C3-8C88-0743-314C-0625C451D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b="0" i="0" dirty="0">
                <a:effectLst/>
                <a:latin typeface="Helvetica" pitchFamily="2" charset="0"/>
              </a:rPr>
              <a:t>BARRIER 5: EMOTIONS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﻿﻿Stressed manager; intimidated staff don't ask questions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﻿﻿Theory: Transactional Model - mood changes communication</a:t>
            </a:r>
            <a:endParaRPr lang="en-US" sz="1800" dirty="0">
              <a:effectLst/>
              <a:latin typeface="Helvetica" pitchFamily="2" charset="0"/>
            </a:endParaRPr>
          </a:p>
          <a:p>
            <a:pPr lvl="0"/>
            <a:r>
              <a:rPr lang="en-US" sz="1800" b="0" i="0" dirty="0">
                <a:effectLst/>
                <a:latin typeface="Helvetica" pitchFamily="2" charset="0"/>
              </a:rPr>
              <a:t>﻿﻿Fix: Allow proper training time;</a:t>
            </a:r>
            <a:br>
              <a:rPr lang="en-US" sz="1800" b="0" i="0" dirty="0">
                <a:effectLst/>
                <a:latin typeface="Helvetica" pitchFamily="2" charset="0"/>
              </a:rPr>
            </a:br>
            <a:r>
              <a:rPr lang="en-US" sz="1800" b="0" i="0" dirty="0">
                <a:effectLst/>
                <a:latin typeface="Helvetica" pitchFamily="2" charset="0"/>
              </a:rPr>
              <a:t>encourage questions</a:t>
            </a:r>
            <a:endParaRPr lang="en-US" sz="1800" dirty="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07252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D244F-93DB-2F97-43FB-68ED4A17D1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b="0" i="0">
                <a:effectLst/>
                <a:latin typeface="Helvetica" pitchFamily="2" charset="0"/>
              </a:rPr>
              <a:t>SUMMARY &amp;</a:t>
            </a:r>
            <a:endParaRPr lang="en-US" sz="1800">
              <a:effectLst/>
              <a:latin typeface="Helvetica" pitchFamily="2" charset="0"/>
            </a:endParaRPr>
          </a:p>
          <a:p>
            <a:r>
              <a:rPr lang="en-US" sz="1800" b="0" i="0">
                <a:effectLst/>
                <a:latin typeface="Helvetica" pitchFamily="2" charset="0"/>
              </a:rPr>
              <a:t>REFERENCES</a:t>
            </a:r>
            <a:endParaRPr lang="en-US" sz="1800">
              <a:effectLst/>
              <a:latin typeface="Helvetica" pitchFamily="2" charset="0"/>
            </a:endParaRPr>
          </a:p>
          <a:p>
            <a:r>
              <a:rPr lang="en-US" sz="1800" b="0" i="0">
                <a:effectLst/>
                <a:latin typeface="Helvetica" pitchFamily="2" charset="0"/>
              </a:rPr>
              <a:t>Key Points</a:t>
            </a:r>
            <a:endParaRPr lang="en-US" sz="1800">
              <a:effectLst/>
              <a:latin typeface="Helvetica" pitchFamily="2" charset="0"/>
            </a:endParaRPr>
          </a:p>
          <a:p>
            <a:pPr lvl="0"/>
            <a:r>
              <a:rPr lang="en-US" sz="1800" b="0" i="0">
                <a:effectLst/>
                <a:latin typeface="Helvetica" pitchFamily="2" charset="0"/>
              </a:rPr>
              <a:t>﻿﻿Barriers overlap and get worse together</a:t>
            </a:r>
            <a:endParaRPr lang="en-US" sz="1800">
              <a:effectLst/>
              <a:latin typeface="Helvetica" pitchFamily="2" charset="0"/>
            </a:endParaRPr>
          </a:p>
          <a:p>
            <a:pPr lvl="0"/>
            <a:r>
              <a:rPr lang="en-US" sz="1800" b="0" i="0">
                <a:effectLst/>
                <a:latin typeface="Helvetica" pitchFamily="2" charset="0"/>
              </a:rPr>
              <a:t>﻿﻿Poor communication is the root cause</a:t>
            </a:r>
            <a:endParaRPr lang="en-US" sz="1800">
              <a:effectLst/>
              <a:latin typeface="Helvetica" pitchFamily="2" charset="0"/>
            </a:endParaRPr>
          </a:p>
          <a:p>
            <a:pPr lvl="0"/>
            <a:r>
              <a:rPr lang="en-US" sz="1800" b="0" i="0">
                <a:effectLst/>
                <a:latin typeface="Helvetica" pitchFamily="2" charset="0"/>
              </a:rPr>
              <a:t>﻿﻿Clearer communication will fix standards fastest</a:t>
            </a:r>
            <a:endParaRPr lang="en-US" sz="1800">
              <a:effectLst/>
              <a:latin typeface="Helvetica" pitchFamily="2" charset="0"/>
            </a:endParaRPr>
          </a:p>
          <a:p>
            <a:r>
              <a:rPr lang="en-US" sz="1800" b="0" i="0">
                <a:effectLst/>
                <a:latin typeface="Helvetica" pitchFamily="2" charset="0"/>
              </a:rPr>
              <a:t>References</a:t>
            </a:r>
            <a:endParaRPr lang="en-US" sz="1800">
              <a:effectLst/>
              <a:latin typeface="Helvetica" pitchFamily="2" charset="0"/>
            </a:endParaRPr>
          </a:p>
          <a:p>
            <a:pPr lvl="0"/>
            <a:r>
              <a:rPr lang="en-US" sz="1800" b="0" i="0">
                <a:effectLst/>
                <a:latin typeface="Helvetica" pitchFamily="2" charset="0"/>
              </a:rPr>
              <a:t>﻿﻿﻿LCLM4003 Case Study (2026)</a:t>
            </a:r>
            <a:endParaRPr lang="en-US" sz="1800">
              <a:effectLst/>
              <a:latin typeface="Helvetica" pitchFamily="2" charset="0"/>
            </a:endParaRPr>
          </a:p>
          <a:p>
            <a:pPr lvl="0"/>
            <a:r>
              <a:rPr lang="en-US" sz="1800" b="0" i="0">
                <a:effectLst/>
                <a:latin typeface="Helvetica" pitchFamily="2" charset="0"/>
              </a:rPr>
              <a:t>﻿﻿﻿Shannon &amp; Weaver; Schramm; Hofstede;</a:t>
            </a:r>
            <a:br>
              <a:rPr lang="en-US" sz="1800" b="0" i="0">
                <a:effectLst/>
                <a:latin typeface="Helvetica" pitchFamily="2" charset="0"/>
              </a:rPr>
            </a:br>
            <a:r>
              <a:rPr lang="en-US" sz="1800" b="0" i="0">
                <a:effectLst/>
                <a:latin typeface="Helvetica" pitchFamily="2" charset="0"/>
              </a:rPr>
              <a:t>CIPD</a:t>
            </a:r>
            <a:endParaRPr lang="en-US" sz="1800">
              <a:effectLst/>
              <a:latin typeface="Helvetica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7326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Dominik Adam (2509010)</dc:creator>
  <cp:lastModifiedBy>Dominik Adam (2509010)</cp:lastModifiedBy>
  <cp:revision>1</cp:revision>
  <dcterms:created xsi:type="dcterms:W3CDTF">2026-07-21T14:13:24Z</dcterms:created>
  <dcterms:modified xsi:type="dcterms:W3CDTF">2026-07-21T14:18:12Z</dcterms:modified>
</cp:coreProperties>
</file>