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4"/>
  </p:notesMasterIdLst>
  <p:sldIdLst>
    <p:sldId id="1121" r:id="rId7"/>
    <p:sldId id="301" r:id="rId8"/>
    <p:sldId id="302" r:id="rId9"/>
    <p:sldId id="1113" r:id="rId10"/>
    <p:sldId id="1111" r:id="rId11"/>
    <p:sldId id="1117" r:id="rId12"/>
    <p:sldId id="1118" r:id="rId13"/>
    <p:sldId id="1119" r:id="rId14"/>
    <p:sldId id="1120" r:id="rId15"/>
    <p:sldId id="1122" r:id="rId16"/>
    <p:sldId id="1123" r:id="rId17"/>
    <p:sldId id="1114" r:id="rId18"/>
    <p:sldId id="1115" r:id="rId19"/>
    <p:sldId id="1116" r:id="rId20"/>
    <p:sldId id="256" r:id="rId21"/>
    <p:sldId id="1125" r:id="rId22"/>
    <p:sldId id="112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0DA0AB-5A42-4DBB-A573-F35722267C25}" v="16" dt="2026-03-05T10:47:07.3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1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3-05T11:31:51.656" v="1670"/>
      <pc:docMkLst>
        <pc:docMk/>
      </pc:docMkLst>
      <pc:sldChg chg="modSp mod">
        <pc:chgData name="Stalin Jacob Wilson Packia Dhas" userId="050d7d71-3621-4503-95e8-1c9a9d962492" providerId="ADAL" clId="{00722E61-A757-4134-8CBB-8B7208677708}" dt="2026-03-05T11:31:51.656" v="1670"/>
        <pc:sldMkLst>
          <pc:docMk/>
          <pc:sldMk cId="1635377456" sldId="256"/>
        </pc:sldMkLst>
        <pc:spChg chg="mod">
          <ac:chgData name="Stalin Jacob Wilson Packia Dhas" userId="050d7d71-3621-4503-95e8-1c9a9d962492" providerId="ADAL" clId="{00722E61-A757-4134-8CBB-8B7208677708}" dt="2026-03-05T11:31:50.882" v="2"/>
          <ac:spMkLst>
            <pc:docMk/>
            <pc:sldMk cId="1635377456" sldId="256"/>
            <ac:spMk id="4" creationId="{133DC726-BFC1-49C5-99D6-4BC70854E9B5}"/>
          </ac:spMkLst>
        </pc:spChg>
        <pc:spChg chg="mod">
          <ac:chgData name="Stalin Jacob Wilson Packia Dhas" userId="050d7d71-3621-4503-95e8-1c9a9d962492" providerId="ADAL" clId="{00722E61-A757-4134-8CBB-8B7208677708}" dt="2026-03-05T11:31:51.123" v="4"/>
          <ac:spMkLst>
            <pc:docMk/>
            <pc:sldMk cId="1635377456" sldId="256"/>
            <ac:spMk id="6" creationId="{EAAB8839-8481-413D-8239-9DC6FA203D96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6"/>
          <ac:spMkLst>
            <pc:docMk/>
            <pc:sldMk cId="1635377456" sldId="256"/>
            <ac:spMk id="7" creationId="{40208B6D-5B41-4580-B0A5-2F7209437304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8"/>
          <ac:spMkLst>
            <pc:docMk/>
            <pc:sldMk cId="1635377456" sldId="256"/>
            <ac:spMk id="8" creationId="{21AC80E0-1953-42CF-8AC7-1047A831B1F6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10"/>
          <ac:spMkLst>
            <pc:docMk/>
            <pc:sldMk cId="1635377456" sldId="256"/>
            <ac:spMk id="9" creationId="{F63BD0D1-7D70-4BE0-AA1C-60BE9035A47A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12"/>
          <ac:spMkLst>
            <pc:docMk/>
            <pc:sldMk cId="1635377456" sldId="256"/>
            <ac:spMk id="10" creationId="{D8434B5F-42C0-4A30-A6F9-0812A92545E4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14"/>
          <ac:spMkLst>
            <pc:docMk/>
            <pc:sldMk cId="1635377456" sldId="256"/>
            <ac:spMk id="11" creationId="{79DB2678-FB46-4A09-8E02-7E78C6F8151B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16"/>
          <ac:spMkLst>
            <pc:docMk/>
            <pc:sldMk cId="1635377456" sldId="256"/>
            <ac:spMk id="12" creationId="{25E51F69-8F44-45F8-9AB4-8C58BE4BBE6A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18"/>
          <ac:spMkLst>
            <pc:docMk/>
            <pc:sldMk cId="1635377456" sldId="256"/>
            <ac:spMk id="13" creationId="{1982549C-B29B-46EA-9BA1-04A2B2729509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20"/>
          <ac:spMkLst>
            <pc:docMk/>
            <pc:sldMk cId="1635377456" sldId="256"/>
            <ac:spMk id="14" creationId="{97B9B657-2794-45EB-9489-BB64F5861BE4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22"/>
          <ac:spMkLst>
            <pc:docMk/>
            <pc:sldMk cId="1635377456" sldId="256"/>
            <ac:spMk id="15" creationId="{50E0B506-F194-4469-A25F-E5A7522AEE90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24"/>
          <ac:spMkLst>
            <pc:docMk/>
            <pc:sldMk cId="1635377456" sldId="256"/>
            <ac:spMk id="16" creationId="{416E392F-B686-4A4F-8FEF-20AE34515E9C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26"/>
          <ac:spMkLst>
            <pc:docMk/>
            <pc:sldMk cId="1635377456" sldId="256"/>
            <ac:spMk id="17" creationId="{0008E471-0A9E-4F44-91E7-7FA5F87F680D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28"/>
          <ac:spMkLst>
            <pc:docMk/>
            <pc:sldMk cId="1635377456" sldId="256"/>
            <ac:spMk id="18" creationId="{75809C8D-CD2D-414F-B3C0-05FE35B4C93E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30"/>
          <ac:spMkLst>
            <pc:docMk/>
            <pc:sldMk cId="1635377456" sldId="256"/>
            <ac:spMk id="19" creationId="{00E8B79D-7A7A-4E5D-B335-B6CF7C03E324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32"/>
          <ac:spMkLst>
            <pc:docMk/>
            <pc:sldMk cId="1635377456" sldId="256"/>
            <ac:spMk id="20" creationId="{E5D8C95E-65E9-4E6A-A001-437F584F9230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34"/>
          <ac:spMkLst>
            <pc:docMk/>
            <pc:sldMk cId="1635377456" sldId="256"/>
            <ac:spMk id="21" creationId="{F07F26D3-9486-4F54-B1A3-44B9D89ABF9E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36"/>
          <ac:spMkLst>
            <pc:docMk/>
            <pc:sldMk cId="1635377456" sldId="256"/>
            <ac:spMk id="22" creationId="{80E8E28F-9EE2-437C-8157-B97C23699052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38"/>
          <ac:spMkLst>
            <pc:docMk/>
            <pc:sldMk cId="1635377456" sldId="256"/>
            <ac:spMk id="23" creationId="{70147CDC-74ED-4D03-8E2C-C230CC082ABE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40"/>
          <ac:spMkLst>
            <pc:docMk/>
            <pc:sldMk cId="1635377456" sldId="256"/>
            <ac:spMk id="24" creationId="{E06DA9C6-41DA-4520-B211-80A4B247BFEC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42"/>
          <ac:spMkLst>
            <pc:docMk/>
            <pc:sldMk cId="1635377456" sldId="256"/>
            <ac:spMk id="25" creationId="{54C0329E-0E1E-4A92-8DBC-144773D44D13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44"/>
          <ac:spMkLst>
            <pc:docMk/>
            <pc:sldMk cId="1635377456" sldId="256"/>
            <ac:spMk id="26" creationId="{6DA27669-E2A1-4FE3-948B-65A48F59BB6B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46"/>
          <ac:spMkLst>
            <pc:docMk/>
            <pc:sldMk cId="1635377456" sldId="256"/>
            <ac:spMk id="27" creationId="{6AB8A68F-EA1E-4FFA-9006-CB30D61B9CEC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48"/>
          <ac:spMkLst>
            <pc:docMk/>
            <pc:sldMk cId="1635377456" sldId="256"/>
            <ac:spMk id="28" creationId="{B401DE0E-FBFD-4E59-85DC-D0622F7C42FC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50"/>
          <ac:spMkLst>
            <pc:docMk/>
            <pc:sldMk cId="1635377456" sldId="256"/>
            <ac:spMk id="29" creationId="{75F0B44C-B1C6-4380-BAC6-AED2545857FB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52"/>
          <ac:spMkLst>
            <pc:docMk/>
            <pc:sldMk cId="1635377456" sldId="256"/>
            <ac:spMk id="30" creationId="{C82C6FA9-DD02-47B9-BD15-DAD207DE4216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54"/>
          <ac:spMkLst>
            <pc:docMk/>
            <pc:sldMk cId="1635377456" sldId="256"/>
            <ac:spMk id="31" creationId="{EEB7606C-9EBD-4C2E-BE95-955A95631CF7}"/>
          </ac:spMkLst>
        </pc:spChg>
        <pc:spChg chg="mod">
          <ac:chgData name="Stalin Jacob Wilson Packia Dhas" userId="050d7d71-3621-4503-95e8-1c9a9d962492" providerId="ADAL" clId="{00722E61-A757-4134-8CBB-8B7208677708}" dt="2026-03-05T11:31:51.131" v="56"/>
          <ac:spMkLst>
            <pc:docMk/>
            <pc:sldMk cId="1635377456" sldId="256"/>
            <ac:spMk id="32" creationId="{EE574B92-0F1F-4D7C-B2F6-4F101023266E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58"/>
          <ac:spMkLst>
            <pc:docMk/>
            <pc:sldMk cId="1635377456" sldId="256"/>
            <ac:spMk id="33" creationId="{A71AE22D-FF9C-411D-B05B-9053CA0C1CB5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60"/>
          <ac:spMkLst>
            <pc:docMk/>
            <pc:sldMk cId="1635377456" sldId="256"/>
            <ac:spMk id="34" creationId="{C192D83D-43C7-483C-AE76-2E7D5A404B75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62"/>
          <ac:spMkLst>
            <pc:docMk/>
            <pc:sldMk cId="1635377456" sldId="256"/>
            <ac:spMk id="35" creationId="{9EF7580E-B6D8-4D96-9AFC-EE5C71EE2DF8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64"/>
          <ac:spMkLst>
            <pc:docMk/>
            <pc:sldMk cId="1635377456" sldId="256"/>
            <ac:spMk id="36" creationId="{113C3FB8-6E99-4C89-887C-43A44D2C9BD9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66"/>
          <ac:spMkLst>
            <pc:docMk/>
            <pc:sldMk cId="1635377456" sldId="256"/>
            <ac:spMk id="37" creationId="{2CCAF95B-A109-45B3-A5A8-C7D0973051D0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68"/>
          <ac:spMkLst>
            <pc:docMk/>
            <pc:sldMk cId="1635377456" sldId="256"/>
            <ac:spMk id="38" creationId="{F3BC2335-DE98-4A6E-BA16-6DF8468DBCE2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70"/>
          <ac:spMkLst>
            <pc:docMk/>
            <pc:sldMk cId="1635377456" sldId="256"/>
            <ac:spMk id="39" creationId="{768DE484-BEA5-4AC9-8FF8-05A7A6D23646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72"/>
          <ac:spMkLst>
            <pc:docMk/>
            <pc:sldMk cId="1635377456" sldId="256"/>
            <ac:spMk id="40" creationId="{632AA028-BA72-490B-A66F-9943C36B1F7B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74"/>
          <ac:spMkLst>
            <pc:docMk/>
            <pc:sldMk cId="1635377456" sldId="256"/>
            <ac:spMk id="41" creationId="{B7BAAA3C-1D50-465E-BD05-C161F1466CD6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76"/>
          <ac:spMkLst>
            <pc:docMk/>
            <pc:sldMk cId="1635377456" sldId="256"/>
            <ac:spMk id="42" creationId="{0028FBED-27C4-46CA-A37C-07DD8D2000E8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78"/>
          <ac:spMkLst>
            <pc:docMk/>
            <pc:sldMk cId="1635377456" sldId="256"/>
            <ac:spMk id="43" creationId="{C43425BC-6A0F-4394-AE28-E968142BF896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80"/>
          <ac:spMkLst>
            <pc:docMk/>
            <pc:sldMk cId="1635377456" sldId="256"/>
            <ac:spMk id="44" creationId="{A3B0E0F5-AE5F-455B-9932-280B593BCC7E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82"/>
          <ac:spMkLst>
            <pc:docMk/>
            <pc:sldMk cId="1635377456" sldId="256"/>
            <ac:spMk id="45" creationId="{7DB49D7E-4E3A-4DC6-B2CB-0A0E3DB4BBD0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84"/>
          <ac:spMkLst>
            <pc:docMk/>
            <pc:sldMk cId="1635377456" sldId="256"/>
            <ac:spMk id="46" creationId="{10B8CC52-9CA2-464D-BEF7-579153D0A172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86"/>
          <ac:spMkLst>
            <pc:docMk/>
            <pc:sldMk cId="1635377456" sldId="256"/>
            <ac:spMk id="47" creationId="{92F089F9-5C57-4C18-B498-81121CD18F02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88"/>
          <ac:spMkLst>
            <pc:docMk/>
            <pc:sldMk cId="1635377456" sldId="256"/>
            <ac:spMk id="48" creationId="{9233AD6C-8821-4BE9-A26B-281F30B69755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90"/>
          <ac:spMkLst>
            <pc:docMk/>
            <pc:sldMk cId="1635377456" sldId="256"/>
            <ac:spMk id="49" creationId="{B65E2BA6-84C0-4D15-901B-9826F7C9DBA9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92"/>
          <ac:spMkLst>
            <pc:docMk/>
            <pc:sldMk cId="1635377456" sldId="256"/>
            <ac:spMk id="50" creationId="{B02A2A2B-0E3F-4B81-B595-CBA1DF58132E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94"/>
          <ac:spMkLst>
            <pc:docMk/>
            <pc:sldMk cId="1635377456" sldId="256"/>
            <ac:spMk id="51" creationId="{312818CD-F7F5-4462-93E4-628332424A99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96"/>
          <ac:spMkLst>
            <pc:docMk/>
            <pc:sldMk cId="1635377456" sldId="256"/>
            <ac:spMk id="52" creationId="{1E0C4934-C1E1-4246-8A92-FEF23CC40A0B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98"/>
          <ac:spMkLst>
            <pc:docMk/>
            <pc:sldMk cId="1635377456" sldId="256"/>
            <ac:spMk id="53" creationId="{F45E8469-0DA8-47F4-B7E5-F01962A84CCB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100"/>
          <ac:spMkLst>
            <pc:docMk/>
            <pc:sldMk cId="1635377456" sldId="256"/>
            <ac:spMk id="54" creationId="{84CE9559-7A2E-49FA-BF25-C8E8096573A6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102"/>
          <ac:spMkLst>
            <pc:docMk/>
            <pc:sldMk cId="1635377456" sldId="256"/>
            <ac:spMk id="55" creationId="{C0711001-239F-4531-8222-F5E68C8F7B7F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104"/>
          <ac:spMkLst>
            <pc:docMk/>
            <pc:sldMk cId="1635377456" sldId="256"/>
            <ac:spMk id="56" creationId="{63055B03-656F-46AF-BABD-C1C7DED04212}"/>
          </ac:spMkLst>
        </pc:spChg>
        <pc:spChg chg="mod">
          <ac:chgData name="Stalin Jacob Wilson Packia Dhas" userId="050d7d71-3621-4503-95e8-1c9a9d962492" providerId="ADAL" clId="{00722E61-A757-4134-8CBB-8B7208677708}" dt="2026-03-05T11:31:51.147" v="106"/>
          <ac:spMkLst>
            <pc:docMk/>
            <pc:sldMk cId="1635377456" sldId="256"/>
            <ac:spMk id="57" creationId="{7DF6423B-A75A-44BE-8B8B-A5FF7F79313A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08"/>
          <ac:spMkLst>
            <pc:docMk/>
            <pc:sldMk cId="1635377456" sldId="256"/>
            <ac:spMk id="58" creationId="{CD9D96AB-15E6-47A0-8069-54785B064FA5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10"/>
          <ac:spMkLst>
            <pc:docMk/>
            <pc:sldMk cId="1635377456" sldId="256"/>
            <ac:spMk id="59" creationId="{D01F2D9F-AB78-4BC0-A211-9D148E03917C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12"/>
          <ac:spMkLst>
            <pc:docMk/>
            <pc:sldMk cId="1635377456" sldId="256"/>
            <ac:spMk id="60" creationId="{0250B88D-ADFA-48C0-AF51-97FCEA66B291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14"/>
          <ac:spMkLst>
            <pc:docMk/>
            <pc:sldMk cId="1635377456" sldId="256"/>
            <ac:spMk id="61" creationId="{9F47FBD5-029C-45AE-908F-AA97503C080F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16"/>
          <ac:spMkLst>
            <pc:docMk/>
            <pc:sldMk cId="1635377456" sldId="256"/>
            <ac:spMk id="62" creationId="{C737A8E5-0875-4DC3-ADEC-2C25D188929F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18"/>
          <ac:spMkLst>
            <pc:docMk/>
            <pc:sldMk cId="1635377456" sldId="256"/>
            <ac:spMk id="63" creationId="{41D071E9-19E7-4A14-A8D7-A14FF47B5145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20"/>
          <ac:spMkLst>
            <pc:docMk/>
            <pc:sldMk cId="1635377456" sldId="256"/>
            <ac:spMk id="64" creationId="{9A747651-0972-4ED5-ABCC-6620153F5FA6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22"/>
          <ac:spMkLst>
            <pc:docMk/>
            <pc:sldMk cId="1635377456" sldId="256"/>
            <ac:spMk id="65" creationId="{0180BA9E-7427-4164-B343-4732194DD80D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24"/>
          <ac:spMkLst>
            <pc:docMk/>
            <pc:sldMk cId="1635377456" sldId="256"/>
            <ac:spMk id="66" creationId="{787432BA-A3F7-4D75-96DA-CD7C08108471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26"/>
          <ac:spMkLst>
            <pc:docMk/>
            <pc:sldMk cId="1635377456" sldId="256"/>
            <ac:spMk id="67" creationId="{D76EEF81-F131-4366-84AB-07D7A123F594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28"/>
          <ac:spMkLst>
            <pc:docMk/>
            <pc:sldMk cId="1635377456" sldId="256"/>
            <ac:spMk id="68" creationId="{D0B4E24D-B6AC-4BAD-96C0-841F77C3C8AA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30"/>
          <ac:spMkLst>
            <pc:docMk/>
            <pc:sldMk cId="1635377456" sldId="256"/>
            <ac:spMk id="69" creationId="{F0D04052-A656-472A-AC6A-D49E30F33CBA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32"/>
          <ac:spMkLst>
            <pc:docMk/>
            <pc:sldMk cId="1635377456" sldId="256"/>
            <ac:spMk id="70" creationId="{EEEA6962-6F9D-4A18-BA89-17E39C69F4DF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34"/>
          <ac:spMkLst>
            <pc:docMk/>
            <pc:sldMk cId="1635377456" sldId="256"/>
            <ac:spMk id="71" creationId="{65F3E89F-C82D-4718-9C1B-E93BD980A5E3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36"/>
          <ac:spMkLst>
            <pc:docMk/>
            <pc:sldMk cId="1635377456" sldId="256"/>
            <ac:spMk id="72" creationId="{E81FC2B6-39E4-47FD-95FF-6E5DA66B21E8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38"/>
          <ac:spMkLst>
            <pc:docMk/>
            <pc:sldMk cId="1635377456" sldId="256"/>
            <ac:spMk id="73" creationId="{18CF06FF-B08D-4336-933A-4DBB1530416A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40"/>
          <ac:spMkLst>
            <pc:docMk/>
            <pc:sldMk cId="1635377456" sldId="256"/>
            <ac:spMk id="74" creationId="{1DF76D68-4DF5-4E9F-B5ED-A509C638BA72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42"/>
          <ac:spMkLst>
            <pc:docMk/>
            <pc:sldMk cId="1635377456" sldId="256"/>
            <ac:spMk id="75" creationId="{5C402E24-BF2F-45DA-A77E-C8419B08D11D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44"/>
          <ac:spMkLst>
            <pc:docMk/>
            <pc:sldMk cId="1635377456" sldId="256"/>
            <ac:spMk id="76" creationId="{AFAA2907-854A-4DED-B76E-4F153F376F02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46"/>
          <ac:spMkLst>
            <pc:docMk/>
            <pc:sldMk cId="1635377456" sldId="256"/>
            <ac:spMk id="77" creationId="{3D6B0761-5C50-4D7F-A9BD-6A5002007A2F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48"/>
          <ac:spMkLst>
            <pc:docMk/>
            <pc:sldMk cId="1635377456" sldId="256"/>
            <ac:spMk id="78" creationId="{6CEAF469-04B2-4F88-831D-B86D5F9D3FF0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50"/>
          <ac:spMkLst>
            <pc:docMk/>
            <pc:sldMk cId="1635377456" sldId="256"/>
            <ac:spMk id="79" creationId="{DFCDBCA3-4BB5-420D-8F55-B4E570617158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52"/>
          <ac:spMkLst>
            <pc:docMk/>
            <pc:sldMk cId="1635377456" sldId="256"/>
            <ac:spMk id="80" creationId="{F0671C9C-A396-4FC3-8167-90B684AD9634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54"/>
          <ac:spMkLst>
            <pc:docMk/>
            <pc:sldMk cId="1635377456" sldId="256"/>
            <ac:spMk id="81" creationId="{85EEDF3E-BC62-447D-8E26-545B1921231F}"/>
          </ac:spMkLst>
        </pc:spChg>
        <pc:spChg chg="mod">
          <ac:chgData name="Stalin Jacob Wilson Packia Dhas" userId="050d7d71-3621-4503-95e8-1c9a9d962492" providerId="ADAL" clId="{00722E61-A757-4134-8CBB-8B7208677708}" dt="2026-03-05T11:31:51.162" v="156"/>
          <ac:spMkLst>
            <pc:docMk/>
            <pc:sldMk cId="1635377456" sldId="256"/>
            <ac:spMk id="82" creationId="{E9DB6FFF-C231-41A5-A570-FC84FEF7131E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58"/>
          <ac:spMkLst>
            <pc:docMk/>
            <pc:sldMk cId="1635377456" sldId="256"/>
            <ac:spMk id="83" creationId="{2884962F-F7EA-4A26-BE9A-A7D22FB9696D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60"/>
          <ac:spMkLst>
            <pc:docMk/>
            <pc:sldMk cId="1635377456" sldId="256"/>
            <ac:spMk id="84" creationId="{0B8A31DB-343E-4FAB-8617-4FA92C523D0A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62"/>
          <ac:spMkLst>
            <pc:docMk/>
            <pc:sldMk cId="1635377456" sldId="256"/>
            <ac:spMk id="85" creationId="{673C2F6C-AB49-4701-9CFB-EF5F4FD20245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64"/>
          <ac:spMkLst>
            <pc:docMk/>
            <pc:sldMk cId="1635377456" sldId="256"/>
            <ac:spMk id="86" creationId="{FDEFFA03-C7AF-4E91-A428-CEFD64042A7F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66"/>
          <ac:spMkLst>
            <pc:docMk/>
            <pc:sldMk cId="1635377456" sldId="256"/>
            <ac:spMk id="87" creationId="{DC0CEE98-CD1A-47C9-BD31-B8B567A2ECA1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68"/>
          <ac:spMkLst>
            <pc:docMk/>
            <pc:sldMk cId="1635377456" sldId="256"/>
            <ac:spMk id="88" creationId="{03016642-9A0B-453A-8CC9-1B001CAA7CCF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70"/>
          <ac:spMkLst>
            <pc:docMk/>
            <pc:sldMk cId="1635377456" sldId="256"/>
            <ac:spMk id="89" creationId="{E219FAA3-630F-4A6D-9417-18AD1A64F3D5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72"/>
          <ac:spMkLst>
            <pc:docMk/>
            <pc:sldMk cId="1635377456" sldId="256"/>
            <ac:spMk id="90" creationId="{9849C8EA-D277-4212-917E-D4E8909CFAC8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74"/>
          <ac:spMkLst>
            <pc:docMk/>
            <pc:sldMk cId="1635377456" sldId="256"/>
            <ac:spMk id="91" creationId="{366F172B-D61C-44E9-AEB1-75EBB8AA8310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76"/>
          <ac:spMkLst>
            <pc:docMk/>
            <pc:sldMk cId="1635377456" sldId="256"/>
            <ac:spMk id="92" creationId="{B9CABA94-4698-4FE4-8728-393A966B65C9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78"/>
          <ac:spMkLst>
            <pc:docMk/>
            <pc:sldMk cId="1635377456" sldId="256"/>
            <ac:spMk id="93" creationId="{9F3E6D3D-5715-4670-A8E1-53F6630F9C92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80"/>
          <ac:spMkLst>
            <pc:docMk/>
            <pc:sldMk cId="1635377456" sldId="256"/>
            <ac:spMk id="94" creationId="{552E9C54-5C93-41E2-91DE-62E2C9288A3D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82"/>
          <ac:spMkLst>
            <pc:docMk/>
            <pc:sldMk cId="1635377456" sldId="256"/>
            <ac:spMk id="95" creationId="{1086C454-AA33-4B36-A1BE-34EF17622850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84"/>
          <ac:spMkLst>
            <pc:docMk/>
            <pc:sldMk cId="1635377456" sldId="256"/>
            <ac:spMk id="96" creationId="{23B2C5DE-19E3-4AF2-A270-8F0CB7B32396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86"/>
          <ac:spMkLst>
            <pc:docMk/>
            <pc:sldMk cId="1635377456" sldId="256"/>
            <ac:spMk id="97" creationId="{E59BA239-29B2-45E5-98C4-7AA2FBBD3A35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88"/>
          <ac:spMkLst>
            <pc:docMk/>
            <pc:sldMk cId="1635377456" sldId="256"/>
            <ac:spMk id="98" creationId="{7F73E923-5704-46FF-8867-C3F5E49504B2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90"/>
          <ac:spMkLst>
            <pc:docMk/>
            <pc:sldMk cId="1635377456" sldId="256"/>
            <ac:spMk id="99" creationId="{0B864DB9-4029-4FEA-986A-74F0487503B5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92"/>
          <ac:spMkLst>
            <pc:docMk/>
            <pc:sldMk cId="1635377456" sldId="256"/>
            <ac:spMk id="100" creationId="{AD24AD98-EF7B-4DFA-AFCB-63190C27D4D2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94"/>
          <ac:spMkLst>
            <pc:docMk/>
            <pc:sldMk cId="1635377456" sldId="256"/>
            <ac:spMk id="101" creationId="{0F12CAF2-E675-45D0-B676-BB6B6E9BC213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96"/>
          <ac:spMkLst>
            <pc:docMk/>
            <pc:sldMk cId="1635377456" sldId="256"/>
            <ac:spMk id="102" creationId="{0C1A233B-9CC0-4E87-8FFF-6297F387394C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198"/>
          <ac:spMkLst>
            <pc:docMk/>
            <pc:sldMk cId="1635377456" sldId="256"/>
            <ac:spMk id="103" creationId="{47C66F1B-E6E3-44D6-868D-97B0B70A1BE6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200"/>
          <ac:spMkLst>
            <pc:docMk/>
            <pc:sldMk cId="1635377456" sldId="256"/>
            <ac:spMk id="104" creationId="{000DA4B5-514F-470A-9152-3F955F7EA397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202"/>
          <ac:spMkLst>
            <pc:docMk/>
            <pc:sldMk cId="1635377456" sldId="256"/>
            <ac:spMk id="105" creationId="{E2BDC276-2CAE-4559-9385-DF49F5DF8158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204"/>
          <ac:spMkLst>
            <pc:docMk/>
            <pc:sldMk cId="1635377456" sldId="256"/>
            <ac:spMk id="106" creationId="{E8AB6511-FF11-4036-B749-222B3F4C852B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206"/>
          <ac:spMkLst>
            <pc:docMk/>
            <pc:sldMk cId="1635377456" sldId="256"/>
            <ac:spMk id="107" creationId="{482A2840-1726-4431-9EA8-2A0814367BCB}"/>
          </ac:spMkLst>
        </pc:spChg>
        <pc:spChg chg="mod">
          <ac:chgData name="Stalin Jacob Wilson Packia Dhas" userId="050d7d71-3621-4503-95e8-1c9a9d962492" providerId="ADAL" clId="{00722E61-A757-4134-8CBB-8B7208677708}" dt="2026-03-05T11:31:51.178" v="208"/>
          <ac:spMkLst>
            <pc:docMk/>
            <pc:sldMk cId="1635377456" sldId="256"/>
            <ac:spMk id="108" creationId="{153F2EA9-9B51-4624-8215-520CADAAD862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10"/>
          <ac:spMkLst>
            <pc:docMk/>
            <pc:sldMk cId="1635377456" sldId="256"/>
            <ac:spMk id="109" creationId="{0A946EB3-183E-46AA-95E9-B4722AB1D666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12"/>
          <ac:spMkLst>
            <pc:docMk/>
            <pc:sldMk cId="1635377456" sldId="256"/>
            <ac:spMk id="110" creationId="{BA9B0D15-7F5A-4D16-B54B-0B40AE7C670A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14"/>
          <ac:spMkLst>
            <pc:docMk/>
            <pc:sldMk cId="1635377456" sldId="256"/>
            <ac:spMk id="111" creationId="{7354ED31-10CE-4645-A152-37C4949227B0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16"/>
          <ac:spMkLst>
            <pc:docMk/>
            <pc:sldMk cId="1635377456" sldId="256"/>
            <ac:spMk id="112" creationId="{383BB8BA-76AD-44A9-8E12-C19E040EC59D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18"/>
          <ac:spMkLst>
            <pc:docMk/>
            <pc:sldMk cId="1635377456" sldId="256"/>
            <ac:spMk id="113" creationId="{3B8C8A3B-D21D-40B4-A103-4375382B6043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20"/>
          <ac:spMkLst>
            <pc:docMk/>
            <pc:sldMk cId="1635377456" sldId="256"/>
            <ac:spMk id="114" creationId="{BCFCC772-BDE0-4E4B-A943-B50CE909679A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22"/>
          <ac:spMkLst>
            <pc:docMk/>
            <pc:sldMk cId="1635377456" sldId="256"/>
            <ac:spMk id="115" creationId="{11BB4582-DF8D-41F4-86BF-0AAEB2C86CC4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24"/>
          <ac:spMkLst>
            <pc:docMk/>
            <pc:sldMk cId="1635377456" sldId="256"/>
            <ac:spMk id="116" creationId="{B7549D5C-31B2-4503-90D9-04A81421CB14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26"/>
          <ac:spMkLst>
            <pc:docMk/>
            <pc:sldMk cId="1635377456" sldId="256"/>
            <ac:spMk id="117" creationId="{57364E9B-20C8-4198-B958-A527567F1285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28"/>
          <ac:spMkLst>
            <pc:docMk/>
            <pc:sldMk cId="1635377456" sldId="256"/>
            <ac:spMk id="118" creationId="{30D60728-424E-4612-9906-342225160C61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30"/>
          <ac:spMkLst>
            <pc:docMk/>
            <pc:sldMk cId="1635377456" sldId="256"/>
            <ac:spMk id="119" creationId="{4D12C454-BE08-485A-A74E-BDC7A2599961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32"/>
          <ac:spMkLst>
            <pc:docMk/>
            <pc:sldMk cId="1635377456" sldId="256"/>
            <ac:spMk id="120" creationId="{261481A4-3B07-4ED6-BFAC-874E53F32487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34"/>
          <ac:spMkLst>
            <pc:docMk/>
            <pc:sldMk cId="1635377456" sldId="256"/>
            <ac:spMk id="121" creationId="{40F194A1-9025-4F5C-970A-4A496DE60C4E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36"/>
          <ac:spMkLst>
            <pc:docMk/>
            <pc:sldMk cId="1635377456" sldId="256"/>
            <ac:spMk id="122" creationId="{A2AAE637-7541-48ED-8D33-45C71266CAF9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38"/>
          <ac:spMkLst>
            <pc:docMk/>
            <pc:sldMk cId="1635377456" sldId="256"/>
            <ac:spMk id="123" creationId="{9A6C8726-43E1-4DF7-87C6-7B4196CA0C20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40"/>
          <ac:spMkLst>
            <pc:docMk/>
            <pc:sldMk cId="1635377456" sldId="256"/>
            <ac:spMk id="124" creationId="{7B84044A-2F3F-4988-805A-B5674911E084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42"/>
          <ac:spMkLst>
            <pc:docMk/>
            <pc:sldMk cId="1635377456" sldId="256"/>
            <ac:spMk id="125" creationId="{AFD1479F-0EDF-4E9B-AD6F-91409D4DF756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44"/>
          <ac:spMkLst>
            <pc:docMk/>
            <pc:sldMk cId="1635377456" sldId="256"/>
            <ac:spMk id="126" creationId="{77773CAF-36DB-47F9-B8D9-B3F1DE284139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46"/>
          <ac:spMkLst>
            <pc:docMk/>
            <pc:sldMk cId="1635377456" sldId="256"/>
            <ac:spMk id="127" creationId="{4AF3AFDA-A253-466E-A56B-CCA257398AB4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48"/>
          <ac:spMkLst>
            <pc:docMk/>
            <pc:sldMk cId="1635377456" sldId="256"/>
            <ac:spMk id="128" creationId="{FDD60454-47DA-4C37-BB6F-8E9FCC54266A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50"/>
          <ac:spMkLst>
            <pc:docMk/>
            <pc:sldMk cId="1635377456" sldId="256"/>
            <ac:spMk id="129" creationId="{15943386-82A9-43E1-9669-CD24E772729F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52"/>
          <ac:spMkLst>
            <pc:docMk/>
            <pc:sldMk cId="1635377456" sldId="256"/>
            <ac:spMk id="130" creationId="{81E6E39E-B38E-465F-B1B0-9DF7A95584FA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54"/>
          <ac:spMkLst>
            <pc:docMk/>
            <pc:sldMk cId="1635377456" sldId="256"/>
            <ac:spMk id="131" creationId="{296E0ABA-BE50-4BC5-BF50-55D89A28F04D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56"/>
          <ac:spMkLst>
            <pc:docMk/>
            <pc:sldMk cId="1635377456" sldId="256"/>
            <ac:spMk id="132" creationId="{C7CC41B0-FD04-4C90-B992-B25BEE38BD03}"/>
          </ac:spMkLst>
        </pc:spChg>
        <pc:spChg chg="mod">
          <ac:chgData name="Stalin Jacob Wilson Packia Dhas" userId="050d7d71-3621-4503-95e8-1c9a9d962492" providerId="ADAL" clId="{00722E61-A757-4134-8CBB-8B7208677708}" dt="2026-03-05T11:31:51.194" v="258"/>
          <ac:spMkLst>
            <pc:docMk/>
            <pc:sldMk cId="1635377456" sldId="256"/>
            <ac:spMk id="133" creationId="{554F3864-B907-4E0D-A7F7-C898A85BF131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60"/>
          <ac:spMkLst>
            <pc:docMk/>
            <pc:sldMk cId="1635377456" sldId="256"/>
            <ac:spMk id="134" creationId="{E49F1160-AA50-4037-8C7D-40FA8802FBEA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62"/>
          <ac:spMkLst>
            <pc:docMk/>
            <pc:sldMk cId="1635377456" sldId="256"/>
            <ac:spMk id="135" creationId="{D5824AC5-BE4A-46B7-B823-73797D1D5157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64"/>
          <ac:spMkLst>
            <pc:docMk/>
            <pc:sldMk cId="1635377456" sldId="256"/>
            <ac:spMk id="136" creationId="{895952EB-23F9-4C65-88EC-B516005FBBD4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66"/>
          <ac:spMkLst>
            <pc:docMk/>
            <pc:sldMk cId="1635377456" sldId="256"/>
            <ac:spMk id="137" creationId="{7A0290FB-5FA4-44F7-BEB1-4E9C4E4F6050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68"/>
          <ac:spMkLst>
            <pc:docMk/>
            <pc:sldMk cId="1635377456" sldId="256"/>
            <ac:spMk id="138" creationId="{93315077-8B7C-4287-8891-244F0F7A0DEA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70"/>
          <ac:spMkLst>
            <pc:docMk/>
            <pc:sldMk cId="1635377456" sldId="256"/>
            <ac:spMk id="139" creationId="{8EE029D0-12CC-43C4-BF33-93E1E5905E67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72"/>
          <ac:spMkLst>
            <pc:docMk/>
            <pc:sldMk cId="1635377456" sldId="256"/>
            <ac:spMk id="140" creationId="{E76CC3C9-A4E2-47AA-ADA0-BE7B79648363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74"/>
          <ac:spMkLst>
            <pc:docMk/>
            <pc:sldMk cId="1635377456" sldId="256"/>
            <ac:spMk id="141" creationId="{4269BF5A-4EE8-4D5C-82BC-26CB6E31C9D2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76"/>
          <ac:spMkLst>
            <pc:docMk/>
            <pc:sldMk cId="1635377456" sldId="256"/>
            <ac:spMk id="142" creationId="{31F2C1D6-3861-48D4-989C-2B2671286E2C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78"/>
          <ac:spMkLst>
            <pc:docMk/>
            <pc:sldMk cId="1635377456" sldId="256"/>
            <ac:spMk id="143" creationId="{31B573C7-5C58-422B-9E7C-9F34F7D77EE3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80"/>
          <ac:spMkLst>
            <pc:docMk/>
            <pc:sldMk cId="1635377456" sldId="256"/>
            <ac:spMk id="144" creationId="{6C3B827E-ED7E-4740-918F-5A7DEC1840D1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82"/>
          <ac:spMkLst>
            <pc:docMk/>
            <pc:sldMk cId="1635377456" sldId="256"/>
            <ac:spMk id="145" creationId="{488326FB-C914-493E-8D10-A5B51C5E780B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84"/>
          <ac:spMkLst>
            <pc:docMk/>
            <pc:sldMk cId="1635377456" sldId="256"/>
            <ac:spMk id="146" creationId="{A65D62B8-05A4-467B-AA08-327CC346AF65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86"/>
          <ac:spMkLst>
            <pc:docMk/>
            <pc:sldMk cId="1635377456" sldId="256"/>
            <ac:spMk id="147" creationId="{96B0D14A-CEB1-4363-8E6B-BBD410FD6BE6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88"/>
          <ac:spMkLst>
            <pc:docMk/>
            <pc:sldMk cId="1635377456" sldId="256"/>
            <ac:spMk id="148" creationId="{D5884539-A100-43B6-8BE1-9F81AB7882A3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90"/>
          <ac:spMkLst>
            <pc:docMk/>
            <pc:sldMk cId="1635377456" sldId="256"/>
            <ac:spMk id="149" creationId="{8573A3D1-9647-4CB5-A403-2996E601D0EC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92"/>
          <ac:spMkLst>
            <pc:docMk/>
            <pc:sldMk cId="1635377456" sldId="256"/>
            <ac:spMk id="150" creationId="{82E0F7A8-EC7B-4A06-A162-CC814A35A08D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94"/>
          <ac:spMkLst>
            <pc:docMk/>
            <pc:sldMk cId="1635377456" sldId="256"/>
            <ac:spMk id="151" creationId="{184973C2-AF1A-4031-829D-4A407E9F5705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96"/>
          <ac:spMkLst>
            <pc:docMk/>
            <pc:sldMk cId="1635377456" sldId="256"/>
            <ac:spMk id="152" creationId="{14E5C5E3-F7DF-46DA-A430-5BE9FC462C95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298"/>
          <ac:spMkLst>
            <pc:docMk/>
            <pc:sldMk cId="1635377456" sldId="256"/>
            <ac:spMk id="153" creationId="{4F395757-A059-4DF9-944B-72BBDEBE0954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300"/>
          <ac:spMkLst>
            <pc:docMk/>
            <pc:sldMk cId="1635377456" sldId="256"/>
            <ac:spMk id="154" creationId="{0210DD7A-DBAB-405E-8A35-4EE942FBDE50}"/>
          </ac:spMkLst>
        </pc:spChg>
        <pc:spChg chg="mod">
          <ac:chgData name="Stalin Jacob Wilson Packia Dhas" userId="050d7d71-3621-4503-95e8-1c9a9d962492" providerId="ADAL" clId="{00722E61-A757-4134-8CBB-8B7208677708}" dt="2026-03-05T11:31:51.209" v="302"/>
          <ac:spMkLst>
            <pc:docMk/>
            <pc:sldMk cId="1635377456" sldId="256"/>
            <ac:spMk id="155" creationId="{F71C29A3-70FA-4E2C-815D-061383FF937E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04"/>
          <ac:spMkLst>
            <pc:docMk/>
            <pc:sldMk cId="1635377456" sldId="256"/>
            <ac:spMk id="156" creationId="{5A548C3D-510D-4A4A-B631-96360316A4FD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06"/>
          <ac:spMkLst>
            <pc:docMk/>
            <pc:sldMk cId="1635377456" sldId="256"/>
            <ac:spMk id="157" creationId="{CC395819-0CC5-4DF9-9DE3-41E92BC9B656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08"/>
          <ac:spMkLst>
            <pc:docMk/>
            <pc:sldMk cId="1635377456" sldId="256"/>
            <ac:spMk id="158" creationId="{0A675624-0743-4832-B838-B7BE606E95A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10"/>
          <ac:spMkLst>
            <pc:docMk/>
            <pc:sldMk cId="1635377456" sldId="256"/>
            <ac:spMk id="159" creationId="{DF81BEB4-1067-4408-8A80-DA91616E92E7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12"/>
          <ac:spMkLst>
            <pc:docMk/>
            <pc:sldMk cId="1635377456" sldId="256"/>
            <ac:spMk id="160" creationId="{BF4DC0EA-1CEF-485C-BFD3-7E514F9A08F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14"/>
          <ac:spMkLst>
            <pc:docMk/>
            <pc:sldMk cId="1635377456" sldId="256"/>
            <ac:spMk id="161" creationId="{859E6B57-FABB-4C12-BF80-33EC11D337F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16"/>
          <ac:spMkLst>
            <pc:docMk/>
            <pc:sldMk cId="1635377456" sldId="256"/>
            <ac:spMk id="162" creationId="{E800E6F0-89AD-427B-8712-4D9E05E45F9D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18"/>
          <ac:spMkLst>
            <pc:docMk/>
            <pc:sldMk cId="1635377456" sldId="256"/>
            <ac:spMk id="163" creationId="{E22C6DC5-3C20-4AA8-91D0-281575DE7A71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20"/>
          <ac:spMkLst>
            <pc:docMk/>
            <pc:sldMk cId="1635377456" sldId="256"/>
            <ac:spMk id="164" creationId="{F40851B2-B570-42B4-9605-5E25D7B36E9D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22"/>
          <ac:spMkLst>
            <pc:docMk/>
            <pc:sldMk cId="1635377456" sldId="256"/>
            <ac:spMk id="165" creationId="{EEF35199-4774-40CC-9BA5-7662B393686D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24"/>
          <ac:spMkLst>
            <pc:docMk/>
            <pc:sldMk cId="1635377456" sldId="256"/>
            <ac:spMk id="166" creationId="{377AE784-654D-4283-9CF3-45CF13A5FDF8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26"/>
          <ac:spMkLst>
            <pc:docMk/>
            <pc:sldMk cId="1635377456" sldId="256"/>
            <ac:spMk id="167" creationId="{3EA9349A-1507-4BEA-858D-2E2BCACF0A47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28"/>
          <ac:spMkLst>
            <pc:docMk/>
            <pc:sldMk cId="1635377456" sldId="256"/>
            <ac:spMk id="168" creationId="{565E684A-E490-436F-B703-655AF2A549D2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30"/>
          <ac:spMkLst>
            <pc:docMk/>
            <pc:sldMk cId="1635377456" sldId="256"/>
            <ac:spMk id="169" creationId="{6018059A-9E4B-4C67-8CFB-F32A174358C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32"/>
          <ac:spMkLst>
            <pc:docMk/>
            <pc:sldMk cId="1635377456" sldId="256"/>
            <ac:spMk id="170" creationId="{4BB67E64-3BE7-4D4A-B8B8-2D06E7D05479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34"/>
          <ac:spMkLst>
            <pc:docMk/>
            <pc:sldMk cId="1635377456" sldId="256"/>
            <ac:spMk id="171" creationId="{DE3532C6-18D1-4CC2-9778-DDA5266D7374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36"/>
          <ac:spMkLst>
            <pc:docMk/>
            <pc:sldMk cId="1635377456" sldId="256"/>
            <ac:spMk id="172" creationId="{97192380-1464-49DF-AD94-DF453A6B1289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38"/>
          <ac:spMkLst>
            <pc:docMk/>
            <pc:sldMk cId="1635377456" sldId="256"/>
            <ac:spMk id="173" creationId="{066D04D3-EEF9-42AA-AA46-63DFFC73D286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40"/>
          <ac:spMkLst>
            <pc:docMk/>
            <pc:sldMk cId="1635377456" sldId="256"/>
            <ac:spMk id="174" creationId="{C8C83FA4-D85B-4FE3-BC78-D36EDA8B2558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42"/>
          <ac:spMkLst>
            <pc:docMk/>
            <pc:sldMk cId="1635377456" sldId="256"/>
            <ac:spMk id="175" creationId="{E8838FAE-3615-48A5-84C1-83D0FA06C6A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44"/>
          <ac:spMkLst>
            <pc:docMk/>
            <pc:sldMk cId="1635377456" sldId="256"/>
            <ac:spMk id="176" creationId="{89AE9D51-36E7-4486-8EF7-8943CDBAF88C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46"/>
          <ac:spMkLst>
            <pc:docMk/>
            <pc:sldMk cId="1635377456" sldId="256"/>
            <ac:spMk id="177" creationId="{8B2E5600-2778-4BDA-8428-4AEF746884C3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48"/>
          <ac:spMkLst>
            <pc:docMk/>
            <pc:sldMk cId="1635377456" sldId="256"/>
            <ac:spMk id="178" creationId="{33386EF6-1E43-47F9-84F0-9825800DDCFE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50"/>
          <ac:spMkLst>
            <pc:docMk/>
            <pc:sldMk cId="1635377456" sldId="256"/>
            <ac:spMk id="179" creationId="{F1262E29-CE95-471D-9E40-59836B36428F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52"/>
          <ac:spMkLst>
            <pc:docMk/>
            <pc:sldMk cId="1635377456" sldId="256"/>
            <ac:spMk id="180" creationId="{CDDD680B-AB7F-4033-9F94-E1EFAF25A1F4}"/>
          </ac:spMkLst>
        </pc:spChg>
        <pc:spChg chg="mod">
          <ac:chgData name="Stalin Jacob Wilson Packia Dhas" userId="050d7d71-3621-4503-95e8-1c9a9d962492" providerId="ADAL" clId="{00722E61-A757-4134-8CBB-8B7208677708}" dt="2026-03-05T11:31:51.223" v="354"/>
          <ac:spMkLst>
            <pc:docMk/>
            <pc:sldMk cId="1635377456" sldId="256"/>
            <ac:spMk id="181" creationId="{E776FFB7-887B-4839-A734-EAC78D3C9A0C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56"/>
          <ac:spMkLst>
            <pc:docMk/>
            <pc:sldMk cId="1635377456" sldId="256"/>
            <ac:spMk id="182" creationId="{3113D19E-4331-4B6A-982C-40665FCACCF8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58"/>
          <ac:spMkLst>
            <pc:docMk/>
            <pc:sldMk cId="1635377456" sldId="256"/>
            <ac:spMk id="183" creationId="{81BA755A-C1E7-4CC7-9747-8AA50F4C13C8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60"/>
          <ac:spMkLst>
            <pc:docMk/>
            <pc:sldMk cId="1635377456" sldId="256"/>
            <ac:spMk id="184" creationId="{4DFA1422-7E9B-46AA-B869-4BAC71AD6993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62"/>
          <ac:spMkLst>
            <pc:docMk/>
            <pc:sldMk cId="1635377456" sldId="256"/>
            <ac:spMk id="185" creationId="{61336D96-6E5C-43A6-94A8-4127B1650DF0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64"/>
          <ac:spMkLst>
            <pc:docMk/>
            <pc:sldMk cId="1635377456" sldId="256"/>
            <ac:spMk id="186" creationId="{ECBB601C-4B50-46B1-848D-9B8902901001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66"/>
          <ac:spMkLst>
            <pc:docMk/>
            <pc:sldMk cId="1635377456" sldId="256"/>
            <ac:spMk id="187" creationId="{E5239C36-5BFE-4551-AF4C-33143660F00E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68"/>
          <ac:spMkLst>
            <pc:docMk/>
            <pc:sldMk cId="1635377456" sldId="256"/>
            <ac:spMk id="188" creationId="{FE4353D4-6442-4FD0-99C3-5BC7D5761BE6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70"/>
          <ac:spMkLst>
            <pc:docMk/>
            <pc:sldMk cId="1635377456" sldId="256"/>
            <ac:spMk id="189" creationId="{1CF76A61-78AD-42D8-BB94-B5A6FF5EC26F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72"/>
          <ac:spMkLst>
            <pc:docMk/>
            <pc:sldMk cId="1635377456" sldId="256"/>
            <ac:spMk id="190" creationId="{C02D8A21-1CEF-4BB4-8070-BE8FBF4CE5B3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74"/>
          <ac:spMkLst>
            <pc:docMk/>
            <pc:sldMk cId="1635377456" sldId="256"/>
            <ac:spMk id="191" creationId="{AA0AE0D3-32B2-42D3-8B4E-7E0C938AE20B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76"/>
          <ac:spMkLst>
            <pc:docMk/>
            <pc:sldMk cId="1635377456" sldId="256"/>
            <ac:spMk id="192" creationId="{053302F9-A5E5-4E5F-A5C2-04F03AAC6D58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78"/>
          <ac:spMkLst>
            <pc:docMk/>
            <pc:sldMk cId="1635377456" sldId="256"/>
            <ac:spMk id="193" creationId="{066F59D2-169F-4441-B44F-59D1F1536BC2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80"/>
          <ac:spMkLst>
            <pc:docMk/>
            <pc:sldMk cId="1635377456" sldId="256"/>
            <ac:spMk id="194" creationId="{0C26BE87-B594-4FC6-96F0-7BDFD64D2673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82"/>
          <ac:spMkLst>
            <pc:docMk/>
            <pc:sldMk cId="1635377456" sldId="256"/>
            <ac:spMk id="195" creationId="{615E30E7-225A-4CB6-B7C2-3164CA87BAE3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84"/>
          <ac:spMkLst>
            <pc:docMk/>
            <pc:sldMk cId="1635377456" sldId="256"/>
            <ac:spMk id="196" creationId="{7E4C6693-BD92-4BA5-B92F-05FDB76A2DF6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86"/>
          <ac:spMkLst>
            <pc:docMk/>
            <pc:sldMk cId="1635377456" sldId="256"/>
            <ac:spMk id="197" creationId="{38A76BA2-7132-41A4-BBC6-C10415F0E71F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88"/>
          <ac:spMkLst>
            <pc:docMk/>
            <pc:sldMk cId="1635377456" sldId="256"/>
            <ac:spMk id="198" creationId="{AD91BC53-1BF7-4DE8-A819-36AACE24D361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90"/>
          <ac:spMkLst>
            <pc:docMk/>
            <pc:sldMk cId="1635377456" sldId="256"/>
            <ac:spMk id="199" creationId="{A6350DC6-8D18-4C9C-ABBC-E18898AB7DC8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92"/>
          <ac:spMkLst>
            <pc:docMk/>
            <pc:sldMk cId="1635377456" sldId="256"/>
            <ac:spMk id="200" creationId="{FE9494F5-2E60-45B4-961C-6CB3309C054D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94"/>
          <ac:spMkLst>
            <pc:docMk/>
            <pc:sldMk cId="1635377456" sldId="256"/>
            <ac:spMk id="201" creationId="{CE0680EB-E586-465F-84B3-0D564F83139D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96"/>
          <ac:spMkLst>
            <pc:docMk/>
            <pc:sldMk cId="1635377456" sldId="256"/>
            <ac:spMk id="202" creationId="{639C0626-5BD3-44DE-8EBF-2F612C219D17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398"/>
          <ac:spMkLst>
            <pc:docMk/>
            <pc:sldMk cId="1635377456" sldId="256"/>
            <ac:spMk id="203" creationId="{B106E705-7B26-4462-BFB4-F8779929FCDC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400"/>
          <ac:spMkLst>
            <pc:docMk/>
            <pc:sldMk cId="1635377456" sldId="256"/>
            <ac:spMk id="204" creationId="{8C4C5D06-134E-416F-B37E-056EE22171DF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402"/>
          <ac:spMkLst>
            <pc:docMk/>
            <pc:sldMk cId="1635377456" sldId="256"/>
            <ac:spMk id="205" creationId="{B9F15CA8-AAED-42E6-8E92-3E5C338BC71B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404"/>
          <ac:spMkLst>
            <pc:docMk/>
            <pc:sldMk cId="1635377456" sldId="256"/>
            <ac:spMk id="206" creationId="{2F4007C0-A5EA-41C3-B0FA-9871E11B010A}"/>
          </ac:spMkLst>
        </pc:spChg>
        <pc:spChg chg="mod">
          <ac:chgData name="Stalin Jacob Wilson Packia Dhas" userId="050d7d71-3621-4503-95e8-1c9a9d962492" providerId="ADAL" clId="{00722E61-A757-4134-8CBB-8B7208677708}" dt="2026-03-05T11:31:51.239" v="406"/>
          <ac:spMkLst>
            <pc:docMk/>
            <pc:sldMk cId="1635377456" sldId="256"/>
            <ac:spMk id="207" creationId="{D4F7E388-9157-475D-B467-0DDF1E2E1721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08"/>
          <ac:spMkLst>
            <pc:docMk/>
            <pc:sldMk cId="1635377456" sldId="256"/>
            <ac:spMk id="208" creationId="{C1C82025-6E7C-4E4D-8025-3B41A2930291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10"/>
          <ac:spMkLst>
            <pc:docMk/>
            <pc:sldMk cId="1635377456" sldId="256"/>
            <ac:spMk id="209" creationId="{380BCB42-E19F-4627-B861-D2A135979E9C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12"/>
          <ac:spMkLst>
            <pc:docMk/>
            <pc:sldMk cId="1635377456" sldId="256"/>
            <ac:spMk id="210" creationId="{C3F41606-7A0C-42C9-8A0B-DFEC3ECB2FAD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14"/>
          <ac:spMkLst>
            <pc:docMk/>
            <pc:sldMk cId="1635377456" sldId="256"/>
            <ac:spMk id="211" creationId="{6B7228FE-CFFB-45F2-BDF4-AA3F4D382E14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16"/>
          <ac:spMkLst>
            <pc:docMk/>
            <pc:sldMk cId="1635377456" sldId="256"/>
            <ac:spMk id="212" creationId="{508BD69F-A415-4812-AFC5-33C5C7A6E1FC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18"/>
          <ac:spMkLst>
            <pc:docMk/>
            <pc:sldMk cId="1635377456" sldId="256"/>
            <ac:spMk id="213" creationId="{0120ECDC-1B87-4DC7-AF15-8C1DC0A23D91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20"/>
          <ac:spMkLst>
            <pc:docMk/>
            <pc:sldMk cId="1635377456" sldId="256"/>
            <ac:spMk id="214" creationId="{1E2B800F-BF26-4EAB-AC5F-69AE37FE17D6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22"/>
          <ac:spMkLst>
            <pc:docMk/>
            <pc:sldMk cId="1635377456" sldId="256"/>
            <ac:spMk id="215" creationId="{11BA9093-F32A-4879-B5BF-E528B13ABBA9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24"/>
          <ac:spMkLst>
            <pc:docMk/>
            <pc:sldMk cId="1635377456" sldId="256"/>
            <ac:spMk id="216" creationId="{07210B85-9E4B-460D-95F3-A2CF08634059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26"/>
          <ac:spMkLst>
            <pc:docMk/>
            <pc:sldMk cId="1635377456" sldId="256"/>
            <ac:spMk id="217" creationId="{47B5777A-58C5-4D0C-8A4E-B8C0A6D9DD7C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28"/>
          <ac:spMkLst>
            <pc:docMk/>
            <pc:sldMk cId="1635377456" sldId="256"/>
            <ac:spMk id="218" creationId="{193B4F98-B7F2-4809-B665-37E226520374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30"/>
          <ac:spMkLst>
            <pc:docMk/>
            <pc:sldMk cId="1635377456" sldId="256"/>
            <ac:spMk id="219" creationId="{F590ECDB-9973-4B4F-BACF-84DCA7309BA2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32"/>
          <ac:spMkLst>
            <pc:docMk/>
            <pc:sldMk cId="1635377456" sldId="256"/>
            <ac:spMk id="220" creationId="{FF9E5F84-6D02-4552-B979-CCC79760A37E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34"/>
          <ac:spMkLst>
            <pc:docMk/>
            <pc:sldMk cId="1635377456" sldId="256"/>
            <ac:spMk id="221" creationId="{4B4C92C5-2960-4A53-8B29-B9C149F96450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36"/>
          <ac:spMkLst>
            <pc:docMk/>
            <pc:sldMk cId="1635377456" sldId="256"/>
            <ac:spMk id="222" creationId="{2EC49EA2-78CD-412E-8EE4-F6C4C9F333E7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38"/>
          <ac:spMkLst>
            <pc:docMk/>
            <pc:sldMk cId="1635377456" sldId="256"/>
            <ac:spMk id="223" creationId="{7CF58AC7-8E85-41FF-86FB-FF8600CCA10D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40"/>
          <ac:spMkLst>
            <pc:docMk/>
            <pc:sldMk cId="1635377456" sldId="256"/>
            <ac:spMk id="224" creationId="{1EAB5F97-0F98-4B49-8236-6BB500354640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42"/>
          <ac:spMkLst>
            <pc:docMk/>
            <pc:sldMk cId="1635377456" sldId="256"/>
            <ac:spMk id="225" creationId="{933CC978-BA71-4B8D-8B1B-8CA102F5D68F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44"/>
          <ac:spMkLst>
            <pc:docMk/>
            <pc:sldMk cId="1635377456" sldId="256"/>
            <ac:spMk id="226" creationId="{EA695CA2-B075-42CC-A53B-27113E479021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46"/>
          <ac:spMkLst>
            <pc:docMk/>
            <pc:sldMk cId="1635377456" sldId="256"/>
            <ac:spMk id="227" creationId="{C1E2CE23-6C2F-486C-A0BD-25091F5A1F5D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48"/>
          <ac:spMkLst>
            <pc:docMk/>
            <pc:sldMk cId="1635377456" sldId="256"/>
            <ac:spMk id="228" creationId="{314D40F3-465C-46DB-97B9-B20111B01138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50"/>
          <ac:spMkLst>
            <pc:docMk/>
            <pc:sldMk cId="1635377456" sldId="256"/>
            <ac:spMk id="229" creationId="{D3FBD866-BE7A-46AA-8FC1-772986CDFD17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52"/>
          <ac:spMkLst>
            <pc:docMk/>
            <pc:sldMk cId="1635377456" sldId="256"/>
            <ac:spMk id="230" creationId="{697E6581-22DD-4EAC-9D13-02D3C4C8EAA3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54"/>
          <ac:spMkLst>
            <pc:docMk/>
            <pc:sldMk cId="1635377456" sldId="256"/>
            <ac:spMk id="231" creationId="{49FCC18A-E83E-46E9-AA96-F30CDDE364D1}"/>
          </ac:spMkLst>
        </pc:spChg>
        <pc:spChg chg="mod">
          <ac:chgData name="Stalin Jacob Wilson Packia Dhas" userId="050d7d71-3621-4503-95e8-1c9a9d962492" providerId="ADAL" clId="{00722E61-A757-4134-8CBB-8B7208677708}" dt="2026-03-05T11:31:51.254" v="456"/>
          <ac:spMkLst>
            <pc:docMk/>
            <pc:sldMk cId="1635377456" sldId="256"/>
            <ac:spMk id="232" creationId="{52BBEEC9-4249-4E5A-ADEE-A0CBCC580B55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58"/>
          <ac:spMkLst>
            <pc:docMk/>
            <pc:sldMk cId="1635377456" sldId="256"/>
            <ac:spMk id="233" creationId="{9F66AB79-C6D8-4C41-848C-37A3DABFAD46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60"/>
          <ac:spMkLst>
            <pc:docMk/>
            <pc:sldMk cId="1635377456" sldId="256"/>
            <ac:spMk id="234" creationId="{73651C27-1916-47AE-8DB5-2E36AB4D2FDC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62"/>
          <ac:spMkLst>
            <pc:docMk/>
            <pc:sldMk cId="1635377456" sldId="256"/>
            <ac:spMk id="235" creationId="{FA88C822-3845-4D61-B08A-F9E30FA083E4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64"/>
          <ac:spMkLst>
            <pc:docMk/>
            <pc:sldMk cId="1635377456" sldId="256"/>
            <ac:spMk id="236" creationId="{2BA14FC0-EFFD-4693-8F06-048E56485139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66"/>
          <ac:spMkLst>
            <pc:docMk/>
            <pc:sldMk cId="1635377456" sldId="256"/>
            <ac:spMk id="237" creationId="{CAF5CBBC-C5DD-40B6-8598-4BC05801CBBF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68"/>
          <ac:spMkLst>
            <pc:docMk/>
            <pc:sldMk cId="1635377456" sldId="256"/>
            <ac:spMk id="238" creationId="{41DED80E-DB36-4BB8-B17A-ACD23C57EA11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70"/>
          <ac:spMkLst>
            <pc:docMk/>
            <pc:sldMk cId="1635377456" sldId="256"/>
            <ac:spMk id="239" creationId="{E8D0845E-AF1C-4261-A58C-7225D0DF7394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72"/>
          <ac:spMkLst>
            <pc:docMk/>
            <pc:sldMk cId="1635377456" sldId="256"/>
            <ac:spMk id="240" creationId="{5D3A6658-F095-4F63-A301-C15ED379FB3A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74"/>
          <ac:spMkLst>
            <pc:docMk/>
            <pc:sldMk cId="1635377456" sldId="256"/>
            <ac:spMk id="241" creationId="{93BD7DE4-16E5-4458-96A5-B7A4F0185849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76"/>
          <ac:spMkLst>
            <pc:docMk/>
            <pc:sldMk cId="1635377456" sldId="256"/>
            <ac:spMk id="242" creationId="{64EE2990-D472-4A98-9599-178C24EFC327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78"/>
          <ac:spMkLst>
            <pc:docMk/>
            <pc:sldMk cId="1635377456" sldId="256"/>
            <ac:spMk id="243" creationId="{41105761-95FD-4279-AFC4-DADBD6FD947F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80"/>
          <ac:spMkLst>
            <pc:docMk/>
            <pc:sldMk cId="1635377456" sldId="256"/>
            <ac:spMk id="244" creationId="{95F62AC7-7D39-46EA-AE7D-8677883153A3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82"/>
          <ac:spMkLst>
            <pc:docMk/>
            <pc:sldMk cId="1635377456" sldId="256"/>
            <ac:spMk id="245" creationId="{0E68E4F7-05FD-4BE4-947D-C56BEC81B171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84"/>
          <ac:spMkLst>
            <pc:docMk/>
            <pc:sldMk cId="1635377456" sldId="256"/>
            <ac:spMk id="246" creationId="{33402234-8042-4FE0-8DAD-2EBAA8A793C0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86"/>
          <ac:spMkLst>
            <pc:docMk/>
            <pc:sldMk cId="1635377456" sldId="256"/>
            <ac:spMk id="247" creationId="{28DC073A-BD85-4F38-AF40-9D493C2D59FE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88"/>
          <ac:spMkLst>
            <pc:docMk/>
            <pc:sldMk cId="1635377456" sldId="256"/>
            <ac:spMk id="248" creationId="{1191D066-4D0D-474C-970B-2BE248D7DF5E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90"/>
          <ac:spMkLst>
            <pc:docMk/>
            <pc:sldMk cId="1635377456" sldId="256"/>
            <ac:spMk id="249" creationId="{5317EB0D-EAC3-4614-B4E0-2047B017B712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92"/>
          <ac:spMkLst>
            <pc:docMk/>
            <pc:sldMk cId="1635377456" sldId="256"/>
            <ac:spMk id="250" creationId="{89369C97-1A32-4C04-B80E-60A9E5BA939B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94"/>
          <ac:spMkLst>
            <pc:docMk/>
            <pc:sldMk cId="1635377456" sldId="256"/>
            <ac:spMk id="251" creationId="{1A410E3E-AE9F-4F2E-9030-6A6D14F36110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96"/>
          <ac:spMkLst>
            <pc:docMk/>
            <pc:sldMk cId="1635377456" sldId="256"/>
            <ac:spMk id="252" creationId="{8382B9D6-0216-4A60-8639-4E30DD66C3D1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498"/>
          <ac:spMkLst>
            <pc:docMk/>
            <pc:sldMk cId="1635377456" sldId="256"/>
            <ac:spMk id="253" creationId="{2CB529B0-9916-4995-A9EB-E6D267F802CC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500"/>
          <ac:spMkLst>
            <pc:docMk/>
            <pc:sldMk cId="1635377456" sldId="256"/>
            <ac:spMk id="254" creationId="{3FC30886-6908-4DA2-B4EF-500858CBF57E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502"/>
          <ac:spMkLst>
            <pc:docMk/>
            <pc:sldMk cId="1635377456" sldId="256"/>
            <ac:spMk id="255" creationId="{0D739CBA-B928-474B-B1BF-91BFAA940EB4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504"/>
          <ac:spMkLst>
            <pc:docMk/>
            <pc:sldMk cId="1635377456" sldId="256"/>
            <ac:spMk id="256" creationId="{820712A9-729C-4978-B659-39D41B583E05}"/>
          </ac:spMkLst>
        </pc:spChg>
        <pc:spChg chg="mod">
          <ac:chgData name="Stalin Jacob Wilson Packia Dhas" userId="050d7d71-3621-4503-95e8-1c9a9d962492" providerId="ADAL" clId="{00722E61-A757-4134-8CBB-8B7208677708}" dt="2026-03-05T11:31:51.270" v="506"/>
          <ac:spMkLst>
            <pc:docMk/>
            <pc:sldMk cId="1635377456" sldId="256"/>
            <ac:spMk id="257" creationId="{9977EDD9-8116-4E58-93D9-EE491F523B44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08"/>
          <ac:spMkLst>
            <pc:docMk/>
            <pc:sldMk cId="1635377456" sldId="256"/>
            <ac:spMk id="258" creationId="{9B26F600-BF34-40AE-AB17-A4C6F65A936B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10"/>
          <ac:spMkLst>
            <pc:docMk/>
            <pc:sldMk cId="1635377456" sldId="256"/>
            <ac:spMk id="259" creationId="{CE5631C4-7007-49CD-A7B6-C45D3133A8EF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12"/>
          <ac:spMkLst>
            <pc:docMk/>
            <pc:sldMk cId="1635377456" sldId="256"/>
            <ac:spMk id="260" creationId="{B8048BFB-079C-4C17-92A4-7FAFA5DDA41E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14"/>
          <ac:spMkLst>
            <pc:docMk/>
            <pc:sldMk cId="1635377456" sldId="256"/>
            <ac:spMk id="261" creationId="{C55F4AC4-60B4-43F3-872F-6711EC758A92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16"/>
          <ac:spMkLst>
            <pc:docMk/>
            <pc:sldMk cId="1635377456" sldId="256"/>
            <ac:spMk id="262" creationId="{F58F5D13-BAF2-4381-810E-6A234AC5A695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18"/>
          <ac:spMkLst>
            <pc:docMk/>
            <pc:sldMk cId="1635377456" sldId="256"/>
            <ac:spMk id="263" creationId="{2E4DA639-E4B3-4CD3-9115-6A2E2D09AE45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20"/>
          <ac:spMkLst>
            <pc:docMk/>
            <pc:sldMk cId="1635377456" sldId="256"/>
            <ac:spMk id="264" creationId="{708A88DC-DB06-464B-8F8E-5F2243208D0E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22"/>
          <ac:spMkLst>
            <pc:docMk/>
            <pc:sldMk cId="1635377456" sldId="256"/>
            <ac:spMk id="265" creationId="{51EF81C6-A1DF-4337-A066-AA4A123C770B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24"/>
          <ac:spMkLst>
            <pc:docMk/>
            <pc:sldMk cId="1635377456" sldId="256"/>
            <ac:spMk id="266" creationId="{AE0DDE4C-2947-4C92-82E5-C8F269343FB1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26"/>
          <ac:spMkLst>
            <pc:docMk/>
            <pc:sldMk cId="1635377456" sldId="256"/>
            <ac:spMk id="267" creationId="{404C1851-8D03-4D49-96B3-2481FFE94703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28"/>
          <ac:spMkLst>
            <pc:docMk/>
            <pc:sldMk cId="1635377456" sldId="256"/>
            <ac:spMk id="268" creationId="{9E9A5509-8F0F-43E4-8A7D-29DF5DD530A5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30"/>
          <ac:spMkLst>
            <pc:docMk/>
            <pc:sldMk cId="1635377456" sldId="256"/>
            <ac:spMk id="269" creationId="{A6E046F4-904F-4C94-9D8D-3A8C85EBB817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32"/>
          <ac:spMkLst>
            <pc:docMk/>
            <pc:sldMk cId="1635377456" sldId="256"/>
            <ac:spMk id="270" creationId="{96BA5EEE-EA6C-4025-B1B8-880F46B953CA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34"/>
          <ac:spMkLst>
            <pc:docMk/>
            <pc:sldMk cId="1635377456" sldId="256"/>
            <ac:spMk id="271" creationId="{9A86A04F-32C9-4CCF-8420-07C8F0FBC981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36"/>
          <ac:spMkLst>
            <pc:docMk/>
            <pc:sldMk cId="1635377456" sldId="256"/>
            <ac:spMk id="272" creationId="{EAC028C6-3D05-4CDA-A691-BA6AD42FA776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38"/>
          <ac:spMkLst>
            <pc:docMk/>
            <pc:sldMk cId="1635377456" sldId="256"/>
            <ac:spMk id="273" creationId="{DC939F5A-2E75-433B-A8D8-81034178A1BD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40"/>
          <ac:spMkLst>
            <pc:docMk/>
            <pc:sldMk cId="1635377456" sldId="256"/>
            <ac:spMk id="274" creationId="{CD2302D0-791A-4070-965F-8A378B85F77E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42"/>
          <ac:spMkLst>
            <pc:docMk/>
            <pc:sldMk cId="1635377456" sldId="256"/>
            <ac:spMk id="275" creationId="{DD9BD261-84F7-42D6-8B09-6ED9F5CC7EE0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44"/>
          <ac:spMkLst>
            <pc:docMk/>
            <pc:sldMk cId="1635377456" sldId="256"/>
            <ac:spMk id="276" creationId="{8FE4BCD2-0023-47F4-A8E5-DC032D92A898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46"/>
          <ac:spMkLst>
            <pc:docMk/>
            <pc:sldMk cId="1635377456" sldId="256"/>
            <ac:spMk id="277" creationId="{2CE28F5C-D6DA-4820-B66E-E0535267BC60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48"/>
          <ac:spMkLst>
            <pc:docMk/>
            <pc:sldMk cId="1635377456" sldId="256"/>
            <ac:spMk id="278" creationId="{C42A13A8-74DB-44D0-A9A7-592F313B2547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50"/>
          <ac:spMkLst>
            <pc:docMk/>
            <pc:sldMk cId="1635377456" sldId="256"/>
            <ac:spMk id="279" creationId="{6A96D0EA-66B4-437F-993C-02D649F4D8E8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52"/>
          <ac:spMkLst>
            <pc:docMk/>
            <pc:sldMk cId="1635377456" sldId="256"/>
            <ac:spMk id="280" creationId="{D717DB79-66B2-4D1A-AE50-4974F455E80A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54"/>
          <ac:spMkLst>
            <pc:docMk/>
            <pc:sldMk cId="1635377456" sldId="256"/>
            <ac:spMk id="281" creationId="{8A66C1F2-D4BB-4686-B191-F0D4675D023C}"/>
          </ac:spMkLst>
        </pc:spChg>
        <pc:spChg chg="mod">
          <ac:chgData name="Stalin Jacob Wilson Packia Dhas" userId="050d7d71-3621-4503-95e8-1c9a9d962492" providerId="ADAL" clId="{00722E61-A757-4134-8CBB-8B7208677708}" dt="2026-03-05T11:31:51.285" v="556"/>
          <ac:spMkLst>
            <pc:docMk/>
            <pc:sldMk cId="1635377456" sldId="256"/>
            <ac:spMk id="282" creationId="{A2D99350-B7C6-44AC-8682-ADE3C3149F0D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58"/>
          <ac:spMkLst>
            <pc:docMk/>
            <pc:sldMk cId="1635377456" sldId="256"/>
            <ac:spMk id="283" creationId="{7789BA62-FA15-4653-A34A-EDE5D61CEB11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60"/>
          <ac:spMkLst>
            <pc:docMk/>
            <pc:sldMk cId="1635377456" sldId="256"/>
            <ac:spMk id="284" creationId="{F6B04C66-0A1A-4162-A3CD-9DFC30B3CD81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62"/>
          <ac:spMkLst>
            <pc:docMk/>
            <pc:sldMk cId="1635377456" sldId="256"/>
            <ac:spMk id="285" creationId="{283B790A-50F8-4A06-AFC8-9CEAFE7057FD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64"/>
          <ac:spMkLst>
            <pc:docMk/>
            <pc:sldMk cId="1635377456" sldId="256"/>
            <ac:spMk id="286" creationId="{95603DFC-EF94-4BF3-AA58-7D90638F8BC9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66"/>
          <ac:spMkLst>
            <pc:docMk/>
            <pc:sldMk cId="1635377456" sldId="256"/>
            <ac:spMk id="287" creationId="{51A80501-351D-4EF8-8FDD-30203AF061CD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68"/>
          <ac:spMkLst>
            <pc:docMk/>
            <pc:sldMk cId="1635377456" sldId="256"/>
            <ac:spMk id="288" creationId="{099A4C8B-F5F7-44BB-931F-F5912E924FFB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70"/>
          <ac:spMkLst>
            <pc:docMk/>
            <pc:sldMk cId="1635377456" sldId="256"/>
            <ac:spMk id="289" creationId="{975F23A7-A29C-4B77-8022-A4B5670EB8E5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72"/>
          <ac:spMkLst>
            <pc:docMk/>
            <pc:sldMk cId="1635377456" sldId="256"/>
            <ac:spMk id="290" creationId="{CBD0DE10-6CE0-4134-9B9D-450DA80846CB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74"/>
          <ac:spMkLst>
            <pc:docMk/>
            <pc:sldMk cId="1635377456" sldId="256"/>
            <ac:spMk id="291" creationId="{5C984DE3-6DE1-4963-AC55-3402C869E340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76"/>
          <ac:spMkLst>
            <pc:docMk/>
            <pc:sldMk cId="1635377456" sldId="256"/>
            <ac:spMk id="292" creationId="{C8D9663B-15E4-4893-A8B3-CFEF9208F9B9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78"/>
          <ac:spMkLst>
            <pc:docMk/>
            <pc:sldMk cId="1635377456" sldId="256"/>
            <ac:spMk id="293" creationId="{1278AFF3-F391-4A26-8AF1-CFF8CA430583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80"/>
          <ac:spMkLst>
            <pc:docMk/>
            <pc:sldMk cId="1635377456" sldId="256"/>
            <ac:spMk id="294" creationId="{ADE9C046-11FA-4E85-8490-3B48EF822100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82"/>
          <ac:spMkLst>
            <pc:docMk/>
            <pc:sldMk cId="1635377456" sldId="256"/>
            <ac:spMk id="295" creationId="{5F8693A8-9F2A-4004-AC69-EEF51CA01CD9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84"/>
          <ac:spMkLst>
            <pc:docMk/>
            <pc:sldMk cId="1635377456" sldId="256"/>
            <ac:spMk id="296" creationId="{4760CEEB-D31E-4388-9FE8-F9AAB45FC92C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86"/>
          <ac:spMkLst>
            <pc:docMk/>
            <pc:sldMk cId="1635377456" sldId="256"/>
            <ac:spMk id="297" creationId="{E66A0C9E-0685-43E5-BB8F-D6D979529777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88"/>
          <ac:spMkLst>
            <pc:docMk/>
            <pc:sldMk cId="1635377456" sldId="256"/>
            <ac:spMk id="298" creationId="{F8A0D8C6-4E54-4385-A342-9FDC53DEFDE0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90"/>
          <ac:spMkLst>
            <pc:docMk/>
            <pc:sldMk cId="1635377456" sldId="256"/>
            <ac:spMk id="299" creationId="{5B55B509-6526-4CE5-A00B-3B2E577CF33C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92"/>
          <ac:spMkLst>
            <pc:docMk/>
            <pc:sldMk cId="1635377456" sldId="256"/>
            <ac:spMk id="300" creationId="{3BCA6C94-57E3-4EF2-8373-07B21BB9BFA8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94"/>
          <ac:spMkLst>
            <pc:docMk/>
            <pc:sldMk cId="1635377456" sldId="256"/>
            <ac:spMk id="301" creationId="{EFA36C87-4F27-411E-8BE1-DB1A041CAF52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96"/>
          <ac:spMkLst>
            <pc:docMk/>
            <pc:sldMk cId="1635377456" sldId="256"/>
            <ac:spMk id="302" creationId="{8B3C009F-A0F7-493D-A015-218EFB9985B6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598"/>
          <ac:spMkLst>
            <pc:docMk/>
            <pc:sldMk cId="1635377456" sldId="256"/>
            <ac:spMk id="303" creationId="{03657503-F765-4DA5-A715-54850B0E1CF2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600"/>
          <ac:spMkLst>
            <pc:docMk/>
            <pc:sldMk cId="1635377456" sldId="256"/>
            <ac:spMk id="304" creationId="{521BEFDB-1CDA-462C-A662-047613C140DB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602"/>
          <ac:spMkLst>
            <pc:docMk/>
            <pc:sldMk cId="1635377456" sldId="256"/>
            <ac:spMk id="305" creationId="{1667574C-F51E-4DD2-9C08-0E89871820DF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604"/>
          <ac:spMkLst>
            <pc:docMk/>
            <pc:sldMk cId="1635377456" sldId="256"/>
            <ac:spMk id="306" creationId="{106D8B36-5D4D-4259-87CB-3FCE69FD4B1C}"/>
          </ac:spMkLst>
        </pc:spChg>
        <pc:spChg chg="mod">
          <ac:chgData name="Stalin Jacob Wilson Packia Dhas" userId="050d7d71-3621-4503-95e8-1c9a9d962492" providerId="ADAL" clId="{00722E61-A757-4134-8CBB-8B7208677708}" dt="2026-03-05T11:31:51.301" v="606"/>
          <ac:spMkLst>
            <pc:docMk/>
            <pc:sldMk cId="1635377456" sldId="256"/>
            <ac:spMk id="307" creationId="{F8DAC0EC-12FE-4D79-9E90-CDEC410D7FB4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08"/>
          <ac:spMkLst>
            <pc:docMk/>
            <pc:sldMk cId="1635377456" sldId="256"/>
            <ac:spMk id="308" creationId="{3F9B872F-0D7D-4CDC-8DBB-D38A3B85E1A6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10"/>
          <ac:spMkLst>
            <pc:docMk/>
            <pc:sldMk cId="1635377456" sldId="256"/>
            <ac:spMk id="309" creationId="{2EF7AB2D-7B3F-449E-BB05-D423D342703A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12"/>
          <ac:spMkLst>
            <pc:docMk/>
            <pc:sldMk cId="1635377456" sldId="256"/>
            <ac:spMk id="310" creationId="{0308EBD7-3225-4103-ADEA-E516675AFB27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14"/>
          <ac:spMkLst>
            <pc:docMk/>
            <pc:sldMk cId="1635377456" sldId="256"/>
            <ac:spMk id="311" creationId="{08F4BAF8-A609-43A6-BB62-20015B6B2749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16"/>
          <ac:spMkLst>
            <pc:docMk/>
            <pc:sldMk cId="1635377456" sldId="256"/>
            <ac:spMk id="312" creationId="{A9ADA37B-F89C-40E2-97A1-04862510E542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18"/>
          <ac:spMkLst>
            <pc:docMk/>
            <pc:sldMk cId="1635377456" sldId="256"/>
            <ac:spMk id="313" creationId="{D74600B8-B66F-4CD6-A255-0E6D46C504D7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20"/>
          <ac:spMkLst>
            <pc:docMk/>
            <pc:sldMk cId="1635377456" sldId="256"/>
            <ac:spMk id="314" creationId="{46E0699D-6301-444E-B537-91B3676738C4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22"/>
          <ac:spMkLst>
            <pc:docMk/>
            <pc:sldMk cId="1635377456" sldId="256"/>
            <ac:spMk id="315" creationId="{B237FAED-F4BA-4202-8208-3ABCF1E6E4F0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24"/>
          <ac:spMkLst>
            <pc:docMk/>
            <pc:sldMk cId="1635377456" sldId="256"/>
            <ac:spMk id="316" creationId="{173E6065-E6BD-489C-8C72-081F43BB2795}"/>
          </ac:spMkLst>
        </pc:spChg>
        <pc:spChg chg="mod">
          <ac:chgData name="Stalin Jacob Wilson Packia Dhas" userId="050d7d71-3621-4503-95e8-1c9a9d962492" providerId="ADAL" clId="{00722E61-A757-4134-8CBB-8B7208677708}" dt="2026-03-05T11:31:51.317" v="626"/>
          <ac:spMkLst>
            <pc:docMk/>
            <pc:sldMk cId="1635377456" sldId="256"/>
            <ac:spMk id="317" creationId="{E423E3C7-DE38-49BF-A9E8-CFDF93FD2A7E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28"/>
          <ac:spMkLst>
            <pc:docMk/>
            <pc:sldMk cId="1635377456" sldId="256"/>
            <ac:spMk id="318" creationId="{98B5D445-B740-47B7-895F-959A64005259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30"/>
          <ac:spMkLst>
            <pc:docMk/>
            <pc:sldMk cId="1635377456" sldId="256"/>
            <ac:spMk id="319" creationId="{36B8E6BE-0F98-40DD-91DD-686421EE2A7E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32"/>
          <ac:spMkLst>
            <pc:docMk/>
            <pc:sldMk cId="1635377456" sldId="256"/>
            <ac:spMk id="320" creationId="{1C86130D-B258-41CE-A10D-EFE8836AF874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34"/>
          <ac:spMkLst>
            <pc:docMk/>
            <pc:sldMk cId="1635377456" sldId="256"/>
            <ac:spMk id="321" creationId="{080F7AF3-4D32-47FA-9411-4CCA22555733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36"/>
          <ac:spMkLst>
            <pc:docMk/>
            <pc:sldMk cId="1635377456" sldId="256"/>
            <ac:spMk id="322" creationId="{ED30FF63-C0E7-4900-8510-61C2133780DB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38"/>
          <ac:spMkLst>
            <pc:docMk/>
            <pc:sldMk cId="1635377456" sldId="256"/>
            <ac:spMk id="323" creationId="{1BB8A022-0895-45A2-94DC-BA68FA7CB38E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40"/>
          <ac:spMkLst>
            <pc:docMk/>
            <pc:sldMk cId="1635377456" sldId="256"/>
            <ac:spMk id="324" creationId="{8678E07C-6467-451B-B178-D51C352F023D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42"/>
          <ac:spMkLst>
            <pc:docMk/>
            <pc:sldMk cId="1635377456" sldId="256"/>
            <ac:spMk id="325" creationId="{F77E7E03-B0C0-4F64-A7DF-EBE1D4C81CC3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44"/>
          <ac:spMkLst>
            <pc:docMk/>
            <pc:sldMk cId="1635377456" sldId="256"/>
            <ac:spMk id="326" creationId="{E0EF3319-14D4-4E2B-8146-EA166649643E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46"/>
          <ac:spMkLst>
            <pc:docMk/>
            <pc:sldMk cId="1635377456" sldId="256"/>
            <ac:spMk id="327" creationId="{32AA4FBB-6FD8-4881-8F62-D60598690BE0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48"/>
          <ac:spMkLst>
            <pc:docMk/>
            <pc:sldMk cId="1635377456" sldId="256"/>
            <ac:spMk id="328" creationId="{E4A44F5D-2BE1-42BD-86C9-E550813D9BF3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50"/>
          <ac:spMkLst>
            <pc:docMk/>
            <pc:sldMk cId="1635377456" sldId="256"/>
            <ac:spMk id="329" creationId="{DCFBDEB5-92A6-4CCD-B481-DADDB55BC64F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52"/>
          <ac:spMkLst>
            <pc:docMk/>
            <pc:sldMk cId="1635377456" sldId="256"/>
            <ac:spMk id="330" creationId="{A21C75B5-07DA-496C-8FFF-569A6B9345EB}"/>
          </ac:spMkLst>
        </pc:spChg>
        <pc:spChg chg="mod">
          <ac:chgData name="Stalin Jacob Wilson Packia Dhas" userId="050d7d71-3621-4503-95e8-1c9a9d962492" providerId="ADAL" clId="{00722E61-A757-4134-8CBB-8B7208677708}" dt="2026-03-05T11:31:51.323" v="654"/>
          <ac:spMkLst>
            <pc:docMk/>
            <pc:sldMk cId="1635377456" sldId="256"/>
            <ac:spMk id="331" creationId="{B18F881E-D94B-436D-AA59-DD456091BE78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56"/>
          <ac:spMkLst>
            <pc:docMk/>
            <pc:sldMk cId="1635377456" sldId="256"/>
            <ac:spMk id="332" creationId="{F78F1780-CA13-4C87-B157-3C78701E1FA1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58"/>
          <ac:spMkLst>
            <pc:docMk/>
            <pc:sldMk cId="1635377456" sldId="256"/>
            <ac:spMk id="333" creationId="{C39B1375-2541-4419-9A4C-1BE63861C3D4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60"/>
          <ac:spMkLst>
            <pc:docMk/>
            <pc:sldMk cId="1635377456" sldId="256"/>
            <ac:spMk id="334" creationId="{9867A785-DEE4-4C93-A126-CD5DFAE26D10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62"/>
          <ac:spMkLst>
            <pc:docMk/>
            <pc:sldMk cId="1635377456" sldId="256"/>
            <ac:spMk id="335" creationId="{55499D16-B75F-4AE5-B777-1D716AC620FB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64"/>
          <ac:spMkLst>
            <pc:docMk/>
            <pc:sldMk cId="1635377456" sldId="256"/>
            <ac:spMk id="336" creationId="{70CE9054-E60D-48E5-A878-06309D3E1095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66"/>
          <ac:spMkLst>
            <pc:docMk/>
            <pc:sldMk cId="1635377456" sldId="256"/>
            <ac:spMk id="337" creationId="{D91D8968-E7CF-4EE3-BD16-48F7CFD46A4A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68"/>
          <ac:spMkLst>
            <pc:docMk/>
            <pc:sldMk cId="1635377456" sldId="256"/>
            <ac:spMk id="338" creationId="{72EA2451-05D1-4A0C-A388-E386B66021BC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70"/>
          <ac:spMkLst>
            <pc:docMk/>
            <pc:sldMk cId="1635377456" sldId="256"/>
            <ac:spMk id="339" creationId="{444B8F6A-8206-4492-82C8-772FF442EBA7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72"/>
          <ac:spMkLst>
            <pc:docMk/>
            <pc:sldMk cId="1635377456" sldId="256"/>
            <ac:spMk id="340" creationId="{D1E29158-CDC9-4CD5-8596-AA462BE137F2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74"/>
          <ac:spMkLst>
            <pc:docMk/>
            <pc:sldMk cId="1635377456" sldId="256"/>
            <ac:spMk id="341" creationId="{7E8A0024-0186-4C38-AE0D-5071862CD666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76"/>
          <ac:spMkLst>
            <pc:docMk/>
            <pc:sldMk cId="1635377456" sldId="256"/>
            <ac:spMk id="342" creationId="{6DD6854B-4738-4B53-B09D-9F99A8417F3A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78"/>
          <ac:spMkLst>
            <pc:docMk/>
            <pc:sldMk cId="1635377456" sldId="256"/>
            <ac:spMk id="343" creationId="{AEEBE76A-9D3A-4C90-A0F6-5693BAAACBA9}"/>
          </ac:spMkLst>
        </pc:spChg>
        <pc:spChg chg="mod">
          <ac:chgData name="Stalin Jacob Wilson Packia Dhas" userId="050d7d71-3621-4503-95e8-1c9a9d962492" providerId="ADAL" clId="{00722E61-A757-4134-8CBB-8B7208677708}" dt="2026-03-05T11:31:51.331" v="680"/>
          <ac:spMkLst>
            <pc:docMk/>
            <pc:sldMk cId="1635377456" sldId="256"/>
            <ac:spMk id="344" creationId="{4A44DDB7-63E1-445F-B30C-6EF1C75E8196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82"/>
          <ac:spMkLst>
            <pc:docMk/>
            <pc:sldMk cId="1635377456" sldId="256"/>
            <ac:spMk id="345" creationId="{EBB367CE-E51E-49FF-AB56-390E47E54B65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84"/>
          <ac:spMkLst>
            <pc:docMk/>
            <pc:sldMk cId="1635377456" sldId="256"/>
            <ac:spMk id="346" creationId="{92CA8D62-F8A2-4A99-A549-ABD7AEAF7EC8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86"/>
          <ac:spMkLst>
            <pc:docMk/>
            <pc:sldMk cId="1635377456" sldId="256"/>
            <ac:spMk id="347" creationId="{42D880E2-EEE0-447C-8F19-06E9B59A8628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88"/>
          <ac:spMkLst>
            <pc:docMk/>
            <pc:sldMk cId="1635377456" sldId="256"/>
            <ac:spMk id="348" creationId="{018DBA59-8936-4DE9-83CC-209797F7E8C6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90"/>
          <ac:spMkLst>
            <pc:docMk/>
            <pc:sldMk cId="1635377456" sldId="256"/>
            <ac:spMk id="349" creationId="{DF75F345-5CB3-4F65-8D43-E686376E54E4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92"/>
          <ac:spMkLst>
            <pc:docMk/>
            <pc:sldMk cId="1635377456" sldId="256"/>
            <ac:spMk id="350" creationId="{B36113E7-1EF7-4D52-952E-725DA8E869B7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94"/>
          <ac:spMkLst>
            <pc:docMk/>
            <pc:sldMk cId="1635377456" sldId="256"/>
            <ac:spMk id="351" creationId="{8522B2BC-BBCC-4985-BFB3-035DF9D54B83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96"/>
          <ac:spMkLst>
            <pc:docMk/>
            <pc:sldMk cId="1635377456" sldId="256"/>
            <ac:spMk id="352" creationId="{86FCDC3C-9C2D-4416-8DBE-96BEBCA58AD9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698"/>
          <ac:spMkLst>
            <pc:docMk/>
            <pc:sldMk cId="1635377456" sldId="256"/>
            <ac:spMk id="353" creationId="{4AD51B58-3951-44B1-97F4-FC30C875457F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700"/>
          <ac:spMkLst>
            <pc:docMk/>
            <pc:sldMk cId="1635377456" sldId="256"/>
            <ac:spMk id="354" creationId="{927A1D46-D0B7-48A2-B7F1-49E18DB2E66F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702"/>
          <ac:spMkLst>
            <pc:docMk/>
            <pc:sldMk cId="1635377456" sldId="256"/>
            <ac:spMk id="355" creationId="{2F8825B6-C1F8-4F58-9FA4-4FBCCA42993A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704"/>
          <ac:spMkLst>
            <pc:docMk/>
            <pc:sldMk cId="1635377456" sldId="256"/>
            <ac:spMk id="356" creationId="{8AF364C8-2A89-46F1-981B-D15B0299892B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706"/>
          <ac:spMkLst>
            <pc:docMk/>
            <pc:sldMk cId="1635377456" sldId="256"/>
            <ac:spMk id="357" creationId="{C171702B-5096-499D-98FE-379630186C04}"/>
          </ac:spMkLst>
        </pc:spChg>
        <pc:spChg chg="mod">
          <ac:chgData name="Stalin Jacob Wilson Packia Dhas" userId="050d7d71-3621-4503-95e8-1c9a9d962492" providerId="ADAL" clId="{00722E61-A757-4134-8CBB-8B7208677708}" dt="2026-03-05T11:31:51.339" v="708"/>
          <ac:spMkLst>
            <pc:docMk/>
            <pc:sldMk cId="1635377456" sldId="256"/>
            <ac:spMk id="358" creationId="{9888DB33-3D37-4235-B8B4-690BCEE09BF8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10"/>
          <ac:spMkLst>
            <pc:docMk/>
            <pc:sldMk cId="1635377456" sldId="256"/>
            <ac:spMk id="359" creationId="{B5BE3A92-119C-4FC4-BB00-3181D5617042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12"/>
          <ac:spMkLst>
            <pc:docMk/>
            <pc:sldMk cId="1635377456" sldId="256"/>
            <ac:spMk id="360" creationId="{565A0F6B-7350-4ABB-B468-C65368BF768A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14"/>
          <ac:spMkLst>
            <pc:docMk/>
            <pc:sldMk cId="1635377456" sldId="256"/>
            <ac:spMk id="361" creationId="{5333679D-53AD-4521-A3FA-9F460D138089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16"/>
          <ac:spMkLst>
            <pc:docMk/>
            <pc:sldMk cId="1635377456" sldId="256"/>
            <ac:spMk id="362" creationId="{0A54620D-ACDE-47F7-8C17-75DA559504BC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18"/>
          <ac:spMkLst>
            <pc:docMk/>
            <pc:sldMk cId="1635377456" sldId="256"/>
            <ac:spMk id="363" creationId="{93684747-D0CB-44C4-8E54-63DF58CE5B8C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20"/>
          <ac:spMkLst>
            <pc:docMk/>
            <pc:sldMk cId="1635377456" sldId="256"/>
            <ac:spMk id="364" creationId="{565299A0-26B6-4B0B-9B3C-B8D9469BD5FB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22"/>
          <ac:spMkLst>
            <pc:docMk/>
            <pc:sldMk cId="1635377456" sldId="256"/>
            <ac:spMk id="365" creationId="{D3B2DAA1-6FD7-4667-99F2-30531B01C548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24"/>
          <ac:spMkLst>
            <pc:docMk/>
            <pc:sldMk cId="1635377456" sldId="256"/>
            <ac:spMk id="366" creationId="{7CE47F46-E7E0-4BE3-A81C-48FAD6CDD656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26"/>
          <ac:spMkLst>
            <pc:docMk/>
            <pc:sldMk cId="1635377456" sldId="256"/>
            <ac:spMk id="367" creationId="{F7513E04-A5F7-4DFE-98D6-1401051A3C94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28"/>
          <ac:spMkLst>
            <pc:docMk/>
            <pc:sldMk cId="1635377456" sldId="256"/>
            <ac:spMk id="368" creationId="{71A7565C-4816-41FD-B550-B7555FC32F36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30"/>
          <ac:spMkLst>
            <pc:docMk/>
            <pc:sldMk cId="1635377456" sldId="256"/>
            <ac:spMk id="369" creationId="{A8520EEB-246B-4B54-A323-D0F998D72A14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32"/>
          <ac:spMkLst>
            <pc:docMk/>
            <pc:sldMk cId="1635377456" sldId="256"/>
            <ac:spMk id="370" creationId="{7AEE6BB7-F2F7-4368-9E91-C489AC6B3DC1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34"/>
          <ac:spMkLst>
            <pc:docMk/>
            <pc:sldMk cId="1635377456" sldId="256"/>
            <ac:spMk id="371" creationId="{0724033E-E21A-4C01-8BEA-09E054432E3B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36"/>
          <ac:spMkLst>
            <pc:docMk/>
            <pc:sldMk cId="1635377456" sldId="256"/>
            <ac:spMk id="372" creationId="{2137323B-4D1F-4F20-B0F1-7A7B4F536B0A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38"/>
          <ac:spMkLst>
            <pc:docMk/>
            <pc:sldMk cId="1635377456" sldId="256"/>
            <ac:spMk id="373" creationId="{0D1AEF41-8BFB-47C0-A2BD-A77C1B6B6208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40"/>
          <ac:spMkLst>
            <pc:docMk/>
            <pc:sldMk cId="1635377456" sldId="256"/>
            <ac:spMk id="374" creationId="{5C2FBDA3-2537-41D3-9663-ACC365FB106D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42"/>
          <ac:spMkLst>
            <pc:docMk/>
            <pc:sldMk cId="1635377456" sldId="256"/>
            <ac:spMk id="375" creationId="{2C4754E9-B182-4896-ACF6-C71FADDD2C7D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44"/>
          <ac:spMkLst>
            <pc:docMk/>
            <pc:sldMk cId="1635377456" sldId="256"/>
            <ac:spMk id="376" creationId="{934D85B5-D1C5-4CEF-82DD-6161023BB687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46"/>
          <ac:spMkLst>
            <pc:docMk/>
            <pc:sldMk cId="1635377456" sldId="256"/>
            <ac:spMk id="377" creationId="{99CF5ACA-C397-49E1-ABA8-56D8F8039261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48"/>
          <ac:spMkLst>
            <pc:docMk/>
            <pc:sldMk cId="1635377456" sldId="256"/>
            <ac:spMk id="378" creationId="{4E03E21F-E9F1-46E9-9358-D1DEE6710C4A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50"/>
          <ac:spMkLst>
            <pc:docMk/>
            <pc:sldMk cId="1635377456" sldId="256"/>
            <ac:spMk id="379" creationId="{BAF17234-0D55-492A-8B22-192AB2E40867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52"/>
          <ac:spMkLst>
            <pc:docMk/>
            <pc:sldMk cId="1635377456" sldId="256"/>
            <ac:spMk id="380" creationId="{5ACCE19A-EF6A-49C4-B505-CFB0463D51FD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54"/>
          <ac:spMkLst>
            <pc:docMk/>
            <pc:sldMk cId="1635377456" sldId="256"/>
            <ac:spMk id="381" creationId="{F3907D48-A4EC-4372-BC8B-06077CA601BF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56"/>
          <ac:spMkLst>
            <pc:docMk/>
            <pc:sldMk cId="1635377456" sldId="256"/>
            <ac:spMk id="382" creationId="{363BDD50-F2F6-4119-95B9-28E6C60BF062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58"/>
          <ac:spMkLst>
            <pc:docMk/>
            <pc:sldMk cId="1635377456" sldId="256"/>
            <ac:spMk id="383" creationId="{CE61BCE8-52C4-499E-9CCA-00D5B42402FF}"/>
          </ac:spMkLst>
        </pc:spChg>
        <pc:spChg chg="mod">
          <ac:chgData name="Stalin Jacob Wilson Packia Dhas" userId="050d7d71-3621-4503-95e8-1c9a9d962492" providerId="ADAL" clId="{00722E61-A757-4134-8CBB-8B7208677708}" dt="2026-03-05T11:31:51.347" v="760"/>
          <ac:spMkLst>
            <pc:docMk/>
            <pc:sldMk cId="1635377456" sldId="256"/>
            <ac:spMk id="384" creationId="{05F7B589-BF2F-4EA4-B061-05DD546EBB68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62"/>
          <ac:spMkLst>
            <pc:docMk/>
            <pc:sldMk cId="1635377456" sldId="256"/>
            <ac:spMk id="385" creationId="{2011BB25-E5A7-4CCD-915C-9FEF5D11CDD0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64"/>
          <ac:spMkLst>
            <pc:docMk/>
            <pc:sldMk cId="1635377456" sldId="256"/>
            <ac:spMk id="386" creationId="{BB9F8F4D-CA8D-4870-BC6D-0D623C294394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66"/>
          <ac:spMkLst>
            <pc:docMk/>
            <pc:sldMk cId="1635377456" sldId="256"/>
            <ac:spMk id="387" creationId="{AB3863AD-BBD6-45D2-BECC-CB3CFA8FA67F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68"/>
          <ac:spMkLst>
            <pc:docMk/>
            <pc:sldMk cId="1635377456" sldId="256"/>
            <ac:spMk id="388" creationId="{68CF83E2-02D6-44BD-8B33-FBDFF9E31D0E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70"/>
          <ac:spMkLst>
            <pc:docMk/>
            <pc:sldMk cId="1635377456" sldId="256"/>
            <ac:spMk id="389" creationId="{5EB4F621-93AF-4910-B0D4-E82D9941AB00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72"/>
          <ac:spMkLst>
            <pc:docMk/>
            <pc:sldMk cId="1635377456" sldId="256"/>
            <ac:spMk id="390" creationId="{32DC90C9-B18F-414E-B607-FD38E763F38C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74"/>
          <ac:spMkLst>
            <pc:docMk/>
            <pc:sldMk cId="1635377456" sldId="256"/>
            <ac:spMk id="391" creationId="{97CAF025-2F8F-4C4B-9688-46F0B9BDD725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76"/>
          <ac:spMkLst>
            <pc:docMk/>
            <pc:sldMk cId="1635377456" sldId="256"/>
            <ac:spMk id="392" creationId="{933953C4-E1AF-4551-9098-29D4824417EF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78"/>
          <ac:spMkLst>
            <pc:docMk/>
            <pc:sldMk cId="1635377456" sldId="256"/>
            <ac:spMk id="393" creationId="{D1910F11-D528-44C2-842D-2A35A4981F49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80"/>
          <ac:spMkLst>
            <pc:docMk/>
            <pc:sldMk cId="1635377456" sldId="256"/>
            <ac:spMk id="394" creationId="{990CF750-7871-4219-A8C0-D6F97912F625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82"/>
          <ac:spMkLst>
            <pc:docMk/>
            <pc:sldMk cId="1635377456" sldId="256"/>
            <ac:spMk id="395" creationId="{B72D3B28-C8EA-4046-89E8-235053B86DFE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84"/>
          <ac:spMkLst>
            <pc:docMk/>
            <pc:sldMk cId="1635377456" sldId="256"/>
            <ac:spMk id="396" creationId="{AE4227F4-FC48-4D3A-B4CA-74DBF1341E5F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86"/>
          <ac:spMkLst>
            <pc:docMk/>
            <pc:sldMk cId="1635377456" sldId="256"/>
            <ac:spMk id="397" creationId="{0B8DB6B1-A25D-47BD-891A-AB377E04367C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88"/>
          <ac:spMkLst>
            <pc:docMk/>
            <pc:sldMk cId="1635377456" sldId="256"/>
            <ac:spMk id="398" creationId="{C20C35BF-7558-48D9-AC71-36AD1AF38507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90"/>
          <ac:spMkLst>
            <pc:docMk/>
            <pc:sldMk cId="1635377456" sldId="256"/>
            <ac:spMk id="399" creationId="{C52D1DD4-8F49-44C9-AC60-3D9D08924A6F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92"/>
          <ac:spMkLst>
            <pc:docMk/>
            <pc:sldMk cId="1635377456" sldId="256"/>
            <ac:spMk id="400" creationId="{4AE64518-4F69-48D1-BB7E-EE818FFADDA0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94"/>
          <ac:spMkLst>
            <pc:docMk/>
            <pc:sldMk cId="1635377456" sldId="256"/>
            <ac:spMk id="401" creationId="{784DBA61-13CA-455C-8065-54F70E000BB9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96"/>
          <ac:spMkLst>
            <pc:docMk/>
            <pc:sldMk cId="1635377456" sldId="256"/>
            <ac:spMk id="402" creationId="{7796C521-0407-47E8-AAE3-E5A7A81BA7D3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798"/>
          <ac:spMkLst>
            <pc:docMk/>
            <pc:sldMk cId="1635377456" sldId="256"/>
            <ac:spMk id="403" creationId="{9A165560-888B-4BA4-AF5F-A99DB9AC69EE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00"/>
          <ac:spMkLst>
            <pc:docMk/>
            <pc:sldMk cId="1635377456" sldId="256"/>
            <ac:spMk id="404" creationId="{AC0215E3-258D-4A0D-B8B0-5D4E0AB21486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02"/>
          <ac:spMkLst>
            <pc:docMk/>
            <pc:sldMk cId="1635377456" sldId="256"/>
            <ac:spMk id="405" creationId="{5D46D59C-5078-4E22-B192-3D91A301606F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04"/>
          <ac:spMkLst>
            <pc:docMk/>
            <pc:sldMk cId="1635377456" sldId="256"/>
            <ac:spMk id="406" creationId="{72B2E2C0-D889-4CDE-927F-702596148A73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06"/>
          <ac:spMkLst>
            <pc:docMk/>
            <pc:sldMk cId="1635377456" sldId="256"/>
            <ac:spMk id="407" creationId="{1B11EA66-4DFC-466F-A292-FAA3BE984DF7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08"/>
          <ac:spMkLst>
            <pc:docMk/>
            <pc:sldMk cId="1635377456" sldId="256"/>
            <ac:spMk id="408" creationId="{262FBD9F-5987-4484-9D7A-CD74715E0208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10"/>
          <ac:spMkLst>
            <pc:docMk/>
            <pc:sldMk cId="1635377456" sldId="256"/>
            <ac:spMk id="409" creationId="{403C7609-61E6-4081-AAF6-7CE2A6F0D318}"/>
          </ac:spMkLst>
        </pc:spChg>
        <pc:spChg chg="mod">
          <ac:chgData name="Stalin Jacob Wilson Packia Dhas" userId="050d7d71-3621-4503-95e8-1c9a9d962492" providerId="ADAL" clId="{00722E61-A757-4134-8CBB-8B7208677708}" dt="2026-03-05T11:31:51.363" v="812"/>
          <ac:spMkLst>
            <pc:docMk/>
            <pc:sldMk cId="1635377456" sldId="256"/>
            <ac:spMk id="410" creationId="{5870E6DB-07C7-46B1-B386-8D96B2C82CF8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14"/>
          <ac:spMkLst>
            <pc:docMk/>
            <pc:sldMk cId="1635377456" sldId="256"/>
            <ac:spMk id="411" creationId="{5488BD49-C287-4946-BC18-B1FD3EED9EFB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16"/>
          <ac:spMkLst>
            <pc:docMk/>
            <pc:sldMk cId="1635377456" sldId="256"/>
            <ac:spMk id="412" creationId="{8F755B88-90F8-4AFA-A180-1E918EDE420B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18"/>
          <ac:spMkLst>
            <pc:docMk/>
            <pc:sldMk cId="1635377456" sldId="256"/>
            <ac:spMk id="413" creationId="{9E61F55F-F723-43DB-AC03-30C1759E543E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20"/>
          <ac:spMkLst>
            <pc:docMk/>
            <pc:sldMk cId="1635377456" sldId="256"/>
            <ac:spMk id="414" creationId="{3EF2965B-A64A-44E5-87AE-5975FD5F0ED8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22"/>
          <ac:spMkLst>
            <pc:docMk/>
            <pc:sldMk cId="1635377456" sldId="256"/>
            <ac:spMk id="415" creationId="{E3E3D5F1-2B33-4C3C-AECD-C49056856BA9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24"/>
          <ac:spMkLst>
            <pc:docMk/>
            <pc:sldMk cId="1635377456" sldId="256"/>
            <ac:spMk id="416" creationId="{400CD6E3-7593-40C0-90EA-44840778FAE8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26"/>
          <ac:spMkLst>
            <pc:docMk/>
            <pc:sldMk cId="1635377456" sldId="256"/>
            <ac:spMk id="417" creationId="{411F7911-AC7C-45EA-9F1A-C145ABAA3D27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28"/>
          <ac:spMkLst>
            <pc:docMk/>
            <pc:sldMk cId="1635377456" sldId="256"/>
            <ac:spMk id="418" creationId="{BEFE545C-2791-475C-91D8-700329760D86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30"/>
          <ac:spMkLst>
            <pc:docMk/>
            <pc:sldMk cId="1635377456" sldId="256"/>
            <ac:spMk id="419" creationId="{5C74CBD9-0925-4382-9FDA-84B7BE125EE1}"/>
          </ac:spMkLst>
        </pc:spChg>
        <pc:spChg chg="mod">
          <ac:chgData name="Stalin Jacob Wilson Packia Dhas" userId="050d7d71-3621-4503-95e8-1c9a9d962492" providerId="ADAL" clId="{00722E61-A757-4134-8CBB-8B7208677708}" dt="2026-03-05T11:31:51.378" v="832"/>
          <ac:spMkLst>
            <pc:docMk/>
            <pc:sldMk cId="1635377456" sldId="256"/>
            <ac:spMk id="420" creationId="{39A4DF6D-6EEC-44C9-BE8E-22EC2631ACF6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34"/>
          <ac:spMkLst>
            <pc:docMk/>
            <pc:sldMk cId="1635377456" sldId="256"/>
            <ac:spMk id="421" creationId="{4D773F5E-EF3B-46AD-8A34-4C03F650781F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36"/>
          <ac:spMkLst>
            <pc:docMk/>
            <pc:sldMk cId="1635377456" sldId="256"/>
            <ac:spMk id="422" creationId="{94ADAB29-EF0C-4290-AFCA-3872D9063655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38"/>
          <ac:spMkLst>
            <pc:docMk/>
            <pc:sldMk cId="1635377456" sldId="256"/>
            <ac:spMk id="423" creationId="{6374943A-8AC2-4367-96AA-246B6AEAF1DA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40"/>
          <ac:spMkLst>
            <pc:docMk/>
            <pc:sldMk cId="1635377456" sldId="256"/>
            <ac:spMk id="424" creationId="{112977A5-1689-4DAA-8AA9-5A34AA469575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42"/>
          <ac:spMkLst>
            <pc:docMk/>
            <pc:sldMk cId="1635377456" sldId="256"/>
            <ac:spMk id="425" creationId="{1688A12D-45DE-4226-98BA-3433269AC897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44"/>
          <ac:spMkLst>
            <pc:docMk/>
            <pc:sldMk cId="1635377456" sldId="256"/>
            <ac:spMk id="426" creationId="{CAC2B4A6-A032-47A6-82ED-A5ADA5CCB058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46"/>
          <ac:spMkLst>
            <pc:docMk/>
            <pc:sldMk cId="1635377456" sldId="256"/>
            <ac:spMk id="427" creationId="{84132D8B-62D2-4C83-B40C-AEDE1E6E22CB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48"/>
          <ac:spMkLst>
            <pc:docMk/>
            <pc:sldMk cId="1635377456" sldId="256"/>
            <ac:spMk id="428" creationId="{0DFDE8AE-6AB6-4F28-BDB7-8C38C7E85608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50"/>
          <ac:spMkLst>
            <pc:docMk/>
            <pc:sldMk cId="1635377456" sldId="256"/>
            <ac:spMk id="429" creationId="{505465C7-C1D1-429F-BFA2-0C960F415E0B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52"/>
          <ac:spMkLst>
            <pc:docMk/>
            <pc:sldMk cId="1635377456" sldId="256"/>
            <ac:spMk id="430" creationId="{8118A9E7-257D-4399-953B-280455D55CEC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54"/>
          <ac:spMkLst>
            <pc:docMk/>
            <pc:sldMk cId="1635377456" sldId="256"/>
            <ac:spMk id="431" creationId="{9CE99D2A-74AB-4368-9BDD-8673AC8C48B9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56"/>
          <ac:spMkLst>
            <pc:docMk/>
            <pc:sldMk cId="1635377456" sldId="256"/>
            <ac:spMk id="432" creationId="{05FE18CD-1D7B-4971-A1A6-419D776048B6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58"/>
          <ac:spMkLst>
            <pc:docMk/>
            <pc:sldMk cId="1635377456" sldId="256"/>
            <ac:spMk id="433" creationId="{10381731-EEA1-4074-859C-FB3899B30249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60"/>
          <ac:spMkLst>
            <pc:docMk/>
            <pc:sldMk cId="1635377456" sldId="256"/>
            <ac:spMk id="434" creationId="{2220A432-2438-48F6-9F0B-0E2B7B0AADD2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62"/>
          <ac:spMkLst>
            <pc:docMk/>
            <pc:sldMk cId="1635377456" sldId="256"/>
            <ac:spMk id="435" creationId="{5ADB8DDE-19EF-41C1-87CB-D5556672C5CD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64"/>
          <ac:spMkLst>
            <pc:docMk/>
            <pc:sldMk cId="1635377456" sldId="256"/>
            <ac:spMk id="436" creationId="{AD8C8BAB-1292-4BC2-9E40-CD9AE6743AE8}"/>
          </ac:spMkLst>
        </pc:spChg>
        <pc:spChg chg="mod">
          <ac:chgData name="Stalin Jacob Wilson Packia Dhas" userId="050d7d71-3621-4503-95e8-1c9a9d962492" providerId="ADAL" clId="{00722E61-A757-4134-8CBB-8B7208677708}" dt="2026-03-05T11:31:51.394" v="866"/>
          <ac:spMkLst>
            <pc:docMk/>
            <pc:sldMk cId="1635377456" sldId="256"/>
            <ac:spMk id="437" creationId="{39F064D4-3A5B-4538-8CAB-E6E31958E4A9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68"/>
          <ac:spMkLst>
            <pc:docMk/>
            <pc:sldMk cId="1635377456" sldId="256"/>
            <ac:spMk id="438" creationId="{3CEA7BCD-F2EE-4722-9F5B-0A178E2136DB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70"/>
          <ac:spMkLst>
            <pc:docMk/>
            <pc:sldMk cId="1635377456" sldId="256"/>
            <ac:spMk id="439" creationId="{BD49F01A-385E-4307-90C9-539F7C732E0A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72"/>
          <ac:spMkLst>
            <pc:docMk/>
            <pc:sldMk cId="1635377456" sldId="256"/>
            <ac:spMk id="440" creationId="{0E134B44-D17E-4C8A-BADA-30D3631C0846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74"/>
          <ac:spMkLst>
            <pc:docMk/>
            <pc:sldMk cId="1635377456" sldId="256"/>
            <ac:spMk id="441" creationId="{68A49699-2FA3-4295-9CBB-97FEB9EDC386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76"/>
          <ac:spMkLst>
            <pc:docMk/>
            <pc:sldMk cId="1635377456" sldId="256"/>
            <ac:spMk id="442" creationId="{B62D67EC-0613-443E-A24A-99B691D441DB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78"/>
          <ac:spMkLst>
            <pc:docMk/>
            <pc:sldMk cId="1635377456" sldId="256"/>
            <ac:spMk id="443" creationId="{69F879D6-A623-4E6E-B4DA-0FA16C20517B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80"/>
          <ac:spMkLst>
            <pc:docMk/>
            <pc:sldMk cId="1635377456" sldId="256"/>
            <ac:spMk id="444" creationId="{0C8B7F0F-DDC2-4E5D-B226-CBFD63A81602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82"/>
          <ac:spMkLst>
            <pc:docMk/>
            <pc:sldMk cId="1635377456" sldId="256"/>
            <ac:spMk id="445" creationId="{5C34CD43-5391-451C-A576-F5F8F62E4C17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84"/>
          <ac:spMkLst>
            <pc:docMk/>
            <pc:sldMk cId="1635377456" sldId="256"/>
            <ac:spMk id="446" creationId="{21AB4F70-EBAA-4A05-88DD-1C80C596057F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86"/>
          <ac:spMkLst>
            <pc:docMk/>
            <pc:sldMk cId="1635377456" sldId="256"/>
            <ac:spMk id="447" creationId="{AFD8F7D7-E9D1-4579-8B06-DD8EFD4645BE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88"/>
          <ac:spMkLst>
            <pc:docMk/>
            <pc:sldMk cId="1635377456" sldId="256"/>
            <ac:spMk id="448" creationId="{5E626ED1-6E81-485F-B3A5-95CA67D63A8D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90"/>
          <ac:spMkLst>
            <pc:docMk/>
            <pc:sldMk cId="1635377456" sldId="256"/>
            <ac:spMk id="449" creationId="{886D6032-A653-4B9D-B074-F333DF3FCEA9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92"/>
          <ac:spMkLst>
            <pc:docMk/>
            <pc:sldMk cId="1635377456" sldId="256"/>
            <ac:spMk id="450" creationId="{1AAF0F90-6DE2-4F00-90AD-DADAD8E2F2D2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94"/>
          <ac:spMkLst>
            <pc:docMk/>
            <pc:sldMk cId="1635377456" sldId="256"/>
            <ac:spMk id="451" creationId="{FB3F6138-D606-49D4-BFBF-AAA440DEA3A5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96"/>
          <ac:spMkLst>
            <pc:docMk/>
            <pc:sldMk cId="1635377456" sldId="256"/>
            <ac:spMk id="452" creationId="{EDB3A9B2-E183-46E5-8CB3-1E84C7785E16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898"/>
          <ac:spMkLst>
            <pc:docMk/>
            <pc:sldMk cId="1635377456" sldId="256"/>
            <ac:spMk id="453" creationId="{6E648A44-AE4B-4847-9128-3EE20FD8D2E5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900"/>
          <ac:spMkLst>
            <pc:docMk/>
            <pc:sldMk cId="1635377456" sldId="256"/>
            <ac:spMk id="454" creationId="{D0C40E6D-ED5E-479D-BA17-334768B51BFC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902"/>
          <ac:spMkLst>
            <pc:docMk/>
            <pc:sldMk cId="1635377456" sldId="256"/>
            <ac:spMk id="455" creationId="{CDFF153C-1885-48FB-800B-0151755F0B62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904"/>
          <ac:spMkLst>
            <pc:docMk/>
            <pc:sldMk cId="1635377456" sldId="256"/>
            <ac:spMk id="456" creationId="{40A1A886-C65A-4ED7-AD3D-28F561BD8715}"/>
          </ac:spMkLst>
        </pc:spChg>
        <pc:spChg chg="mod">
          <ac:chgData name="Stalin Jacob Wilson Packia Dhas" userId="050d7d71-3621-4503-95e8-1c9a9d962492" providerId="ADAL" clId="{00722E61-A757-4134-8CBB-8B7208677708}" dt="2026-03-05T11:31:51.410" v="906"/>
          <ac:spMkLst>
            <pc:docMk/>
            <pc:sldMk cId="1635377456" sldId="256"/>
            <ac:spMk id="457" creationId="{62CE8380-749B-411F-9FCA-26B3B25BC233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08"/>
          <ac:spMkLst>
            <pc:docMk/>
            <pc:sldMk cId="1635377456" sldId="256"/>
            <ac:spMk id="458" creationId="{5D01467B-107D-4DC0-A8DB-6824E749DADD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10"/>
          <ac:spMkLst>
            <pc:docMk/>
            <pc:sldMk cId="1635377456" sldId="256"/>
            <ac:spMk id="459" creationId="{90CD7B1B-7530-4C1C-8DAF-CE8F9E9316AD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12"/>
          <ac:spMkLst>
            <pc:docMk/>
            <pc:sldMk cId="1635377456" sldId="256"/>
            <ac:spMk id="460" creationId="{E6CC59E7-FA54-4387-9CD0-C58F9C9C0D56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14"/>
          <ac:spMkLst>
            <pc:docMk/>
            <pc:sldMk cId="1635377456" sldId="256"/>
            <ac:spMk id="461" creationId="{ADA43540-E65B-49C2-A522-F783026631C2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16"/>
          <ac:spMkLst>
            <pc:docMk/>
            <pc:sldMk cId="1635377456" sldId="256"/>
            <ac:spMk id="462" creationId="{4D041F30-B655-4A86-967D-FAE3520373E8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18"/>
          <ac:spMkLst>
            <pc:docMk/>
            <pc:sldMk cId="1635377456" sldId="256"/>
            <ac:spMk id="463" creationId="{2858893B-0FA8-4385-95E3-C555704C2D5F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20"/>
          <ac:spMkLst>
            <pc:docMk/>
            <pc:sldMk cId="1635377456" sldId="256"/>
            <ac:spMk id="464" creationId="{F586B283-6597-4610-B6E2-FF991495D344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22"/>
          <ac:spMkLst>
            <pc:docMk/>
            <pc:sldMk cId="1635377456" sldId="256"/>
            <ac:spMk id="465" creationId="{1A8675FD-75E5-486F-950E-A2696AEE9BBC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24"/>
          <ac:spMkLst>
            <pc:docMk/>
            <pc:sldMk cId="1635377456" sldId="256"/>
            <ac:spMk id="466" creationId="{8D83C2D9-5F22-4931-A6F3-FEA5999DA8C6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26"/>
          <ac:spMkLst>
            <pc:docMk/>
            <pc:sldMk cId="1635377456" sldId="256"/>
            <ac:spMk id="467" creationId="{FBAAED0F-86BB-4542-88B2-533873462564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28"/>
          <ac:spMkLst>
            <pc:docMk/>
            <pc:sldMk cId="1635377456" sldId="256"/>
            <ac:spMk id="468" creationId="{F6862661-0A95-4CB0-B1BF-65C2E8581DA9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30"/>
          <ac:spMkLst>
            <pc:docMk/>
            <pc:sldMk cId="1635377456" sldId="256"/>
            <ac:spMk id="469" creationId="{7D4F500C-1F4D-4D0B-BE31-D12ECC35E037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32"/>
          <ac:spMkLst>
            <pc:docMk/>
            <pc:sldMk cId="1635377456" sldId="256"/>
            <ac:spMk id="470" creationId="{0EDF5C64-4DAF-4AC2-A818-2A167B90ABC3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34"/>
          <ac:spMkLst>
            <pc:docMk/>
            <pc:sldMk cId="1635377456" sldId="256"/>
            <ac:spMk id="471" creationId="{BF6FB27F-89E0-4A51-9126-52F07543FBC9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36"/>
          <ac:spMkLst>
            <pc:docMk/>
            <pc:sldMk cId="1635377456" sldId="256"/>
            <ac:spMk id="472" creationId="{FBB887CC-FFA0-4770-8821-2A07F8EE6C79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38"/>
          <ac:spMkLst>
            <pc:docMk/>
            <pc:sldMk cId="1635377456" sldId="256"/>
            <ac:spMk id="473" creationId="{1D9BED55-A7BE-4200-B245-E64CC40D6A23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40"/>
          <ac:spMkLst>
            <pc:docMk/>
            <pc:sldMk cId="1635377456" sldId="256"/>
            <ac:spMk id="474" creationId="{925BEBD3-1E26-40E1-A58F-C7303C60EC25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42"/>
          <ac:spMkLst>
            <pc:docMk/>
            <pc:sldMk cId="1635377456" sldId="256"/>
            <ac:spMk id="475" creationId="{9690CA29-3117-48F5-8B66-48C6B10DE788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44"/>
          <ac:spMkLst>
            <pc:docMk/>
            <pc:sldMk cId="1635377456" sldId="256"/>
            <ac:spMk id="476" creationId="{27D95FAF-C4F4-4AB6-A53E-F035A7844C84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46"/>
          <ac:spMkLst>
            <pc:docMk/>
            <pc:sldMk cId="1635377456" sldId="256"/>
            <ac:spMk id="477" creationId="{BDF9DDE3-1658-4E74-99B4-62B68A8DDEA6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48"/>
          <ac:spMkLst>
            <pc:docMk/>
            <pc:sldMk cId="1635377456" sldId="256"/>
            <ac:spMk id="478" creationId="{96C430D8-5BDC-4DEE-84CC-9CEF18AFC4BE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50"/>
          <ac:spMkLst>
            <pc:docMk/>
            <pc:sldMk cId="1635377456" sldId="256"/>
            <ac:spMk id="479" creationId="{E03F604E-BA2E-4A4A-B9B3-8E7B2C7F93E2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52"/>
          <ac:spMkLst>
            <pc:docMk/>
            <pc:sldMk cId="1635377456" sldId="256"/>
            <ac:spMk id="480" creationId="{BDEDF87A-1FF8-434E-B934-0E122BCF0CE9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54"/>
          <ac:spMkLst>
            <pc:docMk/>
            <pc:sldMk cId="1635377456" sldId="256"/>
            <ac:spMk id="481" creationId="{C67F67BF-597C-400F-A01B-11E0AAAC2BB0}"/>
          </ac:spMkLst>
        </pc:spChg>
        <pc:spChg chg="mod">
          <ac:chgData name="Stalin Jacob Wilson Packia Dhas" userId="050d7d71-3621-4503-95e8-1c9a9d962492" providerId="ADAL" clId="{00722E61-A757-4134-8CBB-8B7208677708}" dt="2026-03-05T11:31:51.423" v="956"/>
          <ac:spMkLst>
            <pc:docMk/>
            <pc:sldMk cId="1635377456" sldId="256"/>
            <ac:spMk id="482" creationId="{B180383E-EC11-4AF4-BF3E-4991FC89567C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58"/>
          <ac:spMkLst>
            <pc:docMk/>
            <pc:sldMk cId="1635377456" sldId="256"/>
            <ac:spMk id="483" creationId="{4828AF01-732C-49B1-ACA0-4A858C4FA25C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60"/>
          <ac:spMkLst>
            <pc:docMk/>
            <pc:sldMk cId="1635377456" sldId="256"/>
            <ac:spMk id="484" creationId="{53646296-142C-4671-A1F4-FEB52B74DD0C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62"/>
          <ac:spMkLst>
            <pc:docMk/>
            <pc:sldMk cId="1635377456" sldId="256"/>
            <ac:spMk id="485" creationId="{6D4C8E9D-743F-4972-8077-084A713071A1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64"/>
          <ac:spMkLst>
            <pc:docMk/>
            <pc:sldMk cId="1635377456" sldId="256"/>
            <ac:spMk id="486" creationId="{82C041AD-156A-41D4-9407-BD80DD00F76D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66"/>
          <ac:spMkLst>
            <pc:docMk/>
            <pc:sldMk cId="1635377456" sldId="256"/>
            <ac:spMk id="487" creationId="{A4A598FB-99E0-48FB-9094-A983CDB4F303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68"/>
          <ac:spMkLst>
            <pc:docMk/>
            <pc:sldMk cId="1635377456" sldId="256"/>
            <ac:spMk id="488" creationId="{DE8CA964-3267-40C2-A25E-BF25AA55A2A2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70"/>
          <ac:spMkLst>
            <pc:docMk/>
            <pc:sldMk cId="1635377456" sldId="256"/>
            <ac:spMk id="489" creationId="{841F5F81-1CDC-4021-A8E2-299CF0F0FDC9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72"/>
          <ac:spMkLst>
            <pc:docMk/>
            <pc:sldMk cId="1635377456" sldId="256"/>
            <ac:spMk id="490" creationId="{F0E07642-C270-42B1-8D71-6427311BA1D1}"/>
          </ac:spMkLst>
        </pc:spChg>
        <pc:spChg chg="mod">
          <ac:chgData name="Stalin Jacob Wilson Packia Dhas" userId="050d7d71-3621-4503-95e8-1c9a9d962492" providerId="ADAL" clId="{00722E61-A757-4134-8CBB-8B7208677708}" dt="2026-03-05T11:31:51.439" v="974"/>
          <ac:spMkLst>
            <pc:docMk/>
            <pc:sldMk cId="1635377456" sldId="256"/>
            <ac:spMk id="491" creationId="{BF409536-8B62-47B1-9DE7-8C70131BA826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76"/>
          <ac:spMkLst>
            <pc:docMk/>
            <pc:sldMk cId="1635377456" sldId="256"/>
            <ac:spMk id="492" creationId="{7387FA95-A89A-4BE5-9521-AE9E80C71915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78"/>
          <ac:spMkLst>
            <pc:docMk/>
            <pc:sldMk cId="1635377456" sldId="256"/>
            <ac:spMk id="493" creationId="{7B4E3EBA-FAD3-44DB-9A48-610E6FDE2C14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80"/>
          <ac:spMkLst>
            <pc:docMk/>
            <pc:sldMk cId="1635377456" sldId="256"/>
            <ac:spMk id="494" creationId="{1D07459B-9273-4C81-B58E-9869622031F6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82"/>
          <ac:spMkLst>
            <pc:docMk/>
            <pc:sldMk cId="1635377456" sldId="256"/>
            <ac:spMk id="495" creationId="{8A4563F5-608C-4E7E-A330-75446C0821BF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84"/>
          <ac:spMkLst>
            <pc:docMk/>
            <pc:sldMk cId="1635377456" sldId="256"/>
            <ac:spMk id="496" creationId="{84B55DCE-6DC4-46B6-B464-10908F459DD3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86"/>
          <ac:spMkLst>
            <pc:docMk/>
            <pc:sldMk cId="1635377456" sldId="256"/>
            <ac:spMk id="497" creationId="{F91D8880-F543-4086-8F3D-6C12923FB3A1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88"/>
          <ac:spMkLst>
            <pc:docMk/>
            <pc:sldMk cId="1635377456" sldId="256"/>
            <ac:spMk id="498" creationId="{23CDF5D4-FA7D-4293-B7F6-5DFE93D5F0A2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90"/>
          <ac:spMkLst>
            <pc:docMk/>
            <pc:sldMk cId="1635377456" sldId="256"/>
            <ac:spMk id="499" creationId="{434E1AA3-BC9C-45D7-A551-CA348081A64F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92"/>
          <ac:spMkLst>
            <pc:docMk/>
            <pc:sldMk cId="1635377456" sldId="256"/>
            <ac:spMk id="500" creationId="{B9844462-7BC6-4565-B238-2F8DAEA832A2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94"/>
          <ac:spMkLst>
            <pc:docMk/>
            <pc:sldMk cId="1635377456" sldId="256"/>
            <ac:spMk id="501" creationId="{C99B1264-6F5A-452D-B003-01F5EBD003D4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96"/>
          <ac:spMkLst>
            <pc:docMk/>
            <pc:sldMk cId="1635377456" sldId="256"/>
            <ac:spMk id="502" creationId="{BC4C71F7-0796-4BD4-A2FE-CE4871A2E0A5}"/>
          </ac:spMkLst>
        </pc:spChg>
        <pc:spChg chg="mod">
          <ac:chgData name="Stalin Jacob Wilson Packia Dhas" userId="050d7d71-3621-4503-95e8-1c9a9d962492" providerId="ADAL" clId="{00722E61-A757-4134-8CBB-8B7208677708}" dt="2026-03-05T11:31:51.447" v="998"/>
          <ac:spMkLst>
            <pc:docMk/>
            <pc:sldMk cId="1635377456" sldId="256"/>
            <ac:spMk id="503" creationId="{E5E39F30-21E5-48C3-A736-CCC76ADC7EC8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00"/>
          <ac:spMkLst>
            <pc:docMk/>
            <pc:sldMk cId="1635377456" sldId="256"/>
            <ac:spMk id="504" creationId="{8F956BA6-65E2-4149-9804-63203C5710AD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02"/>
          <ac:spMkLst>
            <pc:docMk/>
            <pc:sldMk cId="1635377456" sldId="256"/>
            <ac:spMk id="505" creationId="{506A0A27-B3BB-4BFE-BC4C-3638AB546738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04"/>
          <ac:spMkLst>
            <pc:docMk/>
            <pc:sldMk cId="1635377456" sldId="256"/>
            <ac:spMk id="506" creationId="{A3AF3259-C9C8-4E0C-8EE8-8B04498F8930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06"/>
          <ac:spMkLst>
            <pc:docMk/>
            <pc:sldMk cId="1635377456" sldId="256"/>
            <ac:spMk id="507" creationId="{4D627F8E-D540-4E82-9B80-D1896B85A943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08"/>
          <ac:spMkLst>
            <pc:docMk/>
            <pc:sldMk cId="1635377456" sldId="256"/>
            <ac:spMk id="508" creationId="{FB5FD196-0BBB-43BB-9FD3-C49EECE6BBD2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10"/>
          <ac:spMkLst>
            <pc:docMk/>
            <pc:sldMk cId="1635377456" sldId="256"/>
            <ac:spMk id="509" creationId="{984433A7-C9DC-4946-AC72-D2D8B62E4FDC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12"/>
          <ac:spMkLst>
            <pc:docMk/>
            <pc:sldMk cId="1635377456" sldId="256"/>
            <ac:spMk id="510" creationId="{5AF236D7-686B-43DC-BFA2-E1E6D73DCCA6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14"/>
          <ac:spMkLst>
            <pc:docMk/>
            <pc:sldMk cId="1635377456" sldId="256"/>
            <ac:spMk id="511" creationId="{F10EA623-DC3D-4C56-AF2E-6579B55184E5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16"/>
          <ac:spMkLst>
            <pc:docMk/>
            <pc:sldMk cId="1635377456" sldId="256"/>
            <ac:spMk id="512" creationId="{F95B03DB-D4E7-4274-8900-7A51204CE2CB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18"/>
          <ac:spMkLst>
            <pc:docMk/>
            <pc:sldMk cId="1635377456" sldId="256"/>
            <ac:spMk id="513" creationId="{222977EE-DAFE-4043-89D8-D024AC49081F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20"/>
          <ac:spMkLst>
            <pc:docMk/>
            <pc:sldMk cId="1635377456" sldId="256"/>
            <ac:spMk id="514" creationId="{AEB72A0B-2CE2-4B50-A7E9-56DC33B6DF85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22"/>
          <ac:spMkLst>
            <pc:docMk/>
            <pc:sldMk cId="1635377456" sldId="256"/>
            <ac:spMk id="515" creationId="{23C9570D-1B24-4A9B-A06B-5650DF5C1F20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24"/>
          <ac:spMkLst>
            <pc:docMk/>
            <pc:sldMk cId="1635377456" sldId="256"/>
            <ac:spMk id="516" creationId="{8AF54242-A7D3-456E-ABC3-43BAC05E2974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26"/>
          <ac:spMkLst>
            <pc:docMk/>
            <pc:sldMk cId="1635377456" sldId="256"/>
            <ac:spMk id="517" creationId="{37B8C64A-A46D-4F57-B671-55C470D611D2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28"/>
          <ac:spMkLst>
            <pc:docMk/>
            <pc:sldMk cId="1635377456" sldId="256"/>
            <ac:spMk id="518" creationId="{C9883586-E1AB-4AA0-97CD-B087003CC2E5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30"/>
          <ac:spMkLst>
            <pc:docMk/>
            <pc:sldMk cId="1635377456" sldId="256"/>
            <ac:spMk id="519" creationId="{26D1D094-8AE5-458E-9D54-C5ED6EA1C2E1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32"/>
          <ac:spMkLst>
            <pc:docMk/>
            <pc:sldMk cId="1635377456" sldId="256"/>
            <ac:spMk id="520" creationId="{EF539DC3-D3A7-4DB7-9812-1B609D3C1B01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34"/>
          <ac:spMkLst>
            <pc:docMk/>
            <pc:sldMk cId="1635377456" sldId="256"/>
            <ac:spMk id="521" creationId="{958D6E3A-66ED-422D-8421-7C15BE5F4F6A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36"/>
          <ac:spMkLst>
            <pc:docMk/>
            <pc:sldMk cId="1635377456" sldId="256"/>
            <ac:spMk id="522" creationId="{F6296316-AE2D-4E86-9365-53D39FBB8BA9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38"/>
          <ac:spMkLst>
            <pc:docMk/>
            <pc:sldMk cId="1635377456" sldId="256"/>
            <ac:spMk id="523" creationId="{54514301-9819-449C-B88F-C1222392808E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40"/>
          <ac:spMkLst>
            <pc:docMk/>
            <pc:sldMk cId="1635377456" sldId="256"/>
            <ac:spMk id="524" creationId="{2C979310-4E67-4813-ABAE-FA4BA9735907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42"/>
          <ac:spMkLst>
            <pc:docMk/>
            <pc:sldMk cId="1635377456" sldId="256"/>
            <ac:spMk id="525" creationId="{ED533306-BA5D-46E4-B351-E24D36B04AED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44"/>
          <ac:spMkLst>
            <pc:docMk/>
            <pc:sldMk cId="1635377456" sldId="256"/>
            <ac:spMk id="526" creationId="{00DE3878-A48B-4EBD-8303-937865C60E1C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46"/>
          <ac:spMkLst>
            <pc:docMk/>
            <pc:sldMk cId="1635377456" sldId="256"/>
            <ac:spMk id="527" creationId="{E656EBA0-707C-44FF-9E36-A9EFF7165914}"/>
          </ac:spMkLst>
        </pc:spChg>
        <pc:spChg chg="mod">
          <ac:chgData name="Stalin Jacob Wilson Packia Dhas" userId="050d7d71-3621-4503-95e8-1c9a9d962492" providerId="ADAL" clId="{00722E61-A757-4134-8CBB-8B7208677708}" dt="2026-03-05T11:31:51.455" v="1048"/>
          <ac:spMkLst>
            <pc:docMk/>
            <pc:sldMk cId="1635377456" sldId="256"/>
            <ac:spMk id="528" creationId="{52B138DE-392E-49A4-9DD2-BDAE6D15784F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50"/>
          <ac:spMkLst>
            <pc:docMk/>
            <pc:sldMk cId="1635377456" sldId="256"/>
            <ac:spMk id="529" creationId="{9501D6F6-71A2-438F-B138-391C26EBCACF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52"/>
          <ac:spMkLst>
            <pc:docMk/>
            <pc:sldMk cId="1635377456" sldId="256"/>
            <ac:spMk id="530" creationId="{B3F1C96C-DA7B-4DA8-8ACF-1959C2C9C232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54"/>
          <ac:spMkLst>
            <pc:docMk/>
            <pc:sldMk cId="1635377456" sldId="256"/>
            <ac:spMk id="531" creationId="{6E3C08C3-33F3-4FB6-B3C4-3C19A8D2EDA0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56"/>
          <ac:spMkLst>
            <pc:docMk/>
            <pc:sldMk cId="1635377456" sldId="256"/>
            <ac:spMk id="532" creationId="{D951FF7A-EEDC-46F7-85A2-E42423B16AB4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58"/>
          <ac:spMkLst>
            <pc:docMk/>
            <pc:sldMk cId="1635377456" sldId="256"/>
            <ac:spMk id="533" creationId="{04AA6996-CD13-441D-A8A0-4F36DEFB45D6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60"/>
          <ac:spMkLst>
            <pc:docMk/>
            <pc:sldMk cId="1635377456" sldId="256"/>
            <ac:spMk id="534" creationId="{15804C14-8268-42A7-9359-AE0ECB56CEE3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62"/>
          <ac:spMkLst>
            <pc:docMk/>
            <pc:sldMk cId="1635377456" sldId="256"/>
            <ac:spMk id="535" creationId="{45C53A4F-54A5-48AB-A363-7BE684340B84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64"/>
          <ac:spMkLst>
            <pc:docMk/>
            <pc:sldMk cId="1635377456" sldId="256"/>
            <ac:spMk id="536" creationId="{F8CA1573-B605-4425-8D17-2A8684182E70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66"/>
          <ac:spMkLst>
            <pc:docMk/>
            <pc:sldMk cId="1635377456" sldId="256"/>
            <ac:spMk id="537" creationId="{6D5EC012-EF0D-44BC-94B4-CF6EA08098B2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68"/>
          <ac:spMkLst>
            <pc:docMk/>
            <pc:sldMk cId="1635377456" sldId="256"/>
            <ac:spMk id="538" creationId="{A53485C4-E8EE-4403-B308-C8F3E9AB9949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70"/>
          <ac:spMkLst>
            <pc:docMk/>
            <pc:sldMk cId="1635377456" sldId="256"/>
            <ac:spMk id="539" creationId="{93F9B745-4A8C-40EC-9816-115A571CDDF4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72"/>
          <ac:spMkLst>
            <pc:docMk/>
            <pc:sldMk cId="1635377456" sldId="256"/>
            <ac:spMk id="540" creationId="{6A89D372-08EF-4198-A263-A36BACBDE393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74"/>
          <ac:spMkLst>
            <pc:docMk/>
            <pc:sldMk cId="1635377456" sldId="256"/>
            <ac:spMk id="541" creationId="{730BABEF-3981-490F-957B-D461985756E0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76"/>
          <ac:spMkLst>
            <pc:docMk/>
            <pc:sldMk cId="1635377456" sldId="256"/>
            <ac:spMk id="542" creationId="{4161F34C-DD4C-4818-ACF0-F4C1CC6609ED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78"/>
          <ac:spMkLst>
            <pc:docMk/>
            <pc:sldMk cId="1635377456" sldId="256"/>
            <ac:spMk id="543" creationId="{C4110AB0-58DB-450E-900B-509154AFBC9D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80"/>
          <ac:spMkLst>
            <pc:docMk/>
            <pc:sldMk cId="1635377456" sldId="256"/>
            <ac:spMk id="544" creationId="{66DB0721-D1BC-495B-BBB5-8646024D107E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82"/>
          <ac:spMkLst>
            <pc:docMk/>
            <pc:sldMk cId="1635377456" sldId="256"/>
            <ac:spMk id="545" creationId="{F3E8669A-5F1B-4179-AAA7-781F4BC4A993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84"/>
          <ac:spMkLst>
            <pc:docMk/>
            <pc:sldMk cId="1635377456" sldId="256"/>
            <ac:spMk id="546" creationId="{C16F98AD-77EF-4552-8E31-3F0905CD7B54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86"/>
          <ac:spMkLst>
            <pc:docMk/>
            <pc:sldMk cId="1635377456" sldId="256"/>
            <ac:spMk id="547" creationId="{F9817EED-3E6A-43D7-A8D9-2C9A1DA69AC0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88"/>
          <ac:spMkLst>
            <pc:docMk/>
            <pc:sldMk cId="1635377456" sldId="256"/>
            <ac:spMk id="548" creationId="{28D733AA-3E66-4CB1-A563-A15A3C13667F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90"/>
          <ac:spMkLst>
            <pc:docMk/>
            <pc:sldMk cId="1635377456" sldId="256"/>
            <ac:spMk id="549" creationId="{3FEB5E6E-B311-42EC-9B2D-81FDB3A5845D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92"/>
          <ac:spMkLst>
            <pc:docMk/>
            <pc:sldMk cId="1635377456" sldId="256"/>
            <ac:spMk id="550" creationId="{B0F7849B-9874-4485-B90A-796CAFA5DB7D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94"/>
          <ac:spMkLst>
            <pc:docMk/>
            <pc:sldMk cId="1635377456" sldId="256"/>
            <ac:spMk id="551" creationId="{A7241638-CA72-4953-88D7-45AE3707296F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96"/>
          <ac:spMkLst>
            <pc:docMk/>
            <pc:sldMk cId="1635377456" sldId="256"/>
            <ac:spMk id="552" creationId="{F1EA7FEA-6F1F-4AA5-8226-A7DB3B1ED6A4}"/>
          </ac:spMkLst>
        </pc:spChg>
        <pc:spChg chg="mod">
          <ac:chgData name="Stalin Jacob Wilson Packia Dhas" userId="050d7d71-3621-4503-95e8-1c9a9d962492" providerId="ADAL" clId="{00722E61-A757-4134-8CBB-8B7208677708}" dt="2026-03-05T11:31:51.471" v="1098"/>
          <ac:spMkLst>
            <pc:docMk/>
            <pc:sldMk cId="1635377456" sldId="256"/>
            <ac:spMk id="553" creationId="{D57F3971-DCD3-4659-85F6-BE9894B3920D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00"/>
          <ac:spMkLst>
            <pc:docMk/>
            <pc:sldMk cId="1635377456" sldId="256"/>
            <ac:spMk id="554" creationId="{434DE07F-B701-4A24-9E65-C8CA9AEA09EB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02"/>
          <ac:spMkLst>
            <pc:docMk/>
            <pc:sldMk cId="1635377456" sldId="256"/>
            <ac:spMk id="555" creationId="{411446E3-78A5-470E-82D7-C4123C2D61A5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04"/>
          <ac:spMkLst>
            <pc:docMk/>
            <pc:sldMk cId="1635377456" sldId="256"/>
            <ac:spMk id="556" creationId="{31E496FB-D216-4E12-91DD-94B15000436C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06"/>
          <ac:spMkLst>
            <pc:docMk/>
            <pc:sldMk cId="1635377456" sldId="256"/>
            <ac:spMk id="557" creationId="{A968B5C6-4548-4832-A6F5-2977C5FBADFA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08"/>
          <ac:spMkLst>
            <pc:docMk/>
            <pc:sldMk cId="1635377456" sldId="256"/>
            <ac:spMk id="558" creationId="{1C078B74-AF37-4283-B768-48B173094C10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10"/>
          <ac:spMkLst>
            <pc:docMk/>
            <pc:sldMk cId="1635377456" sldId="256"/>
            <ac:spMk id="559" creationId="{3D4FF2FF-3B32-43CC-A435-0811A096A43D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12"/>
          <ac:spMkLst>
            <pc:docMk/>
            <pc:sldMk cId="1635377456" sldId="256"/>
            <ac:spMk id="560" creationId="{73EC67B4-4949-46AA-BF53-43E929954AB8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14"/>
          <ac:spMkLst>
            <pc:docMk/>
            <pc:sldMk cId="1635377456" sldId="256"/>
            <ac:spMk id="561" creationId="{1B39BBFF-6FA8-4E0E-8DB9-3502E1D9DDD4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16"/>
          <ac:spMkLst>
            <pc:docMk/>
            <pc:sldMk cId="1635377456" sldId="256"/>
            <ac:spMk id="562" creationId="{14FA91D0-392D-479C-97AD-97A71B331B3D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18"/>
          <ac:spMkLst>
            <pc:docMk/>
            <pc:sldMk cId="1635377456" sldId="256"/>
            <ac:spMk id="563" creationId="{E84E5149-4A31-4CEE-AB73-341CF7B42907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20"/>
          <ac:spMkLst>
            <pc:docMk/>
            <pc:sldMk cId="1635377456" sldId="256"/>
            <ac:spMk id="564" creationId="{9675B851-80E6-4075-8750-0B482A31CC32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22"/>
          <ac:spMkLst>
            <pc:docMk/>
            <pc:sldMk cId="1635377456" sldId="256"/>
            <ac:spMk id="565" creationId="{8DD9A726-EE86-4B82-94E6-3A8488C0143D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24"/>
          <ac:spMkLst>
            <pc:docMk/>
            <pc:sldMk cId="1635377456" sldId="256"/>
            <ac:spMk id="566" creationId="{89B485C7-AFA8-4CAC-8426-9D7769C69290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26"/>
          <ac:spMkLst>
            <pc:docMk/>
            <pc:sldMk cId="1635377456" sldId="256"/>
            <ac:spMk id="567" creationId="{7CF416F5-77AA-43DA-9BB7-A8D6D37AB3DB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28"/>
          <ac:spMkLst>
            <pc:docMk/>
            <pc:sldMk cId="1635377456" sldId="256"/>
            <ac:spMk id="568" creationId="{C59FF820-5374-4C36-8C6F-8B65983B374C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30"/>
          <ac:spMkLst>
            <pc:docMk/>
            <pc:sldMk cId="1635377456" sldId="256"/>
            <ac:spMk id="569" creationId="{2F05CAAA-5292-46DA-9A4D-428F3F308FEE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32"/>
          <ac:spMkLst>
            <pc:docMk/>
            <pc:sldMk cId="1635377456" sldId="256"/>
            <ac:spMk id="570" creationId="{33BCECBA-EBB5-4AD9-98B6-BA0E766827D5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34"/>
          <ac:spMkLst>
            <pc:docMk/>
            <pc:sldMk cId="1635377456" sldId="256"/>
            <ac:spMk id="571" creationId="{15AECD3E-2421-491F-B050-CC2C5AB127FF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36"/>
          <ac:spMkLst>
            <pc:docMk/>
            <pc:sldMk cId="1635377456" sldId="256"/>
            <ac:spMk id="572" creationId="{02112CBC-88ED-4E2D-95D1-A3793C3984E4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38"/>
          <ac:spMkLst>
            <pc:docMk/>
            <pc:sldMk cId="1635377456" sldId="256"/>
            <ac:spMk id="573" creationId="{7584B5C4-9BC5-46B2-A419-C1A0E6CE1FF4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40"/>
          <ac:spMkLst>
            <pc:docMk/>
            <pc:sldMk cId="1635377456" sldId="256"/>
            <ac:spMk id="574" creationId="{9FFC8C52-2000-4B3B-8C27-8466F77C503C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42"/>
          <ac:spMkLst>
            <pc:docMk/>
            <pc:sldMk cId="1635377456" sldId="256"/>
            <ac:spMk id="575" creationId="{EF75A685-86BC-4DD8-A381-6C6390DA7FDC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44"/>
          <ac:spMkLst>
            <pc:docMk/>
            <pc:sldMk cId="1635377456" sldId="256"/>
            <ac:spMk id="576" creationId="{51AA264D-11FE-4E78-B7E1-DA2B1522FE73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46"/>
          <ac:spMkLst>
            <pc:docMk/>
            <pc:sldMk cId="1635377456" sldId="256"/>
            <ac:spMk id="577" creationId="{FF1129F4-6FE8-4F5F-B61A-45A7CC2035C8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48"/>
          <ac:spMkLst>
            <pc:docMk/>
            <pc:sldMk cId="1635377456" sldId="256"/>
            <ac:spMk id="578" creationId="{1D1E28CE-F81B-41E4-A3F3-08C0C634C71E}"/>
          </ac:spMkLst>
        </pc:spChg>
        <pc:spChg chg="mod">
          <ac:chgData name="Stalin Jacob Wilson Packia Dhas" userId="050d7d71-3621-4503-95e8-1c9a9d962492" providerId="ADAL" clId="{00722E61-A757-4134-8CBB-8B7208677708}" dt="2026-03-05T11:31:51.487" v="1150"/>
          <ac:spMkLst>
            <pc:docMk/>
            <pc:sldMk cId="1635377456" sldId="256"/>
            <ac:spMk id="579" creationId="{D4C0ABF3-81B7-45AE-ACF2-709359CE2384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52"/>
          <ac:spMkLst>
            <pc:docMk/>
            <pc:sldMk cId="1635377456" sldId="256"/>
            <ac:spMk id="580" creationId="{9B3E0945-7AEA-4A63-B6D2-F354AFE53DBE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54"/>
          <ac:spMkLst>
            <pc:docMk/>
            <pc:sldMk cId="1635377456" sldId="256"/>
            <ac:spMk id="581" creationId="{8C1DCB90-A1EC-4540-AD84-F27842FE1E9B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56"/>
          <ac:spMkLst>
            <pc:docMk/>
            <pc:sldMk cId="1635377456" sldId="256"/>
            <ac:spMk id="582" creationId="{1A42B9BD-35DA-462F-9B07-19603FC69CD2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58"/>
          <ac:spMkLst>
            <pc:docMk/>
            <pc:sldMk cId="1635377456" sldId="256"/>
            <ac:spMk id="583" creationId="{731D1EBF-C2F9-416E-A3A4-06E162B7B958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60"/>
          <ac:spMkLst>
            <pc:docMk/>
            <pc:sldMk cId="1635377456" sldId="256"/>
            <ac:spMk id="584" creationId="{3B447D3D-35F7-4E52-B365-1342E9503340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62"/>
          <ac:spMkLst>
            <pc:docMk/>
            <pc:sldMk cId="1635377456" sldId="256"/>
            <ac:spMk id="585" creationId="{DBFFD5B9-6026-4D38-A603-AA8E09C22278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64"/>
          <ac:spMkLst>
            <pc:docMk/>
            <pc:sldMk cId="1635377456" sldId="256"/>
            <ac:spMk id="586" creationId="{D4844893-1CCA-47A4-901E-EC0E34F33B29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66"/>
          <ac:spMkLst>
            <pc:docMk/>
            <pc:sldMk cId="1635377456" sldId="256"/>
            <ac:spMk id="587" creationId="{0818A1B5-B34F-4F49-8C03-19629F334B85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68"/>
          <ac:spMkLst>
            <pc:docMk/>
            <pc:sldMk cId="1635377456" sldId="256"/>
            <ac:spMk id="588" creationId="{84202494-0BC0-4A9F-826F-E683B1BDD880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70"/>
          <ac:spMkLst>
            <pc:docMk/>
            <pc:sldMk cId="1635377456" sldId="256"/>
            <ac:spMk id="589" creationId="{E07976B9-E1A0-4251-910F-0424E4C4B0F9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72"/>
          <ac:spMkLst>
            <pc:docMk/>
            <pc:sldMk cId="1635377456" sldId="256"/>
            <ac:spMk id="590" creationId="{7A19C733-DD04-4917-AD09-F3A7F106243D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74"/>
          <ac:spMkLst>
            <pc:docMk/>
            <pc:sldMk cId="1635377456" sldId="256"/>
            <ac:spMk id="591" creationId="{A7A73EBF-BC31-4FF8-A34D-20BCBF7FAA2A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76"/>
          <ac:spMkLst>
            <pc:docMk/>
            <pc:sldMk cId="1635377456" sldId="256"/>
            <ac:spMk id="592" creationId="{337C57DA-C8E3-433E-8235-093E1B781562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78"/>
          <ac:spMkLst>
            <pc:docMk/>
            <pc:sldMk cId="1635377456" sldId="256"/>
            <ac:spMk id="593" creationId="{CB8EA972-D69B-41D7-A2FE-068255AEA845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80"/>
          <ac:spMkLst>
            <pc:docMk/>
            <pc:sldMk cId="1635377456" sldId="256"/>
            <ac:spMk id="594" creationId="{A328E24F-6980-431E-B766-8B2FC639C34C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82"/>
          <ac:spMkLst>
            <pc:docMk/>
            <pc:sldMk cId="1635377456" sldId="256"/>
            <ac:spMk id="595" creationId="{B756E127-14F7-49F3-A57D-2D788F8A7166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84"/>
          <ac:spMkLst>
            <pc:docMk/>
            <pc:sldMk cId="1635377456" sldId="256"/>
            <ac:spMk id="596" creationId="{31FF2F03-EED0-40A2-89B4-2BB638E6D43B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86"/>
          <ac:spMkLst>
            <pc:docMk/>
            <pc:sldMk cId="1635377456" sldId="256"/>
            <ac:spMk id="597" creationId="{E81F05AE-BE6C-4819-A82E-D67E648F3DF2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88"/>
          <ac:spMkLst>
            <pc:docMk/>
            <pc:sldMk cId="1635377456" sldId="256"/>
            <ac:spMk id="598" creationId="{061A978C-57FE-4775-BC89-C54C06799049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90"/>
          <ac:spMkLst>
            <pc:docMk/>
            <pc:sldMk cId="1635377456" sldId="256"/>
            <ac:spMk id="599" creationId="{A394749D-E9F2-4F0B-A11B-FB1FD423D2D0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92"/>
          <ac:spMkLst>
            <pc:docMk/>
            <pc:sldMk cId="1635377456" sldId="256"/>
            <ac:spMk id="600" creationId="{AAC32179-2089-4857-A40C-D63D98296904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94"/>
          <ac:spMkLst>
            <pc:docMk/>
            <pc:sldMk cId="1635377456" sldId="256"/>
            <ac:spMk id="601" creationId="{FEE5C3D2-2A1C-4641-B903-B3C04DA537A5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96"/>
          <ac:spMkLst>
            <pc:docMk/>
            <pc:sldMk cId="1635377456" sldId="256"/>
            <ac:spMk id="602" creationId="{21B12430-E79A-46BC-A4E2-6BA914D08772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198"/>
          <ac:spMkLst>
            <pc:docMk/>
            <pc:sldMk cId="1635377456" sldId="256"/>
            <ac:spMk id="603" creationId="{7EFE0139-771B-4171-BF45-54268ACBC721}"/>
          </ac:spMkLst>
        </pc:spChg>
        <pc:spChg chg="mod">
          <ac:chgData name="Stalin Jacob Wilson Packia Dhas" userId="050d7d71-3621-4503-95e8-1c9a9d962492" providerId="ADAL" clId="{00722E61-A757-4134-8CBB-8B7208677708}" dt="2026-03-05T11:31:51.502" v="1200"/>
          <ac:spMkLst>
            <pc:docMk/>
            <pc:sldMk cId="1635377456" sldId="256"/>
            <ac:spMk id="604" creationId="{7EBCBE93-0A9B-448E-AEF2-43DE92C023E7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02"/>
          <ac:spMkLst>
            <pc:docMk/>
            <pc:sldMk cId="1635377456" sldId="256"/>
            <ac:spMk id="605" creationId="{F9AC3E1D-6667-45AE-BFA1-A71F8906C124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04"/>
          <ac:spMkLst>
            <pc:docMk/>
            <pc:sldMk cId="1635377456" sldId="256"/>
            <ac:spMk id="606" creationId="{38D0CDEE-8C66-4F64-A8B3-74D31144E91C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06"/>
          <ac:spMkLst>
            <pc:docMk/>
            <pc:sldMk cId="1635377456" sldId="256"/>
            <ac:spMk id="607" creationId="{E9F5AF27-EF7F-4471-98C5-D7B2B8774716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08"/>
          <ac:spMkLst>
            <pc:docMk/>
            <pc:sldMk cId="1635377456" sldId="256"/>
            <ac:spMk id="608" creationId="{2D2B1111-030C-4833-9E08-591414D8C71E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10"/>
          <ac:spMkLst>
            <pc:docMk/>
            <pc:sldMk cId="1635377456" sldId="256"/>
            <ac:spMk id="609" creationId="{FE69D290-5825-4AA5-BC30-E67FEEEE5F57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12"/>
          <ac:spMkLst>
            <pc:docMk/>
            <pc:sldMk cId="1635377456" sldId="256"/>
            <ac:spMk id="610" creationId="{E4850BCC-6963-40F8-8B98-2CF0FECCA1D6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14"/>
          <ac:spMkLst>
            <pc:docMk/>
            <pc:sldMk cId="1635377456" sldId="256"/>
            <ac:spMk id="611" creationId="{ED6A5564-7A41-4D4B-8B7D-17DFF27908CD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16"/>
          <ac:spMkLst>
            <pc:docMk/>
            <pc:sldMk cId="1635377456" sldId="256"/>
            <ac:spMk id="612" creationId="{7D161B02-C620-4B6A-AFAB-A6772DF63383}"/>
          </ac:spMkLst>
        </pc:spChg>
        <pc:spChg chg="mod">
          <ac:chgData name="Stalin Jacob Wilson Packia Dhas" userId="050d7d71-3621-4503-95e8-1c9a9d962492" providerId="ADAL" clId="{00722E61-A757-4134-8CBB-8B7208677708}" dt="2026-03-05T11:31:51.518" v="1218"/>
          <ac:spMkLst>
            <pc:docMk/>
            <pc:sldMk cId="1635377456" sldId="256"/>
            <ac:spMk id="613" creationId="{87A30673-2915-47C0-8533-FE7E63BC5CBD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20"/>
          <ac:spMkLst>
            <pc:docMk/>
            <pc:sldMk cId="1635377456" sldId="256"/>
            <ac:spMk id="614" creationId="{AC49B4FC-FA04-4BA7-AC30-1FEB81A6FF23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22"/>
          <ac:spMkLst>
            <pc:docMk/>
            <pc:sldMk cId="1635377456" sldId="256"/>
            <ac:spMk id="615" creationId="{0DAADEA5-A64F-44FA-981A-D963E180F55E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24"/>
          <ac:spMkLst>
            <pc:docMk/>
            <pc:sldMk cId="1635377456" sldId="256"/>
            <ac:spMk id="616" creationId="{66B17C33-6692-41BA-8DFB-D107F23C7A5B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26"/>
          <ac:spMkLst>
            <pc:docMk/>
            <pc:sldMk cId="1635377456" sldId="256"/>
            <ac:spMk id="617" creationId="{9A32FFBC-08D3-4D55-860D-68933BF14393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28"/>
          <ac:spMkLst>
            <pc:docMk/>
            <pc:sldMk cId="1635377456" sldId="256"/>
            <ac:spMk id="618" creationId="{E7BBD8A4-0660-4280-8C53-43D822E7EE82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30"/>
          <ac:spMkLst>
            <pc:docMk/>
            <pc:sldMk cId="1635377456" sldId="256"/>
            <ac:spMk id="619" creationId="{0A666620-25E6-4D22-B630-4C2A5A4152F7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32"/>
          <ac:spMkLst>
            <pc:docMk/>
            <pc:sldMk cId="1635377456" sldId="256"/>
            <ac:spMk id="620" creationId="{16FD3A3B-859B-4F3F-88CB-5757CDE4195D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34"/>
          <ac:spMkLst>
            <pc:docMk/>
            <pc:sldMk cId="1635377456" sldId="256"/>
            <ac:spMk id="621" creationId="{A8C4925E-2EDC-49D0-A2F7-33C98CF4A33B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36"/>
          <ac:spMkLst>
            <pc:docMk/>
            <pc:sldMk cId="1635377456" sldId="256"/>
            <ac:spMk id="622" creationId="{B5FCC120-E447-489E-9B14-7D24D4F05B2E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38"/>
          <ac:spMkLst>
            <pc:docMk/>
            <pc:sldMk cId="1635377456" sldId="256"/>
            <ac:spMk id="623" creationId="{532F3802-5B62-40BF-8B3F-7382A500F12A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40"/>
          <ac:spMkLst>
            <pc:docMk/>
            <pc:sldMk cId="1635377456" sldId="256"/>
            <ac:spMk id="624" creationId="{B3B27E6F-E974-4AD1-A486-74FCDF8D9A10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42"/>
          <ac:spMkLst>
            <pc:docMk/>
            <pc:sldMk cId="1635377456" sldId="256"/>
            <ac:spMk id="625" creationId="{5BD0212A-A296-41F0-AEAC-A3BDCE9BFFBD}"/>
          </ac:spMkLst>
        </pc:spChg>
        <pc:spChg chg="mod">
          <ac:chgData name="Stalin Jacob Wilson Packia Dhas" userId="050d7d71-3621-4503-95e8-1c9a9d962492" providerId="ADAL" clId="{00722E61-A757-4134-8CBB-8B7208677708}" dt="2026-03-05T11:31:51.523" v="1244"/>
          <ac:spMkLst>
            <pc:docMk/>
            <pc:sldMk cId="1635377456" sldId="256"/>
            <ac:spMk id="626" creationId="{999D03D6-FC67-48EF-91E2-3D8AB1810976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46"/>
          <ac:spMkLst>
            <pc:docMk/>
            <pc:sldMk cId="1635377456" sldId="256"/>
            <ac:spMk id="627" creationId="{C0C46234-EA14-4190-9DDD-06607C292043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48"/>
          <ac:spMkLst>
            <pc:docMk/>
            <pc:sldMk cId="1635377456" sldId="256"/>
            <ac:spMk id="628" creationId="{D4843456-1A6C-4184-BCF4-48160D6E0259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50"/>
          <ac:spMkLst>
            <pc:docMk/>
            <pc:sldMk cId="1635377456" sldId="256"/>
            <ac:spMk id="629" creationId="{0DB47CC2-AC1B-4FB1-A5F6-3BC06D979268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52"/>
          <ac:spMkLst>
            <pc:docMk/>
            <pc:sldMk cId="1635377456" sldId="256"/>
            <ac:spMk id="630" creationId="{5FC22E77-09A2-46FF-B1B1-3CA46C9B4D70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54"/>
          <ac:spMkLst>
            <pc:docMk/>
            <pc:sldMk cId="1635377456" sldId="256"/>
            <ac:spMk id="631" creationId="{40AF700A-E946-460D-A911-84ECBCE405B1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56"/>
          <ac:spMkLst>
            <pc:docMk/>
            <pc:sldMk cId="1635377456" sldId="256"/>
            <ac:spMk id="632" creationId="{53061AB1-88D4-4ECF-9458-12A8C6639FBB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58"/>
          <ac:spMkLst>
            <pc:docMk/>
            <pc:sldMk cId="1635377456" sldId="256"/>
            <ac:spMk id="633" creationId="{68E82F3F-096A-40C2-8DEA-F0279A9E57FC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60"/>
          <ac:spMkLst>
            <pc:docMk/>
            <pc:sldMk cId="1635377456" sldId="256"/>
            <ac:spMk id="634" creationId="{7DC3CBF9-0298-40A6-850D-6A2FD7A56D70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62"/>
          <ac:spMkLst>
            <pc:docMk/>
            <pc:sldMk cId="1635377456" sldId="256"/>
            <ac:spMk id="635" creationId="{6FCE1969-077D-4D4F-812B-F8CEF37F082A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64"/>
          <ac:spMkLst>
            <pc:docMk/>
            <pc:sldMk cId="1635377456" sldId="256"/>
            <ac:spMk id="636" creationId="{B76A4344-8017-42F0-8068-CBD2AF4F16E1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66"/>
          <ac:spMkLst>
            <pc:docMk/>
            <pc:sldMk cId="1635377456" sldId="256"/>
            <ac:spMk id="637" creationId="{98F1BF57-74CE-4B94-A508-40A9F367B42C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68"/>
          <ac:spMkLst>
            <pc:docMk/>
            <pc:sldMk cId="1635377456" sldId="256"/>
            <ac:spMk id="638" creationId="{50086660-996E-4265-A67B-925FC6A15723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70"/>
          <ac:spMkLst>
            <pc:docMk/>
            <pc:sldMk cId="1635377456" sldId="256"/>
            <ac:spMk id="639" creationId="{59192E9C-1794-44BF-A54B-CB04828338E5}"/>
          </ac:spMkLst>
        </pc:spChg>
        <pc:spChg chg="mod">
          <ac:chgData name="Stalin Jacob Wilson Packia Dhas" userId="050d7d71-3621-4503-95e8-1c9a9d962492" providerId="ADAL" clId="{00722E61-A757-4134-8CBB-8B7208677708}" dt="2026-03-05T11:31:51.531" v="1272"/>
          <ac:spMkLst>
            <pc:docMk/>
            <pc:sldMk cId="1635377456" sldId="256"/>
            <ac:spMk id="640" creationId="{0DD5D054-B91A-4CA9-AE81-518E0A07B69C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74"/>
          <ac:spMkLst>
            <pc:docMk/>
            <pc:sldMk cId="1635377456" sldId="256"/>
            <ac:spMk id="641" creationId="{7035F1CA-406F-4083-8E7B-BEADC4922EF2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76"/>
          <ac:spMkLst>
            <pc:docMk/>
            <pc:sldMk cId="1635377456" sldId="256"/>
            <ac:spMk id="642" creationId="{C3D59D27-9089-454D-98E9-1ACF4A4C394F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78"/>
          <ac:spMkLst>
            <pc:docMk/>
            <pc:sldMk cId="1635377456" sldId="256"/>
            <ac:spMk id="643" creationId="{5DA5CD27-B654-427E-9426-223E57FEA846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80"/>
          <ac:spMkLst>
            <pc:docMk/>
            <pc:sldMk cId="1635377456" sldId="256"/>
            <ac:spMk id="644" creationId="{3DB6197B-8A0D-4BBC-B4E2-A8340A93B9F6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82"/>
          <ac:spMkLst>
            <pc:docMk/>
            <pc:sldMk cId="1635377456" sldId="256"/>
            <ac:spMk id="645" creationId="{D80B4905-4EAC-4818-8291-8A9F06A5EA36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84"/>
          <ac:spMkLst>
            <pc:docMk/>
            <pc:sldMk cId="1635377456" sldId="256"/>
            <ac:spMk id="646" creationId="{37EC345A-75C2-4941-A9CD-A93605422E99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86"/>
          <ac:spMkLst>
            <pc:docMk/>
            <pc:sldMk cId="1635377456" sldId="256"/>
            <ac:spMk id="647" creationId="{0DCAAB03-2137-4607-93DA-7579C78A0750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88"/>
          <ac:spMkLst>
            <pc:docMk/>
            <pc:sldMk cId="1635377456" sldId="256"/>
            <ac:spMk id="648" creationId="{1BE26811-5CEB-4342-946A-69E4DBAC26A6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90"/>
          <ac:spMkLst>
            <pc:docMk/>
            <pc:sldMk cId="1635377456" sldId="256"/>
            <ac:spMk id="649" creationId="{DD548E04-C6AC-47EA-B4FC-2EC16D7D1A67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92"/>
          <ac:spMkLst>
            <pc:docMk/>
            <pc:sldMk cId="1635377456" sldId="256"/>
            <ac:spMk id="650" creationId="{8227335E-6A2D-4D84-B2E3-5287A944179C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94"/>
          <ac:spMkLst>
            <pc:docMk/>
            <pc:sldMk cId="1635377456" sldId="256"/>
            <ac:spMk id="651" creationId="{76CCFEB5-E6BC-41D6-9F11-A7366CC8F9E1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96"/>
          <ac:spMkLst>
            <pc:docMk/>
            <pc:sldMk cId="1635377456" sldId="256"/>
            <ac:spMk id="652" creationId="{D13739F6-9B97-43FB-B931-F8889655FABD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298"/>
          <ac:spMkLst>
            <pc:docMk/>
            <pc:sldMk cId="1635377456" sldId="256"/>
            <ac:spMk id="653" creationId="{57ACC39E-E7FE-4773-B7BE-F83BB11F4909}"/>
          </ac:spMkLst>
        </pc:spChg>
        <pc:spChg chg="mod">
          <ac:chgData name="Stalin Jacob Wilson Packia Dhas" userId="050d7d71-3621-4503-95e8-1c9a9d962492" providerId="ADAL" clId="{00722E61-A757-4134-8CBB-8B7208677708}" dt="2026-03-05T11:31:51.539" v="1300"/>
          <ac:spMkLst>
            <pc:docMk/>
            <pc:sldMk cId="1635377456" sldId="256"/>
            <ac:spMk id="654" creationId="{03E9117E-49B7-4DE3-A281-484546F419D6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02"/>
          <ac:spMkLst>
            <pc:docMk/>
            <pc:sldMk cId="1635377456" sldId="256"/>
            <ac:spMk id="655" creationId="{1D787280-2F53-4BC1-9949-03A2956A8F1E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04"/>
          <ac:spMkLst>
            <pc:docMk/>
            <pc:sldMk cId="1635377456" sldId="256"/>
            <ac:spMk id="656" creationId="{EDE97B04-38FE-44F9-B731-1F82B0087F0A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06"/>
          <ac:spMkLst>
            <pc:docMk/>
            <pc:sldMk cId="1635377456" sldId="256"/>
            <ac:spMk id="657" creationId="{B6EE1F37-E80F-49DE-8284-211C26BEAD6A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08"/>
          <ac:spMkLst>
            <pc:docMk/>
            <pc:sldMk cId="1635377456" sldId="256"/>
            <ac:spMk id="658" creationId="{4B4B0446-06D4-4956-AC8E-692587A30BDE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10"/>
          <ac:spMkLst>
            <pc:docMk/>
            <pc:sldMk cId="1635377456" sldId="256"/>
            <ac:spMk id="659" creationId="{FA7C0F7C-6379-48EB-A951-9ECF8D1C2380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12"/>
          <ac:spMkLst>
            <pc:docMk/>
            <pc:sldMk cId="1635377456" sldId="256"/>
            <ac:spMk id="660" creationId="{449252FF-03CA-49DA-9711-B6F3911E8758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14"/>
          <ac:spMkLst>
            <pc:docMk/>
            <pc:sldMk cId="1635377456" sldId="256"/>
            <ac:spMk id="661" creationId="{3F3030BC-7B50-4620-A859-19542D127DFF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16"/>
          <ac:spMkLst>
            <pc:docMk/>
            <pc:sldMk cId="1635377456" sldId="256"/>
            <ac:spMk id="662" creationId="{375ACA41-5547-4338-A289-894C3C16948B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18"/>
          <ac:spMkLst>
            <pc:docMk/>
            <pc:sldMk cId="1635377456" sldId="256"/>
            <ac:spMk id="663" creationId="{5832AC05-FBE1-4512-868D-5B0C81FCFCC4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20"/>
          <ac:spMkLst>
            <pc:docMk/>
            <pc:sldMk cId="1635377456" sldId="256"/>
            <ac:spMk id="664" creationId="{AD787CCC-AA4B-4796-9F87-F4ED2CF37CDB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22"/>
          <ac:spMkLst>
            <pc:docMk/>
            <pc:sldMk cId="1635377456" sldId="256"/>
            <ac:spMk id="665" creationId="{B4826017-AD88-47E7-9E8C-B58FB355E9C3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24"/>
          <ac:spMkLst>
            <pc:docMk/>
            <pc:sldMk cId="1635377456" sldId="256"/>
            <ac:spMk id="666" creationId="{8F1F1918-8566-4AC1-BCB0-64CBFBE37D27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26"/>
          <ac:spMkLst>
            <pc:docMk/>
            <pc:sldMk cId="1635377456" sldId="256"/>
            <ac:spMk id="667" creationId="{9D0C113C-B037-4DD4-B151-158ABE04DADA}"/>
          </ac:spMkLst>
        </pc:spChg>
        <pc:spChg chg="mod">
          <ac:chgData name="Stalin Jacob Wilson Packia Dhas" userId="050d7d71-3621-4503-95e8-1c9a9d962492" providerId="ADAL" clId="{00722E61-A757-4134-8CBB-8B7208677708}" dt="2026-03-05T11:31:51.547" v="1328"/>
          <ac:spMkLst>
            <pc:docMk/>
            <pc:sldMk cId="1635377456" sldId="256"/>
            <ac:spMk id="668" creationId="{189EE0F4-476A-4BC2-9469-5B151A68CF39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30"/>
          <ac:spMkLst>
            <pc:docMk/>
            <pc:sldMk cId="1635377456" sldId="256"/>
            <ac:spMk id="669" creationId="{2A12EEC4-352D-4C8D-B20A-793213CB4691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32"/>
          <ac:spMkLst>
            <pc:docMk/>
            <pc:sldMk cId="1635377456" sldId="256"/>
            <ac:spMk id="670" creationId="{3D3517B4-C01F-4879-B8FC-0A36C3CA6355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34"/>
          <ac:spMkLst>
            <pc:docMk/>
            <pc:sldMk cId="1635377456" sldId="256"/>
            <ac:spMk id="671" creationId="{9EC96BE4-C78D-4C3F-92CF-DD1FCB0E2142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36"/>
          <ac:spMkLst>
            <pc:docMk/>
            <pc:sldMk cId="1635377456" sldId="256"/>
            <ac:spMk id="672" creationId="{C0EF5AC7-07AD-4171-8DF9-3019E3667A2F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38"/>
          <ac:spMkLst>
            <pc:docMk/>
            <pc:sldMk cId="1635377456" sldId="256"/>
            <ac:spMk id="673" creationId="{DEC26AE7-C1A9-4AD4-90A4-64D5E9FF09E6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40"/>
          <ac:spMkLst>
            <pc:docMk/>
            <pc:sldMk cId="1635377456" sldId="256"/>
            <ac:spMk id="674" creationId="{D8E0838D-440A-4932-B423-B71470ADCBE3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42"/>
          <ac:spMkLst>
            <pc:docMk/>
            <pc:sldMk cId="1635377456" sldId="256"/>
            <ac:spMk id="675" creationId="{A33D6B9B-678D-4546-B08B-892E099BD581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44"/>
          <ac:spMkLst>
            <pc:docMk/>
            <pc:sldMk cId="1635377456" sldId="256"/>
            <ac:spMk id="676" creationId="{49BDE2C2-1E75-4860-8BCC-6BDF53ACE7AC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46"/>
          <ac:spMkLst>
            <pc:docMk/>
            <pc:sldMk cId="1635377456" sldId="256"/>
            <ac:spMk id="677" creationId="{419B8F80-46CC-46CE-8C72-B2E7738F1DEB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48"/>
          <ac:spMkLst>
            <pc:docMk/>
            <pc:sldMk cId="1635377456" sldId="256"/>
            <ac:spMk id="678" creationId="{71A64665-853B-423F-9266-5385B122A538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50"/>
          <ac:spMkLst>
            <pc:docMk/>
            <pc:sldMk cId="1635377456" sldId="256"/>
            <ac:spMk id="679" creationId="{C75BB1DE-9EC9-4384-A93B-A526EC6A1359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52"/>
          <ac:spMkLst>
            <pc:docMk/>
            <pc:sldMk cId="1635377456" sldId="256"/>
            <ac:spMk id="680" creationId="{730F3816-A08B-4195-9831-584E93FF0499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54"/>
          <ac:spMkLst>
            <pc:docMk/>
            <pc:sldMk cId="1635377456" sldId="256"/>
            <ac:spMk id="681" creationId="{B8D5F970-C904-4F9B-B441-A66165C1F1E2}"/>
          </ac:spMkLst>
        </pc:spChg>
        <pc:spChg chg="mod">
          <ac:chgData name="Stalin Jacob Wilson Packia Dhas" userId="050d7d71-3621-4503-95e8-1c9a9d962492" providerId="ADAL" clId="{00722E61-A757-4134-8CBB-8B7208677708}" dt="2026-03-05T11:31:51.555" v="1356"/>
          <ac:spMkLst>
            <pc:docMk/>
            <pc:sldMk cId="1635377456" sldId="256"/>
            <ac:spMk id="682" creationId="{5E236BA9-4923-4E43-995C-C56AF5AFFA32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58"/>
          <ac:spMkLst>
            <pc:docMk/>
            <pc:sldMk cId="1635377456" sldId="256"/>
            <ac:spMk id="683" creationId="{E3A0A421-260B-4D11-B063-DDC0B7C399C0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60"/>
          <ac:spMkLst>
            <pc:docMk/>
            <pc:sldMk cId="1635377456" sldId="256"/>
            <ac:spMk id="684" creationId="{EEDBBC09-E43C-4BAF-AAB8-E692C20958B4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62"/>
          <ac:spMkLst>
            <pc:docMk/>
            <pc:sldMk cId="1635377456" sldId="256"/>
            <ac:spMk id="685" creationId="{FA0E0E17-D933-44DD-8F61-F9CA8D0E061D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64"/>
          <ac:spMkLst>
            <pc:docMk/>
            <pc:sldMk cId="1635377456" sldId="256"/>
            <ac:spMk id="686" creationId="{4726B678-5B2E-4B76-AF25-B0BF5A64EEE5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66"/>
          <ac:spMkLst>
            <pc:docMk/>
            <pc:sldMk cId="1635377456" sldId="256"/>
            <ac:spMk id="687" creationId="{1F6D3461-45BA-4FB9-AB14-2C0DE60F5D64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68"/>
          <ac:spMkLst>
            <pc:docMk/>
            <pc:sldMk cId="1635377456" sldId="256"/>
            <ac:spMk id="688" creationId="{0D6652D8-3879-4A65-B32A-06A836869D8A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70"/>
          <ac:spMkLst>
            <pc:docMk/>
            <pc:sldMk cId="1635377456" sldId="256"/>
            <ac:spMk id="689" creationId="{397AA5D2-F05F-4A05-8E2F-C646FF8A7B4F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72"/>
          <ac:spMkLst>
            <pc:docMk/>
            <pc:sldMk cId="1635377456" sldId="256"/>
            <ac:spMk id="690" creationId="{092077D1-8CB4-4CCD-A6B4-5BAE1EF32A37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74"/>
          <ac:spMkLst>
            <pc:docMk/>
            <pc:sldMk cId="1635377456" sldId="256"/>
            <ac:spMk id="691" creationId="{84DF0D84-CD5A-4A56-A6E8-D88C294EE3E9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76"/>
          <ac:spMkLst>
            <pc:docMk/>
            <pc:sldMk cId="1635377456" sldId="256"/>
            <ac:spMk id="692" creationId="{9110C96F-F505-4522-9F3E-BA9B9ABD71B0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78"/>
          <ac:spMkLst>
            <pc:docMk/>
            <pc:sldMk cId="1635377456" sldId="256"/>
            <ac:spMk id="693" creationId="{CE163BAE-7467-4CEF-93F4-E97A4629448D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80"/>
          <ac:spMkLst>
            <pc:docMk/>
            <pc:sldMk cId="1635377456" sldId="256"/>
            <ac:spMk id="694" creationId="{E2D7D0A7-6EA4-40AD-BA4D-5E3FE9209201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82"/>
          <ac:spMkLst>
            <pc:docMk/>
            <pc:sldMk cId="1635377456" sldId="256"/>
            <ac:spMk id="695" creationId="{9FF45E06-BC7D-4DAF-B6EF-3C904B4C6CB7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84"/>
          <ac:spMkLst>
            <pc:docMk/>
            <pc:sldMk cId="1635377456" sldId="256"/>
            <ac:spMk id="696" creationId="{6F0F6A7B-8359-4944-9AC5-FB30A268F7EE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86"/>
          <ac:spMkLst>
            <pc:docMk/>
            <pc:sldMk cId="1635377456" sldId="256"/>
            <ac:spMk id="697" creationId="{4A17DA62-1C60-46EE-BAD1-BD736154C59E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88"/>
          <ac:spMkLst>
            <pc:docMk/>
            <pc:sldMk cId="1635377456" sldId="256"/>
            <ac:spMk id="698" creationId="{0382E59B-15CB-48E7-913C-AAC6DEE96B6B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90"/>
          <ac:spMkLst>
            <pc:docMk/>
            <pc:sldMk cId="1635377456" sldId="256"/>
            <ac:spMk id="699" creationId="{E2405B0A-E690-4D48-A625-B25853DD8988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92"/>
          <ac:spMkLst>
            <pc:docMk/>
            <pc:sldMk cId="1635377456" sldId="256"/>
            <ac:spMk id="700" creationId="{A0B64296-9EFA-4FF6-8FC4-411508291ACD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94"/>
          <ac:spMkLst>
            <pc:docMk/>
            <pc:sldMk cId="1635377456" sldId="256"/>
            <ac:spMk id="701" creationId="{B3FDD253-9EED-4715-A838-BAB2AE0416B0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96"/>
          <ac:spMkLst>
            <pc:docMk/>
            <pc:sldMk cId="1635377456" sldId="256"/>
            <ac:spMk id="702" creationId="{BA9A912E-80E6-4D1E-86E3-69A507938C15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398"/>
          <ac:spMkLst>
            <pc:docMk/>
            <pc:sldMk cId="1635377456" sldId="256"/>
            <ac:spMk id="703" creationId="{815C3C6A-A160-4E97-A625-AF020835718D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00"/>
          <ac:spMkLst>
            <pc:docMk/>
            <pc:sldMk cId="1635377456" sldId="256"/>
            <ac:spMk id="704" creationId="{70091522-B9D3-45BD-82AC-0E763BE650AC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02"/>
          <ac:spMkLst>
            <pc:docMk/>
            <pc:sldMk cId="1635377456" sldId="256"/>
            <ac:spMk id="705" creationId="{F36A4597-CFE5-46C4-9ABD-79E6C31D237F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04"/>
          <ac:spMkLst>
            <pc:docMk/>
            <pc:sldMk cId="1635377456" sldId="256"/>
            <ac:spMk id="706" creationId="{6D78BF6E-7C2F-4E6C-9D48-B974C556AC57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06"/>
          <ac:spMkLst>
            <pc:docMk/>
            <pc:sldMk cId="1635377456" sldId="256"/>
            <ac:spMk id="707" creationId="{A3C1AAAA-B675-472C-8996-1054FF40BBCC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08"/>
          <ac:spMkLst>
            <pc:docMk/>
            <pc:sldMk cId="1635377456" sldId="256"/>
            <ac:spMk id="708" creationId="{EE479F42-B78E-4DF8-A65E-321116C20254}"/>
          </ac:spMkLst>
        </pc:spChg>
        <pc:spChg chg="mod">
          <ac:chgData name="Stalin Jacob Wilson Packia Dhas" userId="050d7d71-3621-4503-95e8-1c9a9d962492" providerId="ADAL" clId="{00722E61-A757-4134-8CBB-8B7208677708}" dt="2026-03-05T11:31:51.564" v="1410"/>
          <ac:spMkLst>
            <pc:docMk/>
            <pc:sldMk cId="1635377456" sldId="256"/>
            <ac:spMk id="709" creationId="{6F80C8A5-A5CE-4C54-91B4-8B7AE4C96C22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12"/>
          <ac:spMkLst>
            <pc:docMk/>
            <pc:sldMk cId="1635377456" sldId="256"/>
            <ac:spMk id="710" creationId="{DAA0490B-0397-475F-A5C1-C4531B5025C5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14"/>
          <ac:spMkLst>
            <pc:docMk/>
            <pc:sldMk cId="1635377456" sldId="256"/>
            <ac:spMk id="711" creationId="{8E681530-D231-44D5-B0C5-F04D4D372741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16"/>
          <ac:spMkLst>
            <pc:docMk/>
            <pc:sldMk cId="1635377456" sldId="256"/>
            <ac:spMk id="712" creationId="{CF54A525-88D3-404C-8299-9FF41FA6426D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18"/>
          <ac:spMkLst>
            <pc:docMk/>
            <pc:sldMk cId="1635377456" sldId="256"/>
            <ac:spMk id="713" creationId="{7B864866-DE4A-4168-A359-C4F78F3D852A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20"/>
          <ac:spMkLst>
            <pc:docMk/>
            <pc:sldMk cId="1635377456" sldId="256"/>
            <ac:spMk id="714" creationId="{3B6CA473-8F4A-4035-B175-20725175A4D4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22"/>
          <ac:spMkLst>
            <pc:docMk/>
            <pc:sldMk cId="1635377456" sldId="256"/>
            <ac:spMk id="715" creationId="{B2715395-A247-45BB-9079-DA1160930A59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24"/>
          <ac:spMkLst>
            <pc:docMk/>
            <pc:sldMk cId="1635377456" sldId="256"/>
            <ac:spMk id="716" creationId="{18CAB2AA-B846-475A-9FDA-CCD66BA941F4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26"/>
          <ac:spMkLst>
            <pc:docMk/>
            <pc:sldMk cId="1635377456" sldId="256"/>
            <ac:spMk id="717" creationId="{964541B9-90DC-458E-931B-7D6B9FE3E6DF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28"/>
          <ac:spMkLst>
            <pc:docMk/>
            <pc:sldMk cId="1635377456" sldId="256"/>
            <ac:spMk id="718" creationId="{2958C031-0E94-4A5C-B58E-A255785A711B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30"/>
          <ac:spMkLst>
            <pc:docMk/>
            <pc:sldMk cId="1635377456" sldId="256"/>
            <ac:spMk id="719" creationId="{56B14EC6-A7C9-40A7-A5E1-7E757AD51465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32"/>
          <ac:spMkLst>
            <pc:docMk/>
            <pc:sldMk cId="1635377456" sldId="256"/>
            <ac:spMk id="720" creationId="{F6B034AD-19DB-4C29-9EF5-850E8AD9418E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34"/>
          <ac:spMkLst>
            <pc:docMk/>
            <pc:sldMk cId="1635377456" sldId="256"/>
            <ac:spMk id="721" creationId="{A0639C83-3C4E-46C0-91FE-E77CD4289FA4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36"/>
          <ac:spMkLst>
            <pc:docMk/>
            <pc:sldMk cId="1635377456" sldId="256"/>
            <ac:spMk id="722" creationId="{FA5E1669-08BB-4E91-AA07-297C19168160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38"/>
          <ac:spMkLst>
            <pc:docMk/>
            <pc:sldMk cId="1635377456" sldId="256"/>
            <ac:spMk id="723" creationId="{02191A8B-D85B-445F-94F7-A6E518F8389F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40"/>
          <ac:spMkLst>
            <pc:docMk/>
            <pc:sldMk cId="1635377456" sldId="256"/>
            <ac:spMk id="724" creationId="{A879C558-6E5D-4E49-848E-A1D7EEE3B254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42"/>
          <ac:spMkLst>
            <pc:docMk/>
            <pc:sldMk cId="1635377456" sldId="256"/>
            <ac:spMk id="725" creationId="{72C441DA-D97B-40C1-998C-0A40A2405F5D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44"/>
          <ac:spMkLst>
            <pc:docMk/>
            <pc:sldMk cId="1635377456" sldId="256"/>
            <ac:spMk id="726" creationId="{E5A97261-60B1-43A6-9F7F-9F74F7CB6B3D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46"/>
          <ac:spMkLst>
            <pc:docMk/>
            <pc:sldMk cId="1635377456" sldId="256"/>
            <ac:spMk id="727" creationId="{A131563F-78AA-44A7-9C7E-5937E4F04213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48"/>
          <ac:spMkLst>
            <pc:docMk/>
            <pc:sldMk cId="1635377456" sldId="256"/>
            <ac:spMk id="728" creationId="{2715F072-2528-46A2-8092-BEA9B27790FD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50"/>
          <ac:spMkLst>
            <pc:docMk/>
            <pc:sldMk cId="1635377456" sldId="256"/>
            <ac:spMk id="729" creationId="{0AC3ED77-2EB3-4BB8-9B05-A225C40933C1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52"/>
          <ac:spMkLst>
            <pc:docMk/>
            <pc:sldMk cId="1635377456" sldId="256"/>
            <ac:spMk id="730" creationId="{CA4D7B37-F539-47B6-B301-4C20D65450FA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54"/>
          <ac:spMkLst>
            <pc:docMk/>
            <pc:sldMk cId="1635377456" sldId="256"/>
            <ac:spMk id="731" creationId="{ECFC0D0B-78F7-427A-9026-CD7038EF5842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56"/>
          <ac:spMkLst>
            <pc:docMk/>
            <pc:sldMk cId="1635377456" sldId="256"/>
            <ac:spMk id="732" creationId="{30EC0043-FD32-4F83-8AAC-053099281A25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58"/>
          <ac:spMkLst>
            <pc:docMk/>
            <pc:sldMk cId="1635377456" sldId="256"/>
            <ac:spMk id="733" creationId="{FFF2E5B2-2375-45F3-BE11-EE39F701A7F2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60"/>
          <ac:spMkLst>
            <pc:docMk/>
            <pc:sldMk cId="1635377456" sldId="256"/>
            <ac:spMk id="734" creationId="{6D7F8E9A-9934-4EA3-99D2-6CB0E64AE5C0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62"/>
          <ac:spMkLst>
            <pc:docMk/>
            <pc:sldMk cId="1635377456" sldId="256"/>
            <ac:spMk id="735" creationId="{2CC2DB7C-54AD-4B8E-82BD-6DBE817E4AE1}"/>
          </ac:spMkLst>
        </pc:spChg>
        <pc:spChg chg="mod">
          <ac:chgData name="Stalin Jacob Wilson Packia Dhas" userId="050d7d71-3621-4503-95e8-1c9a9d962492" providerId="ADAL" clId="{00722E61-A757-4134-8CBB-8B7208677708}" dt="2026-03-05T11:31:51.579" v="1464"/>
          <ac:spMkLst>
            <pc:docMk/>
            <pc:sldMk cId="1635377456" sldId="256"/>
            <ac:spMk id="736" creationId="{65D02E4F-FD47-471E-8EC5-5D9A2D237B3A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66"/>
          <ac:spMkLst>
            <pc:docMk/>
            <pc:sldMk cId="1635377456" sldId="256"/>
            <ac:spMk id="737" creationId="{BCC26A6C-089A-4039-B606-293463C8C45E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68"/>
          <ac:spMkLst>
            <pc:docMk/>
            <pc:sldMk cId="1635377456" sldId="256"/>
            <ac:spMk id="738" creationId="{20AF3F8F-F543-4D60-8461-F304E6F8814F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70"/>
          <ac:spMkLst>
            <pc:docMk/>
            <pc:sldMk cId="1635377456" sldId="256"/>
            <ac:spMk id="739" creationId="{1DA0EA4E-97BC-4914-AF31-FE306067E39D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72"/>
          <ac:spMkLst>
            <pc:docMk/>
            <pc:sldMk cId="1635377456" sldId="256"/>
            <ac:spMk id="740" creationId="{8263C827-8C76-45E4-973E-015196A5B7C7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74"/>
          <ac:spMkLst>
            <pc:docMk/>
            <pc:sldMk cId="1635377456" sldId="256"/>
            <ac:spMk id="741" creationId="{35EF53A6-DA0A-47FA-A7FE-C30BC9D550CB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76"/>
          <ac:spMkLst>
            <pc:docMk/>
            <pc:sldMk cId="1635377456" sldId="256"/>
            <ac:spMk id="742" creationId="{48D6676C-E0DB-4530-8093-4C85B2E3040D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78"/>
          <ac:spMkLst>
            <pc:docMk/>
            <pc:sldMk cId="1635377456" sldId="256"/>
            <ac:spMk id="743" creationId="{49CE980A-0B9C-47D0-A38B-F1E28813277B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80"/>
          <ac:spMkLst>
            <pc:docMk/>
            <pc:sldMk cId="1635377456" sldId="256"/>
            <ac:spMk id="744" creationId="{C742F396-C58F-46EE-AC0B-D2264A7CA801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82"/>
          <ac:spMkLst>
            <pc:docMk/>
            <pc:sldMk cId="1635377456" sldId="256"/>
            <ac:spMk id="745" creationId="{F6322775-F03E-4181-9CCF-29776F1ADE78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84"/>
          <ac:spMkLst>
            <pc:docMk/>
            <pc:sldMk cId="1635377456" sldId="256"/>
            <ac:spMk id="746" creationId="{AF4E43E0-E4B9-4C49-9E54-7D096B90E962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86"/>
          <ac:spMkLst>
            <pc:docMk/>
            <pc:sldMk cId="1635377456" sldId="256"/>
            <ac:spMk id="747" creationId="{66F29050-8516-4B48-82C7-840F71AB1C80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88"/>
          <ac:spMkLst>
            <pc:docMk/>
            <pc:sldMk cId="1635377456" sldId="256"/>
            <ac:spMk id="748" creationId="{2547E83A-F564-4441-98C4-B68444CA2B2C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90"/>
          <ac:spMkLst>
            <pc:docMk/>
            <pc:sldMk cId="1635377456" sldId="256"/>
            <ac:spMk id="749" creationId="{0280147D-D008-45E2-8ADA-3AE2496241EA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92"/>
          <ac:spMkLst>
            <pc:docMk/>
            <pc:sldMk cId="1635377456" sldId="256"/>
            <ac:spMk id="750" creationId="{3A580C01-5C76-442D-BE0A-0822E46B7921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94"/>
          <ac:spMkLst>
            <pc:docMk/>
            <pc:sldMk cId="1635377456" sldId="256"/>
            <ac:spMk id="751" creationId="{7199F071-3B56-4379-9764-E982121219E3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96"/>
          <ac:spMkLst>
            <pc:docMk/>
            <pc:sldMk cId="1635377456" sldId="256"/>
            <ac:spMk id="752" creationId="{7D40D999-9746-4CDC-8C1D-76526F093597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498"/>
          <ac:spMkLst>
            <pc:docMk/>
            <pc:sldMk cId="1635377456" sldId="256"/>
            <ac:spMk id="753" creationId="{FDF19D63-2E42-4D3D-8D62-B34CFF7FDCC0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00"/>
          <ac:spMkLst>
            <pc:docMk/>
            <pc:sldMk cId="1635377456" sldId="256"/>
            <ac:spMk id="754" creationId="{E543EEE0-1157-4B9A-BBE4-EDBE4B220D18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02"/>
          <ac:spMkLst>
            <pc:docMk/>
            <pc:sldMk cId="1635377456" sldId="256"/>
            <ac:spMk id="755" creationId="{DB1B5FBA-4572-4BAE-9AE4-5710DE3C4935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04"/>
          <ac:spMkLst>
            <pc:docMk/>
            <pc:sldMk cId="1635377456" sldId="256"/>
            <ac:spMk id="756" creationId="{C7B88818-8DC7-4236-8DF2-FA9B7324AFBD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06"/>
          <ac:spMkLst>
            <pc:docMk/>
            <pc:sldMk cId="1635377456" sldId="256"/>
            <ac:spMk id="757" creationId="{09DE4999-7CF8-4376-94BE-8219BFD7BBB6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08"/>
          <ac:spMkLst>
            <pc:docMk/>
            <pc:sldMk cId="1635377456" sldId="256"/>
            <ac:spMk id="758" creationId="{DD59266D-962C-4D12-A741-109FFC7A7ADA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10"/>
          <ac:spMkLst>
            <pc:docMk/>
            <pc:sldMk cId="1635377456" sldId="256"/>
            <ac:spMk id="759" creationId="{8853E793-2BE0-498C-9D4A-BFAEF09CA5BB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12"/>
          <ac:spMkLst>
            <pc:docMk/>
            <pc:sldMk cId="1635377456" sldId="256"/>
            <ac:spMk id="760" creationId="{81BDD3FE-C85C-4D3B-83A0-C3D15734497F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14"/>
          <ac:spMkLst>
            <pc:docMk/>
            <pc:sldMk cId="1635377456" sldId="256"/>
            <ac:spMk id="761" creationId="{118F644A-3FBD-4891-9034-F88601B49F92}"/>
          </ac:spMkLst>
        </pc:spChg>
        <pc:spChg chg="mod">
          <ac:chgData name="Stalin Jacob Wilson Packia Dhas" userId="050d7d71-3621-4503-95e8-1c9a9d962492" providerId="ADAL" clId="{00722E61-A757-4134-8CBB-8B7208677708}" dt="2026-03-05T11:31:51.595" v="1516"/>
          <ac:spMkLst>
            <pc:docMk/>
            <pc:sldMk cId="1635377456" sldId="256"/>
            <ac:spMk id="762" creationId="{303A38A7-92D3-4030-A8A8-063E9267B009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18"/>
          <ac:spMkLst>
            <pc:docMk/>
            <pc:sldMk cId="1635377456" sldId="256"/>
            <ac:spMk id="763" creationId="{B7FCB86D-3220-4D7D-95A0-D4ECD92289E0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20"/>
          <ac:spMkLst>
            <pc:docMk/>
            <pc:sldMk cId="1635377456" sldId="256"/>
            <ac:spMk id="764" creationId="{072D3336-A403-4F86-B9B5-52943F1C065E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22"/>
          <ac:spMkLst>
            <pc:docMk/>
            <pc:sldMk cId="1635377456" sldId="256"/>
            <ac:spMk id="765" creationId="{2FC086E0-48C3-48AD-A16A-6E07AFF16DD7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24"/>
          <ac:spMkLst>
            <pc:docMk/>
            <pc:sldMk cId="1635377456" sldId="256"/>
            <ac:spMk id="766" creationId="{7B11125D-9E4E-41F3-818C-DB8972C9346E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26"/>
          <ac:spMkLst>
            <pc:docMk/>
            <pc:sldMk cId="1635377456" sldId="256"/>
            <ac:spMk id="767" creationId="{A49573E7-CEED-4EB7-BEB2-FB42BFD5E4DE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28"/>
          <ac:spMkLst>
            <pc:docMk/>
            <pc:sldMk cId="1635377456" sldId="256"/>
            <ac:spMk id="768" creationId="{8F914E40-9509-40F3-937C-7CC3F9757644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30"/>
          <ac:spMkLst>
            <pc:docMk/>
            <pc:sldMk cId="1635377456" sldId="256"/>
            <ac:spMk id="769" creationId="{09F6C6B5-6E70-43EF-A9F4-6B9D20ED5E0B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32"/>
          <ac:spMkLst>
            <pc:docMk/>
            <pc:sldMk cId="1635377456" sldId="256"/>
            <ac:spMk id="770" creationId="{2EBD79ED-ABCC-44E4-A422-3E06EB93C18C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34"/>
          <ac:spMkLst>
            <pc:docMk/>
            <pc:sldMk cId="1635377456" sldId="256"/>
            <ac:spMk id="771" creationId="{F88FC2DF-F831-4C9C-A1C6-58C484F0CBE9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36"/>
          <ac:spMkLst>
            <pc:docMk/>
            <pc:sldMk cId="1635377456" sldId="256"/>
            <ac:spMk id="772" creationId="{80D0171E-9F74-4850-8AA1-7F0B366D9719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38"/>
          <ac:spMkLst>
            <pc:docMk/>
            <pc:sldMk cId="1635377456" sldId="256"/>
            <ac:spMk id="773" creationId="{6CC94D64-39FB-491F-8E34-4178CE8F82FA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40"/>
          <ac:spMkLst>
            <pc:docMk/>
            <pc:sldMk cId="1635377456" sldId="256"/>
            <ac:spMk id="774" creationId="{75588C12-CD0F-48D6-AADE-9F75606B4FC1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42"/>
          <ac:spMkLst>
            <pc:docMk/>
            <pc:sldMk cId="1635377456" sldId="256"/>
            <ac:spMk id="775" creationId="{E874EDD6-2520-48CB-8CAA-F8A65CE41710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44"/>
          <ac:spMkLst>
            <pc:docMk/>
            <pc:sldMk cId="1635377456" sldId="256"/>
            <ac:spMk id="776" creationId="{B7DFB0E2-F87A-4F48-9F28-B0BED43CF920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46"/>
          <ac:spMkLst>
            <pc:docMk/>
            <pc:sldMk cId="1635377456" sldId="256"/>
            <ac:spMk id="777" creationId="{53859C6B-0515-40B8-9522-551A14BBE6C1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48"/>
          <ac:spMkLst>
            <pc:docMk/>
            <pc:sldMk cId="1635377456" sldId="256"/>
            <ac:spMk id="778" creationId="{C3DE3132-9E0F-4D67-9C09-F6C78D4FE44D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50"/>
          <ac:spMkLst>
            <pc:docMk/>
            <pc:sldMk cId="1635377456" sldId="256"/>
            <ac:spMk id="779" creationId="{29E802A4-345A-4493-AE48-74F048E0969C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52"/>
          <ac:spMkLst>
            <pc:docMk/>
            <pc:sldMk cId="1635377456" sldId="256"/>
            <ac:spMk id="780" creationId="{A3FFC39E-C8B3-4542-8FC0-22EA93B8086E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54"/>
          <ac:spMkLst>
            <pc:docMk/>
            <pc:sldMk cId="1635377456" sldId="256"/>
            <ac:spMk id="781" creationId="{E36E5E12-B89C-4EF5-8436-CD1928257726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56"/>
          <ac:spMkLst>
            <pc:docMk/>
            <pc:sldMk cId="1635377456" sldId="256"/>
            <ac:spMk id="782" creationId="{576946E7-640D-4D4F-90FB-5B880F8DD4AE}"/>
          </ac:spMkLst>
        </pc:spChg>
        <pc:spChg chg="mod">
          <ac:chgData name="Stalin Jacob Wilson Packia Dhas" userId="050d7d71-3621-4503-95e8-1c9a9d962492" providerId="ADAL" clId="{00722E61-A757-4134-8CBB-8B7208677708}" dt="2026-03-05T11:31:51.610" v="1558"/>
          <ac:spMkLst>
            <pc:docMk/>
            <pc:sldMk cId="1635377456" sldId="256"/>
            <ac:spMk id="783" creationId="{13993E24-F051-4643-8679-6835991B8303}"/>
          </ac:spMkLst>
        </pc:spChg>
        <pc:spChg chg="mod">
          <ac:chgData name="Stalin Jacob Wilson Packia Dhas" userId="050d7d71-3621-4503-95e8-1c9a9d962492" providerId="ADAL" clId="{00722E61-A757-4134-8CBB-8B7208677708}" dt="2026-03-05T11:31:51.623" v="1560"/>
          <ac:spMkLst>
            <pc:docMk/>
            <pc:sldMk cId="1635377456" sldId="256"/>
            <ac:spMk id="784" creationId="{59A957D4-13AB-453B-957F-67BCE8407C0E}"/>
          </ac:spMkLst>
        </pc:spChg>
        <pc:spChg chg="mod">
          <ac:chgData name="Stalin Jacob Wilson Packia Dhas" userId="050d7d71-3621-4503-95e8-1c9a9d962492" providerId="ADAL" clId="{00722E61-A757-4134-8CBB-8B7208677708}" dt="2026-03-05T11:31:51.623" v="1562"/>
          <ac:spMkLst>
            <pc:docMk/>
            <pc:sldMk cId="1635377456" sldId="256"/>
            <ac:spMk id="785" creationId="{109AE3FF-5B96-42CE-BA7A-CBB567091936}"/>
          </ac:spMkLst>
        </pc:spChg>
        <pc:spChg chg="mod">
          <ac:chgData name="Stalin Jacob Wilson Packia Dhas" userId="050d7d71-3621-4503-95e8-1c9a9d962492" providerId="ADAL" clId="{00722E61-A757-4134-8CBB-8B7208677708}" dt="2026-03-05T11:31:51.623" v="1564"/>
          <ac:spMkLst>
            <pc:docMk/>
            <pc:sldMk cId="1635377456" sldId="256"/>
            <ac:spMk id="786" creationId="{8B6B5098-C101-405F-BC83-E7B580BB1884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66"/>
          <ac:spMkLst>
            <pc:docMk/>
            <pc:sldMk cId="1635377456" sldId="256"/>
            <ac:spMk id="787" creationId="{FF2453DC-821B-4A11-B6E1-F518D899ACC1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68"/>
          <ac:spMkLst>
            <pc:docMk/>
            <pc:sldMk cId="1635377456" sldId="256"/>
            <ac:spMk id="788" creationId="{EC0186F9-560B-41F5-85DD-C6A7BDEA11F5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70"/>
          <ac:spMkLst>
            <pc:docMk/>
            <pc:sldMk cId="1635377456" sldId="256"/>
            <ac:spMk id="789" creationId="{9203222F-5F66-4337-A7D2-2B32CC76B209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72"/>
          <ac:spMkLst>
            <pc:docMk/>
            <pc:sldMk cId="1635377456" sldId="256"/>
            <ac:spMk id="790" creationId="{AC82D2A0-E8F0-4B40-8CBE-BB9900183261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74"/>
          <ac:spMkLst>
            <pc:docMk/>
            <pc:sldMk cId="1635377456" sldId="256"/>
            <ac:spMk id="791" creationId="{113852D8-0DBB-4927-9BBC-E384522CFA26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76"/>
          <ac:spMkLst>
            <pc:docMk/>
            <pc:sldMk cId="1635377456" sldId="256"/>
            <ac:spMk id="792" creationId="{C464742E-6D4B-4DAD-806D-8888DBC2F7CB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78"/>
          <ac:spMkLst>
            <pc:docMk/>
            <pc:sldMk cId="1635377456" sldId="256"/>
            <ac:spMk id="793" creationId="{5818359A-DC38-4C15-9C18-574522E53EBC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80"/>
          <ac:spMkLst>
            <pc:docMk/>
            <pc:sldMk cId="1635377456" sldId="256"/>
            <ac:spMk id="794" creationId="{5D8DEF17-54B3-436D-A74A-E02893E5CA84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82"/>
          <ac:spMkLst>
            <pc:docMk/>
            <pc:sldMk cId="1635377456" sldId="256"/>
            <ac:spMk id="795" creationId="{EF11227A-037D-4E10-B555-889B390AB3B1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84"/>
          <ac:spMkLst>
            <pc:docMk/>
            <pc:sldMk cId="1635377456" sldId="256"/>
            <ac:spMk id="796" creationId="{325789FE-D433-4CC8-B059-5B384AA17A8B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86"/>
          <ac:spMkLst>
            <pc:docMk/>
            <pc:sldMk cId="1635377456" sldId="256"/>
            <ac:spMk id="797" creationId="{E71F83F3-F9ED-4D49-B938-08D242FCC0BE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88"/>
          <ac:spMkLst>
            <pc:docMk/>
            <pc:sldMk cId="1635377456" sldId="256"/>
            <ac:spMk id="798" creationId="{B3ACAF24-7C2D-479C-A9C5-FF4925D3BC91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90"/>
          <ac:spMkLst>
            <pc:docMk/>
            <pc:sldMk cId="1635377456" sldId="256"/>
            <ac:spMk id="799" creationId="{F35D92DB-51AB-4D5C-A235-AA00DA1EDC7C}"/>
          </ac:spMkLst>
        </pc:spChg>
        <pc:spChg chg="mod">
          <ac:chgData name="Stalin Jacob Wilson Packia Dhas" userId="050d7d71-3621-4503-95e8-1c9a9d962492" providerId="ADAL" clId="{00722E61-A757-4134-8CBB-8B7208677708}" dt="2026-03-05T11:31:51.625" v="1592"/>
          <ac:spMkLst>
            <pc:docMk/>
            <pc:sldMk cId="1635377456" sldId="256"/>
            <ac:spMk id="800" creationId="{F24FED14-1D8B-4069-9CD9-61B176DC697B}"/>
          </ac:spMkLst>
        </pc:spChg>
        <pc:spChg chg="mod">
          <ac:chgData name="Stalin Jacob Wilson Packia Dhas" userId="050d7d71-3621-4503-95e8-1c9a9d962492" providerId="ADAL" clId="{00722E61-A757-4134-8CBB-8B7208677708}" dt="2026-03-05T11:31:51.633" v="1594"/>
          <ac:spMkLst>
            <pc:docMk/>
            <pc:sldMk cId="1635377456" sldId="256"/>
            <ac:spMk id="801" creationId="{7CBD5793-D755-44D8-BDB8-D60B0F8A3387}"/>
          </ac:spMkLst>
        </pc:spChg>
        <pc:spChg chg="mod">
          <ac:chgData name="Stalin Jacob Wilson Packia Dhas" userId="050d7d71-3621-4503-95e8-1c9a9d962492" providerId="ADAL" clId="{00722E61-A757-4134-8CBB-8B7208677708}" dt="2026-03-05T11:31:51.633" v="1596"/>
          <ac:spMkLst>
            <pc:docMk/>
            <pc:sldMk cId="1635377456" sldId="256"/>
            <ac:spMk id="802" creationId="{69CAB8B8-5FE5-4F9B-8500-7C9B8DD3DD92}"/>
          </ac:spMkLst>
        </pc:spChg>
        <pc:spChg chg="mod">
          <ac:chgData name="Stalin Jacob Wilson Packia Dhas" userId="050d7d71-3621-4503-95e8-1c9a9d962492" providerId="ADAL" clId="{00722E61-A757-4134-8CBB-8B7208677708}" dt="2026-03-05T11:31:51.633" v="1598"/>
          <ac:spMkLst>
            <pc:docMk/>
            <pc:sldMk cId="1635377456" sldId="256"/>
            <ac:spMk id="803" creationId="{FA9ABCA4-91F8-43EE-96FA-3784D51D54D6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00"/>
          <ac:spMkLst>
            <pc:docMk/>
            <pc:sldMk cId="1635377456" sldId="256"/>
            <ac:spMk id="804" creationId="{1FEAFF1B-F5F2-4ABE-B7B3-3091BD304BA3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02"/>
          <ac:spMkLst>
            <pc:docMk/>
            <pc:sldMk cId="1635377456" sldId="256"/>
            <ac:spMk id="805" creationId="{F4975A80-C7FC-4445-80AE-5C0AAE7A4D35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04"/>
          <ac:spMkLst>
            <pc:docMk/>
            <pc:sldMk cId="1635377456" sldId="256"/>
            <ac:spMk id="806" creationId="{D45B6A60-D748-488B-B0C3-F6E147BFDD68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06"/>
          <ac:spMkLst>
            <pc:docMk/>
            <pc:sldMk cId="1635377456" sldId="256"/>
            <ac:spMk id="807" creationId="{22B4E0BC-E7DC-476A-BCE5-38CFF6C720CC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08"/>
          <ac:spMkLst>
            <pc:docMk/>
            <pc:sldMk cId="1635377456" sldId="256"/>
            <ac:spMk id="808" creationId="{57DBBAED-B4F1-401B-8C71-AAA03364A4A1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10"/>
          <ac:spMkLst>
            <pc:docMk/>
            <pc:sldMk cId="1635377456" sldId="256"/>
            <ac:spMk id="809" creationId="{2B42F963-DB24-41B8-97C1-D2878324343D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12"/>
          <ac:spMkLst>
            <pc:docMk/>
            <pc:sldMk cId="1635377456" sldId="256"/>
            <ac:spMk id="810" creationId="{3EC3CDAD-E7E5-49A7-AE4A-4CEFBEB3483B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14"/>
          <ac:spMkLst>
            <pc:docMk/>
            <pc:sldMk cId="1635377456" sldId="256"/>
            <ac:spMk id="811" creationId="{A182F904-0FBB-4790-AC7A-6C8B445AC9B2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16"/>
          <ac:spMkLst>
            <pc:docMk/>
            <pc:sldMk cId="1635377456" sldId="256"/>
            <ac:spMk id="812" creationId="{E27B59A6-151A-4922-B4B9-1BB5D4946D5E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18"/>
          <ac:spMkLst>
            <pc:docMk/>
            <pc:sldMk cId="1635377456" sldId="256"/>
            <ac:spMk id="813" creationId="{52B31294-3CF3-4ADB-BE88-C606587F777B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20"/>
          <ac:spMkLst>
            <pc:docMk/>
            <pc:sldMk cId="1635377456" sldId="256"/>
            <ac:spMk id="814" creationId="{66B5C210-D4F3-4A35-8134-C5A2CAB88BF0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22"/>
          <ac:spMkLst>
            <pc:docMk/>
            <pc:sldMk cId="1635377456" sldId="256"/>
            <ac:spMk id="815" creationId="{BAAAFB3F-8C80-4148-97B2-FCA604D7B6F8}"/>
          </ac:spMkLst>
        </pc:spChg>
        <pc:spChg chg="mod">
          <ac:chgData name="Stalin Jacob Wilson Packia Dhas" userId="050d7d71-3621-4503-95e8-1c9a9d962492" providerId="ADAL" clId="{00722E61-A757-4134-8CBB-8B7208677708}" dt="2026-03-05T11:31:51.635" v="1624"/>
          <ac:spMkLst>
            <pc:docMk/>
            <pc:sldMk cId="1635377456" sldId="256"/>
            <ac:spMk id="816" creationId="{92BACF98-1096-48FE-AF67-A53E742C76D7}"/>
          </ac:spMkLst>
        </pc:spChg>
        <pc:spChg chg="mod">
          <ac:chgData name="Stalin Jacob Wilson Packia Dhas" userId="050d7d71-3621-4503-95e8-1c9a9d962492" providerId="ADAL" clId="{00722E61-A757-4134-8CBB-8B7208677708}" dt="2026-03-05T11:31:51.643" v="1626"/>
          <ac:spMkLst>
            <pc:docMk/>
            <pc:sldMk cId="1635377456" sldId="256"/>
            <ac:spMk id="817" creationId="{28E376B8-A61C-4435-AC5D-945512F16CFB}"/>
          </ac:spMkLst>
        </pc:spChg>
        <pc:spChg chg="mod">
          <ac:chgData name="Stalin Jacob Wilson Packia Dhas" userId="050d7d71-3621-4503-95e8-1c9a9d962492" providerId="ADAL" clId="{00722E61-A757-4134-8CBB-8B7208677708}" dt="2026-03-05T11:31:51.643" v="1628"/>
          <ac:spMkLst>
            <pc:docMk/>
            <pc:sldMk cId="1635377456" sldId="256"/>
            <ac:spMk id="818" creationId="{4C77CE93-DE3A-4142-B1B2-CF2C0C484CC1}"/>
          </ac:spMkLst>
        </pc:spChg>
        <pc:spChg chg="mod">
          <ac:chgData name="Stalin Jacob Wilson Packia Dhas" userId="050d7d71-3621-4503-95e8-1c9a9d962492" providerId="ADAL" clId="{00722E61-A757-4134-8CBB-8B7208677708}" dt="2026-03-05T11:31:51.643" v="1630"/>
          <ac:spMkLst>
            <pc:docMk/>
            <pc:sldMk cId="1635377456" sldId="256"/>
            <ac:spMk id="819" creationId="{4E3D7DF0-F4B0-4125-81C1-5F8BB2F25449}"/>
          </ac:spMkLst>
        </pc:spChg>
        <pc:spChg chg="mod">
          <ac:chgData name="Stalin Jacob Wilson Packia Dhas" userId="050d7d71-3621-4503-95e8-1c9a9d962492" providerId="ADAL" clId="{00722E61-A757-4134-8CBB-8B7208677708}" dt="2026-03-05T11:31:51.643" v="1632"/>
          <ac:spMkLst>
            <pc:docMk/>
            <pc:sldMk cId="1635377456" sldId="256"/>
            <ac:spMk id="820" creationId="{4FCCD147-3587-42BE-9AF1-245EC912F82A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34"/>
          <ac:spMkLst>
            <pc:docMk/>
            <pc:sldMk cId="1635377456" sldId="256"/>
            <ac:spMk id="821" creationId="{8BDE510E-8E23-487B-B807-D21394FB4E6D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36"/>
          <ac:spMkLst>
            <pc:docMk/>
            <pc:sldMk cId="1635377456" sldId="256"/>
            <ac:spMk id="822" creationId="{C901195C-5F8D-4700-90C5-70A41616792D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38"/>
          <ac:spMkLst>
            <pc:docMk/>
            <pc:sldMk cId="1635377456" sldId="256"/>
            <ac:spMk id="823" creationId="{6F91EA77-E0A5-409A-B08B-8B4E43326AF3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40"/>
          <ac:spMkLst>
            <pc:docMk/>
            <pc:sldMk cId="1635377456" sldId="256"/>
            <ac:spMk id="824" creationId="{EF8AD119-3816-4F8A-91DD-53234DB43147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42"/>
          <ac:spMkLst>
            <pc:docMk/>
            <pc:sldMk cId="1635377456" sldId="256"/>
            <ac:spMk id="825" creationId="{3493B8C6-95A3-4D8D-9185-B61173ADB3A3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44"/>
          <ac:spMkLst>
            <pc:docMk/>
            <pc:sldMk cId="1635377456" sldId="256"/>
            <ac:spMk id="826" creationId="{91D2737C-D31A-4C02-8BB8-20FDF2E75B43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46"/>
          <ac:spMkLst>
            <pc:docMk/>
            <pc:sldMk cId="1635377456" sldId="256"/>
            <ac:spMk id="827" creationId="{8265260A-FB5A-473E-83D1-13EDDB7BBA83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48"/>
          <ac:spMkLst>
            <pc:docMk/>
            <pc:sldMk cId="1635377456" sldId="256"/>
            <ac:spMk id="828" creationId="{02FF47C9-22E5-4E7D-826D-7FA0594AE561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50"/>
          <ac:spMkLst>
            <pc:docMk/>
            <pc:sldMk cId="1635377456" sldId="256"/>
            <ac:spMk id="829" creationId="{A0D1C3C6-5072-4C79-BAF2-3DD192802758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52"/>
          <ac:spMkLst>
            <pc:docMk/>
            <pc:sldMk cId="1635377456" sldId="256"/>
            <ac:spMk id="830" creationId="{0A62BB4E-CCC3-4C7B-8A4C-02B762972519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54"/>
          <ac:spMkLst>
            <pc:docMk/>
            <pc:sldMk cId="1635377456" sldId="256"/>
            <ac:spMk id="831" creationId="{2487FED0-7664-4126-9D19-3AE2C8821455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56"/>
          <ac:spMkLst>
            <pc:docMk/>
            <pc:sldMk cId="1635377456" sldId="256"/>
            <ac:spMk id="832" creationId="{3349CE95-2DEE-45EA-8630-9AAFDE0CA614}"/>
          </ac:spMkLst>
        </pc:spChg>
        <pc:spChg chg="mod">
          <ac:chgData name="Stalin Jacob Wilson Packia Dhas" userId="050d7d71-3621-4503-95e8-1c9a9d962492" providerId="ADAL" clId="{00722E61-A757-4134-8CBB-8B7208677708}" dt="2026-03-05T11:31:51.646" v="1658"/>
          <ac:spMkLst>
            <pc:docMk/>
            <pc:sldMk cId="1635377456" sldId="256"/>
            <ac:spMk id="833" creationId="{CA6ABCFF-25C8-4647-AA3F-B74D59F3FC83}"/>
          </ac:spMkLst>
        </pc:spChg>
        <pc:spChg chg="mod">
          <ac:chgData name="Stalin Jacob Wilson Packia Dhas" userId="050d7d71-3621-4503-95e8-1c9a9d962492" providerId="ADAL" clId="{00722E61-A757-4134-8CBB-8B7208677708}" dt="2026-03-05T11:31:51.654" v="1660"/>
          <ac:spMkLst>
            <pc:docMk/>
            <pc:sldMk cId="1635377456" sldId="256"/>
            <ac:spMk id="834" creationId="{BD509EBB-2F70-4B77-B46F-176F4602034D}"/>
          </ac:spMkLst>
        </pc:spChg>
        <pc:spChg chg="mod">
          <ac:chgData name="Stalin Jacob Wilson Packia Dhas" userId="050d7d71-3621-4503-95e8-1c9a9d962492" providerId="ADAL" clId="{00722E61-A757-4134-8CBB-8B7208677708}" dt="2026-03-05T11:31:51.654" v="1662"/>
          <ac:spMkLst>
            <pc:docMk/>
            <pc:sldMk cId="1635377456" sldId="256"/>
            <ac:spMk id="835" creationId="{8157D7B4-E603-4B70-A430-CCCA577EFBDB}"/>
          </ac:spMkLst>
        </pc:spChg>
        <pc:spChg chg="mod">
          <ac:chgData name="Stalin Jacob Wilson Packia Dhas" userId="050d7d71-3621-4503-95e8-1c9a9d962492" providerId="ADAL" clId="{00722E61-A757-4134-8CBB-8B7208677708}" dt="2026-03-05T11:31:51.654" v="1664"/>
          <ac:spMkLst>
            <pc:docMk/>
            <pc:sldMk cId="1635377456" sldId="256"/>
            <ac:spMk id="836" creationId="{CFCE2F16-64FB-41A0-A31C-781378C33645}"/>
          </ac:spMkLst>
        </pc:spChg>
        <pc:spChg chg="mod">
          <ac:chgData name="Stalin Jacob Wilson Packia Dhas" userId="050d7d71-3621-4503-95e8-1c9a9d962492" providerId="ADAL" clId="{00722E61-A757-4134-8CBB-8B7208677708}" dt="2026-03-05T11:31:51.654" v="1666"/>
          <ac:spMkLst>
            <pc:docMk/>
            <pc:sldMk cId="1635377456" sldId="256"/>
            <ac:spMk id="837" creationId="{1B5EA159-4994-423F-8AF5-B170FB5CE752}"/>
          </ac:spMkLst>
        </pc:spChg>
        <pc:spChg chg="mod">
          <ac:chgData name="Stalin Jacob Wilson Packia Dhas" userId="050d7d71-3621-4503-95e8-1c9a9d962492" providerId="ADAL" clId="{00722E61-A757-4134-8CBB-8B7208677708}" dt="2026-03-05T11:31:51.656" v="1668"/>
          <ac:spMkLst>
            <pc:docMk/>
            <pc:sldMk cId="1635377456" sldId="256"/>
            <ac:spMk id="838" creationId="{407CF9AE-2316-4F9A-9753-6BB2FFFDE4A4}"/>
          </ac:spMkLst>
        </pc:spChg>
        <pc:spChg chg="mod">
          <ac:chgData name="Stalin Jacob Wilson Packia Dhas" userId="050d7d71-3621-4503-95e8-1c9a9d962492" providerId="ADAL" clId="{00722E61-A757-4134-8CBB-8B7208677708}" dt="2026-03-05T11:31:51.656" v="1670"/>
          <ac:spMkLst>
            <pc:docMk/>
            <pc:sldMk cId="1635377456" sldId="256"/>
            <ac:spMk id="839" creationId="{12A630BA-9872-4C61-B3A2-FA6D7CFA305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35CB4-0178-9965-EBF5-F9D0541E5D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736EA0-0362-F3BA-BDF7-2EE66CE50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292F4-4277-CCC3-E56B-A584021998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1A351-CCD5-F1EE-24F4-AE1553322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584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11AB4-DC73-35E5-CC85-A591F7D7D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BE7A4B-608B-992A-52D5-C8A08C1AB1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1E33A-E485-0FB9-3E28-CD0812506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2DA24-15A3-C28D-F85A-7D5D4F5396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84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5DB00-CE95-BB32-7F0F-3C2240F77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15B7D9-19BA-648D-5FC6-46EAA6594B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309375-D6F9-53AB-68D8-759534D19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9A93AD4-136F-160F-F693-CD9FACDA835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F59B4-9907-1852-3634-3ABED6501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E0769-66F5-1D14-CC5D-CF748A018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214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E597F-B8F8-723E-CD4F-5FFFC8D1F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7F328D-1BC4-E1DC-29F8-4C3CA12451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6E2A62-4702-09EA-7225-3D8AAE904B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551DA86-1F6D-5726-F295-356BF8FE62B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43743-0028-3E36-4E7D-0A68E78C7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B47B6-88B9-FFB8-534D-8CDBDE670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2760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7B244-8943-2220-2761-B947B0E17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56DC00-A195-F106-C624-6DA152B448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EB3E03-748C-0D85-1BB9-25BF290166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21560BC-BD58-47F9-2452-0549DDCB3E5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49D56-BC27-6FE2-9B5C-F72EBDC3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35353-16FC-3D1C-32F2-C94D9F3D3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2696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913C5-2766-F50E-7A5E-EEBA9E5CE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72D3D-DE6F-EC24-6F69-85D183D8B7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CA96F-CEC1-A27F-94F3-A3FA8A5EBE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0731A20-DAEF-F136-BB11-52716D2D5D6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6ACD2-CCC1-DAE3-CEDC-5C4DF61A3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7C418-F537-ECC6-DC12-11853FBAB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3443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C68DE9-571C-935F-A937-BB0394345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1782E-8A9F-B06B-38E5-BB4EE6EB42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D8256-380B-4DAA-108F-DC82D2777C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169CAE1-9F55-5F73-60DB-6D03E5722F1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EDE4B-13AA-77C2-30D5-142B17CA4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24EAF-4294-CC55-15A8-6A060D793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114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5D43F-8FF9-C95E-453A-9879E9BCA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E89545-F742-5CE8-5CDE-319EC9EDC9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F8073C-360F-56C6-3C70-D36DE282D9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6A4A0F3-FD3A-513E-8AC4-7164F5E539B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82F04-A749-B6A4-93FE-F0BC66BA9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8AD95-FCBE-45C0-D382-C888581E2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03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87149-F127-9D01-DD77-97DC08799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C2E7D1-A673-4AC6-0F6E-5274F00BAA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0F7447-B430-10DF-CB0D-D4BE7EF9B1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D7193E1-FD4E-C84E-FE21-D285970041A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B8EB3-7A1F-3A4A-D4F2-8792C94B3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55370-8620-4A45-B5DA-2C987F626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1516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6774C-0AEE-D5B4-95BD-0E0993150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62870-D20D-4C7D-0741-A9D4C5D832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BBFB60-2A2D-D62D-BEFB-A744E38342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BD1EACD-ED1B-A0E6-D952-4D7628C996D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758CD-075B-7A70-55DC-47D9054FB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3F8A2-B6AD-D0A3-198F-BE32C2A95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420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363A4-DA75-42A2-1F91-0C1C79425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664DDC-19FC-77CB-B718-1EE92A0E87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45A809-F4BB-1561-5328-6AFDBDF2B3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7144ACB-0980-51FE-0549-C6D7CA21A4A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7D524-42EE-EAD0-3D70-002B7551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C0A94-E949-E41B-A429-3A95EC517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840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36536-9A9B-D8CC-7105-FB3A00B39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4CE49E-C099-6D39-C206-00DAFDA193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8D0D4-0065-F395-A662-35863A8E4F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BBECD9-0C52-3D51-018B-B334F6BD5E0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549D7-96CE-A8D1-9661-B72126115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318E5-7B80-B803-6BBB-D0B253486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0925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7AED6E-10FF-AAF0-4FBE-B25843F91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4952C8-D26C-3B1F-F2D9-AB8904C32F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A5B78B-887D-023A-CEA3-2E2731D29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8C50A7-1443-A763-C862-F2309E0B70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452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ED41C-215A-48EB-9C83-AEE0B412E330}" type="datetime1">
              <a:rPr lang="en-GB" smtClean="0"/>
              <a:t>05/03/2026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- 8/ Electromagnetic Radiations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03/05/2026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822880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double dec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7C4F-B92E-1E2D-D640-6453A37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EE1D6-E875-BC73-C0F1-ACBBEB43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03/05/2026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4571B-68EF-9D7B-0A35-F71996C8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6B6A-CB89-EBFF-94F3-3663DAF5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DA7FF6-8C19-BA4D-02FE-C99E3C5CB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38325"/>
            <a:ext cx="5156200" cy="4398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01FD0F-07FA-89FA-36B2-E925D11193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7600" y="1828800"/>
            <a:ext cx="5156200" cy="4398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143950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15" r:id="rId4"/>
    <p:sldLayoutId id="2147483716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467" Type="http://schemas.openxmlformats.org/officeDocument/2006/relationships/tags" Target="../tags/tag467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534" Type="http://schemas.openxmlformats.org/officeDocument/2006/relationships/tags" Target="../tags/tag534.xml"/><Relationship Id="rId576" Type="http://schemas.openxmlformats.org/officeDocument/2006/relationships/tags" Target="../tags/tag576.xml"/><Relationship Id="rId741" Type="http://schemas.openxmlformats.org/officeDocument/2006/relationships/tags" Target="../tags/tag741.xml"/><Relationship Id="rId783" Type="http://schemas.openxmlformats.org/officeDocument/2006/relationships/tags" Target="../tags/tag783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601" Type="http://schemas.openxmlformats.org/officeDocument/2006/relationships/tags" Target="../tags/tag601.xml"/><Relationship Id="rId643" Type="http://schemas.openxmlformats.org/officeDocument/2006/relationships/tags" Target="../tags/tag643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slideLayout" Target="../slideLayouts/slideLayout7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2574716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Rectangular Waveguide</a:t>
            </a:r>
          </a:p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Cutoff Frequency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Electromagnetic Radiations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and determine the cutoff frequency of rectangular waveguides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 dirty="0"/>
              <a:t>Lecture - 8/ Electromagnetic Radiations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567E0-A515-A354-55D9-314F80760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C9AC0-C6ED-BFF9-6C21-03D5B8C19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Rectangular 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aveguides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4F068-2EE4-9E3A-75C6-8B9157EA8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80D7B2-4CF1-0C3E-CABD-92AFD2284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Electromagnetic Radiations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6E3DB2-8090-A2B7-4617-EEAF186B7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9709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D0D0D"/>
                </a:solidFill>
              </a:rPr>
              <a:t>Waveguides have a </a:t>
            </a:r>
            <a:r>
              <a:rPr lang="en-GB" sz="3200" b="1" dirty="0">
                <a:solidFill>
                  <a:srgbClr val="0D0D0D"/>
                </a:solidFill>
              </a:rPr>
              <a:t>cutoff frequency</a:t>
            </a:r>
            <a:r>
              <a:rPr lang="en-GB" sz="3200" dirty="0">
                <a:solidFill>
                  <a:srgbClr val="0D0D0D"/>
                </a:solidFill>
              </a:rPr>
              <a:t>: Only frequencies above the cutoff propagate, acting as a </a:t>
            </a:r>
            <a:r>
              <a:rPr lang="en-GB" sz="3200" b="1" dirty="0">
                <a:solidFill>
                  <a:srgbClr val="0D0D0D"/>
                </a:solidFill>
              </a:rPr>
              <a:t>high-pass filter</a:t>
            </a:r>
            <a:r>
              <a:rPr lang="en-GB" sz="3200" dirty="0">
                <a:solidFill>
                  <a:srgbClr val="0D0D0D"/>
                </a:solidFill>
              </a:rPr>
              <a:t>.</a:t>
            </a:r>
          </a:p>
          <a:p>
            <a:r>
              <a:rPr lang="en-GB" sz="3200" dirty="0">
                <a:solidFill>
                  <a:srgbClr val="0D0D0D"/>
                </a:solidFill>
              </a:rPr>
              <a:t>Rectangular waveguides support multiple propagation modes: </a:t>
            </a:r>
          </a:p>
          <a:p>
            <a:pPr lvl="1"/>
            <a:r>
              <a:rPr lang="en-GB" sz="2800" dirty="0">
                <a:solidFill>
                  <a:srgbClr val="0D0D0D"/>
                </a:solidFill>
              </a:rPr>
              <a:t>Dominant modes: </a:t>
            </a:r>
            <a:r>
              <a:rPr lang="en-GB" sz="2800" b="1" dirty="0">
                <a:solidFill>
                  <a:srgbClr val="0D0D0D"/>
                </a:solidFill>
              </a:rPr>
              <a:t>TE </a:t>
            </a:r>
            <a:r>
              <a:rPr lang="en-GB" sz="2800" dirty="0">
                <a:solidFill>
                  <a:srgbClr val="0D0D0D"/>
                </a:solidFill>
              </a:rPr>
              <a:t>(Transverse Electric) and </a:t>
            </a:r>
            <a:r>
              <a:rPr lang="en-GB" sz="2800" b="1" dirty="0">
                <a:solidFill>
                  <a:srgbClr val="0D0D0D"/>
                </a:solidFill>
              </a:rPr>
              <a:t>TM</a:t>
            </a:r>
            <a:r>
              <a:rPr lang="en-GB" sz="2800" dirty="0">
                <a:solidFill>
                  <a:srgbClr val="0D0D0D"/>
                </a:solidFill>
              </a:rPr>
              <a:t> (Transverse Magnetic).</a:t>
            </a:r>
          </a:p>
          <a:p>
            <a:r>
              <a:rPr lang="en-GB" sz="3200" dirty="0"/>
              <a:t>Used for </a:t>
            </a:r>
            <a:r>
              <a:rPr lang="en-GB" sz="3200" b="1" dirty="0"/>
              <a:t>microwave frequency waves</a:t>
            </a:r>
            <a:r>
              <a:rPr lang="en-GB" sz="3200" dirty="0"/>
              <a:t>, with the range determined by </a:t>
            </a:r>
            <a:r>
              <a:rPr lang="en-GB" sz="3200" b="1" dirty="0"/>
              <a:t>waveguide dimensions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endParaRPr lang="en-GB" dirty="0">
              <a:solidFill>
                <a:srgbClr val="0D0D0D"/>
              </a:solidFill>
            </a:endParaRPr>
          </a:p>
          <a:p>
            <a:endParaRPr lang="en-GB" b="0" i="0" dirty="0">
              <a:solidFill>
                <a:srgbClr val="222222"/>
              </a:solidFill>
              <a:effectLst/>
            </a:endParaRPr>
          </a:p>
          <a:p>
            <a:pPr algn="l"/>
            <a:endParaRPr lang="en-GB" b="0" i="0" dirty="0">
              <a:solidFill>
                <a:srgbClr val="0D0D0D"/>
              </a:solidFill>
              <a:effectLst/>
            </a:endParaRPr>
          </a:p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97182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0B05D-B221-7A19-E0F2-54372D57F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662AC-6901-4258-934C-062CB18D5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Waveguides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2B2274-5BB4-564F-A547-D7EC7F32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D6CE1-37AB-8440-F7B2-7BFFF5D08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- 8/ Electromagnetic Radiations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A8080B-70D1-4068-1DD5-C8011E1EF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737" y="1339863"/>
            <a:ext cx="10972800" cy="4762245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  <p:pic>
        <p:nvPicPr>
          <p:cNvPr id="3074" name="Picture 2" descr="Rectangular Waveguides">
            <a:extLst>
              <a:ext uri="{FF2B5EF4-FFF2-40B4-BE49-F238E27FC236}">
                <a16:creationId xmlns:a16="http://schemas.microsoft.com/office/drawing/2014/main" id="{F3B51E6F-AFE7-DA78-4CD6-F46E92E5E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780" y="2587383"/>
            <a:ext cx="4572000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FB75655-C994-1C6B-5027-8ECD4E2584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7437" y="2292073"/>
            <a:ext cx="49911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051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0AA9D-E451-08B8-ECBF-5E2CDE80A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A53C8-15BA-1F96-5B96-CD1451A8A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7E49D6A-5CBC-10A1-B58D-8917AFD85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13468" y="6461781"/>
            <a:ext cx="5123119" cy="365125"/>
          </a:xfrm>
        </p:spPr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DAE15E-F579-7419-CF9B-AE477AA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4A6A-2C33-B577-E5A6-BE854140C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 indices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are used to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categorise the modes of electromagnetic wave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propagation in waveguides.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 modes,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 and n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denote the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 indices.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These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indices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represent the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number of half-wavelength variations along the two principal directions of the structure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17104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80F7E-591A-8CD8-DFA7-7D6AAD8C9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FEF1-013D-9EEF-03F3-6DC68F034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F28BED0-474E-7274-2A6B-E65EC2E71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5266" y="6461781"/>
            <a:ext cx="4921321" cy="365125"/>
          </a:xfrm>
        </p:spPr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86F3AC2-15DB-1DAB-40EA-9A5E351B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0651E-2D1A-B4E7-5B14-5040ABF6C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 - azimuthal mode number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 a rectangular waveguide, "m" indicates the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number of half-wavelength variations in the azimuthal 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(width) direction (x-direction).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n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- </a:t>
            </a:r>
            <a:r>
              <a:rPr lang="en-GB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R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adial mode number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 a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rectangular waveguide, n 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indicates the number of half-wavelength variations in the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(height</a:t>
            </a:r>
            <a:r>
              <a:rPr lang="en-GB" altLang="en-US" sz="2800" dirty="0">
                <a:solidFill>
                  <a:srgbClr val="202122"/>
                </a:solidFill>
                <a:cs typeface="Arial" panose="020B0604020202020204" pitchFamily="34" charset="0"/>
              </a:rPr>
              <a:t>)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direction,  across the height of the waveguide (y- direction).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04429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D1B71-794D-977A-2DE6-4E483DAD9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D3C44-88B3-779F-BFEA-FEF1FBE68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63731E4-2A13-C53F-76BC-8FF83AF10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60309" y="6461781"/>
            <a:ext cx="4776278" cy="365125"/>
          </a:xfrm>
        </p:spPr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225898A-E4FA-D6CC-4C6F-AB5687D1F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E9962E-E7AE-9FA7-1234-E9416175EE5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lvl="1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GB" altLang="en-US" sz="2800" b="1" dirty="0">
                    <a:solidFill>
                      <a:srgbClr val="202122"/>
                    </a:solidFill>
                    <a:cs typeface="Arial" panose="020B0604020202020204" pitchFamily="34" charset="0"/>
                  </a:rPr>
                  <a:t>The mode is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𝑻𝑬</m:t>
                        </m:r>
                      </m:e>
                      <m:sub>
                        <m: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𝒎𝒏</m:t>
                        </m:r>
                      </m:sub>
                    </m:sSub>
                  </m:oMath>
                </a14:m>
                <a:endParaRPr lang="en-GB" altLang="en-US" sz="2800" b="1" dirty="0">
                  <a:solidFill>
                    <a:srgbClr val="202122"/>
                  </a:solidFill>
                  <a:cs typeface="Arial" panose="020B0604020202020204" pitchFamily="34" charset="0"/>
                </a:endParaRPr>
              </a:p>
              <a:p>
                <a:pPr marL="457200" lvl="1" indent="-45720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kumimoji="0" lang="en-US" altLang="en-US" sz="2800" b="0" i="0" u="none" strike="noStrike" cap="none" normalizeH="0" baseline="0" dirty="0">
                  <a:ln>
                    <a:noFill/>
                  </a:ln>
                  <a:solidFill>
                    <a:srgbClr val="202122"/>
                  </a:solidFill>
                  <a:effectLst/>
                  <a:cs typeface="Arial" panose="020B0604020202020204" pitchFamily="34" charset="0"/>
                </a:endParaRPr>
              </a:p>
              <a:p>
                <a:pPr marL="457200" marR="0" lvl="1" indent="-4572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E9962E-E7AE-9FA7-1234-E9416175EE5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 t="-13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3FDC1414-DF47-DDFE-0F3F-26317E068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2026" y="2926556"/>
            <a:ext cx="6791896" cy="316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147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D94BC-C519-A472-4304-58CDC19BD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3DAA0-095C-DB73-1677-DAAF20495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69662D8-DD94-91F6-E2A8-255A438ED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44088" y="6461781"/>
            <a:ext cx="5769817" cy="365125"/>
          </a:xfrm>
        </p:spPr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A32B1F4-6AD9-73E4-0523-40390DA7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4F8E0-1C34-2DE3-2D7F-0C65BF264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9DCE119-40F6-3A3F-65C6-A86D52110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494" y="1425222"/>
            <a:ext cx="3017601" cy="51642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0B865C6-4E3F-E309-CE70-9E583A000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9497" y="1294805"/>
            <a:ext cx="3334409" cy="534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34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DE288-A816-13E4-BF64-0775D65BB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A1F3-048D-934C-B340-B2F3CD706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9FE97A3-C859-1E52-A820-155170B7C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7207A4-DE47-AF7F-07A8-DE23295B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F56AA-D3C7-D8C0-76FB-7C3E35EB1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67A173-82D9-069A-9AF3-BAB7D9B06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7443" y="1279916"/>
            <a:ext cx="2914328" cy="536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45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860442-578D-31FD-15EC-12829E0A0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78B1-7D9C-7D11-8B42-898D6D94C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06366A8-9223-D0A2-072D-94B46B96F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287649" cy="365125"/>
          </a:xfrm>
        </p:spPr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A92D64D-B20A-755F-D7FA-F2AD6ED78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4FCEF-F803-FD78-29F8-218A4E6C3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Evanescent mode</a:t>
            </a: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The waves of frequencies lower than the cutoff frequency is known as 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Evanescent mode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, they are attenuated and do not pass through the waveguide.</a:t>
            </a:r>
          </a:p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Dominant mode: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It is the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lowest-order mode 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that can be supported by the waveguide for a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given frequency or wavelength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.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It has the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lowest cutoff frequency or the lowest cutoff wavelength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095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53599-EE7C-3F3D-219E-60CDE7AD5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F0B7-FA22-6F72-E2D1-D39A85E30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  <a:br>
              <a:rPr lang="en-IN" b="1" dirty="0">
                <a:solidFill>
                  <a:schemeClr val="bg1"/>
                </a:solidFill>
              </a:rPr>
            </a:br>
            <a:r>
              <a:rPr lang="en-IN" b="1" dirty="0">
                <a:solidFill>
                  <a:schemeClr val="bg1"/>
                </a:solidFill>
              </a:rPr>
              <a:t>Rectangular waveguides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A2DF6C-681E-76C2-A179-22F459687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A5FA70-EBC4-9558-E49E-3BBC980DE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71278EC-007C-79AA-81A5-38A9162D081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solidFill>
                      <a:srgbClr val="111111"/>
                    </a:solidFill>
                    <a:effectLst/>
                  </a:rPr>
                  <a:t>Cutoff Frequency in Rectangular Waveguide: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The frequency below which the modes cannot propagate in a waveguide is called the cutoff frequency.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𝒄</m:t>
                          </m:r>
                        </m:sub>
                      </m:sSub>
                      <m:r>
                        <a:rPr lang="en-GB" b="1" i="1" smtClean="0">
                          <a:solidFill>
                            <a:srgbClr val="11111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𝒄</m:t>
                          </m:r>
                        </m:num>
                        <m:den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𝟐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solidFill>
                                    <a:srgbClr val="11111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 smtClean="0">
                                      <a:solidFill>
                                        <a:srgbClr val="11111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𝒎</m:t>
                                      </m:r>
                                    </m:num>
                                    <m:den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𝒂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1" i="1" smtClean="0">
                                  <a:solidFill>
                                    <a:srgbClr val="11111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𝒏</m:t>
                                      </m:r>
                                    </m:num>
                                    <m:den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𝒃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1" i="1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i="0" dirty="0">
                  <a:solidFill>
                    <a:srgbClr val="111111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Where ,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m- </a:t>
                </a:r>
                <a:r>
                  <a:rPr lang="en-GB" dirty="0">
                    <a:solidFill>
                      <a:srgbClr val="111111"/>
                    </a:solidFill>
                  </a:rPr>
                  <a:t>number of half-wavelength variations of the electric or magnetic field in the width of the waveguide 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n</a:t>
                </a:r>
                <a:r>
                  <a:rPr lang="en-GB" dirty="0">
                    <a:solidFill>
                      <a:srgbClr val="111111"/>
                    </a:solidFill>
                  </a:rPr>
                  <a:t>- number of half-wavelength variations in the height of the waveguide.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a- </a:t>
                </a:r>
                <a:r>
                  <a:rPr lang="en-GB" dirty="0">
                    <a:solidFill>
                      <a:srgbClr val="111111"/>
                    </a:solidFill>
                  </a:rPr>
                  <a:t>width of the rectangular waveguide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b- </a:t>
                </a:r>
                <a:r>
                  <a:rPr lang="en-GB" dirty="0">
                    <a:solidFill>
                      <a:srgbClr val="111111"/>
                    </a:solidFill>
                  </a:rPr>
                  <a:t>height of the rectangular waveguide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c</a:t>
                </a:r>
                <a:r>
                  <a:rPr lang="en-GB" dirty="0">
                    <a:solidFill>
                      <a:srgbClr val="111111"/>
                    </a:solidFill>
                  </a:rPr>
                  <a:t>-Velocity of light</a:t>
                </a:r>
              </a:p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71278EC-007C-79AA-81A5-38A9162D08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805" t="-3007" b="-1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665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56EA7-47D6-D072-3E7C-188694606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9DDA2-DDCE-1759-0271-B1BC76D24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Rectangular waveguide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5B0437-0967-8982-805E-0FAF3D2C4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FC76FAD-C870-0070-C4AB-E399D7CCC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C430BFC-0F33-A1B6-ABC0-393B1821E84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𝜀𝜇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pPr marL="0" indent="0">
                  <a:buNone/>
                </a:pPr>
                <a:r>
                  <a:rPr lang="en-GB" b="0" i="1" dirty="0">
                    <a:solidFill>
                      <a:srgbClr val="0D0D0D"/>
                    </a:solidFill>
                    <a:effectLst/>
                    <a:latin typeface="KaTeX_Math"/>
                  </a:rPr>
                  <a:t>μ -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latin typeface="Söhne"/>
                  </a:rPr>
                  <a:t>permeability of the medium</a:t>
                </a:r>
                <a:endParaRPr lang="en-GB" b="0" i="1" dirty="0">
                  <a:solidFill>
                    <a:srgbClr val="0D0D0D"/>
                  </a:solidFill>
                  <a:effectLst/>
                  <a:latin typeface="KaTeX_Math"/>
                </a:endParaRPr>
              </a:p>
              <a:p>
                <a:pPr marL="0" indent="0">
                  <a:buNone/>
                </a:pPr>
                <a:r>
                  <a:rPr lang="en-GB" b="0" i="1" dirty="0">
                    <a:solidFill>
                      <a:srgbClr val="0D0D0D"/>
                    </a:solidFill>
                    <a:effectLst/>
                    <a:latin typeface="KaTeX_Math"/>
                  </a:rPr>
                  <a:t>ε –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latin typeface="Söhne"/>
                  </a:rPr>
                  <a:t> permittivity of the medium</a:t>
                </a: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C430BFC-0F33-A1B6-ABC0-393B1821E84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0149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596D2-D1BB-A997-4E61-6D21CBA4F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53A6-F7FB-CD21-AE8B-E49A1195C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Rectangular Waveguide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8F5C609-E7A8-62E4-F3DE-DC0995DA0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19A8D2F-8C8C-0AEE-A633-745E17468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D6A25-F61A-09B4-7BBB-B27538885FB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Cutoff wavelength:</a:t>
                </a:r>
              </a:p>
              <a:p>
                <a:r>
                  <a:rPr lang="en-GB" b="0" i="0" dirty="0">
                    <a:effectLst/>
                  </a:rPr>
                  <a:t>Cutoff Wavelength is the shortest wavelength that can effectively propagate through the waveguide for a specific mode. </a:t>
                </a:r>
              </a:p>
              <a:p>
                <a:r>
                  <a:rPr lang="en-GB" b="0" i="0" dirty="0">
                    <a:effectLst/>
                  </a:rPr>
                  <a:t>Below the cutoff wavelength, the mode cannot propagate, and the waveguide behaves as a high-pass filter.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11111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endParaRPr lang="en-GB" b="1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11111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𝑛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𝑏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en-GB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D6A25-F61A-09B4-7BBB-B27538885FB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 t="-3007" r="-1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1384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24749" y="4285"/>
            <a:ext cx="11594969" cy="1325563"/>
          </a:xfrm>
        </p:spPr>
        <p:txBody>
          <a:bodyPr/>
          <a:lstStyle/>
          <a:p>
            <a:pPr algn="ctr"/>
            <a:r>
              <a:rPr lang="en-FI" dirty="0">
                <a:solidFill>
                  <a:schemeClr val="bg1"/>
                </a:solidFill>
              </a:rPr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3DC726-BFC1-49C5-99D6-4BC70854E9B5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US" sz="3500"/>
              <a:t>Go to </a:t>
            </a:r>
            <a:r>
              <a:rPr lang="en-US" sz="3500" b="1"/>
              <a:t>vevox.app</a:t>
            </a:r>
            <a:r>
              <a:rPr lang="en-US" sz="3500"/>
              <a:t>
Enter the session ID: </a:t>
            </a:r>
            <a:r>
              <a:rPr lang="en-US" sz="3500" b="1"/>
              <a:t>118-496-197</a:t>
            </a:r>
            <a:r>
              <a:rPr lang="en-US" sz="3500"/>
              <a:t>
Or scan the QR code</a:t>
            </a:r>
            <a:endParaRPr lang="en-GB" sz="3500"/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6396A7C5-4881-4805-A19F-EB26F243271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AB8839-8481-413D-8239-9DC6FA203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0208B6D-5B41-4580-B0A5-2F720943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AC80E0-1953-42CF-8AC7-1047A831B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63BD0D1-7D70-4BE0-AA1C-60BE9035A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434B5F-42C0-4A30-A6F9-0812A925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DB2678-FB46-4A09-8E02-7E78C6F81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E51F69-8F44-45F8-9AB4-8C58BE4B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982549C-B29B-46EA-9BA1-04A2B2729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7B9B657-2794-45EB-9489-BB64F5861B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E0B506-F194-4469-A25F-E5A7522AE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6E392F-B686-4A4F-8FEF-20AE34515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008E471-0A9E-4F44-91E7-7FA5F87F6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5809C8D-CD2D-414F-B3C0-05FE35B4C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0E8B79D-7A7A-4E5D-B335-B6CF7C03E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D8C95E-65E9-4E6A-A001-437F584F9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07F26D3-9486-4F54-B1A3-44B9D89AB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0E8E28F-9EE2-437C-8157-B97C23699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0147CDC-74ED-4D03-8E2C-C230CC082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06DA9C6-41DA-4520-B211-80A4B247B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C0329E-0E1E-4A92-8DBC-144773D44D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DA27669-E2A1-4FE3-948B-65A48F59B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AB8A68F-EA1E-4FFA-9006-CB30D61B9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401DE0E-FBFD-4E59-85DC-D0622F7C42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5F0B44C-B1C6-4380-BAC6-AED254585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82C6FA9-DD02-47B9-BD15-DAD207DE42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EB7606C-9EBD-4C2E-BE95-955A95631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E574B92-0F1F-4D7C-B2F6-4F1010232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71AE22D-FF9C-411D-B05B-9053CA0C1C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92D83D-43C7-483C-AE76-2E7D5A404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EF7580E-B6D8-4D96-9AFC-EE5C71EE2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13C3FB8-6E99-4C89-887C-43A44D2C9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2CCAF95B-A109-45B3-A5A8-C7D097305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F3BC2335-DE98-4A6E-BA16-6DF8468DB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68DE484-BEA5-4AC9-8FF8-05A7A6D236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32AA028-BA72-490B-A66F-9943C36B1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7BAAA3C-1D50-465E-BD05-C161F1466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028FBED-27C4-46CA-A37C-07DD8D200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43425BC-6A0F-4394-AE28-E968142B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3B0E0F5-AE5F-455B-9932-280B593BC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DB49D7E-4E3A-4DC6-B2CB-0A0E3DB4B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0B8CC52-9CA2-464D-BEF7-579153D0A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2F089F9-5C57-4C18-B498-81121CD18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9233AD6C-8821-4BE9-A26B-281F30B697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65E2BA6-84C0-4D15-901B-9826F7C9D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02A2A2B-0E3F-4B81-B595-CBA1DF581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12818CD-F7F5-4462-93E4-6283324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1E0C4934-C1E1-4246-8A92-FEF23CC40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45E8469-0DA8-47F4-B7E5-F01962A84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84CE9559-7A2E-49FA-BF25-C8E809657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0711001-239F-4531-8222-F5E68C8F7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63055B03-656F-46AF-BABD-C1C7DED04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DF6423B-A75A-44BE-8B8B-A5FF7F793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D9D96AB-15E6-47A0-8069-54785B064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D01F2D9F-AB78-4BC0-A211-9D148E03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0250B88D-ADFA-48C0-AF51-97FCEA66B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F47FBD5-029C-45AE-908F-AA97503C0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C737A8E5-0875-4DC3-ADEC-2C25D1889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41D071E9-19E7-4A14-A8D7-A14FF47B5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9A747651-0972-4ED5-ABCC-6620153F5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0180BA9E-7427-4164-B343-4732194DD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87432BA-A3F7-4D75-96DA-CD7C0810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D76EEF81-F131-4366-84AB-07D7A123F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0B4E24D-B6AC-4BAD-96C0-841F77C3C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F0D04052-A656-472A-AC6A-D49E30F33C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EEEA6962-6F9D-4A18-BA89-17E39C69F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65F3E89F-C82D-4718-9C1B-E93BD980A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81FC2B6-39E4-47FD-95FF-6E5DA66B2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8CF06FF-B08D-4336-933A-4DBB15304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DF76D68-4DF5-4E9F-B5ED-A509C638B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C402E24-BF2F-45DA-A77E-C8419B08D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FAA2907-854A-4DED-B76E-4F153F376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D6B0761-5C50-4D7F-A9BD-6A5002007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6CEAF469-04B2-4F88-831D-B86D5F9D3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DFCDBCA3-4BB5-420D-8F55-B4E570617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F0671C9C-A396-4FC3-8167-90B684AD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85EEDF3E-BC62-447D-8E26-545B19212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9DB6FFF-C231-41A5-A570-FC84FEF71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884962F-F7EA-4A26-BE9A-A7D22FB969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0B8A31DB-343E-4FAB-8617-4FA92C523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673C2F6C-AB49-4701-9CFB-EF5F4FD20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FDEFFA03-C7AF-4E91-A428-CEFD6404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DC0CEE98-CD1A-47C9-BD31-B8B567A2EC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03016642-9A0B-453A-8CC9-1B001CAA7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E219FAA3-630F-4A6D-9417-18AD1A64F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849C8EA-D277-4212-917E-D4E8909CF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366F172B-D61C-44E9-AEB1-75EBB8AA8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B9CABA94-4698-4FE4-8728-393A966B6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F3E6D3D-5715-4670-A8E1-53F6630F9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552E9C54-5C93-41E2-91DE-62E2C9288A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1086C454-AA33-4B36-A1BE-34EF1762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23B2C5DE-19E3-4AF2-A270-8F0CB7B3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E59BA239-29B2-45E5-98C4-7AA2FBBD3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7F73E923-5704-46FF-8867-C3F5E4950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0B864DB9-4029-4FEA-986A-74F0487503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AD24AD98-EF7B-4DFA-AFCB-63190C27D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0F12CAF2-E675-45D0-B676-BB6B6E9BC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0C1A233B-9CC0-4E87-8FFF-6297F3873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47C66F1B-E6E3-44D6-868D-97B0B70A1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000DA4B5-514F-470A-9152-3F955F7EA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E2BDC276-2CAE-4559-9385-DF49F5DF8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E8AB6511-FF11-4036-B749-222B3F4C8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82A2840-1726-4431-9EA8-2A0814367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153F2EA9-9B51-4624-8215-520CADAAD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0A946EB3-183E-46AA-95E9-B4722AB1D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BA9B0D15-7F5A-4D16-B54B-0B40AE7C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7354ED31-10CE-4645-A152-37C4949227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383BB8BA-76AD-44A9-8E12-C19E040EC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B8C8A3B-D21D-40B4-A103-4375382B6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BCFCC772-BDE0-4E4B-A943-B50CE9096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11BB4582-DF8D-41F4-86BF-0AAEB2C86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B7549D5C-31B2-4503-90D9-04A81421C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57364E9B-20C8-4198-B958-A527567F1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30D60728-424E-4612-9906-34222516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4D12C454-BE08-485A-A74E-BDC7A2599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61481A4-3B07-4ED6-BFAC-874E53F3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40F194A1-9025-4F5C-970A-4A496DE60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A2AAE637-7541-48ED-8D33-45C71266CA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9A6C8726-43E1-4DF7-87C6-7B4196CA0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7B84044A-2F3F-4988-805A-B5674911E0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AFD1479F-0EDF-4E9B-AD6F-91409D4DF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77773CAF-36DB-47F9-B8D9-B3F1DE284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4AF3AFDA-A253-466E-A56B-CCA257398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FDD60454-47DA-4C37-BB6F-8E9FCC542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15943386-82A9-43E1-9669-CD24E7727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81E6E39E-B38E-465F-B1B0-9DF7A9558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296E0ABA-BE50-4BC5-BF50-55D89A28F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C7CC41B0-FD04-4C90-B992-B25BEE38B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554F3864-B907-4E0D-A7F7-C898A85BF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E49F1160-AA50-4037-8C7D-40FA8802F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D5824AC5-BE4A-46B7-B823-73797D1D5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895952EB-23F9-4C65-88EC-B516005FB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7A0290FB-5FA4-44F7-BEB1-4E9C4E4F6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93315077-8B7C-4287-8891-244F0F7A0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EE029D0-12CC-43C4-BF33-93E1E5905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E76CC3C9-A4E2-47AA-ADA0-BE7B79648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269BF5A-4EE8-4D5C-82BC-26CB6E31C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31F2C1D6-3861-48D4-989C-2B2671286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31B573C7-5C58-422B-9E7C-9F34F7D77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6C3B827E-ED7E-4740-918F-5A7DEC184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488326FB-C914-493E-8D10-A5B51C5E7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A65D62B8-05A4-467B-AA08-327CC346A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96B0D14A-CEB1-4363-8E6B-BBD410FD6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5884539-A100-43B6-8BE1-9F81AB788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8573A3D1-9647-4CB5-A403-2996E601D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82E0F7A8-EC7B-4A06-A162-CC814A35A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184973C2-AF1A-4031-829D-4A407E9F5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14E5C5E3-F7DF-46DA-A430-5BE9FC462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4F395757-A059-4DF9-944B-72BBDEBE0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0210DD7A-DBAB-405E-8A35-4EE942FBD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F71C29A3-70FA-4E2C-815D-061383FF9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5A548C3D-510D-4A4A-B631-96360316A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CC395819-0CC5-4DF9-9DE3-41E92BC9B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0A675624-0743-4832-B838-B7BE606E9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DF81BEB4-1067-4408-8A80-DA91616E9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BF4DC0EA-1CEF-485C-BFD3-7E514F9A0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859E6B57-FABB-4C12-BF80-33EC11D3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E800E6F0-89AD-427B-8712-4D9E05E45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E22C6DC5-3C20-4AA8-91D0-281575DE7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40851B2-B570-42B4-9605-5E25D7B36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EEF35199-4774-40CC-9BA5-7662B3936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377AE784-654D-4283-9CF3-45CF13A5F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3EA9349A-1507-4BEA-858D-2E2BCACF0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565E684A-E490-436F-B703-655AF2A54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6018059A-9E4B-4C67-8CFB-F32A17435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4BB67E64-3BE7-4D4A-B8B8-2D06E7D05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DE3532C6-18D1-4CC2-9778-DDA5266D7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97192380-1464-49DF-AD94-DF453A6B1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066D04D3-EEF9-42AA-AA46-63DFFC73D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C8C83FA4-D85B-4FE3-BC78-D36EDA8B2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E8838FAE-3615-48A5-84C1-83D0FA06C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89AE9D51-36E7-4486-8EF7-8943CDBAF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8B2E5600-2778-4BDA-8428-4AEF74688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33386EF6-1E43-47F9-84F0-9825800DD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F1262E29-CE95-471D-9E40-59836B364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CDDD680B-AB7F-4033-9F94-E1EFAF25A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E776FFB7-887B-4839-A734-EAC78D3C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3113D19E-4331-4B6A-982C-40665FCAC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81BA755A-C1E7-4CC7-9747-8AA50F4C1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4DFA1422-7E9B-46AA-B869-4BAC71AD6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61336D96-6E5C-43A6-94A8-4127B1650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ECBB601C-4B50-46B1-848D-9B8902901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E5239C36-5BFE-4551-AF4C-33143660F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FE4353D4-6442-4FD0-99C3-5BC7D5761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1CF76A61-78AD-42D8-BB94-B5A6FF5EC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C02D8A21-1CEF-4BB4-8070-BE8FBF4CE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AA0AE0D3-32B2-42D3-8B4E-7E0C938AE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053302F9-A5E5-4E5F-A5C2-04F03AAC6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066F59D2-169F-4441-B44F-59D1F1536B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0C26BE87-B594-4FC6-96F0-7BDFD64D2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615E30E7-225A-4CB6-B7C2-3164CA87B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7E4C6693-BD92-4BA5-B92F-05FDB76A2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38A76BA2-7132-41A4-BBC6-C10415F0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AD91BC53-1BF7-4DE8-A819-36AACE24D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A6350DC6-8D18-4C9C-ABBC-E18898AB7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FE9494F5-2E60-45B4-961C-6CB3309C0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CE0680EB-E586-465F-84B3-0D564F831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639C0626-5BD3-44DE-8EBF-2F612C219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B106E705-7B26-4462-BFB4-F8779929F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8C4C5D06-134E-416F-B37E-056EE2217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B9F15CA8-AAED-42E6-8E92-3E5C338BC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2F4007C0-A5EA-41C3-B0FA-9871E11B0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4F7E388-9157-475D-B467-0DDF1E2E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C1C82025-6E7C-4E4D-8025-3B41A2930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380BCB42-E19F-4627-B861-D2A135979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C3F41606-7A0C-42C9-8A0B-DFEC3ECB2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6B7228FE-CFFB-45F2-BDF4-AA3F4D382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508BD69F-A415-4812-AFC5-33C5C7A6E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0120ECDC-1B87-4DC7-AF15-8C1DC0A23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1E2B800F-BF26-4EAB-AC5F-69AE37FE1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11BA9093-F32A-4879-B5BF-E528B13AB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07210B85-9E4B-460D-95F3-A2CF08634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47B5777A-58C5-4D0C-8A4E-B8C0A6D9D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193B4F98-B7F2-4809-B665-37E226520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F590ECDB-9973-4B4F-BACF-84DCA7309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FF9E5F84-6D02-4552-B979-CCC79760A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4B4C92C5-2960-4A53-8B29-B9C149F96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2EC49EA2-78CD-412E-8EE4-F6C4C9F33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7CF58AC7-8E85-41FF-86FB-FF8600CCA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1EAB5F97-0F98-4B49-8236-6BB500354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933CC978-BA71-4B8D-8B1B-8CA102F5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EA695CA2-B075-42CC-A53B-27113E4790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C1E2CE23-6C2F-486C-A0BD-25091F5A1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314D40F3-465C-46DB-97B9-B20111B01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D3FBD866-BE7A-46AA-8FC1-772986CDF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697E6581-22DD-4EAC-9D13-02D3C4C8E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49FCC18A-E83E-46E9-AA96-F30CDDE36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52BBEEC9-4249-4E5A-ADEE-A0CBCC580B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9F66AB79-C6D8-4C41-848C-37A3DABFA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73651C27-1916-47AE-8DB5-2E36AB4D2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FA88C822-3845-4D61-B08A-F9E30FA08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2BA14FC0-EFFD-4693-8F06-048E56485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CAF5CBBC-C5DD-40B6-8598-4BC05801C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41DED80E-DB36-4BB8-B17A-ACD23C57E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E8D0845E-AF1C-4261-A58C-7225D0DF7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5D3A6658-F095-4F63-A301-C15ED379F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93BD7DE4-16E5-4458-96A5-B7A4F018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64EE2990-D472-4A98-9599-178C24EF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41105761-95FD-4279-AFC4-DADBD6FD9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95F62AC7-7D39-46EA-AE7D-867788315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0E68E4F7-05FD-4BE4-947D-C56BEC81B1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33402234-8042-4FE0-8DAD-2EBAA8A79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28DC073A-BD85-4F38-AF40-9D493C2D5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1191D066-4D0D-474C-970B-2BE248D7D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5317EB0D-EAC3-4614-B4E0-2047B017B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89369C97-1A32-4C04-B80E-60A9E5BA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1A410E3E-AE9F-4F2E-9030-6A6D14F36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8382B9D6-0216-4A60-8639-4E30DD66C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2CB529B0-9916-4995-A9EB-E6D267F80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3FC30886-6908-4DA2-B4EF-500858CBF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0D739CBA-B928-474B-B1BF-91BFAA940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820712A9-729C-4978-B659-39D41B583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9977EDD9-8116-4E58-93D9-EE491F523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9B26F600-BF34-40AE-AB17-A4C6F65A9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CE5631C4-7007-49CD-A7B6-C45D3133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B8048BFB-079C-4C17-92A4-7FAFA5DDA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C55F4AC4-60B4-43F3-872F-6711EC758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F58F5D13-BAF2-4381-810E-6A234AC5A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2E4DA639-E4B3-4CD3-9115-6A2E2D09A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708A88DC-DB06-464B-8F8E-5F2243208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51EF81C6-A1DF-4337-A066-AA4A123C7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AE0DDE4C-2947-4C92-82E5-C8F269343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404C1851-8D03-4D49-96B3-2481FFE94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9E9A5509-8F0F-43E4-8A7D-29DF5DD53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A6E046F4-904F-4C94-9D8D-3A8C85EBB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96BA5EEE-EA6C-4025-B1B8-880F46B95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9A86A04F-32C9-4CCF-8420-07C8F0FBC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EAC028C6-3D05-4CDA-A691-BA6AD42FA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DC939F5A-2E75-433B-A8D8-81034178A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CD2302D0-791A-4070-965F-8A378B85F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DD9BD261-84F7-42D6-8B09-6ED9F5CC7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8FE4BCD2-0023-47F4-A8E5-DC032D92A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2CE28F5C-D6DA-4820-B66E-E0535267B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C42A13A8-74DB-44D0-A9A7-592F313B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6A96D0EA-66B4-437F-993C-02D649F4D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D717DB79-66B2-4D1A-AE50-4974F455E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8A66C1F2-D4BB-4686-B191-F0D4675D0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A2D99350-B7C6-44AC-8682-ADE3C3149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7789BA62-FA15-4653-A34A-EDE5D61CE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F6B04C66-0A1A-4162-A3CD-9DFC30B3C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283B790A-50F8-4A06-AFC8-9CEAFE7057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95603DFC-EF94-4BF3-AA58-7D90638F8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51A80501-351D-4EF8-8FDD-30203AF06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099A4C8B-F5F7-44BB-931F-F5912E924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975F23A7-A29C-4B77-8022-A4B5670EB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CBD0DE10-6CE0-4134-9B9D-450DA8084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5C984DE3-6DE1-4963-AC55-3402C869E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8D9663B-15E4-4893-A8B3-CFEF9208F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1278AFF3-F391-4A26-8AF1-CFF8CA430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ADE9C046-11FA-4E85-8490-3B48EF822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5F8693A8-9F2A-4004-AC69-EEF51CA01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4760CEEB-D31E-4388-9FE8-F9AAB45FC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E66A0C9E-0685-43E5-BB8F-D6D979529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F8A0D8C6-4E54-4385-A342-9FDC53DEF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5B55B509-6526-4CE5-A00B-3B2E577CF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3BCA6C94-57E3-4EF2-8373-07B21BB9B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EFA36C87-4F27-411E-8BE1-DB1A041CA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8B3C009F-A0F7-493D-A015-218EFB998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03657503-F765-4DA5-A715-54850B0E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521BEFDB-1CDA-462C-A662-047613C14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1667574C-F51E-4DD2-9C08-0E8987182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106D8B36-5D4D-4259-87CB-3FCE69FD4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F8DAC0EC-12FE-4D79-9E90-CDEC410D7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3F9B872F-0D7D-4CDC-8DBB-D38A3B85E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2EF7AB2D-7B3F-449E-BB05-D423D3427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0308EBD7-3225-4103-ADEA-E516675AF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08F4BAF8-A609-43A6-BB62-20015B6B2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A9ADA37B-F89C-40E2-97A1-04862510E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D74600B8-B66F-4CD6-A255-0E6D46C50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46E0699D-6301-444E-B537-91B367673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B237FAED-F4BA-4202-8208-3ABCF1E6E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173E6065-E6BD-489C-8C72-081F43BB2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E423E3C7-DE38-49BF-A9E8-CFDF93FD2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98B5D445-B740-47B7-895F-959A64005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36B8E6BE-0F98-40DD-91DD-686421EE2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1C86130D-B258-41CE-A10D-EFE8836AF8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080F7AF3-4D32-47FA-9411-4CCA22555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ED30FF63-C0E7-4900-8510-61C213378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1BB8A022-0895-45A2-94DC-BA68FA7CB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8678E07C-6467-451B-B178-D51C352F0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F77E7E03-B0C0-4F64-A7DF-EBE1D4C81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E0EF3319-14D4-4E2B-8146-EA1666496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32AA4FBB-6FD8-4881-8F62-D60598690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E4A44F5D-2BE1-42BD-86C9-E550813D9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DCFBDEB5-92A6-4CCD-B481-DADDB55BC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A21C75B5-07DA-496C-8FFF-569A6B9345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B18F881E-D94B-436D-AA59-DD456091B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F78F1780-CA13-4C87-B157-3C78701E1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C39B1375-2541-4419-9A4C-1BE63861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9867A785-DEE4-4C93-A126-CD5DFAE26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55499D16-B75F-4AE5-B777-1D716AC62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70CE9054-E60D-48E5-A878-06309D3E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D91D8968-E7CF-4EE3-BD16-48F7CFD46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72EA2451-05D1-4A0C-A388-E386B6602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444B8F6A-8206-4492-82C8-772FF442E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D1E29158-CDC9-4CD5-8596-AA462BE1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7E8A0024-0186-4C38-AE0D-5071862CD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6DD6854B-4738-4B53-B09D-9F99A8417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AEEBE76A-9D3A-4C90-A0F6-5693BAAAC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4A44DDB7-63E1-445F-B30C-6EF1C75E81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EBB367CE-E51E-49FF-AB56-390E47E54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92CA8D62-F8A2-4A99-A549-ABD7AEAF7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42D880E2-EEE0-447C-8F19-06E9B59A8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018DBA59-8936-4DE9-83CC-209797F7E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DF75F345-5CB3-4F65-8D43-E686376E5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B36113E7-1EF7-4D52-952E-725DA8E86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8522B2BC-BBCC-4985-BFB3-035DF9D5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86FCDC3C-9C2D-4416-8DBE-96BEBCA58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4AD51B58-3951-44B1-97F4-FC30C8754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927A1D46-D0B7-48A2-B7F1-49E18DB2E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2F8825B6-C1F8-4F58-9FA4-4FBCCA429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8AF364C8-2A89-46F1-981B-D15B02998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C171702B-5096-499D-98FE-379630186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9888DB33-3D37-4235-B8B4-690BCEE09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B5BE3A92-119C-4FC4-BB00-3181D5617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565A0F6B-7350-4ABB-B468-C65368BF7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5333679D-53AD-4521-A3FA-9F460D138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0A54620D-ACDE-47F7-8C17-75DA5595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93684747-D0CB-44C4-8E54-63DF58CE5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565299A0-26B6-4B0B-9B3C-B8D9469B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D3B2DAA1-6FD7-4667-99F2-30531B01C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7CE47F46-E7E0-4BE3-A81C-48FAD6CDD6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F7513E04-A5F7-4DFE-98D6-1401051A3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71A7565C-4816-41FD-B550-B7555FC32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A8520EEB-246B-4B54-A323-D0F998D72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7AEE6BB7-F2F7-4368-9E91-C489AC6B3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0724033E-E21A-4C01-8BEA-09E054432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2137323B-4D1F-4F20-B0F1-7A7B4F536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0D1AEF41-8BFB-47C0-A2BD-A77C1B6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5C2FBDA3-2537-41D3-9663-ACC365FB1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2C4754E9-B182-4896-ACF6-C71FADDD2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934D85B5-D1C5-4CEF-82DD-6161023BB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99CF5ACA-C397-49E1-ABA8-56D8F8039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4E03E21F-E9F1-46E9-9358-D1DEE6710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BAF17234-0D55-492A-8B22-192AB2E40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5ACCE19A-EF6A-49C4-B505-CFB0463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F3907D48-A4EC-4372-BC8B-06077CA60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363BDD50-F2F6-4119-95B9-28E6C60BF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CE61BCE8-52C4-499E-9CCA-00D5B4240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05F7B589-BF2F-4EA4-B061-05DD546EB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2011BB25-E5A7-4CCD-915C-9FEF5D11C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BB9F8F4D-CA8D-4870-BC6D-0D623C294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AB3863AD-BBD6-45D2-BECC-CB3CFA8FA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68CF83E2-02D6-44BD-8B33-FBDFF9E31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5EB4F621-93AF-4910-B0D4-E82D9941A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32DC90C9-B18F-414E-B607-FD38E763F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97CAF025-2F8F-4C4B-9688-46F0B9BDD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933953C4-E1AF-4551-9098-29D482441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D1910F11-D528-44C2-842D-2A35A4981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990CF750-7871-4219-A8C0-D6F979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B72D3B28-C8EA-4046-89E8-235053B86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AE4227F4-FC48-4D3A-B4CA-74DBF1341E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0B8DB6B1-A25D-47BD-891A-AB377E043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C20C35BF-7558-48D9-AC71-36AD1AF38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C52D1DD4-8F49-44C9-AC60-3D9D08924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4AE64518-4F69-48D1-BB7E-EE818FFAD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784DBA61-13CA-455C-8065-54F70E00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7796C521-0407-47E8-AAE3-E5A7A81BA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9A165560-888B-4BA4-AF5F-A99DB9AC6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AC0215E3-258D-4A0D-B8B0-5D4E0AB21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5D46D59C-5078-4E22-B192-3D91A3016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72B2E2C0-D889-4CDE-927F-702596148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1B11EA66-4DFC-466F-A292-FAA3BE984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262FBD9F-5987-4484-9D7A-CD74715E0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403C7609-61E6-4081-AAF6-7CE2A6F0D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5870E6DB-07C7-46B1-B386-8D96B2C82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5488BD49-C287-4946-BC18-B1FD3EED9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8F755B88-90F8-4AFA-A180-1E918EDE4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9E61F55F-F723-43DB-AC03-30C1759E5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3EF2965B-A64A-44E5-87AE-5975FD5F0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E3E3D5F1-2B33-4C3C-AECD-C49056856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400CD6E3-7593-40C0-90EA-44840778F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411F7911-AC7C-45EA-9F1A-C145ABAA3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BEFE545C-2791-475C-91D8-700329760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5C74CBD9-0925-4382-9FDA-84B7BE125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39A4DF6D-6EEC-44C9-BE8E-22EC2631A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4D773F5E-EF3B-46AD-8A34-4C03F6507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94ADAB29-EF0C-4290-AFCA-3872D9063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6374943A-8AC2-4367-96AA-246B6AEA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112977A5-1689-4DAA-8AA9-5A34AA469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1688A12D-45DE-4226-98BA-3433269AC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CAC2B4A6-A032-47A6-82ED-A5ADA5CCB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84132D8B-62D2-4C83-B40C-AEDE1E6E2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0DFDE8AE-6AB6-4F28-BDB7-8C38C7E856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505465C7-C1D1-429F-BFA2-0C960F415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8118A9E7-257D-4399-953B-280455D55C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9CE99D2A-74AB-4368-9BDD-8673AC8C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05FE18CD-1D7B-4971-A1A6-419D77604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10381731-EEA1-4074-859C-FB3899B302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2220A432-2438-48F6-9F0B-0E2B7B0AA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5ADB8DDE-19EF-41C1-87CB-D5556672C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AD8C8BAB-1292-4BC2-9E40-CD9AE6743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39F064D4-3A5B-4538-8CAB-E6E31958E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3CEA7BCD-F2EE-4722-9F5B-0A178E213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BD49F01A-385E-4307-90C9-539F7C732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0E134B44-D17E-4C8A-BADA-30D3631C0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68A49699-2FA3-4295-9CBB-97FEB9EDC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B62D67EC-0613-443E-A24A-99B691D44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69F879D6-A623-4E6E-B4DA-0FA16C205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0C8B7F0F-DDC2-4E5D-B226-CBFD63A81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5C34CD43-5391-451C-A576-F5F8F62E4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21AB4F70-EBAA-4A05-88DD-1C80C5960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AFD8F7D7-E9D1-4579-8B06-DD8EFD464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5E626ED1-6E81-485F-B3A5-95CA67D63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886D6032-A653-4B9D-B074-F333DF3FC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1AAF0F90-6DE2-4F00-90AD-DADAD8E2F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FB3F6138-D606-49D4-BFBF-AAA440DEA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EDB3A9B2-E183-46E5-8CB3-1E84C7785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6E648A44-AE4B-4847-9128-3EE20FD8D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D0C40E6D-ED5E-479D-BA17-334768B51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CDFF153C-1885-48FB-800B-0151755F0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40A1A886-C65A-4ED7-AD3D-28F561BD8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62CE8380-749B-411F-9FCA-26B3B25BC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5D01467B-107D-4DC0-A8DB-6824E749D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90CD7B1B-7530-4C1C-8DAF-CE8F9E93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E6CC59E7-FA54-4387-9CD0-C58F9C9C0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ADA43540-E65B-49C2-A522-F78302663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4D041F30-B655-4A86-967D-FAE352037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2858893B-0FA8-4385-95E3-C555704C2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F586B283-6597-4610-B6E2-FF991495D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1A8675FD-75E5-486F-950E-A2696AEE9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8D83C2D9-5F22-4931-A6F3-FEA5999DA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FBAAED0F-86BB-4542-88B2-533873462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F6862661-0A95-4CB0-B1BF-65C2E8581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7D4F500C-1F4D-4D0B-BE31-D12ECC35E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0EDF5C64-4DAF-4AC2-A818-2A167B90A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BF6FB27F-89E0-4A51-9126-52F07543F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FBB887CC-FFA0-4770-8821-2A07F8EE6C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1D9BED55-A7BE-4200-B245-E64CC40D6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925BEBD3-1E26-40E1-A58F-C7303C60E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9690CA29-3117-48F5-8B66-48C6B10DE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27D95FAF-C4F4-4AB6-A53E-F035A7844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BDF9DDE3-1658-4E74-99B4-62B68A8DD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96C430D8-5BDC-4DEE-84CC-9CEF18AFC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E03F604E-BA2E-4A4A-B9B3-8E7B2C7F9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BDEDF87A-1FF8-434E-B934-0E122BCF0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C67F67BF-597C-400F-A01B-11E0AAAC2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B180383E-EC11-4AF4-BF3E-4991FC89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4828AF01-732C-49B1-ACA0-4A858C4FA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53646296-142C-4671-A1F4-FEB52B74D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6D4C8E9D-743F-4972-8077-084A71307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82C041AD-156A-41D4-9407-BD80DD00F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A4A598FB-99E0-48FB-9094-A983CDB4F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E8CA964-3267-40C2-A25E-BF25AA55A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841F5F81-1CDC-4021-A8E2-299CF0F0F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F0E07642-C270-42B1-8D71-6427311BA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BF409536-8B62-47B1-9DE7-8C70131BA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7387FA95-A89A-4BE5-9521-AE9E80C7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7B4E3EBA-FAD3-44DB-9A48-610E6FDE2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1D07459B-9273-4C81-B58E-986962203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8A4563F5-608C-4E7E-A330-75446C0821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84B55DCE-6DC4-46B6-B464-10908F459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F91D8880-F543-4086-8F3D-6C12923FB3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23CDF5D4-FA7D-4293-B7F6-5DFE93D5F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434E1AA3-BC9C-45D7-A551-CA348081A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B9844462-7BC6-4565-B238-2F8DAEA832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C99B1264-6F5A-452D-B003-01F5EBD00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BC4C71F7-0796-4BD4-A2FE-CE4871A2E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E5E39F30-21E5-48C3-A736-CCC76ADC7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8F956BA6-65E2-4149-9804-63203C571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506A0A27-B3BB-4BFE-BC4C-3638AB546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A3AF3259-C9C8-4E0C-8EE8-8B04498F8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4D627F8E-D540-4E82-9B80-D1896B85A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FB5FD196-0BBB-43BB-9FD3-C49EECE6B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84433A7-C9DC-4946-AC72-D2D8B62E4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5AF236D7-686B-43DC-BFA2-E1E6D73DC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F10EA623-DC3D-4C56-AF2E-6579B5518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F95B03DB-D4E7-4274-8900-7A51204CE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222977EE-DAFE-4043-89D8-D024AC490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AEB72A0B-2CE2-4B50-A7E9-56DC33B6D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23C9570D-1B24-4A9B-A06B-5650DF5C1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8AF54242-A7D3-456E-ABC3-43BAC05E2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37B8C64A-A46D-4F57-B671-55C470D61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C9883586-E1AB-4AA0-97CD-B087003CC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26D1D094-8AE5-458E-9D54-C5ED6EA1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EF539DC3-D3A7-4DB7-9812-1B609D3C1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958D6E3A-66ED-422D-8421-7C15BE5F4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F6296316-AE2D-4E86-9365-53D39FBB8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54514301-9819-449C-B88F-C12223928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2C979310-4E67-4813-ABAE-FA4BA9735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ED533306-BA5D-46E4-B351-E24D36B0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00DE3878-A48B-4EBD-8303-937865C60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E656EBA0-707C-44FF-9E36-A9EFF7165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52B138DE-392E-49A4-9DD2-BDAE6D157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9501D6F6-71A2-438F-B138-391C26EBC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B3F1C96C-DA7B-4DA8-8ACF-1959C2C9C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6E3C08C3-33F3-4FB6-B3C4-3C19A8D2E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D951FF7A-EEDC-46F7-85A2-E42423B16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04AA6996-CD13-441D-A8A0-4F36DEFB4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15804C14-8268-42A7-9359-AE0ECB56C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45C53A4F-54A5-48AB-A363-7BE684340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F8CA1573-B605-4425-8D17-2A8684182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6D5EC012-EF0D-44BC-94B4-CF6EA0809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A53485C4-E8EE-4403-B308-C8F3E9AB9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93F9B745-4A8C-40EC-9816-115A571CD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6A89D372-08EF-4198-A263-A36BACBDE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730BABEF-3981-490F-957B-D46198575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4161F34C-DD4C-4818-ACF0-F4C1CC660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C4110AB0-58DB-450E-900B-509154AFB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66DB0721-D1BC-495B-BBB5-8646024D1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F3E8669A-5F1B-4179-AAA7-781F4BC4A9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C16F98AD-77EF-4552-8E31-3F0905CD7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F9817EED-3E6A-43D7-A8D9-2C9A1DA69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28D733AA-3E66-4CB1-A563-A15A3C136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3FEB5E6E-B311-42EC-9B2D-81FDB3A58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B0F7849B-9874-4485-B90A-796CAFA5D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A7241638-CA72-4953-88D7-45AE37072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F1EA7FEA-6F1F-4AA5-8226-A7DB3B1ED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D57F3971-DCD3-4659-85F6-BE9894B39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434DE07F-B701-4A24-9E65-C8CA9AEA0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411446E3-78A5-470E-82D7-C4123C2D6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31E496FB-D216-4E12-91DD-94B150004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A968B5C6-4548-4832-A6F5-2977C5FBA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1C078B74-AF37-4283-B768-48B173094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3D4FF2FF-3B32-43CC-A435-0811A096A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73EC67B4-4949-46AA-BF53-43E929954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1B39BBFF-6FA8-4E0E-8DB9-3502E1D9D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14FA91D0-392D-479C-97AD-97A71B331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E84E5149-4A31-4CEE-AB73-341CF7B42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9675B851-80E6-4075-8750-0B482A31C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8DD9A726-EE86-4B82-94E6-3A8488C01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89B485C7-AFA8-4CAC-8426-9D7769C69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7CF416F5-77AA-43DA-9BB7-A8D6D37AB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C59FF820-5374-4C36-8C6F-8B65983B3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2F05CAAA-5292-46DA-9A4D-428F3F308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33BCECBA-EBB5-4AD9-98B6-BA0E76682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15AECD3E-2421-491F-B050-CC2C5AB12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02112CBC-88ED-4E2D-95D1-A3793C398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7584B5C4-9BC5-46B2-A419-C1A0E6CE1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9FFC8C52-2000-4B3B-8C27-8466F77C50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EF75A685-86BC-4DD8-A381-6C6390DA7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51AA264D-11FE-4E78-B7E1-DA2B1522F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FF1129F4-6FE8-4F5F-B61A-45A7CC203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1D1E28CE-F81B-41E4-A3F3-08C0C634C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D4C0ABF3-81B7-45AE-ACF2-709359CE2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9B3E0945-7AEA-4A63-B6D2-F354AFE53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8C1DCB90-A1EC-4540-AD84-F27842FE1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1A42B9BD-35DA-462F-9B07-19603FC69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731D1EBF-C2F9-416E-A3A4-06E162B7B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3B447D3D-35F7-4E52-B365-1342E9503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DBFFD5B9-6026-4D38-A603-AA8E09C22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D4844893-1CCA-47A4-901E-EC0E34F33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0818A1B5-B34F-4F49-8C03-19629F334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84202494-0BC0-4A9F-826F-E683B1BDD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E07976B9-E1A0-4251-910F-0424E4C4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7A19C733-DD04-4917-AD09-F3A7F1062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A7A73EBF-BC31-4FF8-A34D-20BCBF7F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337C57DA-C8E3-433E-8235-093E1B781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CB8EA972-D69B-41D7-A2FE-068255AEA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A328E24F-6980-431E-B766-8B2FC639C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B756E127-14F7-49F3-A57D-2D788F8A7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31FF2F03-EED0-40A2-89B4-2BB638E6D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E81F05AE-BE6C-4819-A82E-D67E648F3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061A978C-57FE-4775-BC89-C54C06799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A394749D-E9F2-4F0B-A11B-FB1FD423D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AAC32179-2089-4857-A40C-D63D98296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FEE5C3D2-2A1C-4641-B903-B3C04DA53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21B12430-E79A-46BC-A4E2-6BA914D08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7EFE0139-771B-4171-BF45-54268ACBC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7EBCBE93-0A9B-448E-AEF2-43DE92C02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F9AC3E1D-6667-45AE-BFA1-A71F8906C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38D0CDEE-8C66-4F64-A8B3-74D31144E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10490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E9F5AF27-EF7F-4471-98C5-D7B2B8774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10579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2D2B1111-030C-4833-9E08-591414D8C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10668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FE69D290-5825-4AA5-BC30-E67FEEEE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107569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E4850BCC-6963-40F8-8B98-2CF0FECCA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ED6A5564-7A41-4D4B-8B7D-17DFF2790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7D161B02-C620-4B6A-AFAB-A6772DF63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87A30673-2915-47C0-8533-FE7E63BC5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AC49B4FC-FA04-4BA7-AC30-1FEB81A6F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0DAADEA5-A64F-44FA-981A-D963E180F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66B17C33-6692-41BA-8DFB-D107F23C7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9A32FFBC-08D3-4D55-860D-68933BF14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E7BBD8A4-0660-4280-8C53-43D822E7E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0A666620-25E6-4D22-B630-4C2A5A415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16FD3A3B-859B-4F3F-88CB-5757CDE41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A8C4925E-2EDC-49D0-A2F7-33C98CF4A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B5FCC120-E447-489E-9B14-7D24D4F05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532F3802-5B62-40BF-8B3F-7382A500F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B3B27E6F-E974-4AD1-A486-74FCDF8D9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5BD0212A-A296-41F0-AEAC-A3BDCE9BF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999D03D6-FC67-48EF-91E2-3D8AB1810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C0C46234-EA14-4190-9DDD-06607C292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D4843456-1A6C-4184-BCF4-48160D6E0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0DB47CC2-AC1B-4FB1-A5F6-3BC06D979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5FC22E77-09A2-46FF-B1B1-3CA46C9B4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40AF700A-E946-460D-A911-84ECBCE40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53061AB1-88D4-4ECF-9458-12A8C6639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68E82F3F-096A-40C2-8DEA-F0279A9E5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7DC3CBF9-0298-40A6-850D-6A2FD7A56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6FCE1969-077D-4D4F-812B-F8CEF37F0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76A4344-8017-42F0-8068-CBD2AF4F1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98F1BF57-74CE-4B94-A508-40A9F367B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50086660-996E-4265-A67B-925FC6A15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59192E9C-1794-44BF-A54B-CB04828338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0DD5D054-B91A-4CA9-AE81-518E0A07B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7035F1CA-406F-4083-8E7B-BEADC4922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3D59D27-9089-454D-98E9-1ACF4A4C39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5DA5CD27-B654-427E-9426-223E57FE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3DB6197B-8A0D-4BBC-B4E2-A8340A93B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D80B4905-4EAC-4818-8291-8A9F06A5E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37EC345A-75C2-4941-A9CD-A93605422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0DCAAB03-2137-4607-93DA-7579C78A0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BE26811-5CEB-4342-946A-69E4DBAC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DD548E04-C6AC-47EA-B4FC-2EC16D7D1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8227335E-6A2D-4D84-B2E3-5287A94417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76CCFEB5-E6BC-41D6-9F11-A7366CC8F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D13739F6-9B97-43FB-B931-F8889655FA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57ACC39E-E7FE-4773-B7BE-F83BB11F4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03E9117E-49B7-4DE3-A281-484546F41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1D787280-2F53-4BC1-9949-03A2956A8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EDE97B04-38FE-44F9-B731-1F82B0087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B6EE1F37-E80F-49DE-8284-211C26BEA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4B4B0446-06D4-4956-AC8E-692587A30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FA7C0F7C-6379-48EB-A951-9ECF8D1C2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449252FF-03CA-49DA-9711-B6F3911E8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3F3030BC-7B50-4620-A859-19542D127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375ACA41-5547-4338-A289-894C3C169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5832AC05-FBE1-4512-868D-5B0C81FCF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AD787CCC-AA4B-4796-9F87-F4ED2CF37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B4826017-AD88-47E7-9E8C-B58FB355E9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8F1F1918-8566-4AC1-BCB0-64CBFBE37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9D0C113C-B037-4DD4-B151-158ABE04D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189EE0F4-476A-4BC2-9469-5B151A68C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2A12EEC4-352D-4C8D-B20A-793213CB4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3D3517B4-C01F-4879-B8FC-0A36C3CA6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9EC96BE4-C78D-4C3F-92CF-DD1FCB0E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C0EF5AC7-07AD-4171-8DF9-3019E3667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DEC26AE7-C1A9-4AD4-90A4-64D5E9FF0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D8E0838D-440A-4932-B423-B71470ADC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A33D6B9B-678D-4546-B08B-892E099BD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49BDE2C2-1E75-4860-8BCC-6BDF53ACE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419B8F80-46CC-46CE-8C72-B2E7738F1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71A64665-853B-423F-9266-5385B122A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C75BB1DE-9EC9-4384-A93B-A526EC6A1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730F3816-A08B-4195-9831-584E93FF0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B8D5F970-C904-4F9B-B441-A66165C1F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5E236BA9-4923-4E43-995C-C56AF5AFF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E3A0A421-260B-4D11-B063-DDC0B7C39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EEDBBC09-E43C-4BAF-AAB8-E692C2095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FA0E0E17-D933-44DD-8F61-F9CA8D0E0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4726B678-5B2E-4B76-AF25-B0BF5A64E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1F6D3461-45BA-4FB9-AB14-2C0DE60F5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0D6652D8-3879-4A65-B32A-06A836869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397AA5D2-F05F-4A05-8E2F-C646FF8A7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092077D1-8CB4-4CCD-A6B4-5BAE1EF32A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84DF0D84-CD5A-4A56-A6E8-D88C294EE3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9110C96F-F505-4522-9F3E-BA9B9ABD7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CE163BAE-7467-4CEF-93F4-E97A46294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E2D7D0A7-6EA4-40AD-BA4D-5E3FE920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9FF45E06-BC7D-4DAF-B6EF-3C904B4C6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6F0F6A7B-8359-4944-9AC5-FB30A268F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4A17DA62-1C60-46EE-BAD1-BD736154C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0382E59B-15CB-48E7-913C-AAC6DEE9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E2405B0A-E690-4D48-A625-B25853DD8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A0B64296-9EFA-4FF6-8FC4-411508291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B3FDD253-9EED-4715-A838-BAB2AE041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BA9A912E-80E6-4D1E-86E3-69A507938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815C3C6A-A160-4E97-A625-AF0208357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70091522-B9D3-45BD-82AC-0E763BE6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F36A4597-CFE5-46C4-9ABD-79E6C31D2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6D78BF6E-7C2F-4E6C-9D48-B974C556A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A3C1AAAA-B675-472C-8996-1054FF40B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EE479F42-B78E-4DF8-A65E-321116C20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6F80C8A5-A5CE-4C54-91B4-8B7AE4C96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DAA0490B-0397-475F-A5C1-C4531B502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8E681530-D231-44D5-B0C5-F04D4D372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CF54A525-88D3-404C-8299-9FF41FA64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7B864866-DE4A-4168-A359-C4F78F3D8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3B6CA473-8F4A-4035-B175-20725175A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B2715395-A247-45BB-9079-DA1160930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18CAB2AA-B846-475A-9FDA-CCD66BA941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964541B9-90DC-458E-931B-7D6B9FE3E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2958C031-0E94-4A5C-B58E-A255785A7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56B14EC6-A7C9-40A7-A5E1-7E757AD51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F6B034AD-19DB-4C29-9EF5-850E8AD9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A0639C83-3C4E-46C0-91FE-E77CD4289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FA5E1669-08BB-4E91-AA07-297C19168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02191A8B-D85B-445F-94F7-A6E518F83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A879C558-6E5D-4E49-848E-A1D7EEE3B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72C441DA-D97B-40C1-998C-0A40A2405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E5A97261-60B1-43A6-9F7F-9F74F7CB6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A131563F-78AA-44A7-9C7E-5937E4F04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2715F072-2528-46A2-8092-BEA9B2779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0AC3ED77-2EB3-4BB8-9B05-A225C4093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CA4D7B37-F539-47B6-B301-4C20D6545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ECFC0D0B-78F7-427A-9026-CD7038EF5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0EC0043-FD32-4F83-8AAC-053099281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FFF2E5B2-2375-45F3-BE11-EE39F701A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6D7F8E9A-9934-4EA3-99D2-6CB0E64A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2CC2DB7C-54AD-4B8E-82BD-6DBE817E4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65D02E4F-FD47-471E-8EC5-5D9A2D237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BCC26A6C-089A-4039-B606-293463C8C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20AF3F8F-F543-4D60-8461-F304E6F88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1DA0EA4E-97BC-4914-AF31-FE306067E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8263C827-8C76-45E4-973E-015196A5B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35EF53A6-DA0A-47FA-A7FE-C30BC9D55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48D6676C-E0DB-4530-8093-4C85B2E30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49CE980A-0B9C-47D0-A38B-F1E288132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C742F396-C58F-46EE-AC0B-D2264A7CA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F6322775-F03E-4181-9CCF-29776F1AD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AF4E43E0-E4B9-4C49-9E54-7D096B90E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66F29050-8516-4B48-82C7-840F71AB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2547E83A-F564-4441-98C4-B68444CA2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0280147D-D008-45E2-8ADA-3AE249624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3A580C01-5C76-442D-BE0A-0822E46B7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7199F071-3B56-4379-9764-E98212121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7D40D999-9746-4CDC-8C1D-76526F093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FDF19D63-2E42-4D3D-8D62-B34CFF7FD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E543EEE0-1157-4B9A-BBE4-EDBE4B220D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DB1B5FBA-4572-4BAE-9AE4-5710DE3C4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C7B88818-8DC7-4236-8DF2-FA9B7324A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09DE4999-7CF8-4376-94BE-8219BFD7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DD59266D-962C-4D12-A741-109FFC7A7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8853E793-2BE0-498C-9D4A-BFAEF09CA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81BDD3FE-C85C-4D3B-83A0-C3D157344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118F644A-3FBD-4891-9034-F88601B49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303A38A7-92D3-4030-A8A8-063E9267B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B7FCB86D-3220-4D7D-95A0-D4ECD9228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072D3336-A403-4F86-B9B5-52943F1C0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2FC086E0-48C3-48AD-A16A-6E07AFF16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7B11125D-9E4E-41F3-818C-DB8972C934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A49573E7-CEED-4EB7-BEB2-FB42BFD5E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8F914E40-9509-40F3-937C-7CC3F9757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09F6C6B5-6E70-43EF-A9F4-6B9D20ED5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2EBD79ED-ABCC-44E4-A422-3E06EB93C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F88FC2DF-F831-4C9C-A1C6-58C484F0C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80D0171E-9F74-4850-8AA1-7F0B366D9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6CC94D64-39FB-491F-8E34-4178CE8F8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75588C12-CD0F-48D6-AADE-9F75606B4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E874EDD6-2520-48CB-8CAA-F8A65CE41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B7DFB0E2-F87A-4F48-9F28-B0BED43CF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53859C6B-0515-40B8-9522-551A14BBE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3DE3132-9E0F-4D67-9C09-F6C78D4FE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29E802A4-345A-4493-AE48-74F048E09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A3FFC39E-C8B3-4542-8FC0-22EA93B80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E36E5E12-B89C-4EF5-8436-CD19282577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576946E7-640D-4D4F-90FB-5B880F8DD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13993E24-F051-4643-8679-6835991B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59A957D4-13AB-453B-957F-67BCE840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109AE3FF-5B96-42CE-BA7A-CBB567091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8B6B5098-C101-405F-BC83-E7B580BB1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FF2453DC-821B-4A11-B6E1-F518D899A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C0186F9-560B-41F5-85DD-C6A7BDEA1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9203222F-5F66-4337-A7D2-2B32CC7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AC82D2A0-E8F0-4B40-8CBE-BB9900183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113852D8-0DBB-4927-9BBC-E384522CF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C464742E-6D4B-4DAD-806D-8888DBC2F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5818359A-DC38-4C15-9C18-574522E53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5D8DEF17-54B3-436D-A74A-E02893E5C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EF11227A-037D-4E10-B555-889B390AB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325789FE-D433-4CC8-B059-5B384AA17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E71F83F3-F9ED-4D49-B938-08D242FCC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B3ACAF24-7C2D-479C-A9C5-FF4925D3B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F35D92DB-51AB-4D5C-A235-AA00DA1EDC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F24FED14-1D8B-4069-9CD9-61B176DC6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7CBD5793-D755-44D8-BDB8-D60B0F8A3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69CAB8B8-5FE5-4F9B-8500-7C9B8DD3D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FA9ABCA4-91F8-43EE-96FA-3784D51D5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1FEAFF1B-F5F2-4ABE-B7B3-3091BD304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F4975A80-C7FC-4445-80AE-5C0AAE7A4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D45B6A60-D748-488B-B0C3-F6E147BF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22B4E0BC-E7DC-476A-BCE5-38CFF6C72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57DBBAED-B4F1-401B-8C71-AAA03364A4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2B42F963-DB24-41B8-97C1-D28783243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3EC3CDAD-E7E5-49A7-AE4A-4CEFBEB34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182F904-0FBB-4790-AC7A-6C8B445AC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E27B59A6-151A-4922-B4B9-1BB5D4946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52B31294-3CF3-4ADB-BE88-C606587F7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66B5C210-D4F3-4A35-8134-C5A2CAB88B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BAAAFB3F-8C80-4148-97B2-FCA604D7B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92BACF98-1096-48FE-AF67-A53E742C7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28E376B8-A61C-4435-AC5D-945512F16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4C77CE93-DE3A-4142-B1B2-CF2C0C484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4E3D7DF0-F4B0-4125-81C1-5F8BB2F25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4FCCD147-3587-42BE-9AF1-245EC912F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8BDE510E-8E23-487B-B807-D21394FB4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C901195C-5F8D-4700-90C5-70A416167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6F91EA77-E0A5-409A-B08B-8B4E4332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EF8AD119-3816-4F8A-91DD-53234DB43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3493B8C6-95A3-4D8D-9185-B61173ADB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91D2737C-D31A-4C02-8BB8-20FDF2E75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8265260A-FB5A-473E-83D1-13EDDB7B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02FF47C9-22E5-4E7D-826D-7FA0594A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A0D1C3C6-5072-4C79-BAF2-3DD192802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0A62BB4E-CCC3-4C7B-8A4C-02B762972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2487FED0-7664-4126-9D19-3AE2C8821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3349CE95-2DEE-45EA-8630-9AAFDE0CA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CA6ABCFF-25C8-4647-AA3F-B74D59F3F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BD509EBB-2F70-4B77-B46F-176F46020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8157D7B4-E603-4B70-A430-CCCA577EF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CFCE2F16-64FB-41A0-A31C-781378C33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1B5EA159-4994-423F-8AF5-B170FB5CE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407CF9AE-2316-4F9A-9753-6BB2FFFDE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12A630BA-9872-4C61-B3A2-FA6D7CFA30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17F9C-38DA-E0AB-8DA6-1206C00C42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C09D6-F8AE-7373-0B04-3387C545F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D963AEE-47A4-B0EF-F85F-3CC738222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B966BAD-A84A-D248-D08D-F6C34A54A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9893F-1949-6876-DB7B-E692D89EE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D. M. Pozar, </a:t>
            </a:r>
            <a:r>
              <a:rPr lang="en-US" i="1" dirty="0"/>
              <a:t>Microwave Engineering</a:t>
            </a:r>
            <a:r>
              <a:rPr lang="en-US" dirty="0"/>
              <a:t>, 4th ed. Hoboken, NJ, USA: Wiley, 2011.</a:t>
            </a:r>
            <a:endParaRPr lang="en-GB" dirty="0">
              <a:solidFill>
                <a:srgbClr val="11111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1953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A2EEB6-CEBB-7E46-4D40-24480033A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B66BC-05F6-85A0-169C-4C8B041B9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204DEB7-5DB0-9B01-8EDA-5290B4DFB4D6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F37D0-2D6B-A000-1D89-3B41FAE4A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A869B7-1F80-4A75-7AB5-543CA61F5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- 8/ Electromagnetic Radiations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91161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1849619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3CE12CC-196A-4FDF-98CD-4FD82051DE9A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614</Words>
  <Application>Microsoft Office PowerPoint</Application>
  <PresentationFormat>Widescreen</PresentationFormat>
  <Paragraphs>124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KaTeX_Math</vt:lpstr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Rectangular waveguides</vt:lpstr>
      <vt:lpstr>Waveguides</vt:lpstr>
      <vt:lpstr>Modes</vt:lpstr>
      <vt:lpstr>Modes</vt:lpstr>
      <vt:lpstr>Modes</vt:lpstr>
      <vt:lpstr>Types of Mode</vt:lpstr>
      <vt:lpstr>Types of Mode</vt:lpstr>
      <vt:lpstr>Types of Mode</vt:lpstr>
      <vt:lpstr>Electromagnetic waveguides Rectangular waveguides </vt:lpstr>
      <vt:lpstr>Electromagnetic waveguides – Rectangular waveguide</vt:lpstr>
      <vt:lpstr>Electromagnetic waveguides – Rectangular Waveguide</vt:lpstr>
      <vt:lpstr>Join the Vevox session </vt:lpstr>
      <vt:lpstr>Reference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132</cp:revision>
  <dcterms:created xsi:type="dcterms:W3CDTF">2021-03-09T15:35:42Z</dcterms:created>
  <dcterms:modified xsi:type="dcterms:W3CDTF">2026-03-05T11:31:54Z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