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3414" y="-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DF8D3-2D71-4347-9268-973634BF56C7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B6E0C-02FA-4F0D-8F96-266658B61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13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60638" y="1143000"/>
            <a:ext cx="17367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B6E0C-02FA-4F0D-8F96-266658B618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874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06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07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856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2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561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296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704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000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36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47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3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7D1EFA-3E01-4394-9418-C20ED63A8A7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77CC58-5899-462A-A777-C6476AF59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780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B9E5300-D2B6-3169-B4FC-6210DDADE9BA}"/>
              </a:ext>
            </a:extLst>
          </p:cNvPr>
          <p:cNvSpPr/>
          <p:nvPr/>
        </p:nvSpPr>
        <p:spPr>
          <a:xfrm>
            <a:off x="179614" y="163286"/>
            <a:ext cx="6547757" cy="11854543"/>
          </a:xfrm>
          <a:prstGeom prst="roundRect">
            <a:avLst>
              <a:gd name="adj" fmla="val 5196"/>
            </a:avLst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36976B-9895-B91F-2ADD-3706162146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7841" y="1759090"/>
            <a:ext cx="2686050" cy="17049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8685F9-4349-1DCD-830D-5B0BC1D4A01C}"/>
              </a:ext>
            </a:extLst>
          </p:cNvPr>
          <p:cNvSpPr/>
          <p:nvPr/>
        </p:nvSpPr>
        <p:spPr>
          <a:xfrm>
            <a:off x="715085" y="163286"/>
            <a:ext cx="5476820" cy="144655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Employability Events</a:t>
            </a:r>
          </a:p>
          <a:p>
            <a:pPr algn="ctr"/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20</a:t>
            </a:r>
            <a:r>
              <a:rPr lang="en-US" sz="4400" baseline="30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</a:t>
            </a:r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– 22</a:t>
            </a:r>
            <a:r>
              <a:rPr lang="en-US" sz="4400" baseline="30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nd</a:t>
            </a:r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Jan 2026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BA08A2-87A4-CCDD-878D-D37DC02D92B8}"/>
              </a:ext>
            </a:extLst>
          </p:cNvPr>
          <p:cNvSpPr txBox="1"/>
          <p:nvPr/>
        </p:nvSpPr>
        <p:spPr>
          <a:xfrm>
            <a:off x="343802" y="1809891"/>
            <a:ext cx="345985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As part of our ongoing Employability programme, we have arranged a number of enhancement events  to be held in January.</a:t>
            </a:r>
          </a:p>
          <a:p>
            <a:pPr algn="ctr"/>
            <a:r>
              <a:rPr lang="en-GB" sz="1600" dirty="0"/>
              <a:t>These offer students the chance to add to their employability mindsets and skillsets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5A1D9DA-9EEB-69B9-EDD1-85C03D0EB0C7}"/>
              </a:ext>
            </a:extLst>
          </p:cNvPr>
          <p:cNvSpPr txBox="1"/>
          <p:nvPr/>
        </p:nvSpPr>
        <p:spPr>
          <a:xfrm>
            <a:off x="343802" y="3856214"/>
            <a:ext cx="63345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LinkedIn Learning Workshops </a:t>
            </a:r>
          </a:p>
          <a:p>
            <a:r>
              <a:rPr lang="en-GB" sz="1600" dirty="0"/>
              <a:t>Drop in and discover how to craft powerful AI prompts! Explore LinkedIn Learning resources to boost your skills and unlock the full potential of AI tools. </a:t>
            </a:r>
            <a:r>
              <a:rPr lang="en-GB" sz="1600" b="1" dirty="0"/>
              <a:t>No booking needed - </a:t>
            </a:r>
            <a:r>
              <a:rPr lang="en-GB" sz="1600" dirty="0"/>
              <a:t>just bring your curiosity.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A8964D-17D1-D79E-922A-2EAD03903E31}"/>
              </a:ext>
            </a:extLst>
          </p:cNvPr>
          <p:cNvSpPr txBox="1"/>
          <p:nvPr/>
        </p:nvSpPr>
        <p:spPr>
          <a:xfrm>
            <a:off x="312049" y="5113464"/>
            <a:ext cx="634184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Graduate Stories</a:t>
            </a:r>
          </a:p>
          <a:p>
            <a:r>
              <a:rPr lang="en-GB" sz="1600" dirty="0"/>
              <a:t>Join our online session and hear inspiring success stories from graduates! Discover how they turned their university experience into thriving careers and learn tips to shape your own future </a:t>
            </a:r>
            <a:r>
              <a:rPr lang="en-GB" sz="1600" b="1" dirty="0"/>
              <a:t>(registration required)</a:t>
            </a:r>
            <a:endParaRPr lang="en-GB" sz="1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F406AA-A138-B086-8552-1BED5776D537}"/>
              </a:ext>
            </a:extLst>
          </p:cNvPr>
          <p:cNvSpPr txBox="1"/>
          <p:nvPr/>
        </p:nvSpPr>
        <p:spPr>
          <a:xfrm>
            <a:off x="343802" y="6519412"/>
            <a:ext cx="62193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First Aider Training</a:t>
            </a:r>
          </a:p>
          <a:p>
            <a:r>
              <a:rPr lang="en-GB" sz="1600" dirty="0"/>
              <a:t>Gain life-saving skills! Join our First Aid Training Day designed for undergraduate students - learn essential techniques to respond confidently in emergencies </a:t>
            </a:r>
            <a:r>
              <a:rPr lang="en-GB" sz="1600" b="1" dirty="0"/>
              <a:t>(booking required)</a:t>
            </a:r>
            <a:endParaRPr lang="en-GB" sz="1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F3F596-54D7-E2A0-3BA8-39DE15C7539F}"/>
              </a:ext>
            </a:extLst>
          </p:cNvPr>
          <p:cNvSpPr txBox="1"/>
          <p:nvPr/>
        </p:nvSpPr>
        <p:spPr>
          <a:xfrm>
            <a:off x="343802" y="7627408"/>
            <a:ext cx="621938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Safeguarding Training</a:t>
            </a:r>
          </a:p>
          <a:p>
            <a:r>
              <a:rPr lang="en-GB" sz="1600" dirty="0"/>
              <a:t>Join our Safeguarding Training Day and learn how to protect and support others in line with UK standards. Build confidence in recognising and responding to safeguarding concerns - essential knowledge for every student </a:t>
            </a:r>
            <a:r>
              <a:rPr lang="en-GB" sz="1600" b="1" dirty="0"/>
              <a:t>(booking required)</a:t>
            </a:r>
            <a:endParaRPr lang="en-GB" sz="1600" dirty="0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0D6ECE1D-A125-B1B2-DFC1-CC1916E1B2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6090834"/>
              </p:ext>
            </p:extLst>
          </p:nvPr>
        </p:nvGraphicFramePr>
        <p:xfrm>
          <a:off x="343802" y="9023913"/>
          <a:ext cx="6219380" cy="2514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5848">
                  <a:extLst>
                    <a:ext uri="{9D8B030D-6E8A-4147-A177-3AD203B41FA5}">
                      <a16:colId xmlns:a16="http://schemas.microsoft.com/office/drawing/2014/main" val="641142433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661399596"/>
                    </a:ext>
                  </a:extLst>
                </a:gridCol>
                <a:gridCol w="1985963">
                  <a:extLst>
                    <a:ext uri="{9D8B030D-6E8A-4147-A177-3AD203B41FA5}">
                      <a16:colId xmlns:a16="http://schemas.microsoft.com/office/drawing/2014/main" val="1856958149"/>
                    </a:ext>
                  </a:extLst>
                </a:gridCol>
                <a:gridCol w="1052969">
                  <a:extLst>
                    <a:ext uri="{9D8B030D-6E8A-4147-A177-3AD203B41FA5}">
                      <a16:colId xmlns:a16="http://schemas.microsoft.com/office/drawing/2014/main" val="18690071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68791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LinkedIn Learning 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10am-2pm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05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LinkedIn Learning 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Carmarthen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10am-2pm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5553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First Aid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Carmarthen </a:t>
                      </a:r>
                    </a:p>
                    <a:p>
                      <a:r>
                        <a:rPr lang="en-GB" sz="1000" b="1" dirty="0"/>
                        <a:t>(room confirmed on booking)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9am-5pm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1481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Graduate Stories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Teams</a:t>
                      </a:r>
                    </a:p>
                    <a:p>
                      <a:r>
                        <a:rPr lang="en-GB" sz="1000" b="1" dirty="0"/>
                        <a:t>(register for Teams invite)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6pm-7:30pm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5902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Safeguarding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Carmarthen </a:t>
                      </a:r>
                    </a:p>
                    <a:p>
                      <a:r>
                        <a:rPr lang="en-GB" sz="1000" b="1" dirty="0"/>
                        <a:t>(room confirmed on booking)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9am-5pm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146491"/>
                  </a:ext>
                </a:extLst>
              </a:tr>
            </a:tbl>
          </a:graphicData>
        </a:graphic>
      </p:graphicFrame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5C73BCA-3A04-CA93-EAFD-EC4E7D91BE84}"/>
              </a:ext>
            </a:extLst>
          </p:cNvPr>
          <p:cNvSpPr/>
          <p:nvPr/>
        </p:nvSpPr>
        <p:spPr>
          <a:xfrm>
            <a:off x="438150" y="11620500"/>
            <a:ext cx="6043613" cy="2952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book your place email: ken.dicks@uwtsd.ac.uk</a:t>
            </a:r>
          </a:p>
        </p:txBody>
      </p:sp>
    </p:spTree>
    <p:extLst>
      <p:ext uri="{BB962C8B-B14F-4D97-AF65-F5344CB8AC3E}">
        <p14:creationId xmlns:p14="http://schemas.microsoft.com/office/powerpoint/2010/main" val="39342900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255</Words>
  <Application>Microsoft Office PowerPoint</Application>
  <PresentationFormat>Widescreen</PresentationFormat>
  <Paragraphs>41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 Dicks</dc:creator>
  <cp:lastModifiedBy>Ken Dicks</cp:lastModifiedBy>
  <cp:revision>4</cp:revision>
  <dcterms:created xsi:type="dcterms:W3CDTF">2025-12-10T15:06:53Z</dcterms:created>
  <dcterms:modified xsi:type="dcterms:W3CDTF">2025-12-10T16:51:21Z</dcterms:modified>
</cp:coreProperties>
</file>