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412A7D-28F4-91A2-B495-CEEECC01156C}" v="24" dt="2025-07-23T14:19:18.504"/>
    <p1510:client id="{820A8106-C737-106B-7C32-46E5FDCB934E}" v="232" dt="2025-07-23T13:57:14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55" d="100"/>
          <a:sy n="55" d="100"/>
        </p:scale>
        <p:origin x="9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ear Chess Pieces">
            <a:extLst>
              <a:ext uri="{FF2B5EF4-FFF2-40B4-BE49-F238E27FC236}">
                <a16:creationId xmlns:a16="http://schemas.microsoft.com/office/drawing/2014/main" id="{6DB043D6-7680-F4B8-3C31-390483CB93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pPr algn="l"/>
            <a:r>
              <a:rPr lang="en-US" sz="5200">
                <a:solidFill>
                  <a:srgbClr val="FFFFFF"/>
                </a:solidFill>
              </a:rPr>
              <a:t>Strategic Management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Seminar Session 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181BEFB6-2BAC-6B8C-3D99-2F93BDD0BF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97" r="45227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84ABA-8FB6-23DA-768C-D4A46C1A2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Emerging technologies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ACE6F-A4F6-A30B-0E49-E2ECC0554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Emerging technologies have become pivotal in shaping the landscape of strategic management. As businesses and organizations look to gain a competitive edge, the integration of new technologies into their strategies can provide substantial advantages. Here are some key questions around the role of emerging technologies in strategic management: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71453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DACB4E-2183-A68A-59E5-FA1243927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Group activity</a:t>
            </a:r>
            <a:br>
              <a:rPr lang="en-US" sz="3400">
                <a:solidFill>
                  <a:srgbClr val="FFFFFF"/>
                </a:solidFill>
              </a:rPr>
            </a:br>
            <a:r>
              <a:rPr lang="en-US" sz="3400">
                <a:solidFill>
                  <a:srgbClr val="FFFFFF"/>
                </a:solidFill>
              </a:rPr>
              <a:t>Working in small groups of 3-4 try to answer the following questions and share your answers with the class </a:t>
            </a:r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419BB37-C21D-FCA5-70F3-633126643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>
                <a:ea typeface="+mn-lt"/>
                <a:cs typeface="+mn-lt"/>
              </a:rPr>
              <a:t>How can businesses leverage automation to create competitive advantage?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ea typeface="+mn-lt"/>
                <a:cs typeface="+mn-lt"/>
              </a:rPr>
              <a:t>What strategies can businesses employ to utilize automation for process optimization, cost reduction, and scalability?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ea typeface="+mn-lt"/>
                <a:cs typeface="+mn-lt"/>
              </a:rPr>
              <a:t>How can automation technologies be applied to improve customer experience and personalization in strategic management?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047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E7305-AB4A-06DB-C173-919ED17DD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Next week Activity 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D4076-00D1-D2F3-C6AA-30659C988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/>
              <a:t>Guest Speaker on Leadership and management – Thursday at 11am – Room TBC </a:t>
            </a:r>
          </a:p>
          <a:p>
            <a:endParaRPr lang="en-US" sz="2200"/>
          </a:p>
          <a:p>
            <a:r>
              <a:rPr lang="en-US" sz="2200" dirty="0"/>
              <a:t>Dr Nataliia </a:t>
            </a:r>
            <a:r>
              <a:rPr lang="en-US" sz="2200" dirty="0" err="1"/>
              <a:t>Aliekperova</a:t>
            </a:r>
            <a:r>
              <a:rPr lang="en-US" sz="2200" dirty="0"/>
              <a:t> </a:t>
            </a:r>
          </a:p>
        </p:txBody>
      </p:sp>
      <p:pic>
        <p:nvPicPr>
          <p:cNvPr id="4" name="Picture 3" descr="A screenshot of a phone&#10;&#10;AI-generated content may be incorrect.">
            <a:extLst>
              <a:ext uri="{FF2B5EF4-FFF2-40B4-BE49-F238E27FC236}">
                <a16:creationId xmlns:a16="http://schemas.microsoft.com/office/drawing/2014/main" id="{D6F495A7-C716-2FD0-F403-C8534DC4CB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39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6537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144</Words>
  <Application>Microsoft Office PowerPoint</Application>
  <PresentationFormat>Widescreen</PresentationFormat>
  <Paragraphs>12</Paragraphs>
  <Slides>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Wingdings</vt:lpstr>
      <vt:lpstr>office theme</vt:lpstr>
      <vt:lpstr>Strategic Management </vt:lpstr>
      <vt:lpstr>Emerging technologies </vt:lpstr>
      <vt:lpstr>Group activity Working in small groups of 3-4 try to answer the following questions and share your answers with the class </vt:lpstr>
      <vt:lpstr>Next week Activity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Nishi Ramsurrun</dc:creator>
  <cp:lastModifiedBy>Nishi Ramsurrun</cp:lastModifiedBy>
  <cp:revision>67</cp:revision>
  <dcterms:created xsi:type="dcterms:W3CDTF">2025-07-23T13:43:42Z</dcterms:created>
  <dcterms:modified xsi:type="dcterms:W3CDTF">2025-07-23T14:20:40Z</dcterms:modified>
</cp:coreProperties>
</file>