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4" r:id="rId2"/>
    <p:sldMasterId id="2147483709" r:id="rId3"/>
  </p:sldMasterIdLst>
  <p:notesMasterIdLst>
    <p:notesMasterId r:id="rId37"/>
  </p:notesMasterIdLst>
  <p:sldIdLst>
    <p:sldId id="278" r:id="rId4"/>
    <p:sldId id="461" r:id="rId5"/>
    <p:sldId id="437" r:id="rId6"/>
    <p:sldId id="438" r:id="rId7"/>
    <p:sldId id="439" r:id="rId8"/>
    <p:sldId id="440" r:id="rId9"/>
    <p:sldId id="441" r:id="rId10"/>
    <p:sldId id="462" r:id="rId11"/>
    <p:sldId id="444" r:id="rId12"/>
    <p:sldId id="445" r:id="rId13"/>
    <p:sldId id="447" r:id="rId14"/>
    <p:sldId id="448" r:id="rId15"/>
    <p:sldId id="449" r:id="rId16"/>
    <p:sldId id="450" r:id="rId17"/>
    <p:sldId id="451" r:id="rId18"/>
    <p:sldId id="452" r:id="rId19"/>
    <p:sldId id="453" r:id="rId20"/>
    <p:sldId id="463" r:id="rId21"/>
    <p:sldId id="454" r:id="rId22"/>
    <p:sldId id="455" r:id="rId23"/>
    <p:sldId id="456" r:id="rId24"/>
    <p:sldId id="464" r:id="rId25"/>
    <p:sldId id="457" r:id="rId26"/>
    <p:sldId id="458" r:id="rId27"/>
    <p:sldId id="459" r:id="rId28"/>
    <p:sldId id="465" r:id="rId29"/>
    <p:sldId id="430" r:id="rId30"/>
    <p:sldId id="432" r:id="rId31"/>
    <p:sldId id="431" r:id="rId32"/>
    <p:sldId id="435" r:id="rId33"/>
    <p:sldId id="433" r:id="rId34"/>
    <p:sldId id="434" r:id="rId35"/>
    <p:sldId id="46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684" autoAdjust="0"/>
    <p:restoredTop sz="94660"/>
  </p:normalViewPr>
  <p:slideViewPr>
    <p:cSldViewPr snapToGrid="0">
      <p:cViewPr varScale="1">
        <p:scale>
          <a:sx n="61" d="100"/>
          <a:sy n="61" d="100"/>
        </p:scale>
        <p:origin x="486" y="72"/>
      </p:cViewPr>
      <p:guideLst/>
    </p:cSldViewPr>
  </p:slideViewPr>
  <p:notesTextViewPr>
    <p:cViewPr>
      <p:scale>
        <a:sx n="1" d="1"/>
        <a:sy n="1" d="1"/>
      </p:scale>
      <p:origin x="0" y="0"/>
    </p:cViewPr>
  </p:notesTextViewPr>
  <p:sorterViewPr>
    <p:cViewPr>
      <p:scale>
        <a:sx n="90" d="100"/>
        <a:sy n="90" d="100"/>
      </p:scale>
      <p:origin x="0" y="-12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21298-4752-463D-B4A8-739391700095}" type="datetimeFigureOut">
              <a:rPr lang="en-GB" smtClean="0"/>
              <a:t>28/03/2017</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C4FFBD-A7DF-41C6-93FB-44F8C11191A9}" type="slidenum">
              <a:rPr lang="en-GB" smtClean="0"/>
              <a:t>‹#›</a:t>
            </a:fld>
            <a:endParaRPr lang="en-GB" dirty="0"/>
          </a:p>
        </p:txBody>
      </p:sp>
    </p:spTree>
    <p:extLst>
      <p:ext uri="{BB962C8B-B14F-4D97-AF65-F5344CB8AC3E}">
        <p14:creationId xmlns:p14="http://schemas.microsoft.com/office/powerpoint/2010/main" val="2607749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7738">
              <a:defRPr sz="1600" b="1">
                <a:solidFill>
                  <a:schemeClr val="tx1"/>
                </a:solidFill>
                <a:latin typeface="Arial" panose="020B0604020202020204" pitchFamily="34" charset="0"/>
                <a:ea typeface="ＭＳ Ｐゴシック" panose="020B0600070205080204" pitchFamily="34" charset="-128"/>
              </a:defRPr>
            </a:lvl1pPr>
            <a:lvl2pPr marL="742950" indent="-285750" defTabSz="947738">
              <a:defRPr sz="1600" b="1">
                <a:solidFill>
                  <a:schemeClr val="tx1"/>
                </a:solidFill>
                <a:latin typeface="Arial" panose="020B0604020202020204" pitchFamily="34" charset="0"/>
                <a:ea typeface="ＭＳ Ｐゴシック" panose="020B0600070205080204" pitchFamily="34" charset="-128"/>
              </a:defRPr>
            </a:lvl2pPr>
            <a:lvl3pPr marL="1143000" indent="-228600" defTabSz="947738">
              <a:defRPr sz="1600" b="1">
                <a:solidFill>
                  <a:schemeClr val="tx1"/>
                </a:solidFill>
                <a:latin typeface="Arial" panose="020B0604020202020204" pitchFamily="34" charset="0"/>
                <a:ea typeface="ＭＳ Ｐゴシック" panose="020B0600070205080204" pitchFamily="34" charset="-128"/>
              </a:defRPr>
            </a:lvl3pPr>
            <a:lvl4pPr marL="1600200" indent="-228600" defTabSz="947738">
              <a:defRPr sz="1600" b="1">
                <a:solidFill>
                  <a:schemeClr val="tx1"/>
                </a:solidFill>
                <a:latin typeface="Arial" panose="020B0604020202020204" pitchFamily="34" charset="0"/>
                <a:ea typeface="ＭＳ Ｐゴシック" panose="020B0600070205080204" pitchFamily="34" charset="-128"/>
              </a:defRPr>
            </a:lvl4pPr>
            <a:lvl5pPr marL="2057400" indent="-228600" defTabSz="947738">
              <a:defRPr sz="1600" b="1">
                <a:solidFill>
                  <a:schemeClr val="tx1"/>
                </a:solidFill>
                <a:latin typeface="Arial" panose="020B0604020202020204" pitchFamily="34" charset="0"/>
                <a:ea typeface="ＭＳ Ｐゴシック" panose="020B0600070205080204" pitchFamily="34" charset="-128"/>
              </a:defRPr>
            </a:lvl5pPr>
            <a:lvl6pPr marL="25146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defTabSz="947738"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marL="0" marR="0" lvl="0" indent="0" algn="r" defTabSz="947738" rtl="0" eaLnBrk="0" fontAlgn="base" latinLnBrk="0" hangingPunct="0">
              <a:lnSpc>
                <a:spcPct val="100000"/>
              </a:lnSpc>
              <a:spcBef>
                <a:spcPct val="0"/>
              </a:spcBef>
              <a:spcAft>
                <a:spcPct val="0"/>
              </a:spcAft>
              <a:buClrTx/>
              <a:buSzTx/>
              <a:buFontTx/>
              <a:buNone/>
              <a:tabLst/>
              <a:defRPr/>
            </a:pPr>
            <a:fld id="{269AC497-67B4-4387-AA81-51863EAEA828}" type="slidenum">
              <a:rPr kumimoji="0" lang="en-US" altLang="en-US" sz="1300" b="0" i="0" u="none" strike="noStrike" kern="120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mn-cs"/>
              </a:rPr>
              <a:pPr marL="0" marR="0" lvl="0" indent="0" algn="r" defTabSz="947738" rtl="0" eaLnBrk="0" fontAlgn="base" latinLnBrk="0" hangingPunct="0">
                <a:lnSpc>
                  <a:spcPct val="100000"/>
                </a:lnSpc>
                <a:spcBef>
                  <a:spcPct val="0"/>
                </a:spcBef>
                <a:spcAft>
                  <a:spcPct val="0"/>
                </a:spcAft>
                <a:buClrTx/>
                <a:buSzTx/>
                <a:buFontTx/>
                <a:buNone/>
                <a:tabLst/>
                <a:defRPr/>
              </a:pPr>
              <a:t>1</a:t>
            </a:fld>
            <a:endParaRPr kumimoji="0" lang="en-US" altLang="en-US" sz="1300" b="0" i="0" u="none" strike="noStrike" kern="120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mn-cs"/>
            </a:endParaRPr>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40457923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5" name="Date Placeholder 12"/>
          <p:cNvSpPr>
            <a:spLocks noGrp="1"/>
          </p:cNvSpPr>
          <p:nvPr>
            <p:ph type="dt" sz="half" idx="10"/>
          </p:nvPr>
        </p:nvSpPr>
        <p:spPr>
          <a:xfrm>
            <a:off x="4777317" y="6426200"/>
            <a:ext cx="3759200" cy="127000"/>
          </a:xfrm>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2C6D73E2-BA5D-413D-ACE0-53980847DC2A}" type="datetime1">
              <a:rPr lang="en-US"/>
              <a:pPr>
                <a:defRPr/>
              </a:pPr>
              <a:t>3/28/2017</a:t>
            </a:fld>
            <a:endParaRPr lang="en-US" dirty="0"/>
          </a:p>
        </p:txBody>
      </p:sp>
      <p:sp>
        <p:nvSpPr>
          <p:cNvPr id="6" name="Slide Number Placeholder 13"/>
          <p:cNvSpPr>
            <a:spLocks noGrp="1"/>
          </p:cNvSpPr>
          <p:nvPr>
            <p:ph type="sldNum" sz="quarter" idx="11"/>
          </p:nvPr>
        </p:nvSpPr>
        <p:spPr>
          <a:xfrm>
            <a:off x="8553451" y="6400800"/>
            <a:ext cx="609600" cy="152400"/>
          </a:xfrm>
        </p:spPr>
        <p:txBody>
          <a:bodyPr/>
          <a:lstStyle>
            <a:lvl1pPr algn="r" eaLnBrk="0" hangingPunct="0">
              <a:defRPr b="1">
                <a:latin typeface="Arial" panose="020B0604020202020204" pitchFamily="34" charset="0"/>
              </a:defRPr>
            </a:lvl1pPr>
          </a:lstStyle>
          <a:p>
            <a:pPr>
              <a:defRPr/>
            </a:pPr>
            <a:fld id="{267CD8ED-EBD7-406E-961B-3CCB25A6F561}" type="slidenum">
              <a:rPr lang="en-US" altLang="en-US"/>
              <a:pPr>
                <a:defRPr/>
              </a:pPr>
              <a:t>‹#›</a:t>
            </a:fld>
            <a:endParaRPr lang="en-US" altLang="en-US" dirty="0"/>
          </a:p>
        </p:txBody>
      </p:sp>
      <p:sp>
        <p:nvSpPr>
          <p:cNvPr id="7" name="Footer Placeholder 14"/>
          <p:cNvSpPr>
            <a:spLocks noGrp="1"/>
          </p:cNvSpPr>
          <p:nvPr>
            <p:ph type="ftr" sz="quarter" idx="12"/>
          </p:nvPr>
        </p:nvSpPr>
        <p:spPr>
          <a:xfrm>
            <a:off x="4775200" y="6296025"/>
            <a:ext cx="3761317" cy="152400"/>
          </a:xfrm>
        </p:spPr>
        <p:txBody>
          <a:bodyPr/>
          <a:lstStyle>
            <a:lvl1pPr eaLnBrk="0" fontAlgn="base" hangingPunct="0">
              <a:spcBef>
                <a:spcPct val="0"/>
              </a:spcBef>
              <a:spcAft>
                <a:spcPct val="0"/>
              </a:spcAft>
              <a:defRPr b="1" dirty="0">
                <a:latin typeface="Arial" charset="0"/>
                <a:ea typeface="ＭＳ Ｐゴシック" pitchFamily="34" charset="-128"/>
              </a:defRPr>
            </a:lvl1pPr>
          </a:lstStyle>
          <a:p>
            <a:pPr>
              <a:defRPr/>
            </a:pPr>
            <a:endParaRPr lang="en-US" dirty="0"/>
          </a:p>
        </p:txBody>
      </p:sp>
      <p:pic>
        <p:nvPicPr>
          <p:cNvPr id="8" name="Picture 7" descr="SMU_header_banner.jp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787093" y="219075"/>
            <a:ext cx="23463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41476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Date Placeholder 9"/>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480E4447-C64B-4D2B-9D2C-D4ED07D6A960}" type="datetime1">
              <a:rPr lang="en-US"/>
              <a:pPr>
                <a:defRPr/>
              </a:pPr>
              <a:t>3/28/2017</a:t>
            </a:fld>
            <a:endParaRPr lang="en-US" dirty="0"/>
          </a:p>
        </p:txBody>
      </p:sp>
      <p:sp>
        <p:nvSpPr>
          <p:cNvPr id="5" name="Slide Number Placeholder 10"/>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6C4220D5-5967-4D6C-B4F4-7EB3B0B24602}" type="slidenum">
              <a:rPr lang="en-US" altLang="en-US"/>
              <a:pPr>
                <a:defRPr/>
              </a:pPr>
              <a:t>‹#›</a:t>
            </a:fld>
            <a:endParaRPr lang="en-US" altLang="en-US" dirty="0"/>
          </a:p>
        </p:txBody>
      </p:sp>
      <p:sp>
        <p:nvSpPr>
          <p:cNvPr id="6" name="Footer Placeholder 11"/>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574793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F36288D8-60E0-4DBF-895F-C5D31AB9649F}" type="datetime1">
              <a:rPr lang="en-US"/>
              <a:pPr>
                <a:defRPr/>
              </a:pPr>
              <a:t>3/28/2017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b="1">
                <a:latin typeface="Arial" panose="020B0604020202020204" pitchFamily="34" charset="0"/>
              </a:defRPr>
            </a:lvl1pPr>
          </a:lstStyle>
          <a:p>
            <a:pPr>
              <a:defRPr/>
            </a:pPr>
            <a:fld id="{5CDC8FB2-F26D-4FC9-BFF1-0727DF40092E}" type="slidenum">
              <a:rPr lang="en-US" altLang="en-US"/>
              <a:pPr>
                <a:defRPr/>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4883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Date Placeholder 8"/>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CDE71B22-C139-4785-88D7-623BC6A2E65A}" type="datetime1">
              <a:rPr lang="en-US"/>
              <a:pPr>
                <a:defRPr/>
              </a:pPr>
              <a:t>3/28/2017</a:t>
            </a:fld>
            <a:endParaRPr lang="en-US" dirty="0"/>
          </a:p>
        </p:txBody>
      </p:sp>
      <p:sp>
        <p:nvSpPr>
          <p:cNvPr id="6" name="Slide Number Placeholder 12"/>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AD88A67A-360A-484B-A388-C05A174412DC}" type="slidenum">
              <a:rPr lang="en-US" altLang="en-US"/>
              <a:pPr>
                <a:defRPr/>
              </a:pPr>
              <a:t>‹#›</a:t>
            </a:fld>
            <a:endParaRPr lang="en-US" altLang="en-US" dirty="0"/>
          </a:p>
        </p:txBody>
      </p:sp>
      <p:sp>
        <p:nvSpPr>
          <p:cNvPr id="7" name="Footer Placeholder 13"/>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230193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Date Placeholder 11"/>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97169A29-3A06-4C71-BDD5-3613DC66FAC1}" type="datetime1">
              <a:rPr lang="en-US"/>
              <a:pPr>
                <a:defRPr/>
              </a:pPr>
              <a:t>3/28/2017</a:t>
            </a:fld>
            <a:endParaRPr lang="en-US" dirty="0"/>
          </a:p>
        </p:txBody>
      </p:sp>
      <p:sp>
        <p:nvSpPr>
          <p:cNvPr id="8"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1ED254FC-3ECD-423F-BC33-0062706499EC}" type="slidenum">
              <a:rPr lang="en-US" altLang="en-US"/>
              <a:pPr>
                <a:defRPr/>
              </a:pPr>
              <a:t>‹#›</a:t>
            </a:fld>
            <a:endParaRPr lang="en-US" altLang="en-US" dirty="0"/>
          </a:p>
        </p:txBody>
      </p:sp>
      <p:sp>
        <p:nvSpPr>
          <p:cNvPr id="9" name="Footer Placeholder 15"/>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132997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Date Placeholder 8"/>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A3B84066-45DB-427A-AC3C-DD5565F7AB13}" type="datetime1">
              <a:rPr lang="en-US"/>
              <a:pPr>
                <a:defRPr/>
              </a:pPr>
              <a:t>3/28/2017</a:t>
            </a:fld>
            <a:endParaRPr lang="en-US" dirty="0"/>
          </a:p>
        </p:txBody>
      </p:sp>
      <p:sp>
        <p:nvSpPr>
          <p:cNvPr id="4" name="Slide Number Placeholder 9"/>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806D9D8D-703A-4397-90DF-6EAEAB56662D}" type="slidenum">
              <a:rPr lang="en-US" altLang="en-US"/>
              <a:pPr>
                <a:defRPr/>
              </a:pPr>
              <a:t>‹#›</a:t>
            </a:fld>
            <a:endParaRPr lang="en-US" altLang="en-US" dirty="0"/>
          </a:p>
        </p:txBody>
      </p:sp>
      <p:sp>
        <p:nvSpPr>
          <p:cNvPr id="5" name="Footer Placeholder 10"/>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939622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7"/>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3335E65D-A20B-41E2-A34A-BF4511F2E471}" type="datetime1">
              <a:rPr lang="en-US"/>
              <a:pPr>
                <a:defRPr/>
              </a:pPr>
              <a:t>3/28/2017</a:t>
            </a:fld>
            <a:endParaRPr lang="en-US" dirty="0"/>
          </a:p>
        </p:txBody>
      </p:sp>
      <p:sp>
        <p:nvSpPr>
          <p:cNvPr id="3" name="Slide Number Placeholder 8"/>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B4A83AE3-0A2C-4280-A44F-F814AA61EDFE}" type="slidenum">
              <a:rPr lang="en-US" altLang="en-US"/>
              <a:pPr>
                <a:defRPr/>
              </a:pPr>
              <a:t>‹#›</a:t>
            </a:fld>
            <a:endParaRPr lang="en-US" altLang="en-US" dirty="0"/>
          </a:p>
        </p:txBody>
      </p:sp>
      <p:sp>
        <p:nvSpPr>
          <p:cNvPr id="4" name="Footer Placeholder 9"/>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084677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4"/>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50EA3864-6045-45A5-8F73-40221FE3442C}" type="datetime1">
              <a:rPr lang="en-US"/>
              <a:pPr>
                <a:defRPr/>
              </a:pPr>
              <a:t>3/28/2017</a:t>
            </a:fld>
            <a:endParaRPr lang="en-US" dirty="0"/>
          </a:p>
        </p:txBody>
      </p:sp>
      <p:sp>
        <p:nvSpPr>
          <p:cNvPr id="6" name="Slide Number Placeholder 15"/>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ABA999C4-DC27-49AB-8C75-DB50C180DB63}" type="slidenum">
              <a:rPr lang="en-US" altLang="en-US"/>
              <a:pPr>
                <a:defRPr/>
              </a:pPr>
              <a:t>‹#›</a:t>
            </a:fld>
            <a:endParaRPr lang="en-US" altLang="en-US" dirty="0"/>
          </a:p>
        </p:txBody>
      </p:sp>
      <p:sp>
        <p:nvSpPr>
          <p:cNvPr id="7" name="Footer Placeholder 16"/>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1401907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15"/>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653E13BF-7079-44C1-A6E4-08F341510010}" type="datetime1">
              <a:rPr lang="en-US"/>
              <a:pPr>
                <a:defRPr/>
              </a:pPr>
              <a:t>3/28/2017</a:t>
            </a:fld>
            <a:endParaRPr lang="en-US" dirty="0"/>
          </a:p>
        </p:txBody>
      </p:sp>
      <p:sp>
        <p:nvSpPr>
          <p:cNvPr id="6" name="Slide Number Placeholder 16"/>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D905DBC9-D0FC-4D07-B26A-FD3FB75DAAE4}" type="slidenum">
              <a:rPr lang="en-US" altLang="en-US"/>
              <a:pPr>
                <a:defRPr/>
              </a:pPr>
              <a:t>‹#›</a:t>
            </a:fld>
            <a:endParaRPr lang="en-US" altLang="en-US" dirty="0"/>
          </a:p>
        </p:txBody>
      </p:sp>
      <p:sp>
        <p:nvSpPr>
          <p:cNvPr id="7" name="Footer Placeholder 17"/>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32080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913E7E5C-DDE7-4731-B6A8-A7FE7062D68B}" type="datetime1">
              <a:rPr lang="en-US"/>
              <a:pPr>
                <a:defRPr/>
              </a:pPr>
              <a:t>3/28/2017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748918D2-42AF-4F7E-9E47-E13FAF3B6477}" type="slidenum">
              <a:rPr lang="en-US" altLang="en-US"/>
              <a:pPr>
                <a:defRPr/>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051057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12"/>
          <p:cNvSpPr>
            <a:spLocks noGrp="1"/>
          </p:cNvSpPr>
          <p:nvPr>
            <p:ph type="dt" sz="half" idx="10"/>
          </p:nvPr>
        </p:nvSpPr>
        <p:spPr/>
        <p:txBody>
          <a:bodyPr/>
          <a:lstStyle>
            <a:lvl1pPr eaLnBrk="0" fontAlgn="base" hangingPunct="0">
              <a:spcBef>
                <a:spcPct val="0"/>
              </a:spcBef>
              <a:spcAft>
                <a:spcPct val="0"/>
              </a:spcAft>
              <a:defRPr b="1" smtClean="0">
                <a:latin typeface="Arial" charset="0"/>
                <a:ea typeface="ＭＳ Ｐゴシック" pitchFamily="34" charset="-128"/>
              </a:defRPr>
            </a:lvl1pPr>
          </a:lstStyle>
          <a:p>
            <a:pPr>
              <a:defRPr/>
            </a:pPr>
            <a:fld id="{B48B239A-68B4-4E31-A1E6-655A07054566}" type="datetime1">
              <a:rPr lang="en-US"/>
              <a:pPr>
                <a:defRPr/>
              </a:pPr>
              <a:t>3/28/2017</a:t>
            </a:fld>
            <a:endParaRPr lang="en-US" dirty="0"/>
          </a:p>
        </p:txBody>
      </p:sp>
      <p:sp>
        <p:nvSpPr>
          <p:cNvPr id="5" name="Slide Number Placeholder 13"/>
          <p:cNvSpPr>
            <a:spLocks noGrp="1"/>
          </p:cNvSpPr>
          <p:nvPr>
            <p:ph type="sldNum" sz="quarter" idx="11"/>
          </p:nvPr>
        </p:nvSpPr>
        <p:spPr/>
        <p:txBody>
          <a:bodyPr/>
          <a:lstStyle>
            <a:lvl1pPr eaLnBrk="0" hangingPunct="0">
              <a:defRPr b="1">
                <a:latin typeface="Arial" panose="020B0604020202020204" pitchFamily="34" charset="0"/>
              </a:defRPr>
            </a:lvl1pPr>
          </a:lstStyle>
          <a:p>
            <a:pPr>
              <a:defRPr/>
            </a:pPr>
            <a:fld id="{DF4412CE-D3FE-4E81-B9C0-0199EF0371B1}" type="slidenum">
              <a:rPr lang="en-US" altLang="en-US"/>
              <a:pPr>
                <a:defRPr/>
              </a:pPr>
              <a:t>‹#›</a:t>
            </a:fld>
            <a:endParaRPr lang="en-US" altLang="en-US" dirty="0"/>
          </a:p>
        </p:txBody>
      </p:sp>
      <p:sp>
        <p:nvSpPr>
          <p:cNvPr id="6" name="Footer Placeholder 14"/>
          <p:cNvSpPr>
            <a:spLocks noGrp="1"/>
          </p:cNvSpPr>
          <p:nvPr>
            <p:ph type="ftr" sz="quarter" idx="12"/>
          </p:nvPr>
        </p:nvSpPr>
        <p:spPr/>
        <p:txBody>
          <a:bodyPr/>
          <a:lstStyle>
            <a:lvl1pPr eaLnBrk="0" fontAlgn="base" hangingPunct="0">
              <a:spcBef>
                <a:spcPct val="0"/>
              </a:spcBef>
              <a:spcAft>
                <a:spcPct val="0"/>
              </a:spcAft>
              <a:defRPr b="1">
                <a:latin typeface="Arial" charset="0"/>
                <a:ea typeface="ＭＳ Ｐゴシック" pitchFamily="34" charset="-128"/>
              </a:defRPr>
            </a:lvl1pPr>
          </a:lstStyle>
          <a:p>
            <a:pPr>
              <a:defRPr/>
            </a:pPr>
            <a:endParaRPr lang="en-US" dirty="0"/>
          </a:p>
        </p:txBody>
      </p:sp>
    </p:spTree>
    <p:extLst>
      <p:ext uri="{BB962C8B-B14F-4D97-AF65-F5344CB8AC3E}">
        <p14:creationId xmlns:p14="http://schemas.microsoft.com/office/powerpoint/2010/main" val="30407881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Slide Number Placeholder 2"/>
          <p:cNvSpPr>
            <a:spLocks noGrp="1"/>
          </p:cNvSpPr>
          <p:nvPr>
            <p:ph type="sldNum" sz="quarter" idx="10"/>
          </p:nvPr>
        </p:nvSpPr>
        <p:spPr/>
        <p:txBody>
          <a:bodyPr/>
          <a:lstStyle/>
          <a:p>
            <a:pPr>
              <a:defRPr/>
            </a:pPr>
            <a:fld id="{BD4D58FE-B9C5-4F94-92FF-A2FFA5C6E7EB}" type="slidenum">
              <a:rPr lang="en-US" altLang="en-US" smtClean="0"/>
              <a:pPr>
                <a:defRPr/>
              </a:pPr>
              <a:t>‹#›</a:t>
            </a:fld>
            <a:endParaRPr lang="en-US" altLang="en-US" dirty="0"/>
          </a:p>
        </p:txBody>
      </p:sp>
      <p:sp>
        <p:nvSpPr>
          <p:cNvPr id="4" name="Date Placeholder 3"/>
          <p:cNvSpPr>
            <a:spLocks noGrp="1"/>
          </p:cNvSpPr>
          <p:nvPr>
            <p:ph type="dt" sz="half" idx="11"/>
          </p:nvPr>
        </p:nvSpPr>
        <p:spPr/>
        <p:txBody>
          <a:bodyPr/>
          <a:lstStyle/>
          <a:p>
            <a:pPr>
              <a:defRPr/>
            </a:pPr>
            <a:fld id="{0ED0E2AD-942E-4C91-A8F6-98DE5285A5A7}" type="datetime1">
              <a:rPr lang="en-US" smtClean="0"/>
              <a:pPr>
                <a:defRPr/>
              </a:pPr>
              <a:t>3/28/2017</a:t>
            </a:fld>
            <a:endParaRPr lang="en-US" dirty="0"/>
          </a:p>
        </p:txBody>
      </p:sp>
      <p:sp>
        <p:nvSpPr>
          <p:cNvPr id="5" name="Footer Placeholder 4"/>
          <p:cNvSpPr>
            <a:spLocks noGrp="1"/>
          </p:cNvSpPr>
          <p:nvPr>
            <p:ph type="ftr" sz="quarter" idx="12"/>
          </p:nvPr>
        </p:nvSpPr>
        <p:spPr/>
        <p:txBody>
          <a:bodyPr/>
          <a:lstStyle/>
          <a:p>
            <a:pPr>
              <a:defRPr/>
            </a:pPr>
            <a:endParaRPr lang="en-US" dirty="0"/>
          </a:p>
        </p:txBody>
      </p:sp>
    </p:spTree>
    <p:extLst>
      <p:ext uri="{BB962C8B-B14F-4D97-AF65-F5344CB8AC3E}">
        <p14:creationId xmlns:p14="http://schemas.microsoft.com/office/powerpoint/2010/main" val="25204436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SMU_header_banner.jpg"/>
          <p:cNvPicPr>
            <a:picLocks noChangeAspect="1"/>
          </p:cNvPicPr>
          <p:nvPr userDrawn="1"/>
        </p:nvPicPr>
        <p:blipFill>
          <a:blip r:embed="rId3">
            <a:extLst>
              <a:ext uri="{28A0092B-C50C-407E-A947-70E740481C1C}">
                <a14:useLocalDpi xmlns:a14="http://schemas.microsoft.com/office/drawing/2010/main" val="0"/>
              </a:ext>
            </a:extLst>
          </a:blip>
          <a:srcRect r="17261"/>
          <a:stretch>
            <a:fillRect/>
          </a:stretch>
        </p:blipFill>
        <p:spPr bwMode="auto">
          <a:xfrm>
            <a:off x="243418" y="246063"/>
            <a:ext cx="11618383" cy="109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6" name="Date Placeholder 12"/>
          <p:cNvSpPr>
            <a:spLocks noGrp="1"/>
          </p:cNvSpPr>
          <p:nvPr>
            <p:ph type="dt" sz="half" idx="10"/>
          </p:nvPr>
        </p:nvSpPr>
        <p:spPr>
          <a:xfrm>
            <a:off x="4777317" y="6426200"/>
            <a:ext cx="3759200" cy="127000"/>
          </a:xfrm>
          <a:prstGeom prst="rect">
            <a:avLst/>
          </a:prstGeom>
        </p:spPr>
        <p:txBody>
          <a:bodyPr/>
          <a:lstStyle>
            <a:lvl1pPr eaLnBrk="0" hangingPunct="0">
              <a:defRPr/>
            </a:lvl1pPr>
          </a:lstStyle>
          <a:p>
            <a:pPr>
              <a:defRPr/>
            </a:pPr>
            <a:fld id="{66773A67-7715-45A5-93FA-F41C6895B0D1}" type="datetime1">
              <a:rPr lang="en-US"/>
              <a:pPr>
                <a:defRPr/>
              </a:pPr>
              <a:t>3/28/2017</a:t>
            </a:fld>
            <a:endParaRPr lang="en-US" dirty="0"/>
          </a:p>
        </p:txBody>
      </p:sp>
      <p:sp>
        <p:nvSpPr>
          <p:cNvPr id="7" name="Slide Number Placeholder 13"/>
          <p:cNvSpPr>
            <a:spLocks noGrp="1"/>
          </p:cNvSpPr>
          <p:nvPr>
            <p:ph type="sldNum" sz="quarter" idx="11"/>
          </p:nvPr>
        </p:nvSpPr>
        <p:spPr>
          <a:xfrm>
            <a:off x="8553451" y="6400800"/>
            <a:ext cx="609600" cy="152400"/>
          </a:xfrm>
        </p:spPr>
        <p:txBody>
          <a:bodyPr/>
          <a:lstStyle>
            <a:lvl1pPr algn="r" eaLnBrk="0" hangingPunct="0">
              <a:defRPr/>
            </a:lvl1pPr>
          </a:lstStyle>
          <a:p>
            <a:fld id="{BADA8C4F-92ED-490F-83FB-80B33D1945D2}" type="slidenum">
              <a:rPr lang="en-US" altLang="en-US"/>
              <a:pPr/>
              <a:t>‹#›</a:t>
            </a:fld>
            <a:endParaRPr lang="en-US" altLang="en-US" dirty="0"/>
          </a:p>
        </p:txBody>
      </p:sp>
      <p:sp>
        <p:nvSpPr>
          <p:cNvPr id="8" name="Footer Placeholder 14"/>
          <p:cNvSpPr>
            <a:spLocks noGrp="1"/>
          </p:cNvSpPr>
          <p:nvPr>
            <p:ph type="ftr" sz="quarter" idx="12"/>
          </p:nvPr>
        </p:nvSpPr>
        <p:spPr>
          <a:xfrm>
            <a:off x="47752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426129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Slide Number Placeholder 7"/>
          <p:cNvSpPr>
            <a:spLocks noGrp="1"/>
          </p:cNvSpPr>
          <p:nvPr>
            <p:ph type="sldNum" sz="quarter" idx="10"/>
          </p:nvPr>
        </p:nvSpPr>
        <p:spPr/>
        <p:txBody>
          <a:bodyPr/>
          <a:lstStyle>
            <a:lvl1pPr eaLnBrk="0" hangingPunct="0">
              <a:defRPr/>
            </a:lvl1pPr>
          </a:lstStyle>
          <a:p>
            <a:fld id="{648C7BA3-FAB1-4B2B-8CE2-381A7C8F84DE}"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28C12B12-6F1A-4F20-A80D-2360401779DD}" type="datetime1">
              <a:rPr lang="en-US"/>
              <a:pPr>
                <a:defRPr/>
              </a:pPr>
              <a:t>3/28/2017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103342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a:prstGeom prst="rect">
            <a:avLst/>
          </a:prstGeom>
        </p:spPr>
        <p:txBody>
          <a:bodyPr/>
          <a:lstStyle>
            <a:lvl1pPr eaLnBrk="0" hangingPunct="0">
              <a:defRPr/>
            </a:lvl1pPr>
          </a:lstStyle>
          <a:p>
            <a:pPr>
              <a:defRPr/>
            </a:pPr>
            <a:fld id="{DEBE24D8-B959-4735-BED8-B03946860736}" type="datetime1">
              <a:rPr lang="en-US"/>
              <a:pPr>
                <a:defRPr/>
              </a:pPr>
              <a:t>3/28/2017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a:lvl1pPr>
          </a:lstStyle>
          <a:p>
            <a:fld id="{D06AD267-7E77-4BFD-AFAA-C22216F7688C}" type="slidenum">
              <a:rPr lang="en-US" altLang="en-US"/>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902051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Slide Number Placeholder 7"/>
          <p:cNvSpPr>
            <a:spLocks noGrp="1"/>
          </p:cNvSpPr>
          <p:nvPr>
            <p:ph type="sldNum" sz="quarter" idx="10"/>
          </p:nvPr>
        </p:nvSpPr>
        <p:spPr/>
        <p:txBody>
          <a:bodyPr/>
          <a:lstStyle>
            <a:lvl1pPr eaLnBrk="0" hangingPunct="0">
              <a:defRPr/>
            </a:lvl1pPr>
          </a:lstStyle>
          <a:p>
            <a:fld id="{1E4B11C3-2820-4691-9FC1-1F427B87C887}"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17FBD315-362D-42D4-9DC6-6F3C083F7454}" type="datetime1">
              <a:rPr lang="en-US"/>
              <a:pPr>
                <a:defRPr/>
              </a:pPr>
              <a:t>3/28/2017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6472699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Slide Number Placeholder 7"/>
          <p:cNvSpPr>
            <a:spLocks noGrp="1"/>
          </p:cNvSpPr>
          <p:nvPr>
            <p:ph type="sldNum" sz="quarter" idx="10"/>
          </p:nvPr>
        </p:nvSpPr>
        <p:spPr/>
        <p:txBody>
          <a:bodyPr/>
          <a:lstStyle>
            <a:lvl1pPr eaLnBrk="0" hangingPunct="0">
              <a:defRPr/>
            </a:lvl1pPr>
          </a:lstStyle>
          <a:p>
            <a:fld id="{6C01D617-7F28-45DC-9E0A-0DBE0A3361DC}" type="slidenum">
              <a:rPr lang="en-US" altLang="en-US"/>
              <a:pPr/>
              <a:t>‹#›</a:t>
            </a:fld>
            <a:endParaRPr lang="en-US" altLang="en-US" dirty="0"/>
          </a:p>
        </p:txBody>
      </p:sp>
      <p:sp>
        <p:nvSpPr>
          <p:cNvPr id="8"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63BC2132-4585-4417-B935-3386C078EFD7}" type="datetime1">
              <a:rPr lang="en-US"/>
              <a:pPr>
                <a:defRPr/>
              </a:pPr>
              <a:t>3/28/2017</a:t>
            </a:fld>
            <a:endParaRPr lang="en-US" dirty="0"/>
          </a:p>
        </p:txBody>
      </p:sp>
      <p:sp>
        <p:nvSpPr>
          <p:cNvPr id="9"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0852213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Slide Number Placeholder 7"/>
          <p:cNvSpPr>
            <a:spLocks noGrp="1"/>
          </p:cNvSpPr>
          <p:nvPr>
            <p:ph type="sldNum" sz="quarter" idx="10"/>
          </p:nvPr>
        </p:nvSpPr>
        <p:spPr/>
        <p:txBody>
          <a:bodyPr/>
          <a:lstStyle>
            <a:lvl1pPr eaLnBrk="0" hangingPunct="0">
              <a:defRPr/>
            </a:lvl1pPr>
          </a:lstStyle>
          <a:p>
            <a:fld id="{05B534EC-18E8-4CB8-B1CC-208FEE687E02}" type="slidenum">
              <a:rPr lang="en-US" altLang="en-US"/>
              <a:pPr/>
              <a:t>‹#›</a:t>
            </a:fld>
            <a:endParaRPr lang="en-US" altLang="en-US" dirty="0"/>
          </a:p>
        </p:txBody>
      </p:sp>
      <p:sp>
        <p:nvSpPr>
          <p:cNvPr id="4"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C281A61E-3548-4C40-B205-649679024230}" type="datetime1">
              <a:rPr lang="en-US"/>
              <a:pPr>
                <a:defRPr/>
              </a:pPr>
              <a:t>3/28/2017</a:t>
            </a:fld>
            <a:endParaRPr lang="en-US" dirty="0"/>
          </a:p>
        </p:txBody>
      </p:sp>
      <p:sp>
        <p:nvSpPr>
          <p:cNvPr id="5"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2835548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7"/>
          <p:cNvSpPr>
            <a:spLocks noGrp="1"/>
          </p:cNvSpPr>
          <p:nvPr>
            <p:ph type="sldNum" sz="quarter" idx="10"/>
          </p:nvPr>
        </p:nvSpPr>
        <p:spPr/>
        <p:txBody>
          <a:bodyPr/>
          <a:lstStyle>
            <a:lvl1pPr eaLnBrk="0" hangingPunct="0">
              <a:defRPr/>
            </a:lvl1pPr>
          </a:lstStyle>
          <a:p>
            <a:fld id="{2324F1A9-554E-4893-BD0A-75DA5B16DDF6}" type="slidenum">
              <a:rPr lang="en-US" altLang="en-US"/>
              <a:pPr/>
              <a:t>‹#›</a:t>
            </a:fld>
            <a:endParaRPr lang="en-US" altLang="en-US" dirty="0"/>
          </a:p>
        </p:txBody>
      </p:sp>
      <p:sp>
        <p:nvSpPr>
          <p:cNvPr id="3"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D9072D0E-CA11-4C26-A3D4-44F97A3C7921}" type="datetime1">
              <a:rPr lang="en-US"/>
              <a:pPr>
                <a:defRPr/>
              </a:pPr>
              <a:t>3/28/2017</a:t>
            </a:fld>
            <a:endParaRPr lang="en-US" dirty="0"/>
          </a:p>
        </p:txBody>
      </p:sp>
      <p:sp>
        <p:nvSpPr>
          <p:cNvPr id="4"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9576176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E6A5CAC9-F3FE-497B-905B-E9EC5CAC2150}"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B1599F29-4AE1-4768-8E77-BC9AFCE2BEE7}" type="datetime1">
              <a:rPr lang="en-US"/>
              <a:pPr>
                <a:defRPr/>
              </a:pPr>
              <a:t>3/28/2017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6119677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9D4FB422-8557-4B3B-A99B-D22FC7A0C61E}" type="slidenum">
              <a:rPr lang="en-US" altLang="en-US"/>
              <a:pPr/>
              <a:t>‹#›</a:t>
            </a:fld>
            <a:endParaRPr lang="en-US" altLang="en-US" dirty="0"/>
          </a:p>
        </p:txBody>
      </p:sp>
      <p:sp>
        <p:nvSpPr>
          <p:cNvPr id="6"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E9D0AA25-2764-4B04-B06F-0D2E85BB0821}" type="datetime1">
              <a:rPr lang="en-US"/>
              <a:pPr>
                <a:defRPr/>
              </a:pPr>
              <a:t>3/28/2017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6512989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4A8D7658-6782-4C84-A64B-696B04F17FCB}"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9408FE89-1885-4307-B4F2-29C75F537086}" type="datetime1">
              <a:rPr lang="en-US"/>
              <a:pPr>
                <a:defRPr/>
              </a:pPr>
              <a:t>3/28/2017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65083755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4B4D964-37B6-45AD-98FE-B5B37D3FCD35}" type="slidenum">
              <a:rPr lang="en-US" altLang="en-US"/>
              <a:pPr/>
              <a:t>‹#›</a:t>
            </a:fld>
            <a:endParaRPr lang="en-US" altLang="en-US" dirty="0"/>
          </a:p>
        </p:txBody>
      </p:sp>
      <p:sp>
        <p:nvSpPr>
          <p:cNvPr id="5" name="Date Placeholder 8"/>
          <p:cNvSpPr>
            <a:spLocks noGrp="1"/>
          </p:cNvSpPr>
          <p:nvPr>
            <p:ph type="dt" sz="half" idx="11"/>
          </p:nvPr>
        </p:nvSpPr>
        <p:spPr>
          <a:xfrm>
            <a:off x="6502400" y="6426200"/>
            <a:ext cx="3759200" cy="127000"/>
          </a:xfrm>
          <a:prstGeom prst="rect">
            <a:avLst/>
          </a:prstGeom>
        </p:spPr>
        <p:txBody>
          <a:bodyPr/>
          <a:lstStyle>
            <a:lvl1pPr eaLnBrk="0" hangingPunct="0">
              <a:defRPr/>
            </a:lvl1pPr>
          </a:lstStyle>
          <a:p>
            <a:pPr>
              <a:defRPr/>
            </a:pPr>
            <a:fld id="{55A0309D-F168-4ECB-8F81-FB159A5FBFD7}" type="datetime1">
              <a:rPr lang="en-US"/>
              <a:pPr>
                <a:defRPr/>
              </a:pPr>
              <a:t>3/28/2017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687698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33418" y="0"/>
            <a:ext cx="305858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12" descr="SMU_header_banner.jpg"/>
          <p:cNvPicPr>
            <a:picLocks noChangeAspect="1"/>
          </p:cNvPicPr>
          <p:nvPr userDrawn="1"/>
        </p:nvPicPr>
        <p:blipFill>
          <a:blip r:embed="rId3">
            <a:extLst>
              <a:ext uri="{28A0092B-C50C-407E-A947-70E740481C1C}">
                <a14:useLocalDpi xmlns:a14="http://schemas.microsoft.com/office/drawing/2010/main" val="0"/>
              </a:ext>
            </a:extLst>
          </a:blip>
          <a:srcRect r="17261"/>
          <a:stretch>
            <a:fillRect/>
          </a:stretch>
        </p:blipFill>
        <p:spPr bwMode="auto">
          <a:xfrm>
            <a:off x="243418" y="246063"/>
            <a:ext cx="11618383" cy="1096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ubtitle 2"/>
          <p:cNvSpPr>
            <a:spLocks noGrp="1"/>
          </p:cNvSpPr>
          <p:nvPr>
            <p:ph type="subTitle" idx="1"/>
          </p:nvPr>
        </p:nvSpPr>
        <p:spPr>
          <a:xfrm>
            <a:off x="3251200" y="3581400"/>
            <a:ext cx="5283200" cy="2133600"/>
          </a:xfrm>
        </p:spPr>
        <p:txBody>
          <a:bodyPr anchor="t">
            <a:normAutofit/>
          </a:bodyPr>
          <a:lstStyle>
            <a:lvl1pPr marL="0" indent="0" algn="r">
              <a:buNone/>
              <a:defRPr sz="14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6" name="Title 15"/>
          <p:cNvSpPr>
            <a:spLocks noGrp="1"/>
          </p:cNvSpPr>
          <p:nvPr>
            <p:ph type="title"/>
          </p:nvPr>
        </p:nvSpPr>
        <p:spPr>
          <a:xfrm>
            <a:off x="3251200" y="1447800"/>
            <a:ext cx="5283200" cy="2133600"/>
          </a:xfrm>
        </p:spPr>
        <p:txBody>
          <a:bodyPr anchor="b"/>
          <a:lstStyle/>
          <a:p>
            <a:r>
              <a:rPr lang="en-US"/>
              <a:t>Click to edit Master title style</a:t>
            </a:r>
            <a:endParaRPr lang="en-US" dirty="0"/>
          </a:p>
        </p:txBody>
      </p:sp>
      <p:sp>
        <p:nvSpPr>
          <p:cNvPr id="6" name="Date Placeholder 12"/>
          <p:cNvSpPr>
            <a:spLocks noGrp="1"/>
          </p:cNvSpPr>
          <p:nvPr>
            <p:ph type="dt" sz="half" idx="10"/>
          </p:nvPr>
        </p:nvSpPr>
        <p:spPr>
          <a:xfrm>
            <a:off x="4777317" y="6426200"/>
            <a:ext cx="3759200" cy="127000"/>
          </a:xfrm>
        </p:spPr>
        <p:txBody>
          <a:bodyPr/>
          <a:lstStyle>
            <a:lvl1pPr eaLnBrk="0" hangingPunct="0">
              <a:defRPr/>
            </a:lvl1pPr>
          </a:lstStyle>
          <a:p>
            <a:pPr>
              <a:defRPr/>
            </a:pPr>
            <a:fld id="{0735D150-E839-404E-8DAD-BBF190426A30}" type="datetime1">
              <a:rPr lang="en-US"/>
              <a:pPr>
                <a:defRPr/>
              </a:pPr>
              <a:t>3/28/2017</a:t>
            </a:fld>
            <a:endParaRPr lang="en-US" dirty="0"/>
          </a:p>
        </p:txBody>
      </p:sp>
      <p:sp>
        <p:nvSpPr>
          <p:cNvPr id="7" name="Slide Number Placeholder 13"/>
          <p:cNvSpPr>
            <a:spLocks noGrp="1"/>
          </p:cNvSpPr>
          <p:nvPr>
            <p:ph type="sldNum" sz="quarter" idx="11"/>
          </p:nvPr>
        </p:nvSpPr>
        <p:spPr>
          <a:xfrm>
            <a:off x="8553451" y="6400800"/>
            <a:ext cx="609600" cy="152400"/>
          </a:xfrm>
        </p:spPr>
        <p:txBody>
          <a:bodyPr/>
          <a:lstStyle>
            <a:lvl1pPr algn="r" eaLnBrk="0" hangingPunct="0">
              <a:defRPr/>
            </a:lvl1pPr>
          </a:lstStyle>
          <a:p>
            <a:fld id="{1F53BA7B-F433-473B-994C-9CE89A0FAF6E}" type="slidenum">
              <a:rPr lang="en-US" altLang="en-US"/>
              <a:pPr/>
              <a:t>‹#›</a:t>
            </a:fld>
            <a:endParaRPr lang="en-US" altLang="en-US" dirty="0"/>
          </a:p>
        </p:txBody>
      </p:sp>
      <p:sp>
        <p:nvSpPr>
          <p:cNvPr id="8" name="Footer Placeholder 14"/>
          <p:cNvSpPr>
            <a:spLocks noGrp="1"/>
          </p:cNvSpPr>
          <p:nvPr>
            <p:ph type="ftr" sz="quarter" idx="12"/>
          </p:nvPr>
        </p:nvSpPr>
        <p:spPr>
          <a:xfrm>
            <a:off x="47752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4924872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457201"/>
            <a:ext cx="4876800" cy="5714999"/>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Title 15"/>
          <p:cNvSpPr>
            <a:spLocks noGrp="1"/>
          </p:cNvSpPr>
          <p:nvPr>
            <p:ph type="title"/>
          </p:nvPr>
        </p:nvSpPr>
        <p:spPr/>
        <p:txBody>
          <a:bodyPr/>
          <a:lstStyle/>
          <a:p>
            <a:r>
              <a:rPr lang="en-US"/>
              <a:t>Click to edit Master title style</a:t>
            </a:r>
          </a:p>
        </p:txBody>
      </p:sp>
      <p:sp>
        <p:nvSpPr>
          <p:cNvPr id="4" name="Slide Number Placeholder 7"/>
          <p:cNvSpPr>
            <a:spLocks noGrp="1"/>
          </p:cNvSpPr>
          <p:nvPr>
            <p:ph type="sldNum" sz="quarter" idx="10"/>
          </p:nvPr>
        </p:nvSpPr>
        <p:spPr/>
        <p:txBody>
          <a:bodyPr/>
          <a:lstStyle>
            <a:lvl1pPr eaLnBrk="0" hangingPunct="0">
              <a:defRPr/>
            </a:lvl1pPr>
          </a:lstStyle>
          <a:p>
            <a:fld id="{13F429F8-6CB4-4939-885C-9624D7BFF351}" type="slidenum">
              <a:rPr lang="en-US" altLang="en-US"/>
              <a:pPr/>
              <a:t>‹#›</a:t>
            </a:fld>
            <a:endParaRPr lang="en-US" altLang="en-US" dirty="0"/>
          </a:p>
        </p:txBody>
      </p:sp>
      <p:sp>
        <p:nvSpPr>
          <p:cNvPr id="5" name="Date Placeholder 8"/>
          <p:cNvSpPr>
            <a:spLocks noGrp="1"/>
          </p:cNvSpPr>
          <p:nvPr>
            <p:ph type="dt" sz="half" idx="11"/>
          </p:nvPr>
        </p:nvSpPr>
        <p:spPr/>
        <p:txBody>
          <a:bodyPr/>
          <a:lstStyle>
            <a:lvl1pPr eaLnBrk="0" hangingPunct="0">
              <a:defRPr/>
            </a:lvl1pPr>
          </a:lstStyle>
          <a:p>
            <a:pPr>
              <a:defRPr/>
            </a:pPr>
            <a:fld id="{FD1ABEB1-DA6E-409C-9530-0BB8BA9C416B}" type="datetime1">
              <a:rPr lang="en-US"/>
              <a:pPr>
                <a:defRPr/>
              </a:pPr>
              <a:t>3/28/2017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40118150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10" descr="sphere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144000" y="0"/>
            <a:ext cx="3058584"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Title 14"/>
          <p:cNvSpPr>
            <a:spLocks noGrp="1"/>
          </p:cNvSpPr>
          <p:nvPr>
            <p:ph type="title"/>
          </p:nvPr>
        </p:nvSpPr>
        <p:spPr>
          <a:xfrm>
            <a:off x="609600" y="1828800"/>
            <a:ext cx="4267200" cy="1752600"/>
          </a:xfrm>
        </p:spPr>
        <p:txBody>
          <a:bodyPr anchor="b"/>
          <a:lstStyle/>
          <a:p>
            <a:r>
              <a:rPr lang="en-US"/>
              <a:t>Click to edit Master title style</a:t>
            </a:r>
          </a:p>
        </p:txBody>
      </p:sp>
      <p:sp>
        <p:nvSpPr>
          <p:cNvPr id="3" name="Text Placeholder 2"/>
          <p:cNvSpPr>
            <a:spLocks noGrp="1"/>
          </p:cNvSpPr>
          <p:nvPr>
            <p:ph type="body" sz="quarter" idx="13"/>
          </p:nvPr>
        </p:nvSpPr>
        <p:spPr>
          <a:xfrm>
            <a:off x="609601" y="3578225"/>
            <a:ext cx="4267527" cy="1459767"/>
          </a:xfrm>
        </p:spPr>
        <p:txBody>
          <a:bodyPr anchor="t">
            <a:normAutofit/>
          </a:bodyPr>
          <a:lstStyle>
            <a:lvl1pPr marL="0" indent="0" algn="r" defTabSz="914400" rtl="0" eaLnBrk="1" latinLnBrk="0" hangingPunct="1">
              <a:spcBef>
                <a:spcPct val="20000"/>
              </a:spcBef>
              <a:buClr>
                <a:schemeClr val="tx1">
                  <a:lumMod val="50000"/>
                  <a:lumOff val="50000"/>
                </a:schemeClr>
              </a:buClr>
              <a:buFont typeface="Wingdings" pitchFamily="2" charset="2"/>
              <a:buNone/>
              <a:defRPr lang="en-US" sz="1400" kern="1200" dirty="0" smtClean="0">
                <a:solidFill>
                  <a:schemeClr val="tx2"/>
                </a:solidFill>
                <a:latin typeface="+mn-lt"/>
                <a:ea typeface="+mn-ea"/>
                <a:cs typeface="+mn-cs"/>
              </a:defRPr>
            </a:lvl1pPr>
          </a:lstStyle>
          <a:p>
            <a:pPr lvl="0"/>
            <a:r>
              <a:rPr lang="en-US"/>
              <a:t>Click to edit Master text styles</a:t>
            </a:r>
          </a:p>
        </p:txBody>
      </p:sp>
      <p:sp>
        <p:nvSpPr>
          <p:cNvPr id="5" name="Date Placeholder 11"/>
          <p:cNvSpPr>
            <a:spLocks noGrp="1"/>
          </p:cNvSpPr>
          <p:nvPr>
            <p:ph type="dt" sz="half" idx="14"/>
          </p:nvPr>
        </p:nvSpPr>
        <p:spPr>
          <a:xfrm>
            <a:off x="1119717" y="6426200"/>
            <a:ext cx="3759200" cy="127000"/>
          </a:xfrm>
        </p:spPr>
        <p:txBody>
          <a:bodyPr/>
          <a:lstStyle>
            <a:lvl1pPr eaLnBrk="0" hangingPunct="0">
              <a:defRPr/>
            </a:lvl1pPr>
          </a:lstStyle>
          <a:p>
            <a:pPr>
              <a:defRPr/>
            </a:pPr>
            <a:fld id="{945E4871-8CBA-41AF-8D5F-6007412C1484}" type="datetime1">
              <a:rPr lang="en-US"/>
              <a:pPr>
                <a:defRPr/>
              </a:pPr>
              <a:t>3/28/2017</a:t>
            </a:fld>
            <a:endParaRPr lang="en-US" dirty="0"/>
          </a:p>
        </p:txBody>
      </p:sp>
      <p:sp>
        <p:nvSpPr>
          <p:cNvPr id="6" name="Slide Number Placeholder 12"/>
          <p:cNvSpPr>
            <a:spLocks noGrp="1"/>
          </p:cNvSpPr>
          <p:nvPr>
            <p:ph type="sldNum" sz="quarter" idx="15"/>
          </p:nvPr>
        </p:nvSpPr>
        <p:spPr>
          <a:xfrm>
            <a:off x="5488517" y="6400800"/>
            <a:ext cx="711200" cy="152400"/>
          </a:xfrm>
        </p:spPr>
        <p:txBody>
          <a:bodyPr/>
          <a:lstStyle>
            <a:lvl1pPr eaLnBrk="0" hangingPunct="0">
              <a:defRPr/>
            </a:lvl1pPr>
          </a:lstStyle>
          <a:p>
            <a:fld id="{20827869-6182-4327-8E57-AC27B2F5518F}" type="slidenum">
              <a:rPr lang="en-US" altLang="en-US"/>
              <a:pPr/>
              <a:t>‹#›</a:t>
            </a:fld>
            <a:endParaRPr lang="en-US" altLang="en-US" dirty="0"/>
          </a:p>
        </p:txBody>
      </p:sp>
      <p:sp>
        <p:nvSpPr>
          <p:cNvPr id="7" name="Footer Placeholder 13"/>
          <p:cNvSpPr>
            <a:spLocks noGrp="1"/>
          </p:cNvSpPr>
          <p:nvPr>
            <p:ph type="ftr" sz="quarter" idx="16"/>
          </p:nvPr>
        </p:nvSpPr>
        <p:spPr>
          <a:xfrm>
            <a:off x="1117600" y="6296025"/>
            <a:ext cx="3761317" cy="152400"/>
          </a:xfrm>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05340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34290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600" y="457200"/>
            <a:ext cx="4165600" cy="2667000"/>
          </a:xfrm>
        </p:spPr>
        <p:txBody>
          <a:bodyPr>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5" name="Slide Number Placeholder 7"/>
          <p:cNvSpPr>
            <a:spLocks noGrp="1"/>
          </p:cNvSpPr>
          <p:nvPr>
            <p:ph type="sldNum" sz="quarter" idx="10"/>
          </p:nvPr>
        </p:nvSpPr>
        <p:spPr/>
        <p:txBody>
          <a:bodyPr/>
          <a:lstStyle>
            <a:lvl1pPr eaLnBrk="0" hangingPunct="0">
              <a:defRPr/>
            </a:lvl1pPr>
          </a:lstStyle>
          <a:p>
            <a:fld id="{05568299-CBEC-41D1-A6D0-1BDF6AC409F6}" type="slidenum">
              <a:rPr lang="en-US" altLang="en-US"/>
              <a:pPr/>
              <a:t>‹#›</a:t>
            </a:fld>
            <a:endParaRPr lang="en-US" altLang="en-US" dirty="0"/>
          </a:p>
        </p:txBody>
      </p:sp>
      <p:sp>
        <p:nvSpPr>
          <p:cNvPr id="6" name="Date Placeholder 8"/>
          <p:cNvSpPr>
            <a:spLocks noGrp="1"/>
          </p:cNvSpPr>
          <p:nvPr>
            <p:ph type="dt" sz="half" idx="11"/>
          </p:nvPr>
        </p:nvSpPr>
        <p:spPr/>
        <p:txBody>
          <a:bodyPr/>
          <a:lstStyle>
            <a:lvl1pPr eaLnBrk="0" hangingPunct="0">
              <a:defRPr/>
            </a:lvl1pPr>
          </a:lstStyle>
          <a:p>
            <a:pPr>
              <a:defRPr/>
            </a:pPr>
            <a:fld id="{50BDB90B-2B9A-4976-9C82-F8F8FAB21DA0}" type="datetime1">
              <a:rPr lang="en-US"/>
              <a:pPr>
                <a:defRPr/>
              </a:pPr>
              <a:t>3/28/2017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19568511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275238"/>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675288"/>
            <a:ext cx="4775200" cy="2525112"/>
          </a:xfrm>
        </p:spPr>
        <p:txBody>
          <a:bodyPr anchor="t">
            <a:normAutofit/>
          </a:bodyPr>
          <a:lstStyle>
            <a:lvl1pPr marL="228600" indent="-182880">
              <a:defRPr sz="1400"/>
            </a:lvl1pPr>
            <a:lvl2pPr>
              <a:defRPr sz="1400"/>
            </a:lvl2pPr>
            <a:lvl3pPr>
              <a:defRPr sz="1400"/>
            </a:lvl3pPr>
            <a:lvl4pPr>
              <a:defRPr sz="1400" baseline="0"/>
            </a:lvl4pPr>
            <a:lvl5pPr>
              <a:buFont typeface="Wingdings" pitchFamily="2" charset="2"/>
              <a:buChar char="§"/>
              <a:defRPr sz="1400"/>
            </a:lvl5pPr>
            <a:lvl6pPr>
              <a:buFont typeface="Wingdings" pitchFamily="2" charset="2"/>
              <a:buChar cha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599" y="3429000"/>
            <a:ext cx="4775200" cy="411162"/>
          </a:xfrm>
        </p:spPr>
        <p:txBody>
          <a:bodyPr anchor="b">
            <a:noAutofit/>
          </a:bodyPr>
          <a:lstStyle>
            <a:lvl1pPr marL="0" indent="0" algn="ctr">
              <a:buNone/>
              <a:defRPr sz="1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599" y="3840162"/>
            <a:ext cx="4775200" cy="2515198"/>
          </a:xfrm>
        </p:spPr>
        <p:txBody>
          <a:bodyPr anchor="t">
            <a:normAutofit/>
          </a:bodyPr>
          <a:lstStyle>
            <a:lvl1pPr marL="228600" indent="-182880">
              <a:defRPr sz="1400"/>
            </a:lvl1pPr>
            <a:lvl2pPr>
              <a:defRPr sz="14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p:cNvSpPr>
            <a:spLocks noGrp="1"/>
          </p:cNvSpPr>
          <p:nvPr>
            <p:ph type="title"/>
          </p:nvPr>
        </p:nvSpPr>
        <p:spPr>
          <a:xfrm>
            <a:off x="6502400" y="457201"/>
            <a:ext cx="3759200" cy="5714999"/>
          </a:xfrm>
        </p:spPr>
        <p:txBody>
          <a:bodyPr/>
          <a:lstStyle/>
          <a:p>
            <a:r>
              <a:rPr lang="en-US"/>
              <a:t>Click to edit Master title style</a:t>
            </a:r>
          </a:p>
        </p:txBody>
      </p:sp>
      <p:sp>
        <p:nvSpPr>
          <p:cNvPr id="7" name="Slide Number Placeholder 7"/>
          <p:cNvSpPr>
            <a:spLocks noGrp="1"/>
          </p:cNvSpPr>
          <p:nvPr>
            <p:ph type="sldNum" sz="quarter" idx="10"/>
          </p:nvPr>
        </p:nvSpPr>
        <p:spPr/>
        <p:txBody>
          <a:bodyPr/>
          <a:lstStyle>
            <a:lvl1pPr eaLnBrk="0" hangingPunct="0">
              <a:defRPr/>
            </a:lvl1pPr>
          </a:lstStyle>
          <a:p>
            <a:fld id="{EE8D50DD-ED71-499E-9117-749DEEC767FA}" type="slidenum">
              <a:rPr lang="en-US" altLang="en-US"/>
              <a:pPr/>
              <a:t>‹#›</a:t>
            </a:fld>
            <a:endParaRPr lang="en-US" altLang="en-US" dirty="0"/>
          </a:p>
        </p:txBody>
      </p:sp>
      <p:sp>
        <p:nvSpPr>
          <p:cNvPr id="8" name="Date Placeholder 8"/>
          <p:cNvSpPr>
            <a:spLocks noGrp="1"/>
          </p:cNvSpPr>
          <p:nvPr>
            <p:ph type="dt" sz="half" idx="11"/>
          </p:nvPr>
        </p:nvSpPr>
        <p:spPr/>
        <p:txBody>
          <a:bodyPr/>
          <a:lstStyle>
            <a:lvl1pPr eaLnBrk="0" hangingPunct="0">
              <a:defRPr/>
            </a:lvl1pPr>
          </a:lstStyle>
          <a:p>
            <a:pPr>
              <a:defRPr/>
            </a:pPr>
            <a:fld id="{B4C3E012-2763-4791-A1DD-F1A96D9EF4F1}" type="datetime1">
              <a:rPr lang="en-US"/>
              <a:pPr>
                <a:defRPr/>
              </a:pPr>
              <a:t>3/28/2017</a:t>
            </a:fld>
            <a:endParaRPr lang="en-US" dirty="0"/>
          </a:p>
        </p:txBody>
      </p:sp>
      <p:sp>
        <p:nvSpPr>
          <p:cNvPr id="9"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980422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978400" y="457200"/>
            <a:ext cx="5283200" cy="5715000"/>
          </a:xfrm>
        </p:spPr>
        <p:txBody>
          <a:bodyPr/>
          <a:lstStyle/>
          <a:p>
            <a:r>
              <a:rPr lang="en-US"/>
              <a:t>Click to edit Master title style</a:t>
            </a:r>
            <a:endParaRPr lang="en-US" dirty="0"/>
          </a:p>
        </p:txBody>
      </p:sp>
      <p:sp>
        <p:nvSpPr>
          <p:cNvPr id="3" name="Slide Number Placeholder 7"/>
          <p:cNvSpPr>
            <a:spLocks noGrp="1"/>
          </p:cNvSpPr>
          <p:nvPr>
            <p:ph type="sldNum" sz="quarter" idx="10"/>
          </p:nvPr>
        </p:nvSpPr>
        <p:spPr/>
        <p:txBody>
          <a:bodyPr/>
          <a:lstStyle>
            <a:lvl1pPr eaLnBrk="0" hangingPunct="0">
              <a:defRPr/>
            </a:lvl1pPr>
          </a:lstStyle>
          <a:p>
            <a:fld id="{D7ABFED6-F222-41AC-A5F9-00EB2FFA9184}" type="slidenum">
              <a:rPr lang="en-US" altLang="en-US"/>
              <a:pPr/>
              <a:t>‹#›</a:t>
            </a:fld>
            <a:endParaRPr lang="en-US" altLang="en-US" dirty="0"/>
          </a:p>
        </p:txBody>
      </p:sp>
      <p:sp>
        <p:nvSpPr>
          <p:cNvPr id="4" name="Date Placeholder 8"/>
          <p:cNvSpPr>
            <a:spLocks noGrp="1"/>
          </p:cNvSpPr>
          <p:nvPr>
            <p:ph type="dt" sz="half" idx="11"/>
          </p:nvPr>
        </p:nvSpPr>
        <p:spPr/>
        <p:txBody>
          <a:bodyPr/>
          <a:lstStyle>
            <a:lvl1pPr eaLnBrk="0" hangingPunct="0">
              <a:defRPr/>
            </a:lvl1pPr>
          </a:lstStyle>
          <a:p>
            <a:pPr>
              <a:defRPr/>
            </a:pPr>
            <a:fld id="{BB068943-6C6E-43C2-B664-1AACA8C1B8F8}" type="datetime1">
              <a:rPr lang="en-US"/>
              <a:pPr>
                <a:defRPr/>
              </a:pPr>
              <a:t>3/28/2017</a:t>
            </a:fld>
            <a:endParaRPr lang="en-US" dirty="0"/>
          </a:p>
        </p:txBody>
      </p:sp>
      <p:sp>
        <p:nvSpPr>
          <p:cNvPr id="5"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8448693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7"/>
          <p:cNvSpPr>
            <a:spLocks noGrp="1"/>
          </p:cNvSpPr>
          <p:nvPr>
            <p:ph type="sldNum" sz="quarter" idx="10"/>
          </p:nvPr>
        </p:nvSpPr>
        <p:spPr/>
        <p:txBody>
          <a:bodyPr/>
          <a:lstStyle>
            <a:lvl1pPr eaLnBrk="0" hangingPunct="0">
              <a:defRPr/>
            </a:lvl1pPr>
          </a:lstStyle>
          <a:p>
            <a:fld id="{DC1FA3F3-9A39-458C-B822-278285F80B6B}" type="slidenum">
              <a:rPr lang="en-US" altLang="en-US"/>
              <a:pPr/>
              <a:t>‹#›</a:t>
            </a:fld>
            <a:endParaRPr lang="en-US" altLang="en-US" dirty="0"/>
          </a:p>
        </p:txBody>
      </p:sp>
      <p:sp>
        <p:nvSpPr>
          <p:cNvPr id="3" name="Date Placeholder 8"/>
          <p:cNvSpPr>
            <a:spLocks noGrp="1"/>
          </p:cNvSpPr>
          <p:nvPr>
            <p:ph type="dt" sz="half" idx="11"/>
          </p:nvPr>
        </p:nvSpPr>
        <p:spPr/>
        <p:txBody>
          <a:bodyPr/>
          <a:lstStyle>
            <a:lvl1pPr eaLnBrk="0" hangingPunct="0">
              <a:defRPr/>
            </a:lvl1pPr>
          </a:lstStyle>
          <a:p>
            <a:pPr>
              <a:defRPr/>
            </a:pPr>
            <a:fld id="{369F89A6-ECCC-48EF-8455-C4DD69DDC208}" type="datetime1">
              <a:rPr lang="en-US"/>
              <a:pPr>
                <a:defRPr/>
              </a:pPr>
              <a:t>3/28/2017</a:t>
            </a:fld>
            <a:endParaRPr lang="en-US" dirty="0"/>
          </a:p>
        </p:txBody>
      </p:sp>
      <p:sp>
        <p:nvSpPr>
          <p:cNvPr id="4"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2653829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08800" y="1676401"/>
            <a:ext cx="3352800" cy="1874837"/>
          </a:xfrm>
        </p:spPr>
        <p:txBody>
          <a:bodyPr anchor="b"/>
          <a:lstStyle>
            <a:lvl1pPr algn="r">
              <a:defRPr sz="2000" b="0">
                <a:effectLst/>
              </a:defRPr>
            </a:lvl1pPr>
          </a:lstStyle>
          <a:p>
            <a:r>
              <a:rPr lang="en-US"/>
              <a:t>Click to edit Master title style</a:t>
            </a:r>
            <a:endParaRPr lang="en-US" dirty="0"/>
          </a:p>
        </p:txBody>
      </p:sp>
      <p:sp>
        <p:nvSpPr>
          <p:cNvPr id="3" name="Content Placeholder 2"/>
          <p:cNvSpPr>
            <a:spLocks noGrp="1"/>
          </p:cNvSpPr>
          <p:nvPr>
            <p:ph idx="1"/>
          </p:nvPr>
        </p:nvSpPr>
        <p:spPr>
          <a:xfrm>
            <a:off x="406400" y="1676400"/>
            <a:ext cx="6266688" cy="3505200"/>
          </a:xfrm>
        </p:spPr>
        <p:txBody>
          <a:bodyPr>
            <a:normAutofit/>
          </a:bodyPr>
          <a:lstStyle>
            <a:lvl1pPr marL="228600" indent="-182880">
              <a:defRPr sz="1200"/>
            </a:lvl1pPr>
            <a:lvl2pPr>
              <a:defRPr sz="12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C6E596D3-1472-4DE2-8621-89BC3EE83E17}" type="slidenum">
              <a:rPr lang="en-US" altLang="en-US"/>
              <a:pPr/>
              <a:t>‹#›</a:t>
            </a:fld>
            <a:endParaRPr lang="en-US" altLang="en-US" dirty="0"/>
          </a:p>
        </p:txBody>
      </p:sp>
      <p:sp>
        <p:nvSpPr>
          <p:cNvPr id="6" name="Date Placeholder 8"/>
          <p:cNvSpPr>
            <a:spLocks noGrp="1"/>
          </p:cNvSpPr>
          <p:nvPr>
            <p:ph type="dt" sz="half" idx="11"/>
          </p:nvPr>
        </p:nvSpPr>
        <p:spPr/>
        <p:txBody>
          <a:bodyPr/>
          <a:lstStyle>
            <a:lvl1pPr eaLnBrk="0" hangingPunct="0">
              <a:defRPr/>
            </a:lvl1pPr>
          </a:lstStyle>
          <a:p>
            <a:pPr>
              <a:defRPr/>
            </a:pPr>
            <a:fld id="{DDAE4663-C5C6-4BE4-8562-69F378DA42D8}" type="datetime1">
              <a:rPr lang="en-US"/>
              <a:pPr>
                <a:defRPr/>
              </a:pPr>
              <a:t>3/28/2017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42616097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406401" y="1676400"/>
            <a:ext cx="6262623" cy="3505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11" name="Title 1"/>
          <p:cNvSpPr>
            <a:spLocks noGrp="1"/>
          </p:cNvSpPr>
          <p:nvPr>
            <p:ph type="title"/>
          </p:nvPr>
        </p:nvSpPr>
        <p:spPr>
          <a:xfrm>
            <a:off x="6908800" y="1676400"/>
            <a:ext cx="3352800" cy="1875972"/>
          </a:xfrm>
        </p:spPr>
        <p:txBody>
          <a:bodyPr anchor="b"/>
          <a:lstStyle>
            <a:lvl1pPr algn="r">
              <a:defRPr sz="2000" b="0">
                <a:effectLst/>
              </a:defRPr>
            </a:lvl1pPr>
          </a:lstStyle>
          <a:p>
            <a:r>
              <a:rPr lang="en-US"/>
              <a:t>Click to edit Master title style</a:t>
            </a:r>
            <a:endParaRPr lang="en-US" dirty="0"/>
          </a:p>
        </p:txBody>
      </p:sp>
      <p:sp>
        <p:nvSpPr>
          <p:cNvPr id="12" name="Text Placeholder 3"/>
          <p:cNvSpPr>
            <a:spLocks noGrp="1"/>
          </p:cNvSpPr>
          <p:nvPr>
            <p:ph type="body" sz="half" idx="2"/>
          </p:nvPr>
        </p:nvSpPr>
        <p:spPr>
          <a:xfrm>
            <a:off x="7315200" y="3552372"/>
            <a:ext cx="2946400" cy="1629228"/>
          </a:xfrm>
        </p:spPr>
        <p:txBody>
          <a:bodyPr anchor="t">
            <a:normAutofit/>
          </a:bodyPr>
          <a:lstStyle>
            <a:lvl1pPr marL="0" indent="0" algn="r">
              <a:buNone/>
              <a:defRPr sz="12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Slide Number Placeholder 7"/>
          <p:cNvSpPr>
            <a:spLocks noGrp="1"/>
          </p:cNvSpPr>
          <p:nvPr>
            <p:ph type="sldNum" sz="quarter" idx="10"/>
          </p:nvPr>
        </p:nvSpPr>
        <p:spPr/>
        <p:txBody>
          <a:bodyPr/>
          <a:lstStyle>
            <a:lvl1pPr eaLnBrk="0" hangingPunct="0">
              <a:defRPr/>
            </a:lvl1pPr>
          </a:lstStyle>
          <a:p>
            <a:fld id="{7679F445-5351-4BC6-B86A-AEFD02505EBF}" type="slidenum">
              <a:rPr lang="en-US" altLang="en-US"/>
              <a:pPr/>
              <a:t>‹#›</a:t>
            </a:fld>
            <a:endParaRPr lang="en-US" altLang="en-US" dirty="0"/>
          </a:p>
        </p:txBody>
      </p:sp>
      <p:sp>
        <p:nvSpPr>
          <p:cNvPr id="6" name="Date Placeholder 8"/>
          <p:cNvSpPr>
            <a:spLocks noGrp="1"/>
          </p:cNvSpPr>
          <p:nvPr>
            <p:ph type="dt" sz="half" idx="11"/>
          </p:nvPr>
        </p:nvSpPr>
        <p:spPr/>
        <p:txBody>
          <a:bodyPr/>
          <a:lstStyle>
            <a:lvl1pPr eaLnBrk="0" hangingPunct="0">
              <a:defRPr/>
            </a:lvl1pPr>
          </a:lstStyle>
          <a:p>
            <a:pPr>
              <a:defRPr/>
            </a:pPr>
            <a:fld id="{4975B06C-80C8-4C3A-9902-4E932F1F491B}" type="datetime1">
              <a:rPr lang="en-US"/>
              <a:pPr>
                <a:defRPr/>
              </a:pPr>
              <a:t>3/28/2017</a:t>
            </a:fld>
            <a:endParaRPr lang="en-US" dirty="0"/>
          </a:p>
        </p:txBody>
      </p:sp>
      <p:sp>
        <p:nvSpPr>
          <p:cNvPr id="7"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39064661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806D5C4-6EA6-4347-8541-F037622F9D6C}" type="slidenum">
              <a:rPr lang="en-US" altLang="en-US"/>
              <a:pPr/>
              <a:t>‹#›</a:t>
            </a:fld>
            <a:endParaRPr lang="en-US" altLang="en-US" dirty="0"/>
          </a:p>
        </p:txBody>
      </p:sp>
      <p:sp>
        <p:nvSpPr>
          <p:cNvPr id="5" name="Date Placeholder 8"/>
          <p:cNvSpPr>
            <a:spLocks noGrp="1"/>
          </p:cNvSpPr>
          <p:nvPr>
            <p:ph type="dt" sz="half" idx="11"/>
          </p:nvPr>
        </p:nvSpPr>
        <p:spPr/>
        <p:txBody>
          <a:bodyPr/>
          <a:lstStyle>
            <a:lvl1pPr eaLnBrk="0" hangingPunct="0">
              <a:defRPr/>
            </a:lvl1pPr>
          </a:lstStyle>
          <a:p>
            <a:pPr>
              <a:defRPr/>
            </a:pPr>
            <a:fld id="{14620AF0-0938-4CAC-9433-1501AC5E47D9}" type="datetime1">
              <a:rPr lang="en-US"/>
              <a:pPr>
                <a:defRPr/>
              </a:pPr>
              <a:t>3/28/2017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27281545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7"/>
          <p:cNvSpPr>
            <a:spLocks noGrp="1"/>
          </p:cNvSpPr>
          <p:nvPr>
            <p:ph type="sldNum" sz="quarter" idx="10"/>
          </p:nvPr>
        </p:nvSpPr>
        <p:spPr/>
        <p:txBody>
          <a:bodyPr/>
          <a:lstStyle>
            <a:lvl1pPr eaLnBrk="0" hangingPunct="0">
              <a:defRPr/>
            </a:lvl1pPr>
          </a:lstStyle>
          <a:p>
            <a:fld id="{5991C765-5A33-4D46-A1CA-3135E538427F}" type="slidenum">
              <a:rPr lang="en-US" altLang="en-US"/>
              <a:pPr/>
              <a:t>‹#›</a:t>
            </a:fld>
            <a:endParaRPr lang="en-US" altLang="en-US" dirty="0"/>
          </a:p>
        </p:txBody>
      </p:sp>
      <p:sp>
        <p:nvSpPr>
          <p:cNvPr id="5" name="Date Placeholder 8"/>
          <p:cNvSpPr>
            <a:spLocks noGrp="1"/>
          </p:cNvSpPr>
          <p:nvPr>
            <p:ph type="dt" sz="half" idx="11"/>
          </p:nvPr>
        </p:nvSpPr>
        <p:spPr/>
        <p:txBody>
          <a:bodyPr/>
          <a:lstStyle>
            <a:lvl1pPr eaLnBrk="0" hangingPunct="0">
              <a:defRPr/>
            </a:lvl1pPr>
          </a:lstStyle>
          <a:p>
            <a:pPr>
              <a:defRPr/>
            </a:pPr>
            <a:fld id="{EFCF14FE-645A-4DD5-89A5-F95D6F354111}" type="datetime1">
              <a:rPr lang="en-US"/>
              <a:pPr>
                <a:defRPr/>
              </a:pPr>
              <a:t>3/28/2017</a:t>
            </a:fld>
            <a:endParaRPr lang="en-US" dirty="0"/>
          </a:p>
        </p:txBody>
      </p:sp>
      <p:sp>
        <p:nvSpPr>
          <p:cNvPr id="6" name="Footer Placeholder 9"/>
          <p:cNvSpPr>
            <a:spLocks noGrp="1"/>
          </p:cNvSpPr>
          <p:nvPr>
            <p:ph type="ftr" sz="quarter" idx="12"/>
          </p:nvPr>
        </p:nvSpPr>
        <p:spPr/>
        <p:txBody>
          <a:bodyPr/>
          <a:lstStyle>
            <a:lvl1pPr eaLnBrk="0" hangingPunct="0">
              <a:defRPr/>
            </a:lvl1pPr>
          </a:lstStyle>
          <a:p>
            <a:pPr>
              <a:defRPr/>
            </a:pPr>
            <a:endParaRPr lang="en-US" dirty="0"/>
          </a:p>
        </p:txBody>
      </p:sp>
    </p:spTree>
    <p:extLst>
      <p:ext uri="{BB962C8B-B14F-4D97-AF65-F5344CB8AC3E}">
        <p14:creationId xmlns:p14="http://schemas.microsoft.com/office/powerpoint/2010/main" val="2294196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11" descr="sphere2.pn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dirty="0"/>
              <a:t>Click to edit Master title style</a:t>
            </a:r>
          </a:p>
        </p:txBody>
      </p:sp>
      <p:sp>
        <p:nvSpPr>
          <p:cNvPr id="1028"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b="0">
                <a:solidFill>
                  <a:srgbClr val="7F7F7F"/>
                </a:solidFill>
                <a:latin typeface="Calibri" panose="020F0502020204030204" pitchFamily="34" charset="0"/>
              </a:defRPr>
            </a:lvl1pPr>
          </a:lstStyle>
          <a:p>
            <a:pPr>
              <a:defRPr/>
            </a:pPr>
            <a:fld id="{BD4D58FE-B9C5-4F94-92FF-A2FFA5C6E7EB}" type="slidenum">
              <a:rPr lang="en-US" altLang="en-US"/>
              <a:pPr>
                <a:defRPr/>
              </a:pPr>
              <a:t>‹#›</a:t>
            </a:fld>
            <a:endParaRPr lang="en-US" altLang="en-US" dirty="0"/>
          </a:p>
        </p:txBody>
      </p:sp>
      <p:sp>
        <p:nvSpPr>
          <p:cNvPr id="9" name="Date Placeholder 8"/>
          <p:cNvSpPr>
            <a:spLocks noGrp="1"/>
          </p:cNvSpPr>
          <p:nvPr>
            <p:ph type="dt" sz="half" idx="2"/>
          </p:nvPr>
        </p:nvSpPr>
        <p:spPr>
          <a:xfrm>
            <a:off x="6502400" y="6426200"/>
            <a:ext cx="3759200" cy="127000"/>
          </a:xfrm>
          <a:prstGeom prst="rect">
            <a:avLst/>
          </a:prstGeom>
        </p:spPr>
        <p:txBody>
          <a:bodyPr vert="horz" lIns="91440" tIns="45720" rIns="91440" bIns="45720" rtlCol="0" anchor="ctr"/>
          <a:lstStyle>
            <a:lvl1pPr algn="r" eaLnBrk="1" fontAlgn="auto" hangingPunct="1">
              <a:spcBef>
                <a:spcPts val="0"/>
              </a:spcBef>
              <a:spcAft>
                <a:spcPts val="0"/>
              </a:spcAft>
              <a:defRPr sz="1050" b="0" smtClean="0">
                <a:solidFill>
                  <a:prstClr val="black">
                    <a:lumMod val="50000"/>
                    <a:lumOff val="50000"/>
                  </a:prstClr>
                </a:solidFill>
                <a:latin typeface="Calibri"/>
                <a:ea typeface="+mn-ea"/>
              </a:defRPr>
            </a:lvl1pPr>
          </a:lstStyle>
          <a:p>
            <a:pPr>
              <a:defRPr/>
            </a:pPr>
            <a:fld id="{0ED0E2AD-942E-4C91-A8F6-98DE5285A5A7}" type="datetime1">
              <a:rPr lang="en-US"/>
              <a:pPr>
                <a:defRPr/>
              </a:pPr>
              <a:t>3/28/2017</a:t>
            </a:fld>
            <a:endParaRPr 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fontAlgn="auto" hangingPunct="1">
              <a:spcBef>
                <a:spcPts val="0"/>
              </a:spcBef>
              <a:spcAft>
                <a:spcPts val="0"/>
              </a:spcAft>
              <a:defRPr sz="1050" b="0">
                <a:solidFill>
                  <a:prstClr val="black"/>
                </a:solidFill>
                <a:latin typeface="Calibri"/>
                <a:ea typeface="+mn-ea"/>
              </a:defRPr>
            </a:lvl1pPr>
          </a:lstStyle>
          <a:p>
            <a:pPr>
              <a:defRPr/>
            </a:pPr>
            <a:endParaRPr lang="en-US" dirty="0"/>
          </a:p>
        </p:txBody>
      </p:sp>
      <p:pic>
        <p:nvPicPr>
          <p:cNvPr id="3" name="Picture 2"/>
          <p:cNvPicPr>
            <a:picLocks noChangeAspect="1"/>
          </p:cNvPicPr>
          <p:nvPr userDrawn="1"/>
        </p:nvPicPr>
        <p:blipFill>
          <a:blip r:embed="rId15"/>
          <a:stretch>
            <a:fillRect/>
          </a:stretch>
        </p:blipFill>
        <p:spPr>
          <a:xfrm>
            <a:off x="9417270" y="154080"/>
            <a:ext cx="2347163" cy="926672"/>
          </a:xfrm>
          <a:prstGeom prst="rect">
            <a:avLst/>
          </a:prstGeom>
        </p:spPr>
      </p:pic>
    </p:spTree>
    <p:extLst>
      <p:ext uri="{BB962C8B-B14F-4D97-AF65-F5344CB8AC3E}">
        <p14:creationId xmlns:p14="http://schemas.microsoft.com/office/powerpoint/2010/main" val="1726834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96" r:id="rId12"/>
  </p:sldLayoutIdLst>
  <p:hf hdr="0" ft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11" descr="sphere2.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76"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7F7F7F"/>
                </a:solidFill>
              </a:defRPr>
            </a:lvl1pPr>
          </a:lstStyle>
          <a:p>
            <a:fld id="{C8524C6A-F0A5-4324-A7E2-253B89FBB418}" type="slidenum">
              <a:rPr lang="en-US" altLang="en-US"/>
              <a:pPr/>
              <a:t>‹#›</a:t>
            </a:fld>
            <a:endParaRPr lang="en-US" alt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hangingPunct="1">
              <a:defRPr sz="1050">
                <a:solidFill>
                  <a:prstClr val="black"/>
                </a:solidFill>
                <a:latin typeface="Arial" charset="0"/>
                <a:cs typeface="+mn-cs"/>
              </a:defRPr>
            </a:lvl1pPr>
          </a:lstStyle>
          <a:p>
            <a:pPr>
              <a:defRPr/>
            </a:pPr>
            <a:endParaRPr lang="en-US" dirty="0"/>
          </a:p>
        </p:txBody>
      </p:sp>
    </p:spTree>
    <p:extLst>
      <p:ext uri="{BB962C8B-B14F-4D97-AF65-F5344CB8AC3E}">
        <p14:creationId xmlns:p14="http://schemas.microsoft.com/office/powerpoint/2010/main" val="6102114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074" name="Picture 11" descr="sphere2.png"/>
          <p:cNvPicPr>
            <a:picLocks noChangeAspect="1"/>
          </p:cNvPicPr>
          <p:nvPr/>
        </p:nvPicPr>
        <p:blipFill>
          <a:blip r:embed="rId13">
            <a:extLst>
              <a:ext uri="{28A0092B-C50C-407E-A947-70E740481C1C}">
                <a14:useLocalDpi xmlns:a14="http://schemas.microsoft.com/office/drawing/2010/main" val="0"/>
              </a:ext>
            </a:extLst>
          </a:blip>
          <a:srcRect/>
          <a:stretch>
            <a:fillRect/>
          </a:stretch>
        </p:blipFill>
        <p:spPr bwMode="auto">
          <a:xfrm>
            <a:off x="11764434" y="0"/>
            <a:ext cx="427567"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p:cNvSpPr>
            <a:spLocks noGrp="1"/>
          </p:cNvSpPr>
          <p:nvPr>
            <p:ph type="title"/>
          </p:nvPr>
        </p:nvSpPr>
        <p:spPr>
          <a:xfrm>
            <a:off x="6502400" y="457200"/>
            <a:ext cx="3759200" cy="571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076" name="Text Placeholder 2"/>
          <p:cNvSpPr>
            <a:spLocks noGrp="1"/>
          </p:cNvSpPr>
          <p:nvPr>
            <p:ph type="body" idx="1"/>
          </p:nvPr>
        </p:nvSpPr>
        <p:spPr bwMode="auto">
          <a:xfrm>
            <a:off x="609600" y="457200"/>
            <a:ext cx="487680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8" name="Slide Number Placeholder 7"/>
          <p:cNvSpPr>
            <a:spLocks noGrp="1"/>
          </p:cNvSpPr>
          <p:nvPr>
            <p:ph type="sldNum" sz="quarter" idx="4"/>
          </p:nvPr>
        </p:nvSpPr>
        <p:spPr>
          <a:xfrm>
            <a:off x="10363200" y="6400800"/>
            <a:ext cx="711200" cy="152400"/>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7F7F7F"/>
                </a:solidFill>
              </a:defRPr>
            </a:lvl1pPr>
          </a:lstStyle>
          <a:p>
            <a:fld id="{77A7FAC4-2775-4FDE-8C5A-67B310F32E6D}" type="slidenum">
              <a:rPr lang="en-US" altLang="en-US"/>
              <a:pPr/>
              <a:t>‹#›</a:t>
            </a:fld>
            <a:endParaRPr lang="en-US" altLang="en-US" dirty="0"/>
          </a:p>
        </p:txBody>
      </p:sp>
      <p:sp>
        <p:nvSpPr>
          <p:cNvPr id="9" name="Date Placeholder 8"/>
          <p:cNvSpPr>
            <a:spLocks noGrp="1"/>
          </p:cNvSpPr>
          <p:nvPr>
            <p:ph type="dt" sz="half" idx="2"/>
          </p:nvPr>
        </p:nvSpPr>
        <p:spPr>
          <a:xfrm>
            <a:off x="6502400" y="6426200"/>
            <a:ext cx="3759200" cy="127000"/>
          </a:xfrm>
          <a:prstGeom prst="rect">
            <a:avLst/>
          </a:prstGeom>
        </p:spPr>
        <p:txBody>
          <a:bodyPr vert="horz" lIns="91440" tIns="45720" rIns="91440" bIns="45720" rtlCol="0" anchor="ctr"/>
          <a:lstStyle>
            <a:lvl1pPr algn="r" eaLnBrk="1" hangingPunct="1">
              <a:defRPr sz="1050">
                <a:solidFill>
                  <a:prstClr val="black">
                    <a:lumMod val="50000"/>
                    <a:lumOff val="50000"/>
                  </a:prstClr>
                </a:solidFill>
                <a:latin typeface="Arial" charset="0"/>
                <a:cs typeface="+mn-cs"/>
              </a:defRPr>
            </a:lvl1pPr>
          </a:lstStyle>
          <a:p>
            <a:pPr>
              <a:defRPr/>
            </a:pPr>
            <a:fld id="{61323DE4-AA64-4B05-A43C-E5982AB5AF95}" type="datetime1">
              <a:rPr lang="en-US"/>
              <a:pPr>
                <a:defRPr/>
              </a:pPr>
              <a:t>3/28/2017</a:t>
            </a:fld>
            <a:endParaRPr lang="en-US" dirty="0"/>
          </a:p>
        </p:txBody>
      </p:sp>
      <p:sp>
        <p:nvSpPr>
          <p:cNvPr id="10" name="Footer Placeholder 9"/>
          <p:cNvSpPr>
            <a:spLocks noGrp="1"/>
          </p:cNvSpPr>
          <p:nvPr>
            <p:ph type="ftr" sz="quarter" idx="3"/>
          </p:nvPr>
        </p:nvSpPr>
        <p:spPr>
          <a:xfrm>
            <a:off x="6500285" y="6296025"/>
            <a:ext cx="3761316" cy="152400"/>
          </a:xfrm>
          <a:prstGeom prst="rect">
            <a:avLst/>
          </a:prstGeom>
        </p:spPr>
        <p:txBody>
          <a:bodyPr vert="horz" lIns="91440" tIns="45720" rIns="91440" bIns="45720" rtlCol="0" anchor="b"/>
          <a:lstStyle>
            <a:lvl1pPr algn="r" eaLnBrk="1" hangingPunct="1">
              <a:defRPr sz="1050">
                <a:solidFill>
                  <a:prstClr val="black"/>
                </a:solidFill>
                <a:latin typeface="Arial" charset="0"/>
                <a:cs typeface="+mn-cs"/>
              </a:defRPr>
            </a:lvl1pPr>
          </a:lstStyle>
          <a:p>
            <a:pPr>
              <a:defRPr/>
            </a:pPr>
            <a:endParaRPr lang="en-US" dirty="0"/>
          </a:p>
        </p:txBody>
      </p:sp>
    </p:spTree>
    <p:extLst>
      <p:ext uri="{BB962C8B-B14F-4D97-AF65-F5344CB8AC3E}">
        <p14:creationId xmlns:p14="http://schemas.microsoft.com/office/powerpoint/2010/main" val="3495276303"/>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hf sldNum="0" hdr="0" dt="0"/>
  <p:txStyles>
    <p:titleStyle>
      <a:lvl1pPr algn="r" rtl="0" eaLnBrk="0" fontAlgn="base" hangingPunct="0">
        <a:spcBef>
          <a:spcPct val="0"/>
        </a:spcBef>
        <a:spcAft>
          <a:spcPct val="0"/>
        </a:spcAft>
        <a:defRPr sz="2800" kern="1200">
          <a:gradFill>
            <a:gsLst>
              <a:gs pos="0">
                <a:schemeClr val="tx1">
                  <a:lumMod val="50000"/>
                </a:schemeClr>
              </a:gs>
              <a:gs pos="61000">
                <a:schemeClr val="tx1"/>
              </a:gs>
            </a:gsLst>
            <a:lin ang="5400000" scaled="0"/>
          </a:gradFill>
          <a:latin typeface="+mj-lt"/>
          <a:ea typeface="+mj-ea"/>
          <a:cs typeface="+mj-cs"/>
        </a:defRPr>
      </a:lvl1pPr>
      <a:lvl2pPr algn="r" rtl="0" eaLnBrk="0" fontAlgn="base" hangingPunct="0">
        <a:spcBef>
          <a:spcPct val="0"/>
        </a:spcBef>
        <a:spcAft>
          <a:spcPct val="0"/>
        </a:spcAft>
        <a:defRPr sz="2800">
          <a:solidFill>
            <a:schemeClr val="tx1"/>
          </a:solidFill>
          <a:latin typeface="Calibri" pitchFamily="34" charset="0"/>
        </a:defRPr>
      </a:lvl2pPr>
      <a:lvl3pPr algn="r" rtl="0" eaLnBrk="0" fontAlgn="base" hangingPunct="0">
        <a:spcBef>
          <a:spcPct val="0"/>
        </a:spcBef>
        <a:spcAft>
          <a:spcPct val="0"/>
        </a:spcAft>
        <a:defRPr sz="2800">
          <a:solidFill>
            <a:schemeClr val="tx1"/>
          </a:solidFill>
          <a:latin typeface="Calibri" pitchFamily="34" charset="0"/>
        </a:defRPr>
      </a:lvl3pPr>
      <a:lvl4pPr algn="r" rtl="0" eaLnBrk="0" fontAlgn="base" hangingPunct="0">
        <a:spcBef>
          <a:spcPct val="0"/>
        </a:spcBef>
        <a:spcAft>
          <a:spcPct val="0"/>
        </a:spcAft>
        <a:defRPr sz="2800">
          <a:solidFill>
            <a:schemeClr val="tx1"/>
          </a:solidFill>
          <a:latin typeface="Calibri" pitchFamily="34" charset="0"/>
        </a:defRPr>
      </a:lvl4pPr>
      <a:lvl5pPr algn="r" rtl="0" eaLnBrk="0" fontAlgn="base" hangingPunct="0">
        <a:spcBef>
          <a:spcPct val="0"/>
        </a:spcBef>
        <a:spcAft>
          <a:spcPct val="0"/>
        </a:spcAft>
        <a:defRPr sz="2800">
          <a:solidFill>
            <a:schemeClr val="tx1"/>
          </a:solidFill>
          <a:latin typeface="Calibri" pitchFamily="34" charset="0"/>
        </a:defRPr>
      </a:lvl5pPr>
      <a:lvl6pPr marL="457200" algn="r" rtl="0" fontAlgn="base">
        <a:spcBef>
          <a:spcPct val="0"/>
        </a:spcBef>
        <a:spcAft>
          <a:spcPct val="0"/>
        </a:spcAft>
        <a:defRPr sz="2800">
          <a:solidFill>
            <a:schemeClr val="tx1"/>
          </a:solidFill>
          <a:latin typeface="Calibri" pitchFamily="34" charset="0"/>
        </a:defRPr>
      </a:lvl6pPr>
      <a:lvl7pPr marL="914400" algn="r" rtl="0" fontAlgn="base">
        <a:spcBef>
          <a:spcPct val="0"/>
        </a:spcBef>
        <a:spcAft>
          <a:spcPct val="0"/>
        </a:spcAft>
        <a:defRPr sz="2800">
          <a:solidFill>
            <a:schemeClr val="tx1"/>
          </a:solidFill>
          <a:latin typeface="Calibri" pitchFamily="34" charset="0"/>
        </a:defRPr>
      </a:lvl7pPr>
      <a:lvl8pPr marL="1371600" algn="r" rtl="0" fontAlgn="base">
        <a:spcBef>
          <a:spcPct val="0"/>
        </a:spcBef>
        <a:spcAft>
          <a:spcPct val="0"/>
        </a:spcAft>
        <a:defRPr sz="2800">
          <a:solidFill>
            <a:schemeClr val="tx1"/>
          </a:solidFill>
          <a:latin typeface="Calibri" pitchFamily="34" charset="0"/>
        </a:defRPr>
      </a:lvl8pPr>
      <a:lvl9pPr marL="1828800" algn="r" rtl="0" fontAlgn="base">
        <a:spcBef>
          <a:spcPct val="0"/>
        </a:spcBef>
        <a:spcAft>
          <a:spcPct val="0"/>
        </a:spcAft>
        <a:defRPr sz="2800">
          <a:solidFill>
            <a:schemeClr val="tx1"/>
          </a:solidFill>
          <a:latin typeface="Calibri" pitchFamily="34" charset="0"/>
        </a:defRPr>
      </a:lvl9pPr>
    </p:titleStyle>
    <p:bodyStyle>
      <a:lvl1pPr marL="182563" indent="-182563" algn="l" rtl="0" eaLnBrk="0" fontAlgn="base" hangingPunct="0">
        <a:spcBef>
          <a:spcPct val="20000"/>
        </a:spcBef>
        <a:spcAft>
          <a:spcPct val="0"/>
        </a:spcAft>
        <a:buClr>
          <a:srgbClr val="7F7F7F"/>
        </a:buClr>
        <a:buFont typeface="Wingdings" panose="05000000000000000000" pitchFamily="2" charset="2"/>
        <a:buChar char="§"/>
        <a:defRPr kern="1200">
          <a:solidFill>
            <a:srgbClr val="000000"/>
          </a:solidFill>
          <a:latin typeface="+mn-lt"/>
          <a:ea typeface="+mn-ea"/>
          <a:cs typeface="+mn-cs"/>
        </a:defRPr>
      </a:lvl1pPr>
      <a:lvl2pPr marL="411163"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2pPr>
      <a:lvl3pPr marL="593725"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3pPr>
      <a:lvl4pPr marL="776288"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4pPr>
      <a:lvl5pPr marL="958850" indent="-182563" algn="l" rtl="0" eaLnBrk="0" fontAlgn="base" hangingPunct="0">
        <a:spcBef>
          <a:spcPct val="20000"/>
        </a:spcBef>
        <a:spcAft>
          <a:spcPct val="0"/>
        </a:spcAft>
        <a:buClr>
          <a:srgbClr val="7F7F7F"/>
        </a:buClr>
        <a:buFont typeface="Wingdings" panose="05000000000000000000" pitchFamily="2" charset="2"/>
        <a:buChar char="§"/>
        <a:defRPr sz="1400" kern="1200">
          <a:solidFill>
            <a:srgbClr val="000000"/>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7.xml"/><Relationship Id="rId5" Type="http://schemas.openxmlformats.org/officeDocument/2006/relationships/image" Target="../media/image19.jpg"/><Relationship Id="rId4" Type="http://schemas.openxmlformats.org/officeDocument/2006/relationships/image" Target="../media/image18.jpg"/></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8.gi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64"/>
          <p:cNvSpPr>
            <a:spLocks noGrp="1" noChangeArrowheads="1"/>
          </p:cNvSpPr>
          <p:nvPr>
            <p:ph type="title"/>
          </p:nvPr>
        </p:nvSpPr>
        <p:spPr bwMode="auto"/>
        <p:txBody>
          <a:bodyPr wrap="square" numCol="1" anchorCtr="0" compatLnSpc="1">
            <a:prstTxWarp prst="textNoShape">
              <a:avLst/>
            </a:prstTxWarp>
          </a:bodyPr>
          <a:lstStyle/>
          <a:p>
            <a:pPr eaLnBrk="1" hangingPunct="1"/>
            <a:r>
              <a:rPr lang="en-GB" altLang="en-US" sz="2700" dirty="0">
                <a:solidFill>
                  <a:srgbClr val="FF0000"/>
                </a:solidFill>
              </a:rPr>
              <a:t>Pressure charging extras</a:t>
            </a:r>
          </a:p>
        </p:txBody>
      </p:sp>
      <p:sp>
        <p:nvSpPr>
          <p:cNvPr id="15363" name="Text Box 63"/>
          <p:cNvSpPr txBox="1">
            <a:spLocks noChangeArrowheads="1"/>
          </p:cNvSpPr>
          <p:nvPr/>
        </p:nvSpPr>
        <p:spPr bwMode="auto">
          <a:xfrm>
            <a:off x="2097089" y="2381251"/>
            <a:ext cx="3343275"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endParaRPr lang="en-GB" altLang="en-US" dirty="0">
              <a:solidFill>
                <a:prstClr val="black"/>
              </a:solidFill>
            </a:endParaRPr>
          </a:p>
        </p:txBody>
      </p:sp>
      <p:grpSp>
        <p:nvGrpSpPr>
          <p:cNvPr id="15364" name="Group 96"/>
          <p:cNvGrpSpPr>
            <a:grpSpLocks/>
          </p:cNvGrpSpPr>
          <p:nvPr/>
        </p:nvGrpSpPr>
        <p:grpSpPr bwMode="auto">
          <a:xfrm>
            <a:off x="2097089" y="2660650"/>
            <a:ext cx="4935537" cy="1003300"/>
            <a:chOff x="425" y="1700"/>
            <a:chExt cx="2437" cy="458"/>
          </a:xfrm>
        </p:grpSpPr>
        <p:sp>
          <p:nvSpPr>
            <p:cNvPr id="15366" name="Line 97"/>
            <p:cNvSpPr>
              <a:spLocks noChangeShapeType="1"/>
            </p:cNvSpPr>
            <p:nvPr/>
          </p:nvSpPr>
          <p:spPr bwMode="auto">
            <a:xfrm>
              <a:off x="425" y="2158"/>
              <a:ext cx="2437" cy="0"/>
            </a:xfrm>
            <a:prstGeom prst="line">
              <a:avLst/>
            </a:prstGeom>
            <a:noFill/>
            <a:ln w="6350">
              <a:solidFill>
                <a:srgbClr val="FF0000"/>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600" b="1" dirty="0">
                <a:solidFill>
                  <a:prstClr val="black"/>
                </a:solidFill>
                <a:latin typeface="Arial" panose="020B0604020202020204" pitchFamily="34" charset="0"/>
                <a:ea typeface="ＭＳ Ｐゴシック" panose="020B0600070205080204" pitchFamily="34" charset="-128"/>
              </a:endParaRPr>
            </a:p>
          </p:txBody>
        </p:sp>
        <p:sp>
          <p:nvSpPr>
            <p:cNvPr id="15367" name="Line 98"/>
            <p:cNvSpPr>
              <a:spLocks noChangeShapeType="1"/>
            </p:cNvSpPr>
            <p:nvPr/>
          </p:nvSpPr>
          <p:spPr bwMode="auto">
            <a:xfrm>
              <a:off x="425" y="1700"/>
              <a:ext cx="2437" cy="0"/>
            </a:xfrm>
            <a:prstGeom prst="line">
              <a:avLst/>
            </a:prstGeom>
            <a:noFill/>
            <a:ln w="6350">
              <a:solidFill>
                <a:srgbClr val="FF0000"/>
              </a:solidFill>
              <a:round/>
              <a:headEnd/>
              <a:tailEnd/>
            </a:ln>
            <a:extLst>
              <a:ext uri="{909E8E84-426E-40DD-AFC4-6F175D3DCCD1}">
                <a14:hiddenFill xmlns:a14="http://schemas.microsoft.com/office/drawing/2010/main">
                  <a:noFill/>
                </a14:hiddenFill>
              </a:ext>
            </a:extLst>
          </p:spPr>
          <p:txBody>
            <a:bodyPr wrap="none" anchor="ctr"/>
            <a:lstStyle/>
            <a:p>
              <a:pPr eaLnBrk="0" fontAlgn="base" hangingPunct="0">
                <a:spcBef>
                  <a:spcPct val="0"/>
                </a:spcBef>
                <a:spcAft>
                  <a:spcPct val="0"/>
                </a:spcAft>
              </a:pPr>
              <a:endParaRPr lang="en-GB" sz="1600" b="1" dirty="0">
                <a:solidFill>
                  <a:prstClr val="black"/>
                </a:solidFill>
                <a:latin typeface="Arial" panose="020B0604020202020204" pitchFamily="34" charset="0"/>
                <a:ea typeface="ＭＳ Ｐゴシック" panose="020B0600070205080204" pitchFamily="34" charset="-128"/>
              </a:endParaRPr>
            </a:p>
          </p:txBody>
        </p:sp>
      </p:grpSp>
      <p:sp>
        <p:nvSpPr>
          <p:cNvPr id="15365" name="Text Box 128"/>
          <p:cNvSpPr txBox="1">
            <a:spLocks noChangeArrowheads="1"/>
          </p:cNvSpPr>
          <p:nvPr/>
        </p:nvSpPr>
        <p:spPr bwMode="auto">
          <a:xfrm>
            <a:off x="2097088" y="2381251"/>
            <a:ext cx="6000750" cy="21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a:defRPr sz="1600" b="1">
                <a:solidFill>
                  <a:schemeClr val="tx1"/>
                </a:solidFill>
                <a:latin typeface="Arial" panose="020B0604020202020204" pitchFamily="34" charset="0"/>
                <a:ea typeface="ＭＳ Ｐゴシック" panose="020B0600070205080204" pitchFamily="34" charset="-128"/>
              </a:defRPr>
            </a:lvl1pPr>
            <a:lvl2pPr marL="742950" indent="-285750">
              <a:defRPr sz="1600" b="1">
                <a:solidFill>
                  <a:schemeClr val="tx1"/>
                </a:solidFill>
                <a:latin typeface="Arial" panose="020B0604020202020204" pitchFamily="34" charset="0"/>
                <a:ea typeface="ＭＳ Ｐゴシック" panose="020B0600070205080204" pitchFamily="34" charset="-128"/>
              </a:defRPr>
            </a:lvl2pPr>
            <a:lvl3pPr marL="1143000" indent="-228600">
              <a:defRPr sz="1600" b="1">
                <a:solidFill>
                  <a:schemeClr val="tx1"/>
                </a:solidFill>
                <a:latin typeface="Arial" panose="020B0604020202020204" pitchFamily="34" charset="0"/>
                <a:ea typeface="ＭＳ Ｐゴシック" panose="020B0600070205080204" pitchFamily="34" charset="-128"/>
              </a:defRPr>
            </a:lvl3pPr>
            <a:lvl4pPr marL="1600200" indent="-228600">
              <a:defRPr sz="1600" b="1">
                <a:solidFill>
                  <a:schemeClr val="tx1"/>
                </a:solidFill>
                <a:latin typeface="Arial" panose="020B0604020202020204" pitchFamily="34" charset="0"/>
                <a:ea typeface="ＭＳ Ｐゴシック" panose="020B0600070205080204" pitchFamily="34" charset="-128"/>
              </a:defRPr>
            </a:lvl4pPr>
            <a:lvl5pPr marL="2057400" indent="-228600">
              <a:defRPr sz="1600" b="1">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600" b="1">
                <a:solidFill>
                  <a:schemeClr val="tx1"/>
                </a:solidFill>
                <a:latin typeface="Arial" panose="020B0604020202020204" pitchFamily="34" charset="0"/>
                <a:ea typeface="ＭＳ Ｐゴシック" panose="020B0600070205080204" pitchFamily="34" charset="-128"/>
              </a:defRPr>
            </a:lvl9pPr>
          </a:lstStyle>
          <a:p>
            <a:pPr eaLnBrk="0" fontAlgn="base" hangingPunct="0">
              <a:spcBef>
                <a:spcPct val="0"/>
              </a:spcBef>
              <a:spcAft>
                <a:spcPct val="0"/>
              </a:spcAft>
            </a:pPr>
            <a:r>
              <a:rPr lang="en-US" altLang="en-US" dirty="0">
                <a:solidFill>
                  <a:prstClr val="black"/>
                </a:solidFill>
              </a:rPr>
              <a:t>Advanced Engine Technology</a:t>
            </a:r>
          </a:p>
        </p:txBody>
      </p:sp>
    </p:spTree>
    <p:extLst>
      <p:ext uri="{BB962C8B-B14F-4D97-AF65-F5344CB8AC3E}">
        <p14:creationId xmlns:p14="http://schemas.microsoft.com/office/powerpoint/2010/main" val="440564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a:t>
            </a:fld>
            <a:endParaRPr lang="en-US" altLang="en-US" dirty="0"/>
          </a:p>
        </p:txBody>
      </p:sp>
      <p:sp>
        <p:nvSpPr>
          <p:cNvPr id="3" name="TextBox 2"/>
          <p:cNvSpPr txBox="1"/>
          <p:nvPr/>
        </p:nvSpPr>
        <p:spPr>
          <a:xfrm>
            <a:off x="4079097" y="3015915"/>
            <a:ext cx="6639703" cy="461665"/>
          </a:xfrm>
          <a:prstGeom prst="rect">
            <a:avLst/>
          </a:prstGeom>
          <a:noFill/>
        </p:spPr>
        <p:txBody>
          <a:bodyPr wrap="none" rtlCol="0">
            <a:spAutoFit/>
          </a:bodyPr>
          <a:lstStyle/>
          <a:p>
            <a:r>
              <a:rPr lang="en-GB" sz="2400" b="1" dirty="0"/>
              <a:t>Unexpected wear and damage to the turbocharger</a:t>
            </a:r>
          </a:p>
        </p:txBody>
      </p:sp>
    </p:spTree>
    <p:extLst>
      <p:ext uri="{BB962C8B-B14F-4D97-AF65-F5344CB8AC3E}">
        <p14:creationId xmlns:p14="http://schemas.microsoft.com/office/powerpoint/2010/main" val="3014001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a:t>
            </a:fld>
            <a:endParaRPr lang="en-US" altLang="en-US" dirty="0"/>
          </a:p>
        </p:txBody>
      </p:sp>
      <p:sp>
        <p:nvSpPr>
          <p:cNvPr id="3" name="Rectangle 2"/>
          <p:cNvSpPr/>
          <p:nvPr/>
        </p:nvSpPr>
        <p:spPr>
          <a:xfrm>
            <a:off x="593558" y="1005915"/>
            <a:ext cx="10619874" cy="646331"/>
          </a:xfrm>
          <a:prstGeom prst="rect">
            <a:avLst/>
          </a:prstGeom>
        </p:spPr>
        <p:txBody>
          <a:bodyPr wrap="square">
            <a:spAutoFit/>
          </a:bodyPr>
          <a:lstStyle/>
          <a:p>
            <a:r>
              <a:rPr lang="en-GB" b="1" dirty="0">
                <a:latin typeface="Arial" panose="020B0604020202020204" pitchFamily="34" charset="0"/>
              </a:rPr>
              <a:t>Here are some typical turbocharger damage scenarios and their possible causes. </a:t>
            </a:r>
          </a:p>
          <a:p>
            <a:r>
              <a:rPr lang="en-GB" b="1" dirty="0">
                <a:latin typeface="Arial" panose="020B0604020202020204" pitchFamily="34" charset="0"/>
              </a:rPr>
              <a:t>The information is supplemented by suggestions on how to avoid such damage.</a:t>
            </a:r>
            <a:endParaRPr lang="en-GB" b="1" dirty="0">
              <a:effectLst/>
              <a:latin typeface="Arial" panose="020B0604020202020204" pitchFamily="34" charset="0"/>
            </a:endParaRPr>
          </a:p>
        </p:txBody>
      </p:sp>
      <p:sp>
        <p:nvSpPr>
          <p:cNvPr id="4" name="Rectangle 3"/>
          <p:cNvSpPr/>
          <p:nvPr/>
        </p:nvSpPr>
        <p:spPr>
          <a:xfrm>
            <a:off x="593558" y="1972724"/>
            <a:ext cx="10363200" cy="369332"/>
          </a:xfrm>
          <a:prstGeom prst="rect">
            <a:avLst/>
          </a:prstGeom>
        </p:spPr>
        <p:txBody>
          <a:bodyPr wrap="square">
            <a:spAutoFit/>
          </a:bodyPr>
          <a:lstStyle/>
          <a:p>
            <a:r>
              <a:rPr lang="en-GB" dirty="0">
                <a:latin typeface="Arial" panose="020B0604020202020204" pitchFamily="34" charset="0"/>
              </a:rPr>
              <a:t>Inadequate lubrication is one of the most frequent causes for turbochargers to fail.</a:t>
            </a:r>
            <a:endParaRPr lang="en-GB" dirty="0">
              <a:effectLst/>
              <a:latin typeface="Arial" panose="020B0604020202020204" pitchFamily="34" charset="0"/>
            </a:endParaRPr>
          </a:p>
        </p:txBody>
      </p:sp>
      <p:sp>
        <p:nvSpPr>
          <p:cNvPr id="5" name="Rectangle 4"/>
          <p:cNvSpPr/>
          <p:nvPr/>
        </p:nvSpPr>
        <p:spPr>
          <a:xfrm>
            <a:off x="7718926" y="5061194"/>
            <a:ext cx="4074695" cy="923330"/>
          </a:xfrm>
          <a:prstGeom prst="rect">
            <a:avLst/>
          </a:prstGeom>
        </p:spPr>
        <p:txBody>
          <a:bodyPr wrap="square">
            <a:spAutoFit/>
          </a:bodyPr>
          <a:lstStyle/>
          <a:p>
            <a:r>
              <a:rPr lang="en-GB" dirty="0">
                <a:latin typeface="Arial" panose="020B0604020202020204" pitchFamily="34" charset="0"/>
              </a:rPr>
              <a:t>The impeller and turbine wheel can strike the turbocharger housing on account of bearing damage.</a:t>
            </a:r>
          </a:p>
        </p:txBody>
      </p:sp>
      <p:pic>
        <p:nvPicPr>
          <p:cNvPr id="6" name="Picture 5"/>
          <p:cNvPicPr>
            <a:picLocks noChangeAspect="1"/>
          </p:cNvPicPr>
          <p:nvPr/>
        </p:nvPicPr>
        <p:blipFill rotWithShape="1">
          <a:blip r:embed="rId2"/>
          <a:srcRect l="60395" t="26889" r="15000" b="32623"/>
          <a:stretch/>
        </p:blipFill>
        <p:spPr>
          <a:xfrm>
            <a:off x="7718926" y="2293976"/>
            <a:ext cx="2999874" cy="2775284"/>
          </a:xfrm>
          <a:prstGeom prst="rect">
            <a:avLst/>
          </a:prstGeom>
        </p:spPr>
      </p:pic>
      <p:sp>
        <p:nvSpPr>
          <p:cNvPr id="7" name="Rectangle 6"/>
          <p:cNvSpPr/>
          <p:nvPr/>
        </p:nvSpPr>
        <p:spPr>
          <a:xfrm>
            <a:off x="593558" y="2349055"/>
            <a:ext cx="7125368" cy="923330"/>
          </a:xfrm>
          <a:prstGeom prst="rect">
            <a:avLst/>
          </a:prstGeom>
        </p:spPr>
        <p:txBody>
          <a:bodyPr wrap="square">
            <a:spAutoFit/>
          </a:bodyPr>
          <a:lstStyle/>
          <a:p>
            <a:r>
              <a:rPr lang="en-GB" dirty="0">
                <a:latin typeface="Arial" panose="020B0604020202020204" pitchFamily="34" charset="0"/>
              </a:rPr>
              <a:t>The exhaust system emits black smoke. These are the effects of the engine not being supplied with enough air and a correspondingly too rich fuel-air mixture.</a:t>
            </a:r>
            <a:endParaRPr lang="en-GB" dirty="0">
              <a:effectLst/>
              <a:latin typeface="Arial" panose="020B0604020202020204" pitchFamily="34" charset="0"/>
            </a:endParaRPr>
          </a:p>
        </p:txBody>
      </p:sp>
      <p:pic>
        <p:nvPicPr>
          <p:cNvPr id="8" name="Picture 7"/>
          <p:cNvPicPr>
            <a:picLocks noChangeAspect="1"/>
          </p:cNvPicPr>
          <p:nvPr/>
        </p:nvPicPr>
        <p:blipFill rotWithShape="1">
          <a:blip r:embed="rId3"/>
          <a:srcRect l="60000" t="57548" r="15921" b="21384"/>
          <a:stretch/>
        </p:blipFill>
        <p:spPr>
          <a:xfrm>
            <a:off x="561473" y="5109046"/>
            <a:ext cx="2935705" cy="1444154"/>
          </a:xfrm>
          <a:prstGeom prst="rect">
            <a:avLst/>
          </a:prstGeom>
        </p:spPr>
      </p:pic>
      <p:sp>
        <p:nvSpPr>
          <p:cNvPr id="9" name="Rectangle 8"/>
          <p:cNvSpPr/>
          <p:nvPr/>
        </p:nvSpPr>
        <p:spPr>
          <a:xfrm>
            <a:off x="593558" y="3279384"/>
            <a:ext cx="7125368" cy="1754326"/>
          </a:xfrm>
          <a:prstGeom prst="rect">
            <a:avLst/>
          </a:prstGeom>
        </p:spPr>
        <p:txBody>
          <a:bodyPr wrap="square">
            <a:spAutoFit/>
          </a:bodyPr>
          <a:lstStyle/>
          <a:p>
            <a:r>
              <a:rPr lang="en-GB" dirty="0">
                <a:latin typeface="Arial" panose="020B0604020202020204" pitchFamily="34" charset="0"/>
              </a:rPr>
              <a:t>The shaft shank exhibits clear discoloration, which arises from friction and the resultant high temperatures between the shaft and the bearings. The cause of this is inadequate lubrication. If the temperature exceeds a certain level, the bearing material will become deposited on the shaft or the bushing might even become completely fused to the shaft.</a:t>
            </a:r>
            <a:endParaRPr lang="en-GB" dirty="0">
              <a:effectLst/>
              <a:latin typeface="Arial" panose="020B0604020202020204" pitchFamily="34" charset="0"/>
            </a:endParaRPr>
          </a:p>
        </p:txBody>
      </p:sp>
      <p:pic>
        <p:nvPicPr>
          <p:cNvPr id="10" name="Picture 9"/>
          <p:cNvPicPr>
            <a:picLocks noChangeAspect="1"/>
          </p:cNvPicPr>
          <p:nvPr/>
        </p:nvPicPr>
        <p:blipFill rotWithShape="1">
          <a:blip r:embed="rId4"/>
          <a:srcRect l="58158" t="28755" r="16952" b="49824"/>
          <a:stretch/>
        </p:blipFill>
        <p:spPr>
          <a:xfrm>
            <a:off x="4090736" y="5096957"/>
            <a:ext cx="3034632" cy="1468331"/>
          </a:xfrm>
          <a:prstGeom prst="rect">
            <a:avLst/>
          </a:prstGeom>
        </p:spPr>
      </p:pic>
    </p:spTree>
    <p:extLst>
      <p:ext uri="{BB962C8B-B14F-4D97-AF65-F5344CB8AC3E}">
        <p14:creationId xmlns:p14="http://schemas.microsoft.com/office/powerpoint/2010/main" val="2878838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4</a:t>
            </a:fld>
            <a:endParaRPr lang="en-US" altLang="en-US" dirty="0"/>
          </a:p>
        </p:txBody>
      </p:sp>
      <p:sp>
        <p:nvSpPr>
          <p:cNvPr id="3" name="Rectangle 2"/>
          <p:cNvSpPr/>
          <p:nvPr/>
        </p:nvSpPr>
        <p:spPr>
          <a:xfrm>
            <a:off x="772695" y="1322487"/>
            <a:ext cx="9946105" cy="5355312"/>
          </a:xfrm>
          <a:prstGeom prst="rect">
            <a:avLst/>
          </a:prstGeom>
        </p:spPr>
        <p:txBody>
          <a:bodyPr wrap="square">
            <a:spAutoFit/>
          </a:bodyPr>
          <a:lstStyle/>
          <a:p>
            <a:pPr marL="285750" indent="-285750">
              <a:buFont typeface="Arial" panose="020B0604020202020204" pitchFamily="34" charset="0"/>
              <a:buChar char="•"/>
            </a:pPr>
            <a:r>
              <a:rPr lang="en-GB" dirty="0">
                <a:latin typeface="Arial" panose="020B0604020202020204" pitchFamily="34" charset="0"/>
              </a:rPr>
              <a:t>The oil level in the engine is generally too low. As a result, not only the engine but also the turbocharger receives an inadequate oil lubrication and oil cooling.</a:t>
            </a:r>
          </a:p>
          <a:p>
            <a:endParaRPr lang="en-GB" sz="900"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The oil used is not sufficiently temperature-resistant, leading to increased carbonization. This might cause problems: the oil supply line of the turbocharger and the oil bores in the bearing housing of the turbocharger can become carbonized.</a:t>
            </a:r>
          </a:p>
          <a:p>
            <a:endParaRPr lang="en-GB" sz="900"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If the engine is turned off while hot, the oil supply line can become carbonized, which means the turbocharger is no longer supplied with enough oil.</a:t>
            </a:r>
          </a:p>
          <a:p>
            <a:endParaRPr lang="en-GB" sz="900"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If the cold engine is brought to high speeds immediately after start up, there is a risk that the oil supply in the turbocharger is not yet sufficient and hence the oil film in the turbocharger tears off.</a:t>
            </a:r>
          </a:p>
          <a:p>
            <a:endParaRPr lang="en-GB" sz="900"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If the viscosity of the oil is too high, the oil transport to the bearing points is delayed, which means that the oil supply has not reached the turbocharger. At too low a viscosity, the carrying capacity of the oil is too low, which can lead to mixed friction. </a:t>
            </a:r>
          </a:p>
          <a:p>
            <a:endParaRPr lang="en-GB" sz="900"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If the engine is operated with biodiesel or vegetable oil, there is a risk that the engine oil will </a:t>
            </a:r>
            <a:r>
              <a:rPr lang="en-GB" dirty="0" err="1">
                <a:latin typeface="Arial" panose="020B0604020202020204" pitchFamily="34" charset="0"/>
              </a:rPr>
              <a:t>gell</a:t>
            </a:r>
            <a:r>
              <a:rPr lang="en-GB" dirty="0">
                <a:latin typeface="Arial" panose="020B0604020202020204" pitchFamily="34" charset="0"/>
              </a:rPr>
              <a:t>. This increases the viscosity of the oil and it can no longer be transported through the thin oil bores in the turbocharger.</a:t>
            </a:r>
            <a:endParaRPr lang="en-GB" dirty="0">
              <a:effectLst/>
              <a:latin typeface="Arial" panose="020B0604020202020204" pitchFamily="34" charset="0"/>
            </a:endParaRPr>
          </a:p>
        </p:txBody>
      </p:sp>
      <p:sp>
        <p:nvSpPr>
          <p:cNvPr id="4" name="TextBox 3"/>
          <p:cNvSpPr txBox="1"/>
          <p:nvPr/>
        </p:nvSpPr>
        <p:spPr>
          <a:xfrm>
            <a:off x="772695" y="872945"/>
            <a:ext cx="2689582" cy="400110"/>
          </a:xfrm>
          <a:prstGeom prst="rect">
            <a:avLst/>
          </a:prstGeom>
          <a:noFill/>
        </p:spPr>
        <p:txBody>
          <a:bodyPr wrap="none" rtlCol="0">
            <a:spAutoFit/>
          </a:bodyPr>
          <a:lstStyle/>
          <a:p>
            <a:r>
              <a:rPr lang="en-GB" sz="2000" b="1" dirty="0"/>
              <a:t>Causes of these failures</a:t>
            </a:r>
          </a:p>
        </p:txBody>
      </p:sp>
    </p:spTree>
    <p:extLst>
      <p:ext uri="{BB962C8B-B14F-4D97-AF65-F5344CB8AC3E}">
        <p14:creationId xmlns:p14="http://schemas.microsoft.com/office/powerpoint/2010/main" val="2510035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5</a:t>
            </a:fld>
            <a:endParaRPr lang="en-US" altLang="en-US" dirty="0"/>
          </a:p>
        </p:txBody>
      </p:sp>
      <p:sp>
        <p:nvSpPr>
          <p:cNvPr id="3" name="Rectangle 2"/>
          <p:cNvSpPr/>
          <p:nvPr/>
        </p:nvSpPr>
        <p:spPr>
          <a:xfrm>
            <a:off x="866274" y="543303"/>
            <a:ext cx="10058400" cy="5355312"/>
          </a:xfrm>
          <a:prstGeom prst="rect">
            <a:avLst/>
          </a:prstGeom>
        </p:spPr>
        <p:txBody>
          <a:bodyPr wrap="square">
            <a:spAutoFit/>
          </a:bodyPr>
          <a:lstStyle/>
          <a:p>
            <a:r>
              <a:rPr lang="en-GB" dirty="0">
                <a:latin typeface="Arial" panose="020B0604020202020204" pitchFamily="34" charset="0"/>
              </a:rPr>
              <a:t>How to avoid these problems</a:t>
            </a:r>
          </a:p>
          <a:p>
            <a:endParaRPr lang="en-GB"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The engine must be warmed up and cooled down.</a:t>
            </a:r>
          </a:p>
          <a:p>
            <a:endParaRPr lang="en-GB"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The engine must be supplied with enough oil.</a:t>
            </a:r>
          </a:p>
          <a:p>
            <a:endParaRPr lang="en-GB"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Only engine oils specified by the vehicle or engine manufacturer may be used.</a:t>
            </a:r>
          </a:p>
          <a:p>
            <a:endParaRPr lang="en-GB"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Driving short distances should be avoided as the engine and oil remain cold.</a:t>
            </a:r>
          </a:p>
          <a:p>
            <a:endParaRPr lang="en-GB"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The maintenance intervals according to the manufacturer's recommendations should always be complied with.</a:t>
            </a:r>
          </a:p>
          <a:p>
            <a:endParaRPr lang="en-GB"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Only high-quality oil filters specified for the respective vehicle should be installed. </a:t>
            </a:r>
          </a:p>
          <a:p>
            <a:endParaRPr lang="en-GB"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The corresponding mounting kit for the turbocharger must always be used.</a:t>
            </a:r>
          </a:p>
          <a:p>
            <a:endParaRPr lang="en-GB" dirty="0">
              <a:latin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rPr>
              <a:t>When operating the engine with biodiesel or vegetable oil, the service intervals should at least be halved.</a:t>
            </a:r>
            <a:endParaRPr lang="en-GB" dirty="0">
              <a:effectLst/>
              <a:latin typeface="Arial" panose="020B0604020202020204" pitchFamily="34" charset="0"/>
            </a:endParaRPr>
          </a:p>
        </p:txBody>
      </p:sp>
    </p:spTree>
    <p:extLst>
      <p:ext uri="{BB962C8B-B14F-4D97-AF65-F5344CB8AC3E}">
        <p14:creationId xmlns:p14="http://schemas.microsoft.com/office/powerpoint/2010/main" val="1770128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6</a:t>
            </a:fld>
            <a:endParaRPr lang="en-US" altLang="en-US" dirty="0"/>
          </a:p>
        </p:txBody>
      </p:sp>
      <p:sp>
        <p:nvSpPr>
          <p:cNvPr id="3" name="Rectangle 2"/>
          <p:cNvSpPr/>
          <p:nvPr/>
        </p:nvSpPr>
        <p:spPr>
          <a:xfrm>
            <a:off x="868947" y="787206"/>
            <a:ext cx="6366042" cy="1754326"/>
          </a:xfrm>
          <a:prstGeom prst="rect">
            <a:avLst/>
          </a:prstGeom>
        </p:spPr>
        <p:txBody>
          <a:bodyPr wrap="square">
            <a:spAutoFit/>
          </a:bodyPr>
          <a:lstStyle/>
          <a:p>
            <a:r>
              <a:rPr lang="en-GB" dirty="0">
                <a:latin typeface="Arial" panose="020B0604020202020204" pitchFamily="34" charset="0"/>
              </a:rPr>
              <a:t>Contaminated oil</a:t>
            </a:r>
          </a:p>
          <a:p>
            <a:endParaRPr lang="en-GB" dirty="0">
              <a:latin typeface="Arial" panose="020B0604020202020204" pitchFamily="34" charset="0"/>
            </a:endParaRPr>
          </a:p>
          <a:p>
            <a:r>
              <a:rPr lang="en-GB" dirty="0">
                <a:latin typeface="Arial" panose="020B0604020202020204" pitchFamily="34" charset="0"/>
              </a:rPr>
              <a:t>Dirt, soot, fuel, water, combustion residues, or metal abrasion can contaminate the oil. Even the smallest particles in the oil can cause serious damage to the turbocharger due to its extremely high speeds.</a:t>
            </a:r>
            <a:endParaRPr lang="en-GB" dirty="0">
              <a:effectLst/>
              <a:latin typeface="Arial" panose="020B0604020202020204" pitchFamily="34" charset="0"/>
            </a:endParaRPr>
          </a:p>
        </p:txBody>
      </p:sp>
      <p:sp>
        <p:nvSpPr>
          <p:cNvPr id="4" name="Rectangle 3"/>
          <p:cNvSpPr/>
          <p:nvPr/>
        </p:nvSpPr>
        <p:spPr>
          <a:xfrm>
            <a:off x="868947" y="3815477"/>
            <a:ext cx="6783137" cy="2031325"/>
          </a:xfrm>
          <a:prstGeom prst="rect">
            <a:avLst/>
          </a:prstGeom>
        </p:spPr>
        <p:txBody>
          <a:bodyPr wrap="square">
            <a:spAutoFit/>
          </a:bodyPr>
          <a:lstStyle/>
          <a:p>
            <a:r>
              <a:rPr lang="en-GB" dirty="0">
                <a:latin typeface="Arial" panose="020B0604020202020204" pitchFamily="34" charset="0"/>
              </a:rPr>
              <a:t>Foreign object damage</a:t>
            </a:r>
          </a:p>
          <a:p>
            <a:endParaRPr lang="en-GB" dirty="0">
              <a:latin typeface="Arial" panose="020B0604020202020204" pitchFamily="34" charset="0"/>
            </a:endParaRPr>
          </a:p>
          <a:p>
            <a:r>
              <a:rPr lang="en-GB" dirty="0">
                <a:latin typeface="Arial" panose="020B0604020202020204" pitchFamily="34" charset="0"/>
              </a:rPr>
              <a:t>If foreign substances, such as dust, sand, screws, parts of piston rings or valves, and sediments, enter into the intake or exhaust side, this will usually lead to total failure of the turbocharger due to the very high speeds. The charge air cooler might also be damaged.</a:t>
            </a:r>
            <a:endParaRPr lang="en-GB" dirty="0">
              <a:effectLst/>
              <a:latin typeface="Arial" panose="020B0604020202020204" pitchFamily="34" charset="0"/>
            </a:endParaRPr>
          </a:p>
        </p:txBody>
      </p:sp>
      <p:pic>
        <p:nvPicPr>
          <p:cNvPr id="5" name="Picture 4"/>
          <p:cNvPicPr>
            <a:picLocks noChangeAspect="1"/>
          </p:cNvPicPr>
          <p:nvPr/>
        </p:nvPicPr>
        <p:blipFill rotWithShape="1">
          <a:blip r:embed="rId2"/>
          <a:srcRect l="61711" t="33012" r="13684" b="27942"/>
          <a:stretch/>
        </p:blipFill>
        <p:spPr>
          <a:xfrm>
            <a:off x="7796463" y="3318846"/>
            <a:ext cx="3454400" cy="3081954"/>
          </a:xfrm>
          <a:prstGeom prst="rect">
            <a:avLst/>
          </a:prstGeom>
        </p:spPr>
      </p:pic>
      <p:pic>
        <p:nvPicPr>
          <p:cNvPr id="6" name="Picture 5"/>
          <p:cNvPicPr>
            <a:picLocks noChangeAspect="1"/>
          </p:cNvPicPr>
          <p:nvPr/>
        </p:nvPicPr>
        <p:blipFill rotWithShape="1">
          <a:blip r:embed="rId3"/>
          <a:srcRect l="62763" t="41399" r="15000" b="35432"/>
          <a:stretch/>
        </p:blipFill>
        <p:spPr>
          <a:xfrm>
            <a:off x="7234989" y="1132725"/>
            <a:ext cx="3839411" cy="2249121"/>
          </a:xfrm>
          <a:prstGeom prst="rect">
            <a:avLst/>
          </a:prstGeom>
        </p:spPr>
      </p:pic>
    </p:spTree>
    <p:extLst>
      <p:ext uri="{BB962C8B-B14F-4D97-AF65-F5344CB8AC3E}">
        <p14:creationId xmlns:p14="http://schemas.microsoft.com/office/powerpoint/2010/main" val="162978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7</a:t>
            </a:fld>
            <a:endParaRPr lang="en-US" altLang="en-US" dirty="0"/>
          </a:p>
        </p:txBody>
      </p:sp>
      <p:sp>
        <p:nvSpPr>
          <p:cNvPr id="3" name="Rectangle 2"/>
          <p:cNvSpPr/>
          <p:nvPr/>
        </p:nvSpPr>
        <p:spPr>
          <a:xfrm>
            <a:off x="914399" y="1465257"/>
            <a:ext cx="6866021" cy="1477328"/>
          </a:xfrm>
          <a:prstGeom prst="rect">
            <a:avLst/>
          </a:prstGeom>
        </p:spPr>
        <p:txBody>
          <a:bodyPr wrap="square">
            <a:spAutoFit/>
          </a:bodyPr>
          <a:lstStyle/>
          <a:p>
            <a:r>
              <a:rPr lang="en-GB" dirty="0">
                <a:latin typeface="Arial" panose="020B0604020202020204" pitchFamily="34" charset="0"/>
              </a:rPr>
              <a:t>Damage due to excessive exhaust temperatures</a:t>
            </a:r>
          </a:p>
          <a:p>
            <a:endParaRPr lang="en-GB" dirty="0">
              <a:latin typeface="Arial" panose="020B0604020202020204" pitchFamily="34" charset="0"/>
            </a:endParaRPr>
          </a:p>
          <a:p>
            <a:r>
              <a:rPr lang="en-GB" dirty="0">
                <a:latin typeface="Arial" panose="020B0604020202020204" pitchFamily="34" charset="0"/>
              </a:rPr>
              <a:t>Each turbocharger is designed for only a defined temperature range. If this range is exceeded, the turbocharger can fail after just a few seconds</a:t>
            </a:r>
            <a:endParaRPr lang="en-GB" dirty="0">
              <a:effectLst/>
              <a:latin typeface="Arial" panose="020B0604020202020204" pitchFamily="34" charset="0"/>
            </a:endParaRPr>
          </a:p>
        </p:txBody>
      </p:sp>
      <p:pic>
        <p:nvPicPr>
          <p:cNvPr id="4" name="Picture 3"/>
          <p:cNvPicPr>
            <a:picLocks noChangeAspect="1"/>
          </p:cNvPicPr>
          <p:nvPr/>
        </p:nvPicPr>
        <p:blipFill rotWithShape="1">
          <a:blip r:embed="rId2"/>
          <a:srcRect l="19605" t="34822" r="55395" b="36602"/>
          <a:stretch/>
        </p:blipFill>
        <p:spPr>
          <a:xfrm>
            <a:off x="8026400" y="1465257"/>
            <a:ext cx="3048000" cy="1958824"/>
          </a:xfrm>
          <a:prstGeom prst="rect">
            <a:avLst/>
          </a:prstGeom>
        </p:spPr>
      </p:pic>
      <p:sp>
        <p:nvSpPr>
          <p:cNvPr id="5" name="Rectangle 4"/>
          <p:cNvSpPr/>
          <p:nvPr/>
        </p:nvSpPr>
        <p:spPr>
          <a:xfrm>
            <a:off x="7489932" y="3421796"/>
            <a:ext cx="4120936" cy="369332"/>
          </a:xfrm>
          <a:prstGeom prst="rect">
            <a:avLst/>
          </a:prstGeom>
        </p:spPr>
        <p:txBody>
          <a:bodyPr wrap="none">
            <a:spAutoFit/>
          </a:bodyPr>
          <a:lstStyle/>
          <a:p>
            <a:r>
              <a:rPr lang="en-GB" dirty="0"/>
              <a:t>Cracks in the housing of the turbocharger </a:t>
            </a:r>
          </a:p>
        </p:txBody>
      </p:sp>
      <p:sp>
        <p:nvSpPr>
          <p:cNvPr id="6" name="Rectangle 5"/>
          <p:cNvSpPr/>
          <p:nvPr/>
        </p:nvSpPr>
        <p:spPr>
          <a:xfrm>
            <a:off x="914399" y="3421796"/>
            <a:ext cx="6096000" cy="1477328"/>
          </a:xfrm>
          <a:prstGeom prst="rect">
            <a:avLst/>
          </a:prstGeom>
        </p:spPr>
        <p:txBody>
          <a:bodyPr>
            <a:spAutoFit/>
          </a:bodyPr>
          <a:lstStyle/>
          <a:p>
            <a:r>
              <a:rPr lang="en-GB" dirty="0" err="1">
                <a:latin typeface="Arial" panose="020B0604020202020204" pitchFamily="34" charset="0"/>
              </a:rPr>
              <a:t>Overspeeding</a:t>
            </a:r>
            <a:endParaRPr lang="en-GB" dirty="0">
              <a:latin typeface="Arial" panose="020B0604020202020204" pitchFamily="34" charset="0"/>
            </a:endParaRPr>
          </a:p>
          <a:p>
            <a:endParaRPr lang="en-GB" dirty="0">
              <a:latin typeface="Arial" panose="020B0604020202020204" pitchFamily="34" charset="0"/>
            </a:endParaRPr>
          </a:p>
          <a:p>
            <a:r>
              <a:rPr lang="en-GB" dirty="0">
                <a:latin typeface="Arial" panose="020B0604020202020204" pitchFamily="34" charset="0"/>
              </a:rPr>
              <a:t>The parts installed in the turbocharger are designed for a defined speed range. If this range is exceeded, major turbocharger damage can occur within seconds.</a:t>
            </a:r>
            <a:endParaRPr lang="en-GB" dirty="0">
              <a:effectLst/>
              <a:latin typeface="Arial" panose="020B0604020202020204" pitchFamily="34" charset="0"/>
            </a:endParaRPr>
          </a:p>
        </p:txBody>
      </p:sp>
      <p:pic>
        <p:nvPicPr>
          <p:cNvPr id="7" name="Picture 6"/>
          <p:cNvPicPr>
            <a:picLocks noChangeAspect="1"/>
          </p:cNvPicPr>
          <p:nvPr/>
        </p:nvPicPr>
        <p:blipFill rotWithShape="1">
          <a:blip r:embed="rId3"/>
          <a:srcRect l="59517" t="34612" r="16579" b="26304"/>
          <a:stretch/>
        </p:blipFill>
        <p:spPr>
          <a:xfrm>
            <a:off x="7894749" y="3874170"/>
            <a:ext cx="2259904" cy="2077452"/>
          </a:xfrm>
          <a:prstGeom prst="rect">
            <a:avLst/>
          </a:prstGeom>
        </p:spPr>
      </p:pic>
      <p:pic>
        <p:nvPicPr>
          <p:cNvPr id="8" name="Picture 7"/>
          <p:cNvPicPr>
            <a:picLocks noChangeAspect="1"/>
          </p:cNvPicPr>
          <p:nvPr/>
        </p:nvPicPr>
        <p:blipFill rotWithShape="1">
          <a:blip r:embed="rId4"/>
          <a:srcRect l="61433" t="33442" r="16711" b="34496"/>
          <a:stretch/>
        </p:blipFill>
        <p:spPr>
          <a:xfrm>
            <a:off x="1040187" y="4899124"/>
            <a:ext cx="2120108" cy="1748590"/>
          </a:xfrm>
          <a:prstGeom prst="rect">
            <a:avLst/>
          </a:prstGeom>
        </p:spPr>
      </p:pic>
    </p:spTree>
    <p:extLst>
      <p:ext uri="{BB962C8B-B14F-4D97-AF65-F5344CB8AC3E}">
        <p14:creationId xmlns:p14="http://schemas.microsoft.com/office/powerpoint/2010/main" val="21114562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8</a:t>
            </a:fld>
            <a:endParaRPr lang="en-US" altLang="en-US" dirty="0"/>
          </a:p>
        </p:txBody>
      </p:sp>
      <p:sp>
        <p:nvSpPr>
          <p:cNvPr id="3" name="TextBox 2"/>
          <p:cNvSpPr txBox="1"/>
          <p:nvPr/>
        </p:nvSpPr>
        <p:spPr>
          <a:xfrm>
            <a:off x="2775284" y="2935706"/>
            <a:ext cx="8165953" cy="461665"/>
          </a:xfrm>
          <a:prstGeom prst="rect">
            <a:avLst/>
          </a:prstGeom>
          <a:noFill/>
        </p:spPr>
        <p:txBody>
          <a:bodyPr wrap="none" rtlCol="0">
            <a:spAutoFit/>
          </a:bodyPr>
          <a:lstStyle/>
          <a:p>
            <a:r>
              <a:rPr lang="en-GB" sz="2400" b="1" dirty="0"/>
              <a:t>Piping between the compressor, Intercooler and inlet manifold</a:t>
            </a:r>
          </a:p>
        </p:txBody>
      </p:sp>
    </p:spTree>
    <p:extLst>
      <p:ext uri="{BB962C8B-B14F-4D97-AF65-F5344CB8AC3E}">
        <p14:creationId xmlns:p14="http://schemas.microsoft.com/office/powerpoint/2010/main" val="1367238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9</a:t>
            </a:fld>
            <a:endParaRPr lang="en-US" altLang="en-US" dirty="0"/>
          </a:p>
        </p:txBody>
      </p:sp>
      <p:sp>
        <p:nvSpPr>
          <p:cNvPr id="3" name="Rectangle 2"/>
          <p:cNvSpPr/>
          <p:nvPr/>
        </p:nvSpPr>
        <p:spPr>
          <a:xfrm>
            <a:off x="965201" y="1149204"/>
            <a:ext cx="9975515" cy="2585323"/>
          </a:xfrm>
          <a:prstGeom prst="rect">
            <a:avLst/>
          </a:prstGeom>
        </p:spPr>
        <p:txBody>
          <a:bodyPr wrap="square">
            <a:spAutoFit/>
          </a:bodyPr>
          <a:lstStyle/>
          <a:p>
            <a:r>
              <a:rPr lang="en-GB" dirty="0">
                <a:solidFill>
                  <a:srgbClr val="000000"/>
                </a:solidFill>
              </a:rPr>
              <a:t>Having selected the correct turbocharger and intercooler to provide the expected boost pressure required, the last step is to determine the pipe diameters for the circuit.  </a:t>
            </a:r>
          </a:p>
          <a:p>
            <a:endParaRPr lang="en-GB" dirty="0">
              <a:solidFill>
                <a:srgbClr val="000000"/>
              </a:solidFill>
            </a:endParaRPr>
          </a:p>
          <a:p>
            <a:r>
              <a:rPr lang="en-GB" dirty="0">
                <a:solidFill>
                  <a:srgbClr val="000000"/>
                </a:solidFill>
              </a:rPr>
              <a:t>This is just as important as the sizing  of the turbocharger and the intercooler, as an incorrect pipe size will decrease performance. </a:t>
            </a:r>
          </a:p>
          <a:p>
            <a:endParaRPr lang="en-GB" dirty="0">
              <a:solidFill>
                <a:srgbClr val="000000"/>
              </a:solidFill>
            </a:endParaRPr>
          </a:p>
          <a:p>
            <a:r>
              <a:rPr lang="en-GB" dirty="0">
                <a:solidFill>
                  <a:srgbClr val="000000"/>
                </a:solidFill>
              </a:rPr>
              <a:t>To find a suitable pipe size, it is necessary to calculate Turbo Airflow Rate (cfm or m</a:t>
            </a:r>
            <a:r>
              <a:rPr lang="en-GB" sz="2000" baseline="30000" dirty="0">
                <a:solidFill>
                  <a:srgbClr val="000000"/>
                </a:solidFill>
              </a:rPr>
              <a:t>3</a:t>
            </a:r>
            <a:r>
              <a:rPr lang="en-GB" dirty="0">
                <a:solidFill>
                  <a:srgbClr val="000000"/>
                </a:solidFill>
              </a:rPr>
              <a:t>/s).  Then an efficient Pipe Size can be derived using online calculator programs. For performance engines you would use velocities between 135  and 165 m/s.</a:t>
            </a:r>
            <a:endParaRPr lang="en-GB" dirty="0"/>
          </a:p>
        </p:txBody>
      </p:sp>
      <p:sp>
        <p:nvSpPr>
          <p:cNvPr id="6" name="Rectangle 5"/>
          <p:cNvSpPr/>
          <p:nvPr/>
        </p:nvSpPr>
        <p:spPr>
          <a:xfrm>
            <a:off x="965201" y="4052001"/>
            <a:ext cx="9897979" cy="2308324"/>
          </a:xfrm>
          <a:prstGeom prst="rect">
            <a:avLst/>
          </a:prstGeom>
        </p:spPr>
        <p:txBody>
          <a:bodyPr wrap="square">
            <a:spAutoFit/>
          </a:bodyPr>
          <a:lstStyle/>
          <a:p>
            <a:r>
              <a:rPr lang="en-GB" dirty="0">
                <a:solidFill>
                  <a:srgbClr val="000000"/>
                </a:solidFill>
              </a:rPr>
              <a:t>Smooth piping is also important, as air is like liquid, and doesn’t like to change direction too quickly.  The length of piping in the circuit should be kept to a minimum. In most circuits, the intercooler is placed with similar lengths of pipe to and from the unit, different diameters are sometimes used to maintain the air velocity.</a:t>
            </a:r>
          </a:p>
          <a:p>
            <a:endParaRPr lang="en-GB" dirty="0">
              <a:solidFill>
                <a:srgbClr val="000000"/>
              </a:solidFill>
            </a:endParaRPr>
          </a:p>
          <a:p>
            <a:r>
              <a:rPr lang="en-GB" dirty="0">
                <a:solidFill>
                  <a:srgbClr val="000000"/>
                </a:solidFill>
              </a:rPr>
              <a:t>Having sited the intercooler, duct the air to it, don’t allow air to go around your heat exchangers. For ducts, as  long as the inlet area is larger than </a:t>
            </a:r>
            <a:r>
              <a:rPr lang="en-GB" i="1" dirty="0">
                <a:solidFill>
                  <a:srgbClr val="000000"/>
                </a:solidFill>
              </a:rPr>
              <a:t>25%</a:t>
            </a:r>
            <a:r>
              <a:rPr lang="en-GB" dirty="0">
                <a:solidFill>
                  <a:srgbClr val="000000"/>
                </a:solidFill>
              </a:rPr>
              <a:t> of the Frontal Core Area, you’re fine. The classic design is to have a smooth expansion between the inlet and the heat exchanger face.</a:t>
            </a:r>
            <a:endParaRPr lang="en-GB" dirty="0"/>
          </a:p>
        </p:txBody>
      </p:sp>
    </p:spTree>
    <p:extLst>
      <p:ext uri="{BB962C8B-B14F-4D97-AF65-F5344CB8AC3E}">
        <p14:creationId xmlns:p14="http://schemas.microsoft.com/office/powerpoint/2010/main" val="2485505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10</a:t>
            </a:fld>
            <a:endParaRPr lang="en-US" altLang="en-US" dirty="0"/>
          </a:p>
        </p:txBody>
      </p:sp>
      <p:sp>
        <p:nvSpPr>
          <p:cNvPr id="3" name="Rectangle 2"/>
          <p:cNvSpPr/>
          <p:nvPr/>
        </p:nvSpPr>
        <p:spPr>
          <a:xfrm>
            <a:off x="818147" y="1038001"/>
            <a:ext cx="10106527" cy="923330"/>
          </a:xfrm>
          <a:prstGeom prst="rect">
            <a:avLst/>
          </a:prstGeom>
        </p:spPr>
        <p:txBody>
          <a:bodyPr wrap="square">
            <a:spAutoFit/>
          </a:bodyPr>
          <a:lstStyle/>
          <a:p>
            <a:r>
              <a:rPr lang="en-GB" dirty="0"/>
              <a:t>Piping may be the last thing most enthusiasts consider when building a turbo system, but proper application and sizing are essential to ensure optimal performance. On a typical turbocharger system, piping can be broken into three distinct sections: the manifolds, the hot side, and the cold side.</a:t>
            </a:r>
          </a:p>
        </p:txBody>
      </p:sp>
      <p:sp>
        <p:nvSpPr>
          <p:cNvPr id="4" name="Rectangle 3"/>
          <p:cNvSpPr/>
          <p:nvPr/>
        </p:nvSpPr>
        <p:spPr>
          <a:xfrm>
            <a:off x="818147" y="1881492"/>
            <a:ext cx="10106527" cy="2308324"/>
          </a:xfrm>
          <a:prstGeom prst="rect">
            <a:avLst/>
          </a:prstGeom>
        </p:spPr>
        <p:txBody>
          <a:bodyPr wrap="square">
            <a:spAutoFit/>
          </a:bodyPr>
          <a:lstStyle/>
          <a:p>
            <a:r>
              <a:rPr lang="en-GB" dirty="0"/>
              <a:t>Turbo manifolds live incredibly difficult lives. Extreme temperature changes, incredible backpressure, and high stress make these one of the most likely areas in a turbo system to develop issues. Understanding the extremes that a manifold must endure, it is best to develop a manifold based on longevity and strength, even if it means giving up a some % performance. Also, knowing that the turbine wheel works off of heat and velocity, the manifold must be able to carry heat efficiently and quickly, keeping as much heat inside as possible without developing cracks or slowing the exhaust gas’ momentum. As such, cast-iron manifolds should be considered if available. If such a manifold doesn’t exist for your application or you are working in a specific space that can’t accommodate them, fabricating manifolds will be a good option.</a:t>
            </a:r>
          </a:p>
        </p:txBody>
      </p:sp>
      <p:sp>
        <p:nvSpPr>
          <p:cNvPr id="5" name="Rectangle 4"/>
          <p:cNvSpPr/>
          <p:nvPr/>
        </p:nvSpPr>
        <p:spPr>
          <a:xfrm>
            <a:off x="818147" y="4092476"/>
            <a:ext cx="9930063" cy="2308324"/>
          </a:xfrm>
          <a:prstGeom prst="rect">
            <a:avLst/>
          </a:prstGeom>
        </p:spPr>
        <p:txBody>
          <a:bodyPr wrap="square">
            <a:spAutoFit/>
          </a:bodyPr>
          <a:lstStyle/>
          <a:p>
            <a:r>
              <a:rPr lang="en-GB" dirty="0"/>
              <a:t>Any piping related to moving actual exhaust gas, whether to the turbocharger or away from it, is typically referred to as hot side piping. Because of the extreme heat involved in transferring exhaust to the turbine housing, it is critical to use a strong material here, and for many fabricators stainless steel is the material of choice. As far as diameter is concerned, that really depends on a variety of factors including volume, turbine wheel design, RPM range, backpressure, etc. Of note, some builders are now going to smaller pipe, if possible, to increase velocity to the turbine, which should work well, although the results will vary depending on the specific application. As air exits the turbine wheel, it enters into a section of exhaust known as the downpipe, and here, the bigger the better. You can’t really oversize the downpipe.</a:t>
            </a:r>
          </a:p>
        </p:txBody>
      </p:sp>
    </p:spTree>
    <p:extLst>
      <p:ext uri="{BB962C8B-B14F-4D97-AF65-F5344CB8AC3E}">
        <p14:creationId xmlns:p14="http://schemas.microsoft.com/office/powerpoint/2010/main" val="425521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11</a:t>
            </a:fld>
            <a:endParaRPr lang="en-US" altLang="en-US" dirty="0"/>
          </a:p>
        </p:txBody>
      </p:sp>
      <p:sp>
        <p:nvSpPr>
          <p:cNvPr id="3" name="Rectangle 2"/>
          <p:cNvSpPr/>
          <p:nvPr/>
        </p:nvSpPr>
        <p:spPr>
          <a:xfrm>
            <a:off x="770021" y="2291386"/>
            <a:ext cx="10074442" cy="2308324"/>
          </a:xfrm>
          <a:prstGeom prst="rect">
            <a:avLst/>
          </a:prstGeom>
        </p:spPr>
        <p:txBody>
          <a:bodyPr wrap="square">
            <a:spAutoFit/>
          </a:bodyPr>
          <a:lstStyle/>
          <a:p>
            <a:r>
              <a:rPr lang="en-GB" dirty="0"/>
              <a:t>The "cold side" of a turbo kit refers to any piping related to moving compressed air from the turbocharger to the throttle body. If you are installing an intercooler, it is also part of the cold side and will need to be plumbed correctly to make everything work. Because heat isn’t as much of a concern, aluminium tubing is generally regarded as the optimal choice, as it is easy to work with, lightweight, and strong enough to withstand the relatively mild temperatures associated with the cold side. Piping diameter varies by turbo, intercooler, and throttle body sizing. Any area where a semi-permanent connection must be made, such as connecting a section of tube to an intercooler end tank, can be done using high quality silicone couplers and traditional clamps, which work well for a majority of applications. </a:t>
            </a:r>
          </a:p>
        </p:txBody>
      </p:sp>
    </p:spTree>
    <p:extLst>
      <p:ext uri="{BB962C8B-B14F-4D97-AF65-F5344CB8AC3E}">
        <p14:creationId xmlns:p14="http://schemas.microsoft.com/office/powerpoint/2010/main" val="514298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12</a:t>
            </a:fld>
            <a:endParaRPr lang="en-US" altLang="en-US" dirty="0"/>
          </a:p>
        </p:txBody>
      </p:sp>
      <p:sp>
        <p:nvSpPr>
          <p:cNvPr id="3" name="Rectangle 2"/>
          <p:cNvSpPr/>
          <p:nvPr/>
        </p:nvSpPr>
        <p:spPr>
          <a:xfrm>
            <a:off x="708526" y="2218652"/>
            <a:ext cx="10138611" cy="2585323"/>
          </a:xfrm>
          <a:prstGeom prst="rect">
            <a:avLst/>
          </a:prstGeom>
        </p:spPr>
        <p:txBody>
          <a:bodyPr wrap="square">
            <a:spAutoFit/>
          </a:bodyPr>
          <a:lstStyle/>
          <a:p>
            <a:r>
              <a:rPr lang="en-GB" dirty="0">
                <a:latin typeface="Times New Roman" panose="02020603050405020304" pitchFamily="18" charset="0"/>
              </a:rPr>
              <a:t>When installing your turbocharger, insure that the turbocharger axis of rotation is parallel to the level ground within +/- 15°. This means that the oil inlet/outlet should be within 15° of being perpendicular to level ground. </a:t>
            </a:r>
          </a:p>
          <a:p>
            <a:r>
              <a:rPr lang="en-GB" dirty="0">
                <a:latin typeface="Times New Roman" panose="02020603050405020304" pitchFamily="18" charset="0"/>
              </a:rPr>
              <a:t>Water Lines</a:t>
            </a:r>
          </a:p>
          <a:p>
            <a:r>
              <a:rPr lang="en-GB" dirty="0">
                <a:latin typeface="Times New Roman" panose="02020603050405020304" pitchFamily="18" charset="0"/>
              </a:rPr>
              <a:t>Water cooling is a key design feature for improved durability and it is recommend that if the turbo has an allowance for water-cooling, use them. Water cooling eliminates the destructive occurrence of oil coking by utilizing the Thermal Siphon Effect to reduce the Peak Heat Soak Back Temperature on the turbine side piston after shut-down. In order to get the greatest benefit from your water-cooling system, avoid undulations in the water lines to maximize the </a:t>
            </a:r>
            <a:r>
              <a:rPr lang="en-GB" b="1" dirty="0">
                <a:latin typeface="Times New Roman" panose="02020603050405020304" pitchFamily="18" charset="0"/>
              </a:rPr>
              <a:t>Thermal Siphon Effect</a:t>
            </a:r>
            <a:r>
              <a:rPr lang="en-GB" dirty="0">
                <a:latin typeface="Times New Roman" panose="02020603050405020304" pitchFamily="18" charset="0"/>
              </a:rPr>
              <a:t>. </a:t>
            </a:r>
            <a:endParaRPr lang="en-GB" dirty="0">
              <a:effectLst/>
              <a:latin typeface="Times New Roman" panose="02020603050405020304" pitchFamily="18" charset="0"/>
            </a:endParaRPr>
          </a:p>
        </p:txBody>
      </p:sp>
    </p:spTree>
    <p:extLst>
      <p:ext uri="{BB962C8B-B14F-4D97-AF65-F5344CB8AC3E}">
        <p14:creationId xmlns:p14="http://schemas.microsoft.com/office/powerpoint/2010/main" val="27908569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13</a:t>
            </a:fld>
            <a:endParaRPr lang="en-US" altLang="en-US" dirty="0"/>
          </a:p>
        </p:txBody>
      </p:sp>
      <p:sp>
        <p:nvSpPr>
          <p:cNvPr id="3" name="Rectangle 2"/>
          <p:cNvSpPr/>
          <p:nvPr/>
        </p:nvSpPr>
        <p:spPr>
          <a:xfrm>
            <a:off x="1096211" y="1189855"/>
            <a:ext cx="9978189" cy="1200329"/>
          </a:xfrm>
          <a:prstGeom prst="rect">
            <a:avLst/>
          </a:prstGeom>
        </p:spPr>
        <p:txBody>
          <a:bodyPr wrap="square">
            <a:spAutoFit/>
          </a:bodyPr>
          <a:lstStyle/>
          <a:p>
            <a:r>
              <a:rPr lang="en-GB" dirty="0">
                <a:latin typeface="Times New Roman" panose="02020603050405020304" pitchFamily="18" charset="0"/>
              </a:rPr>
              <a:t>Negative degrees: water outlet of centre housing is lower than water inlet </a:t>
            </a:r>
          </a:p>
          <a:p>
            <a:r>
              <a:rPr lang="en-GB" dirty="0">
                <a:latin typeface="Times New Roman" panose="02020603050405020304" pitchFamily="18" charset="0"/>
              </a:rPr>
              <a:t>Positive degrees: water outlet of centre housing is higher than water inlet </a:t>
            </a:r>
          </a:p>
          <a:p>
            <a:r>
              <a:rPr lang="en-GB" dirty="0">
                <a:latin typeface="Times New Roman" panose="02020603050405020304" pitchFamily="18" charset="0"/>
              </a:rPr>
              <a:t>For best results, set the orientation of the centre housing to 20°</a:t>
            </a:r>
          </a:p>
          <a:p>
            <a:r>
              <a:rPr lang="en-GB" dirty="0">
                <a:latin typeface="Times New Roman" panose="02020603050405020304" pitchFamily="18" charset="0"/>
              </a:rPr>
              <a:t>Significant damage to the turbo can occur from improper water line setups. </a:t>
            </a:r>
            <a:endParaRPr lang="en-GB" dirty="0">
              <a:effectLst/>
              <a:latin typeface="Times New Roman" panose="02020603050405020304" pitchFamily="18" charset="0"/>
            </a:endParaRPr>
          </a:p>
        </p:txBody>
      </p:sp>
      <p:pic>
        <p:nvPicPr>
          <p:cNvPr id="4" name="Picture 3"/>
          <p:cNvPicPr>
            <a:picLocks noChangeAspect="1"/>
          </p:cNvPicPr>
          <p:nvPr/>
        </p:nvPicPr>
        <p:blipFill rotWithShape="1">
          <a:blip r:embed="rId2"/>
          <a:srcRect l="48158" t="34845" r="20395" b="35900"/>
          <a:stretch/>
        </p:blipFill>
        <p:spPr>
          <a:xfrm>
            <a:off x="2181726" y="2775195"/>
            <a:ext cx="5122250" cy="2679121"/>
          </a:xfrm>
          <a:prstGeom prst="rect">
            <a:avLst/>
          </a:prstGeom>
        </p:spPr>
      </p:pic>
    </p:spTree>
    <p:extLst>
      <p:ext uri="{BB962C8B-B14F-4D97-AF65-F5344CB8AC3E}">
        <p14:creationId xmlns:p14="http://schemas.microsoft.com/office/powerpoint/2010/main" val="308836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14</a:t>
            </a:fld>
            <a:endParaRPr lang="en-US" altLang="en-US" dirty="0"/>
          </a:p>
        </p:txBody>
      </p:sp>
      <p:sp>
        <p:nvSpPr>
          <p:cNvPr id="3" name="Rectangle 2"/>
          <p:cNvSpPr/>
          <p:nvPr/>
        </p:nvSpPr>
        <p:spPr>
          <a:xfrm>
            <a:off x="1058779" y="1305342"/>
            <a:ext cx="9849853" cy="2308324"/>
          </a:xfrm>
          <a:prstGeom prst="rect">
            <a:avLst/>
          </a:prstGeom>
        </p:spPr>
        <p:txBody>
          <a:bodyPr wrap="square">
            <a:spAutoFit/>
          </a:bodyPr>
          <a:lstStyle/>
          <a:p>
            <a:r>
              <a:rPr lang="en-GB" dirty="0">
                <a:latin typeface="Times New Roman" panose="02020603050405020304" pitchFamily="18" charset="0"/>
              </a:rPr>
              <a:t>Charge tubing design affects the overall performance, so there are a few points to keep in mind to get the best performance from your system. </a:t>
            </a:r>
          </a:p>
          <a:p>
            <a:endParaRPr lang="en-GB" dirty="0">
              <a:latin typeface="Times New Roman" panose="02020603050405020304" pitchFamily="18" charset="0"/>
            </a:endParaRPr>
          </a:p>
          <a:p>
            <a:r>
              <a:rPr lang="en-GB" dirty="0">
                <a:latin typeface="Times New Roman" panose="02020603050405020304" pitchFamily="18" charset="0"/>
              </a:rPr>
              <a:t>Duct bend radius:  Radius/diameter &gt; 1.5 </a:t>
            </a:r>
          </a:p>
          <a:p>
            <a:endParaRPr lang="en-GB" dirty="0">
              <a:latin typeface="Times New Roman" panose="02020603050405020304" pitchFamily="18" charset="0"/>
            </a:endParaRPr>
          </a:p>
          <a:p>
            <a:r>
              <a:rPr lang="en-GB" dirty="0">
                <a:latin typeface="Times New Roman" panose="02020603050405020304" pitchFamily="18" charset="0"/>
              </a:rPr>
              <a:t>Flow area:   Avoid area changes, sharp transitions, shape changes </a:t>
            </a:r>
          </a:p>
          <a:p>
            <a:endParaRPr lang="en-GB" dirty="0">
              <a:latin typeface="Times New Roman" panose="02020603050405020304" pitchFamily="18" charset="0"/>
            </a:endParaRPr>
          </a:p>
          <a:p>
            <a:r>
              <a:rPr lang="en-GB" dirty="0">
                <a:latin typeface="Times New Roman" panose="02020603050405020304" pitchFamily="18" charset="0"/>
              </a:rPr>
              <a:t>Available packaging space in the vehicle usually dictates certain designs </a:t>
            </a:r>
            <a:endParaRPr lang="en-GB" dirty="0">
              <a:effectLst/>
              <a:latin typeface="Times New Roman" panose="02020603050405020304" pitchFamily="18" charset="0"/>
            </a:endParaRPr>
          </a:p>
        </p:txBody>
      </p:sp>
    </p:spTree>
    <p:extLst>
      <p:ext uri="{BB962C8B-B14F-4D97-AF65-F5344CB8AC3E}">
        <p14:creationId xmlns:p14="http://schemas.microsoft.com/office/powerpoint/2010/main" val="3561986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15</a:t>
            </a:fld>
            <a:endParaRPr lang="en-US" altLang="en-US" dirty="0"/>
          </a:p>
        </p:txBody>
      </p:sp>
      <p:sp>
        <p:nvSpPr>
          <p:cNvPr id="5" name="Rectangle 4"/>
          <p:cNvSpPr/>
          <p:nvPr/>
        </p:nvSpPr>
        <p:spPr>
          <a:xfrm>
            <a:off x="753978" y="1085035"/>
            <a:ext cx="10170695" cy="1477328"/>
          </a:xfrm>
          <a:prstGeom prst="rect">
            <a:avLst/>
          </a:prstGeom>
        </p:spPr>
        <p:txBody>
          <a:bodyPr wrap="square">
            <a:spAutoFit/>
          </a:bodyPr>
          <a:lstStyle/>
          <a:p>
            <a:r>
              <a:rPr lang="en-GB" dirty="0"/>
              <a:t>Another important factor in selecting the correct intercooler is the end tank design. Proper manifold shape is critical in both minimising charge air pressure drop and providing uniform flow distribution. Good </a:t>
            </a:r>
          </a:p>
          <a:p>
            <a:r>
              <a:rPr lang="en-GB" dirty="0"/>
              <a:t>manifold shapes minimise losses and provide fairly even flow distribution. The over-the-top design can starve the top tubes however. The side entry is ideal for both pressure drop and flow distribution, but it is usually not possible due to vehicle space limitations. </a:t>
            </a:r>
          </a:p>
        </p:txBody>
      </p:sp>
      <p:pic>
        <p:nvPicPr>
          <p:cNvPr id="8" name="Picture 7"/>
          <p:cNvPicPr>
            <a:picLocks noChangeAspect="1"/>
          </p:cNvPicPr>
          <p:nvPr/>
        </p:nvPicPr>
        <p:blipFill rotWithShape="1">
          <a:blip r:embed="rId2"/>
          <a:srcRect l="26448" t="37357" r="21316" b="16007"/>
          <a:stretch/>
        </p:blipFill>
        <p:spPr>
          <a:xfrm>
            <a:off x="1620252" y="2562363"/>
            <a:ext cx="8117305" cy="4074451"/>
          </a:xfrm>
          <a:prstGeom prst="rect">
            <a:avLst/>
          </a:prstGeom>
        </p:spPr>
      </p:pic>
      <p:pic>
        <p:nvPicPr>
          <p:cNvPr id="9" name="Picture 8"/>
          <p:cNvPicPr>
            <a:picLocks noChangeAspect="1"/>
          </p:cNvPicPr>
          <p:nvPr/>
        </p:nvPicPr>
        <p:blipFill rotWithShape="1">
          <a:blip r:embed="rId2"/>
          <a:srcRect l="53948" t="63398" r="25394" b="21624"/>
          <a:stretch/>
        </p:blipFill>
        <p:spPr>
          <a:xfrm>
            <a:off x="8021052" y="5033209"/>
            <a:ext cx="2518611" cy="1026695"/>
          </a:xfrm>
          <a:prstGeom prst="rect">
            <a:avLst/>
          </a:prstGeom>
        </p:spPr>
      </p:pic>
      <p:pic>
        <p:nvPicPr>
          <p:cNvPr id="10" name="Picture 9"/>
          <p:cNvPicPr>
            <a:picLocks noChangeAspect="1"/>
          </p:cNvPicPr>
          <p:nvPr/>
        </p:nvPicPr>
        <p:blipFill rotWithShape="1">
          <a:blip r:embed="rId2"/>
          <a:srcRect l="25658" t="42102" r="62895" b="33325"/>
          <a:stretch/>
        </p:blipFill>
        <p:spPr>
          <a:xfrm>
            <a:off x="6448926" y="4792579"/>
            <a:ext cx="1395663" cy="1684421"/>
          </a:xfrm>
          <a:prstGeom prst="rect">
            <a:avLst/>
          </a:prstGeom>
        </p:spPr>
      </p:pic>
      <p:sp>
        <p:nvSpPr>
          <p:cNvPr id="11" name="Rectangle 10"/>
          <p:cNvSpPr/>
          <p:nvPr/>
        </p:nvSpPr>
        <p:spPr>
          <a:xfrm>
            <a:off x="7644062" y="5033209"/>
            <a:ext cx="778043" cy="65772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1219197" y="2919663"/>
            <a:ext cx="1973181" cy="21496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34024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16</a:t>
            </a:fld>
            <a:endParaRPr lang="en-US" altLang="en-US" dirty="0"/>
          </a:p>
        </p:txBody>
      </p:sp>
      <p:sp>
        <p:nvSpPr>
          <p:cNvPr id="3" name="TextBox 2"/>
          <p:cNvSpPr txBox="1"/>
          <p:nvPr/>
        </p:nvSpPr>
        <p:spPr>
          <a:xfrm>
            <a:off x="834189" y="1507958"/>
            <a:ext cx="10734285" cy="369332"/>
          </a:xfrm>
          <a:prstGeom prst="rect">
            <a:avLst/>
          </a:prstGeom>
          <a:noFill/>
        </p:spPr>
        <p:txBody>
          <a:bodyPr wrap="none" rtlCol="0">
            <a:spAutoFit/>
          </a:bodyPr>
          <a:lstStyle/>
          <a:p>
            <a:r>
              <a:rPr lang="en-GB" dirty="0"/>
              <a:t>Inlet pipe diameter is sometimes larger than the exit pipe to help packaging and take account of density increase</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99229" y="2065665"/>
            <a:ext cx="3875171" cy="3954256"/>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b="32142"/>
          <a:stretch/>
        </p:blipFill>
        <p:spPr>
          <a:xfrm>
            <a:off x="834189" y="2017539"/>
            <a:ext cx="3096126" cy="2567390"/>
          </a:xfrm>
          <a:prstGeom prst="rect">
            <a:avLst/>
          </a:prstGeom>
        </p:spPr>
      </p:pic>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l="2842" t="20240" r="1999" b="13735"/>
          <a:stretch/>
        </p:blipFill>
        <p:spPr>
          <a:xfrm>
            <a:off x="2743199" y="4330827"/>
            <a:ext cx="4299284" cy="2222373"/>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23724" y="2087232"/>
            <a:ext cx="3114175" cy="2065736"/>
          </a:xfrm>
          <a:prstGeom prst="rect">
            <a:avLst/>
          </a:prstGeom>
        </p:spPr>
      </p:pic>
    </p:spTree>
    <p:extLst>
      <p:ext uri="{BB962C8B-B14F-4D97-AF65-F5344CB8AC3E}">
        <p14:creationId xmlns:p14="http://schemas.microsoft.com/office/powerpoint/2010/main" val="1347139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17</a:t>
            </a:fld>
            <a:endParaRPr lang="en-US" alt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2946" y="1067281"/>
            <a:ext cx="4509837" cy="3337279"/>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8925" y="2871045"/>
            <a:ext cx="4898857" cy="3502683"/>
          </a:xfrm>
          <a:prstGeom prst="rect">
            <a:avLst/>
          </a:prstGeom>
        </p:spPr>
      </p:pic>
    </p:spTree>
    <p:extLst>
      <p:ext uri="{BB962C8B-B14F-4D97-AF65-F5344CB8AC3E}">
        <p14:creationId xmlns:p14="http://schemas.microsoft.com/office/powerpoint/2010/main" val="245331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18</a:t>
            </a:fld>
            <a:endParaRPr lang="en-US" altLang="en-US" dirty="0"/>
          </a:p>
        </p:txBody>
      </p:sp>
      <p:sp>
        <p:nvSpPr>
          <p:cNvPr id="3" name="TextBox 2"/>
          <p:cNvSpPr txBox="1"/>
          <p:nvPr/>
        </p:nvSpPr>
        <p:spPr>
          <a:xfrm>
            <a:off x="5358063" y="2967790"/>
            <a:ext cx="5949770" cy="523220"/>
          </a:xfrm>
          <a:prstGeom prst="rect">
            <a:avLst/>
          </a:prstGeom>
          <a:noFill/>
        </p:spPr>
        <p:txBody>
          <a:bodyPr wrap="none" rtlCol="0">
            <a:spAutoFit/>
          </a:bodyPr>
          <a:lstStyle/>
          <a:p>
            <a:r>
              <a:rPr lang="en-GB" sz="2800" b="1" dirty="0"/>
              <a:t>The turbocharger (CAD or illustrations)</a:t>
            </a:r>
          </a:p>
        </p:txBody>
      </p:sp>
    </p:spTree>
    <p:extLst>
      <p:ext uri="{BB962C8B-B14F-4D97-AF65-F5344CB8AC3E}">
        <p14:creationId xmlns:p14="http://schemas.microsoft.com/office/powerpoint/2010/main" val="36242945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19</a:t>
            </a:fld>
            <a:endParaRPr lang="en-US" altLang="en-US" dirty="0"/>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35704" y="421844"/>
            <a:ext cx="6111559" cy="6436156"/>
          </a:xfrm>
          <a:prstGeom prst="rect">
            <a:avLst/>
          </a:prstGeom>
        </p:spPr>
      </p:pic>
    </p:spTree>
    <p:extLst>
      <p:ext uri="{BB962C8B-B14F-4D97-AF65-F5344CB8AC3E}">
        <p14:creationId xmlns:p14="http://schemas.microsoft.com/office/powerpoint/2010/main" val="3374423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20</a:t>
            </a:fld>
            <a:endParaRPr lang="en-US" altLang="en-US" dirty="0"/>
          </a:p>
        </p:txBody>
      </p:sp>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l="14474" t="6975" r="17500" b="9803"/>
          <a:stretch/>
        </p:blipFill>
        <p:spPr>
          <a:xfrm>
            <a:off x="529390" y="433136"/>
            <a:ext cx="5012496" cy="2995863"/>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1411" y="2383827"/>
            <a:ext cx="5360148" cy="4016973"/>
          </a:xfrm>
          <a:prstGeom prst="rect">
            <a:avLst/>
          </a:prstGeom>
        </p:spPr>
      </p:pic>
    </p:spTree>
    <p:extLst>
      <p:ext uri="{BB962C8B-B14F-4D97-AF65-F5344CB8AC3E}">
        <p14:creationId xmlns:p14="http://schemas.microsoft.com/office/powerpoint/2010/main" val="1594555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21</a:t>
            </a:fld>
            <a:endParaRPr lang="en-US" altLang="en-US"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8289" r="10000"/>
          <a:stretch/>
        </p:blipFill>
        <p:spPr>
          <a:xfrm>
            <a:off x="609600" y="962526"/>
            <a:ext cx="8229600" cy="5590674"/>
          </a:xfrm>
          <a:prstGeom prst="rect">
            <a:avLst/>
          </a:prstGeom>
        </p:spPr>
      </p:pic>
    </p:spTree>
    <p:extLst>
      <p:ext uri="{BB962C8B-B14F-4D97-AF65-F5344CB8AC3E}">
        <p14:creationId xmlns:p14="http://schemas.microsoft.com/office/powerpoint/2010/main" val="5382233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22</a:t>
            </a:fld>
            <a:endParaRPr lang="en-US" altLang="en-US" dirty="0"/>
          </a:p>
        </p:txBody>
      </p:sp>
      <p:sp>
        <p:nvSpPr>
          <p:cNvPr id="3" name="TextBox 2"/>
          <p:cNvSpPr txBox="1"/>
          <p:nvPr/>
        </p:nvSpPr>
        <p:spPr>
          <a:xfrm>
            <a:off x="6685516" y="3031959"/>
            <a:ext cx="4033284" cy="523220"/>
          </a:xfrm>
          <a:prstGeom prst="rect">
            <a:avLst/>
          </a:prstGeom>
          <a:noFill/>
        </p:spPr>
        <p:txBody>
          <a:bodyPr wrap="none" rtlCol="0">
            <a:spAutoFit/>
          </a:bodyPr>
          <a:lstStyle/>
          <a:p>
            <a:r>
              <a:rPr lang="en-GB" sz="2800" b="1" dirty="0"/>
              <a:t>Compound Turbocharging</a:t>
            </a:r>
          </a:p>
        </p:txBody>
      </p:sp>
    </p:spTree>
    <p:extLst>
      <p:ext uri="{BB962C8B-B14F-4D97-AF65-F5344CB8AC3E}">
        <p14:creationId xmlns:p14="http://schemas.microsoft.com/office/powerpoint/2010/main" val="30357449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23</a:t>
            </a:fld>
            <a:endParaRPr lang="en-US" alt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335" y="902550"/>
            <a:ext cx="4724400" cy="3952875"/>
          </a:xfrm>
          <a:prstGeom prst="rect">
            <a:avLst/>
          </a:prstGeom>
        </p:spPr>
      </p:pic>
      <p:sp>
        <p:nvSpPr>
          <p:cNvPr id="5" name="Rectangle 4"/>
          <p:cNvSpPr/>
          <p:nvPr/>
        </p:nvSpPr>
        <p:spPr>
          <a:xfrm>
            <a:off x="694335" y="533218"/>
            <a:ext cx="2557688" cy="369332"/>
          </a:xfrm>
          <a:prstGeom prst="rect">
            <a:avLst/>
          </a:prstGeom>
        </p:spPr>
        <p:txBody>
          <a:bodyPr wrap="none">
            <a:spAutoFit/>
          </a:bodyPr>
          <a:lstStyle/>
          <a:p>
            <a:r>
              <a:rPr lang="en-GB" b="1" dirty="0"/>
              <a:t>Compound Turbocharger</a:t>
            </a:r>
          </a:p>
        </p:txBody>
      </p:sp>
      <p:sp>
        <p:nvSpPr>
          <p:cNvPr id="6" name="Rectangle 5"/>
          <p:cNvSpPr/>
          <p:nvPr/>
        </p:nvSpPr>
        <p:spPr>
          <a:xfrm>
            <a:off x="5418735" y="1137446"/>
            <a:ext cx="6096000" cy="3139321"/>
          </a:xfrm>
          <a:prstGeom prst="rect">
            <a:avLst/>
          </a:prstGeom>
        </p:spPr>
        <p:txBody>
          <a:bodyPr>
            <a:spAutoFit/>
          </a:bodyPr>
          <a:lstStyle/>
          <a:p>
            <a:r>
              <a:rPr lang="en-GB" dirty="0"/>
              <a:t>Not every turbocharger system that utilizes two compressors is a twin turbocharger system. In a twin turbo system, the two turbochargers that compress the air are the same size, and they are set up to split the job of feeding air into the intake between them; the turbos are set up "in parallel."</a:t>
            </a:r>
          </a:p>
          <a:p>
            <a:r>
              <a:rPr lang="en-GB" dirty="0"/>
              <a:t>In compound turbocharged systems, you again have two compressors, but unlike in the twin system, these turbos are different sizes, and they are arranged in series as opposed to in parallel. Instead of splitting the job of forcing air into your intake manifold (or intercooler), they work together, in series one after the other, to get the job done.</a:t>
            </a:r>
          </a:p>
        </p:txBody>
      </p:sp>
    </p:spTree>
    <p:extLst>
      <p:ext uri="{BB962C8B-B14F-4D97-AF65-F5344CB8AC3E}">
        <p14:creationId xmlns:p14="http://schemas.microsoft.com/office/powerpoint/2010/main" val="3508521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24</a:t>
            </a:fld>
            <a:endParaRPr lang="en-US" altLang="en-US" dirty="0"/>
          </a:p>
        </p:txBody>
      </p:sp>
      <p:sp>
        <p:nvSpPr>
          <p:cNvPr id="3" name="Rectangle 2"/>
          <p:cNvSpPr/>
          <p:nvPr/>
        </p:nvSpPr>
        <p:spPr>
          <a:xfrm>
            <a:off x="770021" y="1305342"/>
            <a:ext cx="5358063" cy="3139321"/>
          </a:xfrm>
          <a:prstGeom prst="rect">
            <a:avLst/>
          </a:prstGeom>
        </p:spPr>
        <p:txBody>
          <a:bodyPr wrap="square">
            <a:spAutoFit/>
          </a:bodyPr>
          <a:lstStyle/>
          <a:p>
            <a:r>
              <a:rPr lang="en-GB" dirty="0"/>
              <a:t>Within a compound turbo system, you have a low-pressure turbocharger (the larger one) and a high-pressure turbocharger (the smaller one). Air from the atmosphere flows through the low-pressure turbo, from there into the high-pressure turbo, and from there into your intake manifold or intercooler. This "compounds" the boost effect, which is exactly what you want.</a:t>
            </a:r>
          </a:p>
          <a:p>
            <a:r>
              <a:rPr lang="en-GB" dirty="0"/>
              <a:t>Remember, more boost means extracting more power per unit of fuel and greatly improving the performance and efficiency of your platform.</a:t>
            </a:r>
          </a:p>
        </p:txBody>
      </p:sp>
      <p:sp>
        <p:nvSpPr>
          <p:cNvPr id="4" name="Rectangle 3"/>
          <p:cNvSpPr/>
          <p:nvPr/>
        </p:nvSpPr>
        <p:spPr>
          <a:xfrm>
            <a:off x="770021" y="533218"/>
            <a:ext cx="2993897" cy="369332"/>
          </a:xfrm>
          <a:prstGeom prst="rect">
            <a:avLst/>
          </a:prstGeom>
        </p:spPr>
        <p:txBody>
          <a:bodyPr wrap="none">
            <a:spAutoFit/>
          </a:bodyPr>
          <a:lstStyle/>
          <a:p>
            <a:r>
              <a:rPr lang="en-GB" b="1" dirty="0"/>
              <a:t>How Compound Turbo Works</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2989" y="1774846"/>
            <a:ext cx="4876800" cy="3657600"/>
          </a:xfrm>
          <a:prstGeom prst="rect">
            <a:avLst/>
          </a:prstGeom>
        </p:spPr>
      </p:pic>
    </p:spTree>
    <p:extLst>
      <p:ext uri="{BB962C8B-B14F-4D97-AF65-F5344CB8AC3E}">
        <p14:creationId xmlns:p14="http://schemas.microsoft.com/office/powerpoint/2010/main" val="14813990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25</a:t>
            </a:fld>
            <a:endParaRPr lang="en-US" altLang="en-US" dirty="0"/>
          </a:p>
        </p:txBody>
      </p:sp>
      <p:sp>
        <p:nvSpPr>
          <p:cNvPr id="3" name="Rectangle 2"/>
          <p:cNvSpPr/>
          <p:nvPr/>
        </p:nvSpPr>
        <p:spPr>
          <a:xfrm>
            <a:off x="457021" y="420924"/>
            <a:ext cx="4379853" cy="369332"/>
          </a:xfrm>
          <a:prstGeom prst="rect">
            <a:avLst/>
          </a:prstGeom>
        </p:spPr>
        <p:txBody>
          <a:bodyPr wrap="none">
            <a:spAutoFit/>
          </a:bodyPr>
          <a:lstStyle/>
          <a:p>
            <a:r>
              <a:rPr lang="en-GB" b="1" dirty="0"/>
              <a:t>Compound Turbochargers Reduce Turbo Lag</a:t>
            </a:r>
          </a:p>
        </p:txBody>
      </p:sp>
      <p:sp>
        <p:nvSpPr>
          <p:cNvPr id="4" name="Rectangle 3"/>
          <p:cNvSpPr/>
          <p:nvPr/>
        </p:nvSpPr>
        <p:spPr>
          <a:xfrm>
            <a:off x="457021" y="1381776"/>
            <a:ext cx="10074442" cy="3693319"/>
          </a:xfrm>
          <a:prstGeom prst="rect">
            <a:avLst/>
          </a:prstGeom>
        </p:spPr>
        <p:txBody>
          <a:bodyPr wrap="square">
            <a:spAutoFit/>
          </a:bodyPr>
          <a:lstStyle/>
          <a:p>
            <a:r>
              <a:rPr lang="en-GB" dirty="0"/>
              <a:t>Reducing turbo lag is one of the best attributes of a compound turbocharger system. Adding a second, smaller, high-pressure turbo provides boost in the lower end of the RPM range without causing a perceived delay between the time you depress the accelerator and the time you accelerate. </a:t>
            </a:r>
          </a:p>
          <a:p>
            <a:r>
              <a:rPr lang="en-GB" dirty="0"/>
              <a:t>The high-pressure turbo will continue to provide most of the boost into your intake until enough exhaust is produced to spool the low-pressure turbo. Once the low-pressure turbo is spooling, the amount of boost being fed through the intake is dramatically increased.</a:t>
            </a:r>
          </a:p>
          <a:p>
            <a:endParaRPr lang="en-GB" dirty="0"/>
          </a:p>
          <a:p>
            <a:r>
              <a:rPr lang="en-GB" dirty="0"/>
              <a:t>The level of boost it can produce is sinister!</a:t>
            </a:r>
          </a:p>
          <a:p>
            <a:endParaRPr lang="en-GB" dirty="0"/>
          </a:p>
          <a:p>
            <a:r>
              <a:rPr lang="en-GB" dirty="0"/>
              <a:t>In short, a well-designed compound turbocharger system provides just about everything you want from a turbo setup without any of the normal drawbacks. Excellent throttle response and a dramatic increase in platform performance levels. The only real drawback is that is a complicated design, and a lot of development work to tune the fuel and ignition maps.</a:t>
            </a:r>
          </a:p>
        </p:txBody>
      </p:sp>
    </p:spTree>
    <p:extLst>
      <p:ext uri="{BB962C8B-B14F-4D97-AF65-F5344CB8AC3E}">
        <p14:creationId xmlns:p14="http://schemas.microsoft.com/office/powerpoint/2010/main" val="2455432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26</a:t>
            </a:fld>
            <a:endParaRPr lang="en-US" altLang="en-US" dirty="0"/>
          </a:p>
        </p:txBody>
      </p:sp>
      <p:sp>
        <p:nvSpPr>
          <p:cNvPr id="3" name="TextBox 2"/>
          <p:cNvSpPr txBox="1"/>
          <p:nvPr/>
        </p:nvSpPr>
        <p:spPr>
          <a:xfrm>
            <a:off x="9208717" y="3015916"/>
            <a:ext cx="1154483" cy="523220"/>
          </a:xfrm>
          <a:prstGeom prst="rect">
            <a:avLst/>
          </a:prstGeom>
          <a:noFill/>
        </p:spPr>
        <p:txBody>
          <a:bodyPr wrap="none" rtlCol="0">
            <a:spAutoFit/>
          </a:bodyPr>
          <a:lstStyle/>
          <a:p>
            <a:r>
              <a:rPr lang="en-GB" sz="2800" b="1" dirty="0"/>
              <a:t>Finally</a:t>
            </a:r>
          </a:p>
        </p:txBody>
      </p:sp>
    </p:spTree>
    <p:extLst>
      <p:ext uri="{BB962C8B-B14F-4D97-AF65-F5344CB8AC3E}">
        <p14:creationId xmlns:p14="http://schemas.microsoft.com/office/powerpoint/2010/main" val="3648893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27</a:t>
            </a:fld>
            <a:endParaRPr lang="en-US" altLang="en-US" dirty="0"/>
          </a:p>
        </p:txBody>
      </p:sp>
      <p:sp>
        <p:nvSpPr>
          <p:cNvPr id="4" name="Rectangle 3"/>
          <p:cNvSpPr/>
          <p:nvPr/>
        </p:nvSpPr>
        <p:spPr>
          <a:xfrm>
            <a:off x="1122948" y="1095200"/>
            <a:ext cx="9833810" cy="4401205"/>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Sensible heat and Latent heat</a:t>
            </a:r>
          </a:p>
          <a:p>
            <a:endParaRPr lang="en-GB" dirty="0"/>
          </a:p>
          <a:p>
            <a:r>
              <a:rPr lang="en-GB" dirty="0"/>
              <a:t>The terms ″sensible heat″ and ″latent heat″ are specific forms of energy; they are two properties of a material or in a thermodynamic system. </a:t>
            </a:r>
          </a:p>
          <a:p>
            <a:endParaRPr lang="en-GB" dirty="0"/>
          </a:p>
          <a:p>
            <a:r>
              <a:rPr lang="en-GB" dirty="0"/>
              <a:t>″Sensible heat″ is a body's internal energy that may be ″sensed″ or felt. </a:t>
            </a:r>
          </a:p>
          <a:p>
            <a:endParaRPr lang="en-GB" dirty="0"/>
          </a:p>
          <a:p>
            <a:r>
              <a:rPr lang="en-GB" dirty="0"/>
              <a:t>″Latent heat″ is internal energy concerning the phase ( solid / liquid / gas ) of a material and does not affect the temperature.</a:t>
            </a:r>
          </a:p>
          <a:p>
            <a:endParaRPr lang="en-GB" dirty="0"/>
          </a:p>
          <a:p>
            <a:r>
              <a:rPr lang="en-GB" dirty="0"/>
              <a:t>Both sensible and latent heats are observed in many processes of transport of energy in nature. </a:t>
            </a:r>
          </a:p>
          <a:p>
            <a:endParaRPr lang="en-GB" dirty="0"/>
          </a:p>
          <a:p>
            <a:r>
              <a:rPr lang="en-GB" dirty="0"/>
              <a:t>Changes of Latent heat is associated with the change of phase of atmospheric water, vaporization and condensation, whereas Sensible heat is energy that reflects the temperature of the atmosphere or ocean, or ice.</a:t>
            </a:r>
          </a:p>
        </p:txBody>
      </p:sp>
    </p:spTree>
    <p:extLst>
      <p:ext uri="{BB962C8B-B14F-4D97-AF65-F5344CB8AC3E}">
        <p14:creationId xmlns:p14="http://schemas.microsoft.com/office/powerpoint/2010/main" val="39018663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28</a:t>
            </a:fld>
            <a:endParaRPr lang="en-US" altLang="en-US" dirty="0"/>
          </a:p>
        </p:txBody>
      </p:sp>
      <p:sp>
        <p:nvSpPr>
          <p:cNvPr id="3" name="Rectangle 2"/>
          <p:cNvSpPr/>
          <p:nvPr/>
        </p:nvSpPr>
        <p:spPr>
          <a:xfrm>
            <a:off x="689810" y="1995153"/>
            <a:ext cx="9914021" cy="3693319"/>
          </a:xfrm>
          <a:prstGeom prst="rect">
            <a:avLst/>
          </a:prstGeom>
        </p:spPr>
        <p:txBody>
          <a:bodyPr wrap="square">
            <a:spAutoFit/>
          </a:bodyPr>
          <a:lstStyle/>
          <a:p>
            <a:r>
              <a:rPr lang="en-GB" dirty="0"/>
              <a:t>Two common forms of latent heat are latent heat of fusion (melting) and latent heat of vaporization (boiling). These names describe the direction of energy flow when changing from one phase to the next: from solid to liquid, and liquid to gas.</a:t>
            </a:r>
          </a:p>
          <a:p>
            <a:endParaRPr lang="en-GB" dirty="0"/>
          </a:p>
          <a:p>
            <a:r>
              <a:rPr lang="en-GB" dirty="0"/>
              <a:t>In both cases the change is endothermic, meaning that the system absorbs energy. For example, when water evaporates, energy is required for the water molecules to overcome the forces of attraction between them, the transition from water to vapor requires an input of energy.</a:t>
            </a:r>
          </a:p>
          <a:p>
            <a:endParaRPr lang="en-GB" dirty="0"/>
          </a:p>
          <a:p>
            <a:r>
              <a:rPr lang="en-GB" dirty="0"/>
              <a:t>If the vapor then condenses to a liquid on a surface, then the vapor's latent energy absorbed during evaporation is released as the liquid's sensible heat onto the surface.</a:t>
            </a:r>
          </a:p>
          <a:p>
            <a:endParaRPr lang="en-GB" dirty="0"/>
          </a:p>
          <a:p>
            <a:r>
              <a:rPr lang="en-GB" dirty="0"/>
              <a:t>The large value of the enthalpy of condensation of water vapor is the reason that steam is a far more effective heating medium than boiling water, and is more hazardous.</a:t>
            </a:r>
          </a:p>
        </p:txBody>
      </p:sp>
    </p:spTree>
    <p:extLst>
      <p:ext uri="{BB962C8B-B14F-4D97-AF65-F5344CB8AC3E}">
        <p14:creationId xmlns:p14="http://schemas.microsoft.com/office/powerpoint/2010/main" val="1391998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29</a:t>
            </a:fld>
            <a:endParaRPr lang="en-US" altLang="en-US" dirty="0"/>
          </a:p>
        </p:txBody>
      </p:sp>
      <p:sp>
        <p:nvSpPr>
          <p:cNvPr id="3" name="Rectangle 2"/>
          <p:cNvSpPr/>
          <p:nvPr/>
        </p:nvSpPr>
        <p:spPr>
          <a:xfrm>
            <a:off x="1010653" y="2442592"/>
            <a:ext cx="9849852" cy="1200329"/>
          </a:xfrm>
          <a:prstGeom prst="rect">
            <a:avLst/>
          </a:prstGeom>
        </p:spPr>
        <p:txBody>
          <a:bodyPr wrap="square">
            <a:spAutoFit/>
          </a:bodyPr>
          <a:lstStyle/>
          <a:p>
            <a:r>
              <a:rPr lang="en-GB" dirty="0"/>
              <a:t>The 'enthalpy' of fusion is a latent heat, because during melting the introduction of heat cannot be observed as a temperature change, as the temperature remains constant during the process. The latent heat of fusion is the enthalpy change of any amount of substance when it melts. When the heat of fusion is referenced to a unit of mass, it is usually called the </a:t>
            </a:r>
            <a:r>
              <a:rPr lang="en-GB" b="1" dirty="0"/>
              <a:t>specific heat of fusion</a:t>
            </a:r>
            <a:endParaRPr lang="en-GB" dirty="0"/>
          </a:p>
        </p:txBody>
      </p:sp>
      <p:sp>
        <p:nvSpPr>
          <p:cNvPr id="4" name="Rectangle 3"/>
          <p:cNvSpPr/>
          <p:nvPr/>
        </p:nvSpPr>
        <p:spPr>
          <a:xfrm>
            <a:off x="1010653" y="3960031"/>
            <a:ext cx="9849852" cy="923330"/>
          </a:xfrm>
          <a:prstGeom prst="rect">
            <a:avLst/>
          </a:prstGeom>
        </p:spPr>
        <p:txBody>
          <a:bodyPr wrap="square">
            <a:spAutoFit/>
          </a:bodyPr>
          <a:lstStyle/>
          <a:p>
            <a:r>
              <a:rPr lang="en-GB" dirty="0"/>
              <a:t>When liquid water is cooled, its temperature falls steadily until it drops just below the line of freezing point at 0 °C. The temperature then remains constant at the freezing point while the water crystallizes. Once the water is completely frozen, its temperature continues to fall.</a:t>
            </a:r>
          </a:p>
        </p:txBody>
      </p:sp>
    </p:spTree>
    <p:extLst>
      <p:ext uri="{BB962C8B-B14F-4D97-AF65-F5344CB8AC3E}">
        <p14:creationId xmlns:p14="http://schemas.microsoft.com/office/powerpoint/2010/main" val="33432511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30</a:t>
            </a:fld>
            <a:endParaRPr lang="en-US" alt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3979" y="2119312"/>
            <a:ext cx="7885677" cy="4433888"/>
          </a:xfrm>
          <a:prstGeom prst="rect">
            <a:avLst/>
          </a:prstGeom>
        </p:spPr>
      </p:pic>
      <p:sp>
        <p:nvSpPr>
          <p:cNvPr id="5" name="Rectangle 4"/>
          <p:cNvSpPr/>
          <p:nvPr/>
        </p:nvSpPr>
        <p:spPr>
          <a:xfrm>
            <a:off x="5591656" y="1083439"/>
            <a:ext cx="6096000" cy="2862322"/>
          </a:xfrm>
          <a:prstGeom prst="rect">
            <a:avLst/>
          </a:prstGeom>
        </p:spPr>
        <p:txBody>
          <a:bodyPr>
            <a:spAutoFit/>
          </a:bodyPr>
          <a:lstStyle/>
          <a:p>
            <a:r>
              <a:rPr lang="en-GB" dirty="0"/>
              <a:t>Change of state can be:</a:t>
            </a:r>
          </a:p>
          <a:p>
            <a:pPr>
              <a:buFont typeface="Arial" panose="020B0604020202020204" pitchFamily="34" charset="0"/>
              <a:buChar char="•"/>
            </a:pPr>
            <a:r>
              <a:rPr lang="en-GB" b="1" dirty="0"/>
              <a:t>fusion</a:t>
            </a:r>
            <a:r>
              <a:rPr lang="en-GB" dirty="0"/>
              <a:t>: the substance changes from a solid to a liquid</a:t>
            </a:r>
          </a:p>
          <a:p>
            <a:pPr>
              <a:buFont typeface="Arial" panose="020B0604020202020204" pitchFamily="34" charset="0"/>
              <a:buChar char="•"/>
            </a:pPr>
            <a:r>
              <a:rPr lang="en-GB" b="1" dirty="0"/>
              <a:t>freezing</a:t>
            </a:r>
            <a:r>
              <a:rPr lang="en-GB" dirty="0"/>
              <a:t>: the substance changes from a liquid to a solid</a:t>
            </a:r>
          </a:p>
          <a:p>
            <a:pPr>
              <a:buFont typeface="Arial" panose="020B0604020202020204" pitchFamily="34" charset="0"/>
              <a:buChar char="•"/>
            </a:pPr>
            <a:r>
              <a:rPr lang="en-GB" b="1" dirty="0"/>
              <a:t>vaporisation</a:t>
            </a:r>
            <a:r>
              <a:rPr lang="en-GB" dirty="0"/>
              <a:t>: the substance changes from a liquid into a vapour</a:t>
            </a:r>
          </a:p>
          <a:p>
            <a:pPr>
              <a:buFont typeface="Arial" panose="020B0604020202020204" pitchFamily="34" charset="0"/>
              <a:buChar char="•"/>
            </a:pPr>
            <a:r>
              <a:rPr lang="en-GB" b="1" dirty="0"/>
              <a:t>condensation</a:t>
            </a:r>
            <a:r>
              <a:rPr lang="en-GB" dirty="0"/>
              <a:t>: the substance changes from a vapour to a liquid</a:t>
            </a:r>
          </a:p>
          <a:p>
            <a:r>
              <a:rPr lang="en-GB" dirty="0"/>
              <a:t>When a substance is changing its state, </a:t>
            </a:r>
            <a:r>
              <a:rPr lang="en-GB" b="1" dirty="0"/>
              <a:t>the temperature of the substance remains constant</a:t>
            </a:r>
            <a:r>
              <a:rPr lang="en-GB" dirty="0"/>
              <a:t>. For example boiling water at 100 °C on changing state becomes steam (vapour) at 100 °C</a:t>
            </a:r>
          </a:p>
        </p:txBody>
      </p:sp>
    </p:spTree>
    <p:extLst>
      <p:ext uri="{BB962C8B-B14F-4D97-AF65-F5344CB8AC3E}">
        <p14:creationId xmlns:p14="http://schemas.microsoft.com/office/powerpoint/2010/main" val="25801229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31</a:t>
            </a:fld>
            <a:endParaRPr lang="en-US" altLang="en-US" dirty="0"/>
          </a:p>
        </p:txBody>
      </p:sp>
      <p:sp>
        <p:nvSpPr>
          <p:cNvPr id="6" name="Rectangle 5"/>
          <p:cNvSpPr/>
          <p:nvPr/>
        </p:nvSpPr>
        <p:spPr>
          <a:xfrm>
            <a:off x="646387" y="1045488"/>
            <a:ext cx="10578661" cy="5355312"/>
          </a:xfrm>
          <a:prstGeom prst="rect">
            <a:avLst/>
          </a:prstGeom>
        </p:spPr>
        <p:txBody>
          <a:bodyPr wrap="square">
            <a:spAutoFit/>
          </a:bodyPr>
          <a:lstStyle/>
          <a:p>
            <a:r>
              <a:rPr lang="en-GB" dirty="0"/>
              <a:t>A specific latent heat (L) expresses the amount of energy in the form of heat (Q) required to completely effect a phase change of a unit of mass (m), usually 1kg, of a substance as an intensive property:</a:t>
            </a:r>
          </a:p>
          <a:p>
            <a:endParaRPr lang="en-GB" dirty="0"/>
          </a:p>
          <a:p>
            <a:r>
              <a:rPr lang="en-GB" dirty="0"/>
              <a:t>				L = Q/m</a:t>
            </a:r>
          </a:p>
          <a:p>
            <a:r>
              <a:rPr lang="en-GB" dirty="0"/>
              <a:t>where: </a:t>
            </a:r>
          </a:p>
          <a:p>
            <a:r>
              <a:rPr lang="en-GB" dirty="0"/>
              <a:t>    L is the latent heat, Q is the change in energy in terms of heat, and m is the substance's mass.</a:t>
            </a:r>
            <a:endParaRPr lang="en-GB" dirty="0"/>
          </a:p>
          <a:p>
            <a:endParaRPr lang="en-GB" dirty="0"/>
          </a:p>
          <a:p>
            <a:r>
              <a:rPr lang="en-GB" dirty="0"/>
              <a:t>Intensive properties are material characteristics and are not dependent on the size or extent of the sample. Commonly quoted and tabulated in the literature are the specific latent heat of fusion and the specific latent heat of vaporization for many substances.</a:t>
            </a:r>
          </a:p>
          <a:p>
            <a:endParaRPr lang="en-GB" dirty="0"/>
          </a:p>
          <a:p>
            <a:r>
              <a:rPr lang="en-GB" dirty="0"/>
              <a:t>From this definition, the latent heat for a given mass of a substance is calculated by</a:t>
            </a:r>
          </a:p>
          <a:p>
            <a:endParaRPr lang="en-GB" dirty="0"/>
          </a:p>
          <a:p>
            <a:r>
              <a:rPr lang="en-GB" dirty="0"/>
              <a:t>    				Q = m L</a:t>
            </a:r>
          </a:p>
          <a:p>
            <a:r>
              <a:rPr lang="en-GB" dirty="0"/>
              <a:t>where:</a:t>
            </a:r>
          </a:p>
          <a:p>
            <a:r>
              <a:rPr lang="en-GB" dirty="0"/>
              <a:t>    Q is the amount of energy released or absorbed during the change of phase of the substance (in kJ or in BTU),</a:t>
            </a:r>
          </a:p>
          <a:p>
            <a:r>
              <a:rPr lang="en-GB" dirty="0"/>
              <a:t>    m is the mass of the substance (in kg or in lb), and</a:t>
            </a:r>
          </a:p>
          <a:p>
            <a:r>
              <a:rPr lang="en-GB" dirty="0"/>
              <a:t>    L is the specific latent heat for a particular substance (kJ kg−1 or in BTU lb−1), either </a:t>
            </a:r>
            <a:r>
              <a:rPr lang="en-GB" dirty="0" err="1"/>
              <a:t>Lf</a:t>
            </a:r>
            <a:r>
              <a:rPr lang="en-GB" dirty="0"/>
              <a:t> for fusion, or </a:t>
            </a:r>
            <a:r>
              <a:rPr lang="en-GB" dirty="0" err="1"/>
              <a:t>Lv</a:t>
            </a:r>
            <a:r>
              <a:rPr lang="en-GB" dirty="0"/>
              <a:t> for</a:t>
            </a:r>
          </a:p>
          <a:p>
            <a:r>
              <a:rPr lang="en-GB" dirty="0"/>
              <a:t>    vaporization. </a:t>
            </a:r>
          </a:p>
        </p:txBody>
      </p:sp>
    </p:spTree>
    <p:extLst>
      <p:ext uri="{BB962C8B-B14F-4D97-AF65-F5344CB8AC3E}">
        <p14:creationId xmlns:p14="http://schemas.microsoft.com/office/powerpoint/2010/main" val="38185752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32</a:t>
            </a:fld>
            <a:endParaRPr lang="en-US" altLang="en-US" dirty="0"/>
          </a:p>
        </p:txBody>
      </p:sp>
      <p:graphicFrame>
        <p:nvGraphicFramePr>
          <p:cNvPr id="11" name="Table 10"/>
          <p:cNvGraphicFramePr>
            <a:graphicFrameLocks noGrp="1"/>
          </p:cNvGraphicFramePr>
          <p:nvPr>
            <p:extLst>
              <p:ext uri="{D42A27DB-BD31-4B8C-83A1-F6EECF244321}">
                <p14:modId xmlns:p14="http://schemas.microsoft.com/office/powerpoint/2010/main" val="2072373099"/>
              </p:ext>
            </p:extLst>
          </p:nvPr>
        </p:nvGraphicFramePr>
        <p:xfrm>
          <a:off x="2654968" y="2560720"/>
          <a:ext cx="5558588" cy="3840080"/>
        </p:xfrm>
        <a:graphic>
          <a:graphicData uri="http://schemas.openxmlformats.org/drawingml/2006/table">
            <a:tbl>
              <a:tblPr/>
              <a:tblGrid>
                <a:gridCol w="1420528">
                  <a:extLst>
                    <a:ext uri="{9D8B030D-6E8A-4147-A177-3AD203B41FA5}">
                      <a16:colId xmlns:a16="http://schemas.microsoft.com/office/drawing/2014/main" val="4047111206"/>
                    </a:ext>
                  </a:extLst>
                </a:gridCol>
                <a:gridCol w="1034515">
                  <a:extLst>
                    <a:ext uri="{9D8B030D-6E8A-4147-A177-3AD203B41FA5}">
                      <a16:colId xmlns:a16="http://schemas.microsoft.com/office/drawing/2014/main" val="299578477"/>
                    </a:ext>
                  </a:extLst>
                </a:gridCol>
                <a:gridCol w="1034515">
                  <a:extLst>
                    <a:ext uri="{9D8B030D-6E8A-4147-A177-3AD203B41FA5}">
                      <a16:colId xmlns:a16="http://schemas.microsoft.com/office/drawing/2014/main" val="334463955"/>
                    </a:ext>
                  </a:extLst>
                </a:gridCol>
                <a:gridCol w="1034515">
                  <a:extLst>
                    <a:ext uri="{9D8B030D-6E8A-4147-A177-3AD203B41FA5}">
                      <a16:colId xmlns:a16="http://schemas.microsoft.com/office/drawing/2014/main" val="2646252229"/>
                    </a:ext>
                  </a:extLst>
                </a:gridCol>
                <a:gridCol w="1034515">
                  <a:extLst>
                    <a:ext uri="{9D8B030D-6E8A-4147-A177-3AD203B41FA5}">
                      <a16:colId xmlns:a16="http://schemas.microsoft.com/office/drawing/2014/main" val="70371758"/>
                    </a:ext>
                  </a:extLst>
                </a:gridCol>
              </a:tblGrid>
              <a:tr h="240005">
                <a:tc rowSpan="3">
                  <a:txBody>
                    <a:bodyPr/>
                    <a:lstStyle/>
                    <a:p>
                      <a:pPr algn="ctr" fontAlgn="ctr"/>
                      <a:r>
                        <a:rPr lang="en-GB" sz="1200" b="1" i="0" u="none" strike="noStrike" dirty="0">
                          <a:solidFill>
                            <a:srgbClr val="000000"/>
                          </a:solidFill>
                          <a:effectLst/>
                          <a:latin typeface="Calibri" panose="020F0502020204030204" pitchFamily="34" charset="0"/>
                        </a:rPr>
                        <a:t>Substance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S.L.H. of</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GB" sz="1200" b="1" i="0" u="none" strike="noStrike" dirty="0">
                          <a:solidFill>
                            <a:srgbClr val="000000"/>
                          </a:solidFill>
                          <a:effectLst/>
                          <a:latin typeface="Calibri" panose="020F0502020204030204" pitchFamily="34" charset="0"/>
                        </a:rPr>
                        <a:t>Melting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GB" sz="1200" b="1" i="0" u="none" strike="noStrike" dirty="0">
                          <a:solidFill>
                            <a:srgbClr val="000000"/>
                          </a:solidFill>
                          <a:effectLst/>
                          <a:latin typeface="Calibri" panose="020F0502020204030204" pitchFamily="34" charset="0"/>
                        </a:rPr>
                        <a:t>S.L.H. of</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b"/>
                      <a:r>
                        <a:rPr lang="en-GB" sz="1200" b="1" i="0" u="none" strike="noStrike" dirty="0">
                          <a:solidFill>
                            <a:srgbClr val="000000"/>
                          </a:solidFill>
                          <a:effectLst/>
                          <a:latin typeface="Calibri" panose="020F0502020204030204" pitchFamily="34" charset="0"/>
                        </a:rPr>
                        <a:t>Boiling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extLst>
                  <a:ext uri="{0D108BD9-81ED-4DB2-BD59-A6C34878D82A}">
                    <a16:rowId xmlns:a16="http://schemas.microsoft.com/office/drawing/2014/main" val="2639902844"/>
                  </a:ext>
                </a:extLst>
              </a:tr>
              <a:tr h="240005">
                <a:tc vMerge="1">
                  <a:txBody>
                    <a:bodyPr/>
                    <a:lstStyle/>
                    <a:p>
                      <a:endParaRPr lang="en-GB"/>
                    </a:p>
                  </a:txBody>
                  <a:tcPr/>
                </a:tc>
                <a:tc>
                  <a:txBody>
                    <a:bodyPr/>
                    <a:lstStyle/>
                    <a:p>
                      <a:pPr algn="ctr" fontAlgn="b"/>
                      <a:r>
                        <a:rPr lang="en-GB" sz="1200" b="1" i="0" u="none" strike="noStrike">
                          <a:solidFill>
                            <a:srgbClr val="000000"/>
                          </a:solidFill>
                          <a:effectLst/>
                          <a:latin typeface="Calibri" panose="020F0502020204030204" pitchFamily="34" charset="0"/>
                        </a:rPr>
                        <a:t>Fusion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200" b="1" i="0" u="none" strike="noStrike" dirty="0">
                          <a:solidFill>
                            <a:srgbClr val="000000"/>
                          </a:solidFill>
                          <a:effectLst/>
                          <a:latin typeface="Calibri" panose="020F0502020204030204" pitchFamily="34" charset="0"/>
                        </a:rPr>
                        <a:t>Point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200" b="1" i="0" u="none" strike="noStrike" dirty="0">
                          <a:solidFill>
                            <a:srgbClr val="000000"/>
                          </a:solidFill>
                          <a:effectLst/>
                          <a:latin typeface="Calibri" panose="020F0502020204030204" pitchFamily="34" charset="0"/>
                        </a:rPr>
                        <a:t>Vaporization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b"/>
                      <a:r>
                        <a:rPr lang="en-GB" sz="1200" b="1" i="0" u="none" strike="noStrike" dirty="0">
                          <a:solidFill>
                            <a:srgbClr val="000000"/>
                          </a:solidFill>
                          <a:effectLst/>
                          <a:latin typeface="Calibri" panose="020F0502020204030204" pitchFamily="34" charset="0"/>
                        </a:rPr>
                        <a:t>Point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extLst>
                  <a:ext uri="{0D108BD9-81ED-4DB2-BD59-A6C34878D82A}">
                    <a16:rowId xmlns:a16="http://schemas.microsoft.com/office/drawing/2014/main" val="3272147585"/>
                  </a:ext>
                </a:extLst>
              </a:tr>
              <a:tr h="240005">
                <a:tc vMerge="1">
                  <a:txBody>
                    <a:bodyPr/>
                    <a:lstStyle/>
                    <a:p>
                      <a:endParaRPr lang="en-GB"/>
                    </a:p>
                  </a:txBody>
                  <a:tcPr/>
                </a:tc>
                <a:tc>
                  <a:txBody>
                    <a:bodyPr/>
                    <a:lstStyle/>
                    <a:p>
                      <a:pPr algn="ctr" fontAlgn="b"/>
                      <a:r>
                        <a:rPr lang="en-GB" sz="1200" b="1" i="0" u="none" strike="noStrike">
                          <a:solidFill>
                            <a:srgbClr val="000000"/>
                          </a:solidFill>
                          <a:effectLst/>
                          <a:latin typeface="Calibri" panose="020F0502020204030204" pitchFamily="34" charset="0"/>
                        </a:rPr>
                        <a:t>kJ/kg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kJ/kg</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°C</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68441628"/>
                  </a:ext>
                </a:extLst>
              </a:tr>
              <a:tr h="240005">
                <a:tc>
                  <a:txBody>
                    <a:bodyPr/>
                    <a:lstStyle/>
                    <a:p>
                      <a:pPr algn="l" fontAlgn="b"/>
                      <a:r>
                        <a:rPr lang="en-GB" sz="1200" b="1" i="0" u="none" strike="noStrike">
                          <a:solidFill>
                            <a:srgbClr val="000000"/>
                          </a:solidFill>
                          <a:effectLst/>
                          <a:latin typeface="Calibri" panose="020F0502020204030204" pitchFamily="34" charset="0"/>
                        </a:rPr>
                        <a:t>Alcohol, ethyl</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108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−114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855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78.3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41333664"/>
                  </a:ext>
                </a:extLst>
              </a:tr>
              <a:tr h="240005">
                <a:tc>
                  <a:txBody>
                    <a:bodyPr/>
                    <a:lstStyle/>
                    <a:p>
                      <a:pPr algn="l" fontAlgn="b"/>
                      <a:r>
                        <a:rPr lang="en-GB" sz="1200" b="1" i="0" u="none" strike="noStrike">
                          <a:solidFill>
                            <a:srgbClr val="000000"/>
                          </a:solidFill>
                          <a:effectLst/>
                          <a:latin typeface="Calibri" panose="020F0502020204030204" pitchFamily="34" charset="0"/>
                        </a:rPr>
                        <a:t>Ammonia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332.17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−77.74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1369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−33.34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5157701"/>
                  </a:ext>
                </a:extLst>
              </a:tr>
              <a:tr h="240005">
                <a:tc>
                  <a:txBody>
                    <a:bodyPr/>
                    <a:lstStyle/>
                    <a:p>
                      <a:pPr algn="l" fontAlgn="b"/>
                      <a:r>
                        <a:rPr lang="en-GB" sz="1200" b="1" i="0" u="none" strike="noStrike">
                          <a:solidFill>
                            <a:srgbClr val="000000"/>
                          </a:solidFill>
                          <a:effectLst/>
                          <a:latin typeface="Calibri" panose="020F0502020204030204" pitchFamily="34" charset="0"/>
                        </a:rPr>
                        <a:t>Carbon dioxide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184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−78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574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−57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60993007"/>
                  </a:ext>
                </a:extLst>
              </a:tr>
              <a:tr h="240005">
                <a:tc>
                  <a:txBody>
                    <a:bodyPr/>
                    <a:lstStyle/>
                    <a:p>
                      <a:pPr algn="l" fontAlgn="b"/>
                      <a:r>
                        <a:rPr lang="en-GB" sz="1200" b="1" i="0" u="none" strike="noStrike">
                          <a:solidFill>
                            <a:srgbClr val="000000"/>
                          </a:solidFill>
                          <a:effectLst/>
                          <a:latin typeface="Calibri" panose="020F0502020204030204" pitchFamily="34" charset="0"/>
                        </a:rPr>
                        <a:t>Helium</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−268.93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4834374"/>
                  </a:ext>
                </a:extLst>
              </a:tr>
              <a:tr h="240005">
                <a:tc>
                  <a:txBody>
                    <a:bodyPr/>
                    <a:lstStyle/>
                    <a:p>
                      <a:pPr algn="l" fontAlgn="b"/>
                      <a:r>
                        <a:rPr lang="en-GB" sz="1200" b="1" i="0" u="none" strike="noStrike">
                          <a:solidFill>
                            <a:srgbClr val="000000"/>
                          </a:solidFill>
                          <a:effectLst/>
                          <a:latin typeface="Calibri" panose="020F0502020204030204" pitchFamily="34" charset="0"/>
                        </a:rPr>
                        <a:t>Hydrogen(2)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58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−259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455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−253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26428837"/>
                  </a:ext>
                </a:extLst>
              </a:tr>
              <a:tr h="240005">
                <a:tc>
                  <a:txBody>
                    <a:bodyPr/>
                    <a:lstStyle/>
                    <a:p>
                      <a:pPr algn="l" fontAlgn="b"/>
                      <a:r>
                        <a:rPr lang="en-GB" sz="1200" b="1" i="0" u="none" strike="noStrike">
                          <a:solidFill>
                            <a:srgbClr val="000000"/>
                          </a:solidFill>
                          <a:effectLst/>
                          <a:latin typeface="Calibri" panose="020F0502020204030204" pitchFamily="34" charset="0"/>
                        </a:rPr>
                        <a:t>Lead[9]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327.5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871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1750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31211065"/>
                  </a:ext>
                </a:extLst>
              </a:tr>
              <a:tr h="240005">
                <a:tc>
                  <a:txBody>
                    <a:bodyPr/>
                    <a:lstStyle/>
                    <a:p>
                      <a:pPr algn="l" fontAlgn="b"/>
                      <a:r>
                        <a:rPr lang="en-GB" sz="1200" b="1" i="0" u="none" strike="noStrike">
                          <a:solidFill>
                            <a:srgbClr val="000000"/>
                          </a:solidFill>
                          <a:effectLst/>
                          <a:latin typeface="Calibri" panose="020F0502020204030204" pitchFamily="34" charset="0"/>
                        </a:rPr>
                        <a:t>Nitrogen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25.7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−210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−196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01457632"/>
                  </a:ext>
                </a:extLst>
              </a:tr>
              <a:tr h="240005">
                <a:tc>
                  <a:txBody>
                    <a:bodyPr/>
                    <a:lstStyle/>
                    <a:p>
                      <a:pPr algn="l" fontAlgn="b"/>
                      <a:r>
                        <a:rPr lang="en-GB" sz="1200" b="1" i="0" u="none" strike="noStrike">
                          <a:solidFill>
                            <a:srgbClr val="000000"/>
                          </a:solidFill>
                          <a:effectLst/>
                          <a:latin typeface="Calibri" panose="020F0502020204030204" pitchFamily="34" charset="0"/>
                        </a:rPr>
                        <a:t>Oxygen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13.9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−219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213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−183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5059585"/>
                  </a:ext>
                </a:extLst>
              </a:tr>
              <a:tr h="240005">
                <a:tc>
                  <a:txBody>
                    <a:bodyPr/>
                    <a:lstStyle/>
                    <a:p>
                      <a:pPr algn="l" fontAlgn="b"/>
                      <a:r>
                        <a:rPr lang="en-GB" sz="1200" b="1" i="0" u="none" strike="noStrike">
                          <a:solidFill>
                            <a:srgbClr val="000000"/>
                          </a:solidFill>
                          <a:effectLst/>
                          <a:latin typeface="Calibri" panose="020F0502020204030204" pitchFamily="34" charset="0"/>
                        </a:rPr>
                        <a:t>Refrigerant R134a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−101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215.9</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−26.6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402903"/>
                  </a:ext>
                </a:extLst>
              </a:tr>
              <a:tr h="240005">
                <a:tc>
                  <a:txBody>
                    <a:bodyPr/>
                    <a:lstStyle/>
                    <a:p>
                      <a:pPr algn="l" fontAlgn="b"/>
                      <a:r>
                        <a:rPr lang="en-GB" sz="1200" b="1" i="0" u="none" strike="noStrike">
                          <a:solidFill>
                            <a:srgbClr val="000000"/>
                          </a:solidFill>
                          <a:effectLst/>
                          <a:latin typeface="Calibri" panose="020F0502020204030204" pitchFamily="34" charset="0"/>
                        </a:rPr>
                        <a:t>Refrigerant R152a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−116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326.5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-25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38755480"/>
                  </a:ext>
                </a:extLst>
              </a:tr>
              <a:tr h="240005">
                <a:tc>
                  <a:txBody>
                    <a:bodyPr/>
                    <a:lstStyle/>
                    <a:p>
                      <a:pPr algn="l" fontAlgn="b"/>
                      <a:r>
                        <a:rPr lang="en-GB" sz="1200" b="1" i="0" u="none" strike="noStrike">
                          <a:solidFill>
                            <a:srgbClr val="000000"/>
                          </a:solidFill>
                          <a:effectLst/>
                          <a:latin typeface="Calibri" panose="020F0502020204030204" pitchFamily="34" charset="0"/>
                        </a:rPr>
                        <a:t>Toluene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72.1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−93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351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110.6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87163987"/>
                  </a:ext>
                </a:extLst>
              </a:tr>
              <a:tr h="240005">
                <a:tc>
                  <a:txBody>
                    <a:bodyPr/>
                    <a:lstStyle/>
                    <a:p>
                      <a:pPr algn="l" fontAlgn="b"/>
                      <a:r>
                        <a:rPr lang="en-GB" sz="1200" b="1" i="0" u="none" strike="noStrike">
                          <a:solidFill>
                            <a:srgbClr val="000000"/>
                          </a:solidFill>
                          <a:effectLst/>
                          <a:latin typeface="Calibri" panose="020F0502020204030204" pitchFamily="34" charset="0"/>
                        </a:rPr>
                        <a:t>Turpentine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293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57687570"/>
                  </a:ext>
                </a:extLst>
              </a:tr>
              <a:tr h="240005">
                <a:tc>
                  <a:txBody>
                    <a:bodyPr/>
                    <a:lstStyle/>
                    <a:p>
                      <a:pPr algn="l" fontAlgn="b"/>
                      <a:r>
                        <a:rPr lang="en-GB" sz="1200" b="1" i="0" u="none" strike="noStrike">
                          <a:solidFill>
                            <a:srgbClr val="000000"/>
                          </a:solidFill>
                          <a:effectLst/>
                          <a:latin typeface="Calibri" panose="020F0502020204030204" pitchFamily="34" charset="0"/>
                        </a:rPr>
                        <a:t>Water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334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a:solidFill>
                            <a:srgbClr val="000000"/>
                          </a:solidFill>
                          <a:effectLst/>
                          <a:latin typeface="Calibri" panose="020F0502020204030204" pitchFamily="34" charset="0"/>
                        </a:rPr>
                        <a:t>2264.76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1200" b="1" i="0" u="none" strike="noStrike" dirty="0">
                          <a:solidFill>
                            <a:srgbClr val="000000"/>
                          </a:solidFill>
                          <a:effectLst/>
                          <a:latin typeface="Calibri" panose="020F0502020204030204" pitchFamily="34" charset="0"/>
                        </a:rPr>
                        <a:t>100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7999081"/>
                  </a:ext>
                </a:extLst>
              </a:tr>
            </a:tbl>
          </a:graphicData>
        </a:graphic>
      </p:graphicFrame>
      <p:sp>
        <p:nvSpPr>
          <p:cNvPr id="12" name="Rectangle 11"/>
          <p:cNvSpPr/>
          <p:nvPr/>
        </p:nvSpPr>
        <p:spPr>
          <a:xfrm>
            <a:off x="770021" y="1501625"/>
            <a:ext cx="10106526" cy="646331"/>
          </a:xfrm>
          <a:prstGeom prst="rect">
            <a:avLst/>
          </a:prstGeom>
        </p:spPr>
        <p:txBody>
          <a:bodyPr wrap="square">
            <a:spAutoFit/>
          </a:bodyPr>
          <a:lstStyle/>
          <a:p>
            <a:r>
              <a:rPr lang="en-GB" dirty="0"/>
              <a:t>The following table shows the specific latent heats and change of phase temperatures of some common fluids and gases.</a:t>
            </a:r>
          </a:p>
        </p:txBody>
      </p:sp>
    </p:spTree>
    <p:extLst>
      <p:ext uri="{BB962C8B-B14F-4D97-AF65-F5344CB8AC3E}">
        <p14:creationId xmlns:p14="http://schemas.microsoft.com/office/powerpoint/2010/main" val="6607113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1"/>
          </p:nvPr>
        </p:nvSpPr>
        <p:spPr/>
        <p:txBody>
          <a:bodyPr/>
          <a:lstStyle/>
          <a:p>
            <a:pPr>
              <a:defRPr/>
            </a:pPr>
            <a:fld id="{B4A83AE3-0A2C-4280-A44F-F814AA61EDFE}" type="slidenum">
              <a:rPr lang="en-US" altLang="en-US" smtClean="0"/>
              <a:pPr>
                <a:defRPr/>
              </a:pPr>
              <a:t>33</a:t>
            </a:fld>
            <a:endParaRPr lang="en-US" altLang="en-US" dirty="0"/>
          </a:p>
        </p:txBody>
      </p:sp>
      <p:sp>
        <p:nvSpPr>
          <p:cNvPr id="3" name="TextBox 2"/>
          <p:cNvSpPr txBox="1"/>
          <p:nvPr/>
        </p:nvSpPr>
        <p:spPr>
          <a:xfrm>
            <a:off x="1168375" y="2646947"/>
            <a:ext cx="9418476" cy="584775"/>
          </a:xfrm>
          <a:prstGeom prst="rect">
            <a:avLst/>
          </a:prstGeom>
          <a:noFill/>
        </p:spPr>
        <p:txBody>
          <a:bodyPr wrap="none" rtlCol="0">
            <a:spAutoFit/>
          </a:bodyPr>
          <a:lstStyle/>
          <a:p>
            <a:r>
              <a:rPr lang="en-GB" sz="3200" b="1" dirty="0"/>
              <a:t>Get your assignment finished before your exams start!</a:t>
            </a:r>
          </a:p>
        </p:txBody>
      </p:sp>
    </p:spTree>
    <p:extLst>
      <p:ext uri="{BB962C8B-B14F-4D97-AF65-F5344CB8AC3E}">
        <p14:creationId xmlns:p14="http://schemas.microsoft.com/office/powerpoint/2010/main" val="593533348"/>
      </p:ext>
    </p:extLst>
  </p:cSld>
  <p:clrMapOvr>
    <a:masterClrMapping/>
  </p:clrMapOvr>
</p:sld>
</file>

<file path=ppt/theme/theme1.xml><?xml version="1.0" encoding="utf-8"?>
<a:theme xmlns:a="http://schemas.openxmlformats.org/drawingml/2006/main" name="Composite">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2.xml><?xml version="1.0" encoding="utf-8"?>
<a:theme xmlns:a="http://schemas.openxmlformats.org/drawingml/2006/main" name="Pedro UWTSD">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3.xml><?xml version="1.0" encoding="utf-8"?>
<a:theme xmlns:a="http://schemas.openxmlformats.org/drawingml/2006/main" name="1_Pedro UWTSD">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omposite">
      <a:maj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omposite">
      <a:fillStyleLst>
        <a:solidFill>
          <a:schemeClr val="phClr"/>
        </a:solidFill>
        <a:gradFill rotWithShape="1">
          <a:gsLst>
            <a:gs pos="0">
              <a:schemeClr val="phClr">
                <a:tint val="50000"/>
                <a:shade val="95000"/>
                <a:satMod val="300000"/>
              </a:schemeClr>
            </a:gs>
            <a:gs pos="12000">
              <a:schemeClr val="phClr">
                <a:tint val="50000"/>
                <a:shade val="90000"/>
                <a:satMod val="250000"/>
              </a:schemeClr>
            </a:gs>
            <a:gs pos="100000">
              <a:schemeClr val="phClr">
                <a:tint val="85000"/>
                <a:shade val="75000"/>
                <a:satMod val="150000"/>
              </a:schemeClr>
            </a:gs>
          </a:gsLst>
          <a:lin ang="16200000" scaled="1"/>
        </a:gradFill>
        <a:gradFill rotWithShape="1">
          <a:gsLst>
            <a:gs pos="0">
              <a:schemeClr val="phClr">
                <a:tint val="75000"/>
                <a:shade val="95000"/>
                <a:satMod val="175000"/>
              </a:schemeClr>
            </a:gs>
            <a:gs pos="12000">
              <a:schemeClr val="phClr">
                <a:tint val="90000"/>
                <a:shade val="90000"/>
                <a:satMod val="150000"/>
              </a:schemeClr>
            </a:gs>
            <a:gs pos="100000">
              <a:schemeClr val="phClr">
                <a:tint val="100000"/>
                <a:shade val="75000"/>
                <a:satMod val="150000"/>
              </a:schemeClr>
            </a:gs>
          </a:gsLst>
          <a:lin ang="16200000" scaled="1"/>
        </a:gradFill>
      </a:fillStyleLst>
      <a:lnStyleLst>
        <a:ln w="9525" cap="flat" cmpd="sng" algn="ctr">
          <a:solidFill>
            <a:schemeClr val="phClr">
              <a:shade val="95000"/>
              <a:satMod val="105000"/>
            </a:scheme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scene3d>
            <a:camera prst="orthographicFront">
              <a:rot lat="0" lon="0" rev="0"/>
            </a:camera>
            <a:lightRig rig="freezing" dir="t">
              <a:rot lat="0" lon="0" rev="6000000"/>
            </a:lightRig>
          </a:scene3d>
          <a:sp3d contourW="12700" prstMaterial="dkEdge">
            <a:bevelT w="44450" h="25400"/>
            <a:contourClr>
              <a:schemeClr val="phClr">
                <a:shade val="30000"/>
              </a:schemeClr>
            </a:contourClr>
          </a:sp3d>
        </a:effectStyle>
      </a:effectStyleLst>
      <a:bgFillStyleLst>
        <a:solidFill>
          <a:schemeClr val="phClr"/>
        </a:solidFill>
        <a:gradFill rotWithShape="1">
          <a:gsLst>
            <a:gs pos="0">
              <a:schemeClr val="phClr">
                <a:tint val="100000"/>
                <a:shade val="80000"/>
                <a:satMod val="110000"/>
                <a:lumMod val="80000"/>
              </a:schemeClr>
            </a:gs>
            <a:gs pos="79000">
              <a:schemeClr val="phClr">
                <a:tint val="100000"/>
                <a:shade val="90000"/>
                <a:satMod val="105000"/>
                <a:lumMod val="100000"/>
              </a:schemeClr>
            </a:gs>
            <a:gs pos="100000">
              <a:schemeClr val="phClr">
                <a:tint val="95000"/>
                <a:shade val="100000"/>
                <a:satMod val="110000"/>
                <a:lumMod val="115000"/>
              </a:schemeClr>
            </a:gs>
          </a:gsLst>
          <a:lin ang="5400000" scaled="0"/>
        </a:gradFill>
        <a:gradFill rotWithShape="1">
          <a:gsLst>
            <a:gs pos="0">
              <a:schemeClr val="phClr">
                <a:tint val="90000"/>
                <a:shade val="100000"/>
                <a:satMod val="100000"/>
                <a:lumMod val="110000"/>
              </a:schemeClr>
            </a:gs>
            <a:gs pos="83000">
              <a:schemeClr val="phClr">
                <a:shade val="75000"/>
                <a:satMod val="200000"/>
              </a:schemeClr>
            </a:gs>
            <a:gs pos="100000">
              <a:schemeClr val="phClr">
                <a:shade val="90000"/>
                <a:satMod val="200000"/>
              </a:schemeClr>
            </a:gs>
          </a:gsLst>
          <a:path path="circle">
            <a:fillToRect l="75000" t="100000" b="30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19268</TotalTime>
  <Words>2737</Words>
  <Application>Microsoft Office PowerPoint</Application>
  <PresentationFormat>Widescreen</PresentationFormat>
  <Paragraphs>252</Paragraphs>
  <Slides>33</Slides>
  <Notes>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33</vt:i4>
      </vt:variant>
    </vt:vector>
  </HeadingPairs>
  <TitlesOfParts>
    <vt:vector size="41" baseType="lpstr">
      <vt:lpstr>ＭＳ Ｐゴシック</vt:lpstr>
      <vt:lpstr>Arial</vt:lpstr>
      <vt:lpstr>Calibri</vt:lpstr>
      <vt:lpstr>Times New Roman</vt:lpstr>
      <vt:lpstr>Wingdings</vt:lpstr>
      <vt:lpstr>Composite</vt:lpstr>
      <vt:lpstr>Pedro UWTSD</vt:lpstr>
      <vt:lpstr>1_Pedro UWTSD</vt:lpstr>
      <vt:lpstr>Pressure charging extras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 Thomas</dc:creator>
  <cp:lastModifiedBy>Hanna Thomas</cp:lastModifiedBy>
  <cp:revision>216</cp:revision>
  <dcterms:created xsi:type="dcterms:W3CDTF">2017-03-03T11:04:47Z</dcterms:created>
  <dcterms:modified xsi:type="dcterms:W3CDTF">2017-03-28T07:55:07Z</dcterms:modified>
</cp:coreProperties>
</file>