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530" r:id="rId2"/>
    <p:sldId id="525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E1E1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60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bhor Sharma" userId="8bc0e213-8e89-476d-ba4e-a939bd8be6dc" providerId="ADAL" clId="{8D0BE983-6ABE-4EFC-A43B-69E15E034780}"/>
    <pc:docChg chg="custSel addSld modSld sldOrd">
      <pc:chgData name="Vibhor Sharma" userId="8bc0e213-8e89-476d-ba4e-a939bd8be6dc" providerId="ADAL" clId="{8D0BE983-6ABE-4EFC-A43B-69E15E034780}" dt="2024-10-08T12:37:06.401" v="254" actId="20577"/>
      <pc:docMkLst>
        <pc:docMk/>
      </pc:docMkLst>
      <pc:sldChg chg="modSp mod">
        <pc:chgData name="Vibhor Sharma" userId="8bc0e213-8e89-476d-ba4e-a939bd8be6dc" providerId="ADAL" clId="{8D0BE983-6ABE-4EFC-A43B-69E15E034780}" dt="2024-09-30T20:58:50.604" v="9" actId="20577"/>
        <pc:sldMkLst>
          <pc:docMk/>
          <pc:sldMk cId="52280676" sldId="522"/>
        </pc:sldMkLst>
      </pc:sldChg>
      <pc:sldChg chg="delSp modSp mod">
        <pc:chgData name="Vibhor Sharma" userId="8bc0e213-8e89-476d-ba4e-a939bd8be6dc" providerId="ADAL" clId="{8D0BE983-6ABE-4EFC-A43B-69E15E034780}" dt="2024-10-01T09:58:28.085" v="233" actId="20577"/>
        <pc:sldMkLst>
          <pc:docMk/>
          <pc:sldMk cId="1715441917" sldId="525"/>
        </pc:sldMkLst>
      </pc:sldChg>
      <pc:sldChg chg="delSp modSp add mod ord">
        <pc:chgData name="Vibhor Sharma" userId="8bc0e213-8e89-476d-ba4e-a939bd8be6dc" providerId="ADAL" clId="{8D0BE983-6ABE-4EFC-A43B-69E15E034780}" dt="2024-10-01T09:56:32.461" v="232"/>
        <pc:sldMkLst>
          <pc:docMk/>
          <pc:sldMk cId="4057691582" sldId="528"/>
        </pc:sldMkLst>
      </pc:sldChg>
      <pc:sldChg chg="delSp modSp mod">
        <pc:chgData name="Vibhor Sharma" userId="8bc0e213-8e89-476d-ba4e-a939bd8be6dc" providerId="ADAL" clId="{8D0BE983-6ABE-4EFC-A43B-69E15E034780}" dt="2024-10-08T12:37:06.401" v="254" actId="20577"/>
        <pc:sldMkLst>
          <pc:docMk/>
          <pc:sldMk cId="3482359400" sldId="529"/>
        </pc:sldMkLst>
      </pc:sldChg>
    </pc:docChg>
  </pc:docChgLst>
  <pc:docChgLst>
    <pc:chgData name="Vibhor Sharma" userId="8bc0e213-8e89-476d-ba4e-a939bd8be6dc" providerId="ADAL" clId="{CCC883B5-458B-4FBF-BE7D-A6A0DA77CAF6}"/>
    <pc:docChg chg="custSel delSld modSld">
      <pc:chgData name="Vibhor Sharma" userId="8bc0e213-8e89-476d-ba4e-a939bd8be6dc" providerId="ADAL" clId="{CCC883B5-458B-4FBF-BE7D-A6A0DA77CAF6}" dt="2025-09-30T13:15:00.171" v="92" actId="113"/>
      <pc:docMkLst>
        <pc:docMk/>
      </pc:docMkLst>
      <pc:sldChg chg="modNotesTx">
        <pc:chgData name="Vibhor Sharma" userId="8bc0e213-8e89-476d-ba4e-a939bd8be6dc" providerId="ADAL" clId="{CCC883B5-458B-4FBF-BE7D-A6A0DA77CAF6}" dt="2025-09-28T13:39:07.838" v="84" actId="20577"/>
        <pc:sldMkLst>
          <pc:docMk/>
          <pc:sldMk cId="3527027776" sldId="358"/>
        </pc:sldMkLst>
      </pc:sldChg>
      <pc:sldChg chg="modSp mod">
        <pc:chgData name="Vibhor Sharma" userId="8bc0e213-8e89-476d-ba4e-a939bd8be6dc" providerId="ADAL" clId="{CCC883B5-458B-4FBF-BE7D-A6A0DA77CAF6}" dt="2025-09-28T13:44:21.228" v="88" actId="20577"/>
        <pc:sldMkLst>
          <pc:docMk/>
          <pc:sldMk cId="1715441917" sldId="525"/>
        </pc:sldMkLst>
        <pc:spChg chg="mod">
          <ac:chgData name="Vibhor Sharma" userId="8bc0e213-8e89-476d-ba4e-a939bd8be6dc" providerId="ADAL" clId="{CCC883B5-458B-4FBF-BE7D-A6A0DA77CAF6}" dt="2025-09-28T13:44:21.228" v="88" actId="20577"/>
          <ac:spMkLst>
            <pc:docMk/>
            <pc:sldMk cId="1715441917" sldId="525"/>
            <ac:spMk id="6" creationId="{D73FBA26-75BB-976C-7AEF-F7114F07EE77}"/>
          </ac:spMkLst>
        </pc:spChg>
      </pc:sldChg>
      <pc:sldChg chg="modSp mod">
        <pc:chgData name="Vibhor Sharma" userId="8bc0e213-8e89-476d-ba4e-a939bd8be6dc" providerId="ADAL" clId="{CCC883B5-458B-4FBF-BE7D-A6A0DA77CAF6}" dt="2025-09-30T13:15:00.171" v="92" actId="113"/>
        <pc:sldMkLst>
          <pc:docMk/>
          <pc:sldMk cId="4057691582" sldId="528"/>
        </pc:sldMkLst>
        <pc:spChg chg="mod">
          <ac:chgData name="Vibhor Sharma" userId="8bc0e213-8e89-476d-ba4e-a939bd8be6dc" providerId="ADAL" clId="{CCC883B5-458B-4FBF-BE7D-A6A0DA77CAF6}" dt="2025-09-30T13:15:00.171" v="92" actId="113"/>
          <ac:spMkLst>
            <pc:docMk/>
            <pc:sldMk cId="4057691582" sldId="528"/>
            <ac:spMk id="6" creationId="{D73FBA26-75BB-976C-7AEF-F7114F07EE77}"/>
          </ac:spMkLst>
        </pc:spChg>
      </pc:sldChg>
      <pc:sldChg chg="del">
        <pc:chgData name="Vibhor Sharma" userId="8bc0e213-8e89-476d-ba4e-a939bd8be6dc" providerId="ADAL" clId="{CCC883B5-458B-4FBF-BE7D-A6A0DA77CAF6}" dt="2025-09-28T13:43:44.610" v="85" actId="47"/>
        <pc:sldMkLst>
          <pc:docMk/>
          <pc:sldMk cId="3482359400" sldId="529"/>
        </pc:sldMkLst>
      </pc:sldChg>
    </pc:docChg>
  </pc:docChgLst>
  <pc:docChgLst>
    <pc:chgData name="Vibhor Sharma" userId="8bc0e213-8e89-476d-ba4e-a939bd8be6dc" providerId="ADAL" clId="{55059111-ECE0-4955-8517-2E66FD05FB37}"/>
    <pc:docChg chg="custSel addSld delSld modSld">
      <pc:chgData name="Vibhor Sharma" userId="8bc0e213-8e89-476d-ba4e-a939bd8be6dc" providerId="ADAL" clId="{55059111-ECE0-4955-8517-2E66FD05FB37}" dt="2023-10-06T11:06:34.945" v="224" actId="5793"/>
      <pc:docMkLst>
        <pc:docMk/>
      </pc:docMkLst>
      <pc:sldChg chg="del">
        <pc:chgData name="Vibhor Sharma" userId="8bc0e213-8e89-476d-ba4e-a939bd8be6dc" providerId="ADAL" clId="{55059111-ECE0-4955-8517-2E66FD05FB37}" dt="2023-10-05T21:22:34.752" v="4" actId="47"/>
        <pc:sldMkLst>
          <pc:docMk/>
          <pc:sldMk cId="200683934" sldId="257"/>
        </pc:sldMkLst>
      </pc:sldChg>
      <pc:sldChg chg="modSp mod">
        <pc:chgData name="Vibhor Sharma" userId="8bc0e213-8e89-476d-ba4e-a939bd8be6dc" providerId="ADAL" clId="{55059111-ECE0-4955-8517-2E66FD05FB37}" dt="2023-10-06T08:45:54.573" v="161" actId="1076"/>
        <pc:sldMkLst>
          <pc:docMk/>
          <pc:sldMk cId="3527027776" sldId="358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2777286776" sldId="368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1158510212" sldId="428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562589428" sldId="429"/>
        </pc:sldMkLst>
      </pc:sldChg>
      <pc:sldChg chg="del">
        <pc:chgData name="Vibhor Sharma" userId="8bc0e213-8e89-476d-ba4e-a939bd8be6dc" providerId="ADAL" clId="{55059111-ECE0-4955-8517-2E66FD05FB37}" dt="2023-10-06T08:41:35.608" v="116" actId="47"/>
        <pc:sldMkLst>
          <pc:docMk/>
          <pc:sldMk cId="3524124540" sldId="430"/>
        </pc:sldMkLst>
      </pc:sldChg>
      <pc:sldChg chg="del">
        <pc:chgData name="Vibhor Sharma" userId="8bc0e213-8e89-476d-ba4e-a939bd8be6dc" providerId="ADAL" clId="{55059111-ECE0-4955-8517-2E66FD05FB37}" dt="2023-10-05T22:37:29.862" v="63" actId="47"/>
        <pc:sldMkLst>
          <pc:docMk/>
          <pc:sldMk cId="1082267740" sldId="431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470493937" sldId="432"/>
        </pc:sldMkLst>
      </pc:sldChg>
      <pc:sldChg chg="del">
        <pc:chgData name="Vibhor Sharma" userId="8bc0e213-8e89-476d-ba4e-a939bd8be6dc" providerId="ADAL" clId="{55059111-ECE0-4955-8517-2E66FD05FB37}" dt="2023-10-05T22:37:29.862" v="63" actId="47"/>
        <pc:sldMkLst>
          <pc:docMk/>
          <pc:sldMk cId="2847910216" sldId="433"/>
        </pc:sldMkLst>
      </pc:sldChg>
      <pc:sldChg chg="del">
        <pc:chgData name="Vibhor Sharma" userId="8bc0e213-8e89-476d-ba4e-a939bd8be6dc" providerId="ADAL" clId="{55059111-ECE0-4955-8517-2E66FD05FB37}" dt="2023-10-05T22:37:29.862" v="63" actId="47"/>
        <pc:sldMkLst>
          <pc:docMk/>
          <pc:sldMk cId="498517976" sldId="434"/>
        </pc:sldMkLst>
      </pc:sldChg>
      <pc:sldChg chg="del">
        <pc:chgData name="Vibhor Sharma" userId="8bc0e213-8e89-476d-ba4e-a939bd8be6dc" providerId="ADAL" clId="{55059111-ECE0-4955-8517-2E66FD05FB37}" dt="2023-10-05T22:58:21.289" v="115" actId="47"/>
        <pc:sldMkLst>
          <pc:docMk/>
          <pc:sldMk cId="2739685091" sldId="435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1786092531" sldId="448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1452142194" sldId="517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2323856546" sldId="520"/>
        </pc:sldMkLst>
      </pc:sldChg>
      <pc:sldChg chg="del">
        <pc:chgData name="Vibhor Sharma" userId="8bc0e213-8e89-476d-ba4e-a939bd8be6dc" providerId="ADAL" clId="{55059111-ECE0-4955-8517-2E66FD05FB37}" dt="2023-10-05T22:36:13.042" v="62" actId="47"/>
        <pc:sldMkLst>
          <pc:docMk/>
          <pc:sldMk cId="1529573386" sldId="521"/>
        </pc:sldMkLst>
      </pc:sldChg>
      <pc:sldChg chg="modSp mod">
        <pc:chgData name="Vibhor Sharma" userId="8bc0e213-8e89-476d-ba4e-a939bd8be6dc" providerId="ADAL" clId="{55059111-ECE0-4955-8517-2E66FD05FB37}" dt="2023-10-05T21:32:15.471" v="60" actId="20577"/>
        <pc:sldMkLst>
          <pc:docMk/>
          <pc:sldMk cId="52280676" sldId="522"/>
        </pc:sldMkLst>
      </pc:sldChg>
      <pc:sldChg chg="del">
        <pc:chgData name="Vibhor Sharma" userId="8bc0e213-8e89-476d-ba4e-a939bd8be6dc" providerId="ADAL" clId="{55059111-ECE0-4955-8517-2E66FD05FB37}" dt="2023-10-06T08:41:35.608" v="116" actId="47"/>
        <pc:sldMkLst>
          <pc:docMk/>
          <pc:sldMk cId="43721591" sldId="523"/>
        </pc:sldMkLst>
      </pc:sldChg>
      <pc:sldChg chg="modSp mod">
        <pc:chgData name="Vibhor Sharma" userId="8bc0e213-8e89-476d-ba4e-a939bd8be6dc" providerId="ADAL" clId="{55059111-ECE0-4955-8517-2E66FD05FB37}" dt="2023-10-05T21:22:21.504" v="3"/>
        <pc:sldMkLst>
          <pc:docMk/>
          <pc:sldMk cId="3352770493" sldId="524"/>
        </pc:sldMkLst>
      </pc:sldChg>
      <pc:sldChg chg="addSp modSp add mod">
        <pc:chgData name="Vibhor Sharma" userId="8bc0e213-8e89-476d-ba4e-a939bd8be6dc" providerId="ADAL" clId="{55059111-ECE0-4955-8517-2E66FD05FB37}" dt="2023-10-06T11:06:34.945" v="224" actId="5793"/>
        <pc:sldMkLst>
          <pc:docMk/>
          <pc:sldMk cId="1715441917" sldId="525"/>
        </pc:sldMkLst>
      </pc:sldChg>
      <pc:sldChg chg="modSp add mod">
        <pc:chgData name="Vibhor Sharma" userId="8bc0e213-8e89-476d-ba4e-a939bd8be6dc" providerId="ADAL" clId="{55059111-ECE0-4955-8517-2E66FD05FB37}" dt="2023-10-05T22:44:11.070" v="114" actId="1076"/>
        <pc:sldMkLst>
          <pc:docMk/>
          <pc:sldMk cId="2300942151" sldId="526"/>
        </pc:sldMkLst>
      </pc:sldChg>
      <pc:sldChg chg="modSp add mod">
        <pc:chgData name="Vibhor Sharma" userId="8bc0e213-8e89-476d-ba4e-a939bd8be6dc" providerId="ADAL" clId="{55059111-ECE0-4955-8517-2E66FD05FB37}" dt="2023-10-05T22:41:21.075" v="112" actId="2710"/>
        <pc:sldMkLst>
          <pc:docMk/>
          <pc:sldMk cId="1895428240" sldId="527"/>
        </pc:sldMkLst>
      </pc:sldChg>
    </pc:docChg>
  </pc:docChgLst>
  <pc:docChgLst>
    <pc:chgData name="Vibhor Sharma" userId="8bc0e213-8e89-476d-ba4e-a939bd8be6dc" providerId="ADAL" clId="{00D93CC0-D83A-4274-9460-46A4666D3D97}"/>
    <pc:docChg chg="delSld">
      <pc:chgData name="Vibhor Sharma" userId="8bc0e213-8e89-476d-ba4e-a939bd8be6dc" providerId="ADAL" clId="{00D93CC0-D83A-4274-9460-46A4666D3D97}" dt="2025-09-30T14:54:18.633" v="2" actId="47"/>
      <pc:docMkLst>
        <pc:docMk/>
      </pc:docMkLst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4045982230" sldId="282"/>
        </pc:sldMkLst>
      </pc:sldChg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4019276296" sldId="288"/>
        </pc:sldMkLst>
      </pc:sldChg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3527027776" sldId="358"/>
        </pc:sldMkLst>
      </pc:sldChg>
      <pc:sldChg chg="del">
        <pc:chgData name="Vibhor Sharma" userId="8bc0e213-8e89-476d-ba4e-a939bd8be6dc" providerId="ADAL" clId="{00D93CC0-D83A-4274-9460-46A4666D3D97}" dt="2025-09-30T14:54:16.399" v="1" actId="47"/>
        <pc:sldMkLst>
          <pc:docMk/>
          <pc:sldMk cId="790184864" sldId="380"/>
        </pc:sldMkLst>
      </pc:sldChg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52280676" sldId="522"/>
        </pc:sldMkLst>
      </pc:sldChg>
      <pc:sldChg chg="del">
        <pc:chgData name="Vibhor Sharma" userId="8bc0e213-8e89-476d-ba4e-a939bd8be6dc" providerId="ADAL" clId="{00D93CC0-D83A-4274-9460-46A4666D3D97}" dt="2025-09-30T14:54:18.633" v="2" actId="47"/>
        <pc:sldMkLst>
          <pc:docMk/>
          <pc:sldMk cId="3352770493" sldId="524"/>
        </pc:sldMkLst>
      </pc:sldChg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2300942151" sldId="526"/>
        </pc:sldMkLst>
      </pc:sldChg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1895428240" sldId="527"/>
        </pc:sldMkLst>
      </pc:sldChg>
      <pc:sldChg chg="del">
        <pc:chgData name="Vibhor Sharma" userId="8bc0e213-8e89-476d-ba4e-a939bd8be6dc" providerId="ADAL" clId="{00D93CC0-D83A-4274-9460-46A4666D3D97}" dt="2025-09-30T14:54:11.580" v="0" actId="47"/>
        <pc:sldMkLst>
          <pc:docMk/>
          <pc:sldMk cId="4057691582" sldId="52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7788B-006F-4B96-B608-0FC5ADEDFAD6}" type="datetimeFigureOut">
              <a:rPr lang="en-US" smtClean="0"/>
              <a:t>9/30/2025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02F7F6-05B1-4F16-8822-BBEF3F2CDC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E9872-CA04-4790-8DC3-11E75BD266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7E2E28-2C69-425A-A877-46962B7CF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E40392-AB32-4895-8D03-1B878FA64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24DC5-156D-4312-A986-5755F3357638}" type="datetime1">
              <a:rPr lang="en-IN" smtClean="0"/>
              <a:t>30-09-2025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88266-3C64-41C1-A308-1250605D1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BAE34-50B0-4161-AEBB-3D6E068AE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892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BC296-4342-4D1E-8CB0-E37018434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713EF-07C7-485D-AC34-E6C3CE25C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B586A-9194-4B63-9EEC-6DEF1ECBE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6B1E-37DF-4D8E-A901-D4CA48D24A83}" type="datetime1">
              <a:rPr lang="en-IN" smtClean="0"/>
              <a:t>30-09-2025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794F25-9F26-42EF-8D36-4EA81E573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569B8-CB0E-433A-A260-8047AFE9C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4016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6D3D6-C991-4E3E-965E-7957DB389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06664-D554-4CB2-9529-43B1CB0EF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5071E-28E6-44CF-9BDD-051A1289F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ED237-B228-4E03-9FC2-2C353DAC5A2D}" type="datetime1">
              <a:rPr lang="en-IN" smtClean="0"/>
              <a:t>30-09-2025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C013B-97AA-4F1E-A469-D6B59134E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CF4DD-A119-424F-B9AF-9CB78781C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6319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6419-F326-483C-9D4F-181A2C219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E2A91-C687-495B-8B2B-27DD4A7C1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5B47E9-74B8-4294-B46A-6DB4A314C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176E64-F526-45A9-AB52-A33BAAE3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7F62-61D7-496E-B68C-69948AEDE926}" type="datetime1">
              <a:rPr lang="en-IN" smtClean="0"/>
              <a:t>30-09-2025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0418B8-841B-41A3-8F08-6FAE3E009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008B6F-7F8B-4F92-AC61-CBF9943D3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850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6ABEC-392E-4091-B305-4C4D26A8E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040293-A919-4E3D-999A-8F0FF5BAC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9D08D-E807-4BAA-BE56-B9B9763458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6FFFA4-7009-44C0-97D8-08057E5EC6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B07C06-5DC3-4D54-8B1F-3682C3FCA8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15027-4BAD-4544-AD27-BCDE7B318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C80C5-2D5C-4E6D-8C1B-7AC2D69B4BAE}" type="datetime1">
              <a:rPr lang="en-IN" smtClean="0"/>
              <a:t>30-09-2025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8A2742-943E-4C27-B2BC-A98BCD465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82309C-C5A1-4668-80D4-369A0B708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6024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E3BF7-C9AE-4F36-B147-C005CA373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E76747-6E86-4AA3-9E3C-CEA79752F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24F5-8C86-4789-B588-24DD4B40A3A5}" type="datetime1">
              <a:rPr lang="en-IN" smtClean="0"/>
              <a:t>30-09-2025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AF76D3-2D4D-4E1F-B9C8-1A8D5BF89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F163C8-C258-49E1-8EB3-759E32F21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05935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583308-203A-4B78-A8A3-559F64FF6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9734D-6AD0-4E57-8FA7-E6039BE2C623}" type="datetime1">
              <a:rPr lang="en-IN" smtClean="0"/>
              <a:t>30-09-2025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BDF843-B9B7-412B-B056-C7EF325D4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BFA78-4800-4C94-A833-08B2D9592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5854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8927E-A748-4E7F-947C-80EEFC671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D99C7-C3A3-4B69-9B92-314B8F93D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4F9629-0433-4FD5-8D81-5CA05DDA90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13E7AA-0737-4C11-8083-8D618C953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A2C1E-A5EB-4B22-9115-08E71A3014D2}" type="datetime1">
              <a:rPr lang="en-IN" smtClean="0"/>
              <a:t>30-09-2025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DBD957-72E9-40A7-A08B-DC1B69B28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C292E3-144E-4E18-A8F7-C89BB2157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9076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BDA08-F625-4C09-9938-066D148E3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371276-CB48-4EAD-8E58-B1F9F76476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7503A5-E19C-4D68-93FE-24D705B535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0FFA1A-17E7-416E-8BE7-35CDA0C4A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7B77-5242-42E9-B604-2B5CCED2F15B}" type="datetime1">
              <a:rPr lang="en-IN" smtClean="0"/>
              <a:t>30-09-2025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39DF2-8B52-49A1-8D1C-090BAA9FA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E6CCD-4C23-4DCB-81E5-8BB13455C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71960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64A8E-5A07-4F95-991A-82BA2050A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8A5E60-2E1D-4AEC-8E31-E450960AB7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99B57-3610-47C2-AA4F-A566E0691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3E7AF-5618-4FC6-8784-742BE554DAA8}" type="datetime1">
              <a:rPr lang="en-IN" smtClean="0"/>
              <a:t>30-09-2025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CA238-842B-47BA-9C0C-D1CC2ED13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196E62-4B14-46E3-87F7-EECE39C97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1816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5F9709-40D7-4C9D-B64B-983E4AEB33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D94947-845B-44C5-B591-F546DFA74E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ACE6B-D1C6-480A-B1E6-7DDE27D09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09D6E-F888-4980-899D-6D836D58FCFF}" type="datetime1">
              <a:rPr lang="en-IN" smtClean="0"/>
              <a:t>30-09-2025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3C696-0ECC-4B77-A10C-96B14279D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UWTSD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847F0-4872-4F14-BB72-616645778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0798E-7110-44E5-9F91-C2C2650160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56797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937F63-BEF0-44BE-881C-AF43FA3BD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D8E75-9FD9-4A5E-A50F-25FCE29EC1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A5386-7869-4926-B3F0-036560571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C5DA01-3899-457E-ACF0-D1ECB3070FF2}" type="datetime1">
              <a:rPr lang="en-IN" smtClean="0"/>
              <a:t>30-09-2025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7048A-3383-4004-86E4-9252292596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IN"/>
              <a:t>UWTSD</a:t>
            </a:r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3C53D-2FDA-4F3B-A8EB-ED7CE59BE4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IN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2993025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B313B-5F3A-D986-D02B-3384B5C95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46D13F0-924D-6655-9E9A-BD1F24B0D488}"/>
              </a:ext>
            </a:extLst>
          </p:cNvPr>
          <p:cNvSpPr txBox="1"/>
          <p:nvPr/>
        </p:nvSpPr>
        <p:spPr>
          <a:xfrm>
            <a:off x="687331" y="1680244"/>
            <a:ext cx="99461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Autodesk Student Design Competition		</a:t>
            </a:r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(Submission Deadline YTA)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https://blogs.autodesk.com/design-studio/2025/08/13/call-for-entries-2026-aif-autodesk-student-design-competition/</a:t>
            </a:r>
          </a:p>
          <a:p>
            <a:r>
              <a:rPr lang="en-GB" dirty="0"/>
              <a:t>Toyota Logistics Design Competition		</a:t>
            </a:r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(Submission Deadline 01/12/2025)</a:t>
            </a:r>
          </a:p>
          <a:p>
            <a:r>
              <a:rPr lang="en-GB" dirty="0"/>
              <a:t>	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https://tldc.toyota-forklifts.eu/</a:t>
            </a:r>
          </a:p>
          <a:p>
            <a:r>
              <a:rPr lang="en-GB" dirty="0" err="1"/>
              <a:t>iF</a:t>
            </a:r>
            <a:r>
              <a:rPr lang="en-GB" dirty="0"/>
              <a:t> Design Award				</a:t>
            </a:r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(Submission Deadline 28/01/2026)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https://ifdesign.com/en/if-design-student-award</a:t>
            </a:r>
            <a:endParaRPr lang="en-GB" dirty="0"/>
          </a:p>
          <a:p>
            <a:r>
              <a:rPr lang="en-GB" dirty="0"/>
              <a:t>THE STANFORD CENTRE ON LONGEVITY DESIGN CHALLENGE	</a:t>
            </a:r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(Submission Deadline 01/12/2025)</a:t>
            </a:r>
            <a:endParaRPr lang="en-GB" dirty="0"/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http://longevity.stanford.edu/design-challenge/</a:t>
            </a:r>
          </a:p>
          <a:p>
            <a:r>
              <a:rPr lang="en-GB" dirty="0"/>
              <a:t>Green Product Award			</a:t>
            </a:r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(Submission Deadline 15/11/2025)</a:t>
            </a:r>
            <a:endParaRPr lang="en-GB" dirty="0"/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https://www.gp-award.com/en</a:t>
            </a:r>
          </a:p>
          <a:p>
            <a:r>
              <a:rPr lang="en-GB" dirty="0"/>
              <a:t>London International Creative Competition	</a:t>
            </a:r>
            <a:r>
              <a:rPr lang="en-GB" i="1" dirty="0">
                <a:solidFill>
                  <a:schemeClr val="bg1">
                    <a:lumMod val="75000"/>
                  </a:schemeClr>
                </a:solidFill>
              </a:rPr>
              <a:t>(Submission Deadline 23/10/2025)</a:t>
            </a:r>
            <a:endParaRPr lang="en-GB" dirty="0"/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https://licc.uk/</a:t>
            </a:r>
          </a:p>
          <a:p>
            <a:r>
              <a:rPr lang="en-GB" dirty="0" err="1"/>
              <a:t>Designboom</a:t>
            </a:r>
            <a:r>
              <a:rPr lang="en-GB" dirty="0"/>
              <a:t> 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https://www.designboom.com/competitions/design/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BE0D0D-FF65-0A6C-723C-43A8896F682B}"/>
              </a:ext>
            </a:extLst>
          </p:cNvPr>
          <p:cNvSpPr txBox="1"/>
          <p:nvPr/>
        </p:nvSpPr>
        <p:spPr>
          <a:xfrm>
            <a:off x="687331" y="528385"/>
            <a:ext cx="961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spc="300" dirty="0">
                <a:solidFill>
                  <a:schemeClr val="bg1">
                    <a:lumMod val="75000"/>
                  </a:schemeClr>
                </a:solidFill>
              </a:rPr>
              <a:t>DESIGN COMPETITIONS</a:t>
            </a:r>
          </a:p>
        </p:txBody>
      </p:sp>
    </p:spTree>
    <p:extLst>
      <p:ext uri="{BB962C8B-B14F-4D97-AF65-F5344CB8AC3E}">
        <p14:creationId xmlns:p14="http://schemas.microsoft.com/office/powerpoint/2010/main" val="2508812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73FBA26-75BB-976C-7AEF-F7114F07EE77}"/>
              </a:ext>
            </a:extLst>
          </p:cNvPr>
          <p:cNvSpPr txBox="1"/>
          <p:nvPr/>
        </p:nvSpPr>
        <p:spPr>
          <a:xfrm>
            <a:off x="687331" y="1680244"/>
            <a:ext cx="82128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Movin’On</a:t>
            </a:r>
            <a:r>
              <a:rPr lang="en-GB" dirty="0"/>
              <a:t> Challenge Design (Michelin Design Challenge)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https://www.michelinchallengedesign.com/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https://www.movinonconnect.com/</a:t>
            </a:r>
          </a:p>
          <a:p>
            <a:r>
              <a:rPr lang="en-GB" dirty="0"/>
              <a:t>Polestar 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	https://about.polestar.com/polestar-design-contest/</a:t>
            </a:r>
          </a:p>
          <a:p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…………….. </a:t>
            </a:r>
            <a:r>
              <a:rPr lang="en-GB" i="1" dirty="0">
                <a:solidFill>
                  <a:srgbClr val="FF0000"/>
                </a:solidFill>
              </a:rPr>
              <a:t>Or find out more…..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7369CB-CFB6-0CBE-0F9A-9BDD9FE594FC}"/>
              </a:ext>
            </a:extLst>
          </p:cNvPr>
          <p:cNvSpPr txBox="1"/>
          <p:nvPr/>
        </p:nvSpPr>
        <p:spPr>
          <a:xfrm>
            <a:off x="687331" y="528385"/>
            <a:ext cx="961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spc="300" dirty="0">
                <a:solidFill>
                  <a:schemeClr val="bg1">
                    <a:lumMod val="75000"/>
                  </a:schemeClr>
                </a:solidFill>
              </a:rPr>
              <a:t>DESIGN COMPETITIONS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32DA42-6DBF-6EDC-DD8C-0E853818DF1A}"/>
              </a:ext>
            </a:extLst>
          </p:cNvPr>
          <p:cNvSpPr txBox="1"/>
          <p:nvPr/>
        </p:nvSpPr>
        <p:spPr>
          <a:xfrm>
            <a:off x="7464051" y="2101884"/>
            <a:ext cx="4087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May not be active now..</a:t>
            </a:r>
          </a:p>
        </p:txBody>
      </p:sp>
      <p:sp>
        <p:nvSpPr>
          <p:cNvPr id="3" name="Right Brace 2">
            <a:extLst>
              <a:ext uri="{FF2B5EF4-FFF2-40B4-BE49-F238E27FC236}">
                <a16:creationId xmlns:a16="http://schemas.microsoft.com/office/drawing/2014/main" id="{ECFF1DB3-4B2D-0A5F-BCA5-0F2BE0687813}"/>
              </a:ext>
            </a:extLst>
          </p:cNvPr>
          <p:cNvSpPr/>
          <p:nvPr/>
        </p:nvSpPr>
        <p:spPr>
          <a:xfrm>
            <a:off x="6680200" y="1680244"/>
            <a:ext cx="619760" cy="1413476"/>
          </a:xfrm>
          <a:prstGeom prst="rightBrac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441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7617</TotalTime>
  <Words>198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Vibhor Sharma</dc:creator>
  <cp:lastModifiedBy>Vibhor Sharma</cp:lastModifiedBy>
  <cp:revision>362</cp:revision>
  <dcterms:created xsi:type="dcterms:W3CDTF">2022-08-11T10:29:16Z</dcterms:created>
  <dcterms:modified xsi:type="dcterms:W3CDTF">2025-09-30T14:54:23Z</dcterms:modified>
</cp:coreProperties>
</file>