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79" r:id="rId1"/>
  </p:sldMasterIdLst>
  <p:notesMasterIdLst>
    <p:notesMasterId r:id="rId9"/>
  </p:notesMasterIdLst>
  <p:sldIdLst>
    <p:sldId id="256" r:id="rId2"/>
    <p:sldId id="318" r:id="rId3"/>
    <p:sldId id="313" r:id="rId4"/>
    <p:sldId id="314" r:id="rId5"/>
    <p:sldId id="315" r:id="rId6"/>
    <p:sldId id="316" r:id="rId7"/>
    <p:sldId id="317" r:id="rId8"/>
  </p:sldIdLst>
  <p:sldSz cx="9144000" cy="5143500" type="screen16x9"/>
  <p:notesSz cx="6858000" cy="9144000"/>
  <p:embeddedFontLst>
    <p:embeddedFont>
      <p:font typeface="Gothic A1 ExtraBold" panose="020B0604020202020204" charset="-127"/>
      <p:bold r:id="rId10"/>
    </p:embeddedFont>
    <p:embeddedFont>
      <p:font typeface="Gothic A1" panose="020B0604020202020204" charset="-127"/>
      <p:regular r:id="rId11"/>
      <p:bold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Nunito Light" panose="020B0604020202020204" charset="0"/>
      <p:regular r:id="rId17"/>
      <p: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E220A3F-022F-4DA2-A16B-C9B8DFAF190B}">
  <a:tblStyle styleId="{7E220A3F-022F-4DA2-A16B-C9B8DFAF190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4092E1A0-CF74-4D3B-A6FA-3E2582207249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567" autoAdjust="0"/>
  </p:normalViewPr>
  <p:slideViewPr>
    <p:cSldViewPr snapToGrid="0">
      <p:cViewPr varScale="1">
        <p:scale>
          <a:sx n="91" d="100"/>
          <a:sy n="91" d="100"/>
        </p:scale>
        <p:origin x="7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6" name="Google Shape;536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morning/afternoon to everybody. Let me now briefly inform you about my profile and capabilities. 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am an enthusiastic person, who has the ability to work in a team, has a good customer service and also can handle challenges effectively. </a:t>
            </a:r>
          </a:p>
          <a:p>
            <a:pPr marL="457200" marR="0" lvl="0" indent="-298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am well attuned to energy of being in highly dynamic environments and always strive for excellence in my output.</a:t>
            </a:r>
            <a:endParaRPr lang="en-US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9608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Having a wide range of a practical skills has been achieved through my qualification which is the background of my education. 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skills that I have acquired from the field of catering, hairdressing, and fashion design have made me focus my attention on details, be creative and make customers contend. 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Moreover, I have also gained similar conceptions about leadership, organization, and operation rules in management and hotel administration program.</a:t>
            </a:r>
            <a:endParaRPr lang="en-US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659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Through the years of my career path, I have gathered a wealth of practical experience.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On behalf of the Executive Secretary, I was in charge of scheduling, arranging meetings, and travel programs.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also provided some administrative support.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As an Executive Assistant, my skills of handling confidential documents, preparing reports and liaising with the management revealed themselves.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Also, my previous jobs in customer-contact roles like cleaner, manufacturing worker, waiter and fast-food worker have enhanced my social and ability to being in a fast-moving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830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have recognized capacities that are key components of a good team.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My personal skills include customer service and front of house I can provide the best service to the customers and clients.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Besides, the course helped me develop my food preparation, kitchen hygiene and housekeeping skills and therefore, I am more responsible, clean, and careful in everything I do.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am also a team member who is efficient, organized and my creativeness and versatility in designing helps me in brainstorming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91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Summing up, I am a young person with a enthusiasm for life that is always attracted to new challenges.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 will always strive toward self-improvement and am prepared to learn, as well as willing to adapt myself to new conditions and situations.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My background with different areas of expertise, good work ethics, and positive attitude is a solid basis for success in your company.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Thanks for your understanding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875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2450" y="-27725"/>
            <a:ext cx="9228900" cy="5198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53275" y="-27725"/>
            <a:ext cx="2057677" cy="205767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oogle Shape;11;p2"/>
          <p:cNvGrpSpPr/>
          <p:nvPr/>
        </p:nvGrpSpPr>
        <p:grpSpPr>
          <a:xfrm>
            <a:off x="7499200" y="4483725"/>
            <a:ext cx="686624" cy="399598"/>
            <a:chOff x="1331825" y="851350"/>
            <a:chExt cx="686624" cy="399598"/>
          </a:xfrm>
        </p:grpSpPr>
        <p:sp>
          <p:nvSpPr>
            <p:cNvPr id="12" name="Google Shape;12;p2"/>
            <p:cNvSpPr/>
            <p:nvPr/>
          </p:nvSpPr>
          <p:spPr>
            <a:xfrm>
              <a:off x="1331825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538300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744774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951249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331825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538300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744774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951249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331825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538300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744774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951249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</p:grpSp>
      <p:pic>
        <p:nvPicPr>
          <p:cNvPr id="24" name="Google Shape;24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27765" y="2661825"/>
            <a:ext cx="892200" cy="2057677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Google Shape;25;p2"/>
          <p:cNvSpPr/>
          <p:nvPr/>
        </p:nvSpPr>
        <p:spPr>
          <a:xfrm>
            <a:off x="-812550" y="112725"/>
            <a:ext cx="2406900" cy="24069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sp>
        <p:nvSpPr>
          <p:cNvPr id="26" name="Google Shape;26;p2"/>
          <p:cNvSpPr/>
          <p:nvPr/>
        </p:nvSpPr>
        <p:spPr>
          <a:xfrm>
            <a:off x="814350" y="835650"/>
            <a:ext cx="7515300" cy="3472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sp>
        <p:nvSpPr>
          <p:cNvPr id="27" name="Google Shape;27;p2"/>
          <p:cNvSpPr txBox="1">
            <a:spLocks noGrp="1"/>
          </p:cNvSpPr>
          <p:nvPr>
            <p:ph type="ctrTitle"/>
          </p:nvPr>
        </p:nvSpPr>
        <p:spPr>
          <a:xfrm>
            <a:off x="1510350" y="1557150"/>
            <a:ext cx="6123300" cy="147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3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2"/>
          <p:cNvSpPr txBox="1">
            <a:spLocks noGrp="1"/>
          </p:cNvSpPr>
          <p:nvPr>
            <p:ph type="subTitle" idx="1"/>
          </p:nvPr>
        </p:nvSpPr>
        <p:spPr>
          <a:xfrm>
            <a:off x="1510350" y="3157650"/>
            <a:ext cx="6123300" cy="42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Google Shape;5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3350" y="-26500"/>
            <a:ext cx="9230700" cy="5196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52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24000" y="2559101"/>
            <a:ext cx="1179650" cy="2910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53;p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137400" y="539500"/>
            <a:ext cx="980576" cy="2542049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4"/>
          <p:cNvSpPr/>
          <p:nvPr/>
        </p:nvSpPr>
        <p:spPr>
          <a:xfrm>
            <a:off x="334200" y="345600"/>
            <a:ext cx="8475600" cy="4452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sp>
        <p:nvSpPr>
          <p:cNvPr id="55" name="Google Shape;55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3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 rtl="0"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56" name="Google Shape;56;p4"/>
          <p:cNvSpPr txBox="1">
            <a:spLocks noGrp="1"/>
          </p:cNvSpPr>
          <p:nvPr>
            <p:ph type="title"/>
          </p:nvPr>
        </p:nvSpPr>
        <p:spPr>
          <a:xfrm>
            <a:off x="713225" y="62945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Gothic A1 ExtraBold"/>
              <a:buNone/>
              <a:defRPr sz="30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29"/>
          <p:cNvSpPr/>
          <p:nvPr/>
        </p:nvSpPr>
        <p:spPr>
          <a:xfrm>
            <a:off x="-1164100" y="1062750"/>
            <a:ext cx="2406900" cy="24069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pic>
        <p:nvPicPr>
          <p:cNvPr id="507" name="Google Shape;507;p2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-48363" y="-29325"/>
            <a:ext cx="9240726" cy="5202150"/>
          </a:xfrm>
          <a:prstGeom prst="rect">
            <a:avLst/>
          </a:prstGeom>
          <a:noFill/>
          <a:ln>
            <a:noFill/>
          </a:ln>
        </p:spPr>
      </p:pic>
      <p:sp>
        <p:nvSpPr>
          <p:cNvPr id="508" name="Google Shape;508;p29"/>
          <p:cNvSpPr/>
          <p:nvPr/>
        </p:nvSpPr>
        <p:spPr>
          <a:xfrm>
            <a:off x="814350" y="835650"/>
            <a:ext cx="7515300" cy="3472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grpSp>
        <p:nvGrpSpPr>
          <p:cNvPr id="509" name="Google Shape;509;p29"/>
          <p:cNvGrpSpPr/>
          <p:nvPr/>
        </p:nvGrpSpPr>
        <p:grpSpPr>
          <a:xfrm rot="5400000">
            <a:off x="7326963" y="565100"/>
            <a:ext cx="686624" cy="399598"/>
            <a:chOff x="1331825" y="851350"/>
            <a:chExt cx="686624" cy="399598"/>
          </a:xfrm>
        </p:grpSpPr>
        <p:sp>
          <p:nvSpPr>
            <p:cNvPr id="510" name="Google Shape;510;p29"/>
            <p:cNvSpPr/>
            <p:nvPr/>
          </p:nvSpPr>
          <p:spPr>
            <a:xfrm>
              <a:off x="1331825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1" name="Google Shape;511;p29"/>
            <p:cNvSpPr/>
            <p:nvPr/>
          </p:nvSpPr>
          <p:spPr>
            <a:xfrm>
              <a:off x="1538300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2" name="Google Shape;512;p29"/>
            <p:cNvSpPr/>
            <p:nvPr/>
          </p:nvSpPr>
          <p:spPr>
            <a:xfrm>
              <a:off x="1744774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3" name="Google Shape;513;p29"/>
            <p:cNvSpPr/>
            <p:nvPr/>
          </p:nvSpPr>
          <p:spPr>
            <a:xfrm>
              <a:off x="1951249" y="851350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4" name="Google Shape;514;p29"/>
            <p:cNvSpPr/>
            <p:nvPr/>
          </p:nvSpPr>
          <p:spPr>
            <a:xfrm>
              <a:off x="1331825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5" name="Google Shape;515;p29"/>
            <p:cNvSpPr/>
            <p:nvPr/>
          </p:nvSpPr>
          <p:spPr>
            <a:xfrm>
              <a:off x="1538300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6" name="Google Shape;516;p29"/>
            <p:cNvSpPr/>
            <p:nvPr/>
          </p:nvSpPr>
          <p:spPr>
            <a:xfrm>
              <a:off x="1744774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7" name="Google Shape;517;p29"/>
            <p:cNvSpPr/>
            <p:nvPr/>
          </p:nvSpPr>
          <p:spPr>
            <a:xfrm>
              <a:off x="1951249" y="1017549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8" name="Google Shape;518;p29"/>
            <p:cNvSpPr/>
            <p:nvPr/>
          </p:nvSpPr>
          <p:spPr>
            <a:xfrm>
              <a:off x="1331825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19" name="Google Shape;519;p29"/>
            <p:cNvSpPr/>
            <p:nvPr/>
          </p:nvSpPr>
          <p:spPr>
            <a:xfrm>
              <a:off x="1538300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20" name="Google Shape;520;p29"/>
            <p:cNvSpPr/>
            <p:nvPr/>
          </p:nvSpPr>
          <p:spPr>
            <a:xfrm>
              <a:off x="1744774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  <p:sp>
          <p:nvSpPr>
            <p:cNvPr id="521" name="Google Shape;521;p29"/>
            <p:cNvSpPr/>
            <p:nvPr/>
          </p:nvSpPr>
          <p:spPr>
            <a:xfrm>
              <a:off x="1951249" y="1183748"/>
              <a:ext cx="67200" cy="67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Gothic A1"/>
                <a:ea typeface="Gothic A1"/>
                <a:cs typeface="Gothic A1"/>
                <a:sym typeface="Gothic A1"/>
              </a:endParaRPr>
            </a:p>
          </p:txBody>
        </p:sp>
      </p:grpSp>
      <p:pic>
        <p:nvPicPr>
          <p:cNvPr id="522" name="Google Shape;52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2431250" y="3496387"/>
            <a:ext cx="980576" cy="2542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4" name="Google Shape;524;p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-42450" y="-27725"/>
            <a:ext cx="9228900" cy="5198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921775" y="-1014274"/>
            <a:ext cx="1179650" cy="2910751"/>
          </a:xfrm>
          <a:prstGeom prst="rect">
            <a:avLst/>
          </a:prstGeom>
          <a:noFill/>
          <a:ln>
            <a:noFill/>
          </a:ln>
        </p:spPr>
      </p:pic>
      <p:sp>
        <p:nvSpPr>
          <p:cNvPr id="526" name="Google Shape;526;p30"/>
          <p:cNvSpPr/>
          <p:nvPr/>
        </p:nvSpPr>
        <p:spPr>
          <a:xfrm>
            <a:off x="334200" y="345600"/>
            <a:ext cx="8475600" cy="4452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  <p:sp>
        <p:nvSpPr>
          <p:cNvPr id="527" name="Google Shape;527;p30"/>
          <p:cNvSpPr/>
          <p:nvPr/>
        </p:nvSpPr>
        <p:spPr>
          <a:xfrm>
            <a:off x="-324000" y="3717000"/>
            <a:ext cx="2206800" cy="2206800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Gothic A1"/>
              <a:ea typeface="Gothic A1"/>
              <a:cs typeface="Gothic A1"/>
              <a:sym typeface="Gothic A1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62945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Gothic A1 ExtraBold"/>
              <a:buNone/>
              <a:defRPr sz="30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Gothic A1 ExtraBold"/>
              <a:buNone/>
              <a:defRPr sz="3500">
                <a:solidFill>
                  <a:schemeClr val="dk1"/>
                </a:solidFill>
                <a:latin typeface="Gothic A1 ExtraBold"/>
                <a:ea typeface="Gothic A1 ExtraBold"/>
                <a:cs typeface="Gothic A1 ExtraBold"/>
                <a:sym typeface="Gothic A1 Extra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●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○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■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●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○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■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●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○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othic A1"/>
              <a:buChar char="■"/>
              <a:defRPr sz="1200">
                <a:solidFill>
                  <a:schemeClr val="dk1"/>
                </a:solidFill>
                <a:latin typeface="Gothic A1"/>
                <a:ea typeface="Gothic A1"/>
                <a:cs typeface="Gothic A1"/>
                <a:sym typeface="Gothic A1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8" r:id="rId3"/>
    <p:sldLayoutId id="2147483675" r:id="rId4"/>
    <p:sldLayoutId id="2147483676" r:id="rId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34"/>
          <p:cNvSpPr txBox="1">
            <a:spLocks noGrp="1"/>
          </p:cNvSpPr>
          <p:nvPr>
            <p:ph type="ctrTitle"/>
          </p:nvPr>
        </p:nvSpPr>
        <p:spPr>
          <a:xfrm>
            <a:off x="1426267" y="1094696"/>
            <a:ext cx="6123300" cy="83920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 Professional Personal Introduction</a:t>
            </a:r>
            <a:endParaRPr sz="2000" b="0" dirty="0">
              <a:sym typeface="Gothic A1 ExtraBold"/>
            </a:endParaRPr>
          </a:p>
        </p:txBody>
      </p:sp>
      <p:sp>
        <p:nvSpPr>
          <p:cNvPr id="539" name="Google Shape;539;p34"/>
          <p:cNvSpPr txBox="1">
            <a:spLocks noGrp="1"/>
          </p:cNvSpPr>
          <p:nvPr>
            <p:ph type="subTitle" idx="1"/>
          </p:nvPr>
        </p:nvSpPr>
        <p:spPr>
          <a:xfrm>
            <a:off x="1426267" y="2064574"/>
            <a:ext cx="6123300" cy="42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dirty="0" err="1">
                <a:solidFill>
                  <a:schemeClr val="tx1"/>
                </a:solidFill>
              </a:rPr>
              <a:t>Programme</a:t>
            </a:r>
            <a:r>
              <a:rPr lang="en-US" b="1" dirty="0">
                <a:solidFill>
                  <a:schemeClr val="tx1"/>
                </a:solidFill>
              </a:rPr>
              <a:t>:  BA International Hotel Management</a:t>
            </a:r>
          </a:p>
          <a:p>
            <a:r>
              <a:rPr lang="en-US" b="1" dirty="0">
                <a:solidFill>
                  <a:schemeClr val="tx1"/>
                </a:solidFill>
              </a:rPr>
              <a:t>Module: Business Skills</a:t>
            </a:r>
          </a:p>
          <a:p>
            <a:r>
              <a:rPr lang="en-US" b="1" dirty="0">
                <a:solidFill>
                  <a:schemeClr val="tx1"/>
                </a:solidFill>
              </a:rPr>
              <a:t>Module code:  BMIH4007</a:t>
            </a:r>
          </a:p>
          <a:p>
            <a:r>
              <a:rPr lang="en-US" b="1" dirty="0">
                <a:solidFill>
                  <a:schemeClr val="tx1"/>
                </a:solidFill>
              </a:rPr>
              <a:t>Student Name: David </a:t>
            </a:r>
            <a:r>
              <a:rPr lang="en-US" b="1" dirty="0" err="1">
                <a:solidFill>
                  <a:schemeClr val="tx1"/>
                </a:solidFill>
              </a:rPr>
              <a:t>Dirda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Student ID:</a:t>
            </a: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dirty="0"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C32D7EF-3C53-C743-4884-23958DC529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6725" y="1202149"/>
            <a:ext cx="7704000" cy="2952161"/>
          </a:xfrm>
        </p:spPr>
        <p:txBody>
          <a:bodyPr/>
          <a:lstStyle/>
          <a:p>
            <a:pPr marL="952500" lvl="1" indent="-342900">
              <a:buFont typeface="+mj-lt"/>
              <a:buAutoNum type="arabicPeriod"/>
            </a:pPr>
            <a:r>
              <a:rPr lang="en-US" sz="1800" dirty="0"/>
              <a:t>Introduction</a:t>
            </a:r>
          </a:p>
          <a:p>
            <a:pPr marL="952500" lvl="1" indent="-342900">
              <a:buFont typeface="+mj-lt"/>
              <a:buAutoNum type="arabicPeriod"/>
            </a:pPr>
            <a:r>
              <a:rPr lang="en-US" sz="1800" dirty="0"/>
              <a:t>Education and Training</a:t>
            </a:r>
          </a:p>
          <a:p>
            <a:pPr marL="952500" lvl="1" indent="-342900">
              <a:buFont typeface="+mj-lt"/>
              <a:buAutoNum type="arabicPeriod"/>
            </a:pPr>
            <a:r>
              <a:rPr lang="en-US" sz="1800" dirty="0"/>
              <a:t>Professional Experience</a:t>
            </a:r>
          </a:p>
          <a:p>
            <a:pPr marL="952500" lvl="1" indent="-342900">
              <a:buFont typeface="+mj-lt"/>
              <a:buAutoNum type="arabicPeriod"/>
            </a:pPr>
            <a:r>
              <a:rPr lang="en-US" sz="1800" dirty="0"/>
              <a:t>Key Skills</a:t>
            </a:r>
          </a:p>
          <a:p>
            <a:pPr marL="952500" lvl="1" indent="-342900">
              <a:buFont typeface="+mj-lt"/>
              <a:buAutoNum type="arabicPeriod"/>
            </a:pPr>
            <a:r>
              <a:rPr lang="en-US" sz="1800" dirty="0"/>
              <a:t>Closing Thoughts</a:t>
            </a:r>
          </a:p>
          <a:p>
            <a:pPr marL="609600" lvl="1" indent="0">
              <a:buNone/>
            </a:pPr>
            <a:endParaRPr lang="en-US" dirty="0"/>
          </a:p>
          <a:p>
            <a:pPr marL="609600" lvl="1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EB097A-399E-3472-6060-FB219F64D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1120732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E90A8E9-7F57-9586-82F4-DEBF3659D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693333"/>
            <a:ext cx="7704000" cy="2481851"/>
          </a:xfrm>
        </p:spPr>
        <p:txBody>
          <a:bodyPr/>
          <a:lstStyle/>
          <a:p>
            <a:pPr marL="0" marR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kern="100" dirty="0">
                <a:effectLst/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Enthusiastic and adaptable professional</a:t>
            </a:r>
            <a:endParaRPr lang="en-US" sz="2000" kern="100" dirty="0">
              <a:effectLst/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  <a:p>
            <a:pPr marL="0" marR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kern="100" dirty="0">
                <a:effectLst/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Proven customer service and teamwork skills </a:t>
            </a:r>
          </a:p>
          <a:p>
            <a:pPr marL="0" marR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kern="100" dirty="0">
                <a:effectLst/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Seeking an entry-level role in a dynamic environment</a:t>
            </a:r>
            <a:endParaRPr lang="en-US" sz="2000" kern="100" dirty="0">
              <a:effectLst/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  <a:p>
            <a:pPr algn="l"/>
            <a:endParaRPr lang="en-US" sz="2000" dirty="0"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CD05CE7-D468-A47F-F229-01EB15B0A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711902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A88CA6E-B5DE-6D44-8DA9-067C3FE92F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749778"/>
            <a:ext cx="7704000" cy="2546176"/>
          </a:xfrm>
        </p:spPr>
        <p:txBody>
          <a:bodyPr/>
          <a:lstStyle/>
          <a:p>
            <a:pPr algn="l"/>
            <a:r>
              <a:rPr lang="en-US" sz="20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Catering (Act Academy, Cardiff)</a:t>
            </a:r>
          </a:p>
          <a:p>
            <a:pPr algn="l"/>
            <a:r>
              <a:rPr lang="en-US" sz="20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Hairdressing &amp; Barbering (Act Academy, Cardiff)</a:t>
            </a:r>
          </a:p>
          <a:p>
            <a:pPr algn="l"/>
            <a:r>
              <a:rPr lang="en-US" sz="20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Fashion and Clothing Design (Llanover Hall Arts Centre)</a:t>
            </a:r>
          </a:p>
          <a:p>
            <a:pPr algn="l"/>
            <a:r>
              <a:rPr lang="en-US" sz="20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Diploma in Management</a:t>
            </a:r>
          </a:p>
          <a:p>
            <a:pPr algn="l"/>
            <a:r>
              <a:rPr lang="en-US" sz="20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Short Course on Hotel Management</a:t>
            </a:r>
          </a:p>
          <a:p>
            <a:pPr algn="l"/>
            <a:endParaRPr lang="en-US" sz="2000" dirty="0"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C14E49-52B3-EEE5-3628-D50AFA9C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and Training</a:t>
            </a:r>
          </a:p>
        </p:txBody>
      </p:sp>
    </p:spTree>
    <p:extLst>
      <p:ext uri="{BB962C8B-B14F-4D97-AF65-F5344CB8AC3E}">
        <p14:creationId xmlns:p14="http://schemas.microsoft.com/office/powerpoint/2010/main" val="10836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666F3B4-1BE8-2EE3-8075-76A74F4CD1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659467"/>
            <a:ext cx="7704000" cy="2601981"/>
          </a:xfrm>
        </p:spPr>
        <p:txBody>
          <a:bodyPr/>
          <a:lstStyle/>
          <a:p>
            <a:pPr algn="l"/>
            <a:r>
              <a:rPr lang="en-US" sz="2000" dirty="0"/>
              <a:t>Executive Secretary Intern (Alden Aire &amp; Partners)</a:t>
            </a:r>
          </a:p>
          <a:p>
            <a:pPr algn="l"/>
            <a:r>
              <a:rPr lang="en-US" sz="2000" dirty="0"/>
              <a:t>Executive Assistant (Wordier Inc.)</a:t>
            </a:r>
          </a:p>
          <a:p>
            <a:pPr algn="l"/>
            <a:r>
              <a:rPr lang="en-US" sz="2000" dirty="0"/>
              <a:t>Cleaner, Manufacturing, Waiter, and Fast Food Worker</a:t>
            </a:r>
          </a:p>
          <a:p>
            <a:pPr marL="152400" indent="0" algn="l">
              <a:buNone/>
            </a:pPr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3CB60B5-3034-EFFD-E04A-2AC9828AB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Professional Experience</a:t>
            </a:r>
          </a:p>
        </p:txBody>
      </p:sp>
    </p:spTree>
    <p:extLst>
      <p:ext uri="{BB962C8B-B14F-4D97-AF65-F5344CB8AC3E}">
        <p14:creationId xmlns:p14="http://schemas.microsoft.com/office/powerpoint/2010/main" val="3481605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1EA80F2-0A26-CFA4-139A-AF020F2EA1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625600"/>
            <a:ext cx="7704000" cy="2480574"/>
          </a:xfrm>
        </p:spPr>
        <p:txBody>
          <a:bodyPr/>
          <a:lstStyle/>
          <a:p>
            <a:pPr algn="l"/>
            <a:r>
              <a:rPr lang="en-US" sz="2000" dirty="0"/>
              <a:t>Customer Service and Front of House skills</a:t>
            </a:r>
          </a:p>
          <a:p>
            <a:pPr algn="l"/>
            <a:r>
              <a:rPr lang="en-US" sz="2000" dirty="0"/>
              <a:t>Food preparation, kitchen hygiene, and housekeeping</a:t>
            </a:r>
          </a:p>
          <a:p>
            <a:pPr algn="l"/>
            <a:r>
              <a:rPr lang="en-US" sz="2000" dirty="0"/>
              <a:t>Time management and teamwork</a:t>
            </a:r>
          </a:p>
          <a:p>
            <a:pPr algn="l"/>
            <a:r>
              <a:rPr lang="en-US" sz="2000" dirty="0"/>
              <a:t>Creativity and flair in fashion and clothing design</a:t>
            </a:r>
          </a:p>
          <a:p>
            <a:pPr algn="l"/>
            <a:r>
              <a:rPr lang="en-US" sz="2000" dirty="0"/>
              <a:t>Basic hairdressing experience</a:t>
            </a:r>
          </a:p>
          <a:p>
            <a:pPr algn="l"/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FC7E0AC-9188-0E83-631B-2988BBEA0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Skills</a:t>
            </a:r>
          </a:p>
        </p:txBody>
      </p:sp>
    </p:spTree>
    <p:extLst>
      <p:ext uri="{BB962C8B-B14F-4D97-AF65-F5344CB8AC3E}">
        <p14:creationId xmlns:p14="http://schemas.microsoft.com/office/powerpoint/2010/main" val="1979863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26DE9F4-1D04-30D2-FA6F-E7F79097D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704622"/>
            <a:ext cx="7704000" cy="2809428"/>
          </a:xfrm>
        </p:spPr>
        <p:txBody>
          <a:bodyPr/>
          <a:lstStyle/>
          <a:p>
            <a:pPr algn="l"/>
            <a:r>
              <a:rPr lang="en-US" sz="18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Enthusiastic and eager to learn</a:t>
            </a:r>
          </a:p>
          <a:p>
            <a:pPr algn="l"/>
            <a:r>
              <a:rPr lang="en-US" sz="18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Committed to professional growth</a:t>
            </a:r>
          </a:p>
          <a:p>
            <a:pPr algn="l"/>
            <a:r>
              <a:rPr lang="en-US" sz="1800" dirty="0">
                <a:latin typeface="Gothic A1" panose="020B0604020202020204" charset="-127"/>
                <a:ea typeface="Gothic A1" panose="020B0604020202020204" charset="-127"/>
                <a:cs typeface="Gothic A1" panose="020B0604020202020204" charset="-127"/>
              </a:rPr>
              <a:t>Adaptable and ready to contribute</a:t>
            </a:r>
          </a:p>
          <a:p>
            <a:pPr marL="152400" indent="0" algn="l">
              <a:buNone/>
            </a:pPr>
            <a:endParaRPr lang="en-US" sz="1800" dirty="0">
              <a:latin typeface="Gothic A1" panose="020B0604020202020204" charset="-127"/>
              <a:ea typeface="Gothic A1" panose="020B0604020202020204" charset="-127"/>
              <a:cs typeface="Gothic A1" panose="020B0604020202020204" charset="-127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CF3CCED-3E91-5FE1-50BE-A5EEDA666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Closing Thoughts</a:t>
            </a:r>
          </a:p>
        </p:txBody>
      </p:sp>
    </p:spTree>
    <p:extLst>
      <p:ext uri="{BB962C8B-B14F-4D97-AF65-F5344CB8AC3E}">
        <p14:creationId xmlns:p14="http://schemas.microsoft.com/office/powerpoint/2010/main" val="1102544891"/>
      </p:ext>
    </p:extLst>
  </p:cSld>
  <p:clrMapOvr>
    <a:masterClrMapping/>
  </p:clrMapOvr>
</p:sld>
</file>

<file path=ppt/theme/theme1.xml><?xml version="1.0" encoding="utf-8"?>
<a:theme xmlns:a="http://schemas.openxmlformats.org/drawingml/2006/main" name=" Professional Personal Introduction by Slidesgo">
  <a:themeElements>
    <a:clrScheme name="Simple Light">
      <a:dk1>
        <a:srgbClr val="FFFFFF"/>
      </a:dk1>
      <a:lt1>
        <a:srgbClr val="252525"/>
      </a:lt1>
      <a:dk2>
        <a:srgbClr val="FC873B"/>
      </a:dk2>
      <a:lt2>
        <a:srgbClr val="FA927D"/>
      </a:lt2>
      <a:accent1>
        <a:srgbClr val="37BDA5"/>
      </a:accent1>
      <a:accent2>
        <a:srgbClr val="525252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576</Words>
  <Application>Microsoft Office PowerPoint</Application>
  <PresentationFormat>On-screen Show (16:9)</PresentationFormat>
  <Paragraphs>55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Times New Roman</vt:lpstr>
      <vt:lpstr>Gothic A1 ExtraBold</vt:lpstr>
      <vt:lpstr>Gothic A1</vt:lpstr>
      <vt:lpstr>Calibri</vt:lpstr>
      <vt:lpstr>Nunito Light</vt:lpstr>
      <vt:lpstr> Professional Personal Introduction by Slidesgo</vt:lpstr>
      <vt:lpstr> Professional Personal Introduction</vt:lpstr>
      <vt:lpstr>Table of Content</vt:lpstr>
      <vt:lpstr>Introduction</vt:lpstr>
      <vt:lpstr>Education and Training</vt:lpstr>
      <vt:lpstr>Professional Experience</vt:lpstr>
      <vt:lpstr>Key Skills</vt:lpstr>
      <vt:lpstr>Closing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2024-05-01T15:00:35Z</dcterms:modified>
</cp:coreProperties>
</file>