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4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relationships and workplace achievement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Module schedule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443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 to the module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6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New Topic Point -Motivation</a:t>
            </a:r>
          </a:p>
          <a:p>
            <a:r>
              <a:rPr lang="en-GB" dirty="0" smtClean="0"/>
              <a:t>Presentation groups created and questions distributed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039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Presentations – Motivation</a:t>
            </a:r>
          </a:p>
          <a:p>
            <a:r>
              <a:rPr lang="en-GB" dirty="0" smtClean="0"/>
              <a:t>New Topic Point - Employee Engagement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106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New Topic Point - Performance Management</a:t>
            </a:r>
          </a:p>
          <a:p>
            <a:r>
              <a:rPr lang="en-GB" dirty="0" smtClean="0"/>
              <a:t>Preparation for Seminar on Performance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584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5 – Reading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this week to prepare for the </a:t>
            </a:r>
            <a:r>
              <a:rPr lang="en-GB" dirty="0"/>
              <a:t>Performance </a:t>
            </a:r>
            <a:r>
              <a:rPr lang="en-GB" dirty="0" smtClean="0"/>
              <a:t>Management seminar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977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</a:t>
            </a:r>
            <a:r>
              <a:rPr lang="en-GB" dirty="0" smtClean="0"/>
              <a:t>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Seminar – </a:t>
            </a:r>
            <a:r>
              <a:rPr lang="en-GB" dirty="0"/>
              <a:t>P</a:t>
            </a:r>
            <a:r>
              <a:rPr lang="en-GB" dirty="0" smtClean="0"/>
              <a:t>erformance Management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810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New Topic Point – Training</a:t>
            </a:r>
          </a:p>
          <a:p>
            <a:r>
              <a:rPr lang="en-GB" dirty="0"/>
              <a:t>Presentation questions given to groups :</a:t>
            </a:r>
          </a:p>
          <a:p>
            <a:pPr lvl="1"/>
            <a:r>
              <a:rPr lang="en-GB" dirty="0"/>
              <a:t>TESCO</a:t>
            </a:r>
          </a:p>
          <a:p>
            <a:pPr lvl="1"/>
            <a:r>
              <a:rPr lang="en-GB" dirty="0"/>
              <a:t>THE FORESTRY COMMISION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69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</a:t>
            </a:r>
            <a:r>
              <a:rPr lang="en-GB" dirty="0" smtClean="0"/>
              <a:t>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Presentations – Training</a:t>
            </a:r>
          </a:p>
          <a:p>
            <a:r>
              <a:rPr lang="en-GB" dirty="0" smtClean="0"/>
              <a:t>New Topic Point – Personal Development Planning</a:t>
            </a:r>
          </a:p>
          <a:p>
            <a:r>
              <a:rPr lang="en-GB" dirty="0" smtClean="0"/>
              <a:t>In class discussion/presentation Questions – PDP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743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</a:t>
            </a:r>
            <a:r>
              <a:rPr lang="en-GB" dirty="0" smtClean="0"/>
              <a:t>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class discussion/presentation – PDP</a:t>
            </a:r>
          </a:p>
          <a:p>
            <a:r>
              <a:rPr lang="en-GB" dirty="0" smtClean="0"/>
              <a:t>Assignment report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986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9 - </a:t>
            </a:r>
            <a:r>
              <a:rPr lang="en-GB" dirty="0"/>
              <a:t>Assignment guidance week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Monday – students can receive feedback on their assignments </a:t>
            </a:r>
            <a:r>
              <a:rPr lang="en-GB" dirty="0" smtClean="0"/>
              <a:t>drafts via </a:t>
            </a:r>
            <a:r>
              <a:rPr lang="en-GB" dirty="0" smtClean="0"/>
              <a:t>Turnitin submission</a:t>
            </a:r>
          </a:p>
          <a:p>
            <a:r>
              <a:rPr lang="en-GB" dirty="0" smtClean="0"/>
              <a:t>Submissions for feedback via this method must be submitted to the draft link by 9AM on Monday </a:t>
            </a:r>
            <a:r>
              <a:rPr lang="en-GB" dirty="0" smtClean="0"/>
              <a:t>November 25</a:t>
            </a:r>
            <a:r>
              <a:rPr lang="en-GB" baseline="30000" dirty="0" smtClean="0"/>
              <a:t>th</a:t>
            </a:r>
            <a:r>
              <a:rPr lang="en-GB" dirty="0" smtClean="0"/>
              <a:t>.   </a:t>
            </a:r>
            <a:r>
              <a:rPr lang="en-GB" dirty="0" smtClean="0"/>
              <a:t>Email Marie to confirm that you wish to receive feedback via this method</a:t>
            </a:r>
          </a:p>
          <a:p>
            <a:r>
              <a:rPr lang="en-GB" dirty="0" smtClean="0"/>
              <a:t>Alternatively,</a:t>
            </a:r>
          </a:p>
          <a:p>
            <a:r>
              <a:rPr lang="en-GB" dirty="0" smtClean="0"/>
              <a:t>Wednesday </a:t>
            </a:r>
            <a:r>
              <a:rPr lang="en-GB" dirty="0" smtClean="0"/>
              <a:t>November 27</a:t>
            </a:r>
            <a:r>
              <a:rPr lang="en-GB" baseline="30000" dirty="0" smtClean="0"/>
              <a:t>th</a:t>
            </a:r>
            <a:r>
              <a:rPr lang="en-GB" dirty="0" smtClean="0"/>
              <a:t> – </a:t>
            </a:r>
            <a:r>
              <a:rPr lang="en-GB" dirty="0" smtClean="0"/>
              <a:t>students can receive feedback on their assignments in a face-to-face session.  A booking schedule link will be available on the Module </a:t>
            </a:r>
            <a:r>
              <a:rPr lang="en-GB" dirty="0" err="1" smtClean="0"/>
              <a:t>moodle</a:t>
            </a:r>
            <a:r>
              <a:rPr lang="en-GB" dirty="0" smtClean="0"/>
              <a:t> page.  </a:t>
            </a:r>
          </a:p>
          <a:p>
            <a:r>
              <a:rPr lang="en-GB" dirty="0" smtClean="0"/>
              <a:t>STUDENTS MUST CHOOSE </a:t>
            </a:r>
            <a:r>
              <a:rPr lang="en-GB" b="1" dirty="0" smtClean="0"/>
              <a:t>ONE</a:t>
            </a:r>
            <a:r>
              <a:rPr lang="en-GB" dirty="0" smtClean="0"/>
              <a:t> OF THESE METHODS.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630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10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Friday 6</a:t>
            </a:r>
            <a:r>
              <a:rPr lang="en-GB" baseline="30000" dirty="0" smtClean="0"/>
              <a:t>th</a:t>
            </a:r>
            <a:r>
              <a:rPr lang="en-GB" dirty="0" smtClean="0"/>
              <a:t> December – Report Submission Deadline</a:t>
            </a:r>
          </a:p>
          <a:p>
            <a:r>
              <a:rPr lang="en-GB" dirty="0" smtClean="0"/>
              <a:t>Reports must be submitted by 3pm </a:t>
            </a:r>
            <a:r>
              <a:rPr lang="en-GB" smtClean="0"/>
              <a:t>via Turnitin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26260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20</TotalTime>
  <Words>226</Words>
  <Application>Microsoft Office PowerPoint</Application>
  <PresentationFormat>Widescreen</PresentationFormat>
  <Paragraphs>39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Gill Sans MT</vt:lpstr>
      <vt:lpstr>Gallery</vt:lpstr>
      <vt:lpstr>Developing relationships and workplace achievement</vt:lpstr>
      <vt:lpstr>Week 1</vt:lpstr>
      <vt:lpstr>Week 2</vt:lpstr>
      <vt:lpstr>Week 3</vt:lpstr>
      <vt:lpstr>Week 4</vt:lpstr>
      <vt:lpstr>Week 5 – Reading week</vt:lpstr>
      <vt:lpstr>Week 6</vt:lpstr>
      <vt:lpstr>Week 7</vt:lpstr>
      <vt:lpstr>Week 8</vt:lpstr>
      <vt:lpstr>Week 9</vt:lpstr>
      <vt:lpstr>Week 9 - Assignment guidance week </vt:lpstr>
      <vt:lpstr>Week 10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</dc:title>
  <dc:creator>UWTSD</dc:creator>
  <cp:lastModifiedBy>Marie Pitson</cp:lastModifiedBy>
  <cp:revision>2</cp:revision>
  <dcterms:created xsi:type="dcterms:W3CDTF">2019-03-06T10:00:19Z</dcterms:created>
  <dcterms:modified xsi:type="dcterms:W3CDTF">2019-10-02T07:44:18Z</dcterms:modified>
</cp:coreProperties>
</file>