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1"/>
  </p:sldMasterIdLst>
  <p:handoutMasterIdLst>
    <p:handoutMasterId r:id="rId38"/>
  </p:handoutMasterIdLst>
  <p:sldIdLst>
    <p:sldId id="256" r:id="rId2"/>
    <p:sldId id="315" r:id="rId3"/>
    <p:sldId id="287" r:id="rId4"/>
    <p:sldId id="271" r:id="rId5"/>
    <p:sldId id="279" r:id="rId6"/>
    <p:sldId id="291" r:id="rId7"/>
    <p:sldId id="292" r:id="rId8"/>
    <p:sldId id="293" r:id="rId9"/>
    <p:sldId id="259" r:id="rId10"/>
    <p:sldId id="288" r:id="rId11"/>
    <p:sldId id="289" r:id="rId12"/>
    <p:sldId id="294" r:id="rId13"/>
    <p:sldId id="261" r:id="rId14"/>
    <p:sldId id="260" r:id="rId15"/>
    <p:sldId id="257" r:id="rId16"/>
    <p:sldId id="283" r:id="rId17"/>
    <p:sldId id="284" r:id="rId18"/>
    <p:sldId id="297" r:id="rId19"/>
    <p:sldId id="286" r:id="rId20"/>
    <p:sldId id="285" r:id="rId21"/>
    <p:sldId id="298" r:id="rId22"/>
    <p:sldId id="313" r:id="rId23"/>
    <p:sldId id="299" r:id="rId24"/>
    <p:sldId id="277" r:id="rId25"/>
    <p:sldId id="276" r:id="rId26"/>
    <p:sldId id="311" r:id="rId27"/>
    <p:sldId id="305" r:id="rId28"/>
    <p:sldId id="306" r:id="rId29"/>
    <p:sldId id="301" r:id="rId30"/>
    <p:sldId id="304" r:id="rId31"/>
    <p:sldId id="300" r:id="rId32"/>
    <p:sldId id="303" r:id="rId33"/>
    <p:sldId id="310" r:id="rId34"/>
    <p:sldId id="309" r:id="rId35"/>
    <p:sldId id="308" r:id="rId36"/>
    <p:sldId id="314" r:id="rId3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E791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24D0A7-A661-4B40-8BDE-972259F88BE7}" v="1201" dt="2019-10-17T08:49:15.6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518" autoAdjust="0"/>
    <p:restoredTop sz="94660"/>
  </p:normalViewPr>
  <p:slideViewPr>
    <p:cSldViewPr snapToGrid="0">
      <p:cViewPr varScale="1">
        <p:scale>
          <a:sx n="54" d="100"/>
          <a:sy n="54" d="100"/>
        </p:scale>
        <p:origin x="48" y="4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John" userId="f198fc01ba3180a1" providerId="LiveId" clId="{1F24D0A7-A661-4B40-8BDE-972259F88BE7}"/>
    <pc:docChg chg="undo custSel mod addSld delSld modSld sldOrd">
      <pc:chgData name="Natalia John" userId="f198fc01ba3180a1" providerId="LiveId" clId="{1F24D0A7-A661-4B40-8BDE-972259F88BE7}" dt="2019-10-17T08:50:16.684" v="3982" actId="207"/>
      <pc:docMkLst>
        <pc:docMk/>
      </pc:docMkLst>
      <pc:sldChg chg="addSp delSp modSp mod setBg">
        <pc:chgData name="Natalia John" userId="f198fc01ba3180a1" providerId="LiveId" clId="{1F24D0A7-A661-4B40-8BDE-972259F88BE7}" dt="2019-10-17T08:12:36.944" v="3948" actId="1076"/>
        <pc:sldMkLst>
          <pc:docMk/>
          <pc:sldMk cId="1606312181" sldId="256"/>
        </pc:sldMkLst>
        <pc:spChg chg="mod ord">
          <ac:chgData name="Natalia John" userId="f198fc01ba3180a1" providerId="LiveId" clId="{1F24D0A7-A661-4B40-8BDE-972259F88BE7}" dt="2019-10-17T08:12:34.039" v="3947" actId="1076"/>
          <ac:spMkLst>
            <pc:docMk/>
            <pc:sldMk cId="1606312181" sldId="256"/>
            <ac:spMk id="2" creationId="{BB509163-BB6C-4A18-A7EF-7AB2DD7EEA78}"/>
          </ac:spMkLst>
        </pc:spChg>
        <pc:spChg chg="mod ord">
          <ac:chgData name="Natalia John" userId="f198fc01ba3180a1" providerId="LiveId" clId="{1F24D0A7-A661-4B40-8BDE-972259F88BE7}" dt="2019-10-17T08:12:36.944" v="3948" actId="1076"/>
          <ac:spMkLst>
            <pc:docMk/>
            <pc:sldMk cId="1606312181" sldId="256"/>
            <ac:spMk id="3" creationId="{DCBA2E15-67D9-4FA3-8019-339773380CF6}"/>
          </ac:spMkLst>
        </pc:spChg>
        <pc:spChg chg="add del">
          <ac:chgData name="Natalia John" userId="f198fc01ba3180a1" providerId="LiveId" clId="{1F24D0A7-A661-4B40-8BDE-972259F88BE7}" dt="2019-10-10T14:01:59.100" v="25" actId="26606"/>
          <ac:spMkLst>
            <pc:docMk/>
            <pc:sldMk cId="1606312181" sldId="256"/>
            <ac:spMk id="8" creationId="{23962611-DFD5-4092-AAFD-559E3DFCE2C9}"/>
          </ac:spMkLst>
        </pc:spChg>
        <pc:spChg chg="add del">
          <ac:chgData name="Natalia John" userId="f198fc01ba3180a1" providerId="LiveId" clId="{1F24D0A7-A661-4B40-8BDE-972259F88BE7}" dt="2019-10-10T14:31:06.154" v="435" actId="26606"/>
          <ac:spMkLst>
            <pc:docMk/>
            <pc:sldMk cId="1606312181" sldId="256"/>
            <ac:spMk id="15" creationId="{23962611-DFD5-4092-AAFD-559E3DFCE2C9}"/>
          </ac:spMkLst>
        </pc:spChg>
        <pc:spChg chg="add del">
          <ac:chgData name="Natalia John" userId="f198fc01ba3180a1" providerId="LiveId" clId="{1F24D0A7-A661-4B40-8BDE-972259F88BE7}" dt="2019-10-10T14:30:58.642" v="432" actId="26606"/>
          <ac:spMkLst>
            <pc:docMk/>
            <pc:sldMk cId="1606312181" sldId="256"/>
            <ac:spMk id="22" creationId="{559AE206-7EBA-4D33-8BC9-9D8158553F0E}"/>
          </ac:spMkLst>
        </pc:spChg>
        <pc:spChg chg="add del">
          <ac:chgData name="Natalia John" userId="f198fc01ba3180a1" providerId="LiveId" clId="{1F24D0A7-A661-4B40-8BDE-972259F88BE7}" dt="2019-10-10T14:30:58.642" v="432" actId="26606"/>
          <ac:spMkLst>
            <pc:docMk/>
            <pc:sldMk cId="1606312181" sldId="256"/>
            <ac:spMk id="24" creationId="{6437D937-A7F1-4011-92B4-328E5BE1B166}"/>
          </ac:spMkLst>
        </pc:spChg>
        <pc:spChg chg="add del">
          <ac:chgData name="Natalia John" userId="f198fc01ba3180a1" providerId="LiveId" clId="{1F24D0A7-A661-4B40-8BDE-972259F88BE7}" dt="2019-10-10T14:30:58.642" v="432" actId="26606"/>
          <ac:spMkLst>
            <pc:docMk/>
            <pc:sldMk cId="1606312181" sldId="256"/>
            <ac:spMk id="26" creationId="{B672F332-AF08-46C6-94F0-77684310D7B7}"/>
          </ac:spMkLst>
        </pc:spChg>
        <pc:spChg chg="add del">
          <ac:chgData name="Natalia John" userId="f198fc01ba3180a1" providerId="LiveId" clId="{1F24D0A7-A661-4B40-8BDE-972259F88BE7}" dt="2019-10-10T14:30:58.642" v="432" actId="26606"/>
          <ac:spMkLst>
            <pc:docMk/>
            <pc:sldMk cId="1606312181" sldId="256"/>
            <ac:spMk id="28" creationId="{34244EF8-D73A-40E1-BE73-D46E6B4B04ED}"/>
          </ac:spMkLst>
        </pc:spChg>
        <pc:spChg chg="add del">
          <ac:chgData name="Natalia John" userId="f198fc01ba3180a1" providerId="LiveId" clId="{1F24D0A7-A661-4B40-8BDE-972259F88BE7}" dt="2019-10-10T14:30:58.642" v="432" actId="26606"/>
          <ac:spMkLst>
            <pc:docMk/>
            <pc:sldMk cId="1606312181" sldId="256"/>
            <ac:spMk id="30" creationId="{AB84D7E8-4ECB-42D7-ADBF-01689B0F24AE}"/>
          </ac:spMkLst>
        </pc:spChg>
        <pc:spChg chg="add del">
          <ac:chgData name="Natalia John" userId="f198fc01ba3180a1" providerId="LiveId" clId="{1F24D0A7-A661-4B40-8BDE-972259F88BE7}" dt="2019-10-10T14:31:06.138" v="434" actId="26606"/>
          <ac:spMkLst>
            <pc:docMk/>
            <pc:sldMk cId="1606312181" sldId="256"/>
            <ac:spMk id="44" creationId="{6BDBA639-2A71-4A60-A71A-FF1836F546CE}"/>
          </ac:spMkLst>
        </pc:spChg>
        <pc:spChg chg="add del">
          <ac:chgData name="Natalia John" userId="f198fc01ba3180a1" providerId="LiveId" clId="{1F24D0A7-A661-4B40-8BDE-972259F88BE7}" dt="2019-10-10T14:31:06.138" v="434" actId="26606"/>
          <ac:spMkLst>
            <pc:docMk/>
            <pc:sldMk cId="1606312181" sldId="256"/>
            <ac:spMk id="45" creationId="{D9C506D7-84CB-4057-A44A-465313E78538}"/>
          </ac:spMkLst>
        </pc:spChg>
        <pc:spChg chg="add del">
          <ac:chgData name="Natalia John" userId="f198fc01ba3180a1" providerId="LiveId" clId="{1F24D0A7-A661-4B40-8BDE-972259F88BE7}" dt="2019-10-10T14:31:06.138" v="434" actId="26606"/>
          <ac:spMkLst>
            <pc:docMk/>
            <pc:sldMk cId="1606312181" sldId="256"/>
            <ac:spMk id="47" creationId="{7842FC68-61FD-4700-8A22-BB8B071884DB}"/>
          </ac:spMkLst>
        </pc:spChg>
        <pc:spChg chg="add">
          <ac:chgData name="Natalia John" userId="f198fc01ba3180a1" providerId="LiveId" clId="{1F24D0A7-A661-4B40-8BDE-972259F88BE7}" dt="2019-10-10T14:31:06.154" v="435" actId="26606"/>
          <ac:spMkLst>
            <pc:docMk/>
            <pc:sldMk cId="1606312181" sldId="256"/>
            <ac:spMk id="53" creationId="{23962611-DFD5-4092-AAFD-559E3DFCE2C9}"/>
          </ac:spMkLst>
        </pc:spChg>
        <pc:grpChg chg="add del">
          <ac:chgData name="Natalia John" userId="f198fc01ba3180a1" providerId="LiveId" clId="{1F24D0A7-A661-4B40-8BDE-972259F88BE7}" dt="2019-10-10T14:31:06.138" v="434" actId="26606"/>
          <ac:grpSpMkLst>
            <pc:docMk/>
            <pc:sldMk cId="1606312181" sldId="256"/>
            <ac:grpSpMk id="46" creationId="{5E208A8B-5EBD-4532-BE72-26414FA7CFF6}"/>
          </ac:grpSpMkLst>
        </pc:grpChg>
        <pc:picChg chg="add del">
          <ac:chgData name="Natalia John" userId="f198fc01ba3180a1" providerId="LiveId" clId="{1F24D0A7-A661-4B40-8BDE-972259F88BE7}" dt="2019-10-10T14:01:59.100" v="25" actId="26606"/>
          <ac:picMkLst>
            <pc:docMk/>
            <pc:sldMk cId="1606312181" sldId="256"/>
            <ac:picMk id="10" creationId="{2270F1FA-0425-408F-9861-80BF5AFB276D}"/>
          </ac:picMkLst>
        </pc:picChg>
        <pc:picChg chg="add del">
          <ac:chgData name="Natalia John" userId="f198fc01ba3180a1" providerId="LiveId" clId="{1F24D0A7-A661-4B40-8BDE-972259F88BE7}" dt="2019-10-10T14:31:06.154" v="435" actId="26606"/>
          <ac:picMkLst>
            <pc:docMk/>
            <pc:sldMk cId="1606312181" sldId="256"/>
            <ac:picMk id="17" creationId="{2270F1FA-0425-408F-9861-80BF5AFB276D}"/>
          </ac:picMkLst>
        </pc:picChg>
        <pc:picChg chg="add">
          <ac:chgData name="Natalia John" userId="f198fc01ba3180a1" providerId="LiveId" clId="{1F24D0A7-A661-4B40-8BDE-972259F88BE7}" dt="2019-10-10T14:31:06.154" v="435" actId="26606"/>
          <ac:picMkLst>
            <pc:docMk/>
            <pc:sldMk cId="1606312181" sldId="256"/>
            <ac:picMk id="54" creationId="{2270F1FA-0425-408F-9861-80BF5AFB276D}"/>
          </ac:picMkLst>
        </pc:picChg>
        <pc:cxnChg chg="add del">
          <ac:chgData name="Natalia John" userId="f198fc01ba3180a1" providerId="LiveId" clId="{1F24D0A7-A661-4B40-8BDE-972259F88BE7}" dt="2019-10-10T14:30:58.642" v="432" actId="26606"/>
          <ac:cxnSpMkLst>
            <pc:docMk/>
            <pc:sldMk cId="1606312181" sldId="256"/>
            <ac:cxnSpMk id="32" creationId="{9E8E38ED-369A-44C2-B635-0BED0E48A6E8}"/>
          </ac:cxnSpMkLst>
        </pc:cxnChg>
      </pc:sldChg>
      <pc:sldChg chg="addSp delSp modSp delAnim modAnim">
        <pc:chgData name="Natalia John" userId="f198fc01ba3180a1" providerId="LiveId" clId="{1F24D0A7-A661-4B40-8BDE-972259F88BE7}" dt="2019-10-17T08:40:16.937" v="3966" actId="20577"/>
        <pc:sldMkLst>
          <pc:docMk/>
          <pc:sldMk cId="3035703380" sldId="257"/>
        </pc:sldMkLst>
        <pc:spChg chg="add mod">
          <ac:chgData name="Natalia John" userId="f198fc01ba3180a1" providerId="LiveId" clId="{1F24D0A7-A661-4B40-8BDE-972259F88BE7}" dt="2019-10-11T08:21:54.772" v="2625" actId="1076"/>
          <ac:spMkLst>
            <pc:docMk/>
            <pc:sldMk cId="3035703380" sldId="257"/>
            <ac:spMk id="9" creationId="{B081AE07-DCF3-4FEC-A537-C0956307A30D}"/>
          </ac:spMkLst>
        </pc:spChg>
        <pc:spChg chg="add mod">
          <ac:chgData name="Natalia John" userId="f198fc01ba3180a1" providerId="LiveId" clId="{1F24D0A7-A661-4B40-8BDE-972259F88BE7}" dt="2019-10-11T08:21:26.201" v="2609" actId="1076"/>
          <ac:spMkLst>
            <pc:docMk/>
            <pc:sldMk cId="3035703380" sldId="257"/>
            <ac:spMk id="10" creationId="{D2B09241-0B65-4D79-9392-10B26692B755}"/>
          </ac:spMkLst>
        </pc:spChg>
        <pc:spChg chg="add mod">
          <ac:chgData name="Natalia John" userId="f198fc01ba3180a1" providerId="LiveId" clId="{1F24D0A7-A661-4B40-8BDE-972259F88BE7}" dt="2019-10-11T08:21:12.052" v="2594" actId="14100"/>
          <ac:spMkLst>
            <pc:docMk/>
            <pc:sldMk cId="3035703380" sldId="257"/>
            <ac:spMk id="11" creationId="{CCE1FBCE-3679-4B61-A6BD-F952A36C51A7}"/>
          </ac:spMkLst>
        </pc:spChg>
        <pc:spChg chg="add del mod">
          <ac:chgData name="Natalia John" userId="f198fc01ba3180a1" providerId="LiveId" clId="{1F24D0A7-A661-4B40-8BDE-972259F88BE7}" dt="2019-10-11T08:21:00.202" v="2581" actId="478"/>
          <ac:spMkLst>
            <pc:docMk/>
            <pc:sldMk cId="3035703380" sldId="257"/>
            <ac:spMk id="12" creationId="{4F41CF28-B52E-4389-9E13-5FF4956A5D86}"/>
          </ac:spMkLst>
        </pc:spChg>
        <pc:spChg chg="add mod">
          <ac:chgData name="Natalia John" userId="f198fc01ba3180a1" providerId="LiveId" clId="{1F24D0A7-A661-4B40-8BDE-972259F88BE7}" dt="2019-10-11T11:00:16.951" v="3856" actId="20577"/>
          <ac:spMkLst>
            <pc:docMk/>
            <pc:sldMk cId="3035703380" sldId="257"/>
            <ac:spMk id="13" creationId="{F84CBAB2-C6BE-4128-B9C0-36264E5189DB}"/>
          </ac:spMkLst>
        </pc:spChg>
        <pc:spChg chg="add mod">
          <ac:chgData name="Natalia John" userId="f198fc01ba3180a1" providerId="LiveId" clId="{1F24D0A7-A661-4B40-8BDE-972259F88BE7}" dt="2019-10-11T08:23:06.326" v="2660" actId="1076"/>
          <ac:spMkLst>
            <pc:docMk/>
            <pc:sldMk cId="3035703380" sldId="257"/>
            <ac:spMk id="14" creationId="{D7A3D0A1-6DE4-4F73-8D7D-D1F8C364207F}"/>
          </ac:spMkLst>
        </pc:spChg>
        <pc:spChg chg="add mod">
          <ac:chgData name="Natalia John" userId="f198fc01ba3180a1" providerId="LiveId" clId="{1F24D0A7-A661-4B40-8BDE-972259F88BE7}" dt="2019-10-11T08:23:23.737" v="2680" actId="1076"/>
          <ac:spMkLst>
            <pc:docMk/>
            <pc:sldMk cId="3035703380" sldId="257"/>
            <ac:spMk id="15" creationId="{F81BD5E8-DE58-432E-8AA1-9089EC27155F}"/>
          </ac:spMkLst>
        </pc:spChg>
        <pc:spChg chg="add mod">
          <ac:chgData name="Natalia John" userId="f198fc01ba3180a1" providerId="LiveId" clId="{1F24D0A7-A661-4B40-8BDE-972259F88BE7}" dt="2019-10-17T08:40:16.937" v="3966" actId="20577"/>
          <ac:spMkLst>
            <pc:docMk/>
            <pc:sldMk cId="3035703380" sldId="257"/>
            <ac:spMk id="16" creationId="{1C7E1EDC-FE2D-45C4-8B3F-AD08557CD061}"/>
          </ac:spMkLst>
        </pc:spChg>
        <pc:picChg chg="del">
          <ac:chgData name="Natalia John" userId="f198fc01ba3180a1" providerId="LiveId" clId="{1F24D0A7-A661-4B40-8BDE-972259F88BE7}" dt="2019-10-11T08:19:31.690" v="2554" actId="478"/>
          <ac:picMkLst>
            <pc:docMk/>
            <pc:sldMk cId="3035703380" sldId="257"/>
            <ac:picMk id="4" creationId="{64D8EADF-93DA-4A6E-B114-386E9899D5F1}"/>
          </ac:picMkLst>
        </pc:picChg>
        <pc:picChg chg="del">
          <ac:chgData name="Natalia John" userId="f198fc01ba3180a1" providerId="LiveId" clId="{1F24D0A7-A661-4B40-8BDE-972259F88BE7}" dt="2019-10-11T08:19:30.197" v="2553" actId="478"/>
          <ac:picMkLst>
            <pc:docMk/>
            <pc:sldMk cId="3035703380" sldId="257"/>
            <ac:picMk id="5" creationId="{88EE54EE-A07E-48A4-B94B-958A0F9C3B50}"/>
          </ac:picMkLst>
        </pc:picChg>
        <pc:picChg chg="mod">
          <ac:chgData name="Natalia John" userId="f198fc01ba3180a1" providerId="LiveId" clId="{1F24D0A7-A661-4B40-8BDE-972259F88BE7}" dt="2019-10-10T14:01:13.858" v="1" actId="1076"/>
          <ac:picMkLst>
            <pc:docMk/>
            <pc:sldMk cId="3035703380" sldId="257"/>
            <ac:picMk id="6" creationId="{FA6B4807-4C38-4E68-943B-C9AF314E109B}"/>
          </ac:picMkLst>
        </pc:picChg>
        <pc:picChg chg="add mod">
          <ac:chgData name="Natalia John" userId="f198fc01ba3180a1" providerId="LiveId" clId="{1F24D0A7-A661-4B40-8BDE-972259F88BE7}" dt="2019-10-11T11:00:21.614" v="3857" actId="1076"/>
          <ac:picMkLst>
            <pc:docMk/>
            <pc:sldMk cId="3035703380" sldId="257"/>
            <ac:picMk id="7" creationId="{82F46B88-9247-4A39-9542-5247E1C8578D}"/>
          </ac:picMkLst>
        </pc:picChg>
        <pc:picChg chg="add mod">
          <ac:chgData name="Natalia John" userId="f198fc01ba3180a1" providerId="LiveId" clId="{1F24D0A7-A661-4B40-8BDE-972259F88BE7}" dt="2019-10-11T08:23:01.649" v="2659" actId="1076"/>
          <ac:picMkLst>
            <pc:docMk/>
            <pc:sldMk cId="3035703380" sldId="257"/>
            <ac:picMk id="8" creationId="{729864BB-0FA8-41A9-BF18-32E079F144EB}"/>
          </ac:picMkLst>
        </pc:picChg>
      </pc:sldChg>
      <pc:sldChg chg="addSp delSp modSp ord modAnim">
        <pc:chgData name="Natalia John" userId="f198fc01ba3180a1" providerId="LiveId" clId="{1F24D0A7-A661-4B40-8BDE-972259F88BE7}" dt="2019-10-11T11:06:01.306" v="3876"/>
        <pc:sldMkLst>
          <pc:docMk/>
          <pc:sldMk cId="100252318" sldId="258"/>
        </pc:sldMkLst>
        <pc:spChg chg="mod">
          <ac:chgData name="Natalia John" userId="f198fc01ba3180a1" providerId="LiveId" clId="{1F24D0A7-A661-4B40-8BDE-972259F88BE7}" dt="2019-10-10T14:58:27.897" v="1072" actId="20577"/>
          <ac:spMkLst>
            <pc:docMk/>
            <pc:sldMk cId="100252318" sldId="258"/>
            <ac:spMk id="2" creationId="{958E615F-4A73-40C8-92C1-B88559071296}"/>
          </ac:spMkLst>
        </pc:spChg>
        <pc:spChg chg="del">
          <ac:chgData name="Natalia John" userId="f198fc01ba3180a1" providerId="LiveId" clId="{1F24D0A7-A661-4B40-8BDE-972259F88BE7}" dt="2019-10-10T14:04:02.854" v="101" actId="478"/>
          <ac:spMkLst>
            <pc:docMk/>
            <pc:sldMk cId="100252318" sldId="258"/>
            <ac:spMk id="3" creationId="{226F2A49-BC15-4E65-8A32-9297112CC5A9}"/>
          </ac:spMkLst>
        </pc:spChg>
        <pc:spChg chg="add mod">
          <ac:chgData name="Natalia John" userId="f198fc01ba3180a1" providerId="LiveId" clId="{1F24D0A7-A661-4B40-8BDE-972259F88BE7}" dt="2019-10-11T11:00:44.414" v="3860" actId="1076"/>
          <ac:spMkLst>
            <pc:docMk/>
            <pc:sldMk cId="100252318" sldId="258"/>
            <ac:spMk id="3" creationId="{B7DA9367-39E1-4EFB-8C83-499527199608}"/>
          </ac:spMkLst>
        </pc:spChg>
        <pc:spChg chg="add mod">
          <ac:chgData name="Natalia John" userId="f198fc01ba3180a1" providerId="LiveId" clId="{1F24D0A7-A661-4B40-8BDE-972259F88BE7}" dt="2019-10-10T14:43:22.065" v="731" actId="207"/>
          <ac:spMkLst>
            <pc:docMk/>
            <pc:sldMk cId="100252318" sldId="258"/>
            <ac:spMk id="4" creationId="{88C1676D-C12A-4DAA-A8A1-3E8E1D07B47F}"/>
          </ac:spMkLst>
        </pc:spChg>
        <pc:spChg chg="add mod">
          <ac:chgData name="Natalia John" userId="f198fc01ba3180a1" providerId="LiveId" clId="{1F24D0A7-A661-4B40-8BDE-972259F88BE7}" dt="2019-10-10T14:41:02.574" v="714" actId="1076"/>
          <ac:spMkLst>
            <pc:docMk/>
            <pc:sldMk cId="100252318" sldId="258"/>
            <ac:spMk id="5" creationId="{7ABE2206-7198-4EA3-B269-330F1532BB69}"/>
          </ac:spMkLst>
        </pc:spChg>
        <pc:spChg chg="add mod">
          <ac:chgData name="Natalia John" userId="f198fc01ba3180a1" providerId="LiveId" clId="{1F24D0A7-A661-4B40-8BDE-972259F88BE7}" dt="2019-10-10T14:43:29.199" v="732" actId="207"/>
          <ac:spMkLst>
            <pc:docMk/>
            <pc:sldMk cId="100252318" sldId="258"/>
            <ac:spMk id="6" creationId="{EFD96F47-9281-4BB1-87FE-812C89FD1FA8}"/>
          </ac:spMkLst>
        </pc:spChg>
        <pc:spChg chg="add mod">
          <ac:chgData name="Natalia John" userId="f198fc01ba3180a1" providerId="LiveId" clId="{1F24D0A7-A661-4B40-8BDE-972259F88BE7}" dt="2019-10-10T14:13:55.350" v="281" actId="207"/>
          <ac:spMkLst>
            <pc:docMk/>
            <pc:sldMk cId="100252318" sldId="258"/>
            <ac:spMk id="7" creationId="{72AED5BC-3A62-4D7A-B3CE-5A92FEDEAFCB}"/>
          </ac:spMkLst>
        </pc:spChg>
        <pc:spChg chg="add mod">
          <ac:chgData name="Natalia John" userId="f198fc01ba3180a1" providerId="LiveId" clId="{1F24D0A7-A661-4B40-8BDE-972259F88BE7}" dt="2019-10-10T14:39:04.151" v="698" actId="1076"/>
          <ac:spMkLst>
            <pc:docMk/>
            <pc:sldMk cId="100252318" sldId="258"/>
            <ac:spMk id="8" creationId="{39AC7134-1C48-46EF-A9CF-CFD178189F1D}"/>
          </ac:spMkLst>
        </pc:spChg>
        <pc:spChg chg="add mod">
          <ac:chgData name="Natalia John" userId="f198fc01ba3180a1" providerId="LiveId" clId="{1F24D0A7-A661-4B40-8BDE-972259F88BE7}" dt="2019-10-10T14:39:39.681" v="701" actId="1076"/>
          <ac:spMkLst>
            <pc:docMk/>
            <pc:sldMk cId="100252318" sldId="258"/>
            <ac:spMk id="9" creationId="{1B44FF31-8F4D-46A9-8352-AC9CD7CEDED5}"/>
          </ac:spMkLst>
        </pc:spChg>
        <pc:spChg chg="add del mod">
          <ac:chgData name="Natalia John" userId="f198fc01ba3180a1" providerId="LiveId" clId="{1F24D0A7-A661-4B40-8BDE-972259F88BE7}" dt="2019-10-10T14:07:23.201" v="143" actId="478"/>
          <ac:spMkLst>
            <pc:docMk/>
            <pc:sldMk cId="100252318" sldId="258"/>
            <ac:spMk id="10" creationId="{F3075DA0-5A65-4212-9D47-9D3780AF035F}"/>
          </ac:spMkLst>
        </pc:spChg>
        <pc:spChg chg="add mod">
          <ac:chgData name="Natalia John" userId="f198fc01ba3180a1" providerId="LiveId" clId="{1F24D0A7-A661-4B40-8BDE-972259F88BE7}" dt="2019-10-10T14:39:43.981" v="703" actId="403"/>
          <ac:spMkLst>
            <pc:docMk/>
            <pc:sldMk cId="100252318" sldId="258"/>
            <ac:spMk id="11" creationId="{E0CFB6C9-966C-4137-A42C-782C213EF8AB}"/>
          </ac:spMkLst>
        </pc:spChg>
        <pc:spChg chg="add mod">
          <ac:chgData name="Natalia John" userId="f198fc01ba3180a1" providerId="LiveId" clId="{1F24D0A7-A661-4B40-8BDE-972259F88BE7}" dt="2019-10-11T08:15:51.280" v="2524" actId="1076"/>
          <ac:spMkLst>
            <pc:docMk/>
            <pc:sldMk cId="100252318" sldId="258"/>
            <ac:spMk id="12" creationId="{9D68957C-2A59-45E9-9E82-EFC9185D7218}"/>
          </ac:spMkLst>
        </pc:spChg>
        <pc:spChg chg="add mod">
          <ac:chgData name="Natalia John" userId="f198fc01ba3180a1" providerId="LiveId" clId="{1F24D0A7-A661-4B40-8BDE-972259F88BE7}" dt="2019-10-11T11:01:05.734" v="3868" actId="20577"/>
          <ac:spMkLst>
            <pc:docMk/>
            <pc:sldMk cId="100252318" sldId="258"/>
            <ac:spMk id="16" creationId="{BBAB9945-D7CB-43E2-8F65-1F5D9463BC88}"/>
          </ac:spMkLst>
        </pc:spChg>
        <pc:spChg chg="add mod">
          <ac:chgData name="Natalia John" userId="f198fc01ba3180a1" providerId="LiveId" clId="{1F24D0A7-A661-4B40-8BDE-972259F88BE7}" dt="2019-10-10T14:44:39.017" v="749" actId="1076"/>
          <ac:spMkLst>
            <pc:docMk/>
            <pc:sldMk cId="100252318" sldId="258"/>
            <ac:spMk id="19" creationId="{D61B5917-0742-4C9B-AE6C-EEDA7BC46A34}"/>
          </ac:spMkLst>
        </pc:spChg>
        <pc:spChg chg="add mod">
          <ac:chgData name="Natalia John" userId="f198fc01ba3180a1" providerId="LiveId" clId="{1F24D0A7-A661-4B40-8BDE-972259F88BE7}" dt="2019-10-11T11:01:15.605" v="3873" actId="20577"/>
          <ac:spMkLst>
            <pc:docMk/>
            <pc:sldMk cId="100252318" sldId="258"/>
            <ac:spMk id="20" creationId="{06F61CC2-7172-413F-9BCF-8D06DEB973E6}"/>
          </ac:spMkLst>
        </pc:spChg>
        <pc:spChg chg="add mod">
          <ac:chgData name="Natalia John" userId="f198fc01ba3180a1" providerId="LiveId" clId="{1F24D0A7-A661-4B40-8BDE-972259F88BE7}" dt="2019-10-11T11:01:17.849" v="3875" actId="20577"/>
          <ac:spMkLst>
            <pc:docMk/>
            <pc:sldMk cId="100252318" sldId="258"/>
            <ac:spMk id="21" creationId="{7DD81F43-4662-400D-B7AF-AC573BDCA3D2}"/>
          </ac:spMkLst>
        </pc:spChg>
        <pc:picChg chg="add mod">
          <ac:chgData name="Natalia John" userId="f198fc01ba3180a1" providerId="LiveId" clId="{1F24D0A7-A661-4B40-8BDE-972259F88BE7}" dt="2019-10-10T14:43:38.911" v="734" actId="208"/>
          <ac:picMkLst>
            <pc:docMk/>
            <pc:sldMk cId="100252318" sldId="258"/>
            <ac:picMk id="14" creationId="{A645EAAC-BB72-4157-A8F5-11D3C39C5A63}"/>
          </ac:picMkLst>
        </pc:picChg>
        <pc:picChg chg="add del mod">
          <ac:chgData name="Natalia John" userId="f198fc01ba3180a1" providerId="LiveId" clId="{1F24D0A7-A661-4B40-8BDE-972259F88BE7}" dt="2019-10-10T14:43:41.539" v="735" actId="478"/>
          <ac:picMkLst>
            <pc:docMk/>
            <pc:sldMk cId="100252318" sldId="258"/>
            <ac:picMk id="15" creationId="{EAEB68D6-BDBB-44C1-ABA4-B32A138F85D7}"/>
          </ac:picMkLst>
        </pc:picChg>
        <pc:picChg chg="add del mod">
          <ac:chgData name="Natalia John" userId="f198fc01ba3180a1" providerId="LiveId" clId="{1F24D0A7-A661-4B40-8BDE-972259F88BE7}" dt="2019-10-10T14:43:43.654" v="736" actId="478"/>
          <ac:picMkLst>
            <pc:docMk/>
            <pc:sldMk cId="100252318" sldId="258"/>
            <ac:picMk id="16" creationId="{F7F2742F-9E13-4577-84A8-F37B5BB4598C}"/>
          </ac:picMkLst>
        </pc:picChg>
        <pc:picChg chg="add mod">
          <ac:chgData name="Natalia John" userId="f198fc01ba3180a1" providerId="LiveId" clId="{1F24D0A7-A661-4B40-8BDE-972259F88BE7}" dt="2019-10-10T14:43:48.886" v="738" actId="1076"/>
          <ac:picMkLst>
            <pc:docMk/>
            <pc:sldMk cId="100252318" sldId="258"/>
            <ac:picMk id="17" creationId="{E20E45D7-7B95-4793-8E06-C1D8217D8CA5}"/>
          </ac:picMkLst>
        </pc:picChg>
        <pc:picChg chg="add mod">
          <ac:chgData name="Natalia John" userId="f198fc01ba3180a1" providerId="LiveId" clId="{1F24D0A7-A661-4B40-8BDE-972259F88BE7}" dt="2019-10-10T14:43:52.859" v="740" actId="1076"/>
          <ac:picMkLst>
            <pc:docMk/>
            <pc:sldMk cId="100252318" sldId="258"/>
            <ac:picMk id="18" creationId="{69BCA856-EAC6-4FBC-8C69-29D953DC37BE}"/>
          </ac:picMkLst>
        </pc:picChg>
      </pc:sldChg>
      <pc:sldChg chg="addSp delSp modSp ord modAnim">
        <pc:chgData name="Natalia John" userId="f198fc01ba3180a1" providerId="LiveId" clId="{1F24D0A7-A661-4B40-8BDE-972259F88BE7}" dt="2019-10-17T08:18:53.378" v="3949" actId="1076"/>
        <pc:sldMkLst>
          <pc:docMk/>
          <pc:sldMk cId="27778810" sldId="259"/>
        </pc:sldMkLst>
        <pc:spChg chg="mod">
          <ac:chgData name="Natalia John" userId="f198fc01ba3180a1" providerId="LiveId" clId="{1F24D0A7-A661-4B40-8BDE-972259F88BE7}" dt="2019-10-17T08:18:53.378" v="3949" actId="1076"/>
          <ac:spMkLst>
            <pc:docMk/>
            <pc:sldMk cId="27778810" sldId="259"/>
            <ac:spMk id="2" creationId="{40223DE7-8BB5-40C6-A4DD-1986BFC21CE7}"/>
          </ac:spMkLst>
        </pc:spChg>
        <pc:spChg chg="add del mod">
          <ac:chgData name="Natalia John" userId="f198fc01ba3180a1" providerId="LiveId" clId="{1F24D0A7-A661-4B40-8BDE-972259F88BE7}" dt="2019-10-10T14:34:50.756" v="544" actId="404"/>
          <ac:spMkLst>
            <pc:docMk/>
            <pc:sldMk cId="27778810" sldId="259"/>
            <ac:spMk id="3" creationId="{0B67EF36-9198-42B9-B426-337E99FFDC81}"/>
          </ac:spMkLst>
        </pc:spChg>
        <pc:spChg chg="add del mod">
          <ac:chgData name="Natalia John" userId="f198fc01ba3180a1" providerId="LiveId" clId="{1F24D0A7-A661-4B40-8BDE-972259F88BE7}" dt="2019-10-10T14:18:28.707" v="329" actId="478"/>
          <ac:spMkLst>
            <pc:docMk/>
            <pc:sldMk cId="27778810" sldId="259"/>
            <ac:spMk id="8" creationId="{3DF7BC76-A512-4D33-983B-A542F0171C1B}"/>
          </ac:spMkLst>
        </pc:spChg>
        <pc:spChg chg="add del mod">
          <ac:chgData name="Natalia John" userId="f198fc01ba3180a1" providerId="LiveId" clId="{1F24D0A7-A661-4B40-8BDE-972259F88BE7}" dt="2019-10-10T14:19:30.002" v="344" actId="478"/>
          <ac:spMkLst>
            <pc:docMk/>
            <pc:sldMk cId="27778810" sldId="259"/>
            <ac:spMk id="11" creationId="{5F903DA3-8BC1-4B95-93B8-B1BEA0B84AD3}"/>
          </ac:spMkLst>
        </pc:spChg>
        <pc:spChg chg="add del mod">
          <ac:chgData name="Natalia John" userId="f198fc01ba3180a1" providerId="LiveId" clId="{1F24D0A7-A661-4B40-8BDE-972259F88BE7}" dt="2019-10-10T14:25:08.687" v="359" actId="478"/>
          <ac:spMkLst>
            <pc:docMk/>
            <pc:sldMk cId="27778810" sldId="259"/>
            <ac:spMk id="14" creationId="{FB6340A9-045D-4F0C-B464-1961A4EC4D25}"/>
          </ac:spMkLst>
        </pc:spChg>
        <pc:spChg chg="add del mod">
          <ac:chgData name="Natalia John" userId="f198fc01ba3180a1" providerId="LiveId" clId="{1F24D0A7-A661-4B40-8BDE-972259F88BE7}" dt="2019-10-10T14:25:14.666" v="363" actId="478"/>
          <ac:spMkLst>
            <pc:docMk/>
            <pc:sldMk cId="27778810" sldId="259"/>
            <ac:spMk id="15" creationId="{086459A5-124C-4344-9D34-EBBFA8FA8F9D}"/>
          </ac:spMkLst>
        </pc:spChg>
        <pc:spChg chg="add del mod">
          <ac:chgData name="Natalia John" userId="f198fc01ba3180a1" providerId="LiveId" clId="{1F24D0A7-A661-4B40-8BDE-972259F88BE7}" dt="2019-10-10T14:25:26.031" v="370" actId="478"/>
          <ac:spMkLst>
            <pc:docMk/>
            <pc:sldMk cId="27778810" sldId="259"/>
            <ac:spMk id="17" creationId="{68D21A0C-2A1F-4657-B6ED-593D7DCB2E4F}"/>
          </ac:spMkLst>
        </pc:spChg>
        <pc:spChg chg="add mod">
          <ac:chgData name="Natalia John" userId="f198fc01ba3180a1" providerId="LiveId" clId="{1F24D0A7-A661-4B40-8BDE-972259F88BE7}" dt="2019-10-10T14:35:06.674" v="553" actId="1076"/>
          <ac:spMkLst>
            <pc:docMk/>
            <pc:sldMk cId="27778810" sldId="259"/>
            <ac:spMk id="24" creationId="{EE6D4B9F-99D1-4CCD-8DE0-DAAB690951C3}"/>
          </ac:spMkLst>
        </pc:spChg>
        <pc:spChg chg="add mod">
          <ac:chgData name="Natalia John" userId="f198fc01ba3180a1" providerId="LiveId" clId="{1F24D0A7-A661-4B40-8BDE-972259F88BE7}" dt="2019-10-10T14:51:59.888" v="881" actId="1076"/>
          <ac:spMkLst>
            <pc:docMk/>
            <pc:sldMk cId="27778810" sldId="259"/>
            <ac:spMk id="25" creationId="{2204CBFE-34BD-4ED5-80C4-992AECFEF507}"/>
          </ac:spMkLst>
        </pc:spChg>
        <pc:spChg chg="add mod">
          <ac:chgData name="Natalia John" userId="f198fc01ba3180a1" providerId="LiveId" clId="{1F24D0A7-A661-4B40-8BDE-972259F88BE7}" dt="2019-10-10T14:52:04.584" v="882" actId="14100"/>
          <ac:spMkLst>
            <pc:docMk/>
            <pc:sldMk cId="27778810" sldId="259"/>
            <ac:spMk id="26" creationId="{02D6F88F-2F0A-4375-8C42-DEC13687B5A2}"/>
          </ac:spMkLst>
        </pc:spChg>
        <pc:spChg chg="add mod">
          <ac:chgData name="Natalia John" userId="f198fc01ba3180a1" providerId="LiveId" clId="{1F24D0A7-A661-4B40-8BDE-972259F88BE7}" dt="2019-10-10T14:36:19.160" v="627" actId="20577"/>
          <ac:spMkLst>
            <pc:docMk/>
            <pc:sldMk cId="27778810" sldId="259"/>
            <ac:spMk id="27" creationId="{AA4D2459-9E70-4915-97A2-1060DD543B07}"/>
          </ac:spMkLst>
        </pc:spChg>
        <pc:spChg chg="add mod">
          <ac:chgData name="Natalia John" userId="f198fc01ba3180a1" providerId="LiveId" clId="{1F24D0A7-A661-4B40-8BDE-972259F88BE7}" dt="2019-10-10T14:37:17.655" v="672" actId="1076"/>
          <ac:spMkLst>
            <pc:docMk/>
            <pc:sldMk cId="27778810" sldId="259"/>
            <ac:spMk id="28" creationId="{E2556E41-A9C2-46FC-A8BC-E03818BEC651}"/>
          </ac:spMkLst>
        </pc:spChg>
        <pc:spChg chg="add mod">
          <ac:chgData name="Natalia John" userId="f198fc01ba3180a1" providerId="LiveId" clId="{1F24D0A7-A661-4B40-8BDE-972259F88BE7}" dt="2019-10-10T14:37:15.687" v="671" actId="1076"/>
          <ac:spMkLst>
            <pc:docMk/>
            <pc:sldMk cId="27778810" sldId="259"/>
            <ac:spMk id="29" creationId="{64673E74-0FE1-412E-824E-35C93F099FF1}"/>
          </ac:spMkLst>
        </pc:spChg>
        <pc:picChg chg="add mod">
          <ac:chgData name="Natalia John" userId="f198fc01ba3180a1" providerId="LiveId" clId="{1F24D0A7-A661-4B40-8BDE-972259F88BE7}" dt="2019-10-10T14:32:12.522" v="503" actId="1076"/>
          <ac:picMkLst>
            <pc:docMk/>
            <pc:sldMk cId="27778810" sldId="259"/>
            <ac:picMk id="5" creationId="{715E7981-3E93-418D-B318-CBB5A7216E27}"/>
          </ac:picMkLst>
        </pc:picChg>
        <pc:picChg chg="add del mod">
          <ac:chgData name="Natalia John" userId="f198fc01ba3180a1" providerId="LiveId" clId="{1F24D0A7-A661-4B40-8BDE-972259F88BE7}" dt="2019-10-10T14:21:10.178" v="348" actId="478"/>
          <ac:picMkLst>
            <pc:docMk/>
            <pc:sldMk cId="27778810" sldId="259"/>
            <ac:picMk id="7" creationId="{B09296D6-9D50-4F73-BD38-DA7CD85BA511}"/>
          </ac:picMkLst>
        </pc:picChg>
        <pc:picChg chg="add mod">
          <ac:chgData name="Natalia John" userId="f198fc01ba3180a1" providerId="LiveId" clId="{1F24D0A7-A661-4B40-8BDE-972259F88BE7}" dt="2019-10-10T14:51:36.413" v="860" actId="1076"/>
          <ac:picMkLst>
            <pc:docMk/>
            <pc:sldMk cId="27778810" sldId="259"/>
            <ac:picMk id="10" creationId="{ECBE44A3-62A5-4F7C-A08E-3E6B384A4849}"/>
          </ac:picMkLst>
        </pc:picChg>
        <pc:picChg chg="add mod">
          <ac:chgData name="Natalia John" userId="f198fc01ba3180a1" providerId="LiveId" clId="{1F24D0A7-A661-4B40-8BDE-972259F88BE7}" dt="2019-10-10T14:32:11.317" v="502" actId="1076"/>
          <ac:picMkLst>
            <pc:docMk/>
            <pc:sldMk cId="27778810" sldId="259"/>
            <ac:picMk id="13" creationId="{23E1B5D8-ABAA-4169-B396-9D379AD5B2F7}"/>
          </ac:picMkLst>
        </pc:picChg>
        <pc:picChg chg="add del mod">
          <ac:chgData name="Natalia John" userId="f198fc01ba3180a1" providerId="LiveId" clId="{1F24D0A7-A661-4B40-8BDE-972259F88BE7}" dt="2019-10-10T14:25:26.031" v="370" actId="478"/>
          <ac:picMkLst>
            <pc:docMk/>
            <pc:sldMk cId="27778810" sldId="259"/>
            <ac:picMk id="18" creationId="{5448E5CA-15DD-4ACD-BA97-F5430BFB9F56}"/>
          </ac:picMkLst>
        </pc:picChg>
        <pc:picChg chg="add del mod">
          <ac:chgData name="Natalia John" userId="f198fc01ba3180a1" providerId="LiveId" clId="{1F24D0A7-A661-4B40-8BDE-972259F88BE7}" dt="2019-10-10T14:25:14.906" v="364"/>
          <ac:picMkLst>
            <pc:docMk/>
            <pc:sldMk cId="27778810" sldId="259"/>
            <ac:picMk id="1026" creationId="{21B85F35-071A-4E7B-A5B6-CEB59609A682}"/>
          </ac:picMkLst>
        </pc:picChg>
        <pc:picChg chg="add mod">
          <ac:chgData name="Natalia John" userId="f198fc01ba3180a1" providerId="LiveId" clId="{1F24D0A7-A661-4B40-8BDE-972259F88BE7}" dt="2019-10-10T14:52:08.404" v="884" actId="1076"/>
          <ac:picMkLst>
            <pc:docMk/>
            <pc:sldMk cId="27778810" sldId="259"/>
            <ac:picMk id="1028" creationId="{233AFFBA-5843-4A63-B784-979C58882447}"/>
          </ac:picMkLst>
        </pc:picChg>
        <pc:picChg chg="add mod">
          <ac:chgData name="Natalia John" userId="f198fc01ba3180a1" providerId="LiveId" clId="{1F24D0A7-A661-4B40-8BDE-972259F88BE7}" dt="2019-10-10T14:37:26.423" v="677" actId="1076"/>
          <ac:picMkLst>
            <pc:docMk/>
            <pc:sldMk cId="27778810" sldId="259"/>
            <ac:picMk id="1030" creationId="{76F792D3-A92F-4E95-B06E-438090EA717F}"/>
          </ac:picMkLst>
        </pc:picChg>
        <pc:picChg chg="add del">
          <ac:chgData name="Natalia John" userId="f198fc01ba3180a1" providerId="LiveId" clId="{1F24D0A7-A661-4B40-8BDE-972259F88BE7}" dt="2019-10-10T14:28:07.883" v="394" actId="478"/>
          <ac:picMkLst>
            <pc:docMk/>
            <pc:sldMk cId="27778810" sldId="259"/>
            <ac:picMk id="1032" creationId="{8536BC4D-E1A6-437D-AB2C-8E3ACC98BF60}"/>
          </ac:picMkLst>
        </pc:picChg>
        <pc:picChg chg="add mod">
          <ac:chgData name="Natalia John" userId="f198fc01ba3180a1" providerId="LiveId" clId="{1F24D0A7-A661-4B40-8BDE-972259F88BE7}" dt="2019-10-10T14:37:19.148" v="673" actId="1076"/>
          <ac:picMkLst>
            <pc:docMk/>
            <pc:sldMk cId="27778810" sldId="259"/>
            <ac:picMk id="1034" creationId="{BB078B4A-C31A-48A7-8A5F-5853B25702B5}"/>
          </ac:picMkLst>
        </pc:picChg>
        <pc:picChg chg="add mod">
          <ac:chgData name="Natalia John" userId="f198fc01ba3180a1" providerId="LiveId" clId="{1F24D0A7-A661-4B40-8BDE-972259F88BE7}" dt="2019-10-10T14:37:20.665" v="674" actId="1076"/>
          <ac:picMkLst>
            <pc:docMk/>
            <pc:sldMk cId="27778810" sldId="259"/>
            <ac:picMk id="1036" creationId="{C38E7A10-7218-4D42-860C-10E4DA7E3769}"/>
          </ac:picMkLst>
        </pc:picChg>
      </pc:sldChg>
      <pc:sldChg chg="addSp delSp modSp ord modAnim">
        <pc:chgData name="Natalia John" userId="f198fc01ba3180a1" providerId="LiveId" clId="{1F24D0A7-A661-4B40-8BDE-972259F88BE7}" dt="2019-10-10T15:30:38.172" v="2226" actId="27309"/>
        <pc:sldMkLst>
          <pc:docMk/>
          <pc:sldMk cId="3098181071" sldId="260"/>
        </pc:sldMkLst>
        <pc:spChg chg="mod">
          <ac:chgData name="Natalia John" userId="f198fc01ba3180a1" providerId="LiveId" clId="{1F24D0A7-A661-4B40-8BDE-972259F88BE7}" dt="2019-10-10T14:58:48.776" v="1118" actId="20577"/>
          <ac:spMkLst>
            <pc:docMk/>
            <pc:sldMk cId="3098181071" sldId="260"/>
            <ac:spMk id="2" creationId="{E5C16A07-007B-4041-9A09-D2B8F405CE0B}"/>
          </ac:spMkLst>
        </pc:spChg>
        <pc:spChg chg="del">
          <ac:chgData name="Natalia John" userId="f198fc01ba3180a1" providerId="LiveId" clId="{1F24D0A7-A661-4B40-8BDE-972259F88BE7}" dt="2019-10-10T14:57:20.379" v="985" actId="478"/>
          <ac:spMkLst>
            <pc:docMk/>
            <pc:sldMk cId="3098181071" sldId="260"/>
            <ac:spMk id="3" creationId="{FF052455-131C-4448-8250-DAFF39A67405}"/>
          </ac:spMkLst>
        </pc:spChg>
        <pc:spChg chg="add mod">
          <ac:chgData name="Natalia John" userId="f198fc01ba3180a1" providerId="LiveId" clId="{1F24D0A7-A661-4B40-8BDE-972259F88BE7}" dt="2019-10-10T15:02:27.720" v="1164" actId="20577"/>
          <ac:spMkLst>
            <pc:docMk/>
            <pc:sldMk cId="3098181071" sldId="260"/>
            <ac:spMk id="8" creationId="{454B03CA-F740-4B64-B050-7898986C0EE2}"/>
          </ac:spMkLst>
        </pc:spChg>
        <pc:spChg chg="add mod">
          <ac:chgData name="Natalia John" userId="f198fc01ba3180a1" providerId="LiveId" clId="{1F24D0A7-A661-4B40-8BDE-972259F88BE7}" dt="2019-10-10T15:02:54.563" v="1182" actId="1076"/>
          <ac:spMkLst>
            <pc:docMk/>
            <pc:sldMk cId="3098181071" sldId="260"/>
            <ac:spMk id="9" creationId="{2FAFB628-9738-4699-AC4E-9ED30C1F9ADD}"/>
          </ac:spMkLst>
        </pc:spChg>
        <pc:graphicFrameChg chg="add del modGraphic">
          <ac:chgData name="Natalia John" userId="f198fc01ba3180a1" providerId="LiveId" clId="{1F24D0A7-A661-4B40-8BDE-972259F88BE7}" dt="2019-10-10T15:30:38.172" v="2226" actId="27309"/>
          <ac:graphicFrameMkLst>
            <pc:docMk/>
            <pc:sldMk cId="3098181071" sldId="260"/>
            <ac:graphicFrameMk id="11" creationId="{4D7A2BA5-DBD4-4927-81D1-75E29310A4A7}"/>
          </ac:graphicFrameMkLst>
        </pc:graphicFrameChg>
        <pc:picChg chg="add mod">
          <ac:chgData name="Natalia John" userId="f198fc01ba3180a1" providerId="LiveId" clId="{1F24D0A7-A661-4B40-8BDE-972259F88BE7}" dt="2019-10-10T15:02:39.083" v="1167" actId="1076"/>
          <ac:picMkLst>
            <pc:docMk/>
            <pc:sldMk cId="3098181071" sldId="260"/>
            <ac:picMk id="4" creationId="{32E78C9B-5C9E-4CA6-8FCD-29A32A7C4FB5}"/>
          </ac:picMkLst>
        </pc:picChg>
        <pc:picChg chg="add del mod">
          <ac:chgData name="Natalia John" userId="f198fc01ba3180a1" providerId="LiveId" clId="{1F24D0A7-A661-4B40-8BDE-972259F88BE7}" dt="2019-10-10T15:01:38.304" v="1148" actId="478"/>
          <ac:picMkLst>
            <pc:docMk/>
            <pc:sldMk cId="3098181071" sldId="260"/>
            <ac:picMk id="6" creationId="{4F3D5B6A-332B-4A68-AB6E-1357D869F4B4}"/>
          </ac:picMkLst>
        </pc:picChg>
        <pc:picChg chg="add mod">
          <ac:chgData name="Natalia John" userId="f198fc01ba3180a1" providerId="LiveId" clId="{1F24D0A7-A661-4B40-8BDE-972259F88BE7}" dt="2019-10-10T15:01:50.603" v="1150" actId="1076"/>
          <ac:picMkLst>
            <pc:docMk/>
            <pc:sldMk cId="3098181071" sldId="260"/>
            <ac:picMk id="7" creationId="{D0C8BB0E-913D-40F3-BD59-07840CAB8CB1}"/>
          </ac:picMkLst>
        </pc:picChg>
      </pc:sldChg>
      <pc:sldChg chg="addSp delSp modSp ord modAnim">
        <pc:chgData name="Natalia John" userId="f198fc01ba3180a1" providerId="LiveId" clId="{1F24D0A7-A661-4B40-8BDE-972259F88BE7}" dt="2019-10-10T15:07:12.318" v="1257" actId="1076"/>
        <pc:sldMkLst>
          <pc:docMk/>
          <pc:sldMk cId="808367512" sldId="261"/>
        </pc:sldMkLst>
        <pc:spChg chg="del mod">
          <ac:chgData name="Natalia John" userId="f198fc01ba3180a1" providerId="LiveId" clId="{1F24D0A7-A661-4B40-8BDE-972259F88BE7}" dt="2019-10-10T14:53:39.808" v="950" actId="478"/>
          <ac:spMkLst>
            <pc:docMk/>
            <pc:sldMk cId="808367512" sldId="261"/>
            <ac:spMk id="2" creationId="{9991728A-0F06-4905-8EE8-467627E8F706}"/>
          </ac:spMkLst>
        </pc:spChg>
        <pc:spChg chg="del">
          <ac:chgData name="Natalia John" userId="f198fc01ba3180a1" providerId="LiveId" clId="{1F24D0A7-A661-4B40-8BDE-972259F88BE7}" dt="2019-10-10T14:53:57.902" v="972" actId="478"/>
          <ac:spMkLst>
            <pc:docMk/>
            <pc:sldMk cId="808367512" sldId="261"/>
            <ac:spMk id="3" creationId="{C75CE50C-3090-4882-9A92-49F331D37F33}"/>
          </ac:spMkLst>
        </pc:spChg>
        <pc:spChg chg="add del mod">
          <ac:chgData name="Natalia John" userId="f198fc01ba3180a1" providerId="LiveId" clId="{1F24D0A7-A661-4B40-8BDE-972259F88BE7}" dt="2019-10-10T14:53:43.355" v="954" actId="478"/>
          <ac:spMkLst>
            <pc:docMk/>
            <pc:sldMk cId="808367512" sldId="261"/>
            <ac:spMk id="5" creationId="{99708528-1453-484E-814F-44BA2C96D52C}"/>
          </ac:spMkLst>
        </pc:spChg>
        <pc:spChg chg="add mod">
          <ac:chgData name="Natalia John" userId="f198fc01ba3180a1" providerId="LiveId" clId="{1F24D0A7-A661-4B40-8BDE-972259F88BE7}" dt="2019-10-10T14:59:27.686" v="1140" actId="20577"/>
          <ac:spMkLst>
            <pc:docMk/>
            <pc:sldMk cId="808367512" sldId="261"/>
            <ac:spMk id="6" creationId="{8BA32A8D-2588-4786-8E3F-1DFEE607AC4D}"/>
          </ac:spMkLst>
        </pc:spChg>
        <pc:picChg chg="add mod">
          <ac:chgData name="Natalia John" userId="f198fc01ba3180a1" providerId="LiveId" clId="{1F24D0A7-A661-4B40-8BDE-972259F88BE7}" dt="2019-10-10T14:56:15.115" v="983" actId="1076"/>
          <ac:picMkLst>
            <pc:docMk/>
            <pc:sldMk cId="808367512" sldId="261"/>
            <ac:picMk id="2050" creationId="{C2D8B441-B95B-4FCD-85C7-99AA8B4DC096}"/>
          </ac:picMkLst>
        </pc:picChg>
        <pc:picChg chg="add mod">
          <ac:chgData name="Natalia John" userId="f198fc01ba3180a1" providerId="LiveId" clId="{1F24D0A7-A661-4B40-8BDE-972259F88BE7}" dt="2019-10-10T15:07:12.318" v="1257" actId="1076"/>
          <ac:picMkLst>
            <pc:docMk/>
            <pc:sldMk cId="808367512" sldId="261"/>
            <ac:picMk id="2052" creationId="{C6EFA5C8-AE63-4A6B-A7DB-8A4C174E027F}"/>
          </ac:picMkLst>
        </pc:picChg>
      </pc:sldChg>
      <pc:sldChg chg="addSp modSp ord modAnim">
        <pc:chgData name="Natalia John" userId="f198fc01ba3180a1" providerId="LiveId" clId="{1F24D0A7-A661-4B40-8BDE-972259F88BE7}" dt="2019-10-11T11:29:03.521" v="3912" actId="20577"/>
        <pc:sldMkLst>
          <pc:docMk/>
          <pc:sldMk cId="293877869" sldId="262"/>
        </pc:sldMkLst>
        <pc:spChg chg="mod">
          <ac:chgData name="Natalia John" userId="f198fc01ba3180a1" providerId="LiveId" clId="{1F24D0A7-A661-4B40-8BDE-972259F88BE7}" dt="2019-10-11T11:29:03.521" v="3912" actId="20577"/>
          <ac:spMkLst>
            <pc:docMk/>
            <pc:sldMk cId="293877869" sldId="262"/>
            <ac:spMk id="2" creationId="{CFCF8CA6-816B-4072-914D-AF8978940F14}"/>
          </ac:spMkLst>
        </pc:spChg>
        <pc:spChg chg="mod">
          <ac:chgData name="Natalia John" userId="f198fc01ba3180a1" providerId="LiveId" clId="{1F24D0A7-A661-4B40-8BDE-972259F88BE7}" dt="2019-10-11T08:54:22.236" v="3035" actId="20577"/>
          <ac:spMkLst>
            <pc:docMk/>
            <pc:sldMk cId="293877869" sldId="262"/>
            <ac:spMk id="3" creationId="{8D017055-5E74-4A9A-BDA2-C79773D301E0}"/>
          </ac:spMkLst>
        </pc:spChg>
        <pc:picChg chg="add mod">
          <ac:chgData name="Natalia John" userId="f198fc01ba3180a1" providerId="LiveId" clId="{1F24D0A7-A661-4B40-8BDE-972259F88BE7}" dt="2019-10-11T08:35:31.435" v="2982" actId="207"/>
          <ac:picMkLst>
            <pc:docMk/>
            <pc:sldMk cId="293877869" sldId="262"/>
            <ac:picMk id="5" creationId="{78A99B44-6DFF-4958-B2FE-34E0825BB76D}"/>
          </ac:picMkLst>
        </pc:picChg>
      </pc:sldChg>
      <pc:sldChg chg="addSp delSp modSp modAnim">
        <pc:chgData name="Natalia John" userId="f198fc01ba3180a1" providerId="LiveId" clId="{1F24D0A7-A661-4B40-8BDE-972259F88BE7}" dt="2019-10-11T11:29:46.841" v="3933" actId="20577"/>
        <pc:sldMkLst>
          <pc:docMk/>
          <pc:sldMk cId="3283956887" sldId="263"/>
        </pc:sldMkLst>
        <pc:spChg chg="mod">
          <ac:chgData name="Natalia John" userId="f198fc01ba3180a1" providerId="LiveId" clId="{1F24D0A7-A661-4B40-8BDE-972259F88BE7}" dt="2019-10-10T15:06:09.447" v="1233" actId="122"/>
          <ac:spMkLst>
            <pc:docMk/>
            <pc:sldMk cId="3283956887" sldId="263"/>
            <ac:spMk id="2" creationId="{100329C1-C957-47A3-9EE2-F9CC134AB96A}"/>
          </ac:spMkLst>
        </pc:spChg>
        <pc:spChg chg="mod">
          <ac:chgData name="Natalia John" userId="f198fc01ba3180a1" providerId="LiveId" clId="{1F24D0A7-A661-4B40-8BDE-972259F88BE7}" dt="2019-10-10T15:30:21.496" v="2220" actId="113"/>
          <ac:spMkLst>
            <pc:docMk/>
            <pc:sldMk cId="3283956887" sldId="263"/>
            <ac:spMk id="3" creationId="{9F0A211B-A965-4726-B0C3-AD0F1BE5E8C2}"/>
          </ac:spMkLst>
        </pc:spChg>
        <pc:spChg chg="add mod">
          <ac:chgData name="Natalia John" userId="f198fc01ba3180a1" providerId="LiveId" clId="{1F24D0A7-A661-4B40-8BDE-972259F88BE7}" dt="2019-10-10T15:37:35.615" v="2338" actId="1076"/>
          <ac:spMkLst>
            <pc:docMk/>
            <pc:sldMk cId="3283956887" sldId="263"/>
            <ac:spMk id="19" creationId="{06994A0F-5AEB-4B72-9370-6D684D0AC413}"/>
          </ac:spMkLst>
        </pc:spChg>
        <pc:spChg chg="add mod">
          <ac:chgData name="Natalia John" userId="f198fc01ba3180a1" providerId="LiveId" clId="{1F24D0A7-A661-4B40-8BDE-972259F88BE7}" dt="2019-10-10T15:37:53.667" v="2343" actId="1076"/>
          <ac:spMkLst>
            <pc:docMk/>
            <pc:sldMk cId="3283956887" sldId="263"/>
            <ac:spMk id="20" creationId="{6C05C40F-B818-4BE0-AADA-36240F7EE69D}"/>
          </ac:spMkLst>
        </pc:spChg>
        <pc:spChg chg="add mod">
          <ac:chgData name="Natalia John" userId="f198fc01ba3180a1" providerId="LiveId" clId="{1F24D0A7-A661-4B40-8BDE-972259F88BE7}" dt="2019-10-11T11:29:46.841" v="3933" actId="20577"/>
          <ac:spMkLst>
            <pc:docMk/>
            <pc:sldMk cId="3283956887" sldId="263"/>
            <ac:spMk id="21" creationId="{7A39FE90-512D-4D02-8EA3-1B5E78698488}"/>
          </ac:spMkLst>
        </pc:spChg>
        <pc:spChg chg="add del mod">
          <ac:chgData name="Natalia John" userId="f198fc01ba3180a1" providerId="LiveId" clId="{1F24D0A7-A661-4B40-8BDE-972259F88BE7}" dt="2019-10-10T15:37:30.543" v="2337" actId="478"/>
          <ac:spMkLst>
            <pc:docMk/>
            <pc:sldMk cId="3283956887" sldId="263"/>
            <ac:spMk id="23" creationId="{F979EEAD-F739-4EFC-9B80-C32DC3CF0C37}"/>
          </ac:spMkLst>
        </pc:spChg>
        <pc:picChg chg="add mod">
          <ac:chgData name="Natalia John" userId="f198fc01ba3180a1" providerId="LiveId" clId="{1F24D0A7-A661-4B40-8BDE-972259F88BE7}" dt="2019-10-10T15:37:39.356" v="2339" actId="1076"/>
          <ac:picMkLst>
            <pc:docMk/>
            <pc:sldMk cId="3283956887" sldId="263"/>
            <ac:picMk id="5" creationId="{F06F52ED-FE7D-42EB-9C82-416ED26DD238}"/>
          </ac:picMkLst>
        </pc:picChg>
        <pc:picChg chg="add del mod">
          <ac:chgData name="Natalia John" userId="f198fc01ba3180a1" providerId="LiveId" clId="{1F24D0A7-A661-4B40-8BDE-972259F88BE7}" dt="2019-10-10T15:28:21.288" v="2139" actId="478"/>
          <ac:picMkLst>
            <pc:docMk/>
            <pc:sldMk cId="3283956887" sldId="263"/>
            <ac:picMk id="3074" creationId="{C1DF2D73-1FFD-43B9-9B40-DAE8B82C74AE}"/>
          </ac:picMkLst>
        </pc:picChg>
        <pc:cxnChg chg="add mod">
          <ac:chgData name="Natalia John" userId="f198fc01ba3180a1" providerId="LiveId" clId="{1F24D0A7-A661-4B40-8BDE-972259F88BE7}" dt="2019-10-10T15:37:43.226" v="2340" actId="1076"/>
          <ac:cxnSpMkLst>
            <pc:docMk/>
            <pc:sldMk cId="3283956887" sldId="263"/>
            <ac:cxnSpMk id="6" creationId="{87B1645E-A2FC-4D25-86C5-071666B1BBF9}"/>
          </ac:cxnSpMkLst>
        </pc:cxnChg>
        <pc:cxnChg chg="add mod">
          <ac:chgData name="Natalia John" userId="f198fc01ba3180a1" providerId="LiveId" clId="{1F24D0A7-A661-4B40-8BDE-972259F88BE7}" dt="2019-10-10T15:37:59.416" v="2345" actId="14100"/>
          <ac:cxnSpMkLst>
            <pc:docMk/>
            <pc:sldMk cId="3283956887" sldId="263"/>
            <ac:cxnSpMk id="10" creationId="{AAA4EC36-2870-4B17-9243-81B6FEBC9BB3}"/>
          </ac:cxnSpMkLst>
        </pc:cxnChg>
        <pc:cxnChg chg="add mod">
          <ac:chgData name="Natalia John" userId="f198fc01ba3180a1" providerId="LiveId" clId="{1F24D0A7-A661-4B40-8BDE-972259F88BE7}" dt="2019-10-11T09:26:59.620" v="3670" actId="692"/>
          <ac:cxnSpMkLst>
            <pc:docMk/>
            <pc:sldMk cId="3283956887" sldId="263"/>
            <ac:cxnSpMk id="13" creationId="{509C32B6-F5DB-40F4-9D00-4CA7B268C506}"/>
          </ac:cxnSpMkLst>
        </pc:cxnChg>
      </pc:sldChg>
      <pc:sldChg chg="addSp delSp modSp del">
        <pc:chgData name="Natalia John" userId="f198fc01ba3180a1" providerId="LiveId" clId="{1F24D0A7-A661-4B40-8BDE-972259F88BE7}" dt="2019-10-11T08:46:09.998" v="3012" actId="2696"/>
        <pc:sldMkLst>
          <pc:docMk/>
          <pc:sldMk cId="3691958371" sldId="264"/>
        </pc:sldMkLst>
        <pc:spChg chg="mod">
          <ac:chgData name="Natalia John" userId="f198fc01ba3180a1" providerId="LiveId" clId="{1F24D0A7-A661-4B40-8BDE-972259F88BE7}" dt="2019-10-10T15:06:35.973" v="1256" actId="27636"/>
          <ac:spMkLst>
            <pc:docMk/>
            <pc:sldMk cId="3691958371" sldId="264"/>
            <ac:spMk id="2" creationId="{9469EA94-F93B-4439-92C7-D102B59EBE2E}"/>
          </ac:spMkLst>
        </pc:spChg>
        <pc:spChg chg="del">
          <ac:chgData name="Natalia John" userId="f198fc01ba3180a1" providerId="LiveId" clId="{1F24D0A7-A661-4B40-8BDE-972259F88BE7}" dt="2019-10-10T15:06:22.631" v="1242" actId="478"/>
          <ac:spMkLst>
            <pc:docMk/>
            <pc:sldMk cId="3691958371" sldId="264"/>
            <ac:spMk id="3" creationId="{9429A2D1-F8BC-4519-874B-163CFE785F9A}"/>
          </ac:spMkLst>
        </pc:spChg>
        <pc:spChg chg="add mod">
          <ac:chgData name="Natalia John" userId="f198fc01ba3180a1" providerId="LiveId" clId="{1F24D0A7-A661-4B40-8BDE-972259F88BE7}" dt="2019-10-11T08:14:05.191" v="2515" actId="1076"/>
          <ac:spMkLst>
            <pc:docMk/>
            <pc:sldMk cId="3691958371" sldId="264"/>
            <ac:spMk id="3" creationId="{E3D7B1A0-904E-4E92-965C-8761D1C01F6B}"/>
          </ac:spMkLst>
        </pc:spChg>
        <pc:spChg chg="add mod">
          <ac:chgData name="Natalia John" userId="f198fc01ba3180a1" providerId="LiveId" clId="{1F24D0A7-A661-4B40-8BDE-972259F88BE7}" dt="2019-10-11T08:14:27.598" v="2518" actId="196"/>
          <ac:spMkLst>
            <pc:docMk/>
            <pc:sldMk cId="3691958371" sldId="264"/>
            <ac:spMk id="4" creationId="{00E60D9F-1A6E-4A76-9279-0FB830DF8F7C}"/>
          </ac:spMkLst>
        </pc:spChg>
        <pc:spChg chg="add del">
          <ac:chgData name="Natalia John" userId="f198fc01ba3180a1" providerId="LiveId" clId="{1F24D0A7-A661-4B40-8BDE-972259F88BE7}" dt="2019-10-11T08:14:33.129" v="2520" actId="478"/>
          <ac:spMkLst>
            <pc:docMk/>
            <pc:sldMk cId="3691958371" sldId="264"/>
            <ac:spMk id="5" creationId="{C2A2D9AE-B925-415D-B407-CA0AFDE10B27}"/>
          </ac:spMkLst>
        </pc:spChg>
        <pc:spChg chg="add mod">
          <ac:chgData name="Natalia John" userId="f198fc01ba3180a1" providerId="LiveId" clId="{1F24D0A7-A661-4B40-8BDE-972259F88BE7}" dt="2019-10-11T08:41:35.542" v="3009" actId="1076"/>
          <ac:spMkLst>
            <pc:docMk/>
            <pc:sldMk cId="3691958371" sldId="264"/>
            <ac:spMk id="6" creationId="{E7E6DEBA-4DE4-4A8A-AB8E-CFA14DCD002D}"/>
          </ac:spMkLst>
        </pc:spChg>
      </pc:sldChg>
      <pc:sldChg chg="addSp modSp ord">
        <pc:chgData name="Natalia John" userId="f198fc01ba3180a1" providerId="LiveId" clId="{1F24D0A7-A661-4B40-8BDE-972259F88BE7}" dt="2019-10-11T09:08:48.728" v="3125" actId="113"/>
        <pc:sldMkLst>
          <pc:docMk/>
          <pc:sldMk cId="316990159" sldId="265"/>
        </pc:sldMkLst>
        <pc:spChg chg="mod">
          <ac:chgData name="Natalia John" userId="f198fc01ba3180a1" providerId="LiveId" clId="{1F24D0A7-A661-4B40-8BDE-972259F88BE7}" dt="2019-10-10T15:13:18.257" v="1728" actId="1076"/>
          <ac:spMkLst>
            <pc:docMk/>
            <pc:sldMk cId="316990159" sldId="265"/>
            <ac:spMk id="2" creationId="{0ABDB86C-1013-4097-8408-E59EF7FC9E55}"/>
          </ac:spMkLst>
        </pc:spChg>
        <pc:spChg chg="mod">
          <ac:chgData name="Natalia John" userId="f198fc01ba3180a1" providerId="LiveId" clId="{1F24D0A7-A661-4B40-8BDE-972259F88BE7}" dt="2019-10-11T09:08:48.728" v="3125" actId="113"/>
          <ac:spMkLst>
            <pc:docMk/>
            <pc:sldMk cId="316990159" sldId="265"/>
            <ac:spMk id="3" creationId="{AB07F788-AE6E-433C-9EC5-EAFB84C8C510}"/>
          </ac:spMkLst>
        </pc:spChg>
        <pc:picChg chg="add mod">
          <ac:chgData name="Natalia John" userId="f198fc01ba3180a1" providerId="LiveId" clId="{1F24D0A7-A661-4B40-8BDE-972259F88BE7}" dt="2019-10-10T15:13:12.633" v="1727" actId="208"/>
          <ac:picMkLst>
            <pc:docMk/>
            <pc:sldMk cId="316990159" sldId="265"/>
            <ac:picMk id="5" creationId="{338B6279-1B1A-4939-BE73-7147F9F3D3CC}"/>
          </ac:picMkLst>
        </pc:picChg>
      </pc:sldChg>
      <pc:sldChg chg="del">
        <pc:chgData name="Natalia John" userId="f198fc01ba3180a1" providerId="LiveId" clId="{1F24D0A7-A661-4B40-8BDE-972259F88BE7}" dt="2019-10-10T15:16:11.334" v="1752" actId="2696"/>
        <pc:sldMkLst>
          <pc:docMk/>
          <pc:sldMk cId="262912444" sldId="266"/>
        </pc:sldMkLst>
      </pc:sldChg>
      <pc:sldChg chg="add del">
        <pc:chgData name="Natalia John" userId="f198fc01ba3180a1" providerId="LiveId" clId="{1F24D0A7-A661-4B40-8BDE-972259F88BE7}" dt="2019-10-11T08:31:14.058" v="2949" actId="2696"/>
        <pc:sldMkLst>
          <pc:docMk/>
          <pc:sldMk cId="3243276802" sldId="267"/>
        </pc:sldMkLst>
      </pc:sldChg>
      <pc:sldChg chg="addSp delSp modSp add delAnim modAnim">
        <pc:chgData name="Natalia John" userId="f198fc01ba3180a1" providerId="LiveId" clId="{1F24D0A7-A661-4B40-8BDE-972259F88BE7}" dt="2019-10-11T08:31:38.522" v="2976" actId="478"/>
        <pc:sldMkLst>
          <pc:docMk/>
          <pc:sldMk cId="2110821140" sldId="268"/>
        </pc:sldMkLst>
        <pc:spChg chg="mod">
          <ac:chgData name="Natalia John" userId="f198fc01ba3180a1" providerId="LiveId" clId="{1F24D0A7-A661-4B40-8BDE-972259F88BE7}" dt="2019-10-11T08:19:14.579" v="2552" actId="20577"/>
          <ac:spMkLst>
            <pc:docMk/>
            <pc:sldMk cId="2110821140" sldId="268"/>
            <ac:spMk id="2" creationId="{B60018FC-D30E-4C68-993C-F70A91B98260}"/>
          </ac:spMkLst>
        </pc:spChg>
        <pc:spChg chg="mod">
          <ac:chgData name="Natalia John" userId="f198fc01ba3180a1" providerId="LiveId" clId="{1F24D0A7-A661-4B40-8BDE-972259F88BE7}" dt="2019-10-11T08:16:32.177" v="2530" actId="14100"/>
          <ac:spMkLst>
            <pc:docMk/>
            <pc:sldMk cId="2110821140" sldId="268"/>
            <ac:spMk id="3" creationId="{C9D45CF5-58B6-450C-8AEE-1C58090EE8F7}"/>
          </ac:spMkLst>
        </pc:spChg>
        <pc:spChg chg="add mod">
          <ac:chgData name="Natalia John" userId="f198fc01ba3180a1" providerId="LiveId" clId="{1F24D0A7-A661-4B40-8BDE-972259F88BE7}" dt="2019-10-11T08:30:13.361" v="2946" actId="14100"/>
          <ac:spMkLst>
            <pc:docMk/>
            <pc:sldMk cId="2110821140" sldId="268"/>
            <ac:spMk id="4" creationId="{A32E15F3-05FC-48AC-A714-6B2CBD9F9DAF}"/>
          </ac:spMkLst>
        </pc:spChg>
        <pc:spChg chg="add del">
          <ac:chgData name="Natalia John" userId="f198fc01ba3180a1" providerId="LiveId" clId="{1F24D0A7-A661-4B40-8BDE-972259F88BE7}" dt="2019-10-10T15:21:25.755" v="1931" actId="478"/>
          <ac:spMkLst>
            <pc:docMk/>
            <pc:sldMk cId="2110821140" sldId="268"/>
            <ac:spMk id="5" creationId="{0125F350-D7B4-483F-8007-48BF30DF3EFD}"/>
          </ac:spMkLst>
        </pc:spChg>
        <pc:spChg chg="add del mod">
          <ac:chgData name="Natalia John" userId="f198fc01ba3180a1" providerId="LiveId" clId="{1F24D0A7-A661-4B40-8BDE-972259F88BE7}" dt="2019-10-11T08:31:37.628" v="2974" actId="478"/>
          <ac:spMkLst>
            <pc:docMk/>
            <pc:sldMk cId="2110821140" sldId="268"/>
            <ac:spMk id="6" creationId="{C19E1316-DA62-4682-A596-CA291859C2C1}"/>
          </ac:spMkLst>
        </pc:spChg>
        <pc:spChg chg="add del mod">
          <ac:chgData name="Natalia John" userId="f198fc01ba3180a1" providerId="LiveId" clId="{1F24D0A7-A661-4B40-8BDE-972259F88BE7}" dt="2019-10-11T08:31:38.522" v="2976" actId="478"/>
          <ac:spMkLst>
            <pc:docMk/>
            <pc:sldMk cId="2110821140" sldId="268"/>
            <ac:spMk id="7" creationId="{9E790BC3-40E6-475B-A021-0A34B179B5DE}"/>
          </ac:spMkLst>
        </pc:spChg>
        <pc:picChg chg="add mod">
          <ac:chgData name="Natalia John" userId="f198fc01ba3180a1" providerId="LiveId" clId="{1F24D0A7-A661-4B40-8BDE-972259F88BE7}" dt="2019-10-11T08:19:07.903" v="2542" actId="1076"/>
          <ac:picMkLst>
            <pc:docMk/>
            <pc:sldMk cId="2110821140" sldId="268"/>
            <ac:picMk id="8" creationId="{C386BFF7-A1B0-46FE-A1C6-41508DD2431F}"/>
          </ac:picMkLst>
        </pc:picChg>
        <pc:picChg chg="add del">
          <ac:chgData name="Natalia John" userId="f198fc01ba3180a1" providerId="LiveId" clId="{1F24D0A7-A661-4B40-8BDE-972259F88BE7}" dt="2019-10-11T08:17:35.334" v="2533" actId="478"/>
          <ac:picMkLst>
            <pc:docMk/>
            <pc:sldMk cId="2110821140" sldId="268"/>
            <ac:picMk id="1026" creationId="{F1C495FE-656B-423B-88CB-1A29E445523B}"/>
          </ac:picMkLst>
        </pc:picChg>
        <pc:picChg chg="add del">
          <ac:chgData name="Natalia John" userId="f198fc01ba3180a1" providerId="LiveId" clId="{1F24D0A7-A661-4B40-8BDE-972259F88BE7}" dt="2019-10-11T08:17:56.485" v="2535" actId="478"/>
          <ac:picMkLst>
            <pc:docMk/>
            <pc:sldMk cId="2110821140" sldId="268"/>
            <ac:picMk id="1028" creationId="{9AB98F62-2C15-4BFC-BAE5-AF646A0ADA32}"/>
          </ac:picMkLst>
        </pc:picChg>
      </pc:sldChg>
      <pc:sldChg chg="addSp delSp modSp add">
        <pc:chgData name="Natalia John" userId="f198fc01ba3180a1" providerId="LiveId" clId="{1F24D0A7-A661-4B40-8BDE-972259F88BE7}" dt="2019-10-11T08:39:49.426" v="3007" actId="1076"/>
        <pc:sldMkLst>
          <pc:docMk/>
          <pc:sldMk cId="737087320" sldId="269"/>
        </pc:sldMkLst>
        <pc:spChg chg="mod">
          <ac:chgData name="Natalia John" userId="f198fc01ba3180a1" providerId="LiveId" clId="{1F24D0A7-A661-4B40-8BDE-972259F88BE7}" dt="2019-10-11T07:54:12.170" v="2422" actId="1076"/>
          <ac:spMkLst>
            <pc:docMk/>
            <pc:sldMk cId="737087320" sldId="269"/>
            <ac:spMk id="2" creationId="{FE110E9C-46AF-4AFA-A83E-266F6EBEA5CA}"/>
          </ac:spMkLst>
        </pc:spChg>
        <pc:spChg chg="add del mod">
          <ac:chgData name="Natalia John" userId="f198fc01ba3180a1" providerId="LiveId" clId="{1F24D0A7-A661-4B40-8BDE-972259F88BE7}" dt="2019-10-10T15:24:42.331" v="1976" actId="3680"/>
          <ac:spMkLst>
            <pc:docMk/>
            <pc:sldMk cId="737087320" sldId="269"/>
            <ac:spMk id="3" creationId="{3C545C35-C3D7-4156-8375-B240FBB207DF}"/>
          </ac:spMkLst>
        </pc:spChg>
        <pc:spChg chg="add del mod">
          <ac:chgData name="Natalia John" userId="f198fc01ba3180a1" providerId="LiveId" clId="{1F24D0A7-A661-4B40-8BDE-972259F88BE7}" dt="2019-10-11T08:02:13.362" v="2511" actId="478"/>
          <ac:spMkLst>
            <pc:docMk/>
            <pc:sldMk cId="737087320" sldId="269"/>
            <ac:spMk id="4" creationId="{90249CE2-3443-47F0-8895-A251163DF7CA}"/>
          </ac:spMkLst>
        </pc:spChg>
        <pc:spChg chg="add mod">
          <ac:chgData name="Natalia John" userId="f198fc01ba3180a1" providerId="LiveId" clId="{1F24D0A7-A661-4B40-8BDE-972259F88BE7}" dt="2019-10-11T07:58:50.267" v="2462" actId="5793"/>
          <ac:spMkLst>
            <pc:docMk/>
            <pc:sldMk cId="737087320" sldId="269"/>
            <ac:spMk id="6" creationId="{71AEDFC1-5A71-4EF2-98A4-A91E8831A81A}"/>
          </ac:spMkLst>
        </pc:spChg>
        <pc:spChg chg="add del mod">
          <ac:chgData name="Natalia John" userId="f198fc01ba3180a1" providerId="LiveId" clId="{1F24D0A7-A661-4B40-8BDE-972259F88BE7}" dt="2019-10-10T15:39:12.921" v="2385" actId="478"/>
          <ac:spMkLst>
            <pc:docMk/>
            <pc:sldMk cId="737087320" sldId="269"/>
            <ac:spMk id="7" creationId="{46ABAB9D-11F2-4A13-A522-A47A0D020A7F}"/>
          </ac:spMkLst>
        </pc:spChg>
        <pc:spChg chg="add mod">
          <ac:chgData name="Natalia John" userId="f198fc01ba3180a1" providerId="LiveId" clId="{1F24D0A7-A661-4B40-8BDE-972259F88BE7}" dt="2019-10-11T07:59:29.892" v="2487" actId="5793"/>
          <ac:spMkLst>
            <pc:docMk/>
            <pc:sldMk cId="737087320" sldId="269"/>
            <ac:spMk id="7" creationId="{79474599-0D5A-41EC-B718-FAB07EB5505C}"/>
          </ac:spMkLst>
        </pc:spChg>
        <pc:spChg chg="add mod">
          <ac:chgData name="Natalia John" userId="f198fc01ba3180a1" providerId="LiveId" clId="{1F24D0A7-A661-4B40-8BDE-972259F88BE7}" dt="2019-10-11T07:59:17.373" v="2476" actId="20577"/>
          <ac:spMkLst>
            <pc:docMk/>
            <pc:sldMk cId="737087320" sldId="269"/>
            <ac:spMk id="8" creationId="{753C9F62-58A6-415B-A8A0-859C4AA4371C}"/>
          </ac:spMkLst>
        </pc:spChg>
        <pc:spChg chg="add del">
          <ac:chgData name="Natalia John" userId="f198fc01ba3180a1" providerId="LiveId" clId="{1F24D0A7-A661-4B40-8BDE-972259F88BE7}" dt="2019-10-10T15:39:15.885" v="2387" actId="478"/>
          <ac:spMkLst>
            <pc:docMk/>
            <pc:sldMk cId="737087320" sldId="269"/>
            <ac:spMk id="8" creationId="{C0D46A02-F156-49F7-BE00-F3E51529EDA5}"/>
          </ac:spMkLst>
        </pc:spChg>
        <pc:spChg chg="add del">
          <ac:chgData name="Natalia John" userId="f198fc01ba3180a1" providerId="LiveId" clId="{1F24D0A7-A661-4B40-8BDE-972259F88BE7}" dt="2019-10-10T15:39:28.422" v="2389" actId="478"/>
          <ac:spMkLst>
            <pc:docMk/>
            <pc:sldMk cId="737087320" sldId="269"/>
            <ac:spMk id="9" creationId="{3AEA2FCC-A1B4-42BF-8F76-366A8237500B}"/>
          </ac:spMkLst>
        </pc:spChg>
        <pc:spChg chg="add del mod">
          <ac:chgData name="Natalia John" userId="f198fc01ba3180a1" providerId="LiveId" clId="{1F24D0A7-A661-4B40-8BDE-972259F88BE7}" dt="2019-10-11T08:02:10.473" v="2510" actId="478"/>
          <ac:spMkLst>
            <pc:docMk/>
            <pc:sldMk cId="737087320" sldId="269"/>
            <ac:spMk id="9" creationId="{B24CE3D7-A038-4E7E-96EB-45350309DDA8}"/>
          </ac:spMkLst>
        </pc:spChg>
        <pc:spChg chg="add del">
          <ac:chgData name="Natalia John" userId="f198fc01ba3180a1" providerId="LiveId" clId="{1F24D0A7-A661-4B40-8BDE-972259F88BE7}" dt="2019-10-10T15:40:07.160" v="2391"/>
          <ac:spMkLst>
            <pc:docMk/>
            <pc:sldMk cId="737087320" sldId="269"/>
            <ac:spMk id="10" creationId="{02A182A5-0345-49CB-81EE-B4449B2CF211}"/>
          </ac:spMkLst>
        </pc:spChg>
        <pc:spChg chg="add mod">
          <ac:chgData name="Natalia John" userId="f198fc01ba3180a1" providerId="LiveId" clId="{1F24D0A7-A661-4B40-8BDE-972259F88BE7}" dt="2019-10-11T08:01:13.626" v="2500" actId="20577"/>
          <ac:spMkLst>
            <pc:docMk/>
            <pc:sldMk cId="737087320" sldId="269"/>
            <ac:spMk id="11" creationId="{6D1A7C55-3818-4322-B95C-C76FCC4C4246}"/>
          </ac:spMkLst>
        </pc:spChg>
        <pc:spChg chg="add mod">
          <ac:chgData name="Natalia John" userId="f198fc01ba3180a1" providerId="LiveId" clId="{1F24D0A7-A661-4B40-8BDE-972259F88BE7}" dt="2019-10-11T08:01:22.669" v="2501" actId="20577"/>
          <ac:spMkLst>
            <pc:docMk/>
            <pc:sldMk cId="737087320" sldId="269"/>
            <ac:spMk id="12" creationId="{EC034754-E520-47E4-897D-DBC8449826C9}"/>
          </ac:spMkLst>
        </pc:spChg>
        <pc:spChg chg="add del">
          <ac:chgData name="Natalia John" userId="f198fc01ba3180a1" providerId="LiveId" clId="{1F24D0A7-A661-4B40-8BDE-972259F88BE7}" dt="2019-10-10T15:40:24.184" v="2395" actId="478"/>
          <ac:spMkLst>
            <pc:docMk/>
            <pc:sldMk cId="737087320" sldId="269"/>
            <ac:spMk id="13" creationId="{ED742FEE-AF26-47AE-B3F8-6868D851BF73}"/>
          </ac:spMkLst>
        </pc:spChg>
        <pc:spChg chg="add mod">
          <ac:chgData name="Natalia John" userId="f198fc01ba3180a1" providerId="LiveId" clId="{1F24D0A7-A661-4B40-8BDE-972259F88BE7}" dt="2019-10-11T08:00:38.091" v="2493" actId="14100"/>
          <ac:spMkLst>
            <pc:docMk/>
            <pc:sldMk cId="737087320" sldId="269"/>
            <ac:spMk id="14" creationId="{8774AC97-618F-4147-B835-15E2B56DC724}"/>
          </ac:spMkLst>
        </pc:spChg>
        <pc:spChg chg="add mod">
          <ac:chgData name="Natalia John" userId="f198fc01ba3180a1" providerId="LiveId" clId="{1F24D0A7-A661-4B40-8BDE-972259F88BE7}" dt="2019-10-11T08:39:47.552" v="3006" actId="1076"/>
          <ac:spMkLst>
            <pc:docMk/>
            <pc:sldMk cId="737087320" sldId="269"/>
            <ac:spMk id="15" creationId="{C4BE0CDB-7FC2-42FC-94BF-0ED745D1C03B}"/>
          </ac:spMkLst>
        </pc:spChg>
        <pc:graphicFrameChg chg="add del mod ord modGraphic">
          <ac:chgData name="Natalia John" userId="f198fc01ba3180a1" providerId="LiveId" clId="{1F24D0A7-A661-4B40-8BDE-972259F88BE7}" dt="2019-10-10T15:38:57.185" v="2384" actId="478"/>
          <ac:graphicFrameMkLst>
            <pc:docMk/>
            <pc:sldMk cId="737087320" sldId="269"/>
            <ac:graphicFrameMk id="4" creationId="{AF62F2C5-2D1B-4005-A429-85CE888571BD}"/>
          </ac:graphicFrameMkLst>
        </pc:graphicFrameChg>
        <pc:picChg chg="add mod">
          <ac:chgData name="Natalia John" userId="f198fc01ba3180a1" providerId="LiveId" clId="{1F24D0A7-A661-4B40-8BDE-972259F88BE7}" dt="2019-10-11T08:39:49.426" v="3007" actId="1076"/>
          <ac:picMkLst>
            <pc:docMk/>
            <pc:sldMk cId="737087320" sldId="269"/>
            <ac:picMk id="10" creationId="{6D8FA8DC-3C19-41DC-8958-597E7177FFAA}"/>
          </ac:picMkLst>
        </pc:picChg>
      </pc:sldChg>
      <pc:sldChg chg="addSp delSp modSp add">
        <pc:chgData name="Natalia John" userId="f198fc01ba3180a1" providerId="LiveId" clId="{1F24D0A7-A661-4B40-8BDE-972259F88BE7}" dt="2019-10-10T15:38:33.707" v="2371" actId="122"/>
        <pc:sldMkLst>
          <pc:docMk/>
          <pc:sldMk cId="3682486567" sldId="270"/>
        </pc:sldMkLst>
        <pc:spChg chg="mod">
          <ac:chgData name="Natalia John" userId="f198fc01ba3180a1" providerId="LiveId" clId="{1F24D0A7-A661-4B40-8BDE-972259F88BE7}" dt="2019-10-10T15:38:33.707" v="2371" actId="122"/>
          <ac:spMkLst>
            <pc:docMk/>
            <pc:sldMk cId="3682486567" sldId="270"/>
            <ac:spMk id="2" creationId="{4E9A7D26-A5DB-4C17-A0C1-70EFE3EE6C3E}"/>
          </ac:spMkLst>
        </pc:spChg>
        <pc:spChg chg="del">
          <ac:chgData name="Natalia John" userId="f198fc01ba3180a1" providerId="LiveId" clId="{1F24D0A7-A661-4B40-8BDE-972259F88BE7}" dt="2019-10-10T15:35:16.770" v="2309" actId="478"/>
          <ac:spMkLst>
            <pc:docMk/>
            <pc:sldMk cId="3682486567" sldId="270"/>
            <ac:spMk id="3" creationId="{4EF86DA9-EE9F-4DA6-81C0-3EE1F128251B}"/>
          </ac:spMkLst>
        </pc:spChg>
        <pc:picChg chg="add mod">
          <ac:chgData name="Natalia John" userId="f198fc01ba3180a1" providerId="LiveId" clId="{1F24D0A7-A661-4B40-8BDE-972259F88BE7}" dt="2019-10-10T15:35:26.932" v="2312" actId="1076"/>
          <ac:picMkLst>
            <pc:docMk/>
            <pc:sldMk cId="3682486567" sldId="270"/>
            <ac:picMk id="5122" creationId="{7AF587E7-E18D-4C77-A080-81097C4A6382}"/>
          </ac:picMkLst>
        </pc:picChg>
      </pc:sldChg>
      <pc:sldChg chg="addSp delSp modSp modAnim">
        <pc:chgData name="Natalia John" userId="f198fc01ba3180a1" providerId="LiveId" clId="{1F24D0A7-A661-4B40-8BDE-972259F88BE7}" dt="2019-10-11T08:29:14.260" v="2913" actId="14100"/>
        <pc:sldMkLst>
          <pc:docMk/>
          <pc:sldMk cId="3849138693" sldId="271"/>
        </pc:sldMkLst>
        <pc:spChg chg="del">
          <ac:chgData name="Natalia John" userId="f198fc01ba3180a1" providerId="LiveId" clId="{1F24D0A7-A661-4B40-8BDE-972259F88BE7}" dt="2019-10-11T07:49:50.742" v="2402" actId="478"/>
          <ac:spMkLst>
            <pc:docMk/>
            <pc:sldMk cId="3849138693" sldId="271"/>
            <ac:spMk id="3" creationId="{110AF589-5791-451C-80B8-B696B3BF888A}"/>
          </ac:spMkLst>
        </pc:spChg>
        <pc:spChg chg="add mod">
          <ac:chgData name="Natalia John" userId="f198fc01ba3180a1" providerId="LiveId" clId="{1F24D0A7-A661-4B40-8BDE-972259F88BE7}" dt="2019-10-11T08:28:49.235" v="2909" actId="1076"/>
          <ac:spMkLst>
            <pc:docMk/>
            <pc:sldMk cId="3849138693" sldId="271"/>
            <ac:spMk id="4" creationId="{CB4947C5-32C9-4C58-B061-52530DCA6D1D}"/>
          </ac:spMkLst>
        </pc:spChg>
        <pc:spChg chg="add mod">
          <ac:chgData name="Natalia John" userId="f198fc01ba3180a1" providerId="LiveId" clId="{1F24D0A7-A661-4B40-8BDE-972259F88BE7}" dt="2019-10-11T08:29:14.260" v="2913" actId="14100"/>
          <ac:spMkLst>
            <pc:docMk/>
            <pc:sldMk cId="3849138693" sldId="271"/>
            <ac:spMk id="5" creationId="{E1C643E0-9CA2-4C3B-ACD2-EE58ACB17795}"/>
          </ac:spMkLst>
        </pc:spChg>
        <pc:picChg chg="add del mod">
          <ac:chgData name="Natalia John" userId="f198fc01ba3180a1" providerId="LiveId" clId="{1F24D0A7-A661-4B40-8BDE-972259F88BE7}" dt="2019-10-11T08:28:49.697" v="2910"/>
          <ac:picMkLst>
            <pc:docMk/>
            <pc:sldMk cId="3849138693" sldId="271"/>
            <ac:picMk id="2050" creationId="{AD876FEE-0E99-4F2E-82A0-68A1CCB397C7}"/>
          </ac:picMkLst>
        </pc:picChg>
        <pc:picChg chg="add mod">
          <ac:chgData name="Natalia John" userId="f198fc01ba3180a1" providerId="LiveId" clId="{1F24D0A7-A661-4B40-8BDE-972259F88BE7}" dt="2019-10-11T08:28:55.847" v="2912" actId="1076"/>
          <ac:picMkLst>
            <pc:docMk/>
            <pc:sldMk cId="3849138693" sldId="271"/>
            <ac:picMk id="2052" creationId="{49091EFA-D65A-4240-8E9E-85D1B9495494}"/>
          </ac:picMkLst>
        </pc:picChg>
      </pc:sldChg>
      <pc:sldChg chg="addSp add del">
        <pc:chgData name="Natalia John" userId="f198fc01ba3180a1" providerId="LiveId" clId="{1F24D0A7-A661-4B40-8BDE-972259F88BE7}" dt="2019-10-11T08:46:10.786" v="3013" actId="2696"/>
        <pc:sldMkLst>
          <pc:docMk/>
          <pc:sldMk cId="3533416425" sldId="272"/>
        </pc:sldMkLst>
        <pc:spChg chg="add">
          <ac:chgData name="Natalia John" userId="f198fc01ba3180a1" providerId="LiveId" clId="{1F24D0A7-A661-4B40-8BDE-972259F88BE7}" dt="2019-10-11T08:44:30.122" v="3010"/>
          <ac:spMkLst>
            <pc:docMk/>
            <pc:sldMk cId="3533416425" sldId="272"/>
            <ac:spMk id="5" creationId="{EB2DA561-53F7-46A7-A3FB-E49222CB47F2}"/>
          </ac:spMkLst>
        </pc:spChg>
      </pc:sldChg>
      <pc:sldChg chg="addSp add del">
        <pc:chgData name="Natalia John" userId="f198fc01ba3180a1" providerId="LiveId" clId="{1F24D0A7-A661-4B40-8BDE-972259F88BE7}" dt="2019-10-11T08:55:46.710" v="3094" actId="2696"/>
        <pc:sldMkLst>
          <pc:docMk/>
          <pc:sldMk cId="631196382" sldId="273"/>
        </pc:sldMkLst>
        <pc:spChg chg="add">
          <ac:chgData name="Natalia John" userId="f198fc01ba3180a1" providerId="LiveId" clId="{1F24D0A7-A661-4B40-8BDE-972259F88BE7}" dt="2019-10-11T08:44:32.181" v="3011"/>
          <ac:spMkLst>
            <pc:docMk/>
            <pc:sldMk cId="631196382" sldId="273"/>
            <ac:spMk id="5" creationId="{D6051FFB-69FD-4179-9DDC-5C9F08337007}"/>
          </ac:spMkLst>
        </pc:spChg>
      </pc:sldChg>
      <pc:sldChg chg="addSp delSp modSp add mod ord setBg modAnim">
        <pc:chgData name="Natalia John" userId="f198fc01ba3180a1" providerId="LiveId" clId="{1F24D0A7-A661-4B40-8BDE-972259F88BE7}" dt="2019-10-17T08:50:16.684" v="3982" actId="207"/>
        <pc:sldMkLst>
          <pc:docMk/>
          <pc:sldMk cId="299076521" sldId="274"/>
        </pc:sldMkLst>
        <pc:spChg chg="mod">
          <ac:chgData name="Natalia John" userId="f198fc01ba3180a1" providerId="LiveId" clId="{1F24D0A7-A661-4B40-8BDE-972259F88BE7}" dt="2019-10-11T11:29:15.218" v="3922" actId="20577"/>
          <ac:spMkLst>
            <pc:docMk/>
            <pc:sldMk cId="299076521" sldId="274"/>
            <ac:spMk id="2" creationId="{CFCF8CA6-816B-4072-914D-AF8978940F14}"/>
          </ac:spMkLst>
        </pc:spChg>
        <pc:spChg chg="mod ord">
          <ac:chgData name="Natalia John" userId="f198fc01ba3180a1" providerId="LiveId" clId="{1F24D0A7-A661-4B40-8BDE-972259F88BE7}" dt="2019-10-11T09:12:52.412" v="3168" actId="20577"/>
          <ac:spMkLst>
            <pc:docMk/>
            <pc:sldMk cId="299076521" sldId="274"/>
            <ac:spMk id="3" creationId="{8D017055-5E74-4A9A-BDA2-C79773D301E0}"/>
          </ac:spMkLst>
        </pc:spChg>
        <pc:spChg chg="add del">
          <ac:chgData name="Natalia John" userId="f198fc01ba3180a1" providerId="LiveId" clId="{1F24D0A7-A661-4B40-8BDE-972259F88BE7}" dt="2019-10-11T08:54:53.617" v="3092" actId="26606"/>
          <ac:spMkLst>
            <pc:docMk/>
            <pc:sldMk cId="299076521" sldId="274"/>
            <ac:spMk id="9" creationId="{AFA67CD3-AB4E-4A7A-BEB8-53C445D8C44E}"/>
          </ac:spMkLst>
        </pc:spChg>
        <pc:spChg chg="add del">
          <ac:chgData name="Natalia John" userId="f198fc01ba3180a1" providerId="LiveId" clId="{1F24D0A7-A661-4B40-8BDE-972259F88BE7}" dt="2019-10-11T08:54:53.617" v="3092" actId="26606"/>
          <ac:spMkLst>
            <pc:docMk/>
            <pc:sldMk cId="299076521" sldId="274"/>
            <ac:spMk id="13" creationId="{339C8D78-A644-462F-B674-F440635E5353}"/>
          </ac:spMkLst>
        </pc:spChg>
        <pc:picChg chg="add mod">
          <ac:chgData name="Natalia John" userId="f198fc01ba3180a1" providerId="LiveId" clId="{1F24D0A7-A661-4B40-8BDE-972259F88BE7}" dt="2019-10-11T08:54:53.617" v="3092" actId="26606"/>
          <ac:picMkLst>
            <pc:docMk/>
            <pc:sldMk cId="299076521" sldId="274"/>
            <ac:picMk id="4" creationId="{F7E3E7D7-6D74-46F1-B7C3-3C58D9EDA974}"/>
          </ac:picMkLst>
        </pc:picChg>
        <pc:picChg chg="add mod">
          <ac:chgData name="Natalia John" userId="f198fc01ba3180a1" providerId="LiveId" clId="{1F24D0A7-A661-4B40-8BDE-972259F88BE7}" dt="2019-10-17T08:50:05.326" v="3978" actId="207"/>
          <ac:picMkLst>
            <pc:docMk/>
            <pc:sldMk cId="299076521" sldId="274"/>
            <ac:picMk id="6" creationId="{27B10F4B-98C9-4546-A358-B2FBC7769BB1}"/>
          </ac:picMkLst>
        </pc:picChg>
        <pc:picChg chg="add mod">
          <ac:chgData name="Natalia John" userId="f198fc01ba3180a1" providerId="LiveId" clId="{1F24D0A7-A661-4B40-8BDE-972259F88BE7}" dt="2019-10-17T08:50:11.549" v="3981" actId="27349"/>
          <ac:picMkLst>
            <pc:docMk/>
            <pc:sldMk cId="299076521" sldId="274"/>
            <ac:picMk id="8" creationId="{A0958192-3A55-42DB-955F-9600D464A3AC}"/>
          </ac:picMkLst>
        </pc:picChg>
        <pc:picChg chg="add mod">
          <ac:chgData name="Natalia John" userId="f198fc01ba3180a1" providerId="LiveId" clId="{1F24D0A7-A661-4B40-8BDE-972259F88BE7}" dt="2019-10-17T08:50:16.684" v="3982" actId="207"/>
          <ac:picMkLst>
            <pc:docMk/>
            <pc:sldMk cId="299076521" sldId="274"/>
            <ac:picMk id="10" creationId="{5341D6F6-A9E6-4415-919B-D1CF9536EEBC}"/>
          </ac:picMkLst>
        </pc:picChg>
        <pc:picChg chg="add del">
          <ac:chgData name="Natalia John" userId="f198fc01ba3180a1" providerId="LiveId" clId="{1F24D0A7-A661-4B40-8BDE-972259F88BE7}" dt="2019-10-11T08:54:53.617" v="3092" actId="26606"/>
          <ac:picMkLst>
            <pc:docMk/>
            <pc:sldMk cId="299076521" sldId="274"/>
            <ac:picMk id="11" creationId="{07CF545F-9C2E-4446-97CD-AD92990C2B68}"/>
          </ac:picMkLst>
        </pc:picChg>
      </pc:sldChg>
      <pc:sldChg chg="delSp modSp add del">
        <pc:chgData name="Natalia John" userId="f198fc01ba3180a1" providerId="LiveId" clId="{1F24D0A7-A661-4B40-8BDE-972259F88BE7}" dt="2019-10-11T09:04:05.191" v="3109" actId="2696"/>
        <pc:sldMkLst>
          <pc:docMk/>
          <pc:sldMk cId="361798010" sldId="275"/>
        </pc:sldMkLst>
        <pc:spChg chg="mod">
          <ac:chgData name="Natalia John" userId="f198fc01ba3180a1" providerId="LiveId" clId="{1F24D0A7-A661-4B40-8BDE-972259F88BE7}" dt="2019-10-11T08:58:14.510" v="3107" actId="122"/>
          <ac:spMkLst>
            <pc:docMk/>
            <pc:sldMk cId="361798010" sldId="275"/>
            <ac:spMk id="2" creationId="{D7D89632-06CB-4753-8E47-E569F41CCF8C}"/>
          </ac:spMkLst>
        </pc:spChg>
        <pc:spChg chg="del">
          <ac:chgData name="Natalia John" userId="f198fc01ba3180a1" providerId="LiveId" clId="{1F24D0A7-A661-4B40-8BDE-972259F88BE7}" dt="2019-10-11T08:58:17.118" v="3108" actId="478"/>
          <ac:spMkLst>
            <pc:docMk/>
            <pc:sldMk cId="361798010" sldId="275"/>
            <ac:spMk id="3" creationId="{D6253711-C109-4D4C-9678-8176834C4372}"/>
          </ac:spMkLst>
        </pc:spChg>
      </pc:sldChg>
      <pc:sldChg chg="addSp delSp modSp add modAnim">
        <pc:chgData name="Natalia John" userId="f198fc01ba3180a1" providerId="LiveId" clId="{1F24D0A7-A661-4B40-8BDE-972259F88BE7}" dt="2019-10-11T09:23:59.386" v="3668" actId="20577"/>
        <pc:sldMkLst>
          <pc:docMk/>
          <pc:sldMk cId="2712410233" sldId="275"/>
        </pc:sldMkLst>
        <pc:spChg chg="del">
          <ac:chgData name="Natalia John" userId="f198fc01ba3180a1" providerId="LiveId" clId="{1F24D0A7-A661-4B40-8BDE-972259F88BE7}" dt="2019-10-11T09:06:31.597" v="3113"/>
          <ac:spMkLst>
            <pc:docMk/>
            <pc:sldMk cId="2712410233" sldId="275"/>
            <ac:spMk id="2" creationId="{829D3F1C-238B-4210-B0EF-2EAB13A5C6F1}"/>
          </ac:spMkLst>
        </pc:spChg>
        <pc:spChg chg="mod">
          <ac:chgData name="Natalia John" userId="f198fc01ba3180a1" providerId="LiveId" clId="{1F24D0A7-A661-4B40-8BDE-972259F88BE7}" dt="2019-10-11T09:23:59.386" v="3668" actId="20577"/>
          <ac:spMkLst>
            <pc:docMk/>
            <pc:sldMk cId="2712410233" sldId="275"/>
            <ac:spMk id="3" creationId="{E080AE75-1A14-469D-BACC-18D8735E69D4}"/>
          </ac:spMkLst>
        </pc:spChg>
        <pc:spChg chg="add mod">
          <ac:chgData name="Natalia John" userId="f198fc01ba3180a1" providerId="LiveId" clId="{1F24D0A7-A661-4B40-8BDE-972259F88BE7}" dt="2019-10-11T09:10:53.934" v="3152" actId="20577"/>
          <ac:spMkLst>
            <pc:docMk/>
            <pc:sldMk cId="2712410233" sldId="275"/>
            <ac:spMk id="4" creationId="{A74EF286-7964-4448-9E14-7B495BCBF6D4}"/>
          </ac:spMkLst>
        </pc:spChg>
      </pc:sldChg>
      <pc:sldChg chg="add del">
        <pc:chgData name="Natalia John" userId="f198fc01ba3180a1" providerId="LiveId" clId="{1F24D0A7-A661-4B40-8BDE-972259F88BE7}" dt="2019-10-11T09:06:40.554" v="3117" actId="2696"/>
        <pc:sldMkLst>
          <pc:docMk/>
          <pc:sldMk cId="1127259014" sldId="276"/>
        </pc:sldMkLst>
      </pc:sldChg>
      <pc:sldChg chg="addSp delSp modSp add modAnim">
        <pc:chgData name="Natalia John" userId="f198fc01ba3180a1" providerId="LiveId" clId="{1F24D0A7-A661-4B40-8BDE-972259F88BE7}" dt="2019-10-11T10:20:46.144" v="3843" actId="1440"/>
        <pc:sldMkLst>
          <pc:docMk/>
          <pc:sldMk cId="1133738882" sldId="276"/>
        </pc:sldMkLst>
        <pc:spChg chg="del mod">
          <ac:chgData name="Natalia John" userId="f198fc01ba3180a1" providerId="LiveId" clId="{1F24D0A7-A661-4B40-8BDE-972259F88BE7}" dt="2019-10-11T10:05:09.549" v="3680" actId="478"/>
          <ac:spMkLst>
            <pc:docMk/>
            <pc:sldMk cId="1133738882" sldId="276"/>
            <ac:spMk id="2" creationId="{352F6E48-CF23-4398-8BE9-87A3469ED481}"/>
          </ac:spMkLst>
        </pc:spChg>
        <pc:spChg chg="del">
          <ac:chgData name="Natalia John" userId="f198fc01ba3180a1" providerId="LiveId" clId="{1F24D0A7-A661-4B40-8BDE-972259F88BE7}" dt="2019-10-11T10:06:16.594" v="3748" actId="478"/>
          <ac:spMkLst>
            <pc:docMk/>
            <pc:sldMk cId="1133738882" sldId="276"/>
            <ac:spMk id="3" creationId="{2BEEE9DA-28BD-4D19-B7E9-DD0E99AFB3D2}"/>
          </ac:spMkLst>
        </pc:spChg>
        <pc:spChg chg="add mod">
          <ac:chgData name="Natalia John" userId="f198fc01ba3180a1" providerId="LiveId" clId="{1F24D0A7-A661-4B40-8BDE-972259F88BE7}" dt="2019-10-11T10:06:26.540" v="3783" actId="5793"/>
          <ac:spMkLst>
            <pc:docMk/>
            <pc:sldMk cId="1133738882" sldId="276"/>
            <ac:spMk id="4" creationId="{EE694C5B-7408-4E9F-928B-2B765FECAD70}"/>
          </ac:spMkLst>
        </pc:spChg>
        <pc:spChg chg="add del mod">
          <ac:chgData name="Natalia John" userId="f198fc01ba3180a1" providerId="LiveId" clId="{1F24D0A7-A661-4B40-8BDE-972259F88BE7}" dt="2019-10-11T10:09:12.927" v="3794" actId="478"/>
          <ac:spMkLst>
            <pc:docMk/>
            <pc:sldMk cId="1133738882" sldId="276"/>
            <ac:spMk id="7" creationId="{3D158632-09E9-47D5-A4E8-4284B8E79C71}"/>
          </ac:spMkLst>
        </pc:spChg>
        <pc:spChg chg="add del mod">
          <ac:chgData name="Natalia John" userId="f198fc01ba3180a1" providerId="LiveId" clId="{1F24D0A7-A661-4B40-8BDE-972259F88BE7}" dt="2019-10-11T10:10:10.982" v="3807" actId="478"/>
          <ac:spMkLst>
            <pc:docMk/>
            <pc:sldMk cId="1133738882" sldId="276"/>
            <ac:spMk id="10" creationId="{BFB4EF08-FFEA-4A6C-8453-0A473A8EAE37}"/>
          </ac:spMkLst>
        </pc:spChg>
        <pc:picChg chg="add del mod">
          <ac:chgData name="Natalia John" userId="f198fc01ba3180a1" providerId="LiveId" clId="{1F24D0A7-A661-4B40-8BDE-972259F88BE7}" dt="2019-10-11T10:20:46.144" v="3843" actId="1440"/>
          <ac:picMkLst>
            <pc:docMk/>
            <pc:sldMk cId="1133738882" sldId="276"/>
            <ac:picMk id="6" creationId="{12846B63-C774-4DB5-AC91-562E52B2D600}"/>
          </ac:picMkLst>
        </pc:picChg>
        <pc:picChg chg="add del mod">
          <ac:chgData name="Natalia John" userId="f198fc01ba3180a1" providerId="LiveId" clId="{1F24D0A7-A661-4B40-8BDE-972259F88BE7}" dt="2019-10-11T10:20:45.636" v="3842" actId="1440"/>
          <ac:picMkLst>
            <pc:docMk/>
            <pc:sldMk cId="1133738882" sldId="276"/>
            <ac:picMk id="9" creationId="{B019C8C3-116B-425B-8768-8710B9C03095}"/>
          </ac:picMkLst>
        </pc:picChg>
      </pc:sldChg>
      <pc:sldChg chg="add del">
        <pc:chgData name="Natalia John" userId="f198fc01ba3180a1" providerId="LiveId" clId="{1F24D0A7-A661-4B40-8BDE-972259F88BE7}" dt="2019-10-11T09:06:34.650" v="3114" actId="2696"/>
        <pc:sldMkLst>
          <pc:docMk/>
          <pc:sldMk cId="2572218661" sldId="276"/>
        </pc:sldMkLst>
      </pc:sldChg>
      <pc:sldChg chg="add del">
        <pc:chgData name="Natalia John" userId="f198fc01ba3180a1" providerId="LiveId" clId="{1F24D0A7-A661-4B40-8BDE-972259F88BE7}" dt="2019-10-11T09:06:46.443" v="3119" actId="2696"/>
        <pc:sldMkLst>
          <pc:docMk/>
          <pc:sldMk cId="3901223863" sldId="276"/>
        </pc:sldMkLst>
      </pc:sldChg>
      <pc:sldChg chg="add del">
        <pc:chgData name="Natalia John" userId="f198fc01ba3180a1" providerId="LiveId" clId="{1F24D0A7-A661-4B40-8BDE-972259F88BE7}" dt="2019-10-11T10:06:29.086" v="3784" actId="2696"/>
        <pc:sldMkLst>
          <pc:docMk/>
          <pc:sldMk cId="113366915" sldId="277"/>
        </pc:sldMkLst>
      </pc:sldChg>
      <pc:sldChg chg="add del">
        <pc:chgData name="Natalia John" userId="f198fc01ba3180a1" providerId="LiveId" clId="{1F24D0A7-A661-4B40-8BDE-972259F88BE7}" dt="2019-10-11T09:06:35.565" v="3115" actId="2696"/>
        <pc:sldMkLst>
          <pc:docMk/>
          <pc:sldMk cId="4026661255" sldId="277"/>
        </pc:sldMkLst>
      </pc:sldChg>
      <pc:sldChg chg="addSp delSp modSp add delAnim">
        <pc:chgData name="Natalia John" userId="f198fc01ba3180a1" providerId="LiveId" clId="{1F24D0A7-A661-4B40-8BDE-972259F88BE7}" dt="2019-10-11T10:19:39.935" v="3839" actId="1440"/>
        <pc:sldMkLst>
          <pc:docMk/>
          <pc:sldMk cId="4048765494" sldId="277"/>
        </pc:sldMkLst>
        <pc:picChg chg="add del mod">
          <ac:chgData name="Natalia John" userId="f198fc01ba3180a1" providerId="LiveId" clId="{1F24D0A7-A661-4B40-8BDE-972259F88BE7}" dt="2019-10-11T10:11:39.955" v="3823" actId="478"/>
          <ac:picMkLst>
            <pc:docMk/>
            <pc:sldMk cId="4048765494" sldId="277"/>
            <ac:picMk id="3" creationId="{EA91F057-46E2-46C7-86CD-1E9BC02989E2}"/>
          </ac:picMkLst>
        </pc:picChg>
        <pc:picChg chg="del">
          <ac:chgData name="Natalia John" userId="f198fc01ba3180a1" providerId="LiveId" clId="{1F24D0A7-A661-4B40-8BDE-972259F88BE7}" dt="2019-10-11T10:10:58.523" v="3818" actId="478"/>
          <ac:picMkLst>
            <pc:docMk/>
            <pc:sldMk cId="4048765494" sldId="277"/>
            <ac:picMk id="6" creationId="{12846B63-C774-4DB5-AC91-562E52B2D600}"/>
          </ac:picMkLst>
        </pc:picChg>
        <pc:picChg chg="del">
          <ac:chgData name="Natalia John" userId="f198fc01ba3180a1" providerId="LiveId" clId="{1F24D0A7-A661-4B40-8BDE-972259F88BE7}" dt="2019-10-11T10:10:59.110" v="3819" actId="478"/>
          <ac:picMkLst>
            <pc:docMk/>
            <pc:sldMk cId="4048765494" sldId="277"/>
            <ac:picMk id="9" creationId="{B019C8C3-116B-425B-8768-8710B9C03095}"/>
          </ac:picMkLst>
        </pc:picChg>
        <pc:picChg chg="add del mod">
          <ac:chgData name="Natalia John" userId="f198fc01ba3180a1" providerId="LiveId" clId="{1F24D0A7-A661-4B40-8BDE-972259F88BE7}" dt="2019-10-11T10:16:14.918" v="3828" actId="478"/>
          <ac:picMkLst>
            <pc:docMk/>
            <pc:sldMk cId="4048765494" sldId="277"/>
            <ac:picMk id="3074" creationId="{4DA11FC9-F1B3-4F64-A2FA-245955F39796}"/>
          </ac:picMkLst>
        </pc:picChg>
        <pc:picChg chg="add mod">
          <ac:chgData name="Natalia John" userId="f198fc01ba3180a1" providerId="LiveId" clId="{1F24D0A7-A661-4B40-8BDE-972259F88BE7}" dt="2019-10-11T10:19:39.935" v="3839" actId="1440"/>
          <ac:picMkLst>
            <pc:docMk/>
            <pc:sldMk cId="4048765494" sldId="277"/>
            <ac:picMk id="3076" creationId="{FADC15E5-657F-4DA6-892B-61B8993559B7}"/>
          </ac:picMkLst>
        </pc:picChg>
      </pc:sldChg>
      <pc:sldChg chg="add del">
        <pc:chgData name="Natalia John" userId="f198fc01ba3180a1" providerId="LiveId" clId="{1F24D0A7-A661-4B40-8BDE-972259F88BE7}" dt="2019-10-11T10:06:29.689" v="3785" actId="2696"/>
        <pc:sldMkLst>
          <pc:docMk/>
          <pc:sldMk cId="215854005" sldId="278"/>
        </pc:sldMkLst>
      </pc:sldChg>
      <pc:sldChg chg="addSp delSp modSp add">
        <pc:chgData name="Natalia John" userId="f198fc01ba3180a1" providerId="LiveId" clId="{1F24D0A7-A661-4B40-8BDE-972259F88BE7}" dt="2019-10-11T10:19:32.390" v="3838" actId="1440"/>
        <pc:sldMkLst>
          <pc:docMk/>
          <pc:sldMk cId="505136537" sldId="278"/>
        </pc:sldMkLst>
        <pc:picChg chg="del">
          <ac:chgData name="Natalia John" userId="f198fc01ba3180a1" providerId="LiveId" clId="{1F24D0A7-A661-4B40-8BDE-972259F88BE7}" dt="2019-10-11T10:19:15.301" v="3833" actId="478"/>
          <ac:picMkLst>
            <pc:docMk/>
            <pc:sldMk cId="505136537" sldId="278"/>
            <ac:picMk id="3076" creationId="{FADC15E5-657F-4DA6-892B-61B8993559B7}"/>
          </ac:picMkLst>
        </pc:picChg>
        <pc:picChg chg="add mod">
          <ac:chgData name="Natalia John" userId="f198fc01ba3180a1" providerId="LiveId" clId="{1F24D0A7-A661-4B40-8BDE-972259F88BE7}" dt="2019-10-11T10:19:32.390" v="3838" actId="1440"/>
          <ac:picMkLst>
            <pc:docMk/>
            <pc:sldMk cId="505136537" sldId="278"/>
            <ac:picMk id="4098" creationId="{027E1826-B525-423D-AB4E-76BDD6FFDA0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5E98F-01F5-4D60-859B-B758048F979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6DCB1-9E88-4A11-88A1-17CDECE98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848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7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46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4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25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3584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3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83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382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74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77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531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FC1BC-D09E-4ADD-ACF3-F7F019A0713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71A1A-3D84-46A4-8852-95070E17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35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H%C3%A9raldique_meuble_Arc_et_fl%C3%A8che.sv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sumofmarc/6478927083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Slam_dunk" TargetMode="External"/><Relationship Id="rId4" Type="http://schemas.openxmlformats.org/officeDocument/2006/relationships/image" Target="../media/image32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21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6">
                  <a:lumMod val="90000"/>
                </a:schemeClr>
              </a:gs>
              <a:gs pos="25000">
                <a:schemeClr val="accent6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23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509163-BB6C-4A18-A7EF-7AB2DD7EEA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3403" y="3063978"/>
            <a:ext cx="6105194" cy="2031055"/>
          </a:xfrm>
        </p:spPr>
        <p:txBody>
          <a:bodyPr>
            <a:noAutofit/>
          </a:bodyPr>
          <a:lstStyle/>
          <a:p>
            <a:r>
              <a:rPr lang="en-GB" sz="12400" dirty="0">
                <a:solidFill>
                  <a:srgbClr val="FFFFFF"/>
                </a:solidFill>
              </a:rPr>
              <a:t>Beth </a:t>
            </a:r>
            <a:r>
              <a:rPr lang="en-GB" sz="12400" dirty="0" err="1">
                <a:solidFill>
                  <a:srgbClr val="FFFFFF"/>
                </a:solidFill>
              </a:rPr>
              <a:t>yw</a:t>
            </a:r>
            <a:r>
              <a:rPr lang="en-GB" sz="12400" dirty="0">
                <a:solidFill>
                  <a:srgbClr val="FFFFFF"/>
                </a:solidFill>
              </a:rPr>
              <a:t> </a:t>
            </a:r>
            <a:r>
              <a:rPr lang="en-GB" sz="12400" dirty="0" err="1">
                <a:solidFill>
                  <a:srgbClr val="FFFFFF"/>
                </a:solidFill>
              </a:rPr>
              <a:t>Egni</a:t>
            </a:r>
            <a:r>
              <a:rPr lang="en-GB" sz="12400" dirty="0">
                <a:solidFill>
                  <a:srgbClr val="FFFFFF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06312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C8474-8571-45AC-9BC7-8A3A685B7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06" y="2056445"/>
            <a:ext cx="4325471" cy="4351338"/>
          </a:xfrm>
        </p:spPr>
        <p:txBody>
          <a:bodyPr>
            <a:normAutofit/>
          </a:bodyPr>
          <a:lstStyle/>
          <a:p>
            <a:r>
              <a:rPr lang="en-GB" sz="4800" b="1" dirty="0" err="1">
                <a:solidFill>
                  <a:schemeClr val="accent6"/>
                </a:solidFill>
              </a:rPr>
              <a:t>Gnei</a:t>
            </a:r>
            <a:endParaRPr lang="en-GB" sz="4800" dirty="0">
              <a:solidFill>
                <a:schemeClr val="accent6"/>
              </a:solidFill>
            </a:endParaRPr>
          </a:p>
          <a:p>
            <a:r>
              <a:rPr lang="en-GB" sz="4800" b="1" dirty="0" err="1">
                <a:solidFill>
                  <a:schemeClr val="accent6"/>
                </a:solidFill>
              </a:rPr>
              <a:t>Logau</a:t>
            </a:r>
            <a:endParaRPr lang="en-GB" sz="4800" dirty="0">
              <a:solidFill>
                <a:schemeClr val="accent6"/>
              </a:solidFill>
            </a:endParaRPr>
          </a:p>
          <a:p>
            <a:r>
              <a:rPr lang="en-GB" sz="4800" b="1" dirty="0" err="1">
                <a:solidFill>
                  <a:schemeClr val="accent6"/>
                </a:solidFill>
              </a:rPr>
              <a:t>Nias</a:t>
            </a:r>
            <a:endParaRPr lang="en-GB" sz="4800" dirty="0">
              <a:solidFill>
                <a:schemeClr val="accent6"/>
              </a:solidFill>
            </a:endParaRPr>
          </a:p>
          <a:p>
            <a:r>
              <a:rPr lang="en-GB" sz="4800" b="1" dirty="0" err="1">
                <a:solidFill>
                  <a:schemeClr val="accent6"/>
                </a:solidFill>
              </a:rPr>
              <a:t>Dyrtnoal</a:t>
            </a:r>
            <a:endParaRPr lang="en-GB" sz="4800" dirty="0">
              <a:solidFill>
                <a:schemeClr val="accent6"/>
              </a:solidFill>
            </a:endParaRPr>
          </a:p>
          <a:p>
            <a:r>
              <a:rPr lang="en-GB" sz="4800" b="1" dirty="0" err="1">
                <a:solidFill>
                  <a:schemeClr val="accent6"/>
                </a:solidFill>
              </a:rPr>
              <a:t>Grsew</a:t>
            </a:r>
            <a:endParaRPr lang="en-GB" sz="4800" dirty="0">
              <a:solidFill>
                <a:schemeClr val="accent6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969AF6-398D-462D-BC65-DCE07263BA2D}"/>
              </a:ext>
            </a:extLst>
          </p:cNvPr>
          <p:cNvSpPr txBox="1">
            <a:spLocks/>
          </p:cNvSpPr>
          <p:nvPr/>
        </p:nvSpPr>
        <p:spPr>
          <a:xfrm>
            <a:off x="3556987" y="2056445"/>
            <a:ext cx="43254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 err="1">
                <a:solidFill>
                  <a:srgbClr val="C00000"/>
                </a:solidFill>
              </a:rPr>
              <a:t>Egni</a:t>
            </a:r>
            <a:endParaRPr lang="en-GB" sz="4800" b="1" dirty="0">
              <a:solidFill>
                <a:srgbClr val="C00000"/>
              </a:solidFill>
            </a:endParaRPr>
          </a:p>
          <a:p>
            <a:r>
              <a:rPr lang="en-GB" sz="4800" b="1" dirty="0" err="1">
                <a:solidFill>
                  <a:srgbClr val="C00000"/>
                </a:solidFill>
              </a:rPr>
              <a:t>Golau</a:t>
            </a:r>
            <a:endParaRPr lang="en-GB" sz="4800" b="1" dirty="0">
              <a:solidFill>
                <a:srgbClr val="C00000"/>
              </a:solidFill>
            </a:endParaRPr>
          </a:p>
          <a:p>
            <a:r>
              <a:rPr lang="en-GB" sz="4800" b="1" dirty="0" err="1">
                <a:solidFill>
                  <a:srgbClr val="C00000"/>
                </a:solidFill>
              </a:rPr>
              <a:t>Sain</a:t>
            </a:r>
            <a:endParaRPr lang="en-GB" sz="4800" dirty="0">
              <a:solidFill>
                <a:srgbClr val="C00000"/>
              </a:solidFill>
            </a:endParaRPr>
          </a:p>
          <a:p>
            <a:r>
              <a:rPr lang="en-GB" sz="4800" b="1" dirty="0" err="1">
                <a:solidFill>
                  <a:srgbClr val="C00000"/>
                </a:solidFill>
              </a:rPr>
              <a:t>Trydanol</a:t>
            </a:r>
            <a:endParaRPr lang="en-GB" sz="4800" dirty="0">
              <a:solidFill>
                <a:srgbClr val="C00000"/>
              </a:solidFill>
            </a:endParaRPr>
          </a:p>
          <a:p>
            <a:r>
              <a:rPr lang="en-GB" sz="4800" b="1" dirty="0" err="1">
                <a:solidFill>
                  <a:srgbClr val="C00000"/>
                </a:solidFill>
              </a:rPr>
              <a:t>Gwres</a:t>
            </a:r>
            <a:endParaRPr lang="en-GB" sz="4800" dirty="0">
              <a:solidFill>
                <a:srgbClr val="C00000"/>
              </a:solidFill>
            </a:endParaRPr>
          </a:p>
        </p:txBody>
      </p:sp>
      <p:pic>
        <p:nvPicPr>
          <p:cNvPr id="5" name="Picture 2" descr="Related image">
            <a:extLst>
              <a:ext uri="{FF2B5EF4-FFF2-40B4-BE49-F238E27FC236}">
                <a16:creationId xmlns:a16="http://schemas.microsoft.com/office/drawing/2014/main" id="{CC5D32C3-1EC8-4578-8F09-E4FA83B484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78" b="91222" l="2333" r="100000">
                        <a14:foregroundMark x1="56111" y1="27778" x2="56556" y2="42667"/>
                        <a14:foregroundMark x1="69222" y1="63111" x2="64333" y2="73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053" y="2830284"/>
            <a:ext cx="4971507" cy="497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247F1E-2018-4ED1-A453-4FE858F47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543" y="156755"/>
            <a:ext cx="10515600" cy="105809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Sgrambl</a:t>
            </a:r>
            <a:r>
              <a:rPr lang="en-GB" sz="6000" b="1" dirty="0">
                <a:solidFill>
                  <a:schemeClr val="accent6"/>
                </a:solidFill>
              </a:rPr>
              <a:t>!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A6894E5-BFFB-455C-924F-C59D658FA9AA}"/>
              </a:ext>
            </a:extLst>
          </p:cNvPr>
          <p:cNvSpPr txBox="1">
            <a:spLocks/>
          </p:cNvSpPr>
          <p:nvPr/>
        </p:nvSpPr>
        <p:spPr>
          <a:xfrm>
            <a:off x="2322467" y="968975"/>
            <a:ext cx="7481752" cy="63107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600"/>
              <a:t>Dod o hyd i’r geiriau allweddol isod!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1505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9246529"/>
              </p:ext>
            </p:extLst>
          </p:nvPr>
        </p:nvGraphicFramePr>
        <p:xfrm>
          <a:off x="1835696" y="764704"/>
          <a:ext cx="3960440" cy="216024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910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5 </a:t>
                      </a:r>
                      <a:r>
                        <a:rPr lang="en-GB" sz="2000" dirty="0" err="1">
                          <a:effectLst/>
                        </a:rPr>
                        <a:t>gair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targed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8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8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8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8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8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297665"/>
              </p:ext>
            </p:extLst>
          </p:nvPr>
        </p:nvGraphicFramePr>
        <p:xfrm>
          <a:off x="683568" y="3429000"/>
          <a:ext cx="6264696" cy="223225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208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8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64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64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4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4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4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Content Placeholder 2"/>
          <p:cNvSpPr txBox="1">
            <a:spLocks/>
          </p:cNvSpPr>
          <p:nvPr/>
        </p:nvSpPr>
        <p:spPr>
          <a:xfrm>
            <a:off x="6270171" y="431195"/>
            <a:ext cx="5394960" cy="24843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b="1" dirty="0" err="1"/>
              <a:t>Trydanol</a:t>
            </a:r>
            <a:r>
              <a:rPr lang="en-GB" sz="3200" b="1" dirty="0"/>
              <a:t>     </a:t>
            </a:r>
            <a:r>
              <a:rPr lang="en-GB" sz="3200" b="1" dirty="0" err="1"/>
              <a:t>Trosglwyddo</a:t>
            </a:r>
            <a:endParaRPr lang="en-GB" sz="3200" b="1" dirty="0"/>
          </a:p>
          <a:p>
            <a:pPr marL="0" indent="0" algn="ctr">
              <a:buNone/>
            </a:pPr>
            <a:r>
              <a:rPr lang="en-GB" sz="3200" b="1" dirty="0" err="1"/>
              <a:t>Potensial</a:t>
            </a:r>
            <a:r>
              <a:rPr lang="en-GB" sz="3200" b="1" dirty="0"/>
              <a:t>	</a:t>
            </a:r>
            <a:r>
              <a:rPr lang="en-GB" sz="3200" b="1" dirty="0" err="1"/>
              <a:t>Disgyrchiant</a:t>
            </a:r>
            <a:endParaRPr lang="en-GB" sz="3200" b="1" dirty="0"/>
          </a:p>
          <a:p>
            <a:pPr marL="0" indent="0" algn="ctr">
              <a:buNone/>
            </a:pPr>
            <a:r>
              <a:rPr lang="en-GB" sz="3200" b="1" dirty="0" err="1"/>
              <a:t>Thermol</a:t>
            </a:r>
            <a:r>
              <a:rPr lang="en-GB" sz="3200" b="1" dirty="0"/>
              <a:t>	</a:t>
            </a:r>
            <a:r>
              <a:rPr lang="en-GB" sz="3200" b="1" dirty="0" err="1"/>
              <a:t>Elastig</a:t>
            </a:r>
            <a:endParaRPr lang="en-GB" sz="3200" b="1" dirty="0"/>
          </a:p>
          <a:p>
            <a:pPr marL="0" indent="0" algn="ctr">
              <a:buNone/>
            </a:pPr>
            <a:r>
              <a:rPr lang="cy-GB" sz="3200" b="1" dirty="0"/>
              <a:t>Cinetig	</a:t>
            </a:r>
            <a:r>
              <a:rPr lang="en-GB" sz="3200" b="1" dirty="0" err="1"/>
              <a:t>Cemegol</a:t>
            </a:r>
            <a:endParaRPr lang="en-GB" b="1" dirty="0"/>
          </a:p>
        </p:txBody>
      </p:sp>
      <p:pic>
        <p:nvPicPr>
          <p:cNvPr id="1026" name="Picture 2" descr="Image result for energy clipar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05" b="96631" l="7195" r="92317">
                        <a14:foregroundMark x1="25610" y1="17376" x2="25610" y2="17376"/>
                        <a14:foregroundMark x1="21707" y1="6560" x2="33659" y2="26596"/>
                        <a14:foregroundMark x1="34024" y1="7092" x2="14756" y2="26950"/>
                        <a14:foregroundMark x1="25976" y1="7624" x2="25732" y2="27305"/>
                        <a14:foregroundMark x1="18537" y1="13475" x2="30488" y2="15603"/>
                        <a14:foregroundMark x1="26951" y1="7270" x2="26951" y2="7270"/>
                        <a14:foregroundMark x1="47683" y1="7624" x2="52195" y2="24823"/>
                        <a14:foregroundMark x1="73293" y1="6028" x2="75000" y2="26064"/>
                        <a14:foregroundMark x1="25610" y1="39894" x2="25976" y2="59929"/>
                        <a14:foregroundMark x1="48049" y1="41844" x2="54024" y2="58688"/>
                        <a14:foregroundMark x1="18415" y1="82624" x2="32683" y2="82624"/>
                        <a14:foregroundMark x1="50000" y1="75000" x2="50000" y2="75000"/>
                        <a14:foregroundMark x1="50366" y1="85461" x2="50488" y2="92908"/>
                        <a14:foregroundMark x1="56220" y1="79610" x2="56220" y2="79610"/>
                        <a14:foregroundMark x1="44512" y1="77837" x2="44512" y2="77837"/>
                        <a14:foregroundMark x1="75976" y1="74468" x2="75976" y2="74468"/>
                        <a14:foregroundMark x1="79634" y1="88298" x2="79634" y2="88298"/>
                        <a14:foregroundMark x1="77439" y1="89184" x2="77439" y2="89184"/>
                        <a14:backgroundMark x1="22439" y1="8511" x2="22439" y2="85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120" y="2915530"/>
            <a:ext cx="5417482" cy="372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714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7AAB3-667E-489A-B8DC-BAAB2AF1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90" y="-48111"/>
            <a:ext cx="10515600" cy="1325563"/>
          </a:xfrm>
        </p:spPr>
        <p:txBody>
          <a:bodyPr/>
          <a:lstStyle/>
          <a:p>
            <a:pPr algn="ctr"/>
            <a:r>
              <a:rPr lang="en-GB" b="1" u="sng" dirty="0" err="1">
                <a:solidFill>
                  <a:schemeClr val="accent6">
                    <a:lumMod val="75000"/>
                  </a:schemeClr>
                </a:solidFill>
              </a:rPr>
              <a:t>Gwaith</a:t>
            </a:r>
            <a:r>
              <a:rPr lang="en-GB" b="1" u="sng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accent6">
                    <a:lumMod val="75000"/>
                  </a:schemeClr>
                </a:solidFill>
              </a:rPr>
              <a:t>Dosbarth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			     </a:t>
            </a:r>
            <a:r>
              <a:rPr lang="en-GB" b="1" u="sng" dirty="0">
                <a:solidFill>
                  <a:schemeClr val="accent6">
                    <a:lumMod val="75000"/>
                  </a:schemeClr>
                </a:solidFill>
              </a:rPr>
              <a:t>20/01/2020</a:t>
            </a:r>
            <a:endParaRPr lang="en-GB" u="sng" dirty="0"/>
          </a:p>
        </p:txBody>
      </p:sp>
      <p:pic>
        <p:nvPicPr>
          <p:cNvPr id="2052" name="Picture 4" descr="Image result for work energy gif">
            <a:extLst>
              <a:ext uri="{FF2B5EF4-FFF2-40B4-BE49-F238E27FC236}">
                <a16:creationId xmlns:a16="http://schemas.microsoft.com/office/drawing/2014/main" id="{49091EFA-D65A-4240-8E9E-85D1B949549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758" y="3007597"/>
            <a:ext cx="4634721" cy="237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Callout 2"/>
          <p:cNvSpPr/>
          <p:nvPr/>
        </p:nvSpPr>
        <p:spPr>
          <a:xfrm>
            <a:off x="616129" y="4990013"/>
            <a:ext cx="4130293" cy="1646362"/>
          </a:xfrm>
          <a:prstGeom prst="wedgeEllipseCallout">
            <a:avLst>
              <a:gd name="adj1" fmla="val 59698"/>
              <a:gd name="adj2" fmla="val -2854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Mae </a:t>
            </a:r>
            <a:r>
              <a:rPr lang="en-GB" sz="3200" dirty="0" err="1"/>
              <a:t>yna</a:t>
            </a:r>
            <a:r>
              <a:rPr lang="en-GB" sz="3200" dirty="0"/>
              <a:t> </a:t>
            </a:r>
            <a:r>
              <a:rPr lang="en-GB" sz="3200" dirty="0" err="1"/>
              <a:t>wyth</a:t>
            </a:r>
            <a:r>
              <a:rPr lang="en-GB" sz="3200" dirty="0"/>
              <a:t> </a:t>
            </a:r>
            <a:r>
              <a:rPr lang="en-GB" sz="3200" dirty="0" err="1"/>
              <a:t>fath</a:t>
            </a:r>
            <a:r>
              <a:rPr lang="en-GB" sz="3200" dirty="0"/>
              <a:t> o </a:t>
            </a:r>
            <a:r>
              <a:rPr lang="en-GB" sz="3200" dirty="0" err="1"/>
              <a:t>egni</a:t>
            </a:r>
            <a:endParaRPr lang="en-GB" sz="32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167AAB3-667E-489A-B8DC-BAAB2AF11456}"/>
              </a:ext>
            </a:extLst>
          </p:cNvPr>
          <p:cNvSpPr txBox="1">
            <a:spLocks/>
          </p:cNvSpPr>
          <p:nvPr/>
        </p:nvSpPr>
        <p:spPr>
          <a:xfrm>
            <a:off x="938348" y="63858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 err="1">
                <a:solidFill>
                  <a:schemeClr val="accent6">
                    <a:lumMod val="75000"/>
                  </a:schemeClr>
                </a:solidFill>
              </a:rPr>
              <a:t>Egni</a:t>
            </a:r>
            <a:endParaRPr lang="en-GB" u="sng" dirty="0"/>
          </a:p>
        </p:txBody>
      </p:sp>
      <p:sp>
        <p:nvSpPr>
          <p:cNvPr id="9" name="Oval Callout 8"/>
          <p:cNvSpPr/>
          <p:nvPr/>
        </p:nvSpPr>
        <p:spPr>
          <a:xfrm>
            <a:off x="753290" y="1221484"/>
            <a:ext cx="3855973" cy="2047344"/>
          </a:xfrm>
          <a:prstGeom prst="wedgeEllipseCallout">
            <a:avLst>
              <a:gd name="adj1" fmla="val 58082"/>
              <a:gd name="adj2" fmla="val 58843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Mae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Egni</a:t>
            </a:r>
            <a:r>
              <a:rPr lang="en-GB" sz="2800" dirty="0"/>
              <a:t> </a:t>
            </a:r>
            <a:r>
              <a:rPr lang="en-GB" sz="2800" dirty="0" err="1"/>
              <a:t>arno</a:t>
            </a:r>
            <a:r>
              <a:rPr lang="en-GB" sz="2800" dirty="0"/>
              <a:t> </a:t>
            </a:r>
            <a:r>
              <a:rPr lang="en-GB" sz="2800" dirty="0" err="1"/>
              <a:t>pethau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newid</a:t>
            </a:r>
            <a:r>
              <a:rPr lang="en-GB" sz="2800" dirty="0"/>
              <a:t> ac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symyd</a:t>
            </a:r>
            <a:r>
              <a:rPr lang="en-GB" sz="2800" dirty="0"/>
              <a:t>.</a:t>
            </a:r>
          </a:p>
        </p:txBody>
      </p:sp>
      <p:sp>
        <p:nvSpPr>
          <p:cNvPr id="12" name="Oval Callout 11"/>
          <p:cNvSpPr/>
          <p:nvPr/>
        </p:nvSpPr>
        <p:spPr>
          <a:xfrm>
            <a:off x="7917535" y="1633615"/>
            <a:ext cx="4160520" cy="2561353"/>
          </a:xfrm>
          <a:prstGeom prst="wedgeEllipseCallout">
            <a:avLst>
              <a:gd name="adj1" fmla="val -58744"/>
              <a:gd name="adj2" fmla="val 29233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/>
              <a:t>Mae’n</a:t>
            </a:r>
            <a:r>
              <a:rPr lang="en-GB" sz="2800" dirty="0"/>
              <a:t> </a:t>
            </a:r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egni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goginio</a:t>
            </a:r>
            <a:r>
              <a:rPr lang="en-GB" sz="2800" dirty="0"/>
              <a:t> </a:t>
            </a:r>
            <a:r>
              <a:rPr lang="en-GB" sz="2800" dirty="0" err="1"/>
              <a:t>bwyd</a:t>
            </a:r>
            <a:r>
              <a:rPr lang="en-GB" sz="2800" dirty="0"/>
              <a:t>, </a:t>
            </a:r>
            <a:r>
              <a:rPr lang="en-GB" sz="2800" dirty="0" err="1"/>
              <a:t>gyrru</a:t>
            </a:r>
            <a:r>
              <a:rPr lang="en-GB" sz="2800" dirty="0"/>
              <a:t> </a:t>
            </a:r>
            <a:r>
              <a:rPr lang="en-GB" sz="2800" dirty="0" err="1"/>
              <a:t>i’r</a:t>
            </a:r>
            <a:r>
              <a:rPr lang="en-GB" sz="2800" dirty="0"/>
              <a:t> </a:t>
            </a:r>
            <a:r>
              <a:rPr lang="en-GB" sz="2800" dirty="0" err="1"/>
              <a:t>ysgol</a:t>
            </a:r>
            <a:r>
              <a:rPr lang="en-GB" sz="2800" dirty="0"/>
              <a:t> a </a:t>
            </a:r>
            <a:r>
              <a:rPr lang="en-GB" sz="2800" dirty="0" err="1"/>
              <a:t>hefyd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neidio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awyr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49138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7EF36-9198-42B9-B426-337E99FFD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212" y="810712"/>
            <a:ext cx="2703917" cy="785117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buNone/>
            </a:pPr>
            <a:r>
              <a:rPr lang="en-GB" sz="16000" b="1" dirty="0" err="1"/>
              <a:t>Cemegol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182212" y="1902412"/>
            <a:ext cx="1015634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600" dirty="0" err="1"/>
              <a:t>Unrhywbeth</a:t>
            </a:r>
            <a:r>
              <a:rPr lang="en-GB" sz="3600" dirty="0"/>
              <a:t> </a:t>
            </a:r>
            <a:r>
              <a:rPr lang="en-GB" sz="3600" dirty="0" err="1"/>
              <a:t>sydd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storio</a:t>
            </a:r>
            <a:r>
              <a:rPr lang="en-GB" sz="3600" dirty="0"/>
              <a:t> </a:t>
            </a:r>
            <a:r>
              <a:rPr lang="en-GB" sz="3600" dirty="0" err="1"/>
              <a:t>sydd</a:t>
            </a:r>
            <a:r>
              <a:rPr lang="en-GB" sz="3600" dirty="0"/>
              <a:t> </a:t>
            </a:r>
            <a:r>
              <a:rPr lang="en-GB" sz="3600" dirty="0" err="1"/>
              <a:t>gallu</a:t>
            </a:r>
            <a:r>
              <a:rPr lang="en-GB" sz="3600" dirty="0"/>
              <a:t> </a:t>
            </a:r>
            <a:r>
              <a:rPr lang="en-GB" sz="3600" dirty="0" err="1"/>
              <a:t>cael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rhyddhau</a:t>
            </a:r>
            <a:r>
              <a:rPr lang="en-GB" sz="3600" dirty="0"/>
              <a:t> </a:t>
            </a:r>
            <a:r>
              <a:rPr lang="en-GB" sz="3600" dirty="0" err="1"/>
              <a:t>drwy</a:t>
            </a:r>
            <a:r>
              <a:rPr lang="en-GB" sz="3600" dirty="0"/>
              <a:t> </a:t>
            </a:r>
            <a:r>
              <a:rPr lang="en-GB" sz="3600" u="sng" dirty="0" err="1"/>
              <a:t>adwaith</a:t>
            </a:r>
            <a:r>
              <a:rPr lang="en-GB" sz="3600" u="sng" dirty="0"/>
              <a:t> </a:t>
            </a:r>
            <a:r>
              <a:rPr lang="en-GB" sz="3600" u="sng" dirty="0" err="1"/>
              <a:t>cemegol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cemegol</a:t>
            </a:r>
            <a:r>
              <a:rPr lang="en-GB" sz="3600" dirty="0"/>
              <a:t>.</a:t>
            </a:r>
          </a:p>
        </p:txBody>
      </p:sp>
      <p:pic>
        <p:nvPicPr>
          <p:cNvPr id="1026" name="Picture 2" descr="Image result for pizza clip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746" y="3856207"/>
            <a:ext cx="2809693" cy="195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Image result for battery clip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75" b="97500" l="3182" r="94318">
                        <a14:foregroundMark x1="72841" y1="24500" x2="72841" y2="2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510" y="3503510"/>
            <a:ext cx="2652964" cy="241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4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7EF36-9198-42B9-B426-337E99FFD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368" y="966636"/>
            <a:ext cx="2771215" cy="796835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19200" b="1" dirty="0" err="1"/>
              <a:t>Trdydanol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240971" y="1763471"/>
            <a:ext cx="104372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600" dirty="0"/>
              <a:t>Mae </a:t>
            </a:r>
            <a:r>
              <a:rPr lang="en-GB" sz="3600" dirty="0" err="1"/>
              <a:t>hwn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fath</a:t>
            </a:r>
            <a:r>
              <a:rPr lang="en-GB" sz="3600" dirty="0"/>
              <a:t> </a:t>
            </a:r>
            <a:r>
              <a:rPr lang="en-GB" sz="3600" dirty="0" err="1"/>
              <a:t>defnyddiol</a:t>
            </a:r>
            <a:r>
              <a:rPr lang="en-GB" sz="3600" dirty="0"/>
              <a:t> </a:t>
            </a:r>
            <a:r>
              <a:rPr lang="en-GB" sz="3600" dirty="0" err="1"/>
              <a:t>iawn</a:t>
            </a:r>
            <a:r>
              <a:rPr lang="en-GB" sz="3600" dirty="0"/>
              <a:t> o </a:t>
            </a:r>
            <a:r>
              <a:rPr lang="en-GB" sz="3600" dirty="0" err="1"/>
              <a:t>egni</a:t>
            </a:r>
            <a:r>
              <a:rPr lang="en-GB" sz="3600" dirty="0"/>
              <a:t>, </a:t>
            </a:r>
            <a:r>
              <a:rPr lang="en-GB" sz="3600" dirty="0" err="1"/>
              <a:t>oherwydd</a:t>
            </a:r>
            <a:r>
              <a:rPr lang="en-GB" sz="3600" dirty="0"/>
              <a:t> </a:t>
            </a:r>
            <a:r>
              <a:rPr lang="en-GB" sz="3600" dirty="0" err="1"/>
              <a:t>mae’n</a:t>
            </a:r>
            <a:r>
              <a:rPr lang="en-GB" sz="3600" dirty="0"/>
              <a:t> </a:t>
            </a:r>
            <a:r>
              <a:rPr lang="en-GB" sz="3600" dirty="0" err="1"/>
              <a:t>hawdd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newid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ffurfiau</a:t>
            </a:r>
            <a:r>
              <a:rPr lang="en-GB" sz="3600" dirty="0"/>
              <a:t> </a:t>
            </a:r>
            <a:r>
              <a:rPr lang="en-GB" sz="3600" dirty="0" err="1"/>
              <a:t>eraill</a:t>
            </a:r>
            <a:r>
              <a:rPr lang="en-GB" sz="3600" dirty="0"/>
              <a:t>. </a:t>
            </a:r>
            <a:r>
              <a:rPr lang="en-GB" sz="3600" dirty="0" err="1"/>
              <a:t>Lle</a:t>
            </a:r>
            <a:r>
              <a:rPr lang="en-GB" sz="3600" dirty="0"/>
              <a:t> </a:t>
            </a:r>
            <a:r>
              <a:rPr lang="en-GB" sz="3600" dirty="0" err="1"/>
              <a:t>bynnag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cerrynt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llifo</a:t>
            </a:r>
            <a:r>
              <a:rPr lang="en-GB" sz="3600" dirty="0"/>
              <a:t>,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trydanol</a:t>
            </a:r>
            <a:r>
              <a:rPr lang="en-GB" sz="3600" dirty="0"/>
              <a:t>.</a:t>
            </a:r>
          </a:p>
        </p:txBody>
      </p:sp>
      <p:pic>
        <p:nvPicPr>
          <p:cNvPr id="2054" name="Picture 6" descr="Image result for bulb circuit simple 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958" y="3656737"/>
            <a:ext cx="2639876" cy="263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elated imag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34" b="97598" l="10000" r="821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11" t="68156" r="16230"/>
          <a:stretch/>
        </p:blipFill>
        <p:spPr bwMode="auto">
          <a:xfrm rot="5400000">
            <a:off x="3032144" y="4621215"/>
            <a:ext cx="1974878" cy="118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reeform 8"/>
          <p:cNvSpPr/>
          <p:nvPr/>
        </p:nvSpPr>
        <p:spPr>
          <a:xfrm>
            <a:off x="3801495" y="5904411"/>
            <a:ext cx="4846116" cy="682502"/>
          </a:xfrm>
          <a:custGeom>
            <a:avLst/>
            <a:gdLst>
              <a:gd name="connsiteX0" fmla="*/ 234928 w 4846116"/>
              <a:gd name="connsiteY0" fmla="*/ 209006 h 682502"/>
              <a:gd name="connsiteX1" fmla="*/ 522311 w 4846116"/>
              <a:gd name="connsiteY1" fmla="*/ 679269 h 682502"/>
              <a:gd name="connsiteX2" fmla="*/ 4846116 w 4846116"/>
              <a:gd name="connsiteY2" fmla="*/ 0 h 682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46116" h="682502">
                <a:moveTo>
                  <a:pt x="234928" y="209006"/>
                </a:moveTo>
                <a:cubicBezTo>
                  <a:pt x="-5646" y="461554"/>
                  <a:pt x="-246220" y="714103"/>
                  <a:pt x="522311" y="679269"/>
                </a:cubicBezTo>
                <a:cubicBezTo>
                  <a:pt x="1290842" y="644435"/>
                  <a:pt x="4186442" y="311331"/>
                  <a:pt x="4846116" y="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075611" y="3974108"/>
            <a:ext cx="4402183" cy="1669046"/>
          </a:xfrm>
          <a:custGeom>
            <a:avLst/>
            <a:gdLst>
              <a:gd name="connsiteX0" fmla="*/ 0 w 4402183"/>
              <a:gd name="connsiteY0" fmla="*/ 284383 h 1669046"/>
              <a:gd name="connsiteX1" fmla="*/ 2272938 w 4402183"/>
              <a:gd name="connsiteY1" fmla="*/ 101503 h 1669046"/>
              <a:gd name="connsiteX2" fmla="*/ 4402183 w 4402183"/>
              <a:gd name="connsiteY2" fmla="*/ 1669046 h 166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02183" h="1669046">
                <a:moveTo>
                  <a:pt x="0" y="284383"/>
                </a:moveTo>
                <a:cubicBezTo>
                  <a:pt x="769620" y="77554"/>
                  <a:pt x="1539241" y="-129274"/>
                  <a:pt x="2272938" y="101503"/>
                </a:cubicBezTo>
                <a:cubicBezTo>
                  <a:pt x="3006635" y="332280"/>
                  <a:pt x="4217126" y="1540595"/>
                  <a:pt x="4402183" y="1669046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6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Image result for bulb clip art">
            <a:extLst>
              <a:ext uri="{FF2B5EF4-FFF2-40B4-BE49-F238E27FC236}">
                <a16:creationId xmlns:a16="http://schemas.microsoft.com/office/drawing/2014/main" id="{76F792D3-A92F-4E95-B06E-438090EA71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49673" y1="46732" x2="49673" y2="46732"/>
                        <a14:foregroundMark x1="52288" y1="38562" x2="51961" y2="40359"/>
                        <a14:foregroundMark x1="60458" y1="32516" x2="60458" y2="32516"/>
                        <a14:foregroundMark x1="72386" y1="31863" x2="72386" y2="31863"/>
                        <a14:foregroundMark x1="81699" y1="37418" x2="81699" y2="37418"/>
                        <a14:foregroundMark x1="82843" y1="38889" x2="82843" y2="38889"/>
                        <a14:foregroundMark x1="82516" y1="47876" x2="82516" y2="47876"/>
                        <a14:foregroundMark x1="82026" y1="49346" x2="82026" y2="49346"/>
                        <a14:foregroundMark x1="79412" y1="56373" x2="86928" y2="52288"/>
                        <a14:foregroundMark x1="61601" y1="63072" x2="61601" y2="63072"/>
                        <a14:foregroundMark x1="61275" y1="64542" x2="66013" y2="57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026" t="28038" r="8522" b="22541"/>
          <a:stretch/>
        </p:blipFill>
        <p:spPr bwMode="auto">
          <a:xfrm>
            <a:off x="7057590" y="3133324"/>
            <a:ext cx="3161213" cy="336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64673E74-0FE1-412E-824E-35C93F099FF1}"/>
              </a:ext>
            </a:extLst>
          </p:cNvPr>
          <p:cNvSpPr txBox="1">
            <a:spLocks/>
          </p:cNvSpPr>
          <p:nvPr/>
        </p:nvSpPr>
        <p:spPr>
          <a:xfrm>
            <a:off x="1804736" y="1134388"/>
            <a:ext cx="1936476" cy="5509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5200" b="1" dirty="0" err="1"/>
              <a:t>Golau</a:t>
            </a:r>
            <a:endParaRPr lang="en-GB" sz="5200" dirty="0"/>
          </a:p>
        </p:txBody>
      </p:sp>
      <p:sp>
        <p:nvSpPr>
          <p:cNvPr id="3" name="Rectangle 2"/>
          <p:cNvSpPr/>
          <p:nvPr/>
        </p:nvSpPr>
        <p:spPr>
          <a:xfrm>
            <a:off x="1804736" y="1805902"/>
            <a:ext cx="96142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Mae </a:t>
            </a:r>
            <a:r>
              <a:rPr lang="en-GB" sz="3600" dirty="0" err="1"/>
              <a:t>unrhywbeth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oleuol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rhoi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golau</a:t>
            </a:r>
            <a:r>
              <a:rPr lang="en-GB" sz="3600" dirty="0"/>
              <a:t>. </a:t>
            </a:r>
            <a:r>
              <a:rPr lang="en-GB" sz="3600" dirty="0" err="1"/>
              <a:t>Pethau</a:t>
            </a:r>
            <a:r>
              <a:rPr lang="en-GB" sz="3600" dirty="0"/>
              <a:t> </a:t>
            </a:r>
            <a:r>
              <a:rPr lang="en-GB" sz="3600" dirty="0" err="1"/>
              <a:t>fel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haul, </a:t>
            </a:r>
            <a:r>
              <a:rPr lang="en-GB" sz="3600" dirty="0" err="1"/>
              <a:t>bylbiau</a:t>
            </a:r>
            <a:r>
              <a:rPr lang="en-GB" sz="3600" dirty="0"/>
              <a:t> </a:t>
            </a:r>
            <a:r>
              <a:rPr lang="en-GB" sz="3600" dirty="0" err="1"/>
              <a:t>golau</a:t>
            </a:r>
            <a:r>
              <a:rPr lang="en-GB" sz="3600" dirty="0"/>
              <a:t> a </a:t>
            </a:r>
            <a:r>
              <a:rPr lang="en-GB" sz="3600" dirty="0" err="1"/>
              <a:t>chanwyllau</a:t>
            </a:r>
            <a:r>
              <a:rPr lang="en-GB" sz="3600" dirty="0"/>
              <a:t>. </a:t>
            </a:r>
          </a:p>
        </p:txBody>
      </p:sp>
      <p:pic>
        <p:nvPicPr>
          <p:cNvPr id="4098" name="Picture 2" descr="Image result for su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142" y="3560228"/>
            <a:ext cx="2718253" cy="256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571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64673E74-0FE1-412E-824E-35C93F099FF1}"/>
              </a:ext>
            </a:extLst>
          </p:cNvPr>
          <p:cNvSpPr txBox="1">
            <a:spLocks/>
          </p:cNvSpPr>
          <p:nvPr/>
        </p:nvSpPr>
        <p:spPr>
          <a:xfrm>
            <a:off x="1804736" y="858588"/>
            <a:ext cx="1936476" cy="5509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5200" b="1" dirty="0" err="1"/>
              <a:t>Sain</a:t>
            </a:r>
            <a:endParaRPr lang="en-GB" sz="5200" dirty="0"/>
          </a:p>
        </p:txBody>
      </p:sp>
      <p:sp>
        <p:nvSpPr>
          <p:cNvPr id="3" name="Rectangle 2"/>
          <p:cNvSpPr/>
          <p:nvPr/>
        </p:nvSpPr>
        <p:spPr>
          <a:xfrm>
            <a:off x="1804736" y="1583834"/>
            <a:ext cx="922031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Mae </a:t>
            </a:r>
            <a:r>
              <a:rPr lang="en-GB" sz="3600" dirty="0" err="1"/>
              <a:t>unrhywbeth</a:t>
            </a:r>
            <a:r>
              <a:rPr lang="en-GB" sz="3600" dirty="0"/>
              <a:t> </a:t>
            </a:r>
            <a:r>
              <a:rPr lang="en-GB" sz="3600" dirty="0" err="1"/>
              <a:t>swnllyd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defnyddio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sain</a:t>
            </a:r>
            <a:r>
              <a:rPr lang="en-GB" sz="3600" dirty="0"/>
              <a:t>. </a:t>
            </a:r>
            <a:r>
              <a:rPr lang="en-GB" sz="3600" dirty="0" err="1"/>
              <a:t>Pethau</a:t>
            </a:r>
            <a:r>
              <a:rPr lang="en-GB" sz="3600" dirty="0"/>
              <a:t> </a:t>
            </a:r>
            <a:r>
              <a:rPr lang="en-GB" sz="3600" dirty="0" err="1"/>
              <a:t>fel</a:t>
            </a:r>
            <a:r>
              <a:rPr lang="en-GB" sz="3600" dirty="0"/>
              <a:t> </a:t>
            </a:r>
            <a:r>
              <a:rPr lang="en-GB" sz="3600" dirty="0" err="1"/>
              <a:t>llais</a:t>
            </a:r>
            <a:r>
              <a:rPr lang="en-GB" sz="3600" dirty="0"/>
              <a:t>, </a:t>
            </a:r>
            <a:r>
              <a:rPr lang="en-GB" sz="3600" dirty="0" err="1"/>
              <a:t>seinydd</a:t>
            </a:r>
            <a:r>
              <a:rPr lang="en-GB" sz="3600" dirty="0"/>
              <a:t> a </a:t>
            </a:r>
            <a:r>
              <a:rPr lang="en-GB" sz="3600" dirty="0" err="1"/>
              <a:t>offerynnau</a:t>
            </a:r>
            <a:r>
              <a:rPr lang="en-GB" sz="3600" dirty="0"/>
              <a:t>. </a:t>
            </a:r>
          </a:p>
        </p:txBody>
      </p:sp>
      <p:pic>
        <p:nvPicPr>
          <p:cNvPr id="5" name="Picture 12" descr="Image result for microphone clipart">
            <a:extLst>
              <a:ext uri="{FF2B5EF4-FFF2-40B4-BE49-F238E27FC236}">
                <a16:creationId xmlns:a16="http://schemas.microsoft.com/office/drawing/2014/main" id="{C38E7A10-7218-4D42-860C-10E4DA7E37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08"/>
          <a:stretch/>
        </p:blipFill>
        <p:spPr bwMode="auto">
          <a:xfrm>
            <a:off x="7064049" y="2958493"/>
            <a:ext cx="3042999" cy="279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guitar clip art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9" b="98125" l="4844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469762" y="2784163"/>
            <a:ext cx="3748161" cy="374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2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E2556E41-A9C2-46FC-A8BC-E03818BEC651}"/>
              </a:ext>
            </a:extLst>
          </p:cNvPr>
          <p:cNvSpPr txBox="1">
            <a:spLocks/>
          </p:cNvSpPr>
          <p:nvPr/>
        </p:nvSpPr>
        <p:spPr>
          <a:xfrm>
            <a:off x="1449413" y="902050"/>
            <a:ext cx="5722096" cy="835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200" b="1" dirty="0" err="1"/>
              <a:t>Cinetig</a:t>
            </a:r>
            <a:r>
              <a:rPr lang="en-GB" sz="5200" b="1" dirty="0"/>
              <a:t> (</a:t>
            </a:r>
            <a:r>
              <a:rPr lang="en-GB" sz="5200" b="1" dirty="0" err="1"/>
              <a:t>Symudiad</a:t>
            </a:r>
            <a:r>
              <a:rPr lang="en-GB" sz="5200" b="1" dirty="0"/>
              <a:t>)</a:t>
            </a:r>
            <a:endParaRPr lang="en-GB" sz="5200" dirty="0"/>
          </a:p>
        </p:txBody>
      </p:sp>
      <p:sp>
        <p:nvSpPr>
          <p:cNvPr id="4" name="Rectangle 3"/>
          <p:cNvSpPr/>
          <p:nvPr/>
        </p:nvSpPr>
        <p:spPr>
          <a:xfrm>
            <a:off x="1715247" y="1626439"/>
            <a:ext cx="1021114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/>
              <a:t>Mae </a:t>
            </a:r>
            <a:r>
              <a:rPr lang="en-GB" sz="4400" dirty="0" err="1"/>
              <a:t>unrhywbeth</a:t>
            </a:r>
            <a:r>
              <a:rPr lang="en-GB" sz="4400" dirty="0"/>
              <a:t> </a:t>
            </a:r>
            <a:r>
              <a:rPr lang="en-GB" sz="4400" dirty="0" err="1"/>
              <a:t>sy’n</a:t>
            </a:r>
            <a:r>
              <a:rPr lang="en-GB" sz="4400" dirty="0"/>
              <a:t> </a:t>
            </a:r>
            <a:r>
              <a:rPr lang="en-GB" sz="4400" dirty="0" err="1"/>
              <a:t>symud</a:t>
            </a:r>
            <a:r>
              <a:rPr lang="en-GB" sz="4400" dirty="0"/>
              <a:t> </a:t>
            </a:r>
            <a:r>
              <a:rPr lang="en-GB" sz="4400" dirty="0" err="1"/>
              <a:t>gyda</a:t>
            </a:r>
            <a:r>
              <a:rPr lang="en-GB" sz="4400" dirty="0"/>
              <a:t> </a:t>
            </a:r>
            <a:r>
              <a:rPr lang="en-GB" sz="4400" dirty="0" err="1"/>
              <a:t>egni</a:t>
            </a:r>
            <a:r>
              <a:rPr lang="en-GB" sz="4400" dirty="0"/>
              <a:t> </a:t>
            </a:r>
            <a:r>
              <a:rPr lang="en-GB" sz="4400" dirty="0" err="1"/>
              <a:t>cinetig</a:t>
            </a:r>
            <a:r>
              <a:rPr lang="en-GB" sz="2800" dirty="0"/>
              <a:t>.</a:t>
            </a:r>
          </a:p>
        </p:txBody>
      </p:sp>
      <p:pic>
        <p:nvPicPr>
          <p:cNvPr id="3074" name="Picture 2" descr="Image result for lamborghini clip ar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54" b="89969" l="2500" r="90000">
                        <a14:foregroundMark x1="33068" y1="25392" x2="44432" y2="366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221" y="3797378"/>
            <a:ext cx="4584023" cy="166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lated imag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660"/>
          <a:stretch/>
        </p:blipFill>
        <p:spPr bwMode="auto">
          <a:xfrm>
            <a:off x="5874832" y="2934225"/>
            <a:ext cx="3966894" cy="263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standing on a diving board clip art">
            <a:extLst>
              <a:ext uri="{FF2B5EF4-FFF2-40B4-BE49-F238E27FC236}">
                <a16:creationId xmlns:a16="http://schemas.microsoft.com/office/drawing/2014/main" id="{233AFFBA-5843-4A63-B784-979C58882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157" y="2567355"/>
            <a:ext cx="3406843" cy="443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2D6F88F-2F0A-4375-8C42-DEC13687B5A2}"/>
              </a:ext>
            </a:extLst>
          </p:cNvPr>
          <p:cNvSpPr txBox="1">
            <a:spLocks/>
          </p:cNvSpPr>
          <p:nvPr/>
        </p:nvSpPr>
        <p:spPr>
          <a:xfrm>
            <a:off x="838200" y="1109862"/>
            <a:ext cx="6320246" cy="61443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800" b="1" dirty="0" err="1"/>
              <a:t>Disgyrchiant</a:t>
            </a:r>
            <a:r>
              <a:rPr lang="en-GB" sz="20800" b="1" dirty="0"/>
              <a:t> </a:t>
            </a:r>
            <a:r>
              <a:rPr lang="en-GB" sz="20800" b="1" dirty="0" err="1"/>
              <a:t>Potensial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10774680" cy="1152706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Mae </a:t>
            </a:r>
            <a:r>
              <a:rPr lang="en-GB" sz="3600" dirty="0" err="1"/>
              <a:t>unrhywbeth</a:t>
            </a:r>
            <a:r>
              <a:rPr lang="en-GB" sz="3600" dirty="0"/>
              <a:t> </a:t>
            </a:r>
            <a:r>
              <a:rPr lang="en-GB" sz="3600" dirty="0" err="1"/>
              <a:t>uwchben</a:t>
            </a:r>
            <a:r>
              <a:rPr lang="en-GB" sz="3600" dirty="0"/>
              <a:t> y </a:t>
            </a:r>
            <a:r>
              <a:rPr lang="en-GB" sz="3600" dirty="0" err="1"/>
              <a:t>Ddaear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potensial</a:t>
            </a:r>
            <a:r>
              <a:rPr lang="en-GB" sz="3600" dirty="0"/>
              <a:t>. </a:t>
            </a:r>
            <a:r>
              <a:rPr lang="en-GB" sz="3600" dirty="0" err="1"/>
              <a:t>Pethau</a:t>
            </a:r>
            <a:r>
              <a:rPr lang="en-GB" sz="3600" dirty="0"/>
              <a:t> </a:t>
            </a:r>
            <a:r>
              <a:rPr lang="en-GB" sz="3600" dirty="0" err="1"/>
              <a:t>fel</a:t>
            </a:r>
            <a:r>
              <a:rPr lang="en-GB" sz="3600" dirty="0"/>
              <a:t> </a:t>
            </a:r>
            <a:r>
              <a:rPr lang="en-GB" sz="3600" dirty="0" err="1"/>
              <a:t>awyren</a:t>
            </a:r>
            <a:r>
              <a:rPr lang="en-GB" sz="3600" dirty="0"/>
              <a:t> a </a:t>
            </a:r>
            <a:r>
              <a:rPr lang="en-GB" sz="3600" dirty="0" err="1"/>
              <a:t>phlymwyr</a:t>
            </a:r>
            <a:r>
              <a:rPr lang="en-GB" sz="3600" dirty="0"/>
              <a:t>.</a:t>
            </a:r>
          </a:p>
          <a:p>
            <a:endParaRPr lang="en-GB" dirty="0"/>
          </a:p>
        </p:txBody>
      </p:sp>
      <p:pic>
        <p:nvPicPr>
          <p:cNvPr id="7170" name="Picture 2" descr="Image result for plane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8936">
            <a:off x="1944747" y="3349319"/>
            <a:ext cx="5733865" cy="286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69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204CBFE-34BD-4ED5-80C4-992AECFEF507}"/>
              </a:ext>
            </a:extLst>
          </p:cNvPr>
          <p:cNvSpPr txBox="1">
            <a:spLocks/>
          </p:cNvSpPr>
          <p:nvPr/>
        </p:nvSpPr>
        <p:spPr>
          <a:xfrm>
            <a:off x="0" y="903752"/>
            <a:ext cx="7522393" cy="76829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200" b="1" dirty="0" err="1"/>
              <a:t>Elastig</a:t>
            </a:r>
            <a:r>
              <a:rPr lang="en-GB" sz="5200" b="1" dirty="0"/>
              <a:t> </a:t>
            </a:r>
            <a:r>
              <a:rPr lang="en-GB" sz="5200" b="1" dirty="0" err="1"/>
              <a:t>Potensial</a:t>
            </a:r>
            <a:endParaRPr lang="en-GB" sz="52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65216" y="1672046"/>
            <a:ext cx="10515600" cy="979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Mae </a:t>
            </a:r>
            <a:r>
              <a:rPr lang="en-GB" sz="3600" dirty="0" err="1"/>
              <a:t>unrhywbeth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cael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ymestyn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egni</a:t>
            </a:r>
            <a:r>
              <a:rPr lang="en-GB" sz="3600" dirty="0"/>
              <a:t> </a:t>
            </a:r>
            <a:r>
              <a:rPr lang="en-GB" sz="3600" dirty="0" err="1"/>
              <a:t>elastig</a:t>
            </a:r>
            <a:r>
              <a:rPr lang="en-GB" sz="3600" dirty="0"/>
              <a:t>. </a:t>
            </a:r>
            <a:r>
              <a:rPr lang="en-GB" sz="3600" dirty="0" err="1"/>
              <a:t>Pethau</a:t>
            </a:r>
            <a:r>
              <a:rPr lang="en-GB" sz="3600" dirty="0"/>
              <a:t> </a:t>
            </a:r>
            <a:r>
              <a:rPr lang="en-GB" sz="3600" dirty="0" err="1"/>
              <a:t>fel</a:t>
            </a:r>
            <a:r>
              <a:rPr lang="en-GB" sz="3600" dirty="0"/>
              <a:t> </a:t>
            </a:r>
            <a:r>
              <a:rPr lang="en-GB" sz="3600" dirty="0" err="1"/>
              <a:t>bandiau</a:t>
            </a:r>
            <a:r>
              <a:rPr lang="en-GB" sz="3600" dirty="0"/>
              <a:t> </a:t>
            </a:r>
            <a:r>
              <a:rPr lang="en-GB" sz="3600" dirty="0" err="1"/>
              <a:t>rwbwr</a:t>
            </a:r>
            <a:r>
              <a:rPr lang="en-GB" sz="3600" dirty="0"/>
              <a:t> a </a:t>
            </a:r>
            <a:r>
              <a:rPr lang="en-GB" sz="3600" dirty="0" err="1"/>
              <a:t>sbring</a:t>
            </a:r>
            <a:endParaRPr lang="en-GB" sz="36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262" y="3069771"/>
            <a:ext cx="3174274" cy="3174274"/>
          </a:xfrm>
          <a:prstGeom prst="rect">
            <a:avLst/>
          </a:prstGeom>
        </p:spPr>
      </p:pic>
      <p:pic>
        <p:nvPicPr>
          <p:cNvPr id="12" name="Picture 11" descr="A picture containing object, light&#10;&#10;Description automatically generated">
            <a:extLst>
              <a:ext uri="{FF2B5EF4-FFF2-40B4-BE49-F238E27FC236}">
                <a16:creationId xmlns:a16="http://schemas.microsoft.com/office/drawing/2014/main" id="{ECBE44A3-62A5-4F7C-A08E-3E6B384A48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4384038">
            <a:off x="7528488" y="3124503"/>
            <a:ext cx="2956193" cy="2582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72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E6D4B9F-99D1-4CCD-8DE0-DAAB690951C3}"/>
              </a:ext>
            </a:extLst>
          </p:cNvPr>
          <p:cNvSpPr txBox="1">
            <a:spLocks/>
          </p:cNvSpPr>
          <p:nvPr/>
        </p:nvSpPr>
        <p:spPr>
          <a:xfrm>
            <a:off x="1305705" y="1749542"/>
            <a:ext cx="5722112" cy="3405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600" b="1" dirty="0" err="1"/>
              <a:t>Thermol</a:t>
            </a:r>
            <a:r>
              <a:rPr lang="en-GB" sz="5600" b="1" dirty="0"/>
              <a:t> (</a:t>
            </a:r>
            <a:r>
              <a:rPr lang="en-GB" sz="5600" b="1" dirty="0" err="1"/>
              <a:t>Gwres</a:t>
            </a:r>
            <a:r>
              <a:rPr lang="en-GB" sz="5600" b="1" dirty="0"/>
              <a:t>)		</a:t>
            </a:r>
            <a:endParaRPr lang="en-GB" sz="5600" dirty="0"/>
          </a:p>
        </p:txBody>
      </p:sp>
      <p:sp>
        <p:nvSpPr>
          <p:cNvPr id="3" name="Rectangle 2"/>
          <p:cNvSpPr/>
          <p:nvPr/>
        </p:nvSpPr>
        <p:spPr>
          <a:xfrm>
            <a:off x="1305705" y="1946366"/>
            <a:ext cx="1007204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unrhywbeth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tymheredd</a:t>
            </a:r>
            <a:r>
              <a:rPr lang="en-GB" sz="2800" dirty="0"/>
              <a:t> </a:t>
            </a:r>
            <a:r>
              <a:rPr lang="en-GB" sz="2800" dirty="0" err="1"/>
              <a:t>uwchben</a:t>
            </a:r>
            <a:r>
              <a:rPr lang="en-GB" sz="2800" dirty="0"/>
              <a:t> </a:t>
            </a:r>
            <a:r>
              <a:rPr lang="en-GB" sz="2800" dirty="0" err="1"/>
              <a:t>sero</a:t>
            </a:r>
            <a:r>
              <a:rPr lang="en-GB" sz="2800" dirty="0"/>
              <a:t> </a:t>
            </a:r>
            <a:r>
              <a:rPr lang="en-GB" sz="2800" dirty="0" err="1"/>
              <a:t>absoliwt</a:t>
            </a:r>
            <a:r>
              <a:rPr lang="en-GB" sz="2800" dirty="0"/>
              <a:t> (-273</a:t>
            </a:r>
            <a:r>
              <a:rPr lang="en-GB" sz="2800" baseline="30000" dirty="0"/>
              <a:t>o</a:t>
            </a:r>
            <a:r>
              <a:rPr lang="en-GB" sz="2800" dirty="0"/>
              <a:t>C) </a:t>
            </a:r>
            <a:r>
              <a:rPr lang="en-GB" sz="2800" dirty="0" err="1"/>
              <a:t>gyda</a:t>
            </a:r>
            <a:r>
              <a:rPr lang="en-GB" sz="2800" dirty="0"/>
              <a:t> </a:t>
            </a:r>
            <a:r>
              <a:rPr lang="en-GB" sz="2800" dirty="0" err="1"/>
              <a:t>egni</a:t>
            </a:r>
            <a:r>
              <a:rPr lang="en-GB" sz="2800" dirty="0"/>
              <a:t> </a:t>
            </a:r>
            <a:r>
              <a:rPr lang="en-GB" sz="2800" dirty="0" err="1"/>
              <a:t>gwres</a:t>
            </a:r>
            <a:r>
              <a:rPr lang="en-GB" sz="2800" dirty="0"/>
              <a:t>.  Y </a:t>
            </a:r>
            <a:r>
              <a:rPr lang="en-GB" sz="2800" dirty="0" err="1"/>
              <a:t>fwyaf</a:t>
            </a:r>
            <a:r>
              <a:rPr lang="en-GB" sz="2800" dirty="0"/>
              <a:t> </a:t>
            </a:r>
            <a:r>
              <a:rPr lang="en-GB" sz="2800" dirty="0" err="1"/>
              <a:t>poeth</a:t>
            </a:r>
            <a:r>
              <a:rPr lang="en-GB" sz="2800" dirty="0"/>
              <a:t> y </a:t>
            </a:r>
            <a:r>
              <a:rPr lang="en-GB" sz="2800" dirty="0" err="1"/>
              <a:t>gwrthrych</a:t>
            </a:r>
            <a:r>
              <a:rPr lang="en-GB" sz="2800" dirty="0"/>
              <a:t> y </a:t>
            </a:r>
            <a:r>
              <a:rPr lang="en-GB" sz="2800" dirty="0" err="1"/>
              <a:t>mwyaf</a:t>
            </a:r>
            <a:r>
              <a:rPr lang="en-GB" sz="2800" dirty="0"/>
              <a:t> o </a:t>
            </a:r>
            <a:r>
              <a:rPr lang="en-GB" sz="2800" dirty="0" err="1"/>
              <a:t>egni</a:t>
            </a:r>
            <a:r>
              <a:rPr lang="en-GB" sz="2800" dirty="0"/>
              <a:t> </a:t>
            </a:r>
            <a:r>
              <a:rPr lang="en-GB" sz="2800" dirty="0" err="1"/>
              <a:t>gwres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ganddo</a:t>
            </a:r>
            <a:r>
              <a:rPr lang="en-GB" sz="2800" dirty="0"/>
              <a:t>.</a:t>
            </a:r>
          </a:p>
        </p:txBody>
      </p:sp>
      <p:pic>
        <p:nvPicPr>
          <p:cNvPr id="6146" name="Picture 2" descr="Image result for fi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717" y="3331361"/>
            <a:ext cx="2394070" cy="308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pot on the stove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883" y="3331361"/>
            <a:ext cx="2991873" cy="299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805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rugby player clipart">
            <a:extLst>
              <a:ext uri="{FF2B5EF4-FFF2-40B4-BE49-F238E27FC236}">
                <a16:creationId xmlns:a16="http://schemas.microsoft.com/office/drawing/2014/main" id="{C2D8B441-B95B-4FCD-85C7-99AA8B4DC0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40" y="1150088"/>
            <a:ext cx="5653613" cy="565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gymnastics clip art">
            <a:extLst>
              <a:ext uri="{FF2B5EF4-FFF2-40B4-BE49-F238E27FC236}">
                <a16:creationId xmlns:a16="http://schemas.microsoft.com/office/drawing/2014/main" id="{C6EFA5C8-AE63-4A6B-A7DB-8A4C174E02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2" t="6684" r="17562" b="5605"/>
          <a:stretch/>
        </p:blipFill>
        <p:spPr bwMode="auto">
          <a:xfrm>
            <a:off x="6163566" y="1204387"/>
            <a:ext cx="5298832" cy="5545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167AAB3-667E-489A-B8DC-BAAB2AF1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953" y="75307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Pa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fathau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o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egni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sydd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waith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36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6A07-007B-4041-9A09-D2B8F405C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 err="1">
                <a:solidFill>
                  <a:schemeClr val="accent6">
                    <a:lumMod val="75000"/>
                  </a:schemeClr>
                </a:solidFill>
              </a:rPr>
              <a:t>Trosglwyddiad</a:t>
            </a:r>
            <a:r>
              <a:rPr lang="en-GB" sz="5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5400" b="1" dirty="0" err="1">
                <a:solidFill>
                  <a:schemeClr val="accent6">
                    <a:lumMod val="75000"/>
                  </a:schemeClr>
                </a:solidFill>
              </a:rPr>
              <a:t>egni</a:t>
            </a:r>
            <a:endParaRPr lang="en-GB" sz="54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54B03CA-F740-4B64-B050-7898986C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903" y="2801565"/>
            <a:ext cx="2217533" cy="627435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16000" b="1" dirty="0" err="1"/>
              <a:t>Trydanol</a:t>
            </a:r>
            <a:r>
              <a:rPr lang="en-GB" sz="3600" b="1" dirty="0"/>
              <a:t>		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E78C9B-5C9E-4CA6-8FCD-29A32A7C4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8059" y="2251258"/>
            <a:ext cx="9583270" cy="235548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7" name="Picture 6" descr="Image result for bulb clip art">
            <a:extLst>
              <a:ext uri="{FF2B5EF4-FFF2-40B4-BE49-F238E27FC236}">
                <a16:creationId xmlns:a16="http://schemas.microsoft.com/office/drawing/2014/main" id="{D0C8BB0E-913D-40F3-BD59-07840CAB8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9673" y1="46732" x2="49673" y2="46732"/>
                        <a14:foregroundMark x1="52288" y1="38562" x2="51961" y2="40359"/>
                        <a14:foregroundMark x1="60458" y1="32516" x2="60458" y2="32516"/>
                        <a14:foregroundMark x1="72386" y1="31863" x2="72386" y2="31863"/>
                        <a14:foregroundMark x1="81699" y1="37418" x2="81699" y2="37418"/>
                        <a14:foregroundMark x1="82843" y1="38889" x2="82843" y2="38889"/>
                        <a14:foregroundMark x1="82516" y1="47876" x2="82516" y2="47876"/>
                        <a14:foregroundMark x1="82026" y1="49346" x2="82026" y2="49346"/>
                        <a14:foregroundMark x1="79412" y1="56373" x2="86928" y2="52288"/>
                        <a14:foregroundMark x1="61601" y1="63072" x2="61601" y2="63072"/>
                        <a14:foregroundMark x1="61275" y1="64542" x2="66013" y2="57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901" y="1596700"/>
            <a:ext cx="2625656" cy="262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FAFB628-9738-4699-AC4E-9ED30C1F9ADD}"/>
              </a:ext>
            </a:extLst>
          </p:cNvPr>
          <p:cNvSpPr txBox="1">
            <a:spLocks/>
          </p:cNvSpPr>
          <p:nvPr/>
        </p:nvSpPr>
        <p:spPr>
          <a:xfrm>
            <a:off x="9228416" y="2633170"/>
            <a:ext cx="1719128" cy="5527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4000" b="1" dirty="0" err="1"/>
              <a:t>Golau</a:t>
            </a:r>
            <a:endParaRPr lang="en-GB" sz="4000" dirty="0"/>
          </a:p>
        </p:txBody>
      </p:sp>
      <p:sp>
        <p:nvSpPr>
          <p:cNvPr id="3" name="Rectangle 2"/>
          <p:cNvSpPr/>
          <p:nvPr/>
        </p:nvSpPr>
        <p:spPr>
          <a:xfrm>
            <a:off x="2024622" y="3979307"/>
            <a:ext cx="1617786" cy="467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</a:t>
            </a:r>
            <a:endParaRPr lang="en-GB" sz="2000" dirty="0"/>
          </a:p>
        </p:txBody>
      </p:sp>
      <p:sp>
        <p:nvSpPr>
          <p:cNvPr id="10" name="Rectangle 9"/>
          <p:cNvSpPr/>
          <p:nvPr/>
        </p:nvSpPr>
        <p:spPr>
          <a:xfrm>
            <a:off x="5624634" y="3989570"/>
            <a:ext cx="1397490" cy="467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Declyn</a:t>
            </a:r>
            <a:r>
              <a:rPr lang="en-GB" sz="2000" dirty="0">
                <a:solidFill>
                  <a:schemeClr val="tx1"/>
                </a:solidFill>
              </a:rPr>
              <a:t> (Device)</a:t>
            </a:r>
            <a:endParaRPr lang="en-GB" sz="2000" dirty="0"/>
          </a:p>
        </p:txBody>
      </p:sp>
      <p:sp>
        <p:nvSpPr>
          <p:cNvPr id="11" name="Rectangle 10"/>
          <p:cNvSpPr/>
          <p:nvPr/>
        </p:nvSpPr>
        <p:spPr>
          <a:xfrm>
            <a:off x="8930543" y="3988732"/>
            <a:ext cx="1725733" cy="467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allan</a:t>
            </a:r>
            <a:endParaRPr lang="en-GB" sz="20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FAFB628-9738-4699-AC4E-9ED30C1F9ADD}"/>
              </a:ext>
            </a:extLst>
          </p:cNvPr>
          <p:cNvSpPr txBox="1">
            <a:spLocks/>
          </p:cNvSpPr>
          <p:nvPr/>
        </p:nvSpPr>
        <p:spPr>
          <a:xfrm>
            <a:off x="1800999" y="2721736"/>
            <a:ext cx="2141329" cy="5527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4000" b="1" dirty="0" err="1"/>
              <a:t>Trydanol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9818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2E78C9B-5C9E-4CA6-8FCD-29A32A7C4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67" y="152828"/>
            <a:ext cx="8143489" cy="200159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0" name="Rectangle 19"/>
          <p:cNvSpPr/>
          <p:nvPr/>
        </p:nvSpPr>
        <p:spPr>
          <a:xfrm>
            <a:off x="691662" y="1610029"/>
            <a:ext cx="1414553" cy="427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</a:t>
            </a:r>
            <a:endParaRPr lang="en-GB" sz="2000" dirty="0"/>
          </a:p>
        </p:txBody>
      </p:sp>
      <p:sp>
        <p:nvSpPr>
          <p:cNvPr id="21" name="Rectangle 20"/>
          <p:cNvSpPr/>
          <p:nvPr/>
        </p:nvSpPr>
        <p:spPr>
          <a:xfrm>
            <a:off x="3732741" y="1609803"/>
            <a:ext cx="1149210" cy="4129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Declyn</a:t>
            </a:r>
            <a:endParaRPr lang="en-GB" sz="2000" dirty="0"/>
          </a:p>
        </p:txBody>
      </p:sp>
      <p:sp>
        <p:nvSpPr>
          <p:cNvPr id="22" name="Rectangle 21"/>
          <p:cNvSpPr/>
          <p:nvPr/>
        </p:nvSpPr>
        <p:spPr>
          <a:xfrm>
            <a:off x="6508477" y="1656922"/>
            <a:ext cx="1482910" cy="3340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allan</a:t>
            </a:r>
            <a:endParaRPr lang="en-GB" sz="2000" dirty="0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32E78C9B-5C9E-4CA6-8FCD-29A32A7C4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121" y="2420559"/>
            <a:ext cx="8143489" cy="200159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4" name="Rectangle 53"/>
          <p:cNvSpPr/>
          <p:nvPr/>
        </p:nvSpPr>
        <p:spPr>
          <a:xfrm>
            <a:off x="2601185" y="3872713"/>
            <a:ext cx="1327764" cy="427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</a:t>
            </a:r>
            <a:endParaRPr lang="en-GB" sz="2000" dirty="0"/>
          </a:p>
        </p:txBody>
      </p:sp>
      <p:sp>
        <p:nvSpPr>
          <p:cNvPr id="55" name="Rectangle 54"/>
          <p:cNvSpPr/>
          <p:nvPr/>
        </p:nvSpPr>
        <p:spPr>
          <a:xfrm>
            <a:off x="5605260" y="3887572"/>
            <a:ext cx="1149210" cy="4129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Declyn</a:t>
            </a:r>
            <a:endParaRPr lang="en-GB" sz="2000" dirty="0"/>
          </a:p>
        </p:txBody>
      </p:sp>
      <p:sp>
        <p:nvSpPr>
          <p:cNvPr id="56" name="Rectangle 55"/>
          <p:cNvSpPr/>
          <p:nvPr/>
        </p:nvSpPr>
        <p:spPr>
          <a:xfrm>
            <a:off x="8430781" y="3941195"/>
            <a:ext cx="1482910" cy="3340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allan</a:t>
            </a:r>
            <a:endParaRPr lang="en-GB" sz="2000" dirty="0"/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32E78C9B-5C9E-4CA6-8FCD-29A32A7C4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2741" y="4688290"/>
            <a:ext cx="8143489" cy="200159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0" name="Rectangle 69"/>
          <p:cNvSpPr/>
          <p:nvPr/>
        </p:nvSpPr>
        <p:spPr>
          <a:xfrm>
            <a:off x="4267199" y="6151556"/>
            <a:ext cx="1338061" cy="427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</a:t>
            </a:r>
            <a:endParaRPr lang="en-GB" sz="2000" dirty="0"/>
          </a:p>
        </p:txBody>
      </p:sp>
      <p:sp>
        <p:nvSpPr>
          <p:cNvPr id="71" name="Rectangle 70"/>
          <p:cNvSpPr/>
          <p:nvPr/>
        </p:nvSpPr>
        <p:spPr>
          <a:xfrm>
            <a:off x="7273515" y="6151556"/>
            <a:ext cx="1149210" cy="4129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Declyn</a:t>
            </a:r>
            <a:endParaRPr lang="en-GB" sz="2000" dirty="0"/>
          </a:p>
        </p:txBody>
      </p:sp>
      <p:sp>
        <p:nvSpPr>
          <p:cNvPr id="72" name="Rectangle 71"/>
          <p:cNvSpPr/>
          <p:nvPr/>
        </p:nvSpPr>
        <p:spPr>
          <a:xfrm>
            <a:off x="10049251" y="6198675"/>
            <a:ext cx="1482910" cy="3340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Egni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allan</a:t>
            </a:r>
            <a:endParaRPr lang="en-GB" sz="2000" dirty="0"/>
          </a:p>
        </p:txBody>
      </p:sp>
      <p:sp>
        <p:nvSpPr>
          <p:cNvPr id="73" name="Content Placeholder 2">
            <a:extLst>
              <a:ext uri="{FF2B5EF4-FFF2-40B4-BE49-F238E27FC236}">
                <a16:creationId xmlns:a16="http://schemas.microsoft.com/office/drawing/2014/main" id="{454B03CA-F740-4B64-B050-7898986C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6943" y="420684"/>
            <a:ext cx="1834423" cy="6109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b="1" dirty="0" err="1"/>
              <a:t>Thermol</a:t>
            </a:r>
            <a:endParaRPr lang="en-GB" dirty="0"/>
          </a:p>
        </p:txBody>
      </p:sp>
      <p:pic>
        <p:nvPicPr>
          <p:cNvPr id="74" name="Picture 2" descr="Electric_Kett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15776" y="262387"/>
            <a:ext cx="983140" cy="95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" name="Content Placeholder 2">
            <a:extLst>
              <a:ext uri="{FF2B5EF4-FFF2-40B4-BE49-F238E27FC236}">
                <a16:creationId xmlns:a16="http://schemas.microsoft.com/office/drawing/2014/main" id="{454B03CA-F740-4B64-B050-7898986C0EE2}"/>
              </a:ext>
            </a:extLst>
          </p:cNvPr>
          <p:cNvSpPr txBox="1">
            <a:spLocks/>
          </p:cNvSpPr>
          <p:nvPr/>
        </p:nvSpPr>
        <p:spPr>
          <a:xfrm>
            <a:off x="384444" y="519234"/>
            <a:ext cx="1925002" cy="6109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rgbClr val="FF0000"/>
                </a:solidFill>
              </a:rPr>
              <a:t>Trydanol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052" name="Picture 4" descr="Image result for battery aa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4" r="32503"/>
          <a:stretch/>
        </p:blipFill>
        <p:spPr bwMode="auto">
          <a:xfrm rot="16200000">
            <a:off x="5811578" y="2102126"/>
            <a:ext cx="736573" cy="182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54B03CA-F740-4B64-B050-7898986C0EE2}"/>
              </a:ext>
            </a:extLst>
          </p:cNvPr>
          <p:cNvSpPr txBox="1">
            <a:spLocks/>
          </p:cNvSpPr>
          <p:nvPr/>
        </p:nvSpPr>
        <p:spPr>
          <a:xfrm>
            <a:off x="8261366" y="2709313"/>
            <a:ext cx="1925002" cy="6109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rgbClr val="FF0000"/>
                </a:solidFill>
              </a:rPr>
              <a:t>Trydanol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454B03CA-F740-4B64-B050-7898986C0EE2}"/>
              </a:ext>
            </a:extLst>
          </p:cNvPr>
          <p:cNvSpPr txBox="1">
            <a:spLocks/>
          </p:cNvSpPr>
          <p:nvPr/>
        </p:nvSpPr>
        <p:spPr>
          <a:xfrm>
            <a:off x="2309446" y="2731466"/>
            <a:ext cx="1925002" cy="6109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rgbClr val="FF0000"/>
                </a:solidFill>
              </a:rPr>
              <a:t>Cemegol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Action Button: Help 1">
            <a:hlinkClick r:id="" action="ppaction://noaction" highlightClick="1"/>
          </p:cNvPr>
          <p:cNvSpPr/>
          <p:nvPr/>
        </p:nvSpPr>
        <p:spPr>
          <a:xfrm>
            <a:off x="3818039" y="4753264"/>
            <a:ext cx="2127824" cy="1132159"/>
          </a:xfrm>
          <a:prstGeom prst="actionButtonHelp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ction Button: Help 22">
            <a:hlinkClick r:id="" action="ppaction://noaction" highlightClick="1"/>
          </p:cNvPr>
          <p:cNvSpPr/>
          <p:nvPr/>
        </p:nvSpPr>
        <p:spPr>
          <a:xfrm>
            <a:off x="6783222" y="4694066"/>
            <a:ext cx="2127824" cy="1132159"/>
          </a:xfrm>
          <a:prstGeom prst="actionButtonHelp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ction Button: Help 23">
            <a:hlinkClick r:id="" action="ppaction://noaction" highlightClick="1"/>
          </p:cNvPr>
          <p:cNvSpPr/>
          <p:nvPr/>
        </p:nvSpPr>
        <p:spPr>
          <a:xfrm>
            <a:off x="9758651" y="4700608"/>
            <a:ext cx="2127824" cy="1132159"/>
          </a:xfrm>
          <a:prstGeom prst="actionButtonHelp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703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18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burger clipar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640" b="9718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40" r="13648"/>
          <a:stretch/>
        </p:blipFill>
        <p:spPr bwMode="auto">
          <a:xfrm>
            <a:off x="548642" y="1302984"/>
            <a:ext cx="5238204" cy="379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rechargeable batte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009" y="819149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461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8CA6-816B-4072-914D-AF89789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585" y="75118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chemeClr val="accent6">
                    <a:lumMod val="75000"/>
                  </a:schemeClr>
                </a:solidFill>
              </a:rPr>
              <a:t>Y </a:t>
            </a:r>
            <a:r>
              <a:rPr lang="en-GB" sz="6000" b="1" dirty="0" err="1">
                <a:solidFill>
                  <a:schemeClr val="accent6">
                    <a:lumMod val="75000"/>
                  </a:schemeClr>
                </a:solidFill>
              </a:rPr>
              <a:t>deddf</a:t>
            </a:r>
            <a:r>
              <a:rPr lang="en-GB" sz="6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6000" b="1" dirty="0" err="1">
                <a:solidFill>
                  <a:schemeClr val="accent6">
                    <a:lumMod val="75000"/>
                  </a:schemeClr>
                </a:solidFill>
              </a:rPr>
              <a:t>egni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17055-5E74-4A9A-BDA2-C79773D30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7468" y="2076747"/>
            <a:ext cx="9459834" cy="38065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/>
              <a:t>Ni </a:t>
            </a:r>
            <a:r>
              <a:rPr lang="en-GB" sz="7200" dirty="0" err="1"/>
              <a:t>ellir</a:t>
            </a:r>
            <a:r>
              <a:rPr lang="en-GB" sz="7200" dirty="0"/>
              <a:t> </a:t>
            </a:r>
            <a:r>
              <a:rPr lang="en-GB" sz="7200" dirty="0" err="1"/>
              <a:t>egni</a:t>
            </a:r>
            <a:r>
              <a:rPr lang="en-GB" sz="7200" dirty="0"/>
              <a:t> </a:t>
            </a:r>
            <a:r>
              <a:rPr lang="en-GB" sz="7200" dirty="0" err="1"/>
              <a:t>cael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greu</a:t>
            </a:r>
            <a:r>
              <a:rPr lang="en-GB" sz="7200" dirty="0"/>
              <a:t> </a:t>
            </a:r>
            <a:r>
              <a:rPr lang="en-GB" sz="7200" dirty="0" err="1"/>
              <a:t>na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dirty="0" err="1"/>
              <a:t>ddinistrio</a:t>
            </a:r>
            <a:r>
              <a:rPr lang="en-GB" sz="7200" dirty="0"/>
              <a:t>, dim </a:t>
            </a:r>
            <a:r>
              <a:rPr lang="en-GB" sz="7200" dirty="0" err="1"/>
              <a:t>ond</a:t>
            </a:r>
            <a:r>
              <a:rPr lang="en-GB" sz="7200" dirty="0"/>
              <a:t> </a:t>
            </a:r>
            <a:r>
              <a:rPr lang="en-GB" sz="7200" dirty="0" err="1"/>
              <a:t>ei</a:t>
            </a:r>
            <a:r>
              <a:rPr lang="en-GB" sz="7200" dirty="0"/>
              <a:t> </a:t>
            </a:r>
            <a:r>
              <a:rPr lang="en-GB" sz="7200" u="sng" dirty="0" err="1"/>
              <a:t>throsglwyddo</a:t>
            </a:r>
            <a:r>
              <a:rPr lang="en-GB" sz="7200" dirty="0"/>
              <a:t>!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7866706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>
                <a:solidFill>
                  <a:schemeClr val="accent6"/>
                </a:solidFill>
              </a:rPr>
              <a:t>Gwaith</a:t>
            </a:r>
            <a:r>
              <a:rPr lang="en-GB" u="sng" dirty="0">
                <a:solidFill>
                  <a:schemeClr val="accent6"/>
                </a:solidFill>
              </a:rPr>
              <a:t> </a:t>
            </a:r>
            <a:r>
              <a:rPr lang="en-GB" u="sng" dirty="0" err="1">
                <a:solidFill>
                  <a:schemeClr val="accent6"/>
                </a:solidFill>
              </a:rPr>
              <a:t>dosbarth</a:t>
            </a:r>
            <a:r>
              <a:rPr lang="en-GB" dirty="0">
                <a:solidFill>
                  <a:schemeClr val="accent6"/>
                </a:solidFill>
              </a:rPr>
              <a:t>				</a:t>
            </a:r>
            <a:r>
              <a:rPr lang="en-GB" u="sng" dirty="0">
                <a:solidFill>
                  <a:schemeClr val="accent6"/>
                </a:solidFill>
              </a:rPr>
              <a:t>21/01/2020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383" y="1577431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u="sng" dirty="0" err="1">
                <a:solidFill>
                  <a:schemeClr val="accent6"/>
                </a:solidFill>
              </a:rPr>
              <a:t>Bownsio</a:t>
            </a:r>
            <a:r>
              <a:rPr lang="en-GB" sz="3600" u="sng" dirty="0">
                <a:solidFill>
                  <a:schemeClr val="accent6"/>
                </a:solidFill>
              </a:rPr>
              <a:t> </a:t>
            </a:r>
            <a:r>
              <a:rPr lang="en-GB" sz="3600" u="sng" dirty="0" err="1">
                <a:solidFill>
                  <a:schemeClr val="accent6"/>
                </a:solidFill>
              </a:rPr>
              <a:t>Pêl</a:t>
            </a:r>
            <a:endParaRPr lang="en-GB" sz="3600" u="sng" dirty="0">
              <a:solidFill>
                <a:schemeClr val="accent6"/>
              </a:solidFill>
            </a:endParaRPr>
          </a:p>
        </p:txBody>
      </p:sp>
      <p:pic>
        <p:nvPicPr>
          <p:cNvPr id="7" name="Picture 4" descr="Related image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660"/>
          <a:stretch/>
        </p:blipFill>
        <p:spPr bwMode="auto">
          <a:xfrm>
            <a:off x="3366763" y="2902994"/>
            <a:ext cx="3966894" cy="2632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37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5598" y="131684"/>
            <a:ext cx="4778627" cy="1325563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Bownsio</a:t>
            </a:r>
            <a:r>
              <a:rPr lang="en-GB" sz="6000" b="1" dirty="0">
                <a:solidFill>
                  <a:schemeClr val="accent6"/>
                </a:solidFill>
              </a:rPr>
              <a:t> </a:t>
            </a:r>
            <a:r>
              <a:rPr lang="en-GB" sz="6000" b="1" dirty="0" err="1">
                <a:solidFill>
                  <a:schemeClr val="accent6"/>
                </a:solidFill>
              </a:rPr>
              <a:t>pêl</a:t>
            </a:r>
            <a:endParaRPr lang="en-GB" sz="6000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995" y="1368425"/>
            <a:ext cx="11845834" cy="3086009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sz="3800" dirty="0"/>
              <a:t>Pan </a:t>
            </a:r>
            <a:r>
              <a:rPr lang="en-GB" sz="3800" dirty="0" err="1"/>
              <a:t>mae</a:t>
            </a:r>
            <a:r>
              <a:rPr lang="en-GB" sz="3800" dirty="0"/>
              <a:t> </a:t>
            </a:r>
            <a:r>
              <a:rPr lang="en-GB" sz="3800" dirty="0" err="1"/>
              <a:t>pêl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cael</a:t>
            </a:r>
            <a:r>
              <a:rPr lang="en-GB" sz="3800" dirty="0"/>
              <a:t> </a:t>
            </a:r>
            <a:r>
              <a:rPr lang="en-GB" sz="3800" dirty="0" err="1"/>
              <a:t>ei</a:t>
            </a:r>
            <a:r>
              <a:rPr lang="en-GB" sz="3800" dirty="0"/>
              <a:t> </a:t>
            </a:r>
            <a:r>
              <a:rPr lang="en-GB" sz="3800" dirty="0" err="1"/>
              <a:t>ddal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fyny</a:t>
            </a:r>
            <a:r>
              <a:rPr lang="en-GB" sz="3800" dirty="0"/>
              <a:t> </a:t>
            </a:r>
            <a:r>
              <a:rPr lang="en-GB" sz="3800" dirty="0" err="1"/>
              <a:t>o’r</a:t>
            </a:r>
            <a:r>
              <a:rPr lang="en-GB" sz="3800" dirty="0"/>
              <a:t> </a:t>
            </a:r>
            <a:r>
              <a:rPr lang="en-GB" sz="3800" dirty="0" err="1"/>
              <a:t>ddaear</a:t>
            </a:r>
            <a:r>
              <a:rPr lang="en-GB" sz="3800" dirty="0"/>
              <a:t> </a:t>
            </a:r>
            <a:r>
              <a:rPr lang="en-GB" sz="3800" dirty="0" err="1"/>
              <a:t>mae</a:t>
            </a:r>
            <a:r>
              <a:rPr lang="en-GB" sz="3800" dirty="0"/>
              <a:t> </a:t>
            </a:r>
            <a:r>
              <a:rPr lang="en-GB" sz="3800" dirty="0" err="1"/>
              <a:t>ganddo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potensial</a:t>
            </a:r>
            <a:r>
              <a:rPr lang="en-GB" sz="3800" dirty="0"/>
              <a:t> </a:t>
            </a:r>
            <a:r>
              <a:rPr lang="en-GB" sz="3800" dirty="0" err="1"/>
              <a:t>disgyrchiant</a:t>
            </a:r>
            <a:r>
              <a:rPr lang="en-GB" sz="3800" dirty="0"/>
              <a:t>. </a:t>
            </a:r>
          </a:p>
          <a:p>
            <a:pPr algn="just"/>
            <a:r>
              <a:rPr lang="en-GB" sz="3800" dirty="0" err="1"/>
              <a:t>Wrth</a:t>
            </a:r>
            <a:r>
              <a:rPr lang="en-GB" sz="3800" dirty="0"/>
              <a:t> </a:t>
            </a:r>
            <a:r>
              <a:rPr lang="en-GB" sz="3800" dirty="0" err="1"/>
              <a:t>syrthio</a:t>
            </a:r>
            <a:r>
              <a:rPr lang="en-GB" sz="3800" dirty="0"/>
              <a:t> </a:t>
            </a:r>
            <a:r>
              <a:rPr lang="en-GB" sz="3800" dirty="0" err="1"/>
              <a:t>mae’r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yma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cael</a:t>
            </a:r>
            <a:r>
              <a:rPr lang="en-GB" sz="3800" dirty="0"/>
              <a:t> </a:t>
            </a:r>
            <a:r>
              <a:rPr lang="en-GB" sz="3800" dirty="0" err="1"/>
              <a:t>ei</a:t>
            </a:r>
            <a:r>
              <a:rPr lang="en-GB" sz="3800" dirty="0"/>
              <a:t> </a:t>
            </a:r>
            <a:r>
              <a:rPr lang="en-GB" sz="3800" dirty="0" err="1"/>
              <a:t>drosglwyddo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cinetig</a:t>
            </a:r>
            <a:r>
              <a:rPr lang="en-GB" sz="3800" dirty="0"/>
              <a:t>. </a:t>
            </a:r>
          </a:p>
          <a:p>
            <a:pPr algn="just"/>
            <a:r>
              <a:rPr lang="en-GB" sz="3800" dirty="0"/>
              <a:t>Pan </a:t>
            </a:r>
            <a:r>
              <a:rPr lang="en-GB" sz="3800" dirty="0" err="1"/>
              <a:t>mae’n</a:t>
            </a:r>
            <a:r>
              <a:rPr lang="en-GB" sz="3800" dirty="0"/>
              <a:t> </a:t>
            </a:r>
            <a:r>
              <a:rPr lang="en-GB" sz="3800" dirty="0" err="1"/>
              <a:t>taro’r</a:t>
            </a:r>
            <a:r>
              <a:rPr lang="en-GB" sz="3800" dirty="0"/>
              <a:t>  </a:t>
            </a:r>
            <a:r>
              <a:rPr lang="en-GB" sz="3800" dirty="0" err="1"/>
              <a:t>ddaear</a:t>
            </a:r>
            <a:r>
              <a:rPr lang="en-GB" sz="3800" dirty="0"/>
              <a:t> </a:t>
            </a:r>
            <a:r>
              <a:rPr lang="en-GB" sz="3800" dirty="0" err="1"/>
              <a:t>mae’r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cinetic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trosglwyddo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elastig</a:t>
            </a:r>
            <a:r>
              <a:rPr lang="en-GB" sz="3800" dirty="0"/>
              <a:t>, 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gwres</a:t>
            </a:r>
            <a:r>
              <a:rPr lang="en-GB" sz="3800" dirty="0"/>
              <a:t> ac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sain</a:t>
            </a:r>
            <a:r>
              <a:rPr lang="en-GB" sz="3800" dirty="0"/>
              <a:t>.  </a:t>
            </a:r>
          </a:p>
          <a:p>
            <a:pPr algn="just"/>
            <a:r>
              <a:rPr lang="en-GB" sz="3800" dirty="0" err="1"/>
              <a:t>Yna</a:t>
            </a:r>
            <a:r>
              <a:rPr lang="en-GB" sz="3800" dirty="0"/>
              <a:t> </a:t>
            </a:r>
            <a:r>
              <a:rPr lang="en-GB" sz="3800" dirty="0" err="1"/>
              <a:t>mae’r</a:t>
            </a:r>
            <a:r>
              <a:rPr lang="en-GB" sz="3800" dirty="0"/>
              <a:t> </a:t>
            </a:r>
            <a:r>
              <a:rPr lang="en-GB" sz="3800" dirty="0" err="1"/>
              <a:t>bêl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codi</a:t>
            </a:r>
            <a:r>
              <a:rPr lang="en-GB" sz="3800" dirty="0"/>
              <a:t> </a:t>
            </a:r>
            <a:r>
              <a:rPr lang="en-GB" sz="3800" dirty="0" err="1"/>
              <a:t>eto</a:t>
            </a:r>
            <a:r>
              <a:rPr lang="en-GB" sz="3800" dirty="0"/>
              <a:t>.  </a:t>
            </a:r>
            <a:r>
              <a:rPr lang="en-GB" sz="3800" dirty="0" err="1"/>
              <a:t>Mae’r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elastig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trosglwyddo</a:t>
            </a:r>
            <a:r>
              <a:rPr lang="en-GB" sz="3800" dirty="0"/>
              <a:t>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ôl</a:t>
            </a:r>
            <a:r>
              <a:rPr lang="en-GB" sz="3800" dirty="0"/>
              <a:t> </a:t>
            </a:r>
            <a:r>
              <a:rPr lang="en-GB" sz="3800" dirty="0" err="1"/>
              <a:t>i</a:t>
            </a:r>
            <a:r>
              <a:rPr lang="en-GB" sz="3800" dirty="0"/>
              <a:t> </a:t>
            </a:r>
            <a:r>
              <a:rPr lang="en-GB" sz="3800" dirty="0" err="1"/>
              <a:t>egni</a:t>
            </a:r>
            <a:r>
              <a:rPr lang="en-GB" sz="3800" dirty="0"/>
              <a:t> </a:t>
            </a:r>
            <a:r>
              <a:rPr lang="en-GB" sz="3800" dirty="0" err="1"/>
              <a:t>cinetig</a:t>
            </a:r>
            <a:r>
              <a:rPr lang="en-GB" sz="3800" dirty="0"/>
              <a:t>.</a:t>
            </a:r>
          </a:p>
          <a:p>
            <a:endParaRPr lang="en-GB" dirty="0"/>
          </a:p>
        </p:txBody>
      </p:sp>
      <p:sp>
        <p:nvSpPr>
          <p:cNvPr id="4" name="Line 5"/>
          <p:cNvSpPr>
            <a:spLocks noChangeShapeType="1"/>
          </p:cNvSpPr>
          <p:nvPr/>
        </p:nvSpPr>
        <p:spPr bwMode="auto">
          <a:xfrm>
            <a:off x="1361414" y="5131069"/>
            <a:ext cx="1776495" cy="0"/>
          </a:xfrm>
          <a:prstGeom prst="line">
            <a:avLst/>
          </a:prstGeom>
          <a:noFill/>
          <a:ln w="127000">
            <a:solidFill>
              <a:srgbClr val="000000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Line 4"/>
          <p:cNvSpPr>
            <a:spLocks noChangeShapeType="1"/>
          </p:cNvSpPr>
          <p:nvPr/>
        </p:nvSpPr>
        <p:spPr bwMode="auto">
          <a:xfrm>
            <a:off x="5396789" y="5131069"/>
            <a:ext cx="1327041" cy="0"/>
          </a:xfrm>
          <a:prstGeom prst="line">
            <a:avLst/>
          </a:prstGeom>
          <a:noFill/>
          <a:ln w="127000">
            <a:solidFill>
              <a:srgbClr val="000000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Line 1"/>
          <p:cNvSpPr>
            <a:spLocks noChangeShapeType="1"/>
          </p:cNvSpPr>
          <p:nvPr/>
        </p:nvSpPr>
        <p:spPr bwMode="auto">
          <a:xfrm>
            <a:off x="9308172" y="5131069"/>
            <a:ext cx="1600198" cy="0"/>
          </a:xfrm>
          <a:prstGeom prst="line">
            <a:avLst/>
          </a:prstGeom>
          <a:noFill/>
          <a:ln w="127000">
            <a:solidFill>
              <a:srgbClr val="000000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Line 3"/>
          <p:cNvSpPr>
            <a:spLocks noChangeShapeType="1"/>
          </p:cNvSpPr>
          <p:nvPr/>
        </p:nvSpPr>
        <p:spPr bwMode="auto">
          <a:xfrm>
            <a:off x="5396790" y="5131069"/>
            <a:ext cx="1203054" cy="802790"/>
          </a:xfrm>
          <a:prstGeom prst="line">
            <a:avLst/>
          </a:prstGeom>
          <a:noFill/>
          <a:ln w="6667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Line 2"/>
          <p:cNvSpPr>
            <a:spLocks noChangeShapeType="1"/>
          </p:cNvSpPr>
          <p:nvPr/>
        </p:nvSpPr>
        <p:spPr bwMode="auto">
          <a:xfrm>
            <a:off x="5396789" y="5131069"/>
            <a:ext cx="412641" cy="1236742"/>
          </a:xfrm>
          <a:prstGeom prst="line">
            <a:avLst/>
          </a:prstGeom>
          <a:noFill/>
          <a:ln w="50800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203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8CA6-816B-4072-914D-AF89789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585" y="22867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Arbrawf</a:t>
            </a:r>
            <a:endParaRPr lang="en-GB" sz="6000" dirty="0">
              <a:solidFill>
                <a:schemeClr val="accent6"/>
              </a:solidFill>
            </a:endParaRPr>
          </a:p>
        </p:txBody>
      </p:sp>
      <p:pic>
        <p:nvPicPr>
          <p:cNvPr id="5" name="Graphic 4" descr="Person with idea">
            <a:extLst>
              <a:ext uri="{FF2B5EF4-FFF2-40B4-BE49-F238E27FC236}">
                <a16:creationId xmlns:a16="http://schemas.microsoft.com/office/drawing/2014/main" id="{78A99B44-6DFF-4958-B2FE-34E0825BB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12694" y="2103120"/>
            <a:ext cx="4034713" cy="4034713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04949" y="1257335"/>
            <a:ext cx="1154245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yr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arbrawf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yma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byddwch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yn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bownsio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pêl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ar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wahanol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fathau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 o </a:t>
            </a:r>
            <a:r>
              <a:rPr lang="en-GB" sz="4000" b="1" dirty="0" err="1">
                <a:solidFill>
                  <a:schemeClr val="accent6">
                    <a:lumMod val="50000"/>
                  </a:schemeClr>
                </a:solidFill>
              </a:rPr>
              <a:t>arwynebau</a:t>
            </a:r>
            <a:r>
              <a:rPr lang="en-GB" sz="4000" b="1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04950" y="2582898"/>
            <a:ext cx="7955280" cy="3282325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3200" dirty="0" err="1"/>
              <a:t>Creu</a:t>
            </a:r>
            <a:r>
              <a:rPr lang="en-GB" sz="3200" dirty="0"/>
              <a:t> </a:t>
            </a:r>
            <a:r>
              <a:rPr lang="en-GB" sz="3200" dirty="0" err="1"/>
              <a:t>tabl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5 math </a:t>
            </a:r>
            <a:r>
              <a:rPr lang="en-GB" sz="3200" dirty="0" err="1"/>
              <a:t>gwahanol</a:t>
            </a:r>
            <a:r>
              <a:rPr lang="en-GB" sz="3200" dirty="0"/>
              <a:t> o </a:t>
            </a:r>
            <a:r>
              <a:rPr lang="en-GB" sz="3200" dirty="0" err="1"/>
              <a:t>arwyneb</a:t>
            </a:r>
            <a:r>
              <a:rPr lang="en-GB" sz="3200" dirty="0"/>
              <a:t>.</a:t>
            </a:r>
          </a:p>
          <a:p>
            <a:pPr lvl="0">
              <a:lnSpc>
                <a:spcPct val="150000"/>
              </a:lnSpc>
            </a:pPr>
            <a:r>
              <a:rPr lang="en-GB" sz="3200" dirty="0" err="1"/>
              <a:t>Gan</a:t>
            </a:r>
            <a:r>
              <a:rPr lang="en-GB" sz="3200" dirty="0"/>
              <a:t> </a:t>
            </a:r>
            <a:r>
              <a:rPr lang="en-GB" sz="3200" dirty="0" err="1"/>
              <a:t>ddefnyddio</a:t>
            </a:r>
            <a:r>
              <a:rPr lang="en-GB" sz="3200" dirty="0"/>
              <a:t> </a:t>
            </a:r>
            <a:r>
              <a:rPr lang="en-GB" sz="3200" dirty="0" err="1"/>
              <a:t>pren</a:t>
            </a:r>
            <a:r>
              <a:rPr lang="en-GB" sz="3200" dirty="0"/>
              <a:t> </a:t>
            </a:r>
            <a:r>
              <a:rPr lang="en-GB" sz="3200" dirty="0" err="1"/>
              <a:t>mesur</a:t>
            </a:r>
            <a:r>
              <a:rPr lang="en-GB" sz="3200" dirty="0"/>
              <a:t> </a:t>
            </a:r>
            <a:r>
              <a:rPr lang="en-GB" sz="3200" dirty="0" err="1"/>
              <a:t>gollyngwch</a:t>
            </a:r>
            <a:r>
              <a:rPr lang="en-GB" sz="3200" dirty="0"/>
              <a:t> y </a:t>
            </a:r>
            <a:r>
              <a:rPr lang="en-GB" sz="3200" dirty="0" err="1"/>
              <a:t>bêl</a:t>
            </a:r>
            <a:r>
              <a:rPr lang="en-GB" sz="3200" dirty="0"/>
              <a:t> 1 </a:t>
            </a:r>
            <a:r>
              <a:rPr lang="en-GB" sz="3200" dirty="0" err="1"/>
              <a:t>medr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arwyneb</a:t>
            </a:r>
            <a:r>
              <a:rPr lang="en-GB" sz="3200" dirty="0"/>
              <a:t>. </a:t>
            </a:r>
          </a:p>
          <a:p>
            <a:pPr lvl="0">
              <a:lnSpc>
                <a:spcPct val="150000"/>
              </a:lnSpc>
            </a:pPr>
            <a:r>
              <a:rPr lang="en-GB" sz="3200" dirty="0" err="1"/>
              <a:t>Mesurwch</a:t>
            </a:r>
            <a:r>
              <a:rPr lang="en-GB" sz="3200" dirty="0"/>
              <a:t> a </a:t>
            </a:r>
            <a:r>
              <a:rPr lang="en-GB" sz="3200" dirty="0" err="1"/>
              <a:t>chofnodwch</a:t>
            </a:r>
            <a:r>
              <a:rPr lang="en-GB" sz="3200" dirty="0"/>
              <a:t> </a:t>
            </a:r>
            <a:r>
              <a:rPr lang="en-GB" sz="3200" dirty="0" err="1"/>
              <a:t>uchder</a:t>
            </a:r>
            <a:r>
              <a:rPr lang="en-GB" sz="3200" dirty="0"/>
              <a:t> y </a:t>
            </a:r>
            <a:r>
              <a:rPr lang="en-GB" sz="3200" dirty="0" err="1"/>
              <a:t>bowns</a:t>
            </a:r>
            <a:r>
              <a:rPr lang="en-GB" sz="3200" dirty="0"/>
              <a:t>.</a:t>
            </a:r>
          </a:p>
          <a:p>
            <a:pPr lvl="0">
              <a:lnSpc>
                <a:spcPct val="150000"/>
              </a:lnSpc>
            </a:pPr>
            <a:r>
              <a:rPr lang="en-GB" sz="3200" dirty="0"/>
              <a:t>Ail-</a:t>
            </a:r>
            <a:r>
              <a:rPr lang="en-GB" sz="3200" dirty="0" err="1"/>
              <a:t>wneud</a:t>
            </a:r>
            <a:r>
              <a:rPr lang="en-GB" sz="3200" dirty="0"/>
              <a:t> am y 4 </a:t>
            </a:r>
            <a:r>
              <a:rPr lang="en-GB" sz="3200" dirty="0" err="1"/>
              <a:t>arwyneb</a:t>
            </a:r>
            <a:r>
              <a:rPr lang="en-GB" sz="3200" dirty="0"/>
              <a:t> </a:t>
            </a:r>
            <a:r>
              <a:rPr lang="en-GB" sz="3200" dirty="0" err="1"/>
              <a:t>arall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4858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832395"/>
              </p:ext>
            </p:extLst>
          </p:nvPr>
        </p:nvGraphicFramePr>
        <p:xfrm>
          <a:off x="238221" y="535577"/>
          <a:ext cx="7129230" cy="588887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5969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2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199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Arwyneb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Uchder</a:t>
                      </a:r>
                      <a:r>
                        <a:rPr lang="en-GB" sz="2400" dirty="0">
                          <a:effectLst/>
                        </a:rPr>
                        <a:t> y </a:t>
                      </a:r>
                      <a:r>
                        <a:rPr lang="en-GB" sz="2400" dirty="0" err="1">
                          <a:effectLst/>
                        </a:rPr>
                        <a:t>bowns</a:t>
                      </a:r>
                      <a:r>
                        <a:rPr lang="en-GB" sz="2400" dirty="0">
                          <a:effectLst/>
                        </a:rPr>
                        <a:t> (cm)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37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dirty="0" err="1">
                          <a:effectLst/>
                        </a:rPr>
                        <a:t>Bwrdd</a:t>
                      </a:r>
                      <a:endParaRPr lang="en-GB" sz="28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37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dirty="0" err="1">
                          <a:effectLst/>
                        </a:rPr>
                        <a:t>Llawr</a:t>
                      </a:r>
                      <a:r>
                        <a:rPr lang="en-GB" sz="3200" dirty="0">
                          <a:effectLst/>
                        </a:rPr>
                        <a:t> y </a:t>
                      </a:r>
                      <a:r>
                        <a:rPr lang="en-GB" sz="3200" dirty="0" err="1">
                          <a:effectLst/>
                        </a:rPr>
                        <a:t>labordy</a:t>
                      </a:r>
                      <a:endParaRPr lang="en-GB" sz="28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37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Carped</a:t>
                      </a:r>
                      <a:endParaRPr lang="en-GB" sz="28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37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dirty="0" err="1">
                          <a:effectLst/>
                        </a:rPr>
                        <a:t>Llawr</a:t>
                      </a:r>
                      <a:r>
                        <a:rPr lang="en-GB" sz="3200" dirty="0">
                          <a:effectLst/>
                        </a:rPr>
                        <a:t> </a:t>
                      </a:r>
                      <a:r>
                        <a:rPr lang="en-GB" sz="3200" dirty="0" err="1">
                          <a:effectLst/>
                        </a:rPr>
                        <a:t>tu</a:t>
                      </a:r>
                      <a:r>
                        <a:rPr lang="en-GB" sz="3200" dirty="0">
                          <a:effectLst/>
                        </a:rPr>
                        <a:t> </a:t>
                      </a:r>
                      <a:r>
                        <a:rPr lang="en-GB" sz="3200" dirty="0" err="1">
                          <a:effectLst/>
                        </a:rPr>
                        <a:t>allan</a:t>
                      </a:r>
                      <a:endParaRPr lang="en-GB" sz="28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937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dirty="0" err="1">
                          <a:effectLst/>
                        </a:rPr>
                        <a:t>Gwair</a:t>
                      </a: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4" descr="Related image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660"/>
          <a:stretch/>
        </p:blipFill>
        <p:spPr bwMode="auto">
          <a:xfrm>
            <a:off x="6685257" y="2508069"/>
            <a:ext cx="5506743" cy="365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222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543" y="156755"/>
            <a:ext cx="10515600" cy="105809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Sgrambl</a:t>
            </a:r>
            <a:r>
              <a:rPr lang="en-GB" sz="6000" b="1" dirty="0">
                <a:solidFill>
                  <a:schemeClr val="accent6"/>
                </a:solidFill>
              </a:rPr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2467" y="968975"/>
            <a:ext cx="7481752" cy="63107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4600" dirty="0" err="1"/>
              <a:t>Dod</a:t>
            </a:r>
            <a:r>
              <a:rPr lang="en-GB" sz="4600" dirty="0"/>
              <a:t> o </a:t>
            </a:r>
            <a:r>
              <a:rPr lang="en-GB" sz="4600" dirty="0" err="1"/>
              <a:t>hyd</a:t>
            </a:r>
            <a:r>
              <a:rPr lang="en-GB" sz="4600" dirty="0"/>
              <a:t> </a:t>
            </a:r>
            <a:r>
              <a:rPr lang="en-GB" sz="4600" dirty="0" err="1"/>
              <a:t>i’r</a:t>
            </a:r>
            <a:r>
              <a:rPr lang="en-GB" sz="4600" dirty="0"/>
              <a:t> </a:t>
            </a:r>
            <a:r>
              <a:rPr lang="en-GB" sz="4600" dirty="0" err="1"/>
              <a:t>geiriau</a:t>
            </a:r>
            <a:r>
              <a:rPr lang="en-GB" sz="4600" dirty="0"/>
              <a:t> </a:t>
            </a:r>
            <a:r>
              <a:rPr lang="en-GB" sz="4600" dirty="0" err="1"/>
              <a:t>allweddol</a:t>
            </a:r>
            <a:r>
              <a:rPr lang="en-GB" sz="4600" dirty="0"/>
              <a:t> </a:t>
            </a:r>
            <a:r>
              <a:rPr lang="en-GB" sz="4600" dirty="0" err="1"/>
              <a:t>isod</a:t>
            </a:r>
            <a:r>
              <a:rPr lang="en-GB" sz="4600" dirty="0"/>
              <a:t>!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8194" name="Picture 2" descr="Related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78" b="91222" l="2333" r="100000">
                        <a14:foregroundMark x1="56111" y1="27778" x2="56556" y2="42667"/>
                        <a14:foregroundMark x1="69222" y1="63111" x2="64333" y2="73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053" y="2830284"/>
            <a:ext cx="4971507" cy="497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082833" y="1652008"/>
            <a:ext cx="434993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Egni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Cinetig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Gwres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Elastig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Trydanol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Disgyrchiant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365760" y="1652008"/>
            <a:ext cx="448055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Neig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Tinegc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Rwesg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Glstie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Nyrdtola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Gychriadtns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16131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543" y="156755"/>
            <a:ext cx="10515600" cy="105809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Casgliadau</a:t>
            </a:r>
            <a:endParaRPr lang="en-GB" sz="6000" b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17" y="897277"/>
            <a:ext cx="10515600" cy="5032375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1.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arwyneb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bêl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bownsio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2.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cysylltiad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uchder</a:t>
            </a:r>
            <a:r>
              <a:rPr lang="en-GB" dirty="0"/>
              <a:t> y </a:t>
            </a:r>
            <a:r>
              <a:rPr lang="en-GB" dirty="0" err="1"/>
              <a:t>bowns</a:t>
            </a:r>
            <a:r>
              <a:rPr lang="en-GB" dirty="0"/>
              <a:t> a </a:t>
            </a:r>
            <a:r>
              <a:rPr lang="en-GB" dirty="0" err="1"/>
              <a:t>chaletwch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arwyneb</a:t>
            </a:r>
            <a:r>
              <a:rPr lang="en-GB" dirty="0"/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3.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canlyniadau</a:t>
            </a:r>
            <a:r>
              <a:rPr lang="en-GB" dirty="0"/>
              <a:t> (results)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oeddent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 </a:t>
            </a:r>
            <a:r>
              <a:rPr lang="en-GB" dirty="0" err="1"/>
              <a:t>pêl</a:t>
            </a:r>
            <a:r>
              <a:rPr lang="en-GB" dirty="0"/>
              <a:t> golf?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4.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 </a:t>
            </a:r>
            <a:r>
              <a:rPr lang="en-GB" dirty="0" err="1"/>
              <a:t>teg</a:t>
            </a:r>
            <a:r>
              <a:rPr lang="en-GB" dirty="0"/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5.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 </a:t>
            </a:r>
            <a:r>
              <a:rPr lang="en-GB" dirty="0" err="1"/>
              <a:t>medrir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atgynhyrchu’n</a:t>
            </a:r>
            <a:r>
              <a:rPr lang="en-GB" dirty="0"/>
              <a:t> (reproduce) </a:t>
            </a:r>
            <a:r>
              <a:rPr lang="en-GB" dirty="0" err="1"/>
              <a:t>dda</a:t>
            </a:r>
            <a:r>
              <a:rPr lang="en-GB" dirty="0"/>
              <a:t>?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5.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194" name="Picture 2" descr="Related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78" b="91222" l="2333" r="100000">
                        <a14:foregroundMark x1="56111" y1="27778" x2="56556" y2="42667"/>
                        <a14:foregroundMark x1="69222" y1="63111" x2="64333" y2="73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026" y="3803376"/>
            <a:ext cx="3906974" cy="390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22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Image result for glass breaking gif">
            <a:extLst>
              <a:ext uri="{FF2B5EF4-FFF2-40B4-BE49-F238E27FC236}">
                <a16:creationId xmlns:a16="http://schemas.microsoft.com/office/drawing/2014/main" id="{FADC15E5-657F-4DA6-892B-61B899355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521" y="1182449"/>
            <a:ext cx="7367123" cy="4140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7654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watching a football game&#10;&#10;Description automatically generated">
            <a:extLst>
              <a:ext uri="{FF2B5EF4-FFF2-40B4-BE49-F238E27FC236}">
                <a16:creationId xmlns:a16="http://schemas.microsoft.com/office/drawing/2014/main" id="{12846B63-C774-4DB5-AC91-562E52B2D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3000" y="578580"/>
            <a:ext cx="4185389" cy="4355526"/>
          </a:xfrm>
          <a:prstGeom prst="rect">
            <a:avLst/>
          </a:prstGeom>
        </p:spPr>
      </p:pic>
      <p:pic>
        <p:nvPicPr>
          <p:cNvPr id="9" name="Picture 8" descr="A group of people playing a game of basketball&#10;&#10;Description automatically generated">
            <a:extLst>
              <a:ext uri="{FF2B5EF4-FFF2-40B4-BE49-F238E27FC236}">
                <a16:creationId xmlns:a16="http://schemas.microsoft.com/office/drawing/2014/main" id="{B019C8C3-116B-425B-8768-8710B9C0309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63060" y="578580"/>
            <a:ext cx="4529165" cy="4355526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5042264"/>
            <a:ext cx="12192000" cy="152835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Tasg</a:t>
            </a:r>
            <a:r>
              <a:rPr lang="en-GB" sz="6000" b="1" dirty="0">
                <a:solidFill>
                  <a:schemeClr val="accent6"/>
                </a:solidFill>
              </a:rPr>
              <a:t>: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eich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llyfrau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creu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diagram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o’r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egni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sydd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waith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eich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hoff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weithgaredd</a:t>
            </a:r>
            <a:r>
              <a:rPr lang="en-GB" sz="6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13373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12074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Meim</a:t>
            </a:r>
            <a:endParaRPr lang="en-GB" sz="6000" b="1" dirty="0">
              <a:solidFill>
                <a:schemeClr val="accent6"/>
              </a:solidFill>
            </a:endParaRPr>
          </a:p>
        </p:txBody>
      </p:sp>
      <p:pic>
        <p:nvPicPr>
          <p:cNvPr id="2052" name="Picture 4" descr="https://en.islcollective.com/preview/201901/f/charades-conversation-topics-dialogs-games_113029_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08" r="3622" b="9213"/>
          <a:stretch/>
        </p:blipFill>
        <p:spPr bwMode="auto">
          <a:xfrm>
            <a:off x="-236166" y="2199988"/>
            <a:ext cx="7693935" cy="39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89314" y="1060614"/>
            <a:ext cx="8961120" cy="98003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err="1"/>
              <a:t>Dyfalwch</a:t>
            </a:r>
            <a:r>
              <a:rPr lang="en-GB" dirty="0"/>
              <a:t>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egni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actio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, y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bwyntiau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!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7103951" y="2755728"/>
            <a:ext cx="4696054" cy="30441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Ni all y person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actio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sŵn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wrthrych</a:t>
            </a:r>
            <a:r>
              <a:rPr lang="en-GB" dirty="0"/>
              <a:t> (Object)</a:t>
            </a:r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lan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byddech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colli</a:t>
            </a:r>
            <a:r>
              <a:rPr lang="en-GB" dirty="0"/>
              <a:t> </a:t>
            </a:r>
            <a:r>
              <a:rPr lang="en-GB" dirty="0" err="1"/>
              <a:t>pwynt</a:t>
            </a:r>
            <a:r>
              <a:rPr lang="en-GB" dirty="0"/>
              <a:t>!</a:t>
            </a:r>
          </a:p>
          <a:p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693935" y="1864346"/>
            <a:ext cx="351608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FF0000"/>
                </a:solidFill>
              </a:rPr>
              <a:t>RHEOLAU!</a:t>
            </a:r>
          </a:p>
        </p:txBody>
      </p:sp>
    </p:spTree>
    <p:extLst>
      <p:ext uri="{BB962C8B-B14F-4D97-AF65-F5344CB8AC3E}">
        <p14:creationId xmlns:p14="http://schemas.microsoft.com/office/powerpoint/2010/main" val="1952999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660" y="1587418"/>
            <a:ext cx="8139340" cy="5904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29383" y="633829"/>
            <a:ext cx="6307182" cy="243527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chemeClr val="accent6"/>
                </a:solidFill>
              </a:rPr>
              <a:t>A </a:t>
            </a:r>
            <a:r>
              <a:rPr lang="en-GB" sz="6000" b="1" dirty="0" err="1">
                <a:solidFill>
                  <a:schemeClr val="accent6"/>
                </a:solidFill>
              </a:rPr>
              <a:t>fyddech</a:t>
            </a:r>
            <a:r>
              <a:rPr lang="en-GB" sz="6000" b="1" dirty="0">
                <a:solidFill>
                  <a:schemeClr val="accent6"/>
                </a:solidFill>
              </a:rPr>
              <a:t> </a:t>
            </a:r>
            <a:r>
              <a:rPr lang="en-GB" sz="6000" b="1" dirty="0" err="1">
                <a:solidFill>
                  <a:schemeClr val="accent6"/>
                </a:solidFill>
              </a:rPr>
              <a:t>chi’n</a:t>
            </a:r>
            <a:r>
              <a:rPr lang="en-GB" sz="6000" b="1" dirty="0">
                <a:solidFill>
                  <a:schemeClr val="accent6"/>
                </a:solidFill>
              </a:rPr>
              <a:t> </a:t>
            </a:r>
            <a:r>
              <a:rPr lang="en-GB" sz="6000" b="1" dirty="0" err="1">
                <a:solidFill>
                  <a:schemeClr val="accent6"/>
                </a:solidFill>
              </a:rPr>
              <a:t>goroesi</a:t>
            </a:r>
            <a:r>
              <a:rPr lang="en-GB" sz="6000" b="1" dirty="0">
                <a:solidFill>
                  <a:schemeClr val="accent6"/>
                </a:solidFill>
              </a:rPr>
              <a:t>?</a:t>
            </a:r>
          </a:p>
        </p:txBody>
      </p:sp>
      <p:sp>
        <p:nvSpPr>
          <p:cNvPr id="2" name="Rectangle 1"/>
          <p:cNvSpPr/>
          <p:nvPr/>
        </p:nvSpPr>
        <p:spPr>
          <a:xfrm>
            <a:off x="747330" y="2854338"/>
            <a:ext cx="52712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Meddyliwch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am un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peth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byddech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yn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cymryd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i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ynys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</a:t>
            </a:r>
            <a:r>
              <a:rPr lang="en-GB" sz="32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pham</a:t>
            </a: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3104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660" y="1587418"/>
            <a:ext cx="8139340" cy="5904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83325" y="513237"/>
            <a:ext cx="103819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4000" b="1" dirty="0">
                <a:solidFill>
                  <a:schemeClr val="accent6"/>
                </a:solidFill>
              </a:rPr>
              <a:t>O na! Rydych chi'n gaeth ar ynys</a:t>
            </a:r>
            <a:r>
              <a:rPr lang="en-GB" sz="4000" b="1" dirty="0">
                <a:solidFill>
                  <a:schemeClr val="accent6"/>
                </a:solidFill>
              </a:rPr>
              <a:t> </a:t>
            </a:r>
            <a:r>
              <a:rPr lang="en-GB" sz="4000" b="1" dirty="0" err="1">
                <a:solidFill>
                  <a:schemeClr val="accent6"/>
                </a:solidFill>
              </a:rPr>
              <a:t>heb</a:t>
            </a:r>
            <a:r>
              <a:rPr lang="en-GB" sz="4000" b="1" dirty="0">
                <a:solidFill>
                  <a:schemeClr val="accent6"/>
                </a:solidFill>
              </a:rPr>
              <a:t> </a:t>
            </a:r>
            <a:r>
              <a:rPr lang="en-GB" sz="4000" b="1" dirty="0" err="1">
                <a:solidFill>
                  <a:schemeClr val="accent6"/>
                </a:solidFill>
              </a:rPr>
              <a:t>ddŵr</a:t>
            </a:r>
            <a:r>
              <a:rPr lang="en-GB" sz="4000" b="1" dirty="0">
                <a:solidFill>
                  <a:schemeClr val="accent6"/>
                </a:solidFill>
              </a:rPr>
              <a:t> </a:t>
            </a:r>
            <a:r>
              <a:rPr lang="en-GB" sz="4000" b="1" dirty="0" err="1">
                <a:solidFill>
                  <a:schemeClr val="accent6"/>
                </a:solidFill>
              </a:rPr>
              <a:t>glân</a:t>
            </a:r>
            <a:r>
              <a:rPr lang="pl-PL" sz="4000" b="1" dirty="0">
                <a:solidFill>
                  <a:schemeClr val="accent6"/>
                </a:solidFill>
              </a:rPr>
              <a:t>!</a:t>
            </a:r>
            <a:endParaRPr lang="en-GB" sz="4000" dirty="0">
              <a:solidFill>
                <a:schemeClr val="accent6"/>
              </a:solidFill>
            </a:endParaRPr>
          </a:p>
        </p:txBody>
      </p:sp>
      <p:sp>
        <p:nvSpPr>
          <p:cNvPr id="4" name="Cloud Callout 3"/>
          <p:cNvSpPr/>
          <p:nvPr/>
        </p:nvSpPr>
        <p:spPr>
          <a:xfrm>
            <a:off x="483325" y="1463040"/>
            <a:ext cx="6648995" cy="3076739"/>
          </a:xfrm>
          <a:prstGeom prst="cloudCallout">
            <a:avLst>
              <a:gd name="adj1" fmla="val 41175"/>
              <a:gd name="adj2" fmla="val 5290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 err="1">
                <a:solidFill>
                  <a:schemeClr val="bg1"/>
                </a:solidFill>
              </a:rPr>
              <a:t>Sut</a:t>
            </a:r>
            <a:r>
              <a:rPr lang="en-GB" sz="4400" b="1" dirty="0">
                <a:solidFill>
                  <a:schemeClr val="bg1"/>
                </a:solidFill>
              </a:rPr>
              <a:t> </a:t>
            </a:r>
            <a:r>
              <a:rPr lang="en-GB" sz="4400" b="1" dirty="0" err="1">
                <a:solidFill>
                  <a:schemeClr val="bg1"/>
                </a:solidFill>
              </a:rPr>
              <a:t>allwch</a:t>
            </a:r>
            <a:r>
              <a:rPr lang="en-GB" sz="4400" b="1" dirty="0">
                <a:solidFill>
                  <a:schemeClr val="bg1"/>
                </a:solidFill>
              </a:rPr>
              <a:t> chi </a:t>
            </a:r>
            <a:r>
              <a:rPr lang="en-GB" sz="4400" b="1" dirty="0" err="1">
                <a:solidFill>
                  <a:schemeClr val="bg1"/>
                </a:solidFill>
              </a:rPr>
              <a:t>sicrhau</a:t>
            </a:r>
            <a:r>
              <a:rPr lang="en-GB" sz="4400" b="1" dirty="0">
                <a:solidFill>
                  <a:schemeClr val="bg1"/>
                </a:solidFill>
              </a:rPr>
              <a:t> bod y </a:t>
            </a:r>
            <a:r>
              <a:rPr lang="en-GB" sz="4400" b="1" dirty="0" err="1">
                <a:solidFill>
                  <a:schemeClr val="bg1"/>
                </a:solidFill>
              </a:rPr>
              <a:t>dŵr</a:t>
            </a:r>
            <a:r>
              <a:rPr lang="en-GB" sz="4400" b="1" dirty="0">
                <a:solidFill>
                  <a:schemeClr val="bg1"/>
                </a:solidFill>
              </a:rPr>
              <a:t> </a:t>
            </a:r>
            <a:r>
              <a:rPr lang="en-GB" sz="4400" b="1" dirty="0" err="1">
                <a:solidFill>
                  <a:schemeClr val="bg1"/>
                </a:solidFill>
              </a:rPr>
              <a:t>yn</a:t>
            </a:r>
            <a:r>
              <a:rPr lang="en-GB" sz="4400" b="1" dirty="0">
                <a:solidFill>
                  <a:schemeClr val="bg1"/>
                </a:solidFill>
              </a:rPr>
              <a:t> </a:t>
            </a:r>
            <a:r>
              <a:rPr lang="en-GB" sz="4400" b="1" dirty="0" err="1">
                <a:solidFill>
                  <a:schemeClr val="bg1"/>
                </a:solidFill>
              </a:rPr>
              <a:t>lân</a:t>
            </a:r>
            <a:r>
              <a:rPr lang="en-GB" sz="4400" b="1" dirty="0">
                <a:solidFill>
                  <a:schemeClr val="bg1"/>
                </a:solidFill>
              </a:rPr>
              <a:t>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9802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>
                <a:solidFill>
                  <a:schemeClr val="accent6"/>
                </a:solidFill>
              </a:rPr>
              <a:t>Gwaith</a:t>
            </a:r>
            <a:r>
              <a:rPr lang="en-GB" b="1" u="sng" dirty="0">
                <a:solidFill>
                  <a:schemeClr val="accent6"/>
                </a:solidFill>
              </a:rPr>
              <a:t> </a:t>
            </a:r>
            <a:r>
              <a:rPr lang="en-GB" b="1" u="sng" dirty="0" err="1">
                <a:solidFill>
                  <a:schemeClr val="accent6"/>
                </a:solidFill>
              </a:rPr>
              <a:t>dosbarth</a:t>
            </a:r>
            <a:r>
              <a:rPr lang="en-GB" b="1" dirty="0">
                <a:solidFill>
                  <a:schemeClr val="accent6"/>
                </a:solidFill>
              </a:rPr>
              <a:t>				</a:t>
            </a:r>
            <a:r>
              <a:rPr lang="en-GB" b="1" u="sng" dirty="0">
                <a:solidFill>
                  <a:schemeClr val="accent6"/>
                </a:solidFill>
              </a:rPr>
              <a:t>28/01/2020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383" y="1577431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u="sng" dirty="0" err="1">
                <a:solidFill>
                  <a:schemeClr val="accent6"/>
                </a:solidFill>
              </a:rPr>
              <a:t>Cynhesu</a:t>
            </a:r>
            <a:r>
              <a:rPr lang="en-GB" sz="3600" b="1" u="sng" dirty="0">
                <a:solidFill>
                  <a:schemeClr val="accent6"/>
                </a:solidFill>
              </a:rPr>
              <a:t> </a:t>
            </a:r>
            <a:r>
              <a:rPr lang="en-GB" sz="3600" b="1" u="sng" dirty="0" err="1">
                <a:solidFill>
                  <a:schemeClr val="accent6"/>
                </a:solidFill>
              </a:rPr>
              <a:t>dŵr</a:t>
            </a:r>
            <a:endParaRPr lang="en-GB" sz="3600" b="1" u="sng" dirty="0">
              <a:solidFill>
                <a:schemeClr val="accent6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38200" y="2117132"/>
            <a:ext cx="10590848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Yn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yr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arbrawf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yma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byddwch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yn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trosglwyddo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egni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er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mwyn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cynhesu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d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ŵ</a:t>
            </a:r>
            <a:r>
              <a:rPr kumimoji="0" lang="en-GB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r</a:t>
            </a:r>
            <a:r>
              <a:rPr kumimoji="0" lang="en-GB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.</a:t>
            </a: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Line 3"/>
          <p:cNvSpPr>
            <a:spLocks noChangeShapeType="1"/>
          </p:cNvSpPr>
          <p:nvPr/>
        </p:nvSpPr>
        <p:spPr bwMode="auto">
          <a:xfrm flipV="1">
            <a:off x="6679235" y="4509011"/>
            <a:ext cx="2173288" cy="1"/>
          </a:xfrm>
          <a:prstGeom prst="line">
            <a:avLst/>
          </a:prstGeom>
          <a:ln w="190500">
            <a:headEnd/>
            <a:tailEnd type="stealth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73" name="Picture 9" descr="Related imag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80" t="9477" r="15724" b="7014"/>
          <a:stretch/>
        </p:blipFill>
        <p:spPr bwMode="auto">
          <a:xfrm>
            <a:off x="9022340" y="2902994"/>
            <a:ext cx="2500962" cy="363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bunsen burner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76" b="96283" l="10000" r="90114">
                        <a14:foregroundMark x1="50000" y1="4170" x2="50000" y2="4170"/>
                        <a14:foregroundMark x1="49886" y1="21850" x2="49886" y2="21850"/>
                        <a14:foregroundMark x1="49773" y1="22212" x2="49773" y2="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663" y="2750141"/>
            <a:ext cx="3141179" cy="393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loud Callout 8"/>
          <p:cNvSpPr/>
          <p:nvPr/>
        </p:nvSpPr>
        <p:spPr>
          <a:xfrm>
            <a:off x="334170" y="3277217"/>
            <a:ext cx="4859384" cy="2044773"/>
          </a:xfrm>
          <a:prstGeom prst="cloudCallout">
            <a:avLst>
              <a:gd name="adj1" fmla="val 41175"/>
              <a:gd name="adj2" fmla="val 5290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Beth </a:t>
            </a:r>
            <a:r>
              <a:rPr lang="en-GB" sz="4400" b="1" dirty="0" err="1">
                <a:solidFill>
                  <a:schemeClr val="bg1"/>
                </a:solidFill>
              </a:rPr>
              <a:t>bydd</a:t>
            </a:r>
            <a:r>
              <a:rPr lang="en-GB" sz="4400" b="1" dirty="0">
                <a:solidFill>
                  <a:schemeClr val="bg1"/>
                </a:solidFill>
              </a:rPr>
              <a:t> </a:t>
            </a:r>
            <a:r>
              <a:rPr lang="en-GB" sz="4400" b="1" dirty="0" err="1">
                <a:solidFill>
                  <a:schemeClr val="bg1"/>
                </a:solidFill>
              </a:rPr>
              <a:t>yn</a:t>
            </a:r>
            <a:r>
              <a:rPr lang="en-GB" sz="4400" b="1" dirty="0">
                <a:solidFill>
                  <a:schemeClr val="bg1"/>
                </a:solidFill>
              </a:rPr>
              <a:t> </a:t>
            </a:r>
            <a:r>
              <a:rPr lang="en-GB" sz="4400" b="1" dirty="0" err="1">
                <a:solidFill>
                  <a:schemeClr val="bg1"/>
                </a:solidFill>
              </a:rPr>
              <a:t>diwgydd</a:t>
            </a:r>
            <a:r>
              <a:rPr lang="en-GB" sz="4400" b="1" dirty="0">
                <a:solidFill>
                  <a:schemeClr val="bg1"/>
                </a:solidFill>
              </a:rPr>
              <a:t>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296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168743" cy="1325563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accent6"/>
                </a:solidFill>
              </a:rPr>
              <a:t>Dull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dirty="0" err="1"/>
              <a:t>Defnyddiwch</a:t>
            </a:r>
            <a:r>
              <a:rPr lang="en-GB" sz="3200" dirty="0"/>
              <a:t> </a:t>
            </a:r>
            <a:r>
              <a:rPr lang="en-GB" sz="3200" dirty="0" err="1"/>
              <a:t>silindr</a:t>
            </a:r>
            <a:r>
              <a:rPr lang="en-GB" sz="3200" dirty="0"/>
              <a:t> </a:t>
            </a:r>
            <a:r>
              <a:rPr lang="en-GB" sz="3200" dirty="0" err="1"/>
              <a:t>mesur</a:t>
            </a:r>
            <a:r>
              <a:rPr lang="en-GB" sz="3200" dirty="0"/>
              <a:t> ( measuring cylinder ) </a:t>
            </a:r>
            <a:r>
              <a:rPr lang="en-GB" sz="3200" dirty="0" err="1"/>
              <a:t>er</a:t>
            </a:r>
            <a:r>
              <a:rPr lang="en-GB" sz="3200" dirty="0"/>
              <a:t> </a:t>
            </a:r>
            <a:r>
              <a:rPr lang="en-GB" sz="3200" dirty="0" err="1"/>
              <a:t>mwyn</a:t>
            </a:r>
            <a:r>
              <a:rPr lang="en-GB" sz="3200" dirty="0"/>
              <a:t> </a:t>
            </a:r>
            <a:r>
              <a:rPr lang="en-GB" sz="3200" dirty="0" err="1"/>
              <a:t>rhoi</a:t>
            </a:r>
            <a:r>
              <a:rPr lang="en-GB" sz="3200" dirty="0"/>
              <a:t> 200cm</a:t>
            </a:r>
            <a:r>
              <a:rPr lang="en-GB" sz="3200" baseline="30000" dirty="0"/>
              <a:t>3 </a:t>
            </a:r>
            <a:r>
              <a:rPr lang="en-GB" sz="3200" dirty="0"/>
              <a:t> o </a:t>
            </a:r>
            <a:r>
              <a:rPr lang="en-GB" sz="3200" dirty="0" err="1"/>
              <a:t>ddŵr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bicer</a:t>
            </a:r>
            <a:r>
              <a:rPr lang="en-GB" sz="3200" dirty="0"/>
              <a:t>.</a:t>
            </a:r>
          </a:p>
          <a:p>
            <a:pPr lvl="0"/>
            <a:endParaRPr lang="en-GB" sz="3200" dirty="0"/>
          </a:p>
          <a:p>
            <a:pPr lvl="0"/>
            <a:r>
              <a:rPr lang="en-GB" sz="3200" dirty="0" err="1"/>
              <a:t>Mesurwch</a:t>
            </a:r>
            <a:r>
              <a:rPr lang="en-GB" sz="3200" dirty="0"/>
              <a:t> </a:t>
            </a:r>
            <a:r>
              <a:rPr lang="en-GB" sz="3200" dirty="0" err="1"/>
              <a:t>dymheredd</a:t>
            </a:r>
            <a:r>
              <a:rPr lang="en-GB" sz="3200" dirty="0"/>
              <a:t> y </a:t>
            </a:r>
            <a:r>
              <a:rPr lang="en-GB" sz="3200" dirty="0" err="1"/>
              <a:t>dŵr</a:t>
            </a:r>
            <a:r>
              <a:rPr lang="en-GB" sz="3200" dirty="0"/>
              <a:t> </a:t>
            </a:r>
            <a:r>
              <a:rPr lang="en-GB" sz="3200" dirty="0" err="1"/>
              <a:t>a’i</a:t>
            </a:r>
            <a:r>
              <a:rPr lang="en-GB" sz="3200" dirty="0"/>
              <a:t> </a:t>
            </a:r>
            <a:r>
              <a:rPr lang="en-GB" sz="3200" dirty="0" err="1"/>
              <a:t>gofnodi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</a:t>
            </a:r>
            <a:r>
              <a:rPr lang="en-GB" sz="3200" dirty="0" err="1"/>
              <a:t>tabl</a:t>
            </a:r>
            <a:r>
              <a:rPr lang="en-GB" sz="3200" dirty="0"/>
              <a:t>.</a:t>
            </a:r>
          </a:p>
          <a:p>
            <a:pPr lvl="0"/>
            <a:endParaRPr lang="en-GB" sz="3200" dirty="0"/>
          </a:p>
          <a:p>
            <a:pPr lvl="0"/>
            <a:r>
              <a:rPr lang="en-GB" sz="3200" dirty="0" err="1"/>
              <a:t>Cynheswch</a:t>
            </a:r>
            <a:r>
              <a:rPr lang="en-GB" sz="3200" dirty="0"/>
              <a:t> y </a:t>
            </a:r>
            <a:r>
              <a:rPr lang="en-GB" sz="3200" dirty="0" err="1"/>
              <a:t>dŵr</a:t>
            </a:r>
            <a:r>
              <a:rPr lang="en-GB" sz="3200" dirty="0"/>
              <a:t>  a </a:t>
            </a:r>
            <a:r>
              <a:rPr lang="en-GB" sz="3200" dirty="0" err="1"/>
              <a:t>chofnodwch</a:t>
            </a:r>
            <a:r>
              <a:rPr lang="en-GB" sz="3200" dirty="0"/>
              <a:t> ( record ) y </a:t>
            </a:r>
            <a:r>
              <a:rPr lang="en-GB" sz="3200" dirty="0" err="1"/>
              <a:t>tymheredd</a:t>
            </a:r>
            <a:r>
              <a:rPr lang="en-GB" sz="3200" dirty="0"/>
              <a:t> bob </a:t>
            </a:r>
            <a:r>
              <a:rPr lang="en-GB" sz="3200" dirty="0" err="1"/>
              <a:t>munud</a:t>
            </a:r>
            <a:r>
              <a:rPr lang="en-GB" sz="3200" dirty="0"/>
              <a:t> am 10 </a:t>
            </a:r>
            <a:r>
              <a:rPr lang="en-GB" sz="3200" dirty="0" err="1"/>
              <a:t>munud</a:t>
            </a:r>
            <a:r>
              <a:rPr lang="en-GB" sz="32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8090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37"/>
          <a:stretch/>
        </p:blipFill>
        <p:spPr bwMode="auto">
          <a:xfrm>
            <a:off x="868738" y="208746"/>
            <a:ext cx="8985176" cy="6473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27149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097" y="0"/>
            <a:ext cx="8893629" cy="1582200"/>
          </a:xfrm>
        </p:spPr>
        <p:txBody>
          <a:bodyPr/>
          <a:lstStyle/>
          <a:p>
            <a:r>
              <a:rPr lang="en-GB" b="1" u="sng" dirty="0" err="1">
                <a:solidFill>
                  <a:schemeClr val="accent6"/>
                </a:solidFill>
              </a:rPr>
              <a:t>Tabl</a:t>
            </a:r>
            <a:r>
              <a:rPr lang="en-GB" b="1" u="sng" dirty="0">
                <a:solidFill>
                  <a:schemeClr val="accent6"/>
                </a:solidFill>
              </a:rPr>
              <a:t> </a:t>
            </a:r>
            <a:r>
              <a:rPr lang="en-GB" b="1" u="sng" dirty="0" err="1">
                <a:solidFill>
                  <a:schemeClr val="accent6"/>
                </a:solidFill>
              </a:rPr>
              <a:t>arsylwi</a:t>
            </a:r>
            <a:r>
              <a:rPr lang="en-GB" b="1" u="sng" dirty="0">
                <a:solidFill>
                  <a:schemeClr val="accent6"/>
                </a:solidFill>
              </a:rPr>
              <a:t> ( observe ) </a:t>
            </a:r>
            <a:r>
              <a:rPr lang="en-GB" b="1" u="sng" dirty="0" err="1">
                <a:solidFill>
                  <a:schemeClr val="accent6"/>
                </a:solidFill>
              </a:rPr>
              <a:t>dŵr</a:t>
            </a:r>
            <a:r>
              <a:rPr lang="en-GB" b="1" u="sng" dirty="0">
                <a:solidFill>
                  <a:schemeClr val="accent6"/>
                </a:solidFill>
              </a:rPr>
              <a:t> </a:t>
            </a:r>
            <a:r>
              <a:rPr lang="en-GB" b="1" u="sng" dirty="0" err="1">
                <a:solidFill>
                  <a:schemeClr val="accent6"/>
                </a:solidFill>
              </a:rPr>
              <a:t>yn</a:t>
            </a:r>
            <a:r>
              <a:rPr lang="en-GB" b="1" u="sng" dirty="0">
                <a:solidFill>
                  <a:schemeClr val="accent6"/>
                </a:solidFill>
              </a:rPr>
              <a:t> </a:t>
            </a:r>
            <a:r>
              <a:rPr lang="en-GB" b="1" u="sng" dirty="0" err="1">
                <a:solidFill>
                  <a:schemeClr val="accent6"/>
                </a:solidFill>
              </a:rPr>
              <a:t>cynhesu</a:t>
            </a:r>
            <a:endParaRPr lang="en-GB" b="1" u="sng" dirty="0">
              <a:solidFill>
                <a:schemeClr val="accent6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107769" y="1396222"/>
          <a:ext cx="7888638" cy="528201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4587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98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713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 err="1">
                          <a:effectLst/>
                        </a:rPr>
                        <a:t>Amser</a:t>
                      </a:r>
                      <a:r>
                        <a:rPr lang="en-GB" sz="2800" dirty="0">
                          <a:effectLst/>
                        </a:rPr>
                        <a:t> ( </a:t>
                      </a:r>
                      <a:r>
                        <a:rPr lang="en-GB" sz="2800" dirty="0" err="1">
                          <a:effectLst/>
                        </a:rPr>
                        <a:t>munudau</a:t>
                      </a:r>
                      <a:r>
                        <a:rPr lang="en-GB" sz="2800" dirty="0">
                          <a:effectLst/>
                        </a:rPr>
                        <a:t> )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 err="1">
                          <a:effectLst/>
                        </a:rPr>
                        <a:t>Tymheredd</a:t>
                      </a:r>
                      <a:r>
                        <a:rPr lang="en-GB" sz="2800" dirty="0">
                          <a:effectLst/>
                        </a:rPr>
                        <a:t> (˚C)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0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1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2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3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4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5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6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7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8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9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94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10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33842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660" y="1587418"/>
            <a:ext cx="8139340" cy="5904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48009" y="463400"/>
            <a:ext cx="68093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accent6"/>
                </a:solidFill>
              </a:rPr>
              <a:t>Beth </a:t>
            </a:r>
            <a:r>
              <a:rPr lang="en-GB" sz="4000" dirty="0" err="1">
                <a:solidFill>
                  <a:schemeClr val="accent6"/>
                </a:solidFill>
              </a:rPr>
              <a:t>welsoch</a:t>
            </a:r>
            <a:r>
              <a:rPr lang="en-GB" sz="4000" dirty="0">
                <a:solidFill>
                  <a:schemeClr val="accent6"/>
                </a:solidFill>
              </a:rPr>
              <a:t> chi </a:t>
            </a:r>
            <a:r>
              <a:rPr lang="en-GB" sz="4000" dirty="0" err="1">
                <a:solidFill>
                  <a:schemeClr val="accent6"/>
                </a:solidFill>
              </a:rPr>
              <a:t>yn</a:t>
            </a:r>
            <a:r>
              <a:rPr lang="en-GB" sz="4000" dirty="0">
                <a:solidFill>
                  <a:schemeClr val="accent6"/>
                </a:solidFill>
              </a:rPr>
              <a:t> </a:t>
            </a:r>
            <a:r>
              <a:rPr lang="en-GB" sz="4000" dirty="0" err="1">
                <a:solidFill>
                  <a:schemeClr val="accent6"/>
                </a:solidFill>
              </a:rPr>
              <a:t>yr</a:t>
            </a:r>
            <a:r>
              <a:rPr lang="en-GB" sz="4000" dirty="0">
                <a:solidFill>
                  <a:schemeClr val="accent6"/>
                </a:solidFill>
              </a:rPr>
              <a:t> </a:t>
            </a:r>
            <a:r>
              <a:rPr lang="en-GB" sz="4000" dirty="0" err="1">
                <a:solidFill>
                  <a:schemeClr val="accent6"/>
                </a:solidFill>
              </a:rPr>
              <a:t>arbrawf</a:t>
            </a:r>
            <a:r>
              <a:rPr lang="en-GB" sz="4000" dirty="0">
                <a:solidFill>
                  <a:schemeClr val="accent6"/>
                </a:solidFill>
              </a:rPr>
              <a:t>?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512625" y="1463040"/>
            <a:ext cx="7080069" cy="3076739"/>
          </a:xfrm>
          <a:prstGeom prst="cloudCallout">
            <a:avLst>
              <a:gd name="adj1" fmla="val 41175"/>
              <a:gd name="adj2" fmla="val 5290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Sut</a:t>
            </a:r>
            <a:r>
              <a:rPr lang="en-GB" sz="4400" dirty="0"/>
              <a:t> </a:t>
            </a:r>
            <a:r>
              <a:rPr lang="en-GB" sz="4400" dirty="0" err="1"/>
              <a:t>fyddech</a:t>
            </a:r>
            <a:r>
              <a:rPr lang="en-GB" sz="4400" dirty="0"/>
              <a:t> </a:t>
            </a:r>
            <a:r>
              <a:rPr lang="en-GB" sz="4400" dirty="0" err="1"/>
              <a:t>chi'n</a:t>
            </a:r>
            <a:r>
              <a:rPr lang="en-GB" sz="4400" dirty="0"/>
              <a:t> </a:t>
            </a:r>
            <a:r>
              <a:rPr lang="en-GB" sz="4400" dirty="0" err="1"/>
              <a:t>gwneud</a:t>
            </a:r>
            <a:r>
              <a:rPr lang="en-GB" sz="4400" dirty="0"/>
              <a:t> </a:t>
            </a:r>
            <a:r>
              <a:rPr lang="en-GB" sz="4400" dirty="0" err="1"/>
              <a:t>yr</a:t>
            </a:r>
            <a:r>
              <a:rPr lang="en-GB" sz="4400" dirty="0"/>
              <a:t> </a:t>
            </a:r>
            <a:r>
              <a:rPr lang="en-GB" sz="4400" dirty="0" err="1"/>
              <a:t>arbrawf</a:t>
            </a:r>
            <a:r>
              <a:rPr lang="en-GB" sz="4400" dirty="0"/>
              <a:t> </a:t>
            </a:r>
            <a:r>
              <a:rPr lang="en-GB" sz="4400" dirty="0" err="1"/>
              <a:t>hwn</a:t>
            </a:r>
            <a:r>
              <a:rPr lang="en-GB" sz="4400" dirty="0"/>
              <a:t> </a:t>
            </a:r>
            <a:r>
              <a:rPr lang="en-GB" sz="4400" dirty="0" err="1"/>
              <a:t>ar</a:t>
            </a:r>
            <a:r>
              <a:rPr lang="en-GB" sz="4400" dirty="0"/>
              <a:t> </a:t>
            </a:r>
            <a:r>
              <a:rPr lang="en-GB" sz="4400" dirty="0" err="1"/>
              <a:t>ynys</a:t>
            </a:r>
            <a:r>
              <a:rPr lang="en-GB" sz="4400" dirty="0"/>
              <a:t>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056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305" y="588495"/>
            <a:ext cx="10515600" cy="121341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 err="1">
                <a:solidFill>
                  <a:schemeClr val="accent6">
                    <a:lumMod val="75000"/>
                  </a:schemeClr>
                </a:solidFill>
              </a:rPr>
              <a:t>Tasg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en-GB" sz="3600" dirty="0" err="1"/>
              <a:t>Creu</a:t>
            </a:r>
            <a:r>
              <a:rPr lang="en-GB" sz="3600" dirty="0"/>
              <a:t> </a:t>
            </a:r>
            <a:r>
              <a:rPr lang="en-GB" sz="3600" dirty="0" err="1"/>
              <a:t>graff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ddangos</a:t>
            </a:r>
            <a:r>
              <a:rPr lang="en-GB" sz="3600" dirty="0"/>
              <a:t>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tymheredd</a:t>
            </a:r>
            <a:r>
              <a:rPr lang="en-GB" sz="3600" dirty="0"/>
              <a:t> y </a:t>
            </a:r>
            <a:r>
              <a:rPr lang="en-GB" sz="3600" dirty="0" err="1"/>
              <a:t>dŵr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newid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amser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564842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700" y="535577"/>
            <a:ext cx="3308168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err="1">
                <a:solidFill>
                  <a:schemeClr val="accent6">
                    <a:lumMod val="75000"/>
                  </a:schemeClr>
                </a:solidFill>
              </a:rPr>
              <a:t>Newidynnau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(Variables)</a:t>
            </a:r>
          </a:p>
        </p:txBody>
      </p:sp>
      <p:pic>
        <p:nvPicPr>
          <p:cNvPr id="1026" name="Picture 2" descr="Image result for scientist thinking clipar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581" b="89702" l="24750" r="100000">
                        <a14:foregroundMark x1="36500" y1="48387" x2="70125" y2="69355"/>
                        <a14:foregroundMark x1="51500" y1="80273" x2="68250" y2="58437"/>
                        <a14:foregroundMark x1="64000" y1="55707" x2="64000" y2="55087"/>
                        <a14:foregroundMark x1="72000" y1="48263" x2="63250" y2="58437"/>
                        <a14:foregroundMark x1="66750" y1="60298" x2="95125" y2="60174"/>
                        <a14:foregroundMark x1="89500" y1="43052" x2="86750" y2="69355"/>
                        <a14:foregroundMark x1="84375" y1="65757" x2="99250" y2="64888"/>
                        <a14:foregroundMark x1="91750" y1="49007" x2="82125" y2="54963"/>
                        <a14:foregroundMark x1="90125" y1="49256" x2="91750" y2="54715"/>
                        <a14:foregroundMark x1="35500" y1="49007" x2="45500" y2="58189"/>
                        <a14:foregroundMark x1="46625" y1="80645" x2="85500" y2="73325"/>
                        <a14:foregroundMark x1="58000" y1="85732" x2="71875" y2="69603"/>
                        <a14:foregroundMark x1="82500" y1="85732" x2="74625" y2="73077"/>
                        <a14:foregroundMark x1="53875" y1="45782" x2="54875" y2="79777"/>
                        <a14:foregroundMark x1="67250" y1="43548" x2="77125" y2="78164"/>
                        <a14:foregroundMark x1="81250" y1="78784" x2="76875" y2="59181"/>
                        <a14:foregroundMark x1="92250" y1="66501" x2="78375" y2="74194"/>
                        <a14:foregroundMark x1="98250" y1="67370" x2="83875" y2="79901"/>
                        <a14:foregroundMark x1="37375" y1="49628" x2="47125" y2="81762"/>
                        <a14:foregroundMark x1="48125" y1="85236" x2="83125" y2="85236"/>
                        <a14:foregroundMark x1="52125" y1="33499" x2="41625" y2="51737"/>
                        <a14:foregroundMark x1="75500" y1="35980" x2="90500" y2="58189"/>
                        <a14:foregroundMark x1="89125" y1="59181" x2="59875" y2="50372"/>
                        <a14:foregroundMark x1="34375" y1="53598" x2="53625" y2="32258"/>
                        <a14:foregroundMark x1="93250" y1="43176" x2="88500" y2="64764"/>
                        <a14:foregroundMark x1="93000" y1="63896" x2="93625" y2="404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44" t="22750"/>
          <a:stretch/>
        </p:blipFill>
        <p:spPr bwMode="auto">
          <a:xfrm>
            <a:off x="8038012" y="2194560"/>
            <a:ext cx="3865545" cy="436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ular Callout 6"/>
          <p:cNvSpPr/>
          <p:nvPr/>
        </p:nvSpPr>
        <p:spPr>
          <a:xfrm>
            <a:off x="522515" y="927463"/>
            <a:ext cx="7080069" cy="5512525"/>
          </a:xfrm>
          <a:prstGeom prst="wedgeRectCallout">
            <a:avLst>
              <a:gd name="adj1" fmla="val 65698"/>
              <a:gd name="adj2" fmla="val -5983"/>
            </a:avLst>
          </a:prstGeom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Newidyn</a:t>
            </a:r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Annibynnol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dirty="0"/>
              <a:t>– Beth </a:t>
            </a:r>
            <a:r>
              <a:rPr lang="en-GB" sz="3600" dirty="0" err="1"/>
              <a:t>chi’n</a:t>
            </a:r>
            <a:r>
              <a:rPr lang="en-GB" sz="3600" dirty="0"/>
              <a:t> </a:t>
            </a:r>
            <a:r>
              <a:rPr lang="en-GB" sz="3600" dirty="0" err="1"/>
              <a:t>newid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arbrawf</a:t>
            </a:r>
            <a:r>
              <a:rPr lang="en-GB" sz="3600" dirty="0"/>
              <a:t>. (</a:t>
            </a:r>
            <a:r>
              <a:rPr lang="en-GB" sz="3600" dirty="0" err="1"/>
              <a:t>Dŵr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cael</a:t>
            </a:r>
            <a:r>
              <a:rPr lang="en-GB" sz="3600" dirty="0"/>
              <a:t>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gwresogi</a:t>
            </a:r>
            <a:r>
              <a:rPr lang="en-GB" sz="3600" dirty="0"/>
              <a:t>)</a:t>
            </a:r>
          </a:p>
          <a:p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Newidyn</a:t>
            </a:r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Dibynnol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dirty="0"/>
              <a:t>– Beth </a:t>
            </a:r>
            <a:r>
              <a:rPr lang="en-GB" sz="3600" dirty="0" err="1"/>
              <a:t>chi’n</a:t>
            </a:r>
            <a:r>
              <a:rPr lang="en-GB" sz="3600" dirty="0"/>
              <a:t> </a:t>
            </a:r>
            <a:r>
              <a:rPr lang="en-GB" sz="3600" dirty="0" err="1"/>
              <a:t>mesur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arbrawf</a:t>
            </a:r>
            <a:r>
              <a:rPr lang="en-GB" sz="3600" dirty="0"/>
              <a:t>. (</a:t>
            </a:r>
            <a:r>
              <a:rPr lang="en-GB" sz="3600" dirty="0" err="1"/>
              <a:t>Tymheredd</a:t>
            </a:r>
            <a:r>
              <a:rPr lang="en-GB" sz="3600" dirty="0"/>
              <a:t> y </a:t>
            </a:r>
            <a:r>
              <a:rPr lang="en-GB" sz="3600" dirty="0" err="1"/>
              <a:t>dŵr</a:t>
            </a:r>
            <a:r>
              <a:rPr lang="en-GB" sz="3600" dirty="0"/>
              <a:t>)</a:t>
            </a:r>
          </a:p>
          <a:p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Newidynnau</a:t>
            </a:r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b="1" u="sng" dirty="0" err="1">
                <a:solidFill>
                  <a:schemeClr val="accent6">
                    <a:lumMod val="75000"/>
                  </a:schemeClr>
                </a:solidFill>
              </a:rPr>
              <a:t>Rheoli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3600" dirty="0"/>
              <a:t>– Beth </a:t>
            </a:r>
            <a:r>
              <a:rPr lang="en-GB" sz="3600" dirty="0" err="1"/>
              <a:t>chi’n</a:t>
            </a:r>
            <a:r>
              <a:rPr lang="en-GB" sz="3600" dirty="0"/>
              <a:t> </a:t>
            </a:r>
            <a:r>
              <a:rPr lang="en-GB" sz="3600" dirty="0" err="1"/>
              <a:t>cadw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un </a:t>
            </a:r>
            <a:r>
              <a:rPr lang="en-GB" sz="3600" dirty="0" err="1"/>
              <a:t>peth</a:t>
            </a:r>
            <a:r>
              <a:rPr lang="en-GB" sz="3600" dirty="0"/>
              <a:t> </a:t>
            </a:r>
            <a:r>
              <a:rPr lang="en-GB" sz="3600" dirty="0" err="1"/>
              <a:t>trwy</a:t>
            </a:r>
            <a:r>
              <a:rPr lang="en-GB" sz="3600" dirty="0"/>
              <a:t> </a:t>
            </a:r>
            <a:r>
              <a:rPr lang="en-GB" sz="3600" dirty="0" err="1"/>
              <a:t>gydol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arbrawf</a:t>
            </a:r>
            <a:r>
              <a:rPr lang="en-GB" sz="3600" dirty="0"/>
              <a:t>. (</a:t>
            </a:r>
            <a:r>
              <a:rPr lang="en-GB" sz="3600" dirty="0" err="1"/>
              <a:t>Cyfaint</a:t>
            </a:r>
            <a:r>
              <a:rPr lang="en-GB" sz="3600" dirty="0"/>
              <a:t> y </a:t>
            </a:r>
            <a:r>
              <a:rPr lang="en-GB" sz="3600" dirty="0" err="1"/>
              <a:t>dŵr</a:t>
            </a:r>
            <a:r>
              <a:rPr lang="en-GB" sz="3600" dirty="0"/>
              <a:t>, </a:t>
            </a:r>
            <a:r>
              <a:rPr lang="en-GB" sz="3600" dirty="0" err="1"/>
              <a:t>tymheredd</a:t>
            </a:r>
            <a:r>
              <a:rPr lang="en-GB" sz="3600" dirty="0"/>
              <a:t> y </a:t>
            </a:r>
            <a:r>
              <a:rPr lang="en-GB" sz="3600" dirty="0" err="1"/>
              <a:t>fflam</a:t>
            </a:r>
            <a:r>
              <a:rPr lang="en-GB" sz="3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052764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543" y="156755"/>
            <a:ext cx="10515600" cy="105809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err="1">
                <a:solidFill>
                  <a:schemeClr val="accent6"/>
                </a:solidFill>
              </a:rPr>
              <a:t>Casgliadau</a:t>
            </a:r>
            <a:endParaRPr lang="en-GB" sz="6000" b="1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17" y="897277"/>
            <a:ext cx="10515600" cy="5712529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 </a:t>
            </a:r>
            <a:r>
              <a:rPr lang="en-GB" dirty="0" err="1"/>
              <a:t>fesur</a:t>
            </a:r>
            <a:r>
              <a:rPr lang="en-GB" dirty="0"/>
              <a:t> y </a:t>
            </a:r>
            <a:r>
              <a:rPr lang="en-GB" dirty="0" err="1"/>
              <a:t>tymheredd</a:t>
            </a:r>
            <a:r>
              <a:rPr lang="en-GB" dirty="0"/>
              <a:t>? 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cyfaint</a:t>
            </a:r>
            <a:r>
              <a:rPr lang="en-GB" dirty="0"/>
              <a:t> y </a:t>
            </a:r>
            <a:r>
              <a:rPr lang="en-GB" dirty="0" err="1"/>
              <a:t>dŵr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?  </a:t>
            </a:r>
          </a:p>
          <a:p>
            <a:pPr lvl="0">
              <a:lnSpc>
                <a:spcPct val="150000"/>
              </a:lnSpc>
            </a:pP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gyrhaeddodd</a:t>
            </a:r>
            <a:r>
              <a:rPr lang="en-GB" dirty="0"/>
              <a:t> y </a:t>
            </a:r>
            <a:r>
              <a:rPr lang="en-GB" dirty="0" err="1"/>
              <a:t>dŵr</a:t>
            </a:r>
            <a:r>
              <a:rPr lang="en-GB" dirty="0"/>
              <a:t> 50 ˚C? </a:t>
            </a:r>
          </a:p>
          <a:p>
            <a:pPr lvl="0">
              <a:lnSpc>
                <a:spcPct val="150000"/>
              </a:lnSpc>
            </a:pP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gyrhaeddodd</a:t>
            </a:r>
            <a:r>
              <a:rPr lang="en-GB" dirty="0"/>
              <a:t> y </a:t>
            </a:r>
            <a:r>
              <a:rPr lang="en-GB" dirty="0" err="1"/>
              <a:t>dŵr</a:t>
            </a:r>
            <a:r>
              <a:rPr lang="en-GB" dirty="0"/>
              <a:t> 100 ˚C?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math o </a:t>
            </a:r>
            <a:r>
              <a:rPr lang="en-GB" dirty="0" err="1"/>
              <a:t>egni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nwy</a:t>
            </a:r>
            <a:r>
              <a:rPr lang="en-GB" dirty="0"/>
              <a:t>? 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teclyn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trosglwyddo</a:t>
            </a:r>
            <a:r>
              <a:rPr lang="en-GB" dirty="0"/>
              <a:t> </a:t>
            </a:r>
            <a:r>
              <a:rPr lang="en-GB" dirty="0" err="1"/>
              <a:t>egni</a:t>
            </a:r>
            <a:r>
              <a:rPr lang="en-GB" dirty="0"/>
              <a:t> </a:t>
            </a:r>
            <a:r>
              <a:rPr lang="en-GB" dirty="0" err="1"/>
              <a:t>cemegol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egni</a:t>
            </a:r>
            <a:r>
              <a:rPr lang="en-GB" dirty="0"/>
              <a:t> </a:t>
            </a:r>
            <a:r>
              <a:rPr lang="en-GB" dirty="0" err="1"/>
              <a:t>gwres</a:t>
            </a:r>
            <a:r>
              <a:rPr lang="en-GB" dirty="0"/>
              <a:t>?</a:t>
            </a:r>
          </a:p>
          <a:p>
            <a:pPr lvl="0">
              <a:lnSpc>
                <a:spcPct val="150000"/>
              </a:lnSpc>
            </a:pP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fyddai’r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pe</a:t>
            </a:r>
            <a:r>
              <a:rPr lang="en-GB" dirty="0"/>
              <a:t> </a:t>
            </a:r>
            <a:r>
              <a:rPr lang="en-GB" dirty="0" err="1"/>
              <a:t>byddai</a:t>
            </a:r>
            <a:r>
              <a:rPr lang="en-GB" dirty="0"/>
              <a:t>                                        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ddwr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194" name="Picture 2" descr="Related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78" b="91222" l="2333" r="100000">
                        <a14:foregroundMark x1="56111" y1="27778" x2="56556" y2="42667"/>
                        <a14:foregroundMark x1="69222" y1="63111" x2="64333" y2="73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026" y="3920941"/>
            <a:ext cx="3906974" cy="390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71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</TotalTime>
  <Words>829</Words>
  <Application>Microsoft Office PowerPoint</Application>
  <PresentationFormat>Widescreen</PresentationFormat>
  <Paragraphs>191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Times New Roman</vt:lpstr>
      <vt:lpstr>Office Theme</vt:lpstr>
      <vt:lpstr>Beth yw Egni?</vt:lpstr>
      <vt:lpstr>Sgrambl!</vt:lpstr>
      <vt:lpstr>PowerPoint Presentation</vt:lpstr>
      <vt:lpstr>Gwaith Dosbarth        20/01/2020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fathau o egni sydd ar waith?</vt:lpstr>
      <vt:lpstr>Trosglwyddiad egni</vt:lpstr>
      <vt:lpstr>PowerPoint Presentation</vt:lpstr>
      <vt:lpstr>PowerPoint Presentation</vt:lpstr>
      <vt:lpstr>Y deddf egni</vt:lpstr>
      <vt:lpstr>Gwaith dosbarth    21/01/2020</vt:lpstr>
      <vt:lpstr>Bownsio pêl</vt:lpstr>
      <vt:lpstr>Arbrawf</vt:lpstr>
      <vt:lpstr>PowerPoint Presentation</vt:lpstr>
      <vt:lpstr>Sgrambl!</vt:lpstr>
      <vt:lpstr>Casgliadau</vt:lpstr>
      <vt:lpstr>PowerPoint Presentation</vt:lpstr>
      <vt:lpstr>Tasg: Yn eich llyfrau, creu diagram o’r egni sydd ar waith yn eich hoff weithgaredd! </vt:lpstr>
      <vt:lpstr>Meim</vt:lpstr>
      <vt:lpstr>A fyddech chi’n goroesi?</vt:lpstr>
      <vt:lpstr>PowerPoint Presentation</vt:lpstr>
      <vt:lpstr>Gwaith dosbarth    28/01/2020</vt:lpstr>
      <vt:lpstr>Dull</vt:lpstr>
      <vt:lpstr>PowerPoint Presentation</vt:lpstr>
      <vt:lpstr>Tabl arsylwi ( observe ) dŵr yn cynhesu</vt:lpstr>
      <vt:lpstr>PowerPoint Presentation</vt:lpstr>
      <vt:lpstr>PowerPoint Presentation</vt:lpstr>
      <vt:lpstr>Newidynnau (Variables)</vt:lpstr>
      <vt:lpstr>Casgliadau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</dc:title>
  <dc:creator>Natalia John</dc:creator>
  <cp:lastModifiedBy>Natalia John</cp:lastModifiedBy>
  <cp:revision>47</cp:revision>
  <cp:lastPrinted>2019-12-03T13:30:47Z</cp:lastPrinted>
  <dcterms:created xsi:type="dcterms:W3CDTF">2019-10-10T14:01:23Z</dcterms:created>
  <dcterms:modified xsi:type="dcterms:W3CDTF">2020-02-25T11:08:25Z</dcterms:modified>
</cp:coreProperties>
</file>