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8" r:id="rId41"/>
    <p:sldId id="299" r:id="rId42"/>
    <p:sldId id="304" r:id="rId4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75" d="100"/>
          <a:sy n="75" d="100"/>
        </p:scale>
        <p:origin x="54" y="2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Jenkins" userId="6e983f3e0f6a59ed" providerId="LiveId" clId="{EFBE8684-869E-4701-93FA-A18BFF42D1D8}"/>
    <pc:docChg chg="modSld modMainMaster modNotesMaster">
      <pc:chgData name="Paul Jenkins" userId="6e983f3e0f6a59ed" providerId="LiveId" clId="{EFBE8684-869E-4701-93FA-A18BFF42D1D8}" dt="2020-07-15T16:53:50.643" v="217" actId="1076"/>
      <pc:docMkLst>
        <pc:docMk/>
      </pc:docMkLst>
      <pc:sldChg chg="modSp mod modAnim modNotes">
        <pc:chgData name="Paul Jenkins" userId="6e983f3e0f6a59ed" providerId="LiveId" clId="{EFBE8684-869E-4701-93FA-A18BFF42D1D8}" dt="2020-07-15T16:36:08.201" v="74"/>
        <pc:sldMkLst>
          <pc:docMk/>
          <pc:sldMk cId="3525126693" sldId="257"/>
        </pc:sldMkLst>
        <pc:spChg chg="mod">
          <ac:chgData name="Paul Jenkins" userId="6e983f3e0f6a59ed" providerId="LiveId" clId="{EFBE8684-869E-4701-93FA-A18BFF42D1D8}" dt="2020-07-15T16:34:18.477" v="4" actId="1076"/>
          <ac:spMkLst>
            <pc:docMk/>
            <pc:sldMk cId="3525126693" sldId="257"/>
            <ac:spMk id="6146" creationId="{C9253B93-10BC-634F-AECF-7D654495D95A}"/>
          </ac:spMkLst>
        </pc:spChg>
        <pc:spChg chg="mod">
          <ac:chgData name="Paul Jenkins" userId="6e983f3e0f6a59ed" providerId="LiveId" clId="{EFBE8684-869E-4701-93FA-A18BFF42D1D8}" dt="2020-07-15T16:35:14.173" v="63" actId="1076"/>
          <ac:spMkLst>
            <pc:docMk/>
            <pc:sldMk cId="3525126693" sldId="257"/>
            <ac:spMk id="6147" creationId="{F5DA1893-F315-C54D-AEBF-2DB6CED7C760}"/>
          </ac:spMkLst>
        </pc:spChg>
      </pc:sldChg>
      <pc:sldChg chg="modSp modAnim modNotes">
        <pc:chgData name="Paul Jenkins" userId="6e983f3e0f6a59ed" providerId="LiveId" clId="{EFBE8684-869E-4701-93FA-A18BFF42D1D8}" dt="2020-07-15T16:38:28.155" v="112" actId="1076"/>
        <pc:sldMkLst>
          <pc:docMk/>
          <pc:sldMk cId="3047794504" sldId="258"/>
        </pc:sldMkLst>
        <pc:spChg chg="mod">
          <ac:chgData name="Paul Jenkins" userId="6e983f3e0f6a59ed" providerId="LiveId" clId="{EFBE8684-869E-4701-93FA-A18BFF42D1D8}" dt="2020-07-15T16:38:23.604" v="111" actId="1076"/>
          <ac:spMkLst>
            <pc:docMk/>
            <pc:sldMk cId="3047794504" sldId="258"/>
            <ac:spMk id="8194" creationId="{FFEF53D7-1353-AA41-B90C-0EABA1EDBDEB}"/>
          </ac:spMkLst>
        </pc:spChg>
        <pc:spChg chg="mod">
          <ac:chgData name="Paul Jenkins" userId="6e983f3e0f6a59ed" providerId="LiveId" clId="{EFBE8684-869E-4701-93FA-A18BFF42D1D8}" dt="2020-07-15T16:38:28.155" v="112" actId="1076"/>
          <ac:spMkLst>
            <pc:docMk/>
            <pc:sldMk cId="3047794504" sldId="258"/>
            <ac:spMk id="8195" creationId="{BE2B73E2-947D-D644-BD71-5DDA61C2FAA6}"/>
          </ac:spMkLst>
        </pc:spChg>
      </pc:sldChg>
      <pc:sldChg chg="modSp modNotes">
        <pc:chgData name="Paul Jenkins" userId="6e983f3e0f6a59ed" providerId="LiveId" clId="{EFBE8684-869E-4701-93FA-A18BFF42D1D8}" dt="2020-07-15T16:37:39.699" v="102" actId="20577"/>
        <pc:sldMkLst>
          <pc:docMk/>
          <pc:sldMk cId="3359607193" sldId="259"/>
        </pc:sldMkLst>
        <pc:spChg chg="mod">
          <ac:chgData name="Paul Jenkins" userId="6e983f3e0f6a59ed" providerId="LiveId" clId="{EFBE8684-869E-4701-93FA-A18BFF42D1D8}" dt="2020-07-15T16:37:22.708" v="97" actId="14100"/>
          <ac:spMkLst>
            <pc:docMk/>
            <pc:sldMk cId="3359607193" sldId="259"/>
            <ac:spMk id="10242" creationId="{F7160D67-40E5-0C47-A762-3FD11761C9C1}"/>
          </ac:spMkLst>
        </pc:spChg>
        <pc:spChg chg="mod">
          <ac:chgData name="Paul Jenkins" userId="6e983f3e0f6a59ed" providerId="LiveId" clId="{EFBE8684-869E-4701-93FA-A18BFF42D1D8}" dt="2020-07-15T16:37:39.699" v="102" actId="20577"/>
          <ac:spMkLst>
            <pc:docMk/>
            <pc:sldMk cId="3359607193" sldId="259"/>
            <ac:spMk id="10243" creationId="{000C3A2C-0F95-F846-B94D-9BD4676C03D0}"/>
          </ac:spMkLst>
        </pc:spChg>
      </pc:sldChg>
      <pc:sldChg chg="modSp mod modNotes">
        <pc:chgData name="Paul Jenkins" userId="6e983f3e0f6a59ed" providerId="LiveId" clId="{EFBE8684-869E-4701-93FA-A18BFF42D1D8}" dt="2020-07-15T16:38:10.540" v="109" actId="1076"/>
        <pc:sldMkLst>
          <pc:docMk/>
          <pc:sldMk cId="2169924274" sldId="260"/>
        </pc:sldMkLst>
        <pc:spChg chg="mod">
          <ac:chgData name="Paul Jenkins" userId="6e983f3e0f6a59ed" providerId="LiveId" clId="{EFBE8684-869E-4701-93FA-A18BFF42D1D8}" dt="2020-07-15T16:38:06.451" v="108" actId="1076"/>
          <ac:spMkLst>
            <pc:docMk/>
            <pc:sldMk cId="2169924274" sldId="260"/>
            <ac:spMk id="12290" creationId="{42B0D4FE-BB75-C84F-A8F0-64B7D8D7029D}"/>
          </ac:spMkLst>
        </pc:spChg>
        <pc:spChg chg="mod">
          <ac:chgData name="Paul Jenkins" userId="6e983f3e0f6a59ed" providerId="LiveId" clId="{EFBE8684-869E-4701-93FA-A18BFF42D1D8}" dt="2020-07-15T16:38:10.540" v="109" actId="1076"/>
          <ac:spMkLst>
            <pc:docMk/>
            <pc:sldMk cId="2169924274" sldId="260"/>
            <ac:spMk id="12291" creationId="{CBED3D8C-BF79-C641-B4D2-CD9E09A15611}"/>
          </ac:spMkLst>
        </pc:spChg>
      </pc:sldChg>
      <pc:sldChg chg="modSp mod modNotes">
        <pc:chgData name="Paul Jenkins" userId="6e983f3e0f6a59ed" providerId="LiveId" clId="{EFBE8684-869E-4701-93FA-A18BFF42D1D8}" dt="2020-07-15T16:38:54.619" v="119" actId="1076"/>
        <pc:sldMkLst>
          <pc:docMk/>
          <pc:sldMk cId="1695386017" sldId="261"/>
        </pc:sldMkLst>
        <pc:spChg chg="mod">
          <ac:chgData name="Paul Jenkins" userId="6e983f3e0f6a59ed" providerId="LiveId" clId="{EFBE8684-869E-4701-93FA-A18BFF42D1D8}" dt="2020-07-15T16:38:49.762" v="118" actId="1076"/>
          <ac:spMkLst>
            <pc:docMk/>
            <pc:sldMk cId="1695386017" sldId="261"/>
            <ac:spMk id="14338" creationId="{D5BAA9EF-D7EF-1743-97BC-CE53437ED5D4}"/>
          </ac:spMkLst>
        </pc:spChg>
        <pc:spChg chg="mod">
          <ac:chgData name="Paul Jenkins" userId="6e983f3e0f6a59ed" providerId="LiveId" clId="{EFBE8684-869E-4701-93FA-A18BFF42D1D8}" dt="2020-07-15T16:38:54.619" v="119" actId="1076"/>
          <ac:spMkLst>
            <pc:docMk/>
            <pc:sldMk cId="1695386017" sldId="261"/>
            <ac:spMk id="14339" creationId="{B8C3119B-B9D1-E04C-AAB1-48E87AD1EB9F}"/>
          </ac:spMkLst>
        </pc:spChg>
      </pc:sldChg>
      <pc:sldChg chg="modSp mod modNotes">
        <pc:chgData name="Paul Jenkins" userId="6e983f3e0f6a59ed" providerId="LiveId" clId="{EFBE8684-869E-4701-93FA-A18BFF42D1D8}" dt="2020-07-15T16:39:31.586" v="126" actId="1076"/>
        <pc:sldMkLst>
          <pc:docMk/>
          <pc:sldMk cId="4130420553" sldId="262"/>
        </pc:sldMkLst>
        <pc:spChg chg="mod">
          <ac:chgData name="Paul Jenkins" userId="6e983f3e0f6a59ed" providerId="LiveId" clId="{EFBE8684-869E-4701-93FA-A18BFF42D1D8}" dt="2020-07-15T16:39:27.475" v="125" actId="1076"/>
          <ac:spMkLst>
            <pc:docMk/>
            <pc:sldMk cId="4130420553" sldId="262"/>
            <ac:spMk id="16386" creationId="{397D3A49-0648-0548-8B07-EE8431CC2D76}"/>
          </ac:spMkLst>
        </pc:spChg>
        <pc:spChg chg="mod">
          <ac:chgData name="Paul Jenkins" userId="6e983f3e0f6a59ed" providerId="LiveId" clId="{EFBE8684-869E-4701-93FA-A18BFF42D1D8}" dt="2020-07-15T16:39:31.586" v="126" actId="1076"/>
          <ac:spMkLst>
            <pc:docMk/>
            <pc:sldMk cId="4130420553" sldId="262"/>
            <ac:spMk id="16387" creationId="{9514A3C5-C34B-D944-8453-2FC07C11020D}"/>
          </ac:spMkLst>
        </pc:spChg>
      </pc:sldChg>
      <pc:sldChg chg="modSp mod modNotes">
        <pc:chgData name="Paul Jenkins" userId="6e983f3e0f6a59ed" providerId="LiveId" clId="{EFBE8684-869E-4701-93FA-A18BFF42D1D8}" dt="2020-07-15T16:40:00.162" v="135" actId="1076"/>
        <pc:sldMkLst>
          <pc:docMk/>
          <pc:sldMk cId="499461294" sldId="263"/>
        </pc:sldMkLst>
        <pc:spChg chg="mod">
          <ac:chgData name="Paul Jenkins" userId="6e983f3e0f6a59ed" providerId="LiveId" clId="{EFBE8684-869E-4701-93FA-A18BFF42D1D8}" dt="2020-07-15T16:39:47.906" v="132" actId="1076"/>
          <ac:spMkLst>
            <pc:docMk/>
            <pc:sldMk cId="499461294" sldId="263"/>
            <ac:spMk id="18434" creationId="{E0B2E438-AE34-B345-8EBE-8EE6B04E03F1}"/>
          </ac:spMkLst>
        </pc:spChg>
        <pc:spChg chg="mod">
          <ac:chgData name="Paul Jenkins" userId="6e983f3e0f6a59ed" providerId="LiveId" clId="{EFBE8684-869E-4701-93FA-A18BFF42D1D8}" dt="2020-07-15T16:39:52.571" v="133" actId="1076"/>
          <ac:spMkLst>
            <pc:docMk/>
            <pc:sldMk cId="499461294" sldId="263"/>
            <ac:spMk id="18435" creationId="{4125EEBE-2E55-C14D-98F2-B52979D904B0}"/>
          </ac:spMkLst>
        </pc:spChg>
        <pc:picChg chg="mod">
          <ac:chgData name="Paul Jenkins" userId="6e983f3e0f6a59ed" providerId="LiveId" clId="{EFBE8684-869E-4701-93FA-A18BFF42D1D8}" dt="2020-07-15T16:40:00.162" v="135" actId="1076"/>
          <ac:picMkLst>
            <pc:docMk/>
            <pc:sldMk cId="499461294" sldId="263"/>
            <ac:picMk id="18436" creationId="{DEC35F94-FDC2-CD45-A87D-66064A0CDC5E}"/>
          </ac:picMkLst>
        </pc:picChg>
      </pc:sldChg>
      <pc:sldChg chg="modSp mod modNotes">
        <pc:chgData name="Paul Jenkins" userId="6e983f3e0f6a59ed" providerId="LiveId" clId="{EFBE8684-869E-4701-93FA-A18BFF42D1D8}" dt="2020-07-15T16:40:24.483" v="142" actId="1076"/>
        <pc:sldMkLst>
          <pc:docMk/>
          <pc:sldMk cId="887955378" sldId="264"/>
        </pc:sldMkLst>
        <pc:spChg chg="mod">
          <ac:chgData name="Paul Jenkins" userId="6e983f3e0f6a59ed" providerId="LiveId" clId="{EFBE8684-869E-4701-93FA-A18BFF42D1D8}" dt="2020-07-15T16:40:21.170" v="141" actId="1076"/>
          <ac:spMkLst>
            <pc:docMk/>
            <pc:sldMk cId="887955378" sldId="264"/>
            <ac:spMk id="20482" creationId="{AE033F65-BD4F-D746-8EDD-5CA9746473F9}"/>
          </ac:spMkLst>
        </pc:spChg>
        <pc:spChg chg="mod">
          <ac:chgData name="Paul Jenkins" userId="6e983f3e0f6a59ed" providerId="LiveId" clId="{EFBE8684-869E-4701-93FA-A18BFF42D1D8}" dt="2020-07-15T16:40:24.483" v="142" actId="1076"/>
          <ac:spMkLst>
            <pc:docMk/>
            <pc:sldMk cId="887955378" sldId="264"/>
            <ac:spMk id="20483" creationId="{EA379A90-EF91-834C-9D3A-BA1F827BC5CC}"/>
          </ac:spMkLst>
        </pc:spChg>
      </pc:sldChg>
      <pc:sldChg chg="modSp mod modNotes">
        <pc:chgData name="Paul Jenkins" userId="6e983f3e0f6a59ed" providerId="LiveId" clId="{EFBE8684-869E-4701-93FA-A18BFF42D1D8}" dt="2020-07-15T16:40:57.826" v="151" actId="14100"/>
        <pc:sldMkLst>
          <pc:docMk/>
          <pc:sldMk cId="1384822108" sldId="265"/>
        </pc:sldMkLst>
        <pc:spChg chg="mod">
          <ac:chgData name="Paul Jenkins" userId="6e983f3e0f6a59ed" providerId="LiveId" clId="{EFBE8684-869E-4701-93FA-A18BFF42D1D8}" dt="2020-07-15T16:40:42.794" v="148" actId="1076"/>
          <ac:spMkLst>
            <pc:docMk/>
            <pc:sldMk cId="1384822108" sldId="265"/>
            <ac:spMk id="22530" creationId="{82113F55-05E4-2444-B32A-A75ACC69C64B}"/>
          </ac:spMkLst>
        </pc:spChg>
        <pc:graphicFrameChg chg="mod">
          <ac:chgData name="Paul Jenkins" userId="6e983f3e0f6a59ed" providerId="LiveId" clId="{EFBE8684-869E-4701-93FA-A18BFF42D1D8}" dt="2020-07-15T16:40:57.826" v="151" actId="14100"/>
          <ac:graphicFrameMkLst>
            <pc:docMk/>
            <pc:sldMk cId="1384822108" sldId="265"/>
            <ac:graphicFrameMk id="22531" creationId="{8EEDAE98-FD61-4745-95E0-FA929CF77458}"/>
          </ac:graphicFrameMkLst>
        </pc:graphicFrameChg>
      </pc:sldChg>
      <pc:sldChg chg="modSp mod modNotes">
        <pc:chgData name="Paul Jenkins" userId="6e983f3e0f6a59ed" providerId="LiveId" clId="{EFBE8684-869E-4701-93FA-A18BFF42D1D8}" dt="2020-07-15T16:43:33.425" v="163" actId="14100"/>
        <pc:sldMkLst>
          <pc:docMk/>
          <pc:sldMk cId="1531945375" sldId="266"/>
        </pc:sldMkLst>
        <pc:spChg chg="mod">
          <ac:chgData name="Paul Jenkins" userId="6e983f3e0f6a59ed" providerId="LiveId" clId="{EFBE8684-869E-4701-93FA-A18BFF42D1D8}" dt="2020-07-15T16:42:13.497" v="157" actId="1076"/>
          <ac:spMkLst>
            <pc:docMk/>
            <pc:sldMk cId="1531945375" sldId="266"/>
            <ac:spMk id="24578" creationId="{D5ADFF84-9FB0-394B-B7CB-C22B3E44A9C0}"/>
          </ac:spMkLst>
        </pc:spChg>
        <pc:graphicFrameChg chg="mod">
          <ac:chgData name="Paul Jenkins" userId="6e983f3e0f6a59ed" providerId="LiveId" clId="{EFBE8684-869E-4701-93FA-A18BFF42D1D8}" dt="2020-07-15T16:43:33.425" v="163" actId="14100"/>
          <ac:graphicFrameMkLst>
            <pc:docMk/>
            <pc:sldMk cId="1531945375" sldId="266"/>
            <ac:graphicFrameMk id="24579" creationId="{5B648AEF-E4CA-2B47-B477-B49671B266C7}"/>
          </ac:graphicFrameMkLst>
        </pc:graphicFrameChg>
      </pc:sldChg>
      <pc:sldChg chg="modSp mod modNotes">
        <pc:chgData name="Paul Jenkins" userId="6e983f3e0f6a59ed" providerId="LiveId" clId="{EFBE8684-869E-4701-93FA-A18BFF42D1D8}" dt="2020-07-15T16:44:00.664" v="170" actId="1076"/>
        <pc:sldMkLst>
          <pc:docMk/>
          <pc:sldMk cId="3177259494" sldId="267"/>
        </pc:sldMkLst>
        <pc:spChg chg="mod">
          <ac:chgData name="Paul Jenkins" userId="6e983f3e0f6a59ed" providerId="LiveId" clId="{EFBE8684-869E-4701-93FA-A18BFF42D1D8}" dt="2020-07-15T16:43:56.600" v="169" actId="1076"/>
          <ac:spMkLst>
            <pc:docMk/>
            <pc:sldMk cId="3177259494" sldId="267"/>
            <ac:spMk id="26626" creationId="{E125922A-6E05-2949-98C3-174315F5D924}"/>
          </ac:spMkLst>
        </pc:spChg>
        <pc:spChg chg="mod">
          <ac:chgData name="Paul Jenkins" userId="6e983f3e0f6a59ed" providerId="LiveId" clId="{EFBE8684-869E-4701-93FA-A18BFF42D1D8}" dt="2020-07-15T16:44:00.664" v="170" actId="1076"/>
          <ac:spMkLst>
            <pc:docMk/>
            <pc:sldMk cId="3177259494" sldId="267"/>
            <ac:spMk id="26627" creationId="{38476C9E-6DEE-0A40-959A-6D2122810ABD}"/>
          </ac:spMkLst>
        </pc:spChg>
      </pc:sldChg>
      <pc:sldChg chg="modSp mod modNotes">
        <pc:chgData name="Paul Jenkins" userId="6e983f3e0f6a59ed" providerId="LiveId" clId="{EFBE8684-869E-4701-93FA-A18BFF42D1D8}" dt="2020-07-15T16:44:39.352" v="181" actId="14100"/>
        <pc:sldMkLst>
          <pc:docMk/>
          <pc:sldMk cId="2477314677" sldId="268"/>
        </pc:sldMkLst>
        <pc:spChg chg="mod">
          <ac:chgData name="Paul Jenkins" userId="6e983f3e0f6a59ed" providerId="LiveId" clId="{EFBE8684-869E-4701-93FA-A18BFF42D1D8}" dt="2020-07-15T16:44:20.056" v="176" actId="1076"/>
          <ac:spMkLst>
            <pc:docMk/>
            <pc:sldMk cId="2477314677" sldId="268"/>
            <ac:spMk id="28674" creationId="{7657E9F3-1856-4E4E-8182-60AC99D0736D}"/>
          </ac:spMkLst>
        </pc:spChg>
        <pc:spChg chg="mod">
          <ac:chgData name="Paul Jenkins" userId="6e983f3e0f6a59ed" providerId="LiveId" clId="{EFBE8684-869E-4701-93FA-A18BFF42D1D8}" dt="2020-07-15T16:44:25.951" v="177" actId="1076"/>
          <ac:spMkLst>
            <pc:docMk/>
            <pc:sldMk cId="2477314677" sldId="268"/>
            <ac:spMk id="28675" creationId="{ACDA0FB2-C149-3149-8DA1-B28AA607A9AB}"/>
          </ac:spMkLst>
        </pc:spChg>
        <pc:picChg chg="mod">
          <ac:chgData name="Paul Jenkins" userId="6e983f3e0f6a59ed" providerId="LiveId" clId="{EFBE8684-869E-4701-93FA-A18BFF42D1D8}" dt="2020-07-15T16:44:39.352" v="181" actId="14100"/>
          <ac:picMkLst>
            <pc:docMk/>
            <pc:sldMk cId="2477314677" sldId="268"/>
            <ac:picMk id="28676" creationId="{6278E8E5-5F20-A543-8FAE-5CCA022124C5}"/>
          </ac:picMkLst>
        </pc:picChg>
      </pc:sldChg>
      <pc:sldChg chg="modSp mod modNotes">
        <pc:chgData name="Paul Jenkins" userId="6e983f3e0f6a59ed" providerId="LiveId" clId="{EFBE8684-869E-4701-93FA-A18BFF42D1D8}" dt="2020-07-15T16:52:40.940" v="195" actId="14100"/>
        <pc:sldMkLst>
          <pc:docMk/>
          <pc:sldMk cId="3035593521" sldId="269"/>
        </pc:sldMkLst>
        <pc:spChg chg="mod">
          <ac:chgData name="Paul Jenkins" userId="6e983f3e0f6a59ed" providerId="LiveId" clId="{EFBE8684-869E-4701-93FA-A18BFF42D1D8}" dt="2020-07-15T16:52:02.836" v="187" actId="1076"/>
          <ac:spMkLst>
            <pc:docMk/>
            <pc:sldMk cId="3035593521" sldId="269"/>
            <ac:spMk id="30722" creationId="{AC88BE15-89A0-9A43-BD22-AF35B3F17D0D}"/>
          </ac:spMkLst>
        </pc:spChg>
        <pc:spChg chg="mod">
          <ac:chgData name="Paul Jenkins" userId="6e983f3e0f6a59ed" providerId="LiveId" clId="{EFBE8684-869E-4701-93FA-A18BFF42D1D8}" dt="2020-07-15T16:52:32.843" v="193" actId="1076"/>
          <ac:spMkLst>
            <pc:docMk/>
            <pc:sldMk cId="3035593521" sldId="269"/>
            <ac:spMk id="30723" creationId="{CEC992F2-A7AC-3C4C-96B2-A22A191E6848}"/>
          </ac:spMkLst>
        </pc:spChg>
        <pc:picChg chg="mod">
          <ac:chgData name="Paul Jenkins" userId="6e983f3e0f6a59ed" providerId="LiveId" clId="{EFBE8684-869E-4701-93FA-A18BFF42D1D8}" dt="2020-07-15T16:52:40.940" v="195" actId="14100"/>
          <ac:picMkLst>
            <pc:docMk/>
            <pc:sldMk cId="3035593521" sldId="269"/>
            <ac:picMk id="30724" creationId="{D7AD31DC-1BD9-CC4F-8444-4D1B76772B6E}"/>
          </ac:picMkLst>
        </pc:picChg>
      </pc:sldChg>
      <pc:sldChg chg="modSp mod modNotes">
        <pc:chgData name="Paul Jenkins" userId="6e983f3e0f6a59ed" providerId="LiveId" clId="{EFBE8684-869E-4701-93FA-A18BFF42D1D8}" dt="2020-07-15T16:53:14.147" v="203" actId="14100"/>
        <pc:sldMkLst>
          <pc:docMk/>
          <pc:sldMk cId="658995798" sldId="270"/>
        </pc:sldMkLst>
        <pc:spChg chg="mod">
          <ac:chgData name="Paul Jenkins" userId="6e983f3e0f6a59ed" providerId="LiveId" clId="{EFBE8684-869E-4701-93FA-A18BFF42D1D8}" dt="2020-07-15T16:53:06.899" v="201" actId="1076"/>
          <ac:spMkLst>
            <pc:docMk/>
            <pc:sldMk cId="658995798" sldId="270"/>
            <ac:spMk id="32770" creationId="{5C5C259A-E2C5-1445-813E-870F585E78BD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658995798" sldId="270"/>
            <ac:spMk id="32771" creationId="{1BC8678A-75D4-C542-8931-8CA31FD64ED9}"/>
          </ac:spMkLst>
        </pc:spChg>
        <pc:graphicFrameChg chg="mod">
          <ac:chgData name="Paul Jenkins" userId="6e983f3e0f6a59ed" providerId="LiveId" clId="{EFBE8684-869E-4701-93FA-A18BFF42D1D8}" dt="2020-07-15T16:53:14.147" v="203" actId="14100"/>
          <ac:graphicFrameMkLst>
            <pc:docMk/>
            <pc:sldMk cId="658995798" sldId="270"/>
            <ac:graphicFrameMk id="32772" creationId="{E12D77EB-1B04-D04D-BE14-E8334887D5F0}"/>
          </ac:graphicFrameMkLst>
        </pc:graphicFrameChg>
      </pc:sldChg>
      <pc:sldChg chg="modSp mod modNotes">
        <pc:chgData name="Paul Jenkins" userId="6e983f3e0f6a59ed" providerId="LiveId" clId="{EFBE8684-869E-4701-93FA-A18BFF42D1D8}" dt="2020-07-15T16:53:33.754" v="210" actId="1076"/>
        <pc:sldMkLst>
          <pc:docMk/>
          <pc:sldMk cId="2185092959" sldId="272"/>
        </pc:sldMkLst>
        <pc:spChg chg="mod">
          <ac:chgData name="Paul Jenkins" userId="6e983f3e0f6a59ed" providerId="LiveId" clId="{EFBE8684-869E-4701-93FA-A18BFF42D1D8}" dt="2020-07-15T16:53:28.723" v="209" actId="1076"/>
          <ac:spMkLst>
            <pc:docMk/>
            <pc:sldMk cId="2185092959" sldId="272"/>
            <ac:spMk id="34818" creationId="{66C1808F-63CC-D244-AA20-9056CCBE9157}"/>
          </ac:spMkLst>
        </pc:spChg>
        <pc:spChg chg="mod">
          <ac:chgData name="Paul Jenkins" userId="6e983f3e0f6a59ed" providerId="LiveId" clId="{EFBE8684-869E-4701-93FA-A18BFF42D1D8}" dt="2020-07-15T16:53:33.754" v="210" actId="1076"/>
          <ac:spMkLst>
            <pc:docMk/>
            <pc:sldMk cId="2185092959" sldId="272"/>
            <ac:spMk id="34819" creationId="{59402314-AFD3-F04C-98A2-96352860C061}"/>
          </ac:spMkLst>
        </pc:spChg>
      </pc:sldChg>
      <pc:sldChg chg="modSp mod modNotes">
        <pc:chgData name="Paul Jenkins" userId="6e983f3e0f6a59ed" providerId="LiveId" clId="{EFBE8684-869E-4701-93FA-A18BFF42D1D8}" dt="2020-07-15T16:53:50.643" v="217" actId="1076"/>
        <pc:sldMkLst>
          <pc:docMk/>
          <pc:sldMk cId="3099774980" sldId="273"/>
        </pc:sldMkLst>
        <pc:spChg chg="mod">
          <ac:chgData name="Paul Jenkins" userId="6e983f3e0f6a59ed" providerId="LiveId" clId="{EFBE8684-869E-4701-93FA-A18BFF42D1D8}" dt="2020-07-15T16:53:47.243" v="216" actId="1076"/>
          <ac:spMkLst>
            <pc:docMk/>
            <pc:sldMk cId="3099774980" sldId="273"/>
            <ac:spMk id="36866" creationId="{3059E9C8-FB2D-F640-9C7E-BFD276193F2F}"/>
          </ac:spMkLst>
        </pc:spChg>
        <pc:spChg chg="mod">
          <ac:chgData name="Paul Jenkins" userId="6e983f3e0f6a59ed" providerId="LiveId" clId="{EFBE8684-869E-4701-93FA-A18BFF42D1D8}" dt="2020-07-15T16:53:50.643" v="217" actId="1076"/>
          <ac:spMkLst>
            <pc:docMk/>
            <pc:sldMk cId="3099774980" sldId="273"/>
            <ac:spMk id="36867" creationId="{7BCD7264-29D9-2F48-A080-A462E5706CE0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758958968" sldId="274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758958968" sldId="274"/>
            <ac:spMk id="38914" creationId="{F40C1217-BB1D-F243-8609-C9B7A8F5D58C}"/>
          </ac:spMkLst>
        </pc:spChg>
        <pc:graphicFrameChg chg="mod">
          <ac:chgData name="Paul Jenkins" userId="6e983f3e0f6a59ed" providerId="LiveId" clId="{EFBE8684-869E-4701-93FA-A18BFF42D1D8}" dt="2020-07-15T16:33:50.605" v="0"/>
          <ac:graphicFrameMkLst>
            <pc:docMk/>
            <pc:sldMk cId="758958968" sldId="274"/>
            <ac:graphicFrameMk id="38915" creationId="{99ED65BE-4D73-9B46-AEF7-96F791E46D46}"/>
          </ac:graphicFrameMkLst>
        </pc:graphicFrame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1874949772" sldId="275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1874949772" sldId="275"/>
            <ac:spMk id="40962" creationId="{7793ABA4-0FB3-E243-9423-28EA17FCBD2A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1874949772" sldId="275"/>
            <ac:spMk id="40963" creationId="{40D7F3A3-39C9-3847-BDE8-76796FAC26C3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1874949772" sldId="275"/>
            <ac:picMk id="40964" creationId="{7CB9AA70-CBA1-1B49-89C0-AA675BCF4608}"/>
          </ac:picMkLst>
        </pc:pic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1922420441" sldId="276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1922420441" sldId="276"/>
            <ac:spMk id="43010" creationId="{CAEC2A3E-661C-7D4D-BA76-A1283C6CF70D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1922420441" sldId="276"/>
            <ac:spMk id="43011" creationId="{DD901ADF-510C-E94B-B12E-68A30D3FFD98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1922420441" sldId="276"/>
            <ac:picMk id="43012" creationId="{EBCA1011-BA62-B64F-AF8D-7BFD6F94F684}"/>
          </ac:picMkLst>
        </pc:picChg>
      </pc:sldChg>
      <pc:sldChg chg="modSp">
        <pc:chgData name="Paul Jenkins" userId="6e983f3e0f6a59ed" providerId="LiveId" clId="{EFBE8684-869E-4701-93FA-A18BFF42D1D8}" dt="2020-07-15T16:33:50.605" v="0"/>
        <pc:sldMkLst>
          <pc:docMk/>
          <pc:sldMk cId="0" sldId="277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0" sldId="277"/>
            <ac:spMk id="6149" creationId="{00000000-0000-0000-0000-000000000000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1002310809" sldId="278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1002310809" sldId="278"/>
            <ac:spMk id="45058" creationId="{3052EADF-E396-BC46-8F9B-FFEBEE02DFA1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1002310809" sldId="278"/>
            <ac:spMk id="45059" creationId="{FDD76975-6466-4A4D-9ACB-0D63FCF8D8E8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1002310809" sldId="278"/>
            <ac:picMk id="45060" creationId="{282A00EF-DD56-8A43-9253-690F7811C75E}"/>
          </ac:picMkLst>
        </pc:pic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704743669" sldId="279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704743669" sldId="279"/>
            <ac:spMk id="47106" creationId="{AAD375F9-F6B8-4A4D-A495-0C073F004C2B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704743669" sldId="279"/>
            <ac:spMk id="47107" creationId="{10DC3E47-CFA2-FD4D-B3E9-9ED841A154C7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704743669" sldId="279"/>
            <ac:picMk id="47108" creationId="{B609B069-E8FF-624F-8769-4100D76424B8}"/>
          </ac:picMkLst>
        </pc:pic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644194457" sldId="280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644194457" sldId="280"/>
            <ac:spMk id="49154" creationId="{D4C3014F-86F5-974A-ACD4-95076840CA13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644194457" sldId="280"/>
            <ac:spMk id="49155" creationId="{5EDC05C8-EB15-A844-8FD5-ED82AC724B06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2644194457" sldId="280"/>
            <ac:picMk id="49156" creationId="{1C538A78-B00F-8741-87B8-B08156EBCCCC}"/>
          </ac:picMkLst>
        </pc:pic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495627233" sldId="281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495627233" sldId="281"/>
            <ac:spMk id="51202" creationId="{D08C35AF-B21A-B648-87A9-FF4A243D926F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495627233" sldId="281"/>
            <ac:spMk id="51203" creationId="{AE291DF0-68D8-0D42-A9FD-8F88C692A6E0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3082087304" sldId="282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3082087304" sldId="282"/>
            <ac:spMk id="53250" creationId="{ACCFEF3D-1350-7B4A-88AB-005F4D763F01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3082087304" sldId="282"/>
            <ac:spMk id="53251" creationId="{C2460BDA-3A92-1A42-88FE-FBC834934487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6295537" sldId="283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6295537" sldId="283"/>
            <ac:spMk id="55298" creationId="{36466D2F-5C1D-1548-BC41-7C4A5C25E3B7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6295537" sldId="283"/>
            <ac:spMk id="55299" creationId="{A0FE48A4-32FE-D64E-A5D3-10479FBA7E4F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1698306989" sldId="284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1698306989" sldId="284"/>
            <ac:spMk id="57346" creationId="{117F592C-7E45-214F-9957-9DF776F3E8F4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1698306989" sldId="284"/>
            <ac:spMk id="57347" creationId="{F534F47B-39B3-C144-B614-7CDE276828D1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1698306989" sldId="284"/>
            <ac:picMk id="57348" creationId="{D0C79466-B4F6-D04F-9FFB-F59E30A7C74C}"/>
          </ac:picMkLst>
        </pc:pic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858182709" sldId="285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858182709" sldId="285"/>
            <ac:spMk id="59394" creationId="{3EF9731F-1FCE-1142-9A77-3AA27D20DAB0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858182709" sldId="285"/>
            <ac:spMk id="59395" creationId="{A507F1BA-AF70-F546-B01C-22A6296A382E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826101622" sldId="286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826101622" sldId="286"/>
            <ac:spMk id="61442" creationId="{A1DB2103-C0F0-AE4B-A274-451A6B04B4AA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826101622" sldId="286"/>
            <ac:spMk id="61443" creationId="{5FDE2382-2B91-0D49-BA7A-F0F45BDFF92D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4009220302" sldId="287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4009220302" sldId="287"/>
            <ac:spMk id="63490" creationId="{6FA8A3C2-0B71-7F42-951F-9CF409CA86AC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4009220302" sldId="287"/>
            <ac:spMk id="63491" creationId="{1E041431-EA3D-D54E-B845-80EA24A37D42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4009220302" sldId="287"/>
            <ac:picMk id="63492" creationId="{344FD2AC-6418-A448-825E-3D6592083578}"/>
          </ac:picMkLst>
        </pc:pic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3558023067" sldId="288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3558023067" sldId="288"/>
            <ac:spMk id="65538" creationId="{D0727972-D8E0-2647-9616-E5D38D2F9106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3558023067" sldId="288"/>
            <ac:spMk id="65539" creationId="{5F84FDD0-0645-A546-86F7-5BE139DC08E1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4179918129" sldId="289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4179918129" sldId="289"/>
            <ac:spMk id="67586" creationId="{1C3005A1-189C-0C4D-B0BF-9B86F84F6BF2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4179918129" sldId="289"/>
            <ac:spMk id="67587" creationId="{DFCC0B56-6E33-FB4C-8B1E-3472A64C8F59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472954692" sldId="290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472954692" sldId="290"/>
            <ac:spMk id="69634" creationId="{94840D9C-F3A2-9A41-A7D9-C2E86759BB9C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472954692" sldId="290"/>
            <ac:spMk id="69635" creationId="{95C00E36-D15B-2147-96C4-EC29643746D8}"/>
          </ac:spMkLst>
        </pc:spChg>
        <pc:picChg chg="mod">
          <ac:chgData name="Paul Jenkins" userId="6e983f3e0f6a59ed" providerId="LiveId" clId="{EFBE8684-869E-4701-93FA-A18BFF42D1D8}" dt="2020-07-15T16:33:50.605" v="0"/>
          <ac:picMkLst>
            <pc:docMk/>
            <pc:sldMk cId="2472954692" sldId="290"/>
            <ac:picMk id="69636" creationId="{B9EF8908-CE0D-CB44-A69C-2240A132CA88}"/>
          </ac:picMkLst>
        </pc:pic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057086510" sldId="291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057086510" sldId="291"/>
            <ac:spMk id="71682" creationId="{05B56A5A-F8FA-404A-A9F7-02E0E63E32CC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057086510" sldId="291"/>
            <ac:spMk id="71683" creationId="{7C2C453A-B6E6-084A-BD65-7F6F19E73963}"/>
          </ac:spMkLst>
        </pc:spChg>
        <pc:graphicFrameChg chg="mod">
          <ac:chgData name="Paul Jenkins" userId="6e983f3e0f6a59ed" providerId="LiveId" clId="{EFBE8684-869E-4701-93FA-A18BFF42D1D8}" dt="2020-07-15T16:33:50.605" v="0"/>
          <ac:graphicFrameMkLst>
            <pc:docMk/>
            <pc:sldMk cId="2057086510" sldId="291"/>
            <ac:graphicFrameMk id="71684" creationId="{3598EEDF-F221-AE4E-A1AB-5A7DF2485B40}"/>
          </ac:graphicFrameMkLst>
        </pc:graphicFrame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337831396" sldId="292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337831396" sldId="292"/>
            <ac:spMk id="73730" creationId="{8D96B0A3-0B2C-0842-9D39-A9A7669E16FA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337831396" sldId="292"/>
            <ac:spMk id="73731" creationId="{1A5C9C72-4CE5-5345-8F2E-01E699FF1582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485738305" sldId="293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485738305" sldId="293"/>
            <ac:spMk id="75778" creationId="{D714BE68-3431-774B-ABEB-753BB2227B2A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485738305" sldId="293"/>
            <ac:spMk id="75779" creationId="{DA1AD6E3-EBE5-7A48-BF1F-8C0F43A1E544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916291615" sldId="294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916291615" sldId="294"/>
            <ac:spMk id="77826" creationId="{F9687798-37B6-7341-8741-DF7A4A03EB5A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916291615" sldId="294"/>
            <ac:spMk id="77827" creationId="{5C5C38C5-1D63-8B4C-8A4D-B2750C23CF50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2335398606" sldId="295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2335398606" sldId="295"/>
            <ac:spMk id="79874" creationId="{148D8DD9-A257-A344-8F3A-021ADA373BAB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2335398606" sldId="295"/>
            <ac:spMk id="79875" creationId="{8181D82F-68B1-6948-8809-501866CD3C30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1974150233" sldId="296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1974150233" sldId="296"/>
            <ac:spMk id="81922" creationId="{D5AC6349-3BEB-1841-AE5B-24FFC5766C06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1974150233" sldId="296"/>
            <ac:spMk id="81923" creationId="{DB0E8218-BFD6-7043-86F7-AE05FC7BB8A0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1905979114" sldId="298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1905979114" sldId="298"/>
            <ac:spMk id="86018" creationId="{E88CEC72-8EF5-0744-A9D9-55669381D4F8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1905979114" sldId="298"/>
            <ac:spMk id="86019" creationId="{630A3AE4-6323-C34E-8F9C-9B6B132F99E2}"/>
          </ac:spMkLst>
        </pc:sp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402202918" sldId="299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402202918" sldId="299"/>
            <ac:spMk id="88066" creationId="{F4FDC9D1-991A-2A4D-9668-6CB4A94F3FE7}"/>
          </ac:spMkLst>
        </pc:spChg>
        <pc:graphicFrameChg chg="mod">
          <ac:chgData name="Paul Jenkins" userId="6e983f3e0f6a59ed" providerId="LiveId" clId="{EFBE8684-869E-4701-93FA-A18BFF42D1D8}" dt="2020-07-15T16:33:50.605" v="0"/>
          <ac:graphicFrameMkLst>
            <pc:docMk/>
            <pc:sldMk cId="402202918" sldId="299"/>
            <ac:graphicFrameMk id="88067" creationId="{DFE8B117-EB47-B040-AC8B-681DF5FEBC98}"/>
          </ac:graphicFrameMkLst>
        </pc:graphicFrameChg>
      </pc:sldChg>
      <pc:sldChg chg="modSp modNotes">
        <pc:chgData name="Paul Jenkins" userId="6e983f3e0f6a59ed" providerId="LiveId" clId="{EFBE8684-869E-4701-93FA-A18BFF42D1D8}" dt="2020-07-15T16:33:50.605" v="0"/>
        <pc:sldMkLst>
          <pc:docMk/>
          <pc:sldMk cId="658096599" sldId="304"/>
        </pc:sldMkLst>
        <pc:spChg chg="mod">
          <ac:chgData name="Paul Jenkins" userId="6e983f3e0f6a59ed" providerId="LiveId" clId="{EFBE8684-869E-4701-93FA-A18BFF42D1D8}" dt="2020-07-15T16:33:50.605" v="0"/>
          <ac:spMkLst>
            <pc:docMk/>
            <pc:sldMk cId="658096599" sldId="304"/>
            <ac:spMk id="90114" creationId="{643BA137-5194-284A-99F1-DA5C2B132940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k cId="658096599" sldId="304"/>
            <ac:spMk id="90115" creationId="{62D9AB0B-9509-8A41-9BF9-B0CB03A39ED7}"/>
          </ac:spMkLst>
        </pc:spChg>
      </pc:sldChg>
      <pc:sldMasterChg chg="modSp modSldLayout">
        <pc:chgData name="Paul Jenkins" userId="6e983f3e0f6a59ed" providerId="LiveId" clId="{EFBE8684-869E-4701-93FA-A18BFF42D1D8}" dt="2020-07-15T16:33:50.605" v="0"/>
        <pc:sldMasterMkLst>
          <pc:docMk/>
          <pc:sldMasterMk cId="0" sldId="2147483677"/>
        </pc:sldMasterMkLst>
        <pc:spChg chg="mod">
          <ac:chgData name="Paul Jenkins" userId="6e983f3e0f6a59ed" providerId="LiveId" clId="{EFBE8684-869E-4701-93FA-A18BFF42D1D8}" dt="2020-07-15T16:33:50.605" v="0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Paul Jenkins" userId="6e983f3e0f6a59ed" providerId="LiveId" clId="{EFBE8684-869E-4701-93FA-A18BFF42D1D8}" dt="2020-07-15T16:33:50.605" v="0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2014937424" sldId="2147483777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694915260" sldId="2147483778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2644807045" sldId="2147483779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2954488435" sldId="2147483782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3529993513" sldId="2147483783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3048425336" sldId="2147483785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3812398924" sldId="2147483786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258251497" sldId="2147483787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  <pc:sldLayoutChg chg="modSp">
          <pc:chgData name="Paul Jenkins" userId="6e983f3e0f6a59ed" providerId="LiveId" clId="{EFBE8684-869E-4701-93FA-A18BFF42D1D8}" dt="2020-07-15T16:33:50.605" v="0"/>
          <pc:sldLayoutMkLst>
            <pc:docMk/>
            <pc:sldMasterMk cId="0" sldId="2147483677"/>
            <pc:sldLayoutMk cId="1239366086" sldId="2147483788"/>
          </pc:sldLayoutMkLst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1239366086" sldId="2147483788"/>
              <ac:spMk id="2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1239366086" sldId="2147483788"/>
              <ac:spMk id="3" creationId="{00000000-0000-0000-0000-000000000000}"/>
            </ac:spMkLst>
          </pc:spChg>
          <pc:spChg chg="mod">
            <ac:chgData name="Paul Jenkins" userId="6e983f3e0f6a59ed" providerId="LiveId" clId="{EFBE8684-869E-4701-93FA-A18BFF42D1D8}" dt="2020-07-15T16:33:50.605" v="0"/>
            <ac:spMkLst>
              <pc:docMk/>
              <pc:sldMasterMk cId="0" sldId="2147483677"/>
              <pc:sldLayoutMk cId="1239366086" sldId="2147483788"/>
              <ac:spMk id="4" creationId="{00000000-0000-0000-0000-000000000000}"/>
            </ac:spMkLst>
          </pc:spChg>
        </pc:sldLayoutChg>
      </pc:sldMasterChg>
    </pc:docChg>
  </pc:docChgLst>
  <pc:docChgLst>
    <pc:chgData name="Paul Jenkins" userId="6e983f3e0f6a59ed" providerId="LiveId" clId="{EAC59346-40FC-4C88-8278-EAFEB4D948B2}"/>
    <pc:docChg chg="modSld modMainMaster">
      <pc:chgData name="Paul Jenkins" userId="6e983f3e0f6a59ed" providerId="LiveId" clId="{EAC59346-40FC-4C88-8278-EAFEB4D948B2}" dt="2020-07-17T08:37:50.428" v="117"/>
      <pc:docMkLst>
        <pc:docMk/>
      </pc:docMkLst>
      <pc:sldChg chg="modSp mod modAnim">
        <pc:chgData name="Paul Jenkins" userId="6e983f3e0f6a59ed" providerId="LiveId" clId="{EAC59346-40FC-4C88-8278-EAFEB4D948B2}" dt="2020-07-17T08:23:43.613" v="28" actId="20577"/>
        <pc:sldMkLst>
          <pc:docMk/>
          <pc:sldMk cId="3525126693" sldId="257"/>
        </pc:sldMkLst>
        <pc:spChg chg="mod">
          <ac:chgData name="Paul Jenkins" userId="6e983f3e0f6a59ed" providerId="LiveId" clId="{EAC59346-40FC-4C88-8278-EAFEB4D948B2}" dt="2020-07-17T08:23:43.613" v="28" actId="20577"/>
          <ac:spMkLst>
            <pc:docMk/>
            <pc:sldMk cId="3525126693" sldId="257"/>
            <ac:spMk id="6146" creationId="{C9253B93-10BC-634F-AECF-7D654495D95A}"/>
          </ac:spMkLst>
        </pc:spChg>
      </pc:sldChg>
      <pc:sldChg chg="modAnim">
        <pc:chgData name="Paul Jenkins" userId="6e983f3e0f6a59ed" providerId="LiveId" clId="{EAC59346-40FC-4C88-8278-EAFEB4D948B2}" dt="2020-07-17T08:23:33.157" v="22"/>
        <pc:sldMkLst>
          <pc:docMk/>
          <pc:sldMk cId="3047794504" sldId="258"/>
        </pc:sldMkLst>
      </pc:sldChg>
      <pc:sldChg chg="addSp modSp mod">
        <pc:chgData name="Paul Jenkins" userId="6e983f3e0f6a59ed" providerId="LiveId" clId="{EAC59346-40FC-4C88-8278-EAFEB4D948B2}" dt="2020-07-17T08:28:06.396" v="41" actId="1076"/>
        <pc:sldMkLst>
          <pc:docMk/>
          <pc:sldMk cId="3359607193" sldId="259"/>
        </pc:sldMkLst>
        <pc:spChg chg="add mod">
          <ac:chgData name="Paul Jenkins" userId="6e983f3e0f6a59ed" providerId="LiveId" clId="{EAC59346-40FC-4C88-8278-EAFEB4D948B2}" dt="2020-07-17T08:28:06.396" v="41" actId="1076"/>
          <ac:spMkLst>
            <pc:docMk/>
            <pc:sldMk cId="3359607193" sldId="259"/>
            <ac:spMk id="5" creationId="{A78AA829-DD9C-4BC0-B30F-9F6940832E27}"/>
          </ac:spMkLst>
        </pc:spChg>
        <pc:spChg chg="mod">
          <ac:chgData name="Paul Jenkins" userId="6e983f3e0f6a59ed" providerId="LiveId" clId="{EAC59346-40FC-4C88-8278-EAFEB4D948B2}" dt="2020-07-17T08:26:42.489" v="34" actId="14100"/>
          <ac:spMkLst>
            <pc:docMk/>
            <pc:sldMk cId="3359607193" sldId="259"/>
            <ac:spMk id="10243" creationId="{000C3A2C-0F95-F846-B94D-9BD4676C03D0}"/>
          </ac:spMkLst>
        </pc:spChg>
        <pc:picChg chg="add mod">
          <ac:chgData name="Paul Jenkins" userId="6e983f3e0f6a59ed" providerId="LiveId" clId="{EAC59346-40FC-4C88-8278-EAFEB4D948B2}" dt="2020-07-17T08:27:54.436" v="38" actId="14100"/>
          <ac:picMkLst>
            <pc:docMk/>
            <pc:sldMk cId="3359607193" sldId="259"/>
            <ac:picMk id="4" creationId="{0B5445FD-19F4-4080-BD47-7DE014AC7560}"/>
          </ac:picMkLst>
        </pc:picChg>
      </pc:sldChg>
      <pc:sldChg chg="addSp modSp mod modAnim">
        <pc:chgData name="Paul Jenkins" userId="6e983f3e0f6a59ed" providerId="LiveId" clId="{EAC59346-40FC-4C88-8278-EAFEB4D948B2}" dt="2020-07-17T08:37:50.428" v="117"/>
        <pc:sldMkLst>
          <pc:docMk/>
          <pc:sldMk cId="1695386017" sldId="261"/>
        </pc:sldMkLst>
        <pc:spChg chg="add mod">
          <ac:chgData name="Paul Jenkins" userId="6e983f3e0f6a59ed" providerId="LiveId" clId="{EAC59346-40FC-4C88-8278-EAFEB4D948B2}" dt="2020-07-17T08:37:09.832" v="112" actId="1076"/>
          <ac:spMkLst>
            <pc:docMk/>
            <pc:sldMk cId="1695386017" sldId="261"/>
            <ac:spMk id="4" creationId="{C4F4BB7E-42C1-4A56-BD47-293351378202}"/>
          </ac:spMkLst>
        </pc:spChg>
        <pc:spChg chg="mod">
          <ac:chgData name="Paul Jenkins" userId="6e983f3e0f6a59ed" providerId="LiveId" clId="{EAC59346-40FC-4C88-8278-EAFEB4D948B2}" dt="2020-07-17T08:32:01.769" v="43" actId="255"/>
          <ac:spMkLst>
            <pc:docMk/>
            <pc:sldMk cId="1695386017" sldId="261"/>
            <ac:spMk id="14339" creationId="{B8C3119B-B9D1-E04C-AAB1-48E87AD1EB9F}"/>
          </ac:spMkLst>
        </pc:spChg>
        <pc:picChg chg="add mod">
          <ac:chgData name="Paul Jenkins" userId="6e983f3e0f6a59ed" providerId="LiveId" clId="{EAC59346-40FC-4C88-8278-EAFEB4D948B2}" dt="2020-07-17T08:33:36.065" v="47" actId="1076"/>
          <ac:picMkLst>
            <pc:docMk/>
            <pc:sldMk cId="1695386017" sldId="261"/>
            <ac:picMk id="3" creationId="{34879EAF-136E-43E7-819E-6C3E36D420DB}"/>
          </ac:picMkLst>
        </pc:picChg>
      </pc:sldChg>
      <pc:sldChg chg="modSp mod">
        <pc:chgData name="Paul Jenkins" userId="6e983f3e0f6a59ed" providerId="LiveId" clId="{EAC59346-40FC-4C88-8278-EAFEB4D948B2}" dt="2020-07-17T08:18:49.208" v="7" actId="20577"/>
        <pc:sldMkLst>
          <pc:docMk/>
          <pc:sldMk cId="0" sldId="277"/>
        </pc:sldMkLst>
        <pc:spChg chg="mod">
          <ac:chgData name="Paul Jenkins" userId="6e983f3e0f6a59ed" providerId="LiveId" clId="{EAC59346-40FC-4C88-8278-EAFEB4D948B2}" dt="2020-07-17T08:18:49.208" v="7" actId="20577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Paul Jenkins" userId="6e983f3e0f6a59ed" providerId="LiveId" clId="{EAC59346-40FC-4C88-8278-EAFEB4D948B2}" dt="2020-07-17T08:18:42.312" v="3" actId="14100"/>
          <ac:spMkLst>
            <pc:docMk/>
            <pc:sldMk cId="0" sldId="277"/>
            <ac:spMk id="6147" creationId="{00000000-0000-0000-0000-000000000000}"/>
          </ac:spMkLst>
        </pc:spChg>
      </pc:sldChg>
      <pc:sldMasterChg chg="modAnim">
        <pc:chgData name="Paul Jenkins" userId="6e983f3e0f6a59ed" providerId="LiveId" clId="{EAC59346-40FC-4C88-8278-EAFEB4D948B2}" dt="2020-07-17T08:20:28.132" v="8"/>
        <pc:sldMasterMkLst>
          <pc:docMk/>
          <pc:sldMasterMk cId="0" sldId="2147483677"/>
        </pc:sldMasterMkLst>
      </pc:sldMaster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>
            <a:extLst>
              <a:ext uri="{FF2B5EF4-FFF2-40B4-BE49-F238E27FC236}">
                <a16:creationId xmlns:a16="http://schemas.microsoft.com/office/drawing/2014/main" id="{A395FDE1-A46D-A347-914C-02F943E0E7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58194F10-E844-3A40-9F3E-2394EC8A57A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1075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>
            <a:extLst>
              <a:ext uri="{FF2B5EF4-FFF2-40B4-BE49-F238E27FC236}">
                <a16:creationId xmlns:a16="http://schemas.microsoft.com/office/drawing/2014/main" id="{60DEAB23-E5E9-E147-898C-EE5EE932B1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3EF97A15-2729-1F40-AF7E-9ABF3913C2F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8745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>
            <a:extLst>
              <a:ext uri="{FF2B5EF4-FFF2-40B4-BE49-F238E27FC236}">
                <a16:creationId xmlns:a16="http://schemas.microsoft.com/office/drawing/2014/main" id="{77C1EDE3-DE11-7B4C-8F56-57D6E4F57C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6AC9DE6E-2F96-4A4A-8691-0C9EAFC7447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33318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>
            <a:extLst>
              <a:ext uri="{FF2B5EF4-FFF2-40B4-BE49-F238E27FC236}">
                <a16:creationId xmlns:a16="http://schemas.microsoft.com/office/drawing/2014/main" id="{5F7FD674-378B-5F48-BB5F-BC64E08D11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68DB1BF9-3335-EC48-8059-FB3261DD645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91978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>
            <a:extLst>
              <a:ext uri="{FF2B5EF4-FFF2-40B4-BE49-F238E27FC236}">
                <a16:creationId xmlns:a16="http://schemas.microsoft.com/office/drawing/2014/main" id="{BE9BBDD6-0765-E046-B272-E7048CEB1F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43173421-76C3-AF49-BDDE-CDA4B3A3F21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1010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>
            <a:extLst>
              <a:ext uri="{FF2B5EF4-FFF2-40B4-BE49-F238E27FC236}">
                <a16:creationId xmlns:a16="http://schemas.microsoft.com/office/drawing/2014/main" id="{8B1C92C5-AEC9-2F47-A2AB-E8BA44A9F4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2D2D13F3-DE9C-FA43-8729-38D0B2F318E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85585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>
            <a:extLst>
              <a:ext uri="{FF2B5EF4-FFF2-40B4-BE49-F238E27FC236}">
                <a16:creationId xmlns:a16="http://schemas.microsoft.com/office/drawing/2014/main" id="{AA674CDC-BDE2-2046-AD51-A095BCD50C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F3C37D96-44A3-CF4A-B198-E7324330519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39609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>
            <a:extLst>
              <a:ext uri="{FF2B5EF4-FFF2-40B4-BE49-F238E27FC236}">
                <a16:creationId xmlns:a16="http://schemas.microsoft.com/office/drawing/2014/main" id="{F904B8CA-F524-7846-A1F6-74D9077C08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7658C460-F101-9446-B42B-2AE6ECCCF83C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22088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">
            <a:extLst>
              <a:ext uri="{FF2B5EF4-FFF2-40B4-BE49-F238E27FC236}">
                <a16:creationId xmlns:a16="http://schemas.microsoft.com/office/drawing/2014/main" id="{E07270AD-D05C-7C46-8E78-998774A72A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F867DB19-3320-864A-B211-72B53808D739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57899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">
            <a:extLst>
              <a:ext uri="{FF2B5EF4-FFF2-40B4-BE49-F238E27FC236}">
                <a16:creationId xmlns:a16="http://schemas.microsoft.com/office/drawing/2014/main" id="{8AA00B93-CBBE-F04B-B72C-6F44C9FA41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771B5C73-48ED-EF47-AA6A-BC71391F89E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75339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">
            <a:extLst>
              <a:ext uri="{FF2B5EF4-FFF2-40B4-BE49-F238E27FC236}">
                <a16:creationId xmlns:a16="http://schemas.microsoft.com/office/drawing/2014/main" id="{3745664A-A035-924F-A466-C3BE1DB3D6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25A313C7-E9B0-2F4A-AE35-7433CF3435E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67928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>
            <a:extLst>
              <a:ext uri="{FF2B5EF4-FFF2-40B4-BE49-F238E27FC236}">
                <a16:creationId xmlns:a16="http://schemas.microsoft.com/office/drawing/2014/main" id="{8AAA500A-4BD2-AD46-915A-934AC0012C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A6F565E4-2DAD-B34F-8FBC-C76811671422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24161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>
            <a:extLst>
              <a:ext uri="{FF2B5EF4-FFF2-40B4-BE49-F238E27FC236}">
                <a16:creationId xmlns:a16="http://schemas.microsoft.com/office/drawing/2014/main" id="{3EB44702-A269-6446-A94A-74A571A86B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FCB3055A-CE26-B44A-B42A-B9B17E4D11D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99693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>
            <a:extLst>
              <a:ext uri="{FF2B5EF4-FFF2-40B4-BE49-F238E27FC236}">
                <a16:creationId xmlns:a16="http://schemas.microsoft.com/office/drawing/2014/main" id="{0D0F84EA-806E-CA43-A5D2-DA7022D05E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1DF1960B-1AC2-424A-86AB-5786B47CEAF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51991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">
            <a:extLst>
              <a:ext uri="{FF2B5EF4-FFF2-40B4-BE49-F238E27FC236}">
                <a16:creationId xmlns:a16="http://schemas.microsoft.com/office/drawing/2014/main" id="{A06CECF2-8C33-4F45-BD57-543844AB20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FEFD75F5-BFB4-9441-9A02-D90D2B6DBD4A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82064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">
            <a:extLst>
              <a:ext uri="{FF2B5EF4-FFF2-40B4-BE49-F238E27FC236}">
                <a16:creationId xmlns:a16="http://schemas.microsoft.com/office/drawing/2014/main" id="{24D97B9C-D649-6C47-A5FB-391CE9C7F8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7ACF727B-45F9-C440-B404-57710512D1D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09575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">
            <a:extLst>
              <a:ext uri="{FF2B5EF4-FFF2-40B4-BE49-F238E27FC236}">
                <a16:creationId xmlns:a16="http://schemas.microsoft.com/office/drawing/2014/main" id="{2505179F-0637-F44C-BD27-DA7A6EDF20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C6145BC3-3C76-9F46-913C-3E661F638A7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5923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>
            <a:extLst>
              <a:ext uri="{FF2B5EF4-FFF2-40B4-BE49-F238E27FC236}">
                <a16:creationId xmlns:a16="http://schemas.microsoft.com/office/drawing/2014/main" id="{4B86A243-4508-824B-BF33-CDCF183547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F10DF0A1-6B6D-B443-A2E1-7EC5D3764AE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18022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">
            <a:extLst>
              <a:ext uri="{FF2B5EF4-FFF2-40B4-BE49-F238E27FC236}">
                <a16:creationId xmlns:a16="http://schemas.microsoft.com/office/drawing/2014/main" id="{89C206F9-86F6-D94B-9D76-A5981D7CCD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566B6C42-86A6-A842-BE6B-A12404EEBFA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66196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">
            <a:extLst>
              <a:ext uri="{FF2B5EF4-FFF2-40B4-BE49-F238E27FC236}">
                <a16:creationId xmlns:a16="http://schemas.microsoft.com/office/drawing/2014/main" id="{7278A267-0456-A140-BC0C-1F2BC7BCE3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EE009097-74F7-CE48-AD6C-8DD3B58216DE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58684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">
            <a:extLst>
              <a:ext uri="{FF2B5EF4-FFF2-40B4-BE49-F238E27FC236}">
                <a16:creationId xmlns:a16="http://schemas.microsoft.com/office/drawing/2014/main" id="{771B98C9-C281-1E4E-AF18-04D2FEC56F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7A88A73C-C350-1349-9C81-CEAA06D9E0B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098643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">
            <a:extLst>
              <a:ext uri="{FF2B5EF4-FFF2-40B4-BE49-F238E27FC236}">
                <a16:creationId xmlns:a16="http://schemas.microsoft.com/office/drawing/2014/main" id="{5794E708-30B7-F44C-BC85-861A79AE79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BE2DBBE4-57F1-FF4D-A19B-36BE4A8E229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98254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">
            <a:extLst>
              <a:ext uri="{FF2B5EF4-FFF2-40B4-BE49-F238E27FC236}">
                <a16:creationId xmlns:a16="http://schemas.microsoft.com/office/drawing/2014/main" id="{EC47FD90-FFCB-6C4E-B2A5-6F8442E0FD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A81CBFB6-3036-9C46-8963-219DE8989CF2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9697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">
            <a:extLst>
              <a:ext uri="{FF2B5EF4-FFF2-40B4-BE49-F238E27FC236}">
                <a16:creationId xmlns:a16="http://schemas.microsoft.com/office/drawing/2014/main" id="{3CE01861-0D34-FD48-B77C-E956EB220B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70D8BDFE-EC8E-5949-B505-57F2B4AC0229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34749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">
            <a:extLst>
              <a:ext uri="{FF2B5EF4-FFF2-40B4-BE49-F238E27FC236}">
                <a16:creationId xmlns:a16="http://schemas.microsoft.com/office/drawing/2014/main" id="{E181DF49-CDFD-774F-87A7-33F21195E6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579CD921-F85C-3A4F-BF41-DC26DDB8B6A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2059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1">
            <a:extLst>
              <a:ext uri="{FF2B5EF4-FFF2-40B4-BE49-F238E27FC236}">
                <a16:creationId xmlns:a16="http://schemas.microsoft.com/office/drawing/2014/main" id="{B6AED01A-0EDE-4E4D-A349-8FE2B0207F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C991483C-6CB1-984A-B90F-3D1ED6089AE1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86602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1">
            <a:extLst>
              <a:ext uri="{FF2B5EF4-FFF2-40B4-BE49-F238E27FC236}">
                <a16:creationId xmlns:a16="http://schemas.microsoft.com/office/drawing/2014/main" id="{132EC49F-059E-3A4D-BEB8-341AAB82CD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D6B0E6C5-371A-6F48-BB14-88AC48BA8C5D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101290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">
            <a:extLst>
              <a:ext uri="{FF2B5EF4-FFF2-40B4-BE49-F238E27FC236}">
                <a16:creationId xmlns:a16="http://schemas.microsoft.com/office/drawing/2014/main" id="{F6690574-830C-4546-B9C7-6471138D36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09AB6709-AA27-3941-864C-3DBE75D1863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32832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">
            <a:extLst>
              <a:ext uri="{FF2B5EF4-FFF2-40B4-BE49-F238E27FC236}">
                <a16:creationId xmlns:a16="http://schemas.microsoft.com/office/drawing/2014/main" id="{5B05BAB9-4413-484D-89BD-F91A6AA5A3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7F0E5CD1-32D2-F040-AA73-FC21A0FE301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79305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">
            <a:extLst>
              <a:ext uri="{FF2B5EF4-FFF2-40B4-BE49-F238E27FC236}">
                <a16:creationId xmlns:a16="http://schemas.microsoft.com/office/drawing/2014/main" id="{606BD7F8-FD88-DC46-A2B1-D3C5AC5E62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B607F439-A2AA-9646-8193-668690D4545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66641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">
            <a:extLst>
              <a:ext uri="{FF2B5EF4-FFF2-40B4-BE49-F238E27FC236}">
                <a16:creationId xmlns:a16="http://schemas.microsoft.com/office/drawing/2014/main" id="{0CB69378-BFE3-7E44-A787-58C75DAA70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8611" name="Rectangle 2">
            <a:extLst>
              <a:ext uri="{FF2B5EF4-FFF2-40B4-BE49-F238E27FC236}">
                <a16:creationId xmlns:a16="http://schemas.microsoft.com/office/drawing/2014/main" id="{9ACB4DF2-3EEA-6243-8E07-9EEF049F48E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55160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">
            <a:extLst>
              <a:ext uri="{FF2B5EF4-FFF2-40B4-BE49-F238E27FC236}">
                <a16:creationId xmlns:a16="http://schemas.microsoft.com/office/drawing/2014/main" id="{A1EBEC9D-6D9C-3A4F-A214-650462C5CB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70659" name="Rectangle 2">
            <a:extLst>
              <a:ext uri="{FF2B5EF4-FFF2-40B4-BE49-F238E27FC236}">
                <a16:creationId xmlns:a16="http://schemas.microsoft.com/office/drawing/2014/main" id="{9B659B55-28A3-3E40-BE01-CAB8FD6D488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741039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">
            <a:extLst>
              <a:ext uri="{FF2B5EF4-FFF2-40B4-BE49-F238E27FC236}">
                <a16:creationId xmlns:a16="http://schemas.microsoft.com/office/drawing/2014/main" id="{8F06137B-FA6E-FD4A-B30D-3A44FBD392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72707" name="Rectangle 2">
            <a:extLst>
              <a:ext uri="{FF2B5EF4-FFF2-40B4-BE49-F238E27FC236}">
                <a16:creationId xmlns:a16="http://schemas.microsoft.com/office/drawing/2014/main" id="{8AFDD88E-DD19-1D43-AAEA-BE74517BC335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590827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">
            <a:extLst>
              <a:ext uri="{FF2B5EF4-FFF2-40B4-BE49-F238E27FC236}">
                <a16:creationId xmlns:a16="http://schemas.microsoft.com/office/drawing/2014/main" id="{023F2DF4-FC00-2C4A-A955-FF8EFD62E1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B4A270B6-8263-E247-AABB-6CD6CA80992D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04201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">
            <a:extLst>
              <a:ext uri="{FF2B5EF4-FFF2-40B4-BE49-F238E27FC236}">
                <a16:creationId xmlns:a16="http://schemas.microsoft.com/office/drawing/2014/main" id="{E2B0A5FE-F764-554F-A0A8-718E976AC4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76803" name="Rectangle 2">
            <a:extLst>
              <a:ext uri="{FF2B5EF4-FFF2-40B4-BE49-F238E27FC236}">
                <a16:creationId xmlns:a16="http://schemas.microsoft.com/office/drawing/2014/main" id="{81D1E398-1958-9041-9B01-85F5764BCFDA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636625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">
            <a:extLst>
              <a:ext uri="{FF2B5EF4-FFF2-40B4-BE49-F238E27FC236}">
                <a16:creationId xmlns:a16="http://schemas.microsoft.com/office/drawing/2014/main" id="{761769EA-ECFA-BB45-88FE-72D3FA3A39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78851" name="Rectangle 2">
            <a:extLst>
              <a:ext uri="{FF2B5EF4-FFF2-40B4-BE49-F238E27FC236}">
                <a16:creationId xmlns:a16="http://schemas.microsoft.com/office/drawing/2014/main" id="{C2186C36-36D4-0F4F-85A8-5545ED90D94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325343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">
            <a:extLst>
              <a:ext uri="{FF2B5EF4-FFF2-40B4-BE49-F238E27FC236}">
                <a16:creationId xmlns:a16="http://schemas.microsoft.com/office/drawing/2014/main" id="{10225DBC-BE73-F047-8AD4-E0F4F6F17D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40435A57-F44B-CA41-A159-FACD6BA88D3D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811239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">
            <a:extLst>
              <a:ext uri="{FF2B5EF4-FFF2-40B4-BE49-F238E27FC236}">
                <a16:creationId xmlns:a16="http://schemas.microsoft.com/office/drawing/2014/main" id="{47006924-8EF4-7242-BDCA-53C9489C0E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2947" name="Rectangle 2">
            <a:extLst>
              <a:ext uri="{FF2B5EF4-FFF2-40B4-BE49-F238E27FC236}">
                <a16:creationId xmlns:a16="http://schemas.microsoft.com/office/drawing/2014/main" id="{2D042E66-822C-2243-8493-623FBE44F9C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86374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">
            <a:extLst>
              <a:ext uri="{FF2B5EF4-FFF2-40B4-BE49-F238E27FC236}">
                <a16:creationId xmlns:a16="http://schemas.microsoft.com/office/drawing/2014/main" id="{DA241ABC-F157-1443-9BBA-D8A1D44CBFC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7043" name="Rectangle 2">
            <a:extLst>
              <a:ext uri="{FF2B5EF4-FFF2-40B4-BE49-F238E27FC236}">
                <a16:creationId xmlns:a16="http://schemas.microsoft.com/office/drawing/2014/main" id="{3830A0D1-AD23-6144-8252-FAF7E527650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754109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1">
            <a:extLst>
              <a:ext uri="{FF2B5EF4-FFF2-40B4-BE49-F238E27FC236}">
                <a16:creationId xmlns:a16="http://schemas.microsoft.com/office/drawing/2014/main" id="{80BF49EB-3B3D-374D-8EC0-8B7304FEFE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9091" name="Rectangle 2">
            <a:extLst>
              <a:ext uri="{FF2B5EF4-FFF2-40B4-BE49-F238E27FC236}">
                <a16:creationId xmlns:a16="http://schemas.microsoft.com/office/drawing/2014/main" id="{FC67FDC9-C0CF-484C-9F86-A91B9242CD29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14293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1">
            <a:extLst>
              <a:ext uri="{FF2B5EF4-FFF2-40B4-BE49-F238E27FC236}">
                <a16:creationId xmlns:a16="http://schemas.microsoft.com/office/drawing/2014/main" id="{F90853A5-CF34-A240-9529-DF91B04824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91139" name="Rectangle 2">
            <a:extLst>
              <a:ext uri="{FF2B5EF4-FFF2-40B4-BE49-F238E27FC236}">
                <a16:creationId xmlns:a16="http://schemas.microsoft.com/office/drawing/2014/main" id="{4617C1EA-167F-414C-B74D-764980E213AE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0397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55867" cy="1131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447801"/>
            <a:ext cx="5376333" cy="4665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9134" y="1447801"/>
            <a:ext cx="5376333" cy="4665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366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emf"/><Relationship Id="rId4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0.emf"/><Relationship Id="rId4" Type="http://schemas.openxmlformats.org/officeDocument/2006/relationships/oleObject" Target="../embeddings/oleObject3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1.emf"/><Relationship Id="rId4" Type="http://schemas.openxmlformats.org/officeDocument/2006/relationships/oleObject" Target="../embeddings/oleObject4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20.emf"/><Relationship Id="rId4" Type="http://schemas.openxmlformats.org/officeDocument/2006/relationships/oleObject" Target="../embeddings/oleObject5.bin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21.emf"/><Relationship Id="rId4" Type="http://schemas.openxmlformats.org/officeDocument/2006/relationships/oleObject" Target="../embeddings/oleObject6.bin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BMS 5104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423592" y="2276872"/>
            <a:ext cx="8795146" cy="273556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Managing Projects in the Organisation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Planning and Managing Projects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5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>
            <a:extLst>
              <a:ext uri="{FF2B5EF4-FFF2-40B4-BE49-F238E27FC236}">
                <a16:creationId xmlns:a16="http://schemas.microsoft.com/office/drawing/2014/main" id="{C9253B93-10BC-634F-AECF-7D654495D95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1024"/>
            <a:ext cx="2457030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Agenda</a:t>
            </a: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F5DA1893-F315-C54D-AEBF-2DB6CED7C76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75720" y="404664"/>
            <a:ext cx="8084832" cy="485267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Tracking Progress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Project Personnel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Effort Estimation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Risk Management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The Project Plan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Process Models and Project Management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Information System Example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Real Time Example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What this Chapter Means for You</a:t>
            </a:r>
          </a:p>
        </p:txBody>
      </p:sp>
    </p:spTree>
    <p:extLst>
      <p:ext uri="{BB962C8B-B14F-4D97-AF65-F5344CB8AC3E}">
        <p14:creationId xmlns:p14="http://schemas.microsoft.com/office/powerpoint/2010/main" val="3525126693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>
            <a:extLst>
              <a:ext uri="{FF2B5EF4-FFF2-40B4-BE49-F238E27FC236}">
                <a16:creationId xmlns:a16="http://schemas.microsoft.com/office/drawing/2014/main" id="{FFEF53D7-1353-AA41-B90C-0EABA1EDBD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776" y="15652"/>
            <a:ext cx="2746647" cy="1143000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Objectives</a:t>
            </a: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BE2B73E2-947D-D644-BD71-5DDA61C2FA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47728" y="836712"/>
            <a:ext cx="8228013" cy="4676775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Tracking project progress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Project personnel and organization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Effort and schedule estimation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Risk management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Using process </a:t>
            </a:r>
            <a:r>
              <a:rPr lang="en-GB" altLang="en-US" dirty="0" err="1"/>
              <a:t>modeling</a:t>
            </a:r>
            <a:r>
              <a:rPr lang="en-GB" altLang="en-US" dirty="0"/>
              <a:t> with project planning</a:t>
            </a:r>
          </a:p>
        </p:txBody>
      </p:sp>
    </p:spTree>
    <p:extLst>
      <p:ext uri="{BB962C8B-B14F-4D97-AF65-F5344CB8AC3E}">
        <p14:creationId xmlns:p14="http://schemas.microsoft.com/office/powerpoint/2010/main" val="3047794504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>
            <a:extLst>
              <a:ext uri="{FF2B5EF4-FFF2-40B4-BE49-F238E27FC236}">
                <a16:creationId xmlns:a16="http://schemas.microsoft.com/office/drawing/2014/main" id="{F7160D67-40E5-0C47-A762-3FD11761C9C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2639616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000C3A2C-0F95-F846-B94D-9BD4676C03D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231904" y="332656"/>
            <a:ext cx="64230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Do you understand customer’s problems and needs?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Can you design a system to solve the customer’s problems or satisfy customer’s needs?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How long will it take you to develop the system?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How much will it cost to develop the system?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8AA829-DD9C-4BC0-B30F-9F6940832E27}"/>
              </a:ext>
            </a:extLst>
          </p:cNvPr>
          <p:cNvSpPr txBox="1"/>
          <p:nvPr/>
        </p:nvSpPr>
        <p:spPr>
          <a:xfrm>
            <a:off x="119336" y="5059924"/>
            <a:ext cx="374441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By Peter Kemp / Paul Smith - Adapted from Paul Smith's work at </a:t>
            </a:r>
            <a:r>
              <a:rPr lang="en-GB" sz="800" dirty="0" err="1"/>
              <a:t>wikipedia</a:t>
            </a:r>
            <a:r>
              <a:rPr lang="en-GB" sz="800" dirty="0"/>
              <a:t>, CC BY 3.0, https://commons.wikimedia.org/w/index.php?curid=10633070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5445FD-19F4-4080-BD47-7DE014AC75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46" y="1628799"/>
            <a:ext cx="4501159" cy="3375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607193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>
            <a:extLst>
              <a:ext uri="{FF2B5EF4-FFF2-40B4-BE49-F238E27FC236}">
                <a16:creationId xmlns:a16="http://schemas.microsoft.com/office/drawing/2014/main" id="{42B0D4FE-BB75-C84F-A8F0-64B7D8D702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500" y="327696"/>
            <a:ext cx="3178696" cy="1139825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Project Schedule</a:t>
            </a:r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CBED3D8C-BF79-C641-B4D2-CD9E09A156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47728" y="188640"/>
            <a:ext cx="8223250" cy="4672013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Describes the software-development cycle for a particular project by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enumerating the phases or stages of the project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breaking each phase into discrete tasks or activities to be completed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Portrays the interactions among the activities and estimates the times that each task or activity will take</a:t>
            </a:r>
          </a:p>
        </p:txBody>
      </p:sp>
    </p:spTree>
    <p:extLst>
      <p:ext uri="{BB962C8B-B14F-4D97-AF65-F5344CB8AC3E}">
        <p14:creationId xmlns:p14="http://schemas.microsoft.com/office/powerpoint/2010/main" val="2169924274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>
            <a:extLst>
              <a:ext uri="{FF2B5EF4-FFF2-40B4-BE49-F238E27FC236}">
                <a16:creationId xmlns:a16="http://schemas.microsoft.com/office/drawing/2014/main" id="{D5BAA9EF-D7EF-1743-97BC-CE53437ED5D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-13444" y="548680"/>
            <a:ext cx="303468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Project Schedule: Approach</a:t>
            </a: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B8C3119B-B9D1-E04C-AAB1-48E87AD1EB9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943872" y="332657"/>
            <a:ext cx="6495058" cy="3888432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Understanding customer’s needs by listing all project deliverables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Documents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Demonstrations of function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Demonstrations of subsystems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Demonstrations of accuracy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Demonstrations of reliability, performance or security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Determining milestones and activities to produce the deliverables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879EAF-136E-43E7-819E-6C3E36D420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36" y="116632"/>
            <a:ext cx="7106806" cy="53301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F4BB7E-42C1-4A56-BD47-293351378202}"/>
              </a:ext>
            </a:extLst>
          </p:cNvPr>
          <p:cNvSpPr txBox="1"/>
          <p:nvPr/>
        </p:nvSpPr>
        <p:spPr>
          <a:xfrm>
            <a:off x="1775520" y="5339015"/>
            <a:ext cx="46805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Courtesy of Ian Sommerville, Software Engineering 9</a:t>
            </a:r>
            <a:r>
              <a:rPr lang="en-GB" sz="800" baseline="30000" dirty="0"/>
              <a:t>th</a:t>
            </a:r>
            <a:r>
              <a:rPr lang="en-GB" sz="800" dirty="0"/>
              <a:t> Ed</a:t>
            </a:r>
          </a:p>
        </p:txBody>
      </p:sp>
    </p:spTree>
    <p:extLst>
      <p:ext uri="{BB962C8B-B14F-4D97-AF65-F5344CB8AC3E}">
        <p14:creationId xmlns:p14="http://schemas.microsoft.com/office/powerpoint/2010/main" val="16953860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uiExpand="1" build="p"/>
      <p:bldP spid="4" grpId="0"/>
      <p:bldP spid="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>
            <a:extLst>
              <a:ext uri="{FF2B5EF4-FFF2-40B4-BE49-F238E27FC236}">
                <a16:creationId xmlns:a16="http://schemas.microsoft.com/office/drawing/2014/main" id="{397D3A49-0648-0548-8B07-EE8431CC2D7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76672"/>
            <a:ext cx="346672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Milestones and activities</a:t>
            </a: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9514A3C5-C34B-D944-8453-2FC07C11020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647728" y="441648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Activity</a:t>
            </a:r>
            <a:r>
              <a:rPr lang="en-GB" altLang="en-US" dirty="0"/>
              <a:t>:  takes place over a period of time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Milestone</a:t>
            </a:r>
            <a:r>
              <a:rPr lang="en-GB" altLang="en-US" dirty="0"/>
              <a:t>:  completion of an activity -- a particular point in time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Precursor</a:t>
            </a:r>
            <a:r>
              <a:rPr lang="en-GB" altLang="en-US" dirty="0"/>
              <a:t>:  event or set of events that must occur in order for an activity to start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Duration</a:t>
            </a:r>
            <a:r>
              <a:rPr lang="en-GB" altLang="en-US" dirty="0"/>
              <a:t>:  length of time needed to complete an activity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Due date</a:t>
            </a:r>
            <a:r>
              <a:rPr lang="en-GB" altLang="en-US" dirty="0"/>
              <a:t>:  date by which an activity must be completed</a:t>
            </a:r>
          </a:p>
        </p:txBody>
      </p:sp>
    </p:spTree>
    <p:extLst>
      <p:ext uri="{BB962C8B-B14F-4D97-AF65-F5344CB8AC3E}">
        <p14:creationId xmlns:p14="http://schemas.microsoft.com/office/powerpoint/2010/main" val="4130420553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>
            <a:extLst>
              <a:ext uri="{FF2B5EF4-FFF2-40B4-BE49-F238E27FC236}">
                <a16:creationId xmlns:a16="http://schemas.microsoft.com/office/drawing/2014/main" id="{E0B2E438-AE34-B345-8EBE-8EE6B04E03F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656" y="620688"/>
            <a:ext cx="310668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Project Schedule (continued)</a:t>
            </a:r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4125EEBE-2E55-C14D-98F2-B52979D904B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431704" y="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Project development can be separated  into a succession of phases which are composed of steps, which are composed of activities</a:t>
            </a:r>
          </a:p>
        </p:txBody>
      </p:sp>
      <p:pic>
        <p:nvPicPr>
          <p:cNvPr id="18436" name="Picture 5">
            <a:extLst>
              <a:ext uri="{FF2B5EF4-FFF2-40B4-BE49-F238E27FC236}">
                <a16:creationId xmlns:a16="http://schemas.microsoft.com/office/drawing/2014/main" id="{DEC35F94-FDC2-CD45-A87D-66064A0CD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529" y="2060848"/>
            <a:ext cx="5181600" cy="324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461294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>
            <a:extLst>
              <a:ext uri="{FF2B5EF4-FFF2-40B4-BE49-F238E27FC236}">
                <a16:creationId xmlns:a16="http://schemas.microsoft.com/office/drawing/2014/main" id="{AE033F65-BD4F-D746-8EDD-5CA9746473F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-30584" y="738186"/>
            <a:ext cx="274664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Project Schedule (continued)</a:t>
            </a: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EA379A90-EF91-834C-9D3A-BA1F827BC5C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03712" y="703162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Table 3.1 shows the phases, steps and activities to build a house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landscaping phase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building the house phase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Table 3.2 lists milestones for building the house phase</a:t>
            </a:r>
          </a:p>
        </p:txBody>
      </p:sp>
    </p:spTree>
    <p:extLst>
      <p:ext uri="{BB962C8B-B14F-4D97-AF65-F5344CB8AC3E}">
        <p14:creationId xmlns:p14="http://schemas.microsoft.com/office/powerpoint/2010/main" val="887955378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>
            <a:extLst>
              <a:ext uri="{FF2B5EF4-FFF2-40B4-BE49-F238E27FC236}">
                <a16:creationId xmlns:a16="http://schemas.microsoft.com/office/drawing/2014/main" id="{82113F55-05E4-2444-B32A-A75ACC69C64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63352" y="1052736"/>
            <a:ext cx="2530624" cy="11350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Tracking Progress</a:t>
            </a:r>
            <a:br>
              <a:rPr lang="en-US" altLang="en-US" sz="2800" dirty="0"/>
            </a:br>
            <a:r>
              <a:rPr lang="en-US" altLang="en-US" sz="2600" dirty="0"/>
              <a:t>Phases, Steps, and Activities in Building a House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8EEDAE98-FD61-4745-95E0-FA929CF7745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0413310"/>
              </p:ext>
            </p:extLst>
          </p:nvPr>
        </p:nvGraphicFramePr>
        <p:xfrm>
          <a:off x="3431704" y="0"/>
          <a:ext cx="5544616" cy="68156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4" imgW="4953000" imgH="6540500" progId="Word.Document.8">
                  <p:embed/>
                </p:oleObj>
              </mc:Choice>
              <mc:Fallback>
                <p:oleObj name="Document" r:id="rId4" imgW="4953000" imgH="6540500" progId="Word.Document.8">
                  <p:embed/>
                  <p:pic>
                    <p:nvPicPr>
                      <p:cNvPr id="22531" name="Object 3">
                        <a:extLst>
                          <a:ext uri="{FF2B5EF4-FFF2-40B4-BE49-F238E27FC236}">
                            <a16:creationId xmlns:a16="http://schemas.microsoft.com/office/drawing/2014/main" id="{8EEDAE98-FD61-4745-95E0-FA929CF7745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31704" y="0"/>
                        <a:ext cx="5544616" cy="6815686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84822108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>
            <a:extLst>
              <a:ext uri="{FF2B5EF4-FFF2-40B4-BE49-F238E27FC236}">
                <a16:creationId xmlns:a16="http://schemas.microsoft.com/office/drawing/2014/main" id="{D5ADFF84-9FB0-394B-B7CB-C22B3E44A9C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0092" y="688975"/>
            <a:ext cx="2458616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Tracking Progress</a:t>
            </a:r>
            <a:br>
              <a:rPr lang="en-US" altLang="en-US" dirty="0"/>
            </a:br>
            <a:r>
              <a:rPr lang="en-US" altLang="en-US" sz="2800" dirty="0"/>
              <a:t>Milestones in Building a House</a:t>
            </a:r>
          </a:p>
        </p:txBody>
      </p:sp>
      <p:graphicFrame>
        <p:nvGraphicFramePr>
          <p:cNvPr id="24579" name="Object 3">
            <a:extLst>
              <a:ext uri="{FF2B5EF4-FFF2-40B4-BE49-F238E27FC236}">
                <a16:creationId xmlns:a16="http://schemas.microsoft.com/office/drawing/2014/main" id="{5B648AEF-E4CA-2B47-B477-B49671B266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1879361"/>
              </p:ext>
            </p:extLst>
          </p:nvPr>
        </p:nvGraphicFramePr>
        <p:xfrm>
          <a:off x="2999655" y="177800"/>
          <a:ext cx="9057487" cy="54834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cument" r:id="rId4" imgW="5803900" imgH="3479800" progId="Word.Document.8">
                  <p:embed/>
                </p:oleObj>
              </mc:Choice>
              <mc:Fallback>
                <p:oleObj name="Document" r:id="rId4" imgW="5803900" imgH="3479800" progId="Word.Document.8">
                  <p:embed/>
                  <p:pic>
                    <p:nvPicPr>
                      <p:cNvPr id="24579" name="Object 3">
                        <a:extLst>
                          <a:ext uri="{FF2B5EF4-FFF2-40B4-BE49-F238E27FC236}">
                            <a16:creationId xmlns:a16="http://schemas.microsoft.com/office/drawing/2014/main" id="{5B648AEF-E4CA-2B47-B477-B49671B266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9655" y="177800"/>
                        <a:ext cx="9057487" cy="54834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1945375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>
            <a:extLst>
              <a:ext uri="{FF2B5EF4-FFF2-40B4-BE49-F238E27FC236}">
                <a16:creationId xmlns:a16="http://schemas.microsoft.com/office/drawing/2014/main" id="{E125922A-6E05-2949-98C3-174315F5D92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-26392" y="738186"/>
            <a:ext cx="274664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Work Breakdown and Activity Graphs</a:t>
            </a: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38476C9E-6DEE-0A40-959A-6D2122810AB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75720" y="836712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Work breakdown structure depicts the project as a set of discrete pieces of work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Activity graphs depict the dependencies among activities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i="1" dirty="0"/>
              <a:t>Nodes</a:t>
            </a:r>
            <a:r>
              <a:rPr lang="en-GB" altLang="en-US" dirty="0"/>
              <a:t>: project milestones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i="1" dirty="0"/>
              <a:t>Lines</a:t>
            </a:r>
            <a:r>
              <a:rPr lang="en-GB" altLang="en-US" dirty="0"/>
              <a:t>: activities involved</a:t>
            </a:r>
          </a:p>
        </p:txBody>
      </p:sp>
    </p:spTree>
    <p:extLst>
      <p:ext uri="{BB962C8B-B14F-4D97-AF65-F5344CB8AC3E}">
        <p14:creationId xmlns:p14="http://schemas.microsoft.com/office/powerpoint/2010/main" val="3177259494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>
            <a:extLst>
              <a:ext uri="{FF2B5EF4-FFF2-40B4-BE49-F238E27FC236}">
                <a16:creationId xmlns:a16="http://schemas.microsoft.com/office/drawing/2014/main" id="{7657E9F3-1856-4E4E-8182-60AC99D0736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980728"/>
            <a:ext cx="261952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Work Breakdown and Activity Graphs (continued)</a:t>
            </a: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ACDA0FB2-C149-3149-8DA1-B28AA607A9A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072656" y="116632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Activity graph for building a house</a:t>
            </a:r>
          </a:p>
        </p:txBody>
      </p:sp>
      <p:pic>
        <p:nvPicPr>
          <p:cNvPr id="28676" name="Picture 5">
            <a:extLst>
              <a:ext uri="{FF2B5EF4-FFF2-40B4-BE49-F238E27FC236}">
                <a16:creationId xmlns:a16="http://schemas.microsoft.com/office/drawing/2014/main" id="{6278E8E5-5F20-A543-8FAE-5CCA02212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860" y="692696"/>
            <a:ext cx="9365686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7314677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>
            <a:extLst>
              <a:ext uri="{FF2B5EF4-FFF2-40B4-BE49-F238E27FC236}">
                <a16:creationId xmlns:a16="http://schemas.microsoft.com/office/drawing/2014/main" id="{AC88BE15-89A0-9A43-BD22-AF35B3F17D0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76672"/>
            <a:ext cx="2458616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Estimating Completion</a:t>
            </a: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EC992F2-A7AC-3C4C-96B2-A22A191E684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7624" y="2420888"/>
            <a:ext cx="3240360" cy="3033292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Adding estimated time in activity graph of each activity to be completed tells us more about the project's schedule</a:t>
            </a:r>
          </a:p>
        </p:txBody>
      </p:sp>
      <p:pic>
        <p:nvPicPr>
          <p:cNvPr id="30724" name="Picture 5" descr="Slide3">
            <a:extLst>
              <a:ext uri="{FF2B5EF4-FFF2-40B4-BE49-F238E27FC236}">
                <a16:creationId xmlns:a16="http://schemas.microsoft.com/office/drawing/2014/main" id="{D7AD31DC-1BD9-CC4F-8444-4D1B76772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19" y="16354"/>
            <a:ext cx="8570273" cy="6580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5593521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>
            <a:extLst>
              <a:ext uri="{FF2B5EF4-FFF2-40B4-BE49-F238E27FC236}">
                <a16:creationId xmlns:a16="http://schemas.microsoft.com/office/drawing/2014/main" id="{5C5C259A-E2C5-1445-813E-870F585E78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36" y="1052736"/>
            <a:ext cx="2606080" cy="1131888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Estimating Completion for Building a House</a:t>
            </a: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1BC8678A-75D4-C542-8931-8CA31FD64ED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447801"/>
            <a:ext cx="8229600" cy="4665663"/>
          </a:xfrm>
        </p:spPr>
        <p:txBody>
          <a:bodyPr/>
          <a:lstStyle/>
          <a:p>
            <a:pPr eaLnBrk="1" hangingPunct="1"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eaLnBrk="1" hangingPunct="1">
              <a:buClr>
                <a:srgbClr val="000000"/>
              </a:buClr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eaLnBrk="1" hangingPunct="1"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32772" name="Object 23">
            <a:extLst>
              <a:ext uri="{FF2B5EF4-FFF2-40B4-BE49-F238E27FC236}">
                <a16:creationId xmlns:a16="http://schemas.microsoft.com/office/drawing/2014/main" id="{E12D77EB-1B04-D04D-BE14-E8334887D5F0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98444978"/>
              </p:ext>
            </p:extLst>
          </p:nvPr>
        </p:nvGraphicFramePr>
        <p:xfrm>
          <a:off x="2705791" y="-80964"/>
          <a:ext cx="8790809" cy="68577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Document" r:id="rId4" imgW="5638800" imgH="4406900" progId="Word.Document.8">
                  <p:embed/>
                </p:oleObj>
              </mc:Choice>
              <mc:Fallback>
                <p:oleObj name="Document" r:id="rId4" imgW="5638800" imgH="4406900" progId="Word.Document.8">
                  <p:embed/>
                  <p:pic>
                    <p:nvPicPr>
                      <p:cNvPr id="32772" name="Object 23">
                        <a:extLst>
                          <a:ext uri="{FF2B5EF4-FFF2-40B4-BE49-F238E27FC236}">
                            <a16:creationId xmlns:a16="http://schemas.microsoft.com/office/drawing/2014/main" id="{E12D77EB-1B04-D04D-BE14-E8334887D5F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05791" y="-80964"/>
                        <a:ext cx="8790809" cy="68577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58995798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>
            <a:extLst>
              <a:ext uri="{FF2B5EF4-FFF2-40B4-BE49-F238E27FC236}">
                <a16:creationId xmlns:a16="http://schemas.microsoft.com/office/drawing/2014/main" id="{66C1808F-63CC-D244-AA20-9056CCBE915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806450"/>
            <a:ext cx="253062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Critical Path Method (CPM)</a:t>
            </a: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59402314-AFD3-F04C-98A2-96352860C06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855640" y="10270"/>
            <a:ext cx="8477250" cy="4672012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Minimum amount of time it will take to complete a project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Reveals those activities that are most critical to completing the project on time 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Real time (actual time):</a:t>
            </a:r>
            <a:r>
              <a:rPr lang="en-GB" altLang="en-US" dirty="0"/>
              <a:t> estimated amount of time required for the activity to be completed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Available time:</a:t>
            </a:r>
            <a:r>
              <a:rPr lang="en-GB" altLang="en-US" dirty="0"/>
              <a:t> amount of time available in the schedule for the activity's completion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Slack time:</a:t>
            </a:r>
            <a:r>
              <a:rPr lang="en-GB" altLang="en-US" dirty="0"/>
              <a:t> the difference between the available time and the real time for that activity</a:t>
            </a:r>
          </a:p>
        </p:txBody>
      </p:sp>
    </p:spTree>
    <p:extLst>
      <p:ext uri="{BB962C8B-B14F-4D97-AF65-F5344CB8AC3E}">
        <p14:creationId xmlns:p14="http://schemas.microsoft.com/office/powerpoint/2010/main" val="2185092959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">
            <a:extLst>
              <a:ext uri="{FF2B5EF4-FFF2-40B4-BE49-F238E27FC236}">
                <a16:creationId xmlns:a16="http://schemas.microsoft.com/office/drawing/2014/main" id="{3059E9C8-FB2D-F640-9C7E-BFD276193F2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877888"/>
            <a:ext cx="253062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Critical Path Method (CPM) (continued)</a:t>
            </a: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7BCD7264-29D9-2F48-A080-A462E5706CE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215680" y="476672"/>
            <a:ext cx="8912225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Critical path</a:t>
            </a:r>
            <a:r>
              <a:rPr lang="en-GB" altLang="en-US" dirty="0"/>
              <a:t>: the slack at every node is zero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can be more than one in a project schedule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dirty="0"/>
          </a:p>
          <a:p>
            <a:pPr marL="457200" lvl="1" indent="0" eaLnBrk="1" hangingPunct="1"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dirty="0"/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Slack time</a:t>
            </a:r>
            <a:r>
              <a:rPr lang="en-GB" altLang="en-US" dirty="0"/>
              <a:t> = available time – real time</a:t>
            </a:r>
          </a:p>
          <a:p>
            <a:pPr eaLnBrk="1" hangingPunct="1"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                 = latest start time – earliest start time</a:t>
            </a:r>
          </a:p>
        </p:txBody>
      </p:sp>
    </p:spTree>
    <p:extLst>
      <p:ext uri="{BB962C8B-B14F-4D97-AF65-F5344CB8AC3E}">
        <p14:creationId xmlns:p14="http://schemas.microsoft.com/office/powerpoint/2010/main" val="3099774980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">
            <a:extLst>
              <a:ext uri="{FF2B5EF4-FFF2-40B4-BE49-F238E27FC236}">
                <a16:creationId xmlns:a16="http://schemas.microsoft.com/office/drawing/2014/main" id="{F40C1217-BB1D-F243-8609-C9B7A8F5D58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5360" y="1556792"/>
            <a:ext cx="253062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Slack Time for Activities of Building a House</a:t>
            </a:r>
            <a:endParaRPr lang="en-US" altLang="en-US" dirty="0"/>
          </a:p>
        </p:txBody>
      </p:sp>
      <p:graphicFrame>
        <p:nvGraphicFramePr>
          <p:cNvPr id="38915" name="Object 3">
            <a:extLst>
              <a:ext uri="{FF2B5EF4-FFF2-40B4-BE49-F238E27FC236}">
                <a16:creationId xmlns:a16="http://schemas.microsoft.com/office/drawing/2014/main" id="{99ED65BE-4D73-9B46-AEF7-96F791E46D4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5455832"/>
              </p:ext>
            </p:extLst>
          </p:nvPr>
        </p:nvGraphicFramePr>
        <p:xfrm>
          <a:off x="3287688" y="-387424"/>
          <a:ext cx="9452404" cy="71287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Document" r:id="rId4" imgW="5803900" imgH="4368800" progId="Word.Document.8">
                  <p:embed/>
                </p:oleObj>
              </mc:Choice>
              <mc:Fallback>
                <p:oleObj name="Document" r:id="rId4" imgW="5803900" imgH="4368800" progId="Word.Document.8">
                  <p:embed/>
                  <p:pic>
                    <p:nvPicPr>
                      <p:cNvPr id="38915" name="Object 3">
                        <a:extLst>
                          <a:ext uri="{FF2B5EF4-FFF2-40B4-BE49-F238E27FC236}">
                            <a16:creationId xmlns:a16="http://schemas.microsoft.com/office/drawing/2014/main" id="{99ED65BE-4D73-9B46-AEF7-96F791E46D4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7688" y="-387424"/>
                        <a:ext cx="9452404" cy="712879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58958968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">
            <a:extLst>
              <a:ext uri="{FF2B5EF4-FFF2-40B4-BE49-F238E27FC236}">
                <a16:creationId xmlns:a16="http://schemas.microsoft.com/office/drawing/2014/main" id="{7793ABA4-0FB3-E243-9423-28EA17FCBD2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620688"/>
            <a:ext cx="253062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CPM Bar Chart</a:t>
            </a: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40D7F3A3-39C9-3847-BDE8-76796FAC26C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9336" y="2636912"/>
            <a:ext cx="3744416" cy="1656184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Including information about the early and late start dates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Asterisks indicate the critical path</a:t>
            </a:r>
          </a:p>
        </p:txBody>
      </p:sp>
      <p:pic>
        <p:nvPicPr>
          <p:cNvPr id="40964" name="Picture 5">
            <a:extLst>
              <a:ext uri="{FF2B5EF4-FFF2-40B4-BE49-F238E27FC236}">
                <a16:creationId xmlns:a16="http://schemas.microsoft.com/office/drawing/2014/main" id="{7CB9AA70-CBA1-1B49-89C0-AA675BCF4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51" y="188640"/>
            <a:ext cx="8148785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4949772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">
            <a:extLst>
              <a:ext uri="{FF2B5EF4-FFF2-40B4-BE49-F238E27FC236}">
                <a16:creationId xmlns:a16="http://schemas.microsoft.com/office/drawing/2014/main" id="{CAEC2A3E-661C-7D4D-BA76-A1283C6CF70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764704"/>
            <a:ext cx="267464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Tools to Track Progress</a:t>
            </a: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D901ADF-510C-E94B-B12E-68A30D3FFD9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23136" y="2924944"/>
            <a:ext cx="3308568" cy="104509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Example: to track progress of building a communication software </a:t>
            </a:r>
          </a:p>
        </p:txBody>
      </p:sp>
      <p:pic>
        <p:nvPicPr>
          <p:cNvPr id="43012" name="Picture 5">
            <a:extLst>
              <a:ext uri="{FF2B5EF4-FFF2-40B4-BE49-F238E27FC236}">
                <a16:creationId xmlns:a16="http://schemas.microsoft.com/office/drawing/2014/main" id="{EBCA1011-BA62-B64F-AF8D-7BFD6F94F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376" y="188640"/>
            <a:ext cx="864096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420441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>
            <a:extLst>
              <a:ext uri="{FF2B5EF4-FFF2-40B4-BE49-F238E27FC236}">
                <a16:creationId xmlns:a16="http://schemas.microsoft.com/office/drawing/2014/main" id="{3052EADF-E396-BC46-8F9B-FFEBEE02DFA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1344" y="801688"/>
            <a:ext cx="2458616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Tools to Track Progress: Gantt Chart</a:t>
            </a: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FDD76975-6466-4A4D-9ACB-0D63FCF8D8E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60872" y="2924944"/>
            <a:ext cx="4402832" cy="155334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Activities shown in parallel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helps understand which activities can be performed concurrently</a:t>
            </a:r>
          </a:p>
        </p:txBody>
      </p:sp>
      <p:pic>
        <p:nvPicPr>
          <p:cNvPr id="45060" name="Picture 5">
            <a:extLst>
              <a:ext uri="{FF2B5EF4-FFF2-40B4-BE49-F238E27FC236}">
                <a16:creationId xmlns:a16="http://schemas.microsoft.com/office/drawing/2014/main" id="{282A00EF-DD56-8A43-9253-690F7811C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800" y="115094"/>
            <a:ext cx="7776864" cy="5482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2310809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">
            <a:extLst>
              <a:ext uri="{FF2B5EF4-FFF2-40B4-BE49-F238E27FC236}">
                <a16:creationId xmlns:a16="http://schemas.microsoft.com/office/drawing/2014/main" id="{AAD375F9-F6B8-4A4D-A495-0C073F004C2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1052736"/>
            <a:ext cx="253062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Tools to Track Progress: Resource Histogram</a:t>
            </a: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10DC3E47-CFA2-FD4D-B3E9-9ED841A154C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28880" y="3356993"/>
            <a:ext cx="3302824" cy="1584176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Shows people assigned to the project and those needed for each stage of development</a:t>
            </a:r>
          </a:p>
        </p:txBody>
      </p:sp>
      <p:pic>
        <p:nvPicPr>
          <p:cNvPr id="47108" name="Picture 5">
            <a:extLst>
              <a:ext uri="{FF2B5EF4-FFF2-40B4-BE49-F238E27FC236}">
                <a16:creationId xmlns:a16="http://schemas.microsoft.com/office/drawing/2014/main" id="{B609B069-E8FF-624F-8769-4100D76424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728" y="188640"/>
            <a:ext cx="7848872" cy="5481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4743669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">
            <a:extLst>
              <a:ext uri="{FF2B5EF4-FFF2-40B4-BE49-F238E27FC236}">
                <a16:creationId xmlns:a16="http://schemas.microsoft.com/office/drawing/2014/main" id="{D4C3014F-86F5-974A-ACD4-95076840CA1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784" y="877888"/>
            <a:ext cx="2725316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Tracking Progress</a:t>
            </a:r>
            <a:br>
              <a:rPr lang="en-GB" altLang="en-US" dirty="0"/>
            </a:br>
            <a:r>
              <a:rPr lang="en-GB" altLang="en-US" sz="2800" dirty="0"/>
              <a:t>Tools to Track Progress: Expenditures Tracking</a:t>
            </a: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5EDC05C8-EB15-A844-8FD5-ED82AC724B0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784" y="3158379"/>
            <a:ext cx="2890664" cy="1189111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An example of how expenditures can be monitored</a:t>
            </a:r>
          </a:p>
        </p:txBody>
      </p:sp>
      <p:pic>
        <p:nvPicPr>
          <p:cNvPr id="49156" name="Picture 5">
            <a:extLst>
              <a:ext uri="{FF2B5EF4-FFF2-40B4-BE49-F238E27FC236}">
                <a16:creationId xmlns:a16="http://schemas.microsoft.com/office/drawing/2014/main" id="{1C538A78-B00F-8741-87B8-B08156EBCC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61912"/>
            <a:ext cx="8064896" cy="5529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4194457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">
            <a:extLst>
              <a:ext uri="{FF2B5EF4-FFF2-40B4-BE49-F238E27FC236}">
                <a16:creationId xmlns:a16="http://schemas.microsoft.com/office/drawing/2014/main" id="{D08C35AF-B21A-B648-87A9-FF4A243D926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116632"/>
            <a:ext cx="274664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AE291DF0-68D8-0D42-A9FD-8F88C692A6E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75720" y="-26264"/>
            <a:ext cx="8223250" cy="49133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Key activities requiring personnel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requirements analysis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system design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program design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program implementation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testing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training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maintenance 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quality assurance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There is great advantage in assigning different responsibilities to different people</a:t>
            </a:r>
          </a:p>
        </p:txBody>
      </p:sp>
    </p:spTree>
    <p:extLst>
      <p:ext uri="{BB962C8B-B14F-4D97-AF65-F5344CB8AC3E}">
        <p14:creationId xmlns:p14="http://schemas.microsoft.com/office/powerpoint/2010/main" val="495627233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">
            <a:extLst>
              <a:ext uri="{FF2B5EF4-FFF2-40B4-BE49-F238E27FC236}">
                <a16:creationId xmlns:a16="http://schemas.microsoft.com/office/drawing/2014/main" id="{ACCFEF3D-1350-7B4A-88AB-005F4D763F0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-240704" y="476672"/>
            <a:ext cx="325070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Choosing Personnel</a:t>
            </a: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C2460BDA-3A92-1A42-88FE-FBC83493448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647728" y="332656"/>
            <a:ext cx="8223250" cy="480060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Ability to perform work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Interest in work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Experience with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similar applications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similar tools, languages, or techniques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similar development environments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Training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Ability to communicate with others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Ability to share responsibility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Management skills</a:t>
            </a:r>
          </a:p>
        </p:txBody>
      </p:sp>
    </p:spTree>
    <p:extLst>
      <p:ext uri="{BB962C8B-B14F-4D97-AF65-F5344CB8AC3E}">
        <p14:creationId xmlns:p14="http://schemas.microsoft.com/office/powerpoint/2010/main" val="3082087304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">
            <a:extLst>
              <a:ext uri="{FF2B5EF4-FFF2-40B4-BE49-F238E27FC236}">
                <a16:creationId xmlns:a16="http://schemas.microsoft.com/office/drawing/2014/main" id="{36466D2F-5C1D-1548-BC41-7C4A5C25E3B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343440"/>
            <a:ext cx="289066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Communication</a:t>
            </a: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A0FE48A4-32FE-D64E-A5D3-10479FBA7E4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863752" y="54868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 project's progress is affected by 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degree of communication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ability of individuals to communicate their ideas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Software failures can result from breakdown in communication and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6295537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">
            <a:extLst>
              <a:ext uri="{FF2B5EF4-FFF2-40B4-BE49-F238E27FC236}">
                <a16:creationId xmlns:a16="http://schemas.microsoft.com/office/drawing/2014/main" id="{117F592C-7E45-214F-9957-9DF776F3E8F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620688"/>
            <a:ext cx="289066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Communication (continued)</a:t>
            </a:r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F534F47B-39B3-C144-B614-7CDE276828D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9336" y="2852936"/>
            <a:ext cx="4186808" cy="183718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800" dirty="0"/>
              <a:t>Line of communication can grow quickly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800" dirty="0"/>
              <a:t>If there is </a:t>
            </a:r>
            <a:r>
              <a:rPr lang="en-GB" altLang="en-US" sz="2800" i="1" dirty="0"/>
              <a:t>n</a:t>
            </a:r>
            <a:r>
              <a:rPr lang="en-GB" altLang="en-US" sz="2800" dirty="0"/>
              <a:t> worker in project, then there are </a:t>
            </a:r>
            <a:r>
              <a:rPr lang="en-GB" altLang="en-US" sz="2800" i="1" dirty="0"/>
              <a:t>n(n-1)/2</a:t>
            </a:r>
            <a:r>
              <a:rPr lang="en-GB" altLang="en-US" sz="2800" dirty="0"/>
              <a:t> pairs of communication</a:t>
            </a:r>
          </a:p>
        </p:txBody>
      </p:sp>
      <p:pic>
        <p:nvPicPr>
          <p:cNvPr id="57348" name="Picture 5">
            <a:extLst>
              <a:ext uri="{FF2B5EF4-FFF2-40B4-BE49-F238E27FC236}">
                <a16:creationId xmlns:a16="http://schemas.microsoft.com/office/drawing/2014/main" id="{D0C79466-B4F6-D04F-9FFB-F59E30A7C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824" y="82525"/>
            <a:ext cx="7272808" cy="525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8306989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">
            <a:extLst>
              <a:ext uri="{FF2B5EF4-FFF2-40B4-BE49-F238E27FC236}">
                <a16:creationId xmlns:a16="http://schemas.microsoft.com/office/drawing/2014/main" id="{3EF9731F-1FCE-1142-9A77-3AA27D20DAB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620688"/>
            <a:ext cx="2735982" cy="13446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600" dirty="0"/>
              <a:t>Make Meetings Enhance Project Progress</a:t>
            </a: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A507F1BA-AF70-F546-B01C-22A6296A382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75720" y="260648"/>
            <a:ext cx="8223250" cy="4818062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Common complaints about meetings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the purpose is unclear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the attendees are unprepared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essential people are late or absent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the conversation veers away from its purpose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participants do not discuss, instead argue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decisions are never enacted afterward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 dirty="0"/>
              <a:t>Ways to ensure a productive meeting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clearly decide who should be in the meeting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develop an agenda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have someone who tracks the discussion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 dirty="0"/>
              <a:t>have someone who ensures follow-up actions</a:t>
            </a:r>
          </a:p>
          <a:p>
            <a:pPr lvl="1" eaLnBrk="1" hangingPunct="1">
              <a:lnSpc>
                <a:spcPct val="90000"/>
              </a:lnSpc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858182709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">
            <a:extLst>
              <a:ext uri="{FF2B5EF4-FFF2-40B4-BE49-F238E27FC236}">
                <a16:creationId xmlns:a16="http://schemas.microsoft.com/office/drawing/2014/main" id="{A1DB2103-C0F0-AE4B-A274-451A6B04B4A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1344" y="476672"/>
            <a:ext cx="2818656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Work Styles</a:t>
            </a:r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5FDE2382-2B91-0D49-BA7A-F0F45BDFF92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968750" y="1196752"/>
            <a:ext cx="8223250" cy="288032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Extroverts:</a:t>
            </a:r>
            <a:r>
              <a:rPr lang="en-GB" altLang="en-US" dirty="0"/>
              <a:t> tell their thoughts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/>
              <a:t>Introverts:</a:t>
            </a:r>
            <a:r>
              <a:rPr lang="en-GB" altLang="en-US" dirty="0"/>
              <a:t> ask for suggestions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 err="1"/>
              <a:t>Intuitives</a:t>
            </a:r>
            <a:r>
              <a:rPr lang="en-GB" altLang="en-US" b="1" dirty="0"/>
              <a:t>:</a:t>
            </a:r>
            <a:r>
              <a:rPr lang="en-GB" altLang="en-US" dirty="0"/>
              <a:t> base decisions on feelings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 dirty="0" err="1"/>
              <a:t>Rationals</a:t>
            </a:r>
            <a:r>
              <a:rPr lang="en-GB" altLang="en-US" b="1" dirty="0"/>
              <a:t>:</a:t>
            </a:r>
            <a:r>
              <a:rPr lang="en-GB" altLang="en-US" dirty="0"/>
              <a:t> base decisions on facts, options</a:t>
            </a:r>
          </a:p>
        </p:txBody>
      </p:sp>
    </p:spTree>
    <p:extLst>
      <p:ext uri="{BB962C8B-B14F-4D97-AF65-F5344CB8AC3E}">
        <p14:creationId xmlns:p14="http://schemas.microsoft.com/office/powerpoint/2010/main" val="826101622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">
            <a:extLst>
              <a:ext uri="{FF2B5EF4-FFF2-40B4-BE49-F238E27FC236}">
                <a16:creationId xmlns:a16="http://schemas.microsoft.com/office/drawing/2014/main" id="{6FA8A3C2-0B71-7F42-951F-9CF409CA86A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1344" y="620688"/>
            <a:ext cx="274664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Project Personnel</a:t>
            </a:r>
            <a:br>
              <a:rPr lang="en-GB" altLang="en-US"/>
            </a:br>
            <a:r>
              <a:rPr lang="en-GB" altLang="en-US" sz="2800"/>
              <a:t>Work Styles (continued)</a:t>
            </a:r>
          </a:p>
        </p:txBody>
      </p:sp>
      <p:sp>
        <p:nvSpPr>
          <p:cNvPr id="63491" name="Rectangle 2">
            <a:extLst>
              <a:ext uri="{FF2B5EF4-FFF2-40B4-BE49-F238E27FC236}">
                <a16:creationId xmlns:a16="http://schemas.microsoft.com/office/drawing/2014/main" id="{1E041431-EA3D-D54E-B845-80EA24A37D4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19336" y="2780928"/>
            <a:ext cx="3322712" cy="1333127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Horizontal axis: communication styles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Vertical axis: decision styles</a:t>
            </a:r>
          </a:p>
        </p:txBody>
      </p:sp>
      <p:pic>
        <p:nvPicPr>
          <p:cNvPr id="63492" name="Picture 5">
            <a:extLst>
              <a:ext uri="{FF2B5EF4-FFF2-40B4-BE49-F238E27FC236}">
                <a16:creationId xmlns:a16="http://schemas.microsoft.com/office/drawing/2014/main" id="{344FD2AC-6418-A448-825E-3D6592083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768" y="315182"/>
            <a:ext cx="7815989" cy="4986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9220302"/>
      </p:ext>
    </p:extLst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">
            <a:extLst>
              <a:ext uri="{FF2B5EF4-FFF2-40B4-BE49-F238E27FC236}">
                <a16:creationId xmlns:a16="http://schemas.microsoft.com/office/drawing/2014/main" id="{D0727972-D8E0-2647-9616-E5D38D2F910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620688"/>
            <a:ext cx="274664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Work Styles (continued)</a:t>
            </a:r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5F84FDD0-0645-A546-86F7-5BE139DC08E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75720" y="764704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Work styles determine communication styles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Understanding workstyles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Helps you to be flexible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give information about other's priorities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Affect interaction among customers, developers and users</a:t>
            </a:r>
          </a:p>
        </p:txBody>
      </p:sp>
    </p:spTree>
    <p:extLst>
      <p:ext uri="{BB962C8B-B14F-4D97-AF65-F5344CB8AC3E}">
        <p14:creationId xmlns:p14="http://schemas.microsoft.com/office/powerpoint/2010/main" val="3558023067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">
            <a:extLst>
              <a:ext uri="{FF2B5EF4-FFF2-40B4-BE49-F238E27FC236}">
                <a16:creationId xmlns:a16="http://schemas.microsoft.com/office/drawing/2014/main" id="{1C3005A1-189C-0C4D-B0BF-9B86F84F6BF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1344" y="620688"/>
            <a:ext cx="274664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Project Organization</a:t>
            </a:r>
          </a:p>
        </p:txBody>
      </p:sp>
      <p:sp>
        <p:nvSpPr>
          <p:cNvPr id="67587" name="Rectangle 2">
            <a:extLst>
              <a:ext uri="{FF2B5EF4-FFF2-40B4-BE49-F238E27FC236}">
                <a16:creationId xmlns:a16="http://schemas.microsoft.com/office/drawing/2014/main" id="{DFCC0B56-6E33-FB4C-8B1E-3472A64C8F5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431704" y="476672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Depends 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backgrounds and work styles of team members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number of people on team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management styles of customers and developers</a:t>
            </a:r>
          </a:p>
          <a:p>
            <a:pPr marL="457200" lvl="1" indent="0" eaLnBrk="1" hangingPunct="1"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sz="2400" dirty="0"/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Examples: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i="1" dirty="0"/>
              <a:t>Chief programmer team</a:t>
            </a:r>
            <a:r>
              <a:rPr lang="en-GB" altLang="en-US" sz="2400" dirty="0"/>
              <a:t>: one person totally responsible for a system's design and development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i="1" dirty="0"/>
              <a:t>Egoless approach: </a:t>
            </a:r>
            <a:r>
              <a:rPr lang="en-GB" altLang="en-US" sz="2400" dirty="0"/>
              <a:t>hold everyone equally responsible</a:t>
            </a:r>
          </a:p>
        </p:txBody>
      </p:sp>
    </p:spTree>
    <p:extLst>
      <p:ext uri="{BB962C8B-B14F-4D97-AF65-F5344CB8AC3E}">
        <p14:creationId xmlns:p14="http://schemas.microsoft.com/office/powerpoint/2010/main" val="4179918129"/>
      </p:ext>
    </p:extLst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">
            <a:extLst>
              <a:ext uri="{FF2B5EF4-FFF2-40B4-BE49-F238E27FC236}">
                <a16:creationId xmlns:a16="http://schemas.microsoft.com/office/drawing/2014/main" id="{94840D9C-F3A2-9A41-A7D9-C2E86759BB9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4704"/>
            <a:ext cx="3610744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Project Organization: Chief Programmer Team</a:t>
            </a:r>
          </a:p>
        </p:txBody>
      </p:sp>
      <p:sp>
        <p:nvSpPr>
          <p:cNvPr id="69635" name="Rectangle 2">
            <a:extLst>
              <a:ext uri="{FF2B5EF4-FFF2-40B4-BE49-F238E27FC236}">
                <a16:creationId xmlns:a16="http://schemas.microsoft.com/office/drawing/2014/main" id="{95C00E36-D15B-2147-96C4-EC29643746D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2838923"/>
            <a:ext cx="3178696" cy="1621159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Each team member must communicate often with chief, but not necessarily with other team members </a:t>
            </a:r>
          </a:p>
        </p:txBody>
      </p:sp>
      <p:pic>
        <p:nvPicPr>
          <p:cNvPr id="69636" name="Picture 5">
            <a:extLst>
              <a:ext uri="{FF2B5EF4-FFF2-40B4-BE49-F238E27FC236}">
                <a16:creationId xmlns:a16="http://schemas.microsoft.com/office/drawing/2014/main" id="{B9EF8908-CE0D-CB44-A69C-2240A132C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800" y="187647"/>
            <a:ext cx="7495966" cy="4825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2954692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">
            <a:extLst>
              <a:ext uri="{FF2B5EF4-FFF2-40B4-BE49-F238E27FC236}">
                <a16:creationId xmlns:a16="http://schemas.microsoft.com/office/drawing/2014/main" id="{05B56A5A-F8FA-404A-A9F7-02E0E63E32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36" y="917576"/>
            <a:ext cx="2746648" cy="1139825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Project Organization (continued)</a:t>
            </a:r>
          </a:p>
        </p:txBody>
      </p:sp>
      <p:sp>
        <p:nvSpPr>
          <p:cNvPr id="71683" name="Rectangle 2">
            <a:extLst>
              <a:ext uri="{FF2B5EF4-FFF2-40B4-BE49-F238E27FC236}">
                <a16:creationId xmlns:a16="http://schemas.microsoft.com/office/drawing/2014/main" id="{7C2C453A-B6E6-084A-BD65-7F6F19E73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96440" y="900448"/>
            <a:ext cx="8276010" cy="1896888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Characteristics of projects and the suggested organizational structure to address them</a:t>
            </a:r>
          </a:p>
        </p:txBody>
      </p:sp>
      <p:graphicFrame>
        <p:nvGraphicFramePr>
          <p:cNvPr id="71684" name="Object 3">
            <a:extLst>
              <a:ext uri="{FF2B5EF4-FFF2-40B4-BE49-F238E27FC236}">
                <a16:creationId xmlns:a16="http://schemas.microsoft.com/office/drawing/2014/main" id="{3598EEDF-F221-AE4E-A1AB-5A7DF2485B4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6014498"/>
              </p:ext>
            </p:extLst>
          </p:nvPr>
        </p:nvGraphicFramePr>
        <p:xfrm>
          <a:off x="3051281" y="2636912"/>
          <a:ext cx="9056155" cy="2448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Document" r:id="rId4" imgW="4940300" imgH="1333500" progId="Word.Document.8">
                  <p:embed/>
                </p:oleObj>
              </mc:Choice>
              <mc:Fallback>
                <p:oleObj name="Document" r:id="rId4" imgW="4940300" imgH="1333500" progId="Word.Document.8">
                  <p:embed/>
                  <p:pic>
                    <p:nvPicPr>
                      <p:cNvPr id="71684" name="Object 3">
                        <a:extLst>
                          <a:ext uri="{FF2B5EF4-FFF2-40B4-BE49-F238E27FC236}">
                            <a16:creationId xmlns:a16="http://schemas.microsoft.com/office/drawing/2014/main" id="{3598EEDF-F221-AE4E-A1AB-5A7DF2485B4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1281" y="2636912"/>
                        <a:ext cx="9056155" cy="24482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57086510"/>
      </p:ext>
    </p:extLst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">
            <a:extLst>
              <a:ext uri="{FF2B5EF4-FFF2-40B4-BE49-F238E27FC236}">
                <a16:creationId xmlns:a16="http://schemas.microsoft.com/office/drawing/2014/main" id="{8D96B0A3-0B2C-0842-9D39-A9A7669E16F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1344" y="877888"/>
            <a:ext cx="2818656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Project Personnel</a:t>
            </a:r>
            <a:br>
              <a:rPr lang="en-GB" altLang="en-US" dirty="0"/>
            </a:br>
            <a:r>
              <a:rPr lang="en-GB" altLang="en-US" sz="2800" dirty="0"/>
              <a:t>Sidebar 3.2 Structure vs. Creativity</a:t>
            </a:r>
          </a:p>
        </p:txBody>
      </p:sp>
      <p:sp>
        <p:nvSpPr>
          <p:cNvPr id="73731" name="Rectangle 2">
            <a:extLst>
              <a:ext uri="{FF2B5EF4-FFF2-40B4-BE49-F238E27FC236}">
                <a16:creationId xmlns:a16="http://schemas.microsoft.com/office/drawing/2014/main" id="{1A5C9C72-4CE5-5345-8F2E-01E699FF158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03712" y="404664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Experiment by Sally Phillip examining two groups building a hotel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structured team: clearly defined responsibilities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unstructured team: no direction, incredibly creative 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The results are always the same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Good project management means finding a balance between structure and creativity</a:t>
            </a:r>
          </a:p>
        </p:txBody>
      </p:sp>
    </p:spTree>
    <p:extLst>
      <p:ext uri="{BB962C8B-B14F-4D97-AF65-F5344CB8AC3E}">
        <p14:creationId xmlns:p14="http://schemas.microsoft.com/office/powerpoint/2010/main" val="337831396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">
            <a:extLst>
              <a:ext uri="{FF2B5EF4-FFF2-40B4-BE49-F238E27FC236}">
                <a16:creationId xmlns:a16="http://schemas.microsoft.com/office/drawing/2014/main" id="{D714BE68-3431-774B-ABEB-753BB2227B2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9336" y="188640"/>
            <a:ext cx="3106687" cy="11350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Effort Estimation</a:t>
            </a:r>
          </a:p>
        </p:txBody>
      </p:sp>
      <p:sp>
        <p:nvSpPr>
          <p:cNvPr id="75779" name="Rectangle 2">
            <a:extLst>
              <a:ext uri="{FF2B5EF4-FFF2-40B4-BE49-F238E27FC236}">
                <a16:creationId xmlns:a16="http://schemas.microsoft.com/office/drawing/2014/main" id="{DA1AD6E3-EBE5-7A48-BF1F-8C0F43A1E54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75720" y="184096"/>
            <a:ext cx="8220075" cy="47434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800" dirty="0"/>
              <a:t>Estimating project costs is one of the crucial aspects of project planning and management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800" dirty="0"/>
              <a:t>Estimating cost has to be done as early as possible during the project life cycle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800" dirty="0"/>
              <a:t>Type of costs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facilities: hardware space, furniture, telephone, </a:t>
            </a:r>
            <a:r>
              <a:rPr lang="en-GB" altLang="en-US" dirty="0" err="1"/>
              <a:t>etc</a:t>
            </a:r>
            <a:endParaRPr lang="en-GB" altLang="en-US" dirty="0"/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methods and tools: software, tools for designing software (Computer-</a:t>
            </a:r>
            <a:r>
              <a:rPr lang="en-GB" altLang="en-US" dirty="0" err="1"/>
              <a:t>Aiede</a:t>
            </a:r>
            <a:r>
              <a:rPr lang="en-GB" altLang="en-US" dirty="0"/>
              <a:t> Software Engineering or CASE)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staff (effort): the biggest component of cost</a:t>
            </a:r>
          </a:p>
        </p:txBody>
      </p:sp>
    </p:spTree>
    <p:extLst>
      <p:ext uri="{BB962C8B-B14F-4D97-AF65-F5344CB8AC3E}">
        <p14:creationId xmlns:p14="http://schemas.microsoft.com/office/powerpoint/2010/main" val="2485738305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">
            <a:extLst>
              <a:ext uri="{FF2B5EF4-FFF2-40B4-BE49-F238E27FC236}">
                <a16:creationId xmlns:a16="http://schemas.microsoft.com/office/drawing/2014/main" id="{F9687798-37B6-7341-8741-DF7A4A03EB5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880268"/>
            <a:ext cx="2890663" cy="11350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Effort Estimation </a:t>
            </a:r>
            <a:br>
              <a:rPr lang="en-GB" altLang="en-US" dirty="0"/>
            </a:br>
            <a:r>
              <a:rPr lang="en-GB" altLang="en-US" sz="2800" dirty="0"/>
              <a:t>Causes of Inaccurate Estimates</a:t>
            </a:r>
          </a:p>
        </p:txBody>
      </p:sp>
      <p:sp>
        <p:nvSpPr>
          <p:cNvPr id="77827" name="Rectangle 2">
            <a:extLst>
              <a:ext uri="{FF2B5EF4-FFF2-40B4-BE49-F238E27FC236}">
                <a16:creationId xmlns:a16="http://schemas.microsoft.com/office/drawing/2014/main" id="{5C5C38C5-1D63-8B4C-8A4D-B2750C23CF5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287688" y="692696"/>
            <a:ext cx="8220075" cy="4668838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Key causes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Frequent request for change by users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Overlooked tasks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User's lack of understanding of the requirements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Insufficient analysis when developing estimate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Lack of coordination of system development, technical services, operations, data administration, and other functions during development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dirty="0"/>
              <a:t>Lack of an adequate method or guidelines for estimating</a:t>
            </a:r>
          </a:p>
        </p:txBody>
      </p:sp>
    </p:spTree>
    <p:extLst>
      <p:ext uri="{BB962C8B-B14F-4D97-AF65-F5344CB8AC3E}">
        <p14:creationId xmlns:p14="http://schemas.microsoft.com/office/powerpoint/2010/main" val="2916291615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">
            <a:extLst>
              <a:ext uri="{FF2B5EF4-FFF2-40B4-BE49-F238E27FC236}">
                <a16:creationId xmlns:a16="http://schemas.microsoft.com/office/drawing/2014/main" id="{148D8DD9-A257-A344-8F3A-021ADA373B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32" y="908720"/>
            <a:ext cx="2963688" cy="1135062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Effort Estimation </a:t>
            </a:r>
            <a:br>
              <a:rPr lang="en-GB" altLang="en-US" dirty="0"/>
            </a:br>
            <a:r>
              <a:rPr lang="en-GB" altLang="en-US" sz="2400" dirty="0"/>
              <a:t>Causes of Inaccurate Estimates (continued)</a:t>
            </a:r>
          </a:p>
        </p:txBody>
      </p:sp>
      <p:sp>
        <p:nvSpPr>
          <p:cNvPr id="79875" name="Rectangle 2">
            <a:extLst>
              <a:ext uri="{FF2B5EF4-FFF2-40B4-BE49-F238E27FC236}">
                <a16:creationId xmlns:a16="http://schemas.microsoft.com/office/drawing/2014/main" id="{8181D82F-68B1-6948-8809-501866CD3C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719736" y="332656"/>
            <a:ext cx="8220075" cy="4802187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b="1" dirty="0"/>
              <a:t>Key influences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Complexity of the proposed application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Required integration with existing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Complexity of the program in the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Size of the system expressed as number of functions or programs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Capabilities of the project team members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Project team's experience with the application, the programming language, and hardware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Capabilities of the project team members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Database management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Number of project team member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 dirty="0"/>
              <a:t>Extent of programming and documentation standards</a:t>
            </a:r>
          </a:p>
        </p:txBody>
      </p:sp>
    </p:spTree>
    <p:extLst>
      <p:ext uri="{BB962C8B-B14F-4D97-AF65-F5344CB8AC3E}">
        <p14:creationId xmlns:p14="http://schemas.microsoft.com/office/powerpoint/2010/main" val="2335398606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">
            <a:extLst>
              <a:ext uri="{FF2B5EF4-FFF2-40B4-BE49-F238E27FC236}">
                <a16:creationId xmlns:a16="http://schemas.microsoft.com/office/drawing/2014/main" id="{D5AC6349-3BEB-1841-AE5B-24FFC5766C0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1344" y="980728"/>
            <a:ext cx="2818655" cy="11366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Effort Estimation </a:t>
            </a:r>
            <a:br>
              <a:rPr lang="en-GB" altLang="en-US" dirty="0"/>
            </a:br>
            <a:r>
              <a:rPr lang="en-GB" altLang="en-US" sz="2800" dirty="0"/>
              <a:t>Type of Estimation Methods</a:t>
            </a:r>
          </a:p>
        </p:txBody>
      </p:sp>
      <p:sp>
        <p:nvSpPr>
          <p:cNvPr id="81923" name="Rectangle 2">
            <a:extLst>
              <a:ext uri="{FF2B5EF4-FFF2-40B4-BE49-F238E27FC236}">
                <a16:creationId xmlns:a16="http://schemas.microsoft.com/office/drawing/2014/main" id="{DB0E8218-BFD6-7043-86F7-AE05FC7BB8A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359696" y="260648"/>
            <a:ext cx="8221663" cy="46704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>
              <a:lnSpc>
                <a:spcPts val="28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Expert judgment</a:t>
            </a:r>
          </a:p>
          <a:p>
            <a:pPr lvl="1">
              <a:lnSpc>
                <a:spcPts val="28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Top-down or bottom-up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Analogy: pessimistic </a:t>
            </a:r>
            <a:r>
              <a:rPr lang="en-GB" altLang="en-US" i="1" dirty="0"/>
              <a:t>(x),</a:t>
            </a:r>
            <a:r>
              <a:rPr lang="en-GB" altLang="en-US" dirty="0"/>
              <a:t> optimistic </a:t>
            </a:r>
            <a:r>
              <a:rPr lang="en-GB" altLang="en-US" i="1" dirty="0"/>
              <a:t>(y),</a:t>
            </a:r>
            <a:r>
              <a:rPr lang="en-GB" altLang="en-US" dirty="0"/>
              <a:t> most likely </a:t>
            </a:r>
            <a:r>
              <a:rPr lang="en-GB" altLang="en-US" i="1" dirty="0"/>
              <a:t>(z);</a:t>
            </a:r>
            <a:r>
              <a:rPr lang="en-GB" altLang="en-US" dirty="0"/>
              <a:t> estimate as </a:t>
            </a:r>
            <a:r>
              <a:rPr lang="en-GB" altLang="en-US" i="1" dirty="0"/>
              <a:t>(x + </a:t>
            </a:r>
            <a:r>
              <a:rPr lang="en-GB" altLang="en-US" dirty="0"/>
              <a:t>4</a:t>
            </a:r>
            <a:r>
              <a:rPr lang="en-GB" altLang="en-US" i="1" dirty="0"/>
              <a:t>y + z)/</a:t>
            </a:r>
            <a:r>
              <a:rPr lang="en-GB" altLang="en-US" dirty="0"/>
              <a:t>6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Delphi technique: based on the average of “secret” expert judgments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 err="1"/>
              <a:t>Wolverton</a:t>
            </a:r>
            <a:r>
              <a:rPr lang="en-GB" altLang="en-US" dirty="0"/>
              <a:t> model: old (mid 70’s)</a:t>
            </a:r>
          </a:p>
          <a:p>
            <a:pPr>
              <a:lnSpc>
                <a:spcPct val="1060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Algorithmic methods:  </a:t>
            </a:r>
            <a:r>
              <a:rPr lang="en-GB" altLang="en-US" i="1" dirty="0"/>
              <a:t>E</a:t>
            </a:r>
            <a:r>
              <a:rPr lang="en-GB" altLang="en-US" dirty="0"/>
              <a:t> = (</a:t>
            </a:r>
            <a:r>
              <a:rPr lang="en-GB" altLang="en-US" i="1" dirty="0"/>
              <a:t>a</a:t>
            </a:r>
            <a:r>
              <a:rPr lang="en-GB" altLang="en-US" dirty="0"/>
              <a:t> + </a:t>
            </a:r>
            <a:r>
              <a:rPr lang="en-GB" altLang="en-US" i="1" dirty="0" err="1"/>
              <a:t>bS</a:t>
            </a:r>
            <a:r>
              <a:rPr lang="en-GB" altLang="en-US" i="1" baseline="30000" dirty="0" err="1"/>
              <a:t>c</a:t>
            </a:r>
            <a:r>
              <a:rPr lang="en-GB" altLang="en-US" dirty="0"/>
              <a:t>) </a:t>
            </a:r>
            <a:r>
              <a:rPr lang="en-GB" altLang="en-US" i="1" dirty="0"/>
              <a:t>m</a:t>
            </a:r>
            <a:r>
              <a:rPr lang="en-GB" altLang="en-US" dirty="0"/>
              <a:t>(</a:t>
            </a:r>
            <a:r>
              <a:rPr lang="en-GB" altLang="en-US" b="1" dirty="0"/>
              <a:t>X</a:t>
            </a:r>
            <a:r>
              <a:rPr lang="en-GB" altLang="en-US" dirty="0"/>
              <a:t>)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 err="1"/>
              <a:t>Walston</a:t>
            </a:r>
            <a:r>
              <a:rPr lang="en-GB" altLang="en-US" dirty="0"/>
              <a:t> and Felix model:  </a:t>
            </a:r>
            <a:r>
              <a:rPr lang="en-GB" altLang="en-US" i="1" dirty="0"/>
              <a:t>E</a:t>
            </a:r>
            <a:r>
              <a:rPr lang="en-GB" altLang="en-US" dirty="0"/>
              <a:t> = 5.25</a:t>
            </a:r>
            <a:r>
              <a:rPr lang="en-GB" altLang="en-US" i="1" dirty="0"/>
              <a:t>S </a:t>
            </a:r>
            <a:r>
              <a:rPr lang="en-GB" altLang="en-US" baseline="30000" dirty="0"/>
              <a:t>0.91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Bailey and </a:t>
            </a:r>
            <a:r>
              <a:rPr lang="en-GB" altLang="en-US" dirty="0" err="1"/>
              <a:t>Basili</a:t>
            </a:r>
            <a:r>
              <a:rPr lang="en-GB" altLang="en-US" dirty="0"/>
              <a:t> model:  </a:t>
            </a:r>
            <a:r>
              <a:rPr lang="en-GB" altLang="en-US" i="1" dirty="0"/>
              <a:t>E</a:t>
            </a:r>
            <a:r>
              <a:rPr lang="en-GB" altLang="en-US" dirty="0"/>
              <a:t> = 5.5 + 0.73</a:t>
            </a:r>
            <a:r>
              <a:rPr lang="en-GB" altLang="en-US" i="1" dirty="0"/>
              <a:t>S</a:t>
            </a:r>
            <a:r>
              <a:rPr lang="en-GB" altLang="en-US" baseline="30000" dirty="0"/>
              <a:t>1.16</a:t>
            </a:r>
          </a:p>
        </p:txBody>
      </p:sp>
    </p:spTree>
    <p:extLst>
      <p:ext uri="{BB962C8B-B14F-4D97-AF65-F5344CB8AC3E}">
        <p14:creationId xmlns:p14="http://schemas.microsoft.com/office/powerpoint/2010/main" val="1974150233"/>
      </p:ext>
    </p:extLst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">
            <a:extLst>
              <a:ext uri="{FF2B5EF4-FFF2-40B4-BE49-F238E27FC236}">
                <a16:creationId xmlns:a16="http://schemas.microsoft.com/office/drawing/2014/main" id="{E88CEC72-8EF5-0744-A9D9-55669381D4F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63352" y="825500"/>
            <a:ext cx="2890663" cy="124460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Effort Estimation </a:t>
            </a:r>
            <a:br>
              <a:rPr lang="en-GB" altLang="en-US" dirty="0"/>
            </a:br>
            <a:r>
              <a:rPr lang="en-GB" altLang="en-US" sz="2800" dirty="0"/>
              <a:t>Algorithmic Method: Watson and Felix Model</a:t>
            </a:r>
          </a:p>
        </p:txBody>
      </p:sp>
      <p:sp>
        <p:nvSpPr>
          <p:cNvPr id="86019" name="Rectangle 2">
            <a:extLst>
              <a:ext uri="{FF2B5EF4-FFF2-40B4-BE49-F238E27FC236}">
                <a16:creationId xmlns:a16="http://schemas.microsoft.com/office/drawing/2014/main" id="{630A3AE4-6323-C34E-8F9C-9B6B132F99E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503712" y="874268"/>
            <a:ext cx="8220075" cy="4668838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A productivity index is included in the equation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There are 29 factors that can affect productivity 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1 if increase the productivity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0 if decrease the productivity</a:t>
            </a:r>
          </a:p>
        </p:txBody>
      </p:sp>
    </p:spTree>
    <p:extLst>
      <p:ext uri="{BB962C8B-B14F-4D97-AF65-F5344CB8AC3E}">
        <p14:creationId xmlns:p14="http://schemas.microsoft.com/office/powerpoint/2010/main" val="1905979114"/>
      </p:ext>
    </p:extLst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">
            <a:extLst>
              <a:ext uri="{FF2B5EF4-FFF2-40B4-BE49-F238E27FC236}">
                <a16:creationId xmlns:a16="http://schemas.microsoft.com/office/drawing/2014/main" id="{F4FDC9D1-991A-2A4D-9668-6CB4A94F3FE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63352" y="1066800"/>
            <a:ext cx="2808312" cy="11366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Effort Estimation </a:t>
            </a:r>
            <a:br>
              <a:rPr lang="en-GB" altLang="en-US" dirty="0"/>
            </a:br>
            <a:r>
              <a:rPr lang="en-GB" altLang="en-US" sz="2800" dirty="0"/>
              <a:t>Watson and Felix Model Productivity Factors</a:t>
            </a:r>
            <a:endParaRPr lang="en-US" altLang="en-US" sz="2800" dirty="0"/>
          </a:p>
        </p:txBody>
      </p:sp>
      <p:graphicFrame>
        <p:nvGraphicFramePr>
          <p:cNvPr id="88067" name="Object 3">
            <a:extLst>
              <a:ext uri="{FF2B5EF4-FFF2-40B4-BE49-F238E27FC236}">
                <a16:creationId xmlns:a16="http://schemas.microsoft.com/office/drawing/2014/main" id="{DFE8B117-EB47-B040-AC8B-681DF5FEBC9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3300846"/>
              </p:ext>
            </p:extLst>
          </p:nvPr>
        </p:nvGraphicFramePr>
        <p:xfrm>
          <a:off x="3647728" y="-99393"/>
          <a:ext cx="6768752" cy="69935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" name="Document" r:id="rId4" imgW="4978400" imgH="5511800" progId="Word.Document.8">
                  <p:embed/>
                </p:oleObj>
              </mc:Choice>
              <mc:Fallback>
                <p:oleObj name="Document" r:id="rId4" imgW="4978400" imgH="5511800" progId="Word.Document.8">
                  <p:embed/>
                  <p:pic>
                    <p:nvPicPr>
                      <p:cNvPr id="88067" name="Object 3">
                        <a:extLst>
                          <a:ext uri="{FF2B5EF4-FFF2-40B4-BE49-F238E27FC236}">
                            <a16:creationId xmlns:a16="http://schemas.microsoft.com/office/drawing/2014/main" id="{DFE8B117-EB47-B040-AC8B-681DF5FEBC9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7728" y="-99393"/>
                        <a:ext cx="6768752" cy="699354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2202918"/>
      </p:ext>
    </p:extLst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">
            <a:extLst>
              <a:ext uri="{FF2B5EF4-FFF2-40B4-BE49-F238E27FC236}">
                <a16:creationId xmlns:a16="http://schemas.microsoft.com/office/drawing/2014/main" id="{643BA137-5194-284A-99F1-DA5C2B13294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91344" y="980728"/>
            <a:ext cx="2602631" cy="11366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ts val="3200"/>
              </a:lnSpc>
              <a:buClr>
                <a:srgbClr val="000000"/>
              </a:buCl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 dirty="0"/>
              <a:t>Effort Estimation </a:t>
            </a:r>
            <a:br>
              <a:rPr lang="en-GB" altLang="en-US" dirty="0"/>
            </a:br>
            <a:r>
              <a:rPr lang="en-GB" altLang="en-US" sz="2800" dirty="0"/>
              <a:t>COCOMO II:  Stages of Development</a:t>
            </a:r>
          </a:p>
        </p:txBody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62D9AB0B-9509-8A41-9BF9-B0CB03A39ED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359696" y="548680"/>
            <a:ext cx="8221663" cy="47926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marL="336550" indent="-336550">
              <a:lnSpc>
                <a:spcPts val="28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Application composition  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prototyping to resolve high-risk user interface issues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size estimates in object points</a:t>
            </a:r>
          </a:p>
          <a:p>
            <a:pPr marL="336550" indent="-336550">
              <a:lnSpc>
                <a:spcPct val="1060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Early design  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to explore alternative architectures and concepts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size estimates in function points</a:t>
            </a:r>
          </a:p>
          <a:p>
            <a:pPr marL="336550" indent="-336550">
              <a:lnSpc>
                <a:spcPct val="1060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 err="1"/>
              <a:t>Postarchitecture</a:t>
            </a:r>
            <a:endParaRPr lang="en-GB" altLang="en-US" sz="2400" dirty="0"/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development has begun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 sz="2400" dirty="0"/>
              <a:t>size estimates in lines of code</a:t>
            </a:r>
          </a:p>
        </p:txBody>
      </p:sp>
    </p:spTree>
    <p:extLst>
      <p:ext uri="{BB962C8B-B14F-4D97-AF65-F5344CB8AC3E}">
        <p14:creationId xmlns:p14="http://schemas.microsoft.com/office/powerpoint/2010/main" val="6580965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2793</TotalTime>
  <Words>1536</Words>
  <Application>Microsoft Office PowerPoint</Application>
  <PresentationFormat>Widescreen</PresentationFormat>
  <Paragraphs>226</Paragraphs>
  <Slides>42</Slides>
  <Notes>41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Myriad Pro</vt:lpstr>
      <vt:lpstr>Times New Roman</vt:lpstr>
      <vt:lpstr>Verdana</vt:lpstr>
      <vt:lpstr>20140311PresentationUWTSDTemplate</vt:lpstr>
      <vt:lpstr>Document</vt:lpstr>
      <vt:lpstr>BMS 5104</vt:lpstr>
      <vt:lpstr>Agenda</vt:lpstr>
      <vt:lpstr>Objectives</vt:lpstr>
      <vt:lpstr>Tracking Progress</vt:lpstr>
      <vt:lpstr>Tracking Progress Project Schedule</vt:lpstr>
      <vt:lpstr>Tracking Progress Project Schedule: Approach</vt:lpstr>
      <vt:lpstr>Tracking Progress Milestones and activities</vt:lpstr>
      <vt:lpstr>Tracking Progress Project Schedule (continued)</vt:lpstr>
      <vt:lpstr>Tracking Progress Project Schedule (continued)</vt:lpstr>
      <vt:lpstr>Tracking Progress Phases, Steps, and Activities in Building a House</vt:lpstr>
      <vt:lpstr>Tracking Progress Milestones in Building a House</vt:lpstr>
      <vt:lpstr>Tracking Progress Work Breakdown and Activity Graphs</vt:lpstr>
      <vt:lpstr>Tracking Progress Work Breakdown and Activity Graphs (continued)</vt:lpstr>
      <vt:lpstr>Tracking Progress Estimating Completion</vt:lpstr>
      <vt:lpstr>Tracking Progress Estimating Completion for Building a House</vt:lpstr>
      <vt:lpstr>Tracking Progress Critical Path Method (CPM)</vt:lpstr>
      <vt:lpstr>Tracking Progress Critical Path Method (CPM) (continued)</vt:lpstr>
      <vt:lpstr>Slack Time for Activities of Building a House</vt:lpstr>
      <vt:lpstr>Tracking Progress CPM Bar Chart</vt:lpstr>
      <vt:lpstr>Tracking Progress Tools to Track Progress</vt:lpstr>
      <vt:lpstr>Tracking Progress Tools to Track Progress: Gantt Chart</vt:lpstr>
      <vt:lpstr>Tracking Progress Tools to Track Progress: Resource Histogram</vt:lpstr>
      <vt:lpstr>Tracking Progress Tools to Track Progress: Expenditures Tracking</vt:lpstr>
      <vt:lpstr>Project Personnel</vt:lpstr>
      <vt:lpstr>Project Personnel Choosing Personnel</vt:lpstr>
      <vt:lpstr>Project Personnel Communication</vt:lpstr>
      <vt:lpstr>Project Personnel Communication (continued)</vt:lpstr>
      <vt:lpstr>Project Personnel Make Meetings Enhance Project Progress</vt:lpstr>
      <vt:lpstr>Project Personnel Work Styles</vt:lpstr>
      <vt:lpstr>Project Personnel Work Styles (continued)</vt:lpstr>
      <vt:lpstr>Project Personnel Work Styles (continued)</vt:lpstr>
      <vt:lpstr>Project Personnel Project Organization</vt:lpstr>
      <vt:lpstr>Project Personnel Project Organization: Chief Programmer Team</vt:lpstr>
      <vt:lpstr>Project Personnel Project Organization (continued)</vt:lpstr>
      <vt:lpstr>Project Personnel Sidebar 3.2 Structure vs. Creativity</vt:lpstr>
      <vt:lpstr>Effort Estimation</vt:lpstr>
      <vt:lpstr>Effort Estimation  Causes of Inaccurate Estimates</vt:lpstr>
      <vt:lpstr>Effort Estimation  Causes of Inaccurate Estimates (continued)</vt:lpstr>
      <vt:lpstr>Effort Estimation  Type of Estimation Methods</vt:lpstr>
      <vt:lpstr>Effort Estimation  Algorithmic Method: Watson and Felix Model</vt:lpstr>
      <vt:lpstr>Effort Estimation  Watson and Felix Model Productivity Factors</vt:lpstr>
      <vt:lpstr>Effort Estimation  COCOMO II:  Stages of Development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Paul Jenkins</cp:lastModifiedBy>
  <cp:revision>156</cp:revision>
  <cp:lastPrinted>2018-07-09T15:27:01Z</cp:lastPrinted>
  <dcterms:created xsi:type="dcterms:W3CDTF">2002-10-07T19:43:58Z</dcterms:created>
  <dcterms:modified xsi:type="dcterms:W3CDTF">2020-07-17T09:10:58Z</dcterms:modified>
</cp:coreProperties>
</file>