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C363C2-0A18-525B-DFA0-FC6A2CD16D4E}" v="1039" dt="2025-05-19T20:07:41.477"/>
    <p1510:client id="{4F48E819-1451-48DA-AEA4-A824116B1939}" v="5" dt="2025-05-19T20:24:28.0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Foundation Year in Lampeter, 2024-2025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Corentine Byrd</a:t>
            </a:r>
            <a:br>
              <a:rPr lang="en-GB" dirty="0"/>
            </a:br>
            <a:r>
              <a:rPr lang="en-GB" dirty="0"/>
              <a:t>HPFY 3001 – Academic Survival Skills</a:t>
            </a:r>
          </a:p>
        </p:txBody>
      </p:sp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E506E548-7D4B-BE62-B613-8D71F4BA913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796"/>
    </mc:Choice>
    <mc:Fallback xmlns="">
      <p:transition spd="slow" advTm="197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3EC98-68C6-7EE0-75B0-AADBACD09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2024 – Where did I start, and where am I 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602DA-1AB2-1E15-AAFB-69B1B7152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Pre-September 2024</a:t>
            </a:r>
            <a:endParaRPr lang="en-GB" dirty="0"/>
          </a:p>
          <a:p>
            <a:r>
              <a:rPr lang="en-GB"/>
              <a:t>No schooling since age 14</a:t>
            </a:r>
          </a:p>
          <a:p>
            <a:r>
              <a:rPr lang="en-GB" dirty="0"/>
              <a:t>Severe lack of confidence and inexperience at first– constant </a:t>
            </a:r>
            <a:r>
              <a:rPr lang="en-GB"/>
              <a:t>minor formatting errors</a:t>
            </a:r>
            <a:endParaRPr lang="en-GB" dirty="0"/>
          </a:p>
          <a:p>
            <a:pPr marL="0" indent="0">
              <a:buNone/>
            </a:pPr>
            <a:r>
              <a:rPr lang="en-GB"/>
              <a:t>2025</a:t>
            </a:r>
            <a:endParaRPr lang="en-GB" dirty="0"/>
          </a:p>
          <a:p>
            <a:r>
              <a:rPr lang="en-GB" dirty="0"/>
              <a:t>Absorbed the academic environment rapidly</a:t>
            </a:r>
          </a:p>
          <a:p>
            <a:r>
              <a:rPr lang="en-GB"/>
              <a:t>No more formatting errors – mostly</a:t>
            </a:r>
            <a:endParaRPr lang="en-GB" dirty="0"/>
          </a:p>
          <a:p>
            <a:r>
              <a:rPr lang="en-GB"/>
              <a:t>Far more confident in ability to write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05943AF9-B8F9-2475-6223-A2C32CFC187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87691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165"/>
    </mc:Choice>
    <mc:Fallback xmlns="">
      <p:transition spd="slow" advTm="84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C85EC-D639-B2FD-B709-E72EF38CD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were the best parts of the course?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F66F8-657B-7B63-E2C9-E7B362E8E6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US" dirty="0"/>
              <a:t>Writing and researching are both deeply fulfilling</a:t>
            </a:r>
          </a:p>
          <a:p>
            <a:pPr marL="457200" indent="-457200"/>
            <a:r>
              <a:rPr lang="en-US" dirty="0"/>
              <a:t>Being an email away from professors gave me confidence in situations where I was anxious</a:t>
            </a:r>
          </a:p>
          <a:p>
            <a:pPr marL="457200" indent="-457200"/>
            <a:r>
              <a:rPr lang="en-US" dirty="0"/>
              <a:t>Covering a wide range of subjects let me sink my teeth into a wide variety of concepts</a:t>
            </a:r>
          </a:p>
          <a:p>
            <a:pPr marL="457200" indent="-457200"/>
            <a:r>
              <a:rPr lang="en-US" dirty="0"/>
              <a:t>Surveying the graveyard was great</a:t>
            </a:r>
          </a:p>
          <a:p>
            <a:pPr marL="457200" indent="-457200"/>
            <a:r>
              <a:rPr lang="en-US" dirty="0"/>
              <a:t>Learning to write academically gave me an outlet for things I already wanted to do</a:t>
            </a:r>
          </a:p>
          <a:p>
            <a:pPr marL="457200" indent="-457200"/>
            <a:endParaRPr lang="en-US" dirty="0"/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425E6B4D-2858-A9B1-3752-20BC556DC0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51644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027"/>
    </mc:Choice>
    <mc:Fallback xmlns="">
      <p:transition spd="slow" advTm="80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A36A7-E871-2CFD-CF28-FF5CC9D46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I improved in over the year?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E9D53-754F-0335-09D9-CE649D9DCD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 can actually write academically now</a:t>
            </a:r>
          </a:p>
          <a:p>
            <a:r>
              <a:rPr lang="en-GB" dirty="0"/>
              <a:t>My ability to find and analyse sources has improved greatly</a:t>
            </a:r>
          </a:p>
          <a:p>
            <a:r>
              <a:rPr lang="en-GB" dirty="0"/>
              <a:t>I am far more confident in my ability to write, and generally have a better self-image from knowing I am capable of doing this</a:t>
            </a:r>
          </a:p>
          <a:p>
            <a:r>
              <a:rPr lang="en-GB" dirty="0"/>
              <a:t>Living on my own in a non-dysfunctional situation has also been very enjoyable and made me think I can be self-reliant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My impressions on university life have not changed much.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E28EEE38-5F36-DBF0-332A-3060ABCF42C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77635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723"/>
    </mc:Choice>
    <mc:Fallback xmlns="">
      <p:transition spd="slow" advTm="857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6CCCB-A4E8-B502-B77A-40EC109E8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next steps – and what I'm looking forward to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2D11B-0648-2210-B290-7CD02FBC9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 plan on conducting further independent research on subjects I find interesting and trying to get my hands on copies of non-accessible books and resources</a:t>
            </a:r>
          </a:p>
          <a:p>
            <a:endParaRPr lang="en-GB" dirty="0"/>
          </a:p>
          <a:p>
            <a:r>
              <a:rPr lang="en-GB" dirty="0"/>
              <a:t>I'm looking forward to a more focused year on history in Carmarthen – hopefully with more relevant course material to the humanities and academia throughout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CDD7B810-0AD8-3A82-9019-03D6DF9700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5538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936"/>
    </mc:Choice>
    <mc:Fallback xmlns="">
      <p:transition spd="slow" advTm="739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</TotalTime>
  <Words>276</Words>
  <Application>Microsoft Office PowerPoint</Application>
  <PresentationFormat>Widescreen</PresentationFormat>
  <Paragraphs>28</Paragraphs>
  <Slides>5</Slides>
  <Notes>0</Notes>
  <HiddenSlides>0</HiddenSlides>
  <MMClips>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Foundation Year in Lampeter, 2024-2025</vt:lpstr>
      <vt:lpstr>2024 – Where did I start, and where am I now?</vt:lpstr>
      <vt:lpstr>What were the best parts of the course?</vt:lpstr>
      <vt:lpstr>What have I improved in over the year?</vt:lpstr>
      <vt:lpstr>My next steps – and what I'm looking forward to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Corentine Byrd (2404309)</cp:lastModifiedBy>
  <cp:revision>97</cp:revision>
  <dcterms:created xsi:type="dcterms:W3CDTF">2025-05-19T16:01:48Z</dcterms:created>
  <dcterms:modified xsi:type="dcterms:W3CDTF">2025-05-19T20:38:26Z</dcterms:modified>
</cp:coreProperties>
</file>