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89" r:id="rId4"/>
  </p:sldMasterIdLst>
  <p:notesMasterIdLst>
    <p:notesMasterId r:id="rId13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embeddedFontLst>
    <p:embeddedFont>
      <p:font typeface="Trebuchet MS" panose="020B0603020202020204" pitchFamily="34" charset="0"/>
      <p:regular r:id="rId14"/>
      <p:bold r:id="rId15"/>
      <p:italic r:id="rId16"/>
      <p:boldItalic r:id="rId17"/>
    </p:embeddedFont>
    <p:embeddedFont>
      <p:font typeface="Wingdings 3" panose="05040102010807070707" pitchFamily="18" charset="2"/>
      <p:regular r:id="rId18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48" autoAdjust="0"/>
    <p:restoredTop sz="94641" autoAdjust="0"/>
  </p:normalViewPr>
  <p:slideViewPr>
    <p:cSldViewPr snapToGrid="0">
      <p:cViewPr varScale="1">
        <p:scale>
          <a:sx n="78" d="100"/>
          <a:sy n="78" d="100"/>
        </p:scale>
        <p:origin x="715" y="67"/>
      </p:cViewPr>
      <p:guideLst/>
    </p:cSldViewPr>
  </p:slideViewPr>
  <p:outlineViewPr>
    <p:cViewPr>
      <p:scale>
        <a:sx n="33" d="100"/>
        <a:sy n="33" d="100"/>
      </p:scale>
      <p:origin x="0" y="-18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4.fntdata"/><Relationship Id="rId2" Type="http://schemas.openxmlformats.org/officeDocument/2006/relationships/customXml" Target="../customXml/item2.xml"/><Relationship Id="rId16" Type="http://schemas.openxmlformats.org/officeDocument/2006/relationships/font" Target="fonts/font3.fntdata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font" Target="fonts/font2.fntdata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font" Target="fonts/font1.fntdata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B1F1E3-C1A6-4C34-B535-9F100D39E9E4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E3EBEE-B9C1-48C7-8DBC-0D21056F29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82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E3EBEE-B9C1-48C7-8DBC-0D21056F29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5446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E3EBEE-B9C1-48C7-8DBC-0D21056F290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21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773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605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502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7/8/2026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035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7/8/2026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020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7/8/2026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724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7/8/2026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936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7/8/2026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412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7/8/2026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273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94216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7855942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16986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7514427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73317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7174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871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431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" name="Picture 3" descr="Computer parts">
            <a:extLst>
              <a:ext uri="{FF2B5EF4-FFF2-40B4-BE49-F238E27FC236}">
                <a16:creationId xmlns:a16="http://schemas.microsoft.com/office/drawing/2014/main" id="{096E6B42-94C1-9F7C-3DCB-BA82E25EDF4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162" r="5729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748004-CD7D-CFFE-1180-7DAA47DBA2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300" b="1" dirty="0"/>
              <a:t>Digital Portfolio Module Reflection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54BA6A-DE69-6EF5-F6D1-01F510CD64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700" b="1" dirty="0">
                <a:solidFill>
                  <a:schemeClr val="tx1"/>
                </a:solidFill>
              </a:rPr>
              <a:t>Student Name: </a:t>
            </a:r>
            <a:r>
              <a:rPr lang="en-US" sz="1700" dirty="0">
                <a:solidFill>
                  <a:schemeClr val="tx1"/>
                </a:solidFill>
              </a:rPr>
              <a:t>Roza Saeed 2512806</a:t>
            </a:r>
          </a:p>
          <a:p>
            <a:pPr algn="l">
              <a:lnSpc>
                <a:spcPct val="90000"/>
              </a:lnSpc>
            </a:pPr>
            <a:r>
              <a:rPr lang="en-US" sz="1700" b="1" dirty="0">
                <a:solidFill>
                  <a:schemeClr val="tx1"/>
                </a:solidFill>
              </a:rPr>
              <a:t>Course: </a:t>
            </a:r>
            <a:r>
              <a:rPr lang="en-US" sz="1700" dirty="0">
                <a:solidFill>
                  <a:schemeClr val="tx1"/>
                </a:solidFill>
              </a:rPr>
              <a:t>Business Skills level 4</a:t>
            </a:r>
          </a:p>
          <a:p>
            <a:pPr algn="l">
              <a:lnSpc>
                <a:spcPct val="90000"/>
              </a:lnSpc>
            </a:pPr>
            <a:r>
              <a:rPr lang="en-US" sz="1700" b="1" dirty="0">
                <a:solidFill>
                  <a:schemeClr val="tx1"/>
                </a:solidFill>
              </a:rPr>
              <a:t>Module: </a:t>
            </a:r>
            <a:r>
              <a:rPr lang="en-US" sz="1700" dirty="0">
                <a:solidFill>
                  <a:schemeClr val="tx1"/>
                </a:solidFill>
              </a:rPr>
              <a:t>Digital Skills </a:t>
            </a:r>
          </a:p>
          <a:p>
            <a:pPr algn="l">
              <a:lnSpc>
                <a:spcPct val="90000"/>
              </a:lnSpc>
            </a:pPr>
            <a:r>
              <a:rPr lang="en-US" sz="1700" b="1" dirty="0">
                <a:solidFill>
                  <a:schemeClr val="tx1"/>
                </a:solidFill>
              </a:rPr>
              <a:t>Tutor Name: </a:t>
            </a:r>
            <a:r>
              <a:rPr lang="en-US" sz="1700" dirty="0">
                <a:solidFill>
                  <a:schemeClr val="tx1"/>
                </a:solidFill>
              </a:rPr>
              <a:t>Zahida Khan </a:t>
            </a:r>
          </a:p>
          <a:p>
            <a:pPr indent="-228600" algn="l">
              <a:lnSpc>
                <a:spcPct val="90000"/>
              </a:lnSpc>
              <a:buFont typeface="Wingdings 3" charset="2"/>
              <a:buChar char=""/>
            </a:pPr>
            <a:endParaRPr lang="en-US" sz="1700" dirty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1700" b="1" dirty="0">
                <a:solidFill>
                  <a:schemeClr val="tx1"/>
                </a:solidFill>
              </a:rPr>
              <a:t>What this portfolio includes:</a:t>
            </a:r>
          </a:p>
          <a:p>
            <a:pPr marL="342900" indent="-285750" algn="l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1700" dirty="0">
                <a:solidFill>
                  <a:schemeClr val="tx1"/>
                </a:solidFill>
              </a:rPr>
              <a:t>My work from Weeks 3, 5, 6, 7 and 8</a:t>
            </a:r>
          </a:p>
          <a:p>
            <a:pPr marL="342900" indent="-285750" algn="l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1700" dirty="0">
                <a:solidFill>
                  <a:schemeClr val="tx1"/>
                </a:solidFill>
              </a:rPr>
              <a:t>Skills I developed during the module </a:t>
            </a:r>
          </a:p>
          <a:p>
            <a:pPr marL="342900" indent="-285750" algn="l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1700" dirty="0">
                <a:solidFill>
                  <a:schemeClr val="tx1"/>
                </a:solidFill>
              </a:rPr>
              <a:t>My progress and reflection 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1749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2BC3743-B1C6-5B25-1981-05803D1192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47" r="16208"/>
          <a:stretch>
            <a:fillRect/>
          </a:stretch>
        </p:blipFill>
        <p:spPr>
          <a:xfrm>
            <a:off x="3878580" y="8466"/>
            <a:ext cx="728472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724952-FAE1-4865-0850-28D33EAB2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3 </a:t>
            </a:r>
            <a:br>
              <a:rPr lang="en-US" sz="2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 and Evaluating Business Information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0D62B8-FEEA-FEBC-C3D5-9BD84B5D9F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tx1"/>
                </a:solidFill>
              </a:rPr>
              <a:t>Bullet Points: What the work is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Searching for reliable business information 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tx1"/>
                </a:solidFill>
              </a:rPr>
              <a:t>Skills shown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Using search engines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Evaluating information using the CRAAP method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Organising sources 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tx1"/>
                </a:solidFill>
              </a:rPr>
              <a:t>What I learned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How to recognise trustworthy information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How to organise research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How AI can help summarise information safely 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841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Isosceles Triangle 35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93A82D-8334-FE4F-3B62-E16FCC06A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5 </a:t>
            </a:r>
            <a:br>
              <a:rPr lang="en-US" sz="2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Referencing, Integrity and Copyright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923279-B8F6-B2CC-79F8-361424A440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167" y="2160589"/>
            <a:ext cx="3720916" cy="356073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tx1"/>
                </a:solidFill>
              </a:rPr>
              <a:t>Bullet Points: What the work is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Learning how to reference sources correctly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tx1"/>
                </a:solidFill>
              </a:rPr>
              <a:t>Skills shown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Referencing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Copyright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Academic integrity 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tx1"/>
                </a:solidFill>
              </a:rPr>
              <a:t>What I learned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AI is not a source of information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How to save and organise references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How to use online content legally 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38025E1-96ED-CA94-BEE1-24ED6C03F3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54" r="19826" b="-2"/>
          <a:stretch>
            <a:fillRect/>
          </a:stretch>
        </p:blipFill>
        <p:spPr>
          <a:xfrm>
            <a:off x="4654035" y="1153001"/>
            <a:ext cx="4602747" cy="4047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7538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E9382A-4593-93C5-50DD-7DCC22CD8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6 </a:t>
            </a:r>
            <a:b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Editing, Paraphrasing and AI Awareness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14542-F1E5-A003-94EE-07CC4FCB85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167" y="2160589"/>
            <a:ext cx="3720916" cy="356073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Bullet Points: What the work is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Editing and improving documents </a:t>
            </a:r>
          </a:p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shown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Track Changes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Writing clearly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Improving readability </a:t>
            </a:r>
          </a:p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 learned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improve my own writing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make purposeful edits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use AI responsibly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0D1B907-82AC-DF69-9E8A-FB70A40C27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035" y="1515093"/>
            <a:ext cx="4602747" cy="3323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2372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B51CD59-2230-8186-7150-E582D9183A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23" r="2" b="8344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5D99FB-8C98-5FC2-F391-1D315F77D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7 </a:t>
            </a:r>
            <a:b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Digital Communication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A55C6A-C254-5B9E-B72F-CD3D967FC7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Bullet Points: What the work is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Writing professional emails</a:t>
            </a:r>
          </a:p>
          <a:p>
            <a:r>
              <a:rPr lang="en-US" b="1" dirty="0">
                <a:solidFill>
                  <a:schemeClr val="tx1"/>
                </a:solidFill>
              </a:rPr>
              <a:t>Skills shown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Business communication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Professional tone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Formatting documents </a:t>
            </a:r>
          </a:p>
          <a:p>
            <a:r>
              <a:rPr lang="en-US" b="1" dirty="0">
                <a:solidFill>
                  <a:schemeClr val="tx1"/>
                </a:solidFill>
              </a:rPr>
              <a:t>What I learned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How to write polite emails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How to communicate professionally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How to adapt my language 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3471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45A8C7A-7576-19F2-0185-948352249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8</a:t>
            </a:r>
            <a:b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creating Digital Presentations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996379-858D-A2DE-C0BA-3AB9E5AE0F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167" y="2160589"/>
            <a:ext cx="3720916" cy="356073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Bullet points: What the work is 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Creating professional PowerPoint slides</a:t>
            </a:r>
          </a:p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shown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design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Layout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colours and fonts</a:t>
            </a:r>
          </a:p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 learned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slides simple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clear fonts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presentations easier to understand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1D8D0D8-0D38-2047-6200-01DF4E42BC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035" y="1933992"/>
            <a:ext cx="4602747" cy="2485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539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99490-7B14-7DFD-1D53-F6538CB90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00F65-2BDA-1F95-0F62-C35D93279F1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was difficult at the beginning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Finding reliable information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Referencing correctly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Writing professional emails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improved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My digital skills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My confidence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My communication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71FC3B-561D-4770-8687-C5E5D015B6F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 can do now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Create professional PowerPoint presentation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Edit documents in Microsoft Word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AI responsibly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 sources correctly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Write professional emails 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these skills help me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University assignments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Future career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Everyday digital communication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5829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2DB7195-93E0-4DA9-51AD-E345A7E1B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9" y="4473227"/>
            <a:ext cx="8288032" cy="1096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listening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84A99CB-0106-A4F6-1002-8BF2F307A6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86" b="3265"/>
          <a:stretch>
            <a:fillRect/>
          </a:stretch>
        </p:blipFill>
        <p:spPr>
          <a:xfrm>
            <a:off x="985968" y="609600"/>
            <a:ext cx="8288033" cy="363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51525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2198A68983C46459DA12D7920F9F8FF" ma:contentTypeVersion="5" ma:contentTypeDescription="Create a new document." ma:contentTypeScope="" ma:versionID="550f79d71a4a8ddd2f3858aed9ae5b7b">
  <xsd:schema xmlns:xsd="http://www.w3.org/2001/XMLSchema" xmlns:xs="http://www.w3.org/2001/XMLSchema" xmlns:p="http://schemas.microsoft.com/office/2006/metadata/properties" xmlns:ns3="930350eb-f8df-4f84-845c-a06ee073f72d" targetNamespace="http://schemas.microsoft.com/office/2006/metadata/properties" ma:root="true" ma:fieldsID="b4ef1c212db9f58d77f8d3bc4f7f4a4b" ns3:_="">
    <xsd:import namespace="930350eb-f8df-4f84-845c-a06ee073f72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0350eb-f8df-4f84-845c-a06ee073f72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30350eb-f8df-4f84-845c-a06ee073f72d" xsi:nil="true"/>
  </documentManagement>
</p:properties>
</file>

<file path=customXml/itemProps1.xml><?xml version="1.0" encoding="utf-8"?>
<ds:datastoreItem xmlns:ds="http://schemas.openxmlformats.org/officeDocument/2006/customXml" ds:itemID="{9F50655B-0986-4693-B600-0447156BDA7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6A6DBCC-BD95-47A9-8BC7-8A4D220061B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0350eb-f8df-4f84-845c-a06ee073f72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F432534-FBAD-4156-BA2E-C039CD645F4C}">
  <ds:schemaRefs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purl.org/dc/terms/"/>
    <ds:schemaRef ds:uri="930350eb-f8df-4f84-845c-a06ee073f72d"/>
    <ds:schemaRef ds:uri="http://www.w3.org/XML/1998/namespace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155</TotalTime>
  <Words>351</Words>
  <Application>Microsoft Office PowerPoint</Application>
  <PresentationFormat>Widescreen</PresentationFormat>
  <Paragraphs>87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Wingdings 3</vt:lpstr>
      <vt:lpstr>Arial</vt:lpstr>
      <vt:lpstr>Trebuchet MS</vt:lpstr>
      <vt:lpstr>Wingdings</vt:lpstr>
      <vt:lpstr>Facet</vt:lpstr>
      <vt:lpstr>Digital Portfolio Module Reflection </vt:lpstr>
      <vt:lpstr>Week 3  Finding and Evaluating Business Information </vt:lpstr>
      <vt:lpstr>Week 5  Digital Referencing, Integrity and Copyright</vt:lpstr>
      <vt:lpstr>Week 6  Digital Editing, Paraphrasing and AI Awareness</vt:lpstr>
      <vt:lpstr>Week 7  Professional Digital Communication </vt:lpstr>
      <vt:lpstr>Week 8 creating Digital Presentations </vt:lpstr>
      <vt:lpstr> Reflection </vt:lpstr>
      <vt:lpstr>Thank you for listening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Roza Saeed (2512806)</dc:creator>
  <cp:lastModifiedBy>Roza Saeed (2512806)</cp:lastModifiedBy>
  <cp:revision>3</cp:revision>
  <dcterms:created xsi:type="dcterms:W3CDTF">2026-07-02T11:17:52Z</dcterms:created>
  <dcterms:modified xsi:type="dcterms:W3CDTF">2026-07-08T16:00:33Z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0x01010072198A68983C46459DA12D7920F9F8FF</vt:lpwstr>
  </property>
</Properties>
</file>