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716" r:id="rId2"/>
    <p:sldId id="717" r:id="rId3"/>
    <p:sldId id="718" r:id="rId4"/>
    <p:sldId id="719" r:id="rId5"/>
    <p:sldId id="720" r:id="rId6"/>
    <p:sldId id="721" r:id="rId7"/>
    <p:sldId id="722" r:id="rId8"/>
    <p:sldId id="723" r:id="rId9"/>
    <p:sldId id="72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F5597"/>
    <a:srgbClr val="C00000"/>
    <a:srgbClr val="BF9000"/>
    <a:srgbClr val="7030A0"/>
    <a:srgbClr val="ADB9CA"/>
    <a:srgbClr val="DAE3F3"/>
    <a:srgbClr val="B4C7E7"/>
    <a:srgbClr val="8FAADC"/>
    <a:srgbClr val="A6A6A6"/>
    <a:srgbClr val="20386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903D1-B2ED-458C-95C9-87E185EA3A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A5C6D6-1216-410B-91AF-EEF3E4DE2E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045C68-7729-44FD-B538-2E9A4377B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8C477-2AC4-426E-8AA0-52E1AE3BE750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A5A93F-3EE1-4518-BED6-5954705C9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A6351-3957-45AC-8723-F5CA5E00B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E3CBD-51F8-4CC5-8594-53A96C6D9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2553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00D26-3852-4197-83F0-BCA07A8D8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A1AC4-3FAE-4D9B-82DC-705B966AD8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13DC94-27F2-4D71-8C10-EBF4628781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8C477-2AC4-426E-8AA0-52E1AE3BE750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00C22F-600B-41A1-9AA6-3594E783E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4E4F53-7783-4695-A385-4DA5C4658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E3CBD-51F8-4CC5-8594-53A96C6D9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285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3ED7F-EA3F-49E0-82B4-08F41CC62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272254-4CA4-4624-9887-4FD782DDFB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329762-144F-447B-BF74-D8C7595532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8C477-2AC4-426E-8AA0-52E1AE3BE750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1C070A-C2B5-4F70-B851-2275D8E8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3BE9FB-72EE-4BE0-8443-08DD27C11B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E3CBD-51F8-4CC5-8594-53A96C6D9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360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078EA-D48E-498C-BF20-98B8B1379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7FE9A-F281-43C6-9D26-15EE5240A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F43A5E-39C4-411E-A101-1602AA9D18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192B0E-84A9-491E-8D7E-D55E7770B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8C477-2AC4-426E-8AA0-52E1AE3BE750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8B3773-7887-41AE-A2EC-B341933E77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59F20-00C3-4B1B-B598-F7AE499E97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E3CBD-51F8-4CC5-8594-53A96C6D9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372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CE4E0-F35D-41BC-9E5C-4A711554B4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50E4DF-7A18-4D98-A1F8-CAAB86C4D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C28E69-C2BE-458D-808C-3A3C0B001B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652F31-1E8B-45C3-A792-0F03A0D205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E54313-2E05-4581-95B8-D934F36331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D928C1-69E7-44F7-BD3A-28642CCC16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8C477-2AC4-426E-8AA0-52E1AE3BE750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D6DDBD7-E409-4579-A5C5-9F720CDD1A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8C2A16-2B13-4D63-9843-4FB1E6215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E3CBD-51F8-4CC5-8594-53A96C6D9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276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7E321-DB93-4701-89FE-874B16D0B2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AE07DB-9126-4479-A85B-E9EFC7AB2A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8C477-2AC4-426E-8AA0-52E1AE3BE750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C07FA5-A48C-4178-AE17-BD70EB74A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C3C3E4-D211-469B-9B17-6E139D27A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E3CBD-51F8-4CC5-8594-53A96C6D9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089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591587E-1E6E-4266-A1D7-07418AA9DC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8C477-2AC4-426E-8AA0-52E1AE3BE750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0BEA52-9F74-40C0-BF8D-3329CEE2DA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AB656A-1C6B-4E46-994A-1C1151D24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E3CBD-51F8-4CC5-8594-53A96C6D9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935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7E4A8-E067-466C-A8C0-6E6C2CCF3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E192D3-0B47-401F-948B-567C55029A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16EF48-089A-4C3F-94F4-CC36AD9E3A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AC80EA-B439-456D-8B97-5E62370005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8C477-2AC4-426E-8AA0-52E1AE3BE750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B9AB5C-B3CE-4540-B4D3-FB9CAC4A2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1DFEAE-CABF-46E2-9441-F7F8EAF8C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E3CBD-51F8-4CC5-8594-53A96C6D9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069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B54D3-3B0E-4DEA-ADC5-D33131482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B21C79-977E-462B-AE32-132216029C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AC0158-B90A-44E7-85B1-35C0B611D1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F5A7FB-D3F0-4231-8A03-945A46EF22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8C477-2AC4-426E-8AA0-52E1AE3BE750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81D596-DA90-4946-BA6E-76F86AC2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218BCE-E7D4-4D67-A55D-6757C4CFF5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E3CBD-51F8-4CC5-8594-53A96C6D9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1152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4AB37-137E-4410-A7AC-2CEE4EE42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F79841-8B71-4557-ADBD-33C93A9E32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A7D5C1-FF88-4D5D-B1C4-90E255F08A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8C477-2AC4-426E-8AA0-52E1AE3BE750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EA063A-0743-4AB2-84AA-0A5FCC196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05187A-E8DB-4BBE-BAD9-698F9D3AE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E3CBD-51F8-4CC5-8594-53A96C6D9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3326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3031AC8-457A-4F2C-8392-E8F902739D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CE901F-135E-47AB-AADD-F55C026284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61ABDA-1D05-43CA-8171-031DD7D762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8C477-2AC4-426E-8AA0-52E1AE3BE750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94F94B-E9C1-4B96-9040-27B216A3E5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E3958-7CBC-464A-91B5-BBA4AADFF5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E3CBD-51F8-4CC5-8594-53A96C6D9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687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532114-45DD-4338-9623-4DBBE5AE6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8A0927-9FCE-4986-83C2-ECD2D75682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057A-592A-496F-B30C-A9EFFB4846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E8C477-2AC4-426E-8AA0-52E1AE3BE750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A17285-32A6-428D-9157-89BB77687B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C58574-0BF2-4271-B83E-B2851BAE60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8E3CBD-51F8-4CC5-8594-53A96C6D9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316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35F01-90F6-49B3-948C-1733EDA7E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C0417-457B-4BA8-AA4A-EF7685FCE7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2527A4-BCE9-4AA7-A5B8-561B7B85A9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399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D082F-7CD0-4F9E-921E-54D1864F72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910EF5-85A5-47B0-BCD2-92993DB562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6F723A-050A-41D9-B93C-F72A11848A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27786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8CDECB-0260-4413-95D1-45F2754AAF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F7DB88-95C1-4C78-944E-34E28343D8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3F62B7-4D7E-42C1-9C0C-E9319E2E8F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0012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25CC5-FD2B-4599-A792-683D470D6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5227B-304C-4D19-A619-5151C68114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919239-DE1D-4CCF-8874-F3BDCF299C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94865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A3F70-487C-4497-865B-8FB716652C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05B3A5-B8B5-442B-AEF8-DEDBECBEE9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A3E59E-549A-421F-BCCA-53351F6D2C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144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1B80A-1996-47D0-B591-6F61A914F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2CD009-0672-4333-8B16-FBC1938FD6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C8031D-A890-4AA8-8EC9-D6469B16EF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0620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200C2-932C-4544-AAE5-683D484EF3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84761-9337-48C9-B5EF-45879D7C80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7183C2-CB44-4E3E-A707-D397F05834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0695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AE243-3472-4FD2-949A-709B565E4E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7DF6E-675B-4760-A6BF-13492B14F1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EDB984-DF05-4D46-9816-F4ADFBA571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2231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C21A0-B0C7-4E29-A56F-8932DAC617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418FD5-F63B-48F2-9CEF-95C7CF2C3A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C1F5C1-3081-4344-AA5F-FD39818169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5309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Ethan</dc:creator>
  <cp:lastModifiedBy>Maria Heffernan</cp:lastModifiedBy>
  <cp:revision>269</cp:revision>
  <dcterms:created xsi:type="dcterms:W3CDTF">2018-07-28T12:15:58Z</dcterms:created>
  <dcterms:modified xsi:type="dcterms:W3CDTF">2021-10-10T13:47:45Z</dcterms:modified>
  <cp:contentStatus/>
</cp:coreProperties>
</file>