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notesSlides/notesSlide2.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64.xml" ContentType="application/vnd.openxmlformats-officedocument.presentationml.notesSlide+xml"/>
  <Override PartName="/ppt/notesSlides/notesSlide42.xml" ContentType="application/vnd.openxmlformats-officedocument.presentationml.notesSlide+xml"/>
  <Override PartName="/ppt/notesSlides/notesSlide14.xml" ContentType="application/vnd.openxmlformats-officedocument.presentationml.notesSlide+xml"/>
  <Override PartName="/ppt/notesSlides/_rels/notesSlide2.xml.rels" ContentType="application/vnd.openxmlformats-package.relationships+xml"/>
  <Override PartName="/ppt/notesSlides/_rels/notesSlide5.xml.rels" ContentType="application/vnd.openxmlformats-package.relationships+xml"/>
  <Override PartName="/ppt/notesSlides/_rels/notesSlide64.xml.rels" ContentType="application/vnd.openxmlformats-package.relationships+xml"/>
  <Override PartName="/ppt/notesSlides/_rels/notesSlide42.xml.rels" ContentType="application/vnd.openxmlformats-package.relationships+xml"/>
  <Override PartName="/ppt/notesSlides/_rels/notesSlide6.xml.rels" ContentType="application/vnd.openxmlformats-package.relationships+xml"/>
  <Override PartName="/ppt/notesSlides/_rels/notesSlide14.xml.rels" ContentType="application/vnd.openxmlformats-package.relationships+xml"/>
  <Override PartName="/ppt/notesSlides/_rels/notesSlide66.xml.rels" ContentType="application/vnd.openxmlformats-package.relationships+xml"/>
  <Override PartName="/ppt/notesSlides/_rels/notesSlide44.xml.rels" ContentType="application/vnd.openxmlformats-package.relationships+xml"/>
  <Override PartName="/ppt/notesSlides/_rels/notesSlide19.xml.rels" ContentType="application/vnd.openxmlformats-package.relationships+xml"/>
  <Override PartName="/ppt/notesSlides/_rels/notesSlide65.xml.rels" ContentType="application/vnd.openxmlformats-package.relationships+xml"/>
  <Override PartName="/ppt/notesSlides/_rels/notesSlide43.xml.rels" ContentType="application/vnd.openxmlformats-package.relationships+xml"/>
  <Override PartName="/ppt/notesSlides/_rels/notesSlide68.xml.rels" ContentType="application/vnd.openxmlformats-package.relationships+xml"/>
  <Override PartName="/ppt/notesSlides/_rels/notesSlide46.xml.rels" ContentType="application/vnd.openxmlformats-package.relationships+xml"/>
  <Override PartName="/ppt/notesSlides/_rels/notesSlide69.xml.rels" ContentType="application/vnd.openxmlformats-package.relationships+xml"/>
  <Override PartName="/ppt/notesSlides/_rels/notesSlide47.xml.rels" ContentType="application/vnd.openxmlformats-package.relationships+xml"/>
  <Override PartName="/ppt/notesSlides/_rels/notesSlide49.xml.rels" ContentType="application/vnd.openxmlformats-package.relationships+xml"/>
  <Override PartName="/ppt/notesSlides/_rels/notesSlide50.xml.rels" ContentType="application/vnd.openxmlformats-package.relationships+xml"/>
  <Override PartName="/ppt/notesSlides/_rels/notesSlide51.xml.rels" ContentType="application/vnd.openxmlformats-package.relationships+xml"/>
  <Override PartName="/ppt/notesSlides/_rels/notesSlide60.xml.rels" ContentType="application/vnd.openxmlformats-package.relationships+xml"/>
  <Override PartName="/ppt/notesSlides/_rels/notesSlide61.xml.rels" ContentType="application/vnd.openxmlformats-package.relationships+xml"/>
  <Override PartName="/ppt/notesSlides/_rels/notesSlide62.xml.rels" ContentType="application/vnd.openxmlformats-package.relationships+xml"/>
  <Override PartName="/ppt/notesSlides/_rels/notesSlide67.xml.rels" ContentType="application/vnd.openxmlformats-package.relationships+xml"/>
  <Override PartName="/ppt/notesSlides/_rels/notesSlide70.xml.rels" ContentType="application/vnd.openxmlformats-package.relationships+xml"/>
  <Override PartName="/ppt/notesSlides/_rels/notesSlide71.xml.rels" ContentType="application/vnd.openxmlformats-package.relationships+xml"/>
  <Override PartName="/ppt/notesSlides/notesSlide66.xml" ContentType="application/vnd.openxmlformats-officedocument.presentationml.notesSlide+xml"/>
  <Override PartName="/ppt/notesSlides/notesSlide44.xml" ContentType="application/vnd.openxmlformats-officedocument.presentationml.notesSlide+xml"/>
  <Override PartName="/ppt/notesSlides/notesSlide19.xml" ContentType="application/vnd.openxmlformats-officedocument.presentationml.notesSlide+xml"/>
  <Override PartName="/ppt/notesSlides/notesSlide43.xml" ContentType="application/vnd.openxmlformats-officedocument.presentationml.notesSlide+xml"/>
  <Override PartName="/ppt/notesSlides/notesSlide65.xml" ContentType="application/vnd.openxmlformats-officedocument.presentationml.notesSlide+xml"/>
  <Override PartName="/ppt/notesSlides/notesSlide46.xml" ContentType="application/vnd.openxmlformats-officedocument.presentationml.notesSlide+xml"/>
  <Override PartName="/ppt/notesSlides/notesSlide68.xml" ContentType="application/vnd.openxmlformats-officedocument.presentationml.notesSlide+xml"/>
  <Override PartName="/ppt/notesSlides/notesSlide47.xml" ContentType="application/vnd.openxmlformats-officedocument.presentationml.notesSlide+xml"/>
  <Override PartName="/ppt/notesSlides/notesSlide69.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7.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4.xml.rels" ContentType="application/vnd.openxmlformats-package.relationships+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0.xml" ContentType="application/vnd.openxmlformats-officedocument.presentationml.slideLayout+xml"/>
  <Override PartName="/ppt/slideLayouts/slideLayout3.xml" ContentType="application/vnd.openxmlformats-officedocument.presentationml.slideLayout+xml"/>
  <Override PartName="/ppt/slideLayouts/slideLayout31.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32.xml" ContentType="application/vnd.openxmlformats-officedocument.presentationml.slideLayout+xml"/>
  <Override PartName="/ppt/slideLayouts/slideLayout10.xml" ContentType="application/vnd.openxmlformats-officedocument.presentationml.slideLayout+xml"/>
  <Override PartName="/ppt/slideLayouts/slideLayout6.xml" ContentType="application/vnd.openxmlformats-officedocument.presentationml.slideLayout+xml"/>
  <Override PartName="/ppt/slideLayouts/slideLayout11.xml" ContentType="application/vnd.openxmlformats-officedocument.presentationml.slideLayout+xml"/>
  <Override PartName="/ppt/slideLayouts/slideLayout33.xml" ContentType="application/vnd.openxmlformats-officedocument.presentationml.slideLayout+xml"/>
  <Override PartName="/ppt/slideLayouts/slideLayout7.xml" ContentType="application/vnd.openxmlformats-officedocument.presentationml.slideLayout+xml"/>
  <Override PartName="/ppt/slideLayouts/slideLayout12.xml" ContentType="application/vnd.openxmlformats-officedocument.presentationml.slideLayout+xml"/>
  <Override PartName="/ppt/slideLayouts/slideLayout34.xml" ContentType="application/vnd.openxmlformats-officedocument.presentationml.slideLayout+xml"/>
  <Override PartName="/ppt/slideLayouts/slideLayout8.xml" ContentType="application/vnd.openxmlformats-officedocument.presentationml.slideLayout+xml"/>
  <Override PartName="/ppt/slideLayouts/slideLayout13.xml" ContentType="application/vnd.openxmlformats-officedocument.presentationml.slideLayout+xml"/>
  <Override PartName="/ppt/slideLayouts/slideLayout35.xml" ContentType="application/vnd.openxmlformats-officedocument.presentationml.slideLayout+xml"/>
  <Override PartName="/ppt/slideLayouts/slideLayout9.xml" ContentType="application/vnd.openxmlformats-officedocument.presentationml.slideLayout+xml"/>
  <Override PartName="/ppt/slideLayouts/slideLayout14.xml" ContentType="application/vnd.openxmlformats-officedocument.presentationml.slideLayout+xml"/>
  <Override PartName="/ppt/slideLayouts/slideLayout36.xml" ContentType="application/vnd.openxmlformats-officedocument.presentationml.slideLayout+xml"/>
  <Override PartName="/ppt/slideLayouts/slideLayout15.xml" ContentType="application/vnd.openxmlformats-officedocument.presentationml.slideLayout+xml"/>
  <Override PartName="/ppt/slideLayouts/slideLayout37.xml" ContentType="application/vnd.openxmlformats-officedocument.presentationml.slideLayout+xml"/>
  <Override PartName="/ppt/slideLayouts/slideLayout16.xml" ContentType="application/vnd.openxmlformats-officedocument.presentationml.slideLayout+xml"/>
  <Override PartName="/ppt/slideLayouts/slideLayout38.xml" ContentType="application/vnd.openxmlformats-officedocument.presentationml.slideLayout+xml"/>
  <Override PartName="/ppt/slideLayouts/slideLayout17.xml" ContentType="application/vnd.openxmlformats-officedocument.presentationml.slideLayout+xml"/>
  <Override PartName="/ppt/slideLayouts/slideLayout39.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42.xml" ContentType="application/vnd.openxmlformats-officedocument.presentationml.slideLayout+xml"/>
  <Override PartName="/ppt/slideLayouts/slideLayout21.xml" ContentType="application/vnd.openxmlformats-officedocument.presentationml.slideLayout+xml"/>
  <Override PartName="/ppt/slideLayouts/slideLayout43.xml" ContentType="application/vnd.openxmlformats-officedocument.presentationml.slideLayout+xml"/>
  <Override PartName="/ppt/slideLayouts/slideLayout22.xml" ContentType="application/vnd.openxmlformats-officedocument.presentationml.slideLayout+xml"/>
  <Override PartName="/ppt/slideLayouts/slideLayout44.xml" ContentType="application/vnd.openxmlformats-officedocument.presentationml.slideLayout+xml"/>
  <Override PartName="/ppt/slideLayouts/slideLayout23.xml" ContentType="application/vnd.openxmlformats-officedocument.presentationml.slideLayout+xml"/>
  <Override PartName="/ppt/slideLayouts/slideLayout45.xml" ContentType="application/vnd.openxmlformats-officedocument.presentationml.slideLayout+xml"/>
  <Override PartName="/ppt/slideLayouts/slideLayout24.xml" ContentType="application/vnd.openxmlformats-officedocument.presentationml.slideLayout+xml"/>
  <Override PartName="/ppt/slideLayouts/slideLayout46.xml" ContentType="application/vnd.openxmlformats-officedocument.presentationml.slideLayout+xml"/>
  <Override PartName="/ppt/slideLayouts/slideLayout25.xml" ContentType="application/vnd.openxmlformats-officedocument.presentationml.slideLayout+xml"/>
  <Override PartName="/ppt/slideLayouts/slideLayout47.xml" ContentType="application/vnd.openxmlformats-officedocument.presentationml.slideLayout+xml"/>
  <Override PartName="/ppt/slideLayouts/slideLayout26.xml" ContentType="application/vnd.openxmlformats-officedocument.presentationml.slideLayout+xml"/>
  <Override PartName="/ppt/slideLayouts/slideLayout48.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0.xml.rels" ContentType="application/vnd.openxmlformats-package.relationships+xml"/>
  <Override PartName="/ppt/slideLayouts/_rels/slideLayout3.xml.rels" ContentType="application/vnd.openxmlformats-package.relationships+xml"/>
  <Override PartName="/ppt/slideLayouts/_rels/slideLayout31.xml.rels" ContentType="application/vnd.openxmlformats-package.relationships+xml"/>
  <Override PartName="/ppt/slideLayouts/_rels/slideLayout4.xml.rels" ContentType="application/vnd.openxmlformats-package.relationships+xml"/>
  <Override PartName="/ppt/slideLayouts/_rels/slideLayout10.xml.rels" ContentType="application/vnd.openxmlformats-package.relationships+xml"/>
  <Override PartName="/ppt/slideLayouts/_rels/slideLayout5.xml.rels" ContentType="application/vnd.openxmlformats-package.relationships+xml"/>
  <Override PartName="/ppt/slideLayouts/_rels/slideLayout32.xml.rels" ContentType="application/vnd.openxmlformats-package.relationships+xml"/>
  <Override PartName="/ppt/slideLayouts/_rels/slideLayout33.xml.rels" ContentType="application/vnd.openxmlformats-package.relationships+xml"/>
  <Override PartName="/ppt/slideLayouts/_rels/slideLayout11.xml.rels" ContentType="application/vnd.openxmlformats-package.relationships+xml"/>
  <Override PartName="/ppt/slideLayouts/_rels/slideLayout6.xml.rels" ContentType="application/vnd.openxmlformats-package.relationships+xml"/>
  <Override PartName="/ppt/slideLayouts/_rels/slideLayout34.xml.rels" ContentType="application/vnd.openxmlformats-package.relationships+xml"/>
  <Override PartName="/ppt/slideLayouts/_rels/slideLayout12.xml.rels" ContentType="application/vnd.openxmlformats-package.relationships+xml"/>
  <Override PartName="/ppt/slideLayouts/_rels/slideLayout7.xml.rels" ContentType="application/vnd.openxmlformats-package.relationships+xml"/>
  <Override PartName="/ppt/slideLayouts/_rels/slideLayout35.xml.rels" ContentType="application/vnd.openxmlformats-package.relationships+xml"/>
  <Override PartName="/ppt/slideLayouts/_rels/slideLayout13.xml.rels" ContentType="application/vnd.openxmlformats-package.relationships+xml"/>
  <Override PartName="/ppt/slideLayouts/_rels/slideLayout8.xml.rels" ContentType="application/vnd.openxmlformats-package.relationships+xml"/>
  <Override PartName="/ppt/slideLayouts/_rels/slideLayout36.xml.rels" ContentType="application/vnd.openxmlformats-package.relationships+xml"/>
  <Override PartName="/ppt/slideLayouts/_rels/slideLayout14.xml.rels" ContentType="application/vnd.openxmlformats-package.relationships+xml"/>
  <Override PartName="/ppt/slideLayouts/_rels/slideLayout9.xml.rels" ContentType="application/vnd.openxmlformats-package.relationships+xml"/>
  <Override PartName="/ppt/slideLayouts/_rels/slideLayout37.xml.rels" ContentType="application/vnd.openxmlformats-package.relationships+xml"/>
  <Override PartName="/ppt/slideLayouts/_rels/slideLayout15.xml.rels" ContentType="application/vnd.openxmlformats-package.relationships+xml"/>
  <Override PartName="/ppt/slideLayouts/_rels/slideLayout38.xml.rels" ContentType="application/vnd.openxmlformats-package.relationships+xml"/>
  <Override PartName="/ppt/slideLayouts/_rels/slideLayout16.xml.rels" ContentType="application/vnd.openxmlformats-package.relationships+xml"/>
  <Override PartName="/ppt/slideLayouts/_rels/slideLayout39.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42.xml.rels" ContentType="application/vnd.openxmlformats-package.relationships+xml"/>
  <Override PartName="/ppt/slideLayouts/_rels/slideLayout20.xml.rels" ContentType="application/vnd.openxmlformats-package.relationships+xml"/>
  <Override PartName="/ppt/slideLayouts/_rels/slideLayout43.xml.rels" ContentType="application/vnd.openxmlformats-package.relationships+xml"/>
  <Override PartName="/ppt/slideLayouts/_rels/slideLayout21.xml.rels" ContentType="application/vnd.openxmlformats-package.relationships+xml"/>
  <Override PartName="/ppt/slideLayouts/_rels/slideLayout44.xml.rels" ContentType="application/vnd.openxmlformats-package.relationships+xml"/>
  <Override PartName="/ppt/slideLayouts/_rels/slideLayout22.xml.rels" ContentType="application/vnd.openxmlformats-package.relationships+xml"/>
  <Override PartName="/ppt/slideLayouts/_rels/slideLayout45.xml.rels" ContentType="application/vnd.openxmlformats-package.relationships+xml"/>
  <Override PartName="/ppt/slideLayouts/_rels/slideLayout23.xml.rels" ContentType="application/vnd.openxmlformats-package.relationships+xml"/>
  <Override PartName="/ppt/slideLayouts/_rels/slideLayout46.xml.rels" ContentType="application/vnd.openxmlformats-package.relationships+xml"/>
  <Override PartName="/ppt/slideLayouts/_rels/slideLayout24.xml.rels" ContentType="application/vnd.openxmlformats-package.relationships+xml"/>
  <Override PartName="/ppt/slideLayouts/_rels/slideLayout47.xml.rels" ContentType="application/vnd.openxmlformats-package.relationships+xml"/>
  <Override PartName="/ppt/slideLayouts/_rels/slideLayout25.xml.rels" ContentType="application/vnd.openxmlformats-package.relationships+xml"/>
  <Override PartName="/ppt/slideLayouts/_rels/slideLayout48.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40.xml.rels" ContentType="application/vnd.openxmlformats-package.relationships+xml"/>
  <Override PartName="/ppt/slideLayouts/_rels/slideLayout4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presProps.xml" ContentType="application/vnd.openxmlformats-officedocument.presentationml.presPro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32.xml" ContentType="application/vnd.openxmlformats-officedocument.presentationml.slide+xml"/>
  <Override PartName="/ppt/slides/slide54.xml" ContentType="application/vnd.openxmlformats-officedocument.presentationml.slide+xml"/>
  <Override PartName="/ppt/slides/slide11.xml" ContentType="application/vnd.openxmlformats-officedocument.presentationml.slide+xml"/>
  <Override PartName="/ppt/slides/slide33.xml" ContentType="application/vnd.openxmlformats-officedocument.presentationml.slide+xml"/>
  <Override PartName="/ppt/slides/slide55.xml" ContentType="application/vnd.openxmlformats-officedocument.presentationml.slide+xml"/>
  <Override PartName="/ppt/slides/slide12.xml" ContentType="application/vnd.openxmlformats-officedocument.presentationml.slide+xml"/>
  <Override PartName="/ppt/slides/slide34.xml" ContentType="application/vnd.openxmlformats-officedocument.presentationml.slide+xml"/>
  <Override PartName="/ppt/slides/slide56.xml" ContentType="application/vnd.openxmlformats-officedocument.presentationml.slide+xml"/>
  <Override PartName="/ppt/slides/slide13.xml" ContentType="application/vnd.openxmlformats-officedocument.presentationml.slide+xml"/>
  <Override PartName="/ppt/slides/slide35.xml" ContentType="application/vnd.openxmlformats-officedocument.presentationml.slide+xml"/>
  <Override PartName="/ppt/slides/slide57.xml" ContentType="application/vnd.openxmlformats-officedocument.presentationml.slide+xml"/>
  <Override PartName="/ppt/slides/slide14.xml" ContentType="application/vnd.openxmlformats-officedocument.presentationml.slide+xml"/>
  <Override PartName="/ppt/slides/slide36.xml" ContentType="application/vnd.openxmlformats-officedocument.presentationml.slide+xml"/>
  <Override PartName="/ppt/slides/slide58.xml" ContentType="application/vnd.openxmlformats-officedocument.presentationml.slide+xml"/>
  <Override PartName="/ppt/slides/slide15.xml" ContentType="application/vnd.openxmlformats-officedocument.presentationml.slide+xml"/>
  <Override PartName="/ppt/slides/slide37.xml" ContentType="application/vnd.openxmlformats-officedocument.presentationml.slide+xml"/>
  <Override PartName="/ppt/slides/slide59.xml" ContentType="application/vnd.openxmlformats-officedocument.presentationml.slide+xml"/>
  <Override PartName="/ppt/slides/slide16.xml" ContentType="application/vnd.openxmlformats-officedocument.presentationml.slide+xml"/>
  <Override PartName="/ppt/slides/slide38.xml" ContentType="application/vnd.openxmlformats-officedocument.presentationml.slide+xml"/>
  <Override PartName="/ppt/slides/slide17.xml" ContentType="application/vnd.openxmlformats-officedocument.presentationml.slide+xml"/>
  <Override PartName="/ppt/slides/slide39.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42.xml" ContentType="application/vnd.openxmlformats-officedocument.presentationml.slide+xml"/>
  <Override PartName="/ppt/slides/slide64.xml" ContentType="application/vnd.openxmlformats-officedocument.presentationml.slide+xml"/>
  <Override PartName="/ppt/slides/slide21.xml" ContentType="application/vnd.openxmlformats-officedocument.presentationml.slide+xml"/>
  <Override PartName="/ppt/slides/slide43.xml" ContentType="application/vnd.openxmlformats-officedocument.presentationml.slide+xml"/>
  <Override PartName="/ppt/slides/slide22.xml" ContentType="application/vnd.openxmlformats-officedocument.presentationml.slide+xml"/>
  <Override PartName="/ppt/slides/slide44.xml" ContentType="application/vnd.openxmlformats-officedocument.presentationml.slide+xml"/>
  <Override PartName="/ppt/slides/slide23.xml" ContentType="application/vnd.openxmlformats-officedocument.presentationml.slide+xml"/>
  <Override PartName="/ppt/slides/slide45.xml" ContentType="application/vnd.openxmlformats-officedocument.presentationml.slide+xml"/>
  <Override PartName="/ppt/slides/slide24.xml" ContentType="application/vnd.openxmlformats-officedocument.presentationml.slide+xml"/>
  <Override PartName="/ppt/slides/slide46.xml" ContentType="application/vnd.openxmlformats-officedocument.presentationml.slide+xml"/>
  <Override PartName="/ppt/slides/slide25.xml" ContentType="application/vnd.openxmlformats-officedocument.presentationml.slide+xml"/>
  <Override PartName="/ppt/slides/slide47.xml" ContentType="application/vnd.openxmlformats-officedocument.presentationml.slide+xml"/>
  <Override PartName="/ppt/slides/slide26.xml" ContentType="application/vnd.openxmlformats-officedocument.presentationml.slide+xml"/>
  <Override PartName="/ppt/slides/slide48.xml" ContentType="application/vnd.openxmlformats-officedocument.presentationml.slide+xml"/>
  <Override PartName="/ppt/slides/slide27.xml" ContentType="application/vnd.openxmlformats-officedocument.presentationml.slide+xml"/>
  <Override PartName="/ppt/slides/slide49.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52.xml" ContentType="application/vnd.openxmlformats-officedocument.presentationml.slide+xml"/>
  <Override PartName="/ppt/slides/slide31.xml" ContentType="application/vnd.openxmlformats-officedocument.presentationml.slide+xml"/>
  <Override PartName="/ppt/slides/slide53.xml" ContentType="application/vnd.openxmlformats-officedocument.presentationml.slide+xml"/>
  <Override PartName="/ppt/slides/slide40.xml" ContentType="application/vnd.openxmlformats-officedocument.presentationml.slide+xml"/>
  <Override PartName="/ppt/slides/slide62.xml" ContentType="application/vnd.openxmlformats-officedocument.presentationml.slide+xml"/>
  <Override PartName="/ppt/slides/slide41.xml" ContentType="application/vnd.openxmlformats-officedocument.presentationml.slide+xml"/>
  <Override PartName="/ppt/slides/slide63.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54.xml.rels" ContentType="application/vnd.openxmlformats-package.relationships+xml"/>
  <Override PartName="/ppt/slides/_rels/slide32.xml.rels" ContentType="application/vnd.openxmlformats-package.relationships+xml"/>
  <Override PartName="/ppt/slides/_rels/slide10.xml.rels" ContentType="application/vnd.openxmlformats-package.relationships+xml"/>
  <Override PartName="/ppt/slides/_rels/slide55.xml.rels" ContentType="application/vnd.openxmlformats-package.relationships+xml"/>
  <Override PartName="/ppt/slides/_rels/slide33.xml.rels" ContentType="application/vnd.openxmlformats-package.relationships+xml"/>
  <Override PartName="/ppt/slides/_rels/slide11.xml.rels" ContentType="application/vnd.openxmlformats-package.relationships+xml"/>
  <Override PartName="/ppt/slides/_rels/slide56.xml.rels" ContentType="application/vnd.openxmlformats-package.relationships+xml"/>
  <Override PartName="/ppt/slides/_rels/slide34.xml.rels" ContentType="application/vnd.openxmlformats-package.relationships+xml"/>
  <Override PartName="/ppt/slides/_rels/slide12.xml.rels" ContentType="application/vnd.openxmlformats-package.relationships+xml"/>
  <Override PartName="/ppt/slides/_rels/slide57.xml.rels" ContentType="application/vnd.openxmlformats-package.relationships+xml"/>
  <Override PartName="/ppt/slides/_rels/slide35.xml.rels" ContentType="application/vnd.openxmlformats-package.relationships+xml"/>
  <Override PartName="/ppt/slides/_rels/slide13.xml.rels" ContentType="application/vnd.openxmlformats-package.relationships+xml"/>
  <Override PartName="/ppt/slides/_rels/slide58.xml.rels" ContentType="application/vnd.openxmlformats-package.relationships+xml"/>
  <Override PartName="/ppt/slides/_rels/slide36.xml.rels" ContentType="application/vnd.openxmlformats-package.relationships+xml"/>
  <Override PartName="/ppt/slides/_rels/slide14.xml.rels" ContentType="application/vnd.openxmlformats-package.relationships+xml"/>
  <Override PartName="/ppt/slides/_rels/slide59.xml.rels" ContentType="application/vnd.openxmlformats-package.relationships+xml"/>
  <Override PartName="/ppt/slides/_rels/slide37.xml.rels" ContentType="application/vnd.openxmlformats-package.relationships+xml"/>
  <Override PartName="/ppt/slides/_rels/slide15.xml.rels" ContentType="application/vnd.openxmlformats-package.relationships+xml"/>
  <Override PartName="/ppt/slides/_rels/slide38.xml.rels" ContentType="application/vnd.openxmlformats-package.relationships+xml"/>
  <Override PartName="/ppt/slides/_rels/slide16.xml.rels" ContentType="application/vnd.openxmlformats-package.relationships+xml"/>
  <Override PartName="/ppt/slides/_rels/slide39.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64.xml.rels" ContentType="application/vnd.openxmlformats-package.relationships+xml"/>
  <Override PartName="/ppt/slides/_rels/slide42.xml.rels" ContentType="application/vnd.openxmlformats-package.relationships+xml"/>
  <Override PartName="/ppt/slides/_rels/slide20.xml.rels" ContentType="application/vnd.openxmlformats-package.relationships+xml"/>
  <Override PartName="/ppt/slides/_rels/slide43.xml.rels" ContentType="application/vnd.openxmlformats-package.relationships+xml"/>
  <Override PartName="/ppt/slides/_rels/slide21.xml.rels" ContentType="application/vnd.openxmlformats-package.relationships+xml"/>
  <Override PartName="/ppt/slides/_rels/slide44.xml.rels" ContentType="application/vnd.openxmlformats-package.relationships+xml"/>
  <Override PartName="/ppt/slides/_rels/slide22.xml.rels" ContentType="application/vnd.openxmlformats-package.relationships+xml"/>
  <Override PartName="/ppt/slides/_rels/slide45.xml.rels" ContentType="application/vnd.openxmlformats-package.relationships+xml"/>
  <Override PartName="/ppt/slides/_rels/slide23.xml.rels" ContentType="application/vnd.openxmlformats-package.relationships+xml"/>
  <Override PartName="/ppt/slides/_rels/slide46.xml.rels" ContentType="application/vnd.openxmlformats-package.relationships+xml"/>
  <Override PartName="/ppt/slides/_rels/slide24.xml.rels" ContentType="application/vnd.openxmlformats-package.relationships+xml"/>
  <Override PartName="/ppt/slides/_rels/slide47.xml.rels" ContentType="application/vnd.openxmlformats-package.relationships+xml"/>
  <Override PartName="/ppt/slides/_rels/slide25.xml.rels" ContentType="application/vnd.openxmlformats-package.relationships+xml"/>
  <Override PartName="/ppt/slides/_rels/slide48.xml.rels" ContentType="application/vnd.openxmlformats-package.relationships+xml"/>
  <Override PartName="/ppt/slides/_rels/slide26.xml.rels" ContentType="application/vnd.openxmlformats-package.relationships+xml"/>
  <Override PartName="/ppt/slides/_rels/slide4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slides/_rels/slide52.xml.rels" ContentType="application/vnd.openxmlformats-package.relationships+xml"/>
  <Override PartName="/ppt/slides/_rels/slide30.xml.rels" ContentType="application/vnd.openxmlformats-package.relationships+xml"/>
  <Override PartName="/ppt/slides/_rels/slide53.xml.rels" ContentType="application/vnd.openxmlformats-package.relationships+xml"/>
  <Override PartName="/ppt/slides/_rels/slide31.xml.rels" ContentType="application/vnd.openxmlformats-package.relationships+xml"/>
  <Override PartName="/ppt/slides/_rels/slide62.xml.rels" ContentType="application/vnd.openxmlformats-package.relationships+xml"/>
  <Override PartName="/ppt/slides/_rels/slide40.xml.rels" ContentType="application/vnd.openxmlformats-package.relationships+xml"/>
  <Override PartName="/ppt/slides/_rels/slide63.xml.rels" ContentType="application/vnd.openxmlformats-package.relationships+xml"/>
  <Override PartName="/ppt/slides/_rels/slide41.xml.rels" ContentType="application/vnd.openxmlformats-package.relationships+xml"/>
  <Override PartName="/ppt/slides/_rels/slide50.xml.rels" ContentType="application/vnd.openxmlformats-package.relationships+xml"/>
  <Override PartName="/ppt/slides/_rels/slide51.xml.rels" ContentType="application/vnd.openxmlformats-package.relationships+xml"/>
  <Override PartName="/ppt/slides/_rels/slide60.xml.rels" ContentType="application/vnd.openxmlformats-package.relationships+xml"/>
  <Override PartName="/ppt/slides/_rels/slide61.xml.rels" ContentType="application/vnd.openxmlformats-package.relationships+xml"/>
  <Override PartName="/ppt/slides/_rels/slide65.xml.rels" ContentType="application/vnd.openxmlformats-package.relationships+xml"/>
  <Override PartName="/ppt/slides/_rels/slide66.xml.rels" ContentType="application/vnd.openxmlformats-package.relationships+xml"/>
  <Override PartName="/ppt/slides/_rels/slide67.xml.rels" ContentType="application/vnd.openxmlformats-package.relationships+xml"/>
  <Override PartName="/ppt/slides/_rels/slide68.xml.rels" ContentType="application/vnd.openxmlformats-package.relationships+xml"/>
  <Override PartName="/ppt/slides/_rels/slide69.xml.rels" ContentType="application/vnd.openxmlformats-package.relationships+xml"/>
  <Override PartName="/ppt/slides/_rels/slide70.xml.rels" ContentType="application/vnd.openxmlformats-package.relationships+xml"/>
  <Override PartName="/ppt/slides/_rels/slide71.xml.rels" ContentType="application/vnd.openxmlformats-package.relationships+xml"/>
  <Override PartName="/ppt/embeddings/oleObject1.xls" ContentType="application/vnd.ms-excel"/>
  <Override PartName="/ppt/embeddings/oleObject1.bin" ContentType="application/vnd.openxmlformats-officedocument.oleObject"/>
  <Override PartName="/ppt/embeddings/oleObject2.bin" ContentType="application/vnd.openxmlformats-officedocument.oleObject"/>
  <Override PartName="/ppt/embeddings/oleObject3.bin" ContentType="application/vnd.openxmlformats-officedocument.oleObject"/>
  <Override PartName="/ppt/media/image50.png" ContentType="image/png"/>
  <Override PartName="/ppt/media/image1.png" ContentType="image/png"/>
  <Override PartName="/ppt/media/image51.wmf" ContentType="image/x-wmf"/>
  <Override PartName="/ppt/media/image47.png" ContentType="image/png"/>
  <Override PartName="/ppt/media/image25.png" ContentType="image/png"/>
  <Override PartName="/ppt/media/image2.wmf" ContentType="image/x-wmf"/>
  <Override PartName="/ppt/media/image30.png" ContentType="image/png"/>
  <Override PartName="/ppt/media/image3.png" ContentType="image/png"/>
  <Override PartName="/ppt/media/image4.png" ContentType="image/png"/>
  <Override PartName="/ppt/media/image31.png" ContentType="image/png"/>
  <Override PartName="/ppt/media/image5.png" ContentType="image/png"/>
  <Override PartName="/ppt/media/image10.png" ContentType="image/png"/>
  <Override PartName="/ppt/media/image32.png" ContentType="image/png"/>
  <Override PartName="/ppt/media/image54.png" ContentType="image/png"/>
  <Override PartName="/ppt/media/image6.png" ContentType="image/png"/>
  <Override PartName="/ppt/media/image11.png" ContentType="image/png"/>
  <Override PartName="/ppt/media/image27.jpeg" ContentType="image/jpeg"/>
  <Override PartName="/ppt/media/image33.png" ContentType="image/png"/>
  <Override PartName="/ppt/media/image7.png" ContentType="image/png"/>
  <Override PartName="/ppt/media/image12.png" ContentType="image/png"/>
  <Override PartName="/ppt/media/image34.png" ContentType="image/png"/>
  <Override PartName="/ppt/media/image60.wmf" ContentType="image/x-wmf"/>
  <Override PartName="/ppt/media/image8.png" ContentType="image/png"/>
  <Override PartName="/ppt/media/image13.png" ContentType="image/png"/>
  <Override PartName="/ppt/media/image35.png" ContentType="image/png"/>
  <Override PartName="/ppt/media/image9.png" ContentType="image/png"/>
  <Override PartName="/ppt/media/image14.png" ContentType="image/png"/>
  <Override PartName="/ppt/media/image36.png" ContentType="image/png"/>
  <Override PartName="/ppt/media/image15.png" ContentType="image/png"/>
  <Override PartName="/ppt/media/image37.png" ContentType="image/png"/>
  <Override PartName="/ppt/media/image16.png" ContentType="image/png"/>
  <Override PartName="/ppt/media/image38.png" ContentType="image/png"/>
  <Override PartName="/ppt/media/image42.wmf" ContentType="image/x-wmf"/>
  <Override PartName="/ppt/media/image17.png" ContentType="image/png"/>
  <Override PartName="/ppt/media/image39.png" ContentType="image/png"/>
  <Override PartName="/ppt/media/image18.png" ContentType="image/png"/>
  <Override PartName="/ppt/media/image22.wmf" ContentType="image/x-wmf"/>
  <Override PartName="/ppt/media/image53.jpeg" ContentType="image/jpeg"/>
  <Override PartName="/ppt/media/image19.png" ContentType="image/png"/>
  <Override PartName="/ppt/media/image20.png" ContentType="image/png"/>
  <Override PartName="/ppt/media/image21.png" ContentType="image/png"/>
  <Override PartName="/ppt/media/image28.jpeg" ContentType="image/jpeg"/>
  <Override PartName="/ppt/media/image43.png" ContentType="image/png"/>
  <Override PartName="/ppt/media/image23.png" ContentType="image/png"/>
  <Override PartName="/ppt/media/image45.png" ContentType="image/png"/>
  <Override PartName="/ppt/media/image24.png" ContentType="image/png"/>
  <Override PartName="/ppt/media/image46.png" ContentType="image/png"/>
  <Override PartName="/ppt/media/image26.png" ContentType="image/png"/>
  <Override PartName="/ppt/media/image48.png" ContentType="image/png"/>
  <Override PartName="/ppt/media/image29.png" ContentType="image/png"/>
  <Override PartName="/ppt/media/image55.wmf" ContentType="image/x-wmf"/>
  <Override PartName="/ppt/media/image40.png" ContentType="image/png"/>
  <Override PartName="/ppt/media/image62.png" ContentType="image/png"/>
  <Override PartName="/ppt/media/image41.png" ContentType="image/png"/>
  <Override PartName="/ppt/media/image63.png" ContentType="image/png"/>
  <Override PartName="/ppt/media/image44.png" ContentType="image/png"/>
  <Override PartName="/ppt/media/image49.png" ContentType="image/png"/>
  <Override PartName="/ppt/media/image52.jpeg" ContentType="image/jpeg"/>
  <Override PartName="/ppt/media/image56.wmf" ContentType="image/x-wmf"/>
  <Override PartName="/ppt/media/image57.wmf" ContentType="image/x-wmf"/>
  <Override PartName="/ppt/media/image58.wmf" ContentType="image/x-wmf"/>
  <Override PartName="/ppt/media/image59.wmf" ContentType="image/x-wmf"/>
  <Override PartName="/ppt/media/image61.png" ContentType="image/png"/>
  <Override PartName="/ppt/_rels/presentation.xml.rels" ContentType="application/vnd.openxmlformats-package.relationships+xml"/>
  <Override PartName="/_rels/.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 id="298" r:id="rId49"/>
    <p:sldId id="299" r:id="rId50"/>
    <p:sldId id="300" r:id="rId51"/>
    <p:sldId id="301" r:id="rId52"/>
    <p:sldId id="302" r:id="rId53"/>
    <p:sldId id="303" r:id="rId54"/>
    <p:sldId id="304" r:id="rId55"/>
    <p:sldId id="305" r:id="rId56"/>
    <p:sldId id="306" r:id="rId57"/>
    <p:sldId id="307" r:id="rId58"/>
    <p:sldId id="308" r:id="rId59"/>
    <p:sldId id="309" r:id="rId60"/>
    <p:sldId id="310" r:id="rId61"/>
    <p:sldId id="311" r:id="rId62"/>
    <p:sldId id="312" r:id="rId63"/>
    <p:sldId id="313" r:id="rId64"/>
    <p:sldId id="314" r:id="rId65"/>
    <p:sldId id="315" r:id="rId66"/>
    <p:sldId id="316" r:id="rId67"/>
    <p:sldId id="317" r:id="rId68"/>
    <p:sldId id="318" r:id="rId69"/>
    <p:sldId id="319" r:id="rId70"/>
    <p:sldId id="320" r:id="rId71"/>
    <p:sldId id="321" r:id="rId72"/>
    <p:sldId id="322" r:id="rId73"/>
    <p:sldId id="323" r:id="rId74"/>
    <p:sldId id="324" r:id="rId75"/>
    <p:sldId id="325" r:id="rId76"/>
    <p:sldId id="326" r:id="rId77"/>
  </p:sldIdLst>
  <p:sldSz cx="9144000" cy="6858000"/>
  <p:notesSz cx="6858000" cy="9144000"/>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9" Type="http://schemas.openxmlformats.org/officeDocument/2006/relationships/slide" Target="slides/slide3.xml"/><Relationship Id="rId10" Type="http://schemas.openxmlformats.org/officeDocument/2006/relationships/slide" Target="slides/slide4.xml"/><Relationship Id="rId11" Type="http://schemas.openxmlformats.org/officeDocument/2006/relationships/slide" Target="slides/slide5.xml"/><Relationship Id="rId12" Type="http://schemas.openxmlformats.org/officeDocument/2006/relationships/slide" Target="slides/slide6.xml"/><Relationship Id="rId13" Type="http://schemas.openxmlformats.org/officeDocument/2006/relationships/slide" Target="slides/slide7.xml"/><Relationship Id="rId14" Type="http://schemas.openxmlformats.org/officeDocument/2006/relationships/slide" Target="slides/slide8.xml"/><Relationship Id="rId15" Type="http://schemas.openxmlformats.org/officeDocument/2006/relationships/slide" Target="slides/slide9.xml"/><Relationship Id="rId16" Type="http://schemas.openxmlformats.org/officeDocument/2006/relationships/slide" Target="slides/slide10.xml"/><Relationship Id="rId17" Type="http://schemas.openxmlformats.org/officeDocument/2006/relationships/slide" Target="slides/slide11.xml"/><Relationship Id="rId18" Type="http://schemas.openxmlformats.org/officeDocument/2006/relationships/slide" Target="slides/slide12.xml"/><Relationship Id="rId19" Type="http://schemas.openxmlformats.org/officeDocument/2006/relationships/slide" Target="slides/slide13.xml"/><Relationship Id="rId20" Type="http://schemas.openxmlformats.org/officeDocument/2006/relationships/slide" Target="slides/slide14.xml"/><Relationship Id="rId21" Type="http://schemas.openxmlformats.org/officeDocument/2006/relationships/slide" Target="slides/slide15.xml"/><Relationship Id="rId22" Type="http://schemas.openxmlformats.org/officeDocument/2006/relationships/slide" Target="slides/slide16.xml"/><Relationship Id="rId23" Type="http://schemas.openxmlformats.org/officeDocument/2006/relationships/slide" Target="slides/slide17.xml"/><Relationship Id="rId24" Type="http://schemas.openxmlformats.org/officeDocument/2006/relationships/slide" Target="slides/slide18.xml"/><Relationship Id="rId25" Type="http://schemas.openxmlformats.org/officeDocument/2006/relationships/slide" Target="slides/slide19.xml"/><Relationship Id="rId26" Type="http://schemas.openxmlformats.org/officeDocument/2006/relationships/slide" Target="slides/slide20.xml"/><Relationship Id="rId27" Type="http://schemas.openxmlformats.org/officeDocument/2006/relationships/slide" Target="slides/slide21.xml"/><Relationship Id="rId28" Type="http://schemas.openxmlformats.org/officeDocument/2006/relationships/slide" Target="slides/slide22.xml"/><Relationship Id="rId29" Type="http://schemas.openxmlformats.org/officeDocument/2006/relationships/slide" Target="slides/slide23.xml"/><Relationship Id="rId30" Type="http://schemas.openxmlformats.org/officeDocument/2006/relationships/slide" Target="slides/slide24.xml"/><Relationship Id="rId31" Type="http://schemas.openxmlformats.org/officeDocument/2006/relationships/slide" Target="slides/slide25.xml"/><Relationship Id="rId32" Type="http://schemas.openxmlformats.org/officeDocument/2006/relationships/slide" Target="slides/slide26.xml"/><Relationship Id="rId33" Type="http://schemas.openxmlformats.org/officeDocument/2006/relationships/slide" Target="slides/slide27.xml"/><Relationship Id="rId34" Type="http://schemas.openxmlformats.org/officeDocument/2006/relationships/slide" Target="slides/slide28.xml"/><Relationship Id="rId35" Type="http://schemas.openxmlformats.org/officeDocument/2006/relationships/slide" Target="slides/slide29.xml"/><Relationship Id="rId36" Type="http://schemas.openxmlformats.org/officeDocument/2006/relationships/slide" Target="slides/slide30.xml"/><Relationship Id="rId37" Type="http://schemas.openxmlformats.org/officeDocument/2006/relationships/slide" Target="slides/slide31.xml"/><Relationship Id="rId38" Type="http://schemas.openxmlformats.org/officeDocument/2006/relationships/slide" Target="slides/slide32.xml"/><Relationship Id="rId39" Type="http://schemas.openxmlformats.org/officeDocument/2006/relationships/slide" Target="slides/slide33.xml"/><Relationship Id="rId40" Type="http://schemas.openxmlformats.org/officeDocument/2006/relationships/slide" Target="slides/slide34.xml"/><Relationship Id="rId41" Type="http://schemas.openxmlformats.org/officeDocument/2006/relationships/slide" Target="slides/slide35.xml"/><Relationship Id="rId42" Type="http://schemas.openxmlformats.org/officeDocument/2006/relationships/slide" Target="slides/slide36.xml"/><Relationship Id="rId43" Type="http://schemas.openxmlformats.org/officeDocument/2006/relationships/slide" Target="slides/slide37.xml"/><Relationship Id="rId44" Type="http://schemas.openxmlformats.org/officeDocument/2006/relationships/slide" Target="slides/slide38.xml"/><Relationship Id="rId45" Type="http://schemas.openxmlformats.org/officeDocument/2006/relationships/slide" Target="slides/slide39.xml"/><Relationship Id="rId46" Type="http://schemas.openxmlformats.org/officeDocument/2006/relationships/slide" Target="slides/slide40.xml"/><Relationship Id="rId47" Type="http://schemas.openxmlformats.org/officeDocument/2006/relationships/slide" Target="slides/slide41.xml"/><Relationship Id="rId48" Type="http://schemas.openxmlformats.org/officeDocument/2006/relationships/slide" Target="slides/slide42.xml"/><Relationship Id="rId49" Type="http://schemas.openxmlformats.org/officeDocument/2006/relationships/slide" Target="slides/slide43.xml"/><Relationship Id="rId50" Type="http://schemas.openxmlformats.org/officeDocument/2006/relationships/slide" Target="slides/slide44.xml"/><Relationship Id="rId51" Type="http://schemas.openxmlformats.org/officeDocument/2006/relationships/slide" Target="slides/slide45.xml"/><Relationship Id="rId52" Type="http://schemas.openxmlformats.org/officeDocument/2006/relationships/slide" Target="slides/slide46.xml"/><Relationship Id="rId53" Type="http://schemas.openxmlformats.org/officeDocument/2006/relationships/slide" Target="slides/slide47.xml"/><Relationship Id="rId54" Type="http://schemas.openxmlformats.org/officeDocument/2006/relationships/slide" Target="slides/slide48.xml"/><Relationship Id="rId55" Type="http://schemas.openxmlformats.org/officeDocument/2006/relationships/slide" Target="slides/slide49.xml"/><Relationship Id="rId56" Type="http://schemas.openxmlformats.org/officeDocument/2006/relationships/slide" Target="slides/slide50.xml"/><Relationship Id="rId57" Type="http://schemas.openxmlformats.org/officeDocument/2006/relationships/slide" Target="slides/slide51.xml"/><Relationship Id="rId58" Type="http://schemas.openxmlformats.org/officeDocument/2006/relationships/slide" Target="slides/slide52.xml"/><Relationship Id="rId59" Type="http://schemas.openxmlformats.org/officeDocument/2006/relationships/slide" Target="slides/slide53.xml"/><Relationship Id="rId60" Type="http://schemas.openxmlformats.org/officeDocument/2006/relationships/slide" Target="slides/slide54.xml"/><Relationship Id="rId61" Type="http://schemas.openxmlformats.org/officeDocument/2006/relationships/slide" Target="slides/slide55.xml"/><Relationship Id="rId62" Type="http://schemas.openxmlformats.org/officeDocument/2006/relationships/slide" Target="slides/slide56.xml"/><Relationship Id="rId63" Type="http://schemas.openxmlformats.org/officeDocument/2006/relationships/slide" Target="slides/slide57.xml"/><Relationship Id="rId64" Type="http://schemas.openxmlformats.org/officeDocument/2006/relationships/slide" Target="slides/slide58.xml"/><Relationship Id="rId65" Type="http://schemas.openxmlformats.org/officeDocument/2006/relationships/slide" Target="slides/slide59.xml"/><Relationship Id="rId66" Type="http://schemas.openxmlformats.org/officeDocument/2006/relationships/slide" Target="slides/slide60.xml"/><Relationship Id="rId67" Type="http://schemas.openxmlformats.org/officeDocument/2006/relationships/slide" Target="slides/slide61.xml"/><Relationship Id="rId68" Type="http://schemas.openxmlformats.org/officeDocument/2006/relationships/slide" Target="slides/slide62.xml"/><Relationship Id="rId69" Type="http://schemas.openxmlformats.org/officeDocument/2006/relationships/slide" Target="slides/slide63.xml"/><Relationship Id="rId70" Type="http://schemas.openxmlformats.org/officeDocument/2006/relationships/slide" Target="slides/slide64.xml"/><Relationship Id="rId71" Type="http://schemas.openxmlformats.org/officeDocument/2006/relationships/slide" Target="slides/slide65.xml"/><Relationship Id="rId72" Type="http://schemas.openxmlformats.org/officeDocument/2006/relationships/slide" Target="slides/slide66.xml"/><Relationship Id="rId73" Type="http://schemas.openxmlformats.org/officeDocument/2006/relationships/slide" Target="slides/slide67.xml"/><Relationship Id="rId74" Type="http://schemas.openxmlformats.org/officeDocument/2006/relationships/slide" Target="slides/slide68.xml"/><Relationship Id="rId75" Type="http://schemas.openxmlformats.org/officeDocument/2006/relationships/slide" Target="slides/slide69.xml"/><Relationship Id="rId76" Type="http://schemas.openxmlformats.org/officeDocument/2006/relationships/slide" Target="slides/slide70.xml"/><Relationship Id="rId77" Type="http://schemas.openxmlformats.org/officeDocument/2006/relationships/slide" Target="slides/slide71.xml"/><Relationship Id="rId78" Type="http://schemas.openxmlformats.org/officeDocument/2006/relationships/presProps" Target="presProps.xml"/>
</Relationships>
</file>

<file path=ppt/notesMasters/_rels/notesMaster1.xml.rels><?xml version="1.0" encoding="UTF-8"?>
<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4" name="PlaceHolder 1"/>
          <p:cNvSpPr>
            <a:spLocks noGrp="1"/>
          </p:cNvSpPr>
          <p:nvPr>
            <p:ph type="sldImg"/>
          </p:nvPr>
        </p:nvSpPr>
        <p:spPr>
          <a:xfrm>
            <a:off x="216000" y="812520"/>
            <a:ext cx="7127280" cy="4008960"/>
          </a:xfrm>
          <a:prstGeom prst="rect">
            <a:avLst/>
          </a:prstGeom>
          <a:noFill/>
          <a:ln w="0">
            <a:noFill/>
          </a:ln>
        </p:spPr>
        <p:txBody>
          <a:bodyPr lIns="0" rIns="0" tIns="0" bIns="0" anchor="ctr">
            <a:noAutofit/>
          </a:bodyPr>
          <a:p>
            <a:r>
              <a:rPr b="0" lang="en-US" sz="1800" spc="-1" strike="noStrike">
                <a:solidFill>
                  <a:srgbClr val="000000"/>
                </a:solidFill>
                <a:latin typeface="Calibri"/>
              </a:rPr>
              <a:t>Click to move the slide</a:t>
            </a:r>
            <a:endParaRPr b="0" lang="en-US" sz="1800" spc="-1" strike="noStrike">
              <a:solidFill>
                <a:srgbClr val="000000"/>
              </a:solidFill>
              <a:latin typeface="Calibri"/>
            </a:endParaRPr>
          </a:p>
        </p:txBody>
      </p:sp>
      <p:sp>
        <p:nvSpPr>
          <p:cNvPr id="165" name="PlaceHolder 2"/>
          <p:cNvSpPr>
            <a:spLocks noGrp="1"/>
          </p:cNvSpPr>
          <p:nvPr>
            <p:ph type="body"/>
          </p:nvPr>
        </p:nvSpPr>
        <p:spPr>
          <a:xfrm>
            <a:off x="756000" y="5078520"/>
            <a:ext cx="6047640" cy="4811040"/>
          </a:xfrm>
          <a:prstGeom prst="rect">
            <a:avLst/>
          </a:prstGeom>
          <a:noFill/>
          <a:ln w="0">
            <a:noFill/>
          </a:ln>
        </p:spPr>
        <p:txBody>
          <a:bodyPr lIns="0" rIns="0" tIns="0" bIns="0" anchor="t">
            <a:noAutofit/>
          </a:bodyPr>
          <a:p>
            <a:pPr marL="216000" indent="0">
              <a:buNone/>
            </a:pPr>
            <a:r>
              <a:rPr b="0" lang="en-GB" sz="2000" spc="-1" strike="noStrike">
                <a:solidFill>
                  <a:srgbClr val="000000"/>
                </a:solidFill>
                <a:latin typeface="Arial"/>
              </a:rPr>
              <a:t>Click to edit the notes' format</a:t>
            </a:r>
            <a:endParaRPr b="0" lang="en-GB" sz="2000" spc="-1" strike="noStrike">
              <a:solidFill>
                <a:srgbClr val="000000"/>
              </a:solidFill>
              <a:latin typeface="Arial"/>
            </a:endParaRPr>
          </a:p>
        </p:txBody>
      </p:sp>
      <p:sp>
        <p:nvSpPr>
          <p:cNvPr id="166" name="PlaceHolder 3"/>
          <p:cNvSpPr>
            <a:spLocks noGrp="1"/>
          </p:cNvSpPr>
          <p:nvPr>
            <p:ph type="hdr"/>
          </p:nvPr>
        </p:nvSpPr>
        <p:spPr>
          <a:xfrm>
            <a:off x="0" y="0"/>
            <a:ext cx="3280680" cy="534240"/>
          </a:xfrm>
          <a:prstGeom prst="rect">
            <a:avLst/>
          </a:prstGeom>
          <a:noFill/>
          <a:ln w="0">
            <a:noFill/>
          </a:ln>
        </p:spPr>
        <p:txBody>
          <a:bodyPr lIns="0" rIns="0" tIns="0" bIns="0" anchor="t">
            <a:noAutofit/>
          </a:bodyPr>
          <a:p>
            <a:pPr indent="0">
              <a:buNone/>
            </a:pPr>
            <a:r>
              <a:rPr b="0" lang="en-GB" sz="1400" spc="-1" strike="noStrike">
                <a:solidFill>
                  <a:srgbClr val="000000"/>
                </a:solidFill>
                <a:latin typeface="Times New Roman"/>
              </a:rPr>
              <a:t>&lt;header&gt;</a:t>
            </a:r>
            <a:endParaRPr b="0" lang="en-GB" sz="1400" spc="-1" strike="noStrike">
              <a:solidFill>
                <a:srgbClr val="000000"/>
              </a:solidFill>
              <a:latin typeface="Times New Roman"/>
            </a:endParaRPr>
          </a:p>
        </p:txBody>
      </p:sp>
      <p:sp>
        <p:nvSpPr>
          <p:cNvPr id="167" name="PlaceHolder 4"/>
          <p:cNvSpPr>
            <a:spLocks noGrp="1"/>
          </p:cNvSpPr>
          <p:nvPr>
            <p:ph type="dt" idx="13"/>
          </p:nvPr>
        </p:nvSpPr>
        <p:spPr>
          <a:xfrm>
            <a:off x="4278960" y="0"/>
            <a:ext cx="3280680" cy="534240"/>
          </a:xfrm>
          <a:prstGeom prst="rect">
            <a:avLst/>
          </a:prstGeom>
          <a:noFill/>
          <a:ln w="0">
            <a:noFill/>
          </a:ln>
        </p:spPr>
        <p:txBody>
          <a:bodyPr lIns="0" rIns="0" tIns="0" bIns="0" anchor="t">
            <a:noAutofit/>
          </a:bodyPr>
          <a:lstStyle>
            <a:lvl1pPr indent="0" algn="r">
              <a:buNone/>
              <a:defRPr b="0" lang="en-GB" sz="1400" spc="-1" strike="noStrike">
                <a:solidFill>
                  <a:srgbClr val="000000"/>
                </a:solidFill>
                <a:latin typeface="Times New Roman"/>
              </a:defRPr>
            </a:lvl1pPr>
          </a:lstStyle>
          <a:p>
            <a:pPr indent="0" algn="r">
              <a:buNone/>
            </a:pPr>
            <a:r>
              <a:rPr b="0" lang="en-GB" sz="1400" spc="-1" strike="noStrike">
                <a:solidFill>
                  <a:srgbClr val="000000"/>
                </a:solidFill>
                <a:latin typeface="Times New Roman"/>
              </a:rPr>
              <a:t>&lt;date/time&gt;</a:t>
            </a:r>
            <a:endParaRPr b="0" lang="en-GB" sz="1400" spc="-1" strike="noStrike">
              <a:solidFill>
                <a:srgbClr val="000000"/>
              </a:solidFill>
              <a:latin typeface="Times New Roman"/>
            </a:endParaRPr>
          </a:p>
        </p:txBody>
      </p:sp>
      <p:sp>
        <p:nvSpPr>
          <p:cNvPr id="168" name="PlaceHolder 5"/>
          <p:cNvSpPr>
            <a:spLocks noGrp="1"/>
          </p:cNvSpPr>
          <p:nvPr>
            <p:ph type="ftr" idx="14"/>
          </p:nvPr>
        </p:nvSpPr>
        <p:spPr>
          <a:xfrm>
            <a:off x="0" y="10157400"/>
            <a:ext cx="3280680" cy="534240"/>
          </a:xfrm>
          <a:prstGeom prst="rect">
            <a:avLst/>
          </a:prstGeom>
          <a:noFill/>
          <a:ln w="0">
            <a:noFill/>
          </a:ln>
        </p:spPr>
        <p:txBody>
          <a:bodyPr lIns="0" rIns="0" tIns="0" bIns="0" anchor="b">
            <a:noAutofit/>
          </a:bodyPr>
          <a:lstStyle>
            <a:lvl1pPr indent="0">
              <a:buNone/>
              <a:defRPr b="0" lang="en-GB" sz="1400" spc="-1" strike="noStrike">
                <a:solidFill>
                  <a:srgbClr val="000000"/>
                </a:solidFill>
                <a:latin typeface="Times New Roman"/>
              </a:defRPr>
            </a:lvl1pPr>
          </a:lstStyle>
          <a:p>
            <a:pPr indent="0">
              <a:buNone/>
            </a:pPr>
            <a:r>
              <a:rPr b="0" lang="en-GB" sz="1400" spc="-1" strike="noStrike">
                <a:solidFill>
                  <a:srgbClr val="000000"/>
                </a:solidFill>
                <a:latin typeface="Times New Roman"/>
              </a:rPr>
              <a:t>&lt;footer&gt;</a:t>
            </a:r>
            <a:endParaRPr b="0" lang="en-GB" sz="1400" spc="-1" strike="noStrike">
              <a:solidFill>
                <a:srgbClr val="000000"/>
              </a:solidFill>
              <a:latin typeface="Times New Roman"/>
            </a:endParaRPr>
          </a:p>
        </p:txBody>
      </p:sp>
      <p:sp>
        <p:nvSpPr>
          <p:cNvPr id="169" name="PlaceHolder 6"/>
          <p:cNvSpPr>
            <a:spLocks noGrp="1"/>
          </p:cNvSpPr>
          <p:nvPr>
            <p:ph type="sldNum" idx="15"/>
          </p:nvPr>
        </p:nvSpPr>
        <p:spPr>
          <a:xfrm>
            <a:off x="4278960" y="10157400"/>
            <a:ext cx="3280680" cy="534240"/>
          </a:xfrm>
          <a:prstGeom prst="rect">
            <a:avLst/>
          </a:prstGeom>
          <a:noFill/>
          <a:ln w="0">
            <a:noFill/>
          </a:ln>
        </p:spPr>
        <p:txBody>
          <a:bodyPr lIns="0" rIns="0" tIns="0" bIns="0" anchor="b">
            <a:noAutofit/>
          </a:bodyPr>
          <a:lstStyle>
            <a:lvl1pPr indent="0" algn="r">
              <a:buNone/>
              <a:defRPr b="0" lang="en-GB" sz="1400" spc="-1" strike="noStrike">
                <a:solidFill>
                  <a:srgbClr val="000000"/>
                </a:solidFill>
                <a:latin typeface="Times New Roman"/>
              </a:defRPr>
            </a:lvl1pPr>
          </a:lstStyle>
          <a:p>
            <a:pPr indent="0" algn="r">
              <a:buNone/>
            </a:pPr>
            <a:fld id="{E0855063-DA00-4EBF-AD9F-477383105D98}" type="slidenum">
              <a:rPr b="0" lang="en-GB" sz="1400" spc="-1" strike="noStrike">
                <a:solidFill>
                  <a:srgbClr val="000000"/>
                </a:solidFill>
                <a:latin typeface="Times New Roman"/>
              </a:rPr>
              <a:t>&lt;number&gt;</a:t>
            </a:fld>
            <a:endParaRPr b="0" lang="en-GB" sz="1400" spc="-1" strike="noStrike">
              <a:solidFill>
                <a:srgbClr val="000000"/>
              </a:solidFill>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_rels/notesSlide42.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
</Relationships>
</file>

<file path=ppt/notesSlides/_rels/notesSlide43.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
</Relationships>
</file>

<file path=ppt/notesSlides/_rels/notesSlide44.xml.rels><?xml version="1.0" encoding="UTF-8"?>
<Relationships xmlns="http://schemas.openxmlformats.org/package/2006/relationships"><Relationship Id="rId1" Type="http://schemas.openxmlformats.org/officeDocument/2006/relationships/slide" Target="../slides/slide44.xml"/><Relationship Id="rId2" Type="http://schemas.openxmlformats.org/officeDocument/2006/relationships/notesMaster" Target="../notesMasters/notesMaster1.xml"/>
</Relationships>
</file>

<file path=ppt/notesSlides/_rels/notesSlide46.xml.rels><?xml version="1.0" encoding="UTF-8"?>
<Relationships xmlns="http://schemas.openxmlformats.org/package/2006/relationships"><Relationship Id="rId1" Type="http://schemas.openxmlformats.org/officeDocument/2006/relationships/slide" Target="../slides/slide46.xml"/><Relationship Id="rId2" Type="http://schemas.openxmlformats.org/officeDocument/2006/relationships/notesMaster" Target="../notesMasters/notesMaster1.xml"/>
</Relationships>
</file>

<file path=ppt/notesSlides/_rels/notesSlide47.xml.rels><?xml version="1.0" encoding="UTF-8"?>
<Relationships xmlns="http://schemas.openxmlformats.org/package/2006/relationships"><Relationship Id="rId1" Type="http://schemas.openxmlformats.org/officeDocument/2006/relationships/slide" Target="../slides/slide47.xml"/><Relationship Id="rId2" Type="http://schemas.openxmlformats.org/officeDocument/2006/relationships/notesMaster" Target="../notesMasters/notesMaster1.xml"/>
</Relationships>
</file>

<file path=ppt/notesSlides/_rels/notesSlide49.xml.rels><?xml version="1.0" encoding="UTF-8"?>
<Relationships xmlns="http://schemas.openxmlformats.org/package/2006/relationships"><Relationship Id="rId1" Type="http://schemas.openxmlformats.org/officeDocument/2006/relationships/slide" Target="../slides/slide49.xml"/><Relationship Id="rId2" Type="http://schemas.openxmlformats.org/officeDocument/2006/relationships/notesMaster" Target="../notesMasters/notesMaster1.xml"/>
</Relationships>
</file>

<file path=ppt/notesSlides/_rels/notesSlide50.xml.rels><?xml version="1.0" encoding="UTF-8"?>
<Relationships xmlns="http://schemas.openxmlformats.org/package/2006/relationships"><Relationship Id="rId1" Type="http://schemas.openxmlformats.org/officeDocument/2006/relationships/slide" Target="../slides/slide50.xml"/><Relationship Id="rId2" Type="http://schemas.openxmlformats.org/officeDocument/2006/relationships/notesMaster" Target="../notesMasters/notesMaster1.xml"/>
</Relationships>
</file>

<file path=ppt/notesSlides/_rels/notesSlide51.xml.rels><?xml version="1.0" encoding="UTF-8"?>
<Relationships xmlns="http://schemas.openxmlformats.org/package/2006/relationships"><Relationship Id="rId1" Type="http://schemas.openxmlformats.org/officeDocument/2006/relationships/slide" Target="../slides/slide51.xml"/><Relationship Id="rId2" Type="http://schemas.openxmlformats.org/officeDocument/2006/relationships/notesMaster" Target="../notesMasters/notesMaster1.xml"/>
</Relationships>
</file>

<file path=ppt/notesSlides/_rels/notesSlide60.xml.rels><?xml version="1.0" encoding="UTF-8"?>
<Relationships xmlns="http://schemas.openxmlformats.org/package/2006/relationships"><Relationship Id="rId1" Type="http://schemas.openxmlformats.org/officeDocument/2006/relationships/slide" Target="../slides/slide60.xml"/><Relationship Id="rId2" Type="http://schemas.openxmlformats.org/officeDocument/2006/relationships/notesMaster" Target="../notesMasters/notesMaster1.xml"/>
</Relationships>
</file>

<file path=ppt/notesSlides/_rels/notesSlide61.xml.rels><?xml version="1.0" encoding="UTF-8"?>
<Relationships xmlns="http://schemas.openxmlformats.org/package/2006/relationships"><Relationship Id="rId1" Type="http://schemas.openxmlformats.org/officeDocument/2006/relationships/slide" Target="../slides/slide61.xml"/><Relationship Id="rId2" Type="http://schemas.openxmlformats.org/officeDocument/2006/relationships/notesMaster" Target="../notesMasters/notesMaster1.xml"/>
</Relationships>
</file>

<file path=ppt/notesSlides/_rels/notesSlide62.xml.rels><?xml version="1.0" encoding="UTF-8"?>
<Relationships xmlns="http://schemas.openxmlformats.org/package/2006/relationships"><Relationship Id="rId1" Type="http://schemas.openxmlformats.org/officeDocument/2006/relationships/slide" Target="../slides/slide62.xml"/><Relationship Id="rId2" Type="http://schemas.openxmlformats.org/officeDocument/2006/relationships/notesMaster" Target="../notesMasters/notesMaster1.xml"/>
</Relationships>
</file>

<file path=ppt/notesSlides/_rels/notesSlide64.xml.rels><?xml version="1.0" encoding="UTF-8"?>
<Relationships xmlns="http://schemas.openxmlformats.org/package/2006/relationships"><Relationship Id="rId1" Type="http://schemas.openxmlformats.org/officeDocument/2006/relationships/slide" Target="../slides/slide64.xml"/><Relationship Id="rId2" Type="http://schemas.openxmlformats.org/officeDocument/2006/relationships/notesMaster" Target="../notesMasters/notesMaster1.xml"/>
</Relationships>
</file>

<file path=ppt/notesSlides/_rels/notesSlide65.xml.rels><?xml version="1.0" encoding="UTF-8"?>
<Relationships xmlns="http://schemas.openxmlformats.org/package/2006/relationships"><Relationship Id="rId1" Type="http://schemas.openxmlformats.org/officeDocument/2006/relationships/slide" Target="../slides/slide65.xml"/><Relationship Id="rId2" Type="http://schemas.openxmlformats.org/officeDocument/2006/relationships/notesMaster" Target="../notesMasters/notesMaster1.xml"/>
</Relationships>
</file>

<file path=ppt/notesSlides/_rels/notesSlide66.xml.rels><?xml version="1.0" encoding="UTF-8"?>
<Relationships xmlns="http://schemas.openxmlformats.org/package/2006/relationships"><Relationship Id="rId1" Type="http://schemas.openxmlformats.org/officeDocument/2006/relationships/slide" Target="../slides/slide66.xml"/><Relationship Id="rId2" Type="http://schemas.openxmlformats.org/officeDocument/2006/relationships/notesMaster" Target="../notesMasters/notesMaster1.xml"/>
</Relationships>
</file>

<file path=ppt/notesSlides/_rels/notesSlide67.xml.rels><?xml version="1.0" encoding="UTF-8"?>
<Relationships xmlns="http://schemas.openxmlformats.org/package/2006/relationships"><Relationship Id="rId1" Type="http://schemas.openxmlformats.org/officeDocument/2006/relationships/slide" Target="../slides/slide67.xml"/><Relationship Id="rId2" Type="http://schemas.openxmlformats.org/officeDocument/2006/relationships/notesMaster" Target="../notesMasters/notesMaster1.xml"/>
</Relationships>
</file>

<file path=ppt/notesSlides/_rels/notesSlide68.xml.rels><?xml version="1.0" encoding="UTF-8"?>
<Relationships xmlns="http://schemas.openxmlformats.org/package/2006/relationships"><Relationship Id="rId1" Type="http://schemas.openxmlformats.org/officeDocument/2006/relationships/slide" Target="../slides/slide68.xml"/><Relationship Id="rId2" Type="http://schemas.openxmlformats.org/officeDocument/2006/relationships/notesMaster" Target="../notesMasters/notesMaster1.xml"/>
</Relationships>
</file>

<file path=ppt/notesSlides/_rels/notesSlide69.xml.rels><?xml version="1.0" encoding="UTF-8"?>
<Relationships xmlns="http://schemas.openxmlformats.org/package/2006/relationships"><Relationship Id="rId1" Type="http://schemas.openxmlformats.org/officeDocument/2006/relationships/slide" Target="../slides/slide69.xml"/><Relationship Id="rId2" Type="http://schemas.openxmlformats.org/officeDocument/2006/relationships/notesMaster" Target="../notesMasters/notesMaster1.xml"/>
</Relationships>
</file>

<file path=ppt/notesSlides/_rels/notesSlide70.xml.rels><?xml version="1.0" encoding="UTF-8"?>
<Relationships xmlns="http://schemas.openxmlformats.org/package/2006/relationships"><Relationship Id="rId1" Type="http://schemas.openxmlformats.org/officeDocument/2006/relationships/slide" Target="../slides/slide70.xml"/><Relationship Id="rId2" Type="http://schemas.openxmlformats.org/officeDocument/2006/relationships/notesMaster" Target="../notesMasters/notesMaster1.xml"/>
</Relationships>
</file>

<file path=ppt/notesSlides/_rels/notesSlide71.xml.rels><?xml version="1.0" encoding="UTF-8"?>
<Relationships xmlns="http://schemas.openxmlformats.org/package/2006/relationships"><Relationship Id="rId1" Type="http://schemas.openxmlformats.org/officeDocument/2006/relationships/slide" Target="../slides/slide71.xml"/><Relationship Id="rId2" Type="http://schemas.openxmlformats.org/officeDocument/2006/relationships/notesMaster" Target="../notesMasters/notesMaster1.xml"/>
</Relationship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87" name="PlaceHolder 1"/>
          <p:cNvSpPr>
            <a:spLocks noGrp="1"/>
          </p:cNvSpPr>
          <p:nvPr>
            <p:ph type="sldImg"/>
          </p:nvPr>
        </p:nvSpPr>
        <p:spPr>
          <a:xfrm>
            <a:off x="1143000" y="685800"/>
            <a:ext cx="4573080" cy="3428640"/>
          </a:xfrm>
          <a:prstGeom prst="rect">
            <a:avLst/>
          </a:prstGeom>
          <a:ln w="0">
            <a:noFill/>
          </a:ln>
        </p:spPr>
      </p:sp>
      <p:sp>
        <p:nvSpPr>
          <p:cNvPr id="2988" name="PlaceHolder 2"/>
          <p:cNvSpPr>
            <a:spLocks noGrp="1"/>
          </p:cNvSpPr>
          <p:nvPr>
            <p:ph type="body"/>
          </p:nvPr>
        </p:nvSpPr>
        <p:spPr>
          <a:xfrm>
            <a:off x="912960" y="4343040"/>
            <a:ext cx="5031720" cy="4114800"/>
          </a:xfrm>
          <a:prstGeom prst="rect">
            <a:avLst/>
          </a:prstGeom>
          <a:solidFill>
            <a:srgbClr val="ffffff"/>
          </a:solidFill>
          <a:ln w="0">
            <a:solidFill>
              <a:srgbClr val="000000"/>
            </a:solidFill>
          </a:ln>
        </p:spPr>
        <p:txBody>
          <a:bodyPr anchor="t">
            <a:noAutofit/>
          </a:bodyPr>
          <a:p>
            <a:pPr marL="228600" indent="0">
              <a:lnSpc>
                <a:spcPct val="100000"/>
              </a:lnSpc>
              <a:buNone/>
              <a:tabLst>
                <a:tab algn="l" pos="0"/>
              </a:tabLst>
            </a:pPr>
            <a:r>
              <a:rPr b="0" lang="en-US" sz="2000" spc="-1" strike="noStrike">
                <a:solidFill>
                  <a:srgbClr val="000000"/>
                </a:solidFill>
                <a:latin typeface="Times New Roman"/>
                <a:ea typeface="ＭＳ Ｐゴシック"/>
              </a:rPr>
              <a:t>When we don’t have labels (I.e., f) we have an unsupervised learning problem.</a:t>
            </a:r>
            <a:endParaRPr b="0" lang="en-GB" sz="2000" spc="-1" strike="noStrike">
              <a:solidFill>
                <a:srgbClr val="000000"/>
              </a:solidFill>
              <a:latin typeface="Arial"/>
            </a:endParaRPr>
          </a:p>
          <a:p>
            <a:pPr marL="228600" indent="0">
              <a:lnSpc>
                <a:spcPct val="100000"/>
              </a:lnSpc>
              <a:buNone/>
              <a:tabLst>
                <a:tab algn="l" pos="0"/>
              </a:tabLst>
            </a:pPr>
            <a:endParaRPr b="0" lang="en-GB" sz="2000" spc="-1" strike="noStrike">
              <a:solidFill>
                <a:srgbClr val="000000"/>
              </a:solidFill>
              <a:latin typeface="Arial"/>
            </a:endParaRPr>
          </a:p>
          <a:p>
            <a:pPr marL="228600" indent="0">
              <a:lnSpc>
                <a:spcPct val="100000"/>
              </a:lnSpc>
              <a:buNone/>
              <a:tabLst>
                <a:tab algn="l" pos="0"/>
              </a:tabLst>
            </a:pPr>
            <a:r>
              <a:rPr b="0" lang="en-US" sz="2000" spc="-1" strike="noStrike">
                <a:solidFill>
                  <a:srgbClr val="000000"/>
                </a:solidFill>
                <a:latin typeface="Times New Roman"/>
                <a:ea typeface="ＭＳ Ｐゴシック"/>
              </a:rPr>
              <a:t>We can apply clustering to</a:t>
            </a:r>
            <a:endParaRPr b="0" lang="en-GB" sz="2000" spc="-1" strike="noStrike">
              <a:solidFill>
                <a:srgbClr val="000000"/>
              </a:solidFill>
              <a:latin typeface="Arial"/>
            </a:endParaRPr>
          </a:p>
          <a:p>
            <a:pPr marL="228600" indent="0">
              <a:lnSpc>
                <a:spcPct val="100000"/>
              </a:lnSpc>
              <a:buNone/>
              <a:tabLst>
                <a:tab algn="l" pos="0"/>
              </a:tabLst>
            </a:pPr>
            <a:endParaRPr b="0" lang="en-GB" sz="2000" spc="-1" strike="noStrike">
              <a:solidFill>
                <a:srgbClr val="000000"/>
              </a:solidFill>
              <a:latin typeface="Arial"/>
            </a:endParaRPr>
          </a:p>
          <a:p>
            <a:pPr marL="228600" indent="-228600">
              <a:lnSpc>
                <a:spcPct val="100000"/>
              </a:lnSpc>
              <a:buClr>
                <a:srgbClr val="000000"/>
              </a:buClr>
              <a:buFont typeface="OpenSymbol"/>
              <a:buAutoNum type="arabicParenR"/>
              <a:tabLst>
                <a:tab algn="l" pos="0"/>
              </a:tabLst>
            </a:pPr>
            <a:r>
              <a:rPr b="0" lang="en-US" sz="2000" spc="-1" strike="noStrike">
                <a:solidFill>
                  <a:srgbClr val="000000"/>
                </a:solidFill>
                <a:latin typeface="Times New Roman"/>
                <a:ea typeface="ＭＳ Ｐゴシック"/>
              </a:rPr>
              <a:t>Find the prototypes  in our data – for example to find similar customers</a:t>
            </a:r>
            <a:endParaRPr b="0" lang="en-GB" sz="2000" spc="-1" strike="noStrike">
              <a:solidFill>
                <a:srgbClr val="000000"/>
              </a:solidFill>
              <a:latin typeface="Arial"/>
            </a:endParaRPr>
          </a:p>
          <a:p>
            <a:pPr marL="228600" indent="-228600">
              <a:lnSpc>
                <a:spcPct val="100000"/>
              </a:lnSpc>
              <a:buClr>
                <a:srgbClr val="000000"/>
              </a:buClr>
              <a:buFont typeface="OpenSymbol"/>
              <a:buAutoNum type="arabicParenR"/>
              <a:tabLst>
                <a:tab algn="l" pos="0"/>
              </a:tabLst>
            </a:pPr>
            <a:r>
              <a:rPr b="0" lang="en-US" sz="2000" spc="-1" strike="noStrike">
                <a:solidFill>
                  <a:srgbClr val="000000"/>
                </a:solidFill>
                <a:latin typeface="Times New Roman"/>
                <a:ea typeface="ＭＳ Ｐゴシック"/>
              </a:rPr>
              <a:t>Find the large groups of similar observations to identify deviations/anomalies/outliers.</a:t>
            </a:r>
            <a:endParaRPr b="0" lang="en-GB" sz="2000" spc="-1" strike="noStrike">
              <a:solidFill>
                <a:srgbClr val="000000"/>
              </a:solidFill>
              <a:latin typeface="Arial"/>
            </a:endParaRPr>
          </a:p>
          <a:p>
            <a:pPr indent="0">
              <a:lnSpc>
                <a:spcPct val="100000"/>
              </a:lnSpc>
              <a:buNone/>
              <a:tabLst>
                <a:tab algn="l" pos="0"/>
              </a:tabLst>
            </a:pPr>
            <a:endParaRPr b="0" lang="en-GB" sz="2000" spc="-1" strike="noStrike">
              <a:solidFill>
                <a:srgbClr val="000000"/>
              </a:solidFill>
              <a:latin typeface="Arial"/>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89" name="PlaceHolder 1"/>
          <p:cNvSpPr>
            <a:spLocks noGrp="1"/>
          </p:cNvSpPr>
          <p:nvPr>
            <p:ph type="sldImg"/>
          </p:nvPr>
        </p:nvSpPr>
        <p:spPr>
          <a:xfrm>
            <a:off x="1143000" y="685800"/>
            <a:ext cx="4571640" cy="3428640"/>
          </a:xfrm>
          <a:prstGeom prst="rect">
            <a:avLst/>
          </a:prstGeom>
          <a:ln w="0">
            <a:noFill/>
          </a:ln>
        </p:spPr>
      </p:sp>
      <p:sp>
        <p:nvSpPr>
          <p:cNvPr id="2990" name="PlaceHolder 2"/>
          <p:cNvSpPr>
            <a:spLocks noGrp="1"/>
          </p:cNvSpPr>
          <p:nvPr>
            <p:ph type="body"/>
          </p:nvPr>
        </p:nvSpPr>
        <p:spPr>
          <a:xfrm>
            <a:off x="685800" y="4343400"/>
            <a:ext cx="5486040" cy="4114440"/>
          </a:xfrm>
          <a:prstGeom prst="rect">
            <a:avLst/>
          </a:prstGeom>
          <a:noFill/>
          <a:ln w="0">
            <a:no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Until now we have assumed that the training data is labeled.</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Now we look at what can we do with data when we have not labels.</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\item Example: group customer behavior, find similar buying patterns.</a:t>
            </a:r>
            <a:endParaRPr b="0" lang="en-GB" sz="2000" spc="-1" strike="noStrike">
              <a:solidFill>
                <a:srgbClr val="000000"/>
              </a:solidFill>
              <a:latin typeface="Arial"/>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91" name="PlaceHolder 1"/>
          <p:cNvSpPr>
            <a:spLocks noGrp="1"/>
          </p:cNvSpPr>
          <p:nvPr>
            <p:ph type="sldImg"/>
          </p:nvPr>
        </p:nvSpPr>
        <p:spPr>
          <a:xfrm>
            <a:off x="1127160" y="701640"/>
            <a:ext cx="4587480" cy="3439800"/>
          </a:xfrm>
          <a:prstGeom prst="rect">
            <a:avLst/>
          </a:prstGeom>
          <a:ln w="0">
            <a:noFill/>
          </a:ln>
        </p:spPr>
      </p:sp>
      <p:sp>
        <p:nvSpPr>
          <p:cNvPr id="2992" name="PlaceHolder 2"/>
          <p:cNvSpPr>
            <a:spLocks noGrp="1"/>
          </p:cNvSpPr>
          <p:nvPr>
            <p:ph type="body"/>
          </p:nvPr>
        </p:nvSpPr>
        <p:spPr>
          <a:xfrm>
            <a:off x="685800" y="4343400"/>
            <a:ext cx="5486040" cy="4114440"/>
          </a:xfrm>
          <a:prstGeom prst="rect">
            <a:avLst/>
          </a:prstGeom>
          <a:solidFill>
            <a:srgbClr val="ffffff"/>
          </a:solidFill>
          <a:ln w="0">
            <a:solidFill>
              <a:srgbClr val="000000"/>
            </a:solid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Data</a:t>
            </a:r>
            <a:endParaRPr b="0" lang="en-GB" sz="2000" spc="-1" strike="noStrike">
              <a:solidFill>
                <a:srgbClr val="000000"/>
              </a:solidFill>
              <a:latin typeface="Arial"/>
            </a:endParaRPr>
          </a:p>
        </p:txBody>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93" name="PlaceHolder 1"/>
          <p:cNvSpPr>
            <a:spLocks noGrp="1"/>
          </p:cNvSpPr>
          <p:nvPr>
            <p:ph type="sldImg"/>
          </p:nvPr>
        </p:nvSpPr>
        <p:spPr>
          <a:xfrm>
            <a:off x="1143000" y="685800"/>
            <a:ext cx="4571640" cy="3428640"/>
          </a:xfrm>
          <a:prstGeom prst="rect">
            <a:avLst/>
          </a:prstGeom>
          <a:ln w="0">
            <a:noFill/>
          </a:ln>
        </p:spPr>
      </p:sp>
      <p:sp>
        <p:nvSpPr>
          <p:cNvPr id="2994" name="PlaceHolder 2"/>
          <p:cNvSpPr>
            <a:spLocks noGrp="1"/>
          </p:cNvSpPr>
          <p:nvPr>
            <p:ph type="body"/>
          </p:nvPr>
        </p:nvSpPr>
        <p:spPr>
          <a:xfrm>
            <a:off x="685800" y="4343400"/>
            <a:ext cx="5486040" cy="4114440"/>
          </a:xfrm>
          <a:prstGeom prst="rect">
            <a:avLst/>
          </a:prstGeom>
          <a:noFill/>
          <a:ln w="0">
            <a:no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Have class break into groups and invent clustering algorithms.</a:t>
            </a:r>
            <a:endParaRPr b="0" lang="en-GB" sz="2000" spc="-1" strike="noStrike">
              <a:solidFill>
                <a:srgbClr val="000000"/>
              </a:solidFill>
              <a:latin typeface="Arial"/>
            </a:endParaRPr>
          </a:p>
        </p:txBody>
      </p:sp>
    </p:spTree>
  </p:cSld>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95" name="PlaceHolder 1"/>
          <p:cNvSpPr>
            <a:spLocks noGrp="1"/>
          </p:cNvSpPr>
          <p:nvPr>
            <p:ph type="sldImg"/>
          </p:nvPr>
        </p:nvSpPr>
        <p:spPr>
          <a:xfrm>
            <a:off x="1143000" y="685800"/>
            <a:ext cx="4571640" cy="3428640"/>
          </a:xfrm>
          <a:prstGeom prst="rect">
            <a:avLst/>
          </a:prstGeom>
          <a:ln w="0">
            <a:noFill/>
          </a:ln>
        </p:spPr>
      </p:sp>
      <p:sp>
        <p:nvSpPr>
          <p:cNvPr id="2996" name="PlaceHolder 2"/>
          <p:cNvSpPr>
            <a:spLocks noGrp="1"/>
          </p:cNvSpPr>
          <p:nvPr>
            <p:ph type="body"/>
          </p:nvPr>
        </p:nvSpPr>
        <p:spPr>
          <a:xfrm>
            <a:off x="685800" y="4343400"/>
            <a:ext cx="5486040" cy="4114440"/>
          </a:xfrm>
          <a:prstGeom prst="rect">
            <a:avLst/>
          </a:prstGeom>
          <a:noFill/>
          <a:ln w="0">
            <a:no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In this case, the two highly separated subtrees are highly suggestive of two clusters. </a:t>
            </a:r>
            <a:r>
              <a:rPr b="0" lang="en-US" sz="1100" spc="-1" strike="noStrike">
                <a:solidFill>
                  <a:srgbClr val="000000"/>
                </a:solidFill>
                <a:latin typeface="Times New Roman"/>
                <a:ea typeface="ＭＳ Ｐゴシック"/>
              </a:rPr>
              <a:t>(Things are rarely this clear cut, unfortunately)</a:t>
            </a:r>
            <a:endParaRPr b="0" lang="en-GB" sz="1100" spc="-1" strike="noStrike">
              <a:solidFill>
                <a:srgbClr val="000000"/>
              </a:solidFill>
              <a:latin typeface="Arial"/>
            </a:endParaRPr>
          </a:p>
        </p:txBody>
      </p:sp>
    </p:spTree>
  </p:cSld>
</p:notes>
</file>

<file path=ppt/notesSlides/notesSlide4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97" name="PlaceHolder 1"/>
          <p:cNvSpPr>
            <a:spLocks noGrp="1"/>
          </p:cNvSpPr>
          <p:nvPr>
            <p:ph type="sldImg"/>
          </p:nvPr>
        </p:nvSpPr>
        <p:spPr>
          <a:xfrm>
            <a:off x="1143000" y="685800"/>
            <a:ext cx="4571640" cy="3428640"/>
          </a:xfrm>
          <a:prstGeom prst="rect">
            <a:avLst/>
          </a:prstGeom>
          <a:ln w="0">
            <a:noFill/>
          </a:ln>
        </p:spPr>
      </p:sp>
      <p:sp>
        <p:nvSpPr>
          <p:cNvPr id="2998" name="PlaceHolder 2"/>
          <p:cNvSpPr>
            <a:spLocks noGrp="1"/>
          </p:cNvSpPr>
          <p:nvPr>
            <p:ph type="body"/>
          </p:nvPr>
        </p:nvSpPr>
        <p:spPr>
          <a:xfrm>
            <a:off x="685800" y="4343400"/>
            <a:ext cx="5486040" cy="4114440"/>
          </a:xfrm>
          <a:prstGeom prst="rect">
            <a:avLst/>
          </a:prstGeom>
          <a:noFill/>
          <a:ln w="0">
            <a:no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Assuming all features are important</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normalized</a:t>
            </a:r>
            <a:endParaRPr b="0" lang="en-GB" sz="2000" spc="-1" strike="noStrike">
              <a:solidFill>
                <a:srgbClr val="000000"/>
              </a:solidFill>
              <a:latin typeface="Arial"/>
            </a:endParaRPr>
          </a:p>
        </p:txBody>
      </p:sp>
    </p:spTree>
  </p:cSld>
</p:notes>
</file>

<file path=ppt/notesSlides/notesSlide4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99" name="PlaceHolder 1"/>
          <p:cNvSpPr>
            <a:spLocks noGrp="1"/>
          </p:cNvSpPr>
          <p:nvPr>
            <p:ph type="sldImg"/>
          </p:nvPr>
        </p:nvSpPr>
        <p:spPr>
          <a:xfrm>
            <a:off x="1143000" y="685800"/>
            <a:ext cx="4571640" cy="3428640"/>
          </a:xfrm>
          <a:prstGeom prst="rect">
            <a:avLst/>
          </a:prstGeom>
          <a:ln w="0">
            <a:noFill/>
          </a:ln>
        </p:spPr>
      </p:sp>
      <p:sp>
        <p:nvSpPr>
          <p:cNvPr id="3000" name="PlaceHolder 2"/>
          <p:cNvSpPr>
            <a:spLocks noGrp="1"/>
          </p:cNvSpPr>
          <p:nvPr>
            <p:ph type="body"/>
          </p:nvPr>
        </p:nvSpPr>
        <p:spPr>
          <a:xfrm>
            <a:off x="685800" y="4343400"/>
            <a:ext cx="5486040" cy="4114440"/>
          </a:xfrm>
          <a:prstGeom prst="rect">
            <a:avLst/>
          </a:prstGeom>
          <a:noFill/>
          <a:ln w="0">
            <a:no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If we say that two examples belong to the same cluster if the Euclidean distance bwtween them is less than some distance d_o.  It is immediately obvious that the choice of d_o is </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critical.  If d_o is large all of the samples will be assigned to one cluster, if d_o is very small each sample will form an isolated singleton cluster.  To obtain natural clusters, d_o will have to be greater than the typical within cluster distances and less than the typical between cluster distances.</a:t>
            </a:r>
            <a:endParaRPr b="0" lang="en-GB" sz="2000" spc="-1" strike="noStrike">
              <a:solidFill>
                <a:srgbClr val="000000"/>
              </a:solidFill>
              <a:latin typeface="Arial"/>
            </a:endParaRPr>
          </a:p>
        </p:txBody>
      </p:sp>
    </p:spTree>
  </p:cSld>
</p:notes>
</file>

<file path=ppt/notesSlides/notesSlide4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01" name="PlaceHolder 1"/>
          <p:cNvSpPr>
            <a:spLocks noGrp="1"/>
          </p:cNvSpPr>
          <p:nvPr>
            <p:ph type="sldImg"/>
          </p:nvPr>
        </p:nvSpPr>
        <p:spPr>
          <a:xfrm>
            <a:off x="1143000" y="685800"/>
            <a:ext cx="4571640" cy="3428640"/>
          </a:xfrm>
          <a:prstGeom prst="rect">
            <a:avLst/>
          </a:prstGeom>
          <a:ln w="0">
            <a:noFill/>
          </a:ln>
        </p:spPr>
      </p:sp>
      <p:sp>
        <p:nvSpPr>
          <p:cNvPr id="3002" name="PlaceHolder 2"/>
          <p:cNvSpPr>
            <a:spLocks noGrp="1"/>
          </p:cNvSpPr>
          <p:nvPr>
            <p:ph type="body"/>
          </p:nvPr>
        </p:nvSpPr>
        <p:spPr>
          <a:xfrm>
            <a:off x="685800" y="4343400"/>
            <a:ext cx="5486040" cy="4114440"/>
          </a:xfrm>
          <a:prstGeom prst="rect">
            <a:avLst/>
          </a:prstGeom>
          <a:noFill/>
          <a:ln w="0">
            <a:no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Isotropic means uniform in all directions</a:t>
            </a:r>
            <a:endParaRPr b="0" lang="en-GB" sz="2000" spc="-1" strike="noStrike">
              <a:solidFill>
                <a:srgbClr val="000000"/>
              </a:solidFill>
              <a:latin typeface="Arial"/>
            </a:endParaRPr>
          </a:p>
          <a:p>
            <a:pPr marL="216000" indent="0">
              <a:lnSpc>
                <a:spcPct val="100000"/>
              </a:lnSpc>
              <a:buNone/>
            </a:pP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Figure shows that simple scaling of the coordinate axes  can result  in a different grouping of the data into clusters.</a:t>
            </a:r>
            <a:endParaRPr b="0" lang="en-GB" sz="2000" spc="-1" strike="noStrike">
              <a:solidFill>
                <a:srgbClr val="000000"/>
              </a:solidFill>
              <a:latin typeface="Arial"/>
            </a:endParaRPr>
          </a:p>
          <a:p>
            <a:pPr marL="216000" indent="0">
              <a:lnSpc>
                <a:spcPct val="100000"/>
              </a:lnSpc>
              <a:buNone/>
            </a:pP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One way to achieve invariance is to normalize the data before clustering!!!</a:t>
            </a:r>
            <a:endParaRPr b="0" lang="en-GB" sz="2000" spc="-1" strike="noStrike">
              <a:solidFill>
                <a:srgbClr val="000000"/>
              </a:solidFill>
              <a:latin typeface="Arial"/>
            </a:endParaRPr>
          </a:p>
        </p:txBody>
      </p:sp>
    </p:spTree>
  </p:cSld>
</p:notes>
</file>

<file path=ppt/notesSlides/notesSlide4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03" name="PlaceHolder 1"/>
          <p:cNvSpPr>
            <a:spLocks noGrp="1"/>
          </p:cNvSpPr>
          <p:nvPr>
            <p:ph type="sldImg"/>
          </p:nvPr>
        </p:nvSpPr>
        <p:spPr>
          <a:xfrm>
            <a:off x="1143000" y="685800"/>
            <a:ext cx="4571640" cy="3428640"/>
          </a:xfrm>
          <a:prstGeom prst="rect">
            <a:avLst/>
          </a:prstGeom>
          <a:ln w="0">
            <a:noFill/>
          </a:ln>
        </p:spPr>
      </p:sp>
      <p:sp>
        <p:nvSpPr>
          <p:cNvPr id="3004" name="PlaceHolder 2"/>
          <p:cNvSpPr>
            <a:spLocks noGrp="1"/>
          </p:cNvSpPr>
          <p:nvPr>
            <p:ph type="body"/>
          </p:nvPr>
        </p:nvSpPr>
        <p:spPr>
          <a:xfrm>
            <a:off x="685800" y="4343400"/>
            <a:ext cx="5486040" cy="4114440"/>
          </a:xfrm>
          <a:prstGeom prst="rect">
            <a:avLst/>
          </a:prstGeom>
          <a:noFill/>
          <a:ln w="0">
            <a:no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Q = 1 we have the manhattan distance, if q = 2 we have the euclidean distance….</a:t>
            </a:r>
            <a:endParaRPr b="0" lang="en-GB" sz="2000" spc="-1" strike="noStrike">
              <a:solidFill>
                <a:srgbClr val="000000"/>
              </a:solidFill>
              <a:latin typeface="Arial"/>
            </a:endParaRPr>
          </a:p>
        </p:txBody>
      </p:sp>
    </p:spTree>
  </p:cSld>
</p:notes>
</file>

<file path=ppt/notesSlides/notesSlide4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05" name="PlaceHolder 1"/>
          <p:cNvSpPr>
            <a:spLocks noGrp="1"/>
          </p:cNvSpPr>
          <p:nvPr>
            <p:ph type="sldImg"/>
          </p:nvPr>
        </p:nvSpPr>
        <p:spPr>
          <a:xfrm>
            <a:off x="1143000" y="685800"/>
            <a:ext cx="4571640" cy="3428640"/>
          </a:xfrm>
          <a:prstGeom prst="rect">
            <a:avLst/>
          </a:prstGeom>
          <a:ln w="0">
            <a:noFill/>
          </a:ln>
        </p:spPr>
      </p:sp>
      <p:sp>
        <p:nvSpPr>
          <p:cNvPr id="3006" name="PlaceHolder 2"/>
          <p:cNvSpPr>
            <a:spLocks noGrp="1"/>
          </p:cNvSpPr>
          <p:nvPr>
            <p:ph type="body"/>
          </p:nvPr>
        </p:nvSpPr>
        <p:spPr>
          <a:xfrm>
            <a:off x="685800" y="4343400"/>
            <a:ext cx="5486040" cy="4114440"/>
          </a:xfrm>
          <a:prstGeom prst="rect">
            <a:avLst/>
          </a:prstGeom>
          <a:noFill/>
          <a:ln w="0">
            <a:no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Q = 1 we have the manhattan distance, if q = 2 we have the euclidean distance….</a:t>
            </a:r>
            <a:endParaRPr b="0" lang="en-GB" sz="2000" spc="-1" strike="noStrike">
              <a:solidFill>
                <a:srgbClr val="000000"/>
              </a:solidFill>
              <a:latin typeface="Arial"/>
            </a:endParaRPr>
          </a:p>
        </p:txBody>
      </p:sp>
    </p:spTree>
  </p:cSld>
</p:notes>
</file>

<file path=ppt/notesSlides/notesSlide4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07" name="PlaceHolder 1"/>
          <p:cNvSpPr>
            <a:spLocks noGrp="1"/>
          </p:cNvSpPr>
          <p:nvPr>
            <p:ph type="sldImg"/>
          </p:nvPr>
        </p:nvSpPr>
        <p:spPr>
          <a:xfrm>
            <a:off x="1143000" y="685800"/>
            <a:ext cx="4571640" cy="3428640"/>
          </a:xfrm>
          <a:prstGeom prst="rect">
            <a:avLst/>
          </a:prstGeom>
          <a:ln w="0">
            <a:noFill/>
          </a:ln>
        </p:spPr>
      </p:sp>
      <p:sp>
        <p:nvSpPr>
          <p:cNvPr id="3008" name="PlaceHolder 2"/>
          <p:cNvSpPr>
            <a:spLocks noGrp="1"/>
          </p:cNvSpPr>
          <p:nvPr>
            <p:ph type="body"/>
          </p:nvPr>
        </p:nvSpPr>
        <p:spPr>
          <a:xfrm>
            <a:off x="685800" y="4343400"/>
            <a:ext cx="5486040" cy="4114440"/>
          </a:xfrm>
          <a:prstGeom prst="rect">
            <a:avLst/>
          </a:prstGeom>
          <a:noFill/>
          <a:ln w="0">
            <a:no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The value of J depends on how well the data are grouped into clusters</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and an optimal partitioning is defined to be one that minimizes J</a:t>
            </a:r>
            <a:endParaRPr b="0" lang="en-GB" sz="2000" spc="-1" strike="noStrike">
              <a:solidFill>
                <a:srgbClr val="000000"/>
              </a:solidFill>
              <a:latin typeface="Arial"/>
            </a:endParaRPr>
          </a:p>
          <a:p>
            <a:pPr marL="216000" indent="0">
              <a:lnSpc>
                <a:spcPct val="100000"/>
              </a:lnSpc>
              <a:buNone/>
            </a:pP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interpretation of criterion: for a given cluster $w_m$, the</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mean vector is the best representative of the samples in $w_m$</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in the sense that it minimizes the sum of the squared lengths of the ``error</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vectors''.  Thus J represents the total squared error incurred in representing the n samples by the $k$ cluster centers $w_1,...,w_k$</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This is a prototype view of clustering</a:t>
            </a:r>
            <a:endParaRPr b="0" lang="en-GB" sz="2000" spc="-1" strike="noStrike">
              <a:solidFill>
                <a:srgbClr val="000000"/>
              </a:solidFill>
              <a:latin typeface="Arial"/>
            </a:endParaRPr>
          </a:p>
          <a:p>
            <a:pPr marL="216000" indent="0">
              <a:lnSpc>
                <a:spcPct val="100000"/>
              </a:lnSpc>
              <a:buNone/>
            </a:pP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This is a good example.  This shows two of the four</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measurements of 150 examples of three species of Iris flowers</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(The iris data at UCI)</a:t>
            </a:r>
            <a:endParaRPr b="0" lang="en-GB" sz="2000" spc="-1" strike="noStrike">
              <a:solidFill>
                <a:srgbClr val="000000"/>
              </a:solidFill>
              <a:latin typeface="Arial"/>
            </a:endParaRPr>
          </a:p>
          <a:p>
            <a:pPr marL="216000" indent="0">
              <a:lnSpc>
                <a:spcPct val="100000"/>
              </a:lnSpc>
              <a:buNone/>
            </a:pPr>
            <a:endParaRPr b="0" lang="en-GB" sz="2000" spc="-1" strike="noStrike">
              <a:solidFill>
                <a:srgbClr val="000000"/>
              </a:solidFill>
              <a:latin typeface="Arial"/>
            </a:endParaRPr>
          </a:p>
        </p:txBody>
      </p:sp>
    </p:spTree>
  </p:cSld>
</p:notes>
</file>

<file path=ppt/notesSlides/notesSlide5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09" name="PlaceHolder 1"/>
          <p:cNvSpPr>
            <a:spLocks noGrp="1"/>
          </p:cNvSpPr>
          <p:nvPr>
            <p:ph type="sldImg"/>
          </p:nvPr>
        </p:nvSpPr>
        <p:spPr>
          <a:xfrm>
            <a:off x="1143000" y="685800"/>
            <a:ext cx="4571640" cy="3428640"/>
          </a:xfrm>
          <a:prstGeom prst="rect">
            <a:avLst/>
          </a:prstGeom>
          <a:ln w="0">
            <a:noFill/>
          </a:ln>
        </p:spPr>
      </p:sp>
      <p:sp>
        <p:nvSpPr>
          <p:cNvPr id="3010" name="PlaceHolder 2"/>
          <p:cNvSpPr>
            <a:spLocks noGrp="1"/>
          </p:cNvSpPr>
          <p:nvPr>
            <p:ph type="body"/>
          </p:nvPr>
        </p:nvSpPr>
        <p:spPr>
          <a:xfrm>
            <a:off x="685800" y="4343400"/>
            <a:ext cx="5486040" cy="4114440"/>
          </a:xfrm>
          <a:prstGeom prst="rect">
            <a:avLst/>
          </a:prstGeom>
          <a:noFill/>
          <a:ln w="0">
            <a:no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Hertzsprung and Russell diagram (often used to show the limitations</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of simple clustering algorithms.</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\item If $k$ = 2, this would not find the two clusters but would find two</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circles</a:t>
            </a:r>
            <a:endParaRPr b="0" lang="en-GB" sz="2000" spc="-1" strike="noStrike">
              <a:solidFill>
                <a:srgbClr val="000000"/>
              </a:solidFill>
              <a:latin typeface="Arial"/>
            </a:endParaRPr>
          </a:p>
        </p:txBody>
      </p:sp>
    </p:spTree>
  </p:cSld>
</p:notes>
</file>

<file path=ppt/notesSlides/notesSlide5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11" name="PlaceHolder 1"/>
          <p:cNvSpPr>
            <a:spLocks noGrp="1"/>
          </p:cNvSpPr>
          <p:nvPr>
            <p:ph type="sldImg"/>
          </p:nvPr>
        </p:nvSpPr>
        <p:spPr>
          <a:xfrm>
            <a:off x="1143000" y="685800"/>
            <a:ext cx="4571640" cy="3428640"/>
          </a:xfrm>
          <a:prstGeom prst="rect">
            <a:avLst/>
          </a:prstGeom>
          <a:ln w="0">
            <a:noFill/>
          </a:ln>
        </p:spPr>
      </p:sp>
      <p:sp>
        <p:nvSpPr>
          <p:cNvPr id="3012" name="PlaceHolder 2"/>
          <p:cNvSpPr>
            <a:spLocks noGrp="1"/>
          </p:cNvSpPr>
          <p:nvPr>
            <p:ph type="body"/>
          </p:nvPr>
        </p:nvSpPr>
        <p:spPr>
          <a:xfrm>
            <a:off x="685800" y="4343400"/>
            <a:ext cx="5486040" cy="4114440"/>
          </a:xfrm>
          <a:prstGeom prst="rect">
            <a:avLst/>
          </a:prstGeom>
          <a:noFill/>
          <a:ln w="0">
            <a:no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\item the sum of the squared error for a is smaller than for b</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\item If there are large differences in the numbers of samples in different clusters</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then it may happen that a partition that splits a large cluster is favored</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over one that maintains the integrity of the clusters merely because the</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slight reduction in squared error achieved is multiplied by many terms in the</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sum</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\item what about outliers?</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\item Although in this example the difference is probably small</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\item previous example is perhaps better -- given $k$ = 2,</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this would not find the two clusters but would find two circles</a:t>
            </a:r>
            <a:endParaRPr b="0" lang="en-GB" sz="2000" spc="-1" strike="noStrike">
              <a:solidFill>
                <a:srgbClr val="000000"/>
              </a:solidFill>
              <a:latin typeface="Arial"/>
            </a:endParaRPr>
          </a:p>
        </p:txBody>
      </p:sp>
    </p:spTree>
  </p:cSld>
</p:notes>
</file>

<file path=ppt/notesSlides/notesSlide6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13" name="PlaceHolder 1"/>
          <p:cNvSpPr>
            <a:spLocks noGrp="1"/>
          </p:cNvSpPr>
          <p:nvPr>
            <p:ph type="sldImg"/>
          </p:nvPr>
        </p:nvSpPr>
        <p:spPr>
          <a:xfrm>
            <a:off x="1143000" y="685800"/>
            <a:ext cx="4573080" cy="3428640"/>
          </a:xfrm>
          <a:prstGeom prst="rect">
            <a:avLst/>
          </a:prstGeom>
          <a:ln w="0">
            <a:noFill/>
          </a:ln>
        </p:spPr>
      </p:sp>
      <p:sp>
        <p:nvSpPr>
          <p:cNvPr id="3014" name="PlaceHolder 2"/>
          <p:cNvSpPr>
            <a:spLocks noGrp="1"/>
          </p:cNvSpPr>
          <p:nvPr>
            <p:ph type="body"/>
          </p:nvPr>
        </p:nvSpPr>
        <p:spPr>
          <a:xfrm>
            <a:off x="912960" y="4343040"/>
            <a:ext cx="5031720" cy="4114800"/>
          </a:xfrm>
          <a:prstGeom prst="rect">
            <a:avLst/>
          </a:prstGeom>
          <a:solidFill>
            <a:srgbClr val="ffffff"/>
          </a:solidFill>
          <a:ln w="0">
            <a:solidFill>
              <a:srgbClr val="000000"/>
            </a:solid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This is an example of redundant features.  Feature y provides the same cluster/grouping information as feature x.</a:t>
            </a:r>
            <a:endParaRPr b="0" lang="en-GB" sz="2000" spc="-1" strike="noStrike">
              <a:solidFill>
                <a:srgbClr val="000000"/>
              </a:solidFill>
              <a:latin typeface="Arial"/>
            </a:endParaRPr>
          </a:p>
        </p:txBody>
      </p:sp>
    </p:spTree>
  </p:cSld>
</p:notes>
</file>

<file path=ppt/notesSlides/notesSlide6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15" name="PlaceHolder 1"/>
          <p:cNvSpPr>
            <a:spLocks noGrp="1"/>
          </p:cNvSpPr>
          <p:nvPr>
            <p:ph type="sldImg"/>
          </p:nvPr>
        </p:nvSpPr>
        <p:spPr>
          <a:xfrm>
            <a:off x="1143000" y="685800"/>
            <a:ext cx="4573080" cy="3428640"/>
          </a:xfrm>
          <a:prstGeom prst="rect">
            <a:avLst/>
          </a:prstGeom>
          <a:ln w="0">
            <a:noFill/>
          </a:ln>
        </p:spPr>
      </p:sp>
      <p:sp>
        <p:nvSpPr>
          <p:cNvPr id="3016" name="PlaceHolder 2"/>
          <p:cNvSpPr>
            <a:spLocks noGrp="1"/>
          </p:cNvSpPr>
          <p:nvPr>
            <p:ph type="body"/>
          </p:nvPr>
        </p:nvSpPr>
        <p:spPr>
          <a:xfrm>
            <a:off x="912960" y="4343040"/>
            <a:ext cx="5031720" cy="4114800"/>
          </a:xfrm>
          <a:prstGeom prst="rect">
            <a:avLst/>
          </a:prstGeom>
          <a:solidFill>
            <a:srgbClr val="ffffff"/>
          </a:solidFill>
          <a:ln w="0">
            <a:solidFill>
              <a:srgbClr val="000000"/>
            </a:solid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This is how data looks like in feature x.  This is the data in feature y.  Feature y does not contribute to cluster discrimination.   It does not provide us any interesting structure.  We thus consider feature y here as irrelevant.</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Note that irrelevant features can misguide clustering results (especially when there are more irrelevant features than relevant ones).</a:t>
            </a:r>
            <a:endParaRPr b="0" lang="en-GB" sz="2000" spc="-1" strike="noStrike">
              <a:solidFill>
                <a:srgbClr val="000000"/>
              </a:solidFill>
              <a:latin typeface="Arial"/>
            </a:endParaRPr>
          </a:p>
        </p:txBody>
      </p:sp>
    </p:spTree>
  </p:cSld>
</p:notes>
</file>

<file path=ppt/notesSlides/notesSlide6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17" name="PlaceHolder 1"/>
          <p:cNvSpPr>
            <a:spLocks noGrp="1"/>
          </p:cNvSpPr>
          <p:nvPr>
            <p:ph type="sldImg"/>
          </p:nvPr>
        </p:nvSpPr>
        <p:spPr>
          <a:xfrm>
            <a:off x="1143000" y="685800"/>
            <a:ext cx="4573080" cy="3428640"/>
          </a:xfrm>
          <a:prstGeom prst="rect">
            <a:avLst/>
          </a:prstGeom>
          <a:ln w="0">
            <a:noFill/>
          </a:ln>
        </p:spPr>
      </p:sp>
      <p:sp>
        <p:nvSpPr>
          <p:cNvPr id="3018" name="PlaceHolder 2"/>
          <p:cNvSpPr>
            <a:spLocks noGrp="1"/>
          </p:cNvSpPr>
          <p:nvPr>
            <p:ph type="body"/>
          </p:nvPr>
        </p:nvSpPr>
        <p:spPr>
          <a:xfrm>
            <a:off x="912960" y="4343040"/>
            <a:ext cx="5031720" cy="4114800"/>
          </a:xfrm>
          <a:prstGeom prst="rect">
            <a:avLst/>
          </a:prstGeom>
          <a:solidFill>
            <a:srgbClr val="ffffff"/>
          </a:solidFill>
          <a:ln w="0">
            <a:solidFill>
              <a:srgbClr val="000000"/>
            </a:solid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The curse of D was coined by Richard Bellman in 1961 applied to the problem caused by the rapid increase in volume associated with adding extra dimensions to  a space.  Its an obstabcle because the local neighborhood in higher dimensions is no longer local -- the sparsity increases exponentially given a fixed amount of data points</a:t>
            </a:r>
            <a:endParaRPr b="0" lang="en-GB" sz="2000" spc="-1" strike="noStrike">
              <a:solidFill>
                <a:srgbClr val="000000"/>
              </a:solidFill>
              <a:latin typeface="Arial"/>
            </a:endParaRPr>
          </a:p>
        </p:txBody>
      </p:sp>
    </p:spTree>
  </p:cSld>
</p:notes>
</file>

<file path=ppt/notesSlides/notesSlide6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19" name="PlaceHolder 1"/>
          <p:cNvSpPr>
            <a:spLocks noGrp="1"/>
          </p:cNvSpPr>
          <p:nvPr>
            <p:ph type="sldImg"/>
          </p:nvPr>
        </p:nvSpPr>
        <p:spPr>
          <a:xfrm>
            <a:off x="1143000" y="685800"/>
            <a:ext cx="4573080" cy="3428640"/>
          </a:xfrm>
          <a:prstGeom prst="rect">
            <a:avLst/>
          </a:prstGeom>
          <a:ln w="0">
            <a:noFill/>
          </a:ln>
        </p:spPr>
      </p:sp>
      <p:sp>
        <p:nvSpPr>
          <p:cNvPr id="3020" name="PlaceHolder 2"/>
          <p:cNvSpPr>
            <a:spLocks noGrp="1"/>
          </p:cNvSpPr>
          <p:nvPr>
            <p:ph type="body"/>
          </p:nvPr>
        </p:nvSpPr>
        <p:spPr>
          <a:xfrm>
            <a:off x="912960" y="4343040"/>
            <a:ext cx="5031720" cy="4114800"/>
          </a:xfrm>
          <a:prstGeom prst="rect">
            <a:avLst/>
          </a:prstGeom>
          <a:solidFill>
            <a:srgbClr val="ffffff"/>
          </a:solidFill>
          <a:ln w="0">
            <a:solidFill>
              <a:srgbClr val="000000"/>
            </a:solid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The wrapper approach incorporates the clustering algorithm in the feature search and selection.</a:t>
            </a:r>
            <a:endParaRPr b="0" lang="en-GB" sz="2000" spc="-1" strike="noStrike">
              <a:solidFill>
                <a:srgbClr val="000000"/>
              </a:solidFill>
              <a:latin typeface="Arial"/>
            </a:endParaRPr>
          </a:p>
          <a:p>
            <a:pPr marL="216000" indent="0">
              <a:lnSpc>
                <a:spcPct val="100000"/>
              </a:lnSpc>
              <a:buNone/>
            </a:pP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In the wrapper approach we apply a search method to search the feature subset space.  Then we cluster each feature subset candidate.  Then, we evaluate the clusters found in this subspace. And repeat the process until we find the best feature subset with its corresponding clusters based on our feature evaluation criterion. </a:t>
            </a:r>
            <a:endParaRPr b="0" lang="en-GB" sz="2000" spc="-1" strike="noStrike">
              <a:solidFill>
                <a:srgbClr val="000000"/>
              </a:solidFill>
              <a:latin typeface="Arial"/>
            </a:endParaRPr>
          </a:p>
          <a:p>
            <a:pPr marL="216000" indent="0">
              <a:lnSpc>
                <a:spcPct val="100000"/>
              </a:lnSpc>
              <a:buNone/>
            </a:pP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The idea of a wrapper approach to feature selection comes from work in feature selection in supervised learning. The idea of customizing the feature subset to not</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Just the data but to the machine learning algorithm was first developed by John and Kohavi.</a:t>
            </a:r>
            <a:endParaRPr b="0" lang="en-GB" sz="2000" spc="-1" strike="noStrike">
              <a:solidFill>
                <a:srgbClr val="000000"/>
              </a:solidFill>
              <a:latin typeface="Arial"/>
            </a:endParaRPr>
          </a:p>
          <a:p>
            <a:pPr marL="216000" indent="0">
              <a:lnSpc>
                <a:spcPct val="100000"/>
              </a:lnSpc>
              <a:buNone/>
            </a:pP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Our contribution was in realizing that it could be applied to feature selection for unsupervised learning, given that you could define a good criterion function for evaluating your clusters. </a:t>
            </a:r>
            <a:endParaRPr b="0" lang="en-GB" sz="2000" spc="-1" strike="noStrike">
              <a:solidFill>
                <a:srgbClr val="000000"/>
              </a:solidFill>
              <a:latin typeface="Arial"/>
            </a:endParaRPr>
          </a:p>
          <a:p>
            <a:pPr marL="216000" indent="0">
              <a:lnSpc>
                <a:spcPct val="100000"/>
              </a:lnSpc>
              <a:buNone/>
            </a:pPr>
            <a:endParaRPr b="0" lang="en-GB" sz="2000" spc="-1" strike="noStrike">
              <a:solidFill>
                <a:srgbClr val="000000"/>
              </a:solidFill>
              <a:latin typeface="Arial"/>
            </a:endParaRPr>
          </a:p>
        </p:txBody>
      </p:sp>
    </p:spTree>
  </p:cSld>
</p:notes>
</file>

<file path=ppt/notesSlides/notesSlide6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21" name="PlaceHolder 1"/>
          <p:cNvSpPr>
            <a:spLocks noGrp="1"/>
          </p:cNvSpPr>
          <p:nvPr>
            <p:ph type="sldImg"/>
          </p:nvPr>
        </p:nvSpPr>
        <p:spPr>
          <a:xfrm>
            <a:off x="1143000" y="685800"/>
            <a:ext cx="4573080" cy="3428640"/>
          </a:xfrm>
          <a:prstGeom prst="rect">
            <a:avLst/>
          </a:prstGeom>
          <a:ln w="0">
            <a:noFill/>
          </a:ln>
        </p:spPr>
      </p:sp>
      <p:sp>
        <p:nvSpPr>
          <p:cNvPr id="3022" name="PlaceHolder 2"/>
          <p:cNvSpPr>
            <a:spLocks noGrp="1"/>
          </p:cNvSpPr>
          <p:nvPr>
            <p:ph type="body"/>
          </p:nvPr>
        </p:nvSpPr>
        <p:spPr>
          <a:xfrm>
            <a:off x="912960" y="4343040"/>
            <a:ext cx="5031720" cy="4114800"/>
          </a:xfrm>
          <a:prstGeom prst="rect">
            <a:avLst/>
          </a:prstGeom>
          <a:solidFill>
            <a:srgbClr val="ffffff"/>
          </a:solidFill>
          <a:ln w="0">
            <a:solidFill>
              <a:srgbClr val="000000"/>
            </a:solid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We explore the wrapper framework using our algorithm called FSSEM (Feature Subset Selection using EM clustering).  Our input is the set of all features.  And the output is the selected features and the clusters found in this feature subspace.</a:t>
            </a:r>
            <a:endParaRPr b="0" lang="en-GB" sz="2000" spc="-1" strike="noStrike">
              <a:solidFill>
                <a:srgbClr val="000000"/>
              </a:solidFill>
              <a:latin typeface="Arial"/>
            </a:endParaRPr>
          </a:p>
          <a:p>
            <a:pPr marL="216000" indent="0">
              <a:lnSpc>
                <a:spcPct val="100000"/>
              </a:lnSpc>
              <a:buNone/>
            </a:pP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We now go through each of the three choices.</a:t>
            </a:r>
            <a:endParaRPr b="0" lang="en-GB" sz="2000" spc="-1" strike="noStrike">
              <a:solidFill>
                <a:srgbClr val="000000"/>
              </a:solidFill>
              <a:latin typeface="Arial"/>
            </a:endParaRPr>
          </a:p>
        </p:txBody>
      </p:sp>
    </p:spTree>
  </p:cSld>
</p:notes>
</file>

<file path=ppt/notesSlides/notesSlide6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23" name="PlaceHolder 1"/>
          <p:cNvSpPr>
            <a:spLocks noGrp="1"/>
          </p:cNvSpPr>
          <p:nvPr>
            <p:ph type="sldImg"/>
          </p:nvPr>
        </p:nvSpPr>
        <p:spPr>
          <a:xfrm>
            <a:off x="1143000" y="685800"/>
            <a:ext cx="4573080" cy="3428640"/>
          </a:xfrm>
          <a:prstGeom prst="rect">
            <a:avLst/>
          </a:prstGeom>
          <a:ln w="0">
            <a:noFill/>
          </a:ln>
        </p:spPr>
      </p:sp>
      <p:sp>
        <p:nvSpPr>
          <p:cNvPr id="3024" name="PlaceHolder 2"/>
          <p:cNvSpPr>
            <a:spLocks noGrp="1"/>
          </p:cNvSpPr>
          <p:nvPr>
            <p:ph type="body"/>
          </p:nvPr>
        </p:nvSpPr>
        <p:spPr>
          <a:xfrm>
            <a:off x="912960" y="4343040"/>
            <a:ext cx="5031720" cy="4114800"/>
          </a:xfrm>
          <a:prstGeom prst="rect">
            <a:avLst/>
          </a:prstGeom>
          <a:solidFill>
            <a:srgbClr val="ffffff"/>
          </a:solidFill>
          <a:ln w="0">
            <a:solidFill>
              <a:srgbClr val="000000"/>
            </a:solid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The first component is our method for searching through candidate feature subsets.</a:t>
            </a:r>
            <a:endParaRPr b="0" lang="en-GB" sz="2000" spc="-1" strike="noStrike">
              <a:solidFill>
                <a:srgbClr val="000000"/>
              </a:solidFill>
              <a:latin typeface="Arial"/>
            </a:endParaRPr>
          </a:p>
          <a:p>
            <a:pPr marL="216000" indent="0">
              <a:lnSpc>
                <a:spcPct val="100000"/>
              </a:lnSpc>
              <a:buNone/>
            </a:pP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The ideal search would be an exhaustive search, but this would require that we evaluate</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2 to the d candidate subsets…which is computationally intractable.  Therefore we need to use some sort of greedy method.</a:t>
            </a:r>
            <a:endParaRPr b="0" lang="en-GB" sz="2000" spc="-1" strike="noStrike">
              <a:solidFill>
                <a:srgbClr val="000000"/>
              </a:solidFill>
              <a:latin typeface="Arial"/>
            </a:endParaRPr>
          </a:p>
          <a:p>
            <a:pPr marL="216000" indent="0">
              <a:lnSpc>
                <a:spcPct val="100000"/>
              </a:lnSpc>
              <a:buNone/>
            </a:pPr>
            <a:endParaRPr b="0" lang="en-GB" sz="2000" spc="-1" strike="noStrike">
              <a:solidFill>
                <a:srgbClr val="000000"/>
              </a:solidFill>
              <a:latin typeface="Arial"/>
            </a:endParaRPr>
          </a:p>
        </p:txBody>
      </p:sp>
    </p:spTree>
  </p:cSld>
</p:notes>
</file>

<file path=ppt/notesSlides/notesSlide6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25" name="PlaceHolder 1"/>
          <p:cNvSpPr>
            <a:spLocks noGrp="1"/>
          </p:cNvSpPr>
          <p:nvPr>
            <p:ph type="sldImg"/>
          </p:nvPr>
        </p:nvSpPr>
        <p:spPr>
          <a:xfrm>
            <a:off x="1143000" y="685800"/>
            <a:ext cx="4573080" cy="3428640"/>
          </a:xfrm>
          <a:prstGeom prst="rect">
            <a:avLst/>
          </a:prstGeom>
          <a:ln w="0">
            <a:noFill/>
          </a:ln>
        </p:spPr>
      </p:sp>
      <p:sp>
        <p:nvSpPr>
          <p:cNvPr id="3026" name="PlaceHolder 2"/>
          <p:cNvSpPr>
            <a:spLocks noGrp="1"/>
          </p:cNvSpPr>
          <p:nvPr>
            <p:ph type="body"/>
          </p:nvPr>
        </p:nvSpPr>
        <p:spPr>
          <a:xfrm>
            <a:off x="912960" y="4343040"/>
            <a:ext cx="5031720" cy="4114800"/>
          </a:xfrm>
          <a:prstGeom prst="rect">
            <a:avLst/>
          </a:prstGeom>
          <a:solidFill>
            <a:srgbClr val="ffffff"/>
          </a:solidFill>
          <a:ln w="0">
            <a:solidFill>
              <a:srgbClr val="000000"/>
            </a:solid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We applied sequential forward search in our experiments.  For other applications, we have applied other search methods – we have also developed an interactive framework for visually exploring clusters – appeared in KDD 2000</a:t>
            </a:r>
            <a:endParaRPr b="0" lang="en-GB" sz="2000" spc="-1" strike="noStrike">
              <a:solidFill>
                <a:srgbClr val="000000"/>
              </a:solidFill>
              <a:latin typeface="Arial"/>
            </a:endParaRPr>
          </a:p>
          <a:p>
            <a:pPr marL="216000" indent="0">
              <a:lnSpc>
                <a:spcPct val="100000"/>
              </a:lnSpc>
              <a:buNone/>
            </a:pP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This is a greedy method that may find a suboptimal solution.  Take the case where 2</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Features alone tell you nothing – but together they tell you a lot.</a:t>
            </a:r>
            <a:endParaRPr b="0" lang="en-GB" sz="2000" spc="-1" strike="noStrike">
              <a:solidFill>
                <a:srgbClr val="000000"/>
              </a:solidFill>
              <a:latin typeface="Arial"/>
            </a:endParaRPr>
          </a:p>
          <a:p>
            <a:pPr marL="216000" indent="0">
              <a:lnSpc>
                <a:spcPct val="100000"/>
              </a:lnSpc>
              <a:buNone/>
            </a:pPr>
            <a:endParaRPr b="0" lang="en-GB" sz="2000" spc="-1" strike="noStrike">
              <a:solidFill>
                <a:srgbClr val="000000"/>
              </a:solidFill>
              <a:latin typeface="Arial"/>
            </a:endParaRPr>
          </a:p>
        </p:txBody>
      </p:sp>
    </p:spTree>
  </p:cSld>
</p:notes>
</file>

<file path=ppt/notesSlides/notesSlide6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27" name="PlaceHolder 1"/>
          <p:cNvSpPr>
            <a:spLocks noGrp="1"/>
          </p:cNvSpPr>
          <p:nvPr>
            <p:ph type="sldImg"/>
          </p:nvPr>
        </p:nvSpPr>
        <p:spPr>
          <a:xfrm>
            <a:off x="1143000" y="685800"/>
            <a:ext cx="4573080" cy="3428640"/>
          </a:xfrm>
          <a:prstGeom prst="rect">
            <a:avLst/>
          </a:prstGeom>
          <a:ln w="0">
            <a:noFill/>
          </a:ln>
        </p:spPr>
      </p:sp>
      <p:sp>
        <p:nvSpPr>
          <p:cNvPr id="3028" name="PlaceHolder 2"/>
          <p:cNvSpPr>
            <a:spLocks noGrp="1"/>
          </p:cNvSpPr>
          <p:nvPr>
            <p:ph type="body"/>
          </p:nvPr>
        </p:nvSpPr>
        <p:spPr>
          <a:xfrm>
            <a:off x="912960" y="4343040"/>
            <a:ext cx="5031720" cy="4114800"/>
          </a:xfrm>
          <a:prstGeom prst="rect">
            <a:avLst/>
          </a:prstGeom>
          <a:solidFill>
            <a:srgbClr val="ffffff"/>
          </a:solidFill>
          <a:ln w="0">
            <a:solidFill>
              <a:srgbClr val="000000"/>
            </a:solid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The next choice we need to make is our clustering algorithm</a:t>
            </a:r>
            <a:endParaRPr b="0" lang="en-GB" sz="2000" spc="-1" strike="noStrike">
              <a:solidFill>
                <a:srgbClr val="000000"/>
              </a:solidFill>
              <a:latin typeface="Arial"/>
            </a:endParaRPr>
          </a:p>
        </p:txBody>
      </p:sp>
    </p:spTree>
  </p:cSld>
</p:notes>
</file>

<file path=ppt/notesSlides/notesSlide6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29" name="PlaceHolder 1"/>
          <p:cNvSpPr>
            <a:spLocks noGrp="1"/>
          </p:cNvSpPr>
          <p:nvPr>
            <p:ph type="sldImg"/>
          </p:nvPr>
        </p:nvSpPr>
        <p:spPr>
          <a:xfrm>
            <a:off x="1143000" y="685800"/>
            <a:ext cx="4573080" cy="3428640"/>
          </a:xfrm>
          <a:prstGeom prst="rect">
            <a:avLst/>
          </a:prstGeom>
          <a:ln w="0">
            <a:noFill/>
          </a:ln>
        </p:spPr>
      </p:sp>
      <p:sp>
        <p:nvSpPr>
          <p:cNvPr id="3030" name="PlaceHolder 2"/>
          <p:cNvSpPr>
            <a:spLocks noGrp="1"/>
          </p:cNvSpPr>
          <p:nvPr>
            <p:ph type="body"/>
          </p:nvPr>
        </p:nvSpPr>
        <p:spPr>
          <a:xfrm>
            <a:off x="912960" y="4343040"/>
            <a:ext cx="5031720" cy="4114800"/>
          </a:xfrm>
          <a:prstGeom prst="rect">
            <a:avLst/>
          </a:prstGeom>
          <a:solidFill>
            <a:srgbClr val="ffffff"/>
          </a:solidFill>
          <a:ln w="0">
            <a:solidFill>
              <a:srgbClr val="000000"/>
            </a:solid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To perform our clustering, we chose EM or EM-k clustering as our clustering algorithm.  Other clustering methods can also be used in this framework.  EM clustering is the maximum likelihood estimate of a finite Gaussian mixture model.  Recall that to cluster data, we need to make assumptions and define what “natural” grouping means.  Note that with this model, we assume that each of our “natural” groups are Gaussian.  We call this EM clustering because the expectation-maximization algorithm by Dempster, Laird and Rubin is used to optimize and approximate our maximum likelihood estimate.  </a:t>
            </a:r>
            <a:endParaRPr b="0" lang="en-GB" sz="2000" spc="-1" strike="noStrike">
              <a:solidFill>
                <a:srgbClr val="000000"/>
              </a:solidFill>
              <a:latin typeface="Arial"/>
            </a:endParaRPr>
          </a:p>
          <a:p>
            <a:pPr marL="216000" indent="0">
              <a:lnSpc>
                <a:spcPct val="100000"/>
              </a:lnSpc>
              <a:buNone/>
            </a:pP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EM-k is EM clustering with order identification or finding the number of clusters.  To find the number of clusters, we used a well-known penalty method.  In particular, we applied a minimun description length (MDL) penalty term to the maximum likelihood criterion.  A penalty term is needed in the search for k (the number of clusters), because ML increases as k is increased.  And, we do not want to end up with the trivial result wherein each data point is considered as a cluster. </a:t>
            </a:r>
            <a:endParaRPr b="0" lang="en-GB" sz="2000" spc="-1" strike="noStrike">
              <a:solidFill>
                <a:srgbClr val="000000"/>
              </a:solidFill>
              <a:latin typeface="Arial"/>
            </a:endParaRPr>
          </a:p>
        </p:txBody>
      </p:sp>
    </p:spTree>
  </p:cSld>
</p:notes>
</file>

<file path=ppt/notesSlides/notesSlide7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31" name="PlaceHolder 1"/>
          <p:cNvSpPr>
            <a:spLocks noGrp="1"/>
          </p:cNvSpPr>
          <p:nvPr>
            <p:ph type="sldImg"/>
          </p:nvPr>
        </p:nvSpPr>
        <p:spPr>
          <a:xfrm>
            <a:off x="1143000" y="685800"/>
            <a:ext cx="4573080" cy="3428640"/>
          </a:xfrm>
          <a:prstGeom prst="rect">
            <a:avLst/>
          </a:prstGeom>
          <a:ln w="0">
            <a:noFill/>
          </a:ln>
        </p:spPr>
      </p:sp>
      <p:sp>
        <p:nvSpPr>
          <p:cNvPr id="3032" name="PlaceHolder 2"/>
          <p:cNvSpPr>
            <a:spLocks noGrp="1"/>
          </p:cNvSpPr>
          <p:nvPr>
            <p:ph type="body"/>
          </p:nvPr>
        </p:nvSpPr>
        <p:spPr>
          <a:xfrm>
            <a:off x="912960" y="4343040"/>
            <a:ext cx="5031720" cy="4114800"/>
          </a:xfrm>
          <a:prstGeom prst="rect">
            <a:avLst/>
          </a:prstGeom>
          <a:solidFill>
            <a:srgbClr val="ffffff"/>
          </a:solidFill>
          <a:ln w="0">
            <a:solidFill>
              <a:srgbClr val="000000"/>
            </a:solid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(read text)</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Now, we consider the bias of our feature selection criteria with dimension.  There is no problem when we compare feature</a:t>
            </a: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 </a:t>
            </a:r>
            <a:r>
              <a:rPr b="0" lang="en-US" sz="2000" spc="-1" strike="noStrike">
                <a:solidFill>
                  <a:srgbClr val="000000"/>
                </a:solidFill>
                <a:latin typeface="Times New Roman"/>
                <a:ea typeface="ＭＳ Ｐゴシック"/>
              </a:rPr>
              <a:t>subsets with the same dimension.  The problem occurs when we compare feature subsets with different dimensions.</a:t>
            </a:r>
            <a:endParaRPr b="0" lang="en-GB" sz="2000" spc="-1" strike="noStrike">
              <a:solidFill>
                <a:srgbClr val="000000"/>
              </a:solidFill>
              <a:latin typeface="Arial"/>
            </a:endParaRPr>
          </a:p>
        </p:txBody>
      </p:sp>
    </p:spTree>
  </p:cSld>
</p:notes>
</file>

<file path=ppt/notesSlides/notesSlide7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33" name="PlaceHolder 1"/>
          <p:cNvSpPr>
            <a:spLocks noGrp="1"/>
          </p:cNvSpPr>
          <p:nvPr>
            <p:ph type="sldImg"/>
          </p:nvPr>
        </p:nvSpPr>
        <p:spPr>
          <a:xfrm>
            <a:off x="1143000" y="685800"/>
            <a:ext cx="4573080" cy="3428640"/>
          </a:xfrm>
          <a:prstGeom prst="rect">
            <a:avLst/>
          </a:prstGeom>
          <a:ln w="0">
            <a:noFill/>
          </a:ln>
        </p:spPr>
      </p:sp>
      <p:sp>
        <p:nvSpPr>
          <p:cNvPr id="3034" name="PlaceHolder 2"/>
          <p:cNvSpPr>
            <a:spLocks noGrp="1"/>
          </p:cNvSpPr>
          <p:nvPr>
            <p:ph type="body"/>
          </p:nvPr>
        </p:nvSpPr>
        <p:spPr>
          <a:xfrm>
            <a:off x="912960" y="4343040"/>
            <a:ext cx="5031720" cy="4114800"/>
          </a:xfrm>
          <a:prstGeom prst="rect">
            <a:avLst/>
          </a:prstGeom>
          <a:solidFill>
            <a:srgbClr val="ffffff"/>
          </a:solidFill>
          <a:ln w="0">
            <a:solidFill>
              <a:srgbClr val="000000"/>
            </a:solidFill>
          </a:ln>
        </p:spPr>
        <p:txBody>
          <a:bodyPr anchor="t">
            <a:noAutofit/>
          </a:bodyPr>
          <a:p>
            <a:pPr marL="216000" indent="0">
              <a:lnSpc>
                <a:spcPct val="100000"/>
              </a:lnSpc>
              <a:buNone/>
            </a:pPr>
            <a:r>
              <a:rPr b="0" lang="en-US" sz="2000" spc="-1" strike="noStrike">
                <a:solidFill>
                  <a:srgbClr val="000000"/>
                </a:solidFill>
                <a:latin typeface="Times New Roman"/>
                <a:ea typeface="ＭＳ Ｐゴシック"/>
              </a:rPr>
              <a:t>The final choice is how we will evaluate the results of applying clustering to the candidate feature subset.  This information is fed back to the search algorithm to guide its search.</a:t>
            </a:r>
            <a:endParaRPr b="0" lang="en-GB" sz="2000" spc="-1" strike="noStrike">
              <a:solidFill>
                <a:srgbClr val="000000"/>
              </a:solidFill>
              <a:latin typeface="Arial"/>
            </a:endParaRPr>
          </a:p>
          <a:p>
            <a:pPr marL="216000" indent="0">
              <a:lnSpc>
                <a:spcPct val="100000"/>
              </a:lnSpc>
              <a:buNone/>
            </a:pPr>
            <a:endParaRPr b="0" lang="en-GB" sz="2000" spc="-1" strike="noStrike">
              <a:solidFill>
                <a:srgbClr val="000000"/>
              </a:solidFill>
              <a:latin typeface="Arial"/>
            </a:endParaRPr>
          </a:p>
          <a:p>
            <a:pPr marL="216000" indent="0">
              <a:lnSpc>
                <a:spcPct val="100000"/>
              </a:lnSpc>
              <a:buNone/>
            </a:pPr>
            <a:endParaRPr b="0" lang="en-GB" sz="2000" spc="-1" strike="noStrike">
              <a:solidFill>
                <a:srgbClr val="000000"/>
              </a:solidFill>
              <a:latin typeface="Arial"/>
            </a:endParaRPr>
          </a:p>
          <a:p>
            <a:pPr marL="216000" indent="0">
              <a:lnSpc>
                <a:spcPct val="100000"/>
              </a:lnSpc>
              <a:buNone/>
            </a:pPr>
            <a:r>
              <a:rPr b="0" lang="en-US" sz="2000" spc="-1" strike="noStrike">
                <a:solidFill>
                  <a:srgbClr val="000000"/>
                </a:solidFill>
                <a:latin typeface="Times New Roman"/>
                <a:ea typeface="ＭＳ Ｐゴシック"/>
              </a:rPr>
              <a:t> </a:t>
            </a:r>
            <a:endParaRPr b="0" lang="en-GB" sz="2000" spc="-1" strike="noStrike">
              <a:solidFill>
                <a:srgbClr val="000000"/>
              </a:solidFill>
              <a:latin typeface="Arial"/>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2"/>
          </p:nvPr>
        </p:nvSpPr>
        <p:spPr/>
        <p:txBody>
          <a:bodyPr/>
          <a:p>
            <a:r>
              <a:t>Footer</a:t>
            </a:r>
          </a:p>
        </p:txBody>
      </p:sp>
      <p:sp>
        <p:nvSpPr>
          <p:cNvPr id="3" name="PlaceHolder 2"/>
          <p:cNvSpPr>
            <a:spLocks noGrp="1"/>
          </p:cNvSpPr>
          <p:nvPr>
            <p:ph type="sldNum" idx="3"/>
          </p:nvPr>
        </p:nvSpPr>
        <p:spPr/>
        <p:txBody>
          <a:bodyPr/>
          <a:p>
            <a:fld id="{0E19F9E0-7975-4B73-9656-2A21214E1AFF}" type="slidenum">
              <a:t>&lt;#&gt;</a:t>
            </a:fld>
          </a:p>
        </p:txBody>
      </p:sp>
      <p:sp>
        <p:nvSpPr>
          <p:cNvPr id="4" name="PlaceHolder 3"/>
          <p:cNvSpPr>
            <a:spLocks noGrp="1"/>
          </p:cNvSpPr>
          <p:nvPr>
            <p:ph type="dt" idx="1"/>
          </p:nvPr>
        </p:nvSpPr>
        <p:spPr/>
        <p:txBody>
          <a:bodyPr/>
          <a:p>
            <a:r>
              <a:rPr lang="en-GB"/>
              <a:t/>
            </a: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6" name="PlaceHolder 2"/>
          <p:cNvSpPr>
            <a:spLocks noGrp="1"/>
          </p:cNvSpPr>
          <p:nvPr>
            <p:ph type="subTitle"/>
          </p:nvPr>
        </p:nvSpPr>
        <p:spPr>
          <a:xfrm>
            <a:off x="457200" y="1600200"/>
            <a:ext cx="8229240" cy="452556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AE950408-62C7-4A41-9208-8467C0289BD8}"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8" name="PlaceHolder 2"/>
          <p:cNvSpPr>
            <a:spLocks noGrp="1"/>
          </p:cNvSpPr>
          <p:nvPr>
            <p:ph/>
          </p:nvPr>
        </p:nvSpPr>
        <p:spPr>
          <a:xfrm>
            <a:off x="457200" y="1600200"/>
            <a:ext cx="8229240" cy="4525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268F2ACF-1AC0-48E9-AE1A-DDE631780E7C}"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10" name="PlaceHolder 2"/>
          <p:cNvSpPr>
            <a:spLocks noGrp="1"/>
          </p:cNvSpPr>
          <p:nvPr>
            <p:ph/>
          </p:nvPr>
        </p:nvSpPr>
        <p:spPr>
          <a:xfrm>
            <a:off x="457200" y="1600200"/>
            <a:ext cx="4015800" cy="4525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1" name="PlaceHolder 3"/>
          <p:cNvSpPr>
            <a:spLocks noGrp="1"/>
          </p:cNvSpPr>
          <p:nvPr>
            <p:ph/>
          </p:nvPr>
        </p:nvSpPr>
        <p:spPr>
          <a:xfrm>
            <a:off x="4674240" y="1600200"/>
            <a:ext cx="4015800" cy="4525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5" name="PlaceHolder 4"/>
          <p:cNvSpPr>
            <a:spLocks noGrp="1"/>
          </p:cNvSpPr>
          <p:nvPr>
            <p:ph type="ftr" idx="2"/>
          </p:nvPr>
        </p:nvSpPr>
        <p:spPr/>
        <p:txBody>
          <a:bodyPr/>
          <a:p>
            <a:r>
              <a:t>Footer</a:t>
            </a:r>
          </a:p>
        </p:txBody>
      </p:sp>
      <p:sp>
        <p:nvSpPr>
          <p:cNvPr id="6" name="PlaceHolder 5"/>
          <p:cNvSpPr>
            <a:spLocks noGrp="1"/>
          </p:cNvSpPr>
          <p:nvPr>
            <p:ph type="sldNum" idx="3"/>
          </p:nvPr>
        </p:nvSpPr>
        <p:spPr/>
        <p:txBody>
          <a:bodyPr/>
          <a:p>
            <a:fld id="{DB9CB3E2-5C27-48A4-A851-3934BF850DFA}" type="slidenum">
              <a:t>&lt;#&gt;</a:t>
            </a:fld>
          </a:p>
        </p:txBody>
      </p:sp>
      <p:sp>
        <p:nvSpPr>
          <p:cNvPr id="7" name="PlaceHolder 6"/>
          <p:cNvSpPr>
            <a:spLocks noGrp="1"/>
          </p:cNvSpPr>
          <p:nvPr>
            <p:ph type="dt" idx="1"/>
          </p:nvPr>
        </p:nvSpPr>
        <p:spPr/>
        <p:txBody>
          <a:bodyPr/>
          <a:p>
            <a:r>
              <a:rPr lang="en-GB"/>
              <a:t/>
            </a: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3" name="PlaceHolder 2"/>
          <p:cNvSpPr>
            <a:spLocks noGrp="1"/>
          </p:cNvSpPr>
          <p:nvPr>
            <p:ph type="ftr" idx="2"/>
          </p:nvPr>
        </p:nvSpPr>
        <p:spPr/>
        <p:txBody>
          <a:bodyPr/>
          <a:p>
            <a:r>
              <a:t>Footer</a:t>
            </a:r>
          </a:p>
        </p:txBody>
      </p:sp>
      <p:sp>
        <p:nvSpPr>
          <p:cNvPr id="4" name="PlaceHolder 3"/>
          <p:cNvSpPr>
            <a:spLocks noGrp="1"/>
          </p:cNvSpPr>
          <p:nvPr>
            <p:ph type="sldNum" idx="3"/>
          </p:nvPr>
        </p:nvSpPr>
        <p:spPr/>
        <p:txBody>
          <a:bodyPr/>
          <a:p>
            <a:fld id="{1F573ACE-5C67-4F3D-9B2C-3FE7510FB4BE}" type="slidenum">
              <a:t>&lt;#&gt;</a:t>
            </a:fld>
          </a:p>
        </p:txBody>
      </p:sp>
      <p:sp>
        <p:nvSpPr>
          <p:cNvPr id="5" name="PlaceHolder 4"/>
          <p:cNvSpPr>
            <a:spLocks noGrp="1"/>
          </p:cNvSpPr>
          <p:nvPr>
            <p:ph type="dt" idx="1"/>
          </p:nvPr>
        </p:nvSpPr>
        <p:spPr/>
        <p:txBody>
          <a:bodyPr/>
          <a:p>
            <a:r>
              <a:rPr lang="en-GB"/>
              <a:t/>
            </a: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457200" y="274680"/>
            <a:ext cx="8229240" cy="529776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
        <p:nvSpPr>
          <p:cNvPr id="3" name="PlaceHolder 2"/>
          <p:cNvSpPr>
            <a:spLocks noGrp="1"/>
          </p:cNvSpPr>
          <p:nvPr>
            <p:ph type="ftr" idx="2"/>
          </p:nvPr>
        </p:nvSpPr>
        <p:spPr/>
        <p:txBody>
          <a:bodyPr/>
          <a:p>
            <a:r>
              <a:t>Footer</a:t>
            </a:r>
          </a:p>
        </p:txBody>
      </p:sp>
      <p:sp>
        <p:nvSpPr>
          <p:cNvPr id="4" name="PlaceHolder 3"/>
          <p:cNvSpPr>
            <a:spLocks noGrp="1"/>
          </p:cNvSpPr>
          <p:nvPr>
            <p:ph type="sldNum" idx="3"/>
          </p:nvPr>
        </p:nvSpPr>
        <p:spPr/>
        <p:txBody>
          <a:bodyPr/>
          <a:p>
            <a:fld id="{9039F4C2-F84F-4469-8ADB-85DAD43765D4}" type="slidenum">
              <a:t>&lt;#&gt;</a:t>
            </a:fld>
          </a:p>
        </p:txBody>
      </p:sp>
      <p:sp>
        <p:nvSpPr>
          <p:cNvPr id="5" name="PlaceHolder 4"/>
          <p:cNvSpPr>
            <a:spLocks noGrp="1"/>
          </p:cNvSpPr>
          <p:nvPr>
            <p:ph type="dt" idx="1"/>
          </p:nvPr>
        </p:nvSpPr>
        <p:spPr/>
        <p:txBody>
          <a:bodyPr/>
          <a:p>
            <a:r>
              <a:rPr lang="en-GB"/>
              <a:t/>
            </a: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15" name="PlaceHolder 2"/>
          <p:cNvSpPr>
            <a:spLocks noGrp="1"/>
          </p:cNvSpPr>
          <p:nvPr>
            <p:ph/>
          </p:nvPr>
        </p:nvSpPr>
        <p:spPr>
          <a:xfrm>
            <a:off x="45720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6" name="PlaceHolder 3"/>
          <p:cNvSpPr>
            <a:spLocks noGrp="1"/>
          </p:cNvSpPr>
          <p:nvPr>
            <p:ph/>
          </p:nvPr>
        </p:nvSpPr>
        <p:spPr>
          <a:xfrm>
            <a:off x="4674240" y="1600200"/>
            <a:ext cx="4015800" cy="4525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7" name="PlaceHolder 4"/>
          <p:cNvSpPr>
            <a:spLocks noGrp="1"/>
          </p:cNvSpPr>
          <p:nvPr>
            <p:ph/>
          </p:nvPr>
        </p:nvSpPr>
        <p:spPr>
          <a:xfrm>
            <a:off x="457200" y="396432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2C27E202-D850-4AB5-9D5B-8A55CBB009A1}"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19" name="PlaceHolder 2"/>
          <p:cNvSpPr>
            <a:spLocks noGrp="1"/>
          </p:cNvSpPr>
          <p:nvPr>
            <p:ph/>
          </p:nvPr>
        </p:nvSpPr>
        <p:spPr>
          <a:xfrm>
            <a:off x="457200" y="1600200"/>
            <a:ext cx="4015800" cy="4525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20" name="PlaceHolder 3"/>
          <p:cNvSpPr>
            <a:spLocks noGrp="1"/>
          </p:cNvSpPr>
          <p:nvPr>
            <p:ph/>
          </p:nvPr>
        </p:nvSpPr>
        <p:spPr>
          <a:xfrm>
            <a:off x="467424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21" name="PlaceHolder 4"/>
          <p:cNvSpPr>
            <a:spLocks noGrp="1"/>
          </p:cNvSpPr>
          <p:nvPr>
            <p:ph/>
          </p:nvPr>
        </p:nvSpPr>
        <p:spPr>
          <a:xfrm>
            <a:off x="4674240" y="396432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19AA164A-A23C-4D37-B73A-F9771B3227E1}"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23" name="PlaceHolder 2"/>
          <p:cNvSpPr>
            <a:spLocks noGrp="1"/>
          </p:cNvSpPr>
          <p:nvPr>
            <p:ph/>
          </p:nvPr>
        </p:nvSpPr>
        <p:spPr>
          <a:xfrm>
            <a:off x="45720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24" name="PlaceHolder 3"/>
          <p:cNvSpPr>
            <a:spLocks noGrp="1"/>
          </p:cNvSpPr>
          <p:nvPr>
            <p:ph/>
          </p:nvPr>
        </p:nvSpPr>
        <p:spPr>
          <a:xfrm>
            <a:off x="467424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25" name="PlaceHolder 4"/>
          <p:cNvSpPr>
            <a:spLocks noGrp="1"/>
          </p:cNvSpPr>
          <p:nvPr>
            <p:ph/>
          </p:nvPr>
        </p:nvSpPr>
        <p:spPr>
          <a:xfrm>
            <a:off x="457200" y="3964320"/>
            <a:ext cx="822924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F3324746-467D-4C4B-B0A6-64D376F57AD2}"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27" name="PlaceHolder 2"/>
          <p:cNvSpPr>
            <a:spLocks noGrp="1"/>
          </p:cNvSpPr>
          <p:nvPr>
            <p:ph/>
          </p:nvPr>
        </p:nvSpPr>
        <p:spPr>
          <a:xfrm>
            <a:off x="457200" y="1600200"/>
            <a:ext cx="822924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28" name="PlaceHolder 3"/>
          <p:cNvSpPr>
            <a:spLocks noGrp="1"/>
          </p:cNvSpPr>
          <p:nvPr>
            <p:ph/>
          </p:nvPr>
        </p:nvSpPr>
        <p:spPr>
          <a:xfrm>
            <a:off x="457200" y="3964320"/>
            <a:ext cx="822924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5" name="PlaceHolder 4"/>
          <p:cNvSpPr>
            <a:spLocks noGrp="1"/>
          </p:cNvSpPr>
          <p:nvPr>
            <p:ph type="ftr" idx="2"/>
          </p:nvPr>
        </p:nvSpPr>
        <p:spPr/>
        <p:txBody>
          <a:bodyPr/>
          <a:p>
            <a:r>
              <a:t>Footer</a:t>
            </a:r>
          </a:p>
        </p:txBody>
      </p:sp>
      <p:sp>
        <p:nvSpPr>
          <p:cNvPr id="6" name="PlaceHolder 5"/>
          <p:cNvSpPr>
            <a:spLocks noGrp="1"/>
          </p:cNvSpPr>
          <p:nvPr>
            <p:ph type="sldNum" idx="3"/>
          </p:nvPr>
        </p:nvSpPr>
        <p:spPr/>
        <p:txBody>
          <a:bodyPr/>
          <a:p>
            <a:fld id="{FBE4E98C-AEF4-46B6-AB2E-0E2C6088E7E5}" type="slidenum">
              <a:t>&lt;#&gt;</a:t>
            </a:fld>
          </a:p>
        </p:txBody>
      </p:sp>
      <p:sp>
        <p:nvSpPr>
          <p:cNvPr id="7" name="PlaceHolder 6"/>
          <p:cNvSpPr>
            <a:spLocks noGrp="1"/>
          </p:cNvSpPr>
          <p:nvPr>
            <p:ph type="dt" idx="1"/>
          </p:nvPr>
        </p:nvSpPr>
        <p:spPr/>
        <p:txBody>
          <a:bodyPr/>
          <a:p>
            <a:r>
              <a:rPr lang="en-GB"/>
              <a:t/>
            </a: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30" name="PlaceHolder 2"/>
          <p:cNvSpPr>
            <a:spLocks noGrp="1"/>
          </p:cNvSpPr>
          <p:nvPr>
            <p:ph/>
          </p:nvPr>
        </p:nvSpPr>
        <p:spPr>
          <a:xfrm>
            <a:off x="45720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31" name="PlaceHolder 3"/>
          <p:cNvSpPr>
            <a:spLocks noGrp="1"/>
          </p:cNvSpPr>
          <p:nvPr>
            <p:ph/>
          </p:nvPr>
        </p:nvSpPr>
        <p:spPr>
          <a:xfrm>
            <a:off x="467424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32" name="PlaceHolder 4"/>
          <p:cNvSpPr>
            <a:spLocks noGrp="1"/>
          </p:cNvSpPr>
          <p:nvPr>
            <p:ph/>
          </p:nvPr>
        </p:nvSpPr>
        <p:spPr>
          <a:xfrm>
            <a:off x="457200" y="396432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33" name="PlaceHolder 5"/>
          <p:cNvSpPr>
            <a:spLocks noGrp="1"/>
          </p:cNvSpPr>
          <p:nvPr>
            <p:ph/>
          </p:nvPr>
        </p:nvSpPr>
        <p:spPr>
          <a:xfrm>
            <a:off x="4674240" y="396432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7" name="PlaceHolder 6"/>
          <p:cNvSpPr>
            <a:spLocks noGrp="1"/>
          </p:cNvSpPr>
          <p:nvPr>
            <p:ph type="ftr" idx="2"/>
          </p:nvPr>
        </p:nvSpPr>
        <p:spPr/>
        <p:txBody>
          <a:bodyPr/>
          <a:p>
            <a:r>
              <a:t>Footer</a:t>
            </a:r>
          </a:p>
        </p:txBody>
      </p:sp>
      <p:sp>
        <p:nvSpPr>
          <p:cNvPr id="8" name="PlaceHolder 7"/>
          <p:cNvSpPr>
            <a:spLocks noGrp="1"/>
          </p:cNvSpPr>
          <p:nvPr>
            <p:ph type="sldNum" idx="3"/>
          </p:nvPr>
        </p:nvSpPr>
        <p:spPr/>
        <p:txBody>
          <a:bodyPr/>
          <a:p>
            <a:fld id="{5C28632D-9406-4683-96BF-62262168A647}" type="slidenum">
              <a:t>&lt;#&gt;</a:t>
            </a:fld>
          </a:p>
        </p:txBody>
      </p:sp>
      <p:sp>
        <p:nvSpPr>
          <p:cNvPr id="9" name="PlaceHolder 8"/>
          <p:cNvSpPr>
            <a:spLocks noGrp="1"/>
          </p:cNvSpPr>
          <p:nvPr>
            <p:ph type="dt" idx="1"/>
          </p:nvPr>
        </p:nvSpPr>
        <p:spPr/>
        <p:txBody>
          <a:bodyPr/>
          <a:p>
            <a:r>
              <a:rPr lang="en-GB"/>
              <a:t/>
            </a: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35" name="PlaceHolder 2"/>
          <p:cNvSpPr>
            <a:spLocks noGrp="1"/>
          </p:cNvSpPr>
          <p:nvPr>
            <p:ph/>
          </p:nvPr>
        </p:nvSpPr>
        <p:spPr>
          <a:xfrm>
            <a:off x="457200" y="160020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36" name="PlaceHolder 3"/>
          <p:cNvSpPr>
            <a:spLocks noGrp="1"/>
          </p:cNvSpPr>
          <p:nvPr>
            <p:ph/>
          </p:nvPr>
        </p:nvSpPr>
        <p:spPr>
          <a:xfrm>
            <a:off x="3239640" y="160020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37" name="PlaceHolder 4"/>
          <p:cNvSpPr>
            <a:spLocks noGrp="1"/>
          </p:cNvSpPr>
          <p:nvPr>
            <p:ph/>
          </p:nvPr>
        </p:nvSpPr>
        <p:spPr>
          <a:xfrm>
            <a:off x="6022080" y="160020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38" name="PlaceHolder 5"/>
          <p:cNvSpPr>
            <a:spLocks noGrp="1"/>
          </p:cNvSpPr>
          <p:nvPr>
            <p:ph/>
          </p:nvPr>
        </p:nvSpPr>
        <p:spPr>
          <a:xfrm>
            <a:off x="457200" y="396432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39" name="PlaceHolder 6"/>
          <p:cNvSpPr>
            <a:spLocks noGrp="1"/>
          </p:cNvSpPr>
          <p:nvPr>
            <p:ph/>
          </p:nvPr>
        </p:nvSpPr>
        <p:spPr>
          <a:xfrm>
            <a:off x="3239640" y="396432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40" name="PlaceHolder 7"/>
          <p:cNvSpPr>
            <a:spLocks noGrp="1"/>
          </p:cNvSpPr>
          <p:nvPr>
            <p:ph/>
          </p:nvPr>
        </p:nvSpPr>
        <p:spPr>
          <a:xfrm>
            <a:off x="6022080" y="396432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9" name="PlaceHolder 8"/>
          <p:cNvSpPr>
            <a:spLocks noGrp="1"/>
          </p:cNvSpPr>
          <p:nvPr>
            <p:ph type="ftr" idx="2"/>
          </p:nvPr>
        </p:nvSpPr>
        <p:spPr/>
        <p:txBody>
          <a:bodyPr/>
          <a:p>
            <a:r>
              <a:t>Footer</a:t>
            </a:r>
          </a:p>
        </p:txBody>
      </p:sp>
      <p:sp>
        <p:nvSpPr>
          <p:cNvPr id="10" name="PlaceHolder 9"/>
          <p:cNvSpPr>
            <a:spLocks noGrp="1"/>
          </p:cNvSpPr>
          <p:nvPr>
            <p:ph type="sldNum" idx="3"/>
          </p:nvPr>
        </p:nvSpPr>
        <p:spPr/>
        <p:txBody>
          <a:bodyPr/>
          <a:p>
            <a:fld id="{E1CFFF9F-0D16-4830-9282-4B5D560C1630}" type="slidenum">
              <a:t>&lt;#&gt;</a:t>
            </a:fld>
          </a:p>
        </p:txBody>
      </p:sp>
      <p:sp>
        <p:nvSpPr>
          <p:cNvPr id="11" name="PlaceHolder 10"/>
          <p:cNvSpPr>
            <a:spLocks noGrp="1"/>
          </p:cNvSpPr>
          <p:nvPr>
            <p:ph type="dt" idx="1"/>
          </p:nvPr>
        </p:nvSpPr>
        <p:spPr/>
        <p:txBody>
          <a:bodyPr/>
          <a:p>
            <a:r>
              <a:rPr lang="en-GB"/>
              <a:t/>
            </a: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5"/>
          </p:nvPr>
        </p:nvSpPr>
        <p:spPr/>
        <p:txBody>
          <a:bodyPr/>
          <a:p>
            <a:r>
              <a:t>Footer</a:t>
            </a:r>
          </a:p>
        </p:txBody>
      </p:sp>
      <p:sp>
        <p:nvSpPr>
          <p:cNvPr id="3" name="PlaceHolder 2"/>
          <p:cNvSpPr>
            <a:spLocks noGrp="1"/>
          </p:cNvSpPr>
          <p:nvPr>
            <p:ph type="sldNum" idx="6"/>
          </p:nvPr>
        </p:nvSpPr>
        <p:spPr/>
        <p:txBody>
          <a:bodyPr/>
          <a:p>
            <a:fld id="{3B70867A-57F0-478A-94E7-D1B7CECAE34D}" type="slidenum">
              <a:t>&lt;#&gt;</a:t>
            </a:fld>
          </a:p>
        </p:txBody>
      </p:sp>
      <p:sp>
        <p:nvSpPr>
          <p:cNvPr id="4" name="PlaceHolder 3"/>
          <p:cNvSpPr>
            <a:spLocks noGrp="1"/>
          </p:cNvSpPr>
          <p:nvPr>
            <p:ph type="dt" idx="4"/>
          </p:nvPr>
        </p:nvSpPr>
        <p:spPr/>
        <p:txBody>
          <a:bodyPr/>
          <a:p>
            <a:r>
              <a:rPr lang="en-GB"/>
              <a:t/>
            </a:r>
          </a:p>
        </p:txBody>
      </p:sp>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47" name="PlaceHolder 2"/>
          <p:cNvSpPr>
            <a:spLocks noGrp="1"/>
          </p:cNvSpPr>
          <p:nvPr>
            <p:ph type="subTitle"/>
          </p:nvPr>
        </p:nvSpPr>
        <p:spPr>
          <a:xfrm>
            <a:off x="457200" y="1600200"/>
            <a:ext cx="8229240" cy="452556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
        <p:nvSpPr>
          <p:cNvPr id="4" name="PlaceHolder 3"/>
          <p:cNvSpPr>
            <a:spLocks noGrp="1"/>
          </p:cNvSpPr>
          <p:nvPr>
            <p:ph type="ftr" idx="5"/>
          </p:nvPr>
        </p:nvSpPr>
        <p:spPr/>
        <p:txBody>
          <a:bodyPr/>
          <a:p>
            <a:r>
              <a:t>Footer</a:t>
            </a:r>
          </a:p>
        </p:txBody>
      </p:sp>
      <p:sp>
        <p:nvSpPr>
          <p:cNvPr id="5" name="PlaceHolder 4"/>
          <p:cNvSpPr>
            <a:spLocks noGrp="1"/>
          </p:cNvSpPr>
          <p:nvPr>
            <p:ph type="sldNum" idx="6"/>
          </p:nvPr>
        </p:nvSpPr>
        <p:spPr/>
        <p:txBody>
          <a:bodyPr/>
          <a:p>
            <a:fld id="{C51EC4D8-FED6-40C3-9752-E031684EADAB}" type="slidenum">
              <a:t>&lt;#&gt;</a:t>
            </a:fld>
          </a:p>
        </p:txBody>
      </p:sp>
      <p:sp>
        <p:nvSpPr>
          <p:cNvPr id="6" name="PlaceHolder 5"/>
          <p:cNvSpPr>
            <a:spLocks noGrp="1"/>
          </p:cNvSpPr>
          <p:nvPr>
            <p:ph type="dt" idx="4"/>
          </p:nvPr>
        </p:nvSpPr>
        <p:spPr/>
        <p:txBody>
          <a:bodyPr/>
          <a:p>
            <a:r>
              <a:rPr lang="en-GB"/>
              <a:t/>
            </a: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8"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49" name="PlaceHolder 2"/>
          <p:cNvSpPr>
            <a:spLocks noGrp="1"/>
          </p:cNvSpPr>
          <p:nvPr>
            <p:ph/>
          </p:nvPr>
        </p:nvSpPr>
        <p:spPr>
          <a:xfrm>
            <a:off x="457200" y="1600200"/>
            <a:ext cx="8229240" cy="4525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4" name="PlaceHolder 3"/>
          <p:cNvSpPr>
            <a:spLocks noGrp="1"/>
          </p:cNvSpPr>
          <p:nvPr>
            <p:ph type="ftr" idx="5"/>
          </p:nvPr>
        </p:nvSpPr>
        <p:spPr/>
        <p:txBody>
          <a:bodyPr/>
          <a:p>
            <a:r>
              <a:t>Footer</a:t>
            </a:r>
          </a:p>
        </p:txBody>
      </p:sp>
      <p:sp>
        <p:nvSpPr>
          <p:cNvPr id="5" name="PlaceHolder 4"/>
          <p:cNvSpPr>
            <a:spLocks noGrp="1"/>
          </p:cNvSpPr>
          <p:nvPr>
            <p:ph type="sldNum" idx="6"/>
          </p:nvPr>
        </p:nvSpPr>
        <p:spPr/>
        <p:txBody>
          <a:bodyPr/>
          <a:p>
            <a:fld id="{D0B98417-D213-472E-9DB0-A891B4AC6E02}" type="slidenum">
              <a:t>&lt;#&gt;</a:t>
            </a:fld>
          </a:p>
        </p:txBody>
      </p:sp>
      <p:sp>
        <p:nvSpPr>
          <p:cNvPr id="6" name="PlaceHolder 5"/>
          <p:cNvSpPr>
            <a:spLocks noGrp="1"/>
          </p:cNvSpPr>
          <p:nvPr>
            <p:ph type="dt" idx="4"/>
          </p:nvPr>
        </p:nvSpPr>
        <p:spPr/>
        <p:txBody>
          <a:bodyPr/>
          <a:p>
            <a:r>
              <a:rPr lang="en-GB"/>
              <a:t/>
            </a: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50"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51" name="PlaceHolder 2"/>
          <p:cNvSpPr>
            <a:spLocks noGrp="1"/>
          </p:cNvSpPr>
          <p:nvPr>
            <p:ph/>
          </p:nvPr>
        </p:nvSpPr>
        <p:spPr>
          <a:xfrm>
            <a:off x="457200" y="1600200"/>
            <a:ext cx="4015800" cy="4525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52" name="PlaceHolder 3"/>
          <p:cNvSpPr>
            <a:spLocks noGrp="1"/>
          </p:cNvSpPr>
          <p:nvPr>
            <p:ph/>
          </p:nvPr>
        </p:nvSpPr>
        <p:spPr>
          <a:xfrm>
            <a:off x="4674240" y="1600200"/>
            <a:ext cx="4015800" cy="4525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5" name="PlaceHolder 4"/>
          <p:cNvSpPr>
            <a:spLocks noGrp="1"/>
          </p:cNvSpPr>
          <p:nvPr>
            <p:ph type="ftr" idx="5"/>
          </p:nvPr>
        </p:nvSpPr>
        <p:spPr/>
        <p:txBody>
          <a:bodyPr/>
          <a:p>
            <a:r>
              <a:t>Footer</a:t>
            </a:r>
          </a:p>
        </p:txBody>
      </p:sp>
      <p:sp>
        <p:nvSpPr>
          <p:cNvPr id="6" name="PlaceHolder 5"/>
          <p:cNvSpPr>
            <a:spLocks noGrp="1"/>
          </p:cNvSpPr>
          <p:nvPr>
            <p:ph type="sldNum" idx="6"/>
          </p:nvPr>
        </p:nvSpPr>
        <p:spPr/>
        <p:txBody>
          <a:bodyPr/>
          <a:p>
            <a:fld id="{D6AC2AA1-F9F3-4F31-8F7F-3B7027395A43}" type="slidenum">
              <a:t>&lt;#&gt;</a:t>
            </a:fld>
          </a:p>
        </p:txBody>
      </p:sp>
      <p:sp>
        <p:nvSpPr>
          <p:cNvPr id="7" name="PlaceHolder 6"/>
          <p:cNvSpPr>
            <a:spLocks noGrp="1"/>
          </p:cNvSpPr>
          <p:nvPr>
            <p:ph type="dt" idx="4"/>
          </p:nvPr>
        </p:nvSpPr>
        <p:spPr/>
        <p:txBody>
          <a:bodyPr/>
          <a:p>
            <a:r>
              <a:rPr lang="en-GB"/>
              <a:t/>
            </a: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3" name="PlaceHolder 2"/>
          <p:cNvSpPr>
            <a:spLocks noGrp="1"/>
          </p:cNvSpPr>
          <p:nvPr>
            <p:ph type="ftr" idx="5"/>
          </p:nvPr>
        </p:nvSpPr>
        <p:spPr/>
        <p:txBody>
          <a:bodyPr/>
          <a:p>
            <a:r>
              <a:t>Footer</a:t>
            </a:r>
          </a:p>
        </p:txBody>
      </p:sp>
      <p:sp>
        <p:nvSpPr>
          <p:cNvPr id="4" name="PlaceHolder 3"/>
          <p:cNvSpPr>
            <a:spLocks noGrp="1"/>
          </p:cNvSpPr>
          <p:nvPr>
            <p:ph type="sldNum" idx="6"/>
          </p:nvPr>
        </p:nvSpPr>
        <p:spPr/>
        <p:txBody>
          <a:bodyPr/>
          <a:p>
            <a:fld id="{90E5D4ED-3A6E-4A02-A32E-B12A0898246F}" type="slidenum">
              <a:t>&lt;#&gt;</a:t>
            </a:fld>
          </a:p>
        </p:txBody>
      </p:sp>
      <p:sp>
        <p:nvSpPr>
          <p:cNvPr id="5" name="PlaceHolder 4"/>
          <p:cNvSpPr>
            <a:spLocks noGrp="1"/>
          </p:cNvSpPr>
          <p:nvPr>
            <p:ph type="dt" idx="4"/>
          </p:nvPr>
        </p:nvSpPr>
        <p:spPr/>
        <p:txBody>
          <a:bodyPr/>
          <a:p>
            <a:r>
              <a:rPr lang="en-GB"/>
              <a:t/>
            </a: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4" name="PlaceHolder 1"/>
          <p:cNvSpPr>
            <a:spLocks noGrp="1"/>
          </p:cNvSpPr>
          <p:nvPr>
            <p:ph type="subTitle"/>
          </p:nvPr>
        </p:nvSpPr>
        <p:spPr>
          <a:xfrm>
            <a:off x="457200" y="274680"/>
            <a:ext cx="8229240" cy="529776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
        <p:nvSpPr>
          <p:cNvPr id="3" name="PlaceHolder 2"/>
          <p:cNvSpPr>
            <a:spLocks noGrp="1"/>
          </p:cNvSpPr>
          <p:nvPr>
            <p:ph type="ftr" idx="5"/>
          </p:nvPr>
        </p:nvSpPr>
        <p:spPr/>
        <p:txBody>
          <a:bodyPr/>
          <a:p>
            <a:r>
              <a:t>Footer</a:t>
            </a:r>
          </a:p>
        </p:txBody>
      </p:sp>
      <p:sp>
        <p:nvSpPr>
          <p:cNvPr id="4" name="PlaceHolder 3"/>
          <p:cNvSpPr>
            <a:spLocks noGrp="1"/>
          </p:cNvSpPr>
          <p:nvPr>
            <p:ph type="sldNum" idx="6"/>
          </p:nvPr>
        </p:nvSpPr>
        <p:spPr/>
        <p:txBody>
          <a:bodyPr/>
          <a:p>
            <a:fld id="{E85B8BDF-129E-4496-8225-1974E0907059}" type="slidenum">
              <a:t>&lt;#&gt;</a:t>
            </a:fld>
          </a:p>
        </p:txBody>
      </p:sp>
      <p:sp>
        <p:nvSpPr>
          <p:cNvPr id="5" name="PlaceHolder 4"/>
          <p:cNvSpPr>
            <a:spLocks noGrp="1"/>
          </p:cNvSpPr>
          <p:nvPr>
            <p:ph type="dt" idx="4"/>
          </p:nvPr>
        </p:nvSpPr>
        <p:spPr/>
        <p:txBody>
          <a:bodyPr/>
          <a:p>
            <a:r>
              <a:rPr lang="en-GB"/>
              <a:t/>
            </a: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56" name="PlaceHolder 2"/>
          <p:cNvSpPr>
            <a:spLocks noGrp="1"/>
          </p:cNvSpPr>
          <p:nvPr>
            <p:ph/>
          </p:nvPr>
        </p:nvSpPr>
        <p:spPr>
          <a:xfrm>
            <a:off x="45720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57" name="PlaceHolder 3"/>
          <p:cNvSpPr>
            <a:spLocks noGrp="1"/>
          </p:cNvSpPr>
          <p:nvPr>
            <p:ph/>
          </p:nvPr>
        </p:nvSpPr>
        <p:spPr>
          <a:xfrm>
            <a:off x="4674240" y="1600200"/>
            <a:ext cx="4015800" cy="4525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58" name="PlaceHolder 4"/>
          <p:cNvSpPr>
            <a:spLocks noGrp="1"/>
          </p:cNvSpPr>
          <p:nvPr>
            <p:ph/>
          </p:nvPr>
        </p:nvSpPr>
        <p:spPr>
          <a:xfrm>
            <a:off x="457200" y="396432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6" name="PlaceHolder 5"/>
          <p:cNvSpPr>
            <a:spLocks noGrp="1"/>
          </p:cNvSpPr>
          <p:nvPr>
            <p:ph type="ftr" idx="5"/>
          </p:nvPr>
        </p:nvSpPr>
        <p:spPr/>
        <p:txBody>
          <a:bodyPr/>
          <a:p>
            <a:r>
              <a:t>Footer</a:t>
            </a:r>
          </a:p>
        </p:txBody>
      </p:sp>
      <p:sp>
        <p:nvSpPr>
          <p:cNvPr id="7" name="PlaceHolder 6"/>
          <p:cNvSpPr>
            <a:spLocks noGrp="1"/>
          </p:cNvSpPr>
          <p:nvPr>
            <p:ph type="sldNum" idx="6"/>
          </p:nvPr>
        </p:nvSpPr>
        <p:spPr/>
        <p:txBody>
          <a:bodyPr/>
          <a:p>
            <a:fld id="{897D65E8-33DF-4712-96E5-E34DD2F76899}" type="slidenum">
              <a:t>&lt;#&gt;</a:t>
            </a:fld>
          </a:p>
        </p:txBody>
      </p:sp>
      <p:sp>
        <p:nvSpPr>
          <p:cNvPr id="8" name="PlaceHolder 7"/>
          <p:cNvSpPr>
            <a:spLocks noGrp="1"/>
          </p:cNvSpPr>
          <p:nvPr>
            <p:ph type="dt" idx="4"/>
          </p:nvPr>
        </p:nvSpPr>
        <p:spPr/>
        <p:txBody>
          <a:bodyPr/>
          <a:p>
            <a:r>
              <a:rPr lang="en-GB"/>
              <a:t/>
            </a: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60" name="PlaceHolder 2"/>
          <p:cNvSpPr>
            <a:spLocks noGrp="1"/>
          </p:cNvSpPr>
          <p:nvPr>
            <p:ph/>
          </p:nvPr>
        </p:nvSpPr>
        <p:spPr>
          <a:xfrm>
            <a:off x="457200" y="1600200"/>
            <a:ext cx="4015800" cy="4525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61" name="PlaceHolder 3"/>
          <p:cNvSpPr>
            <a:spLocks noGrp="1"/>
          </p:cNvSpPr>
          <p:nvPr>
            <p:ph/>
          </p:nvPr>
        </p:nvSpPr>
        <p:spPr>
          <a:xfrm>
            <a:off x="467424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62" name="PlaceHolder 4"/>
          <p:cNvSpPr>
            <a:spLocks noGrp="1"/>
          </p:cNvSpPr>
          <p:nvPr>
            <p:ph/>
          </p:nvPr>
        </p:nvSpPr>
        <p:spPr>
          <a:xfrm>
            <a:off x="4674240" y="396432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6" name="PlaceHolder 5"/>
          <p:cNvSpPr>
            <a:spLocks noGrp="1"/>
          </p:cNvSpPr>
          <p:nvPr>
            <p:ph type="ftr" idx="5"/>
          </p:nvPr>
        </p:nvSpPr>
        <p:spPr/>
        <p:txBody>
          <a:bodyPr/>
          <a:p>
            <a:r>
              <a:t>Footer</a:t>
            </a:r>
          </a:p>
        </p:txBody>
      </p:sp>
      <p:sp>
        <p:nvSpPr>
          <p:cNvPr id="7" name="PlaceHolder 6"/>
          <p:cNvSpPr>
            <a:spLocks noGrp="1"/>
          </p:cNvSpPr>
          <p:nvPr>
            <p:ph type="sldNum" idx="6"/>
          </p:nvPr>
        </p:nvSpPr>
        <p:spPr/>
        <p:txBody>
          <a:bodyPr/>
          <a:p>
            <a:fld id="{37A2BF3B-2E68-42A5-BDD7-91CB5B0DCA9E}" type="slidenum">
              <a:t>&lt;#&gt;</a:t>
            </a:fld>
          </a:p>
        </p:txBody>
      </p:sp>
      <p:sp>
        <p:nvSpPr>
          <p:cNvPr id="8" name="PlaceHolder 7"/>
          <p:cNvSpPr>
            <a:spLocks noGrp="1"/>
          </p:cNvSpPr>
          <p:nvPr>
            <p:ph type="dt" idx="4"/>
          </p:nvPr>
        </p:nvSpPr>
        <p:spPr/>
        <p:txBody>
          <a:bodyPr/>
          <a:p>
            <a:r>
              <a:rPr lang="en-GB"/>
              <a:t/>
            </a: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64" name="PlaceHolder 2"/>
          <p:cNvSpPr>
            <a:spLocks noGrp="1"/>
          </p:cNvSpPr>
          <p:nvPr>
            <p:ph/>
          </p:nvPr>
        </p:nvSpPr>
        <p:spPr>
          <a:xfrm>
            <a:off x="45720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65" name="PlaceHolder 3"/>
          <p:cNvSpPr>
            <a:spLocks noGrp="1"/>
          </p:cNvSpPr>
          <p:nvPr>
            <p:ph/>
          </p:nvPr>
        </p:nvSpPr>
        <p:spPr>
          <a:xfrm>
            <a:off x="467424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66" name="PlaceHolder 4"/>
          <p:cNvSpPr>
            <a:spLocks noGrp="1"/>
          </p:cNvSpPr>
          <p:nvPr>
            <p:ph/>
          </p:nvPr>
        </p:nvSpPr>
        <p:spPr>
          <a:xfrm>
            <a:off x="457200" y="3964320"/>
            <a:ext cx="822924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6" name="PlaceHolder 5"/>
          <p:cNvSpPr>
            <a:spLocks noGrp="1"/>
          </p:cNvSpPr>
          <p:nvPr>
            <p:ph type="ftr" idx="5"/>
          </p:nvPr>
        </p:nvSpPr>
        <p:spPr/>
        <p:txBody>
          <a:bodyPr/>
          <a:p>
            <a:r>
              <a:t>Footer</a:t>
            </a:r>
          </a:p>
        </p:txBody>
      </p:sp>
      <p:sp>
        <p:nvSpPr>
          <p:cNvPr id="7" name="PlaceHolder 6"/>
          <p:cNvSpPr>
            <a:spLocks noGrp="1"/>
          </p:cNvSpPr>
          <p:nvPr>
            <p:ph type="sldNum" idx="6"/>
          </p:nvPr>
        </p:nvSpPr>
        <p:spPr/>
        <p:txBody>
          <a:bodyPr/>
          <a:p>
            <a:fld id="{1615BCA4-3A2A-4383-8E3B-ED0FB17616FA}" type="slidenum">
              <a:t>&lt;#&gt;</a:t>
            </a:fld>
          </a:p>
        </p:txBody>
      </p:sp>
      <p:sp>
        <p:nvSpPr>
          <p:cNvPr id="8" name="PlaceHolder 7"/>
          <p:cNvSpPr>
            <a:spLocks noGrp="1"/>
          </p:cNvSpPr>
          <p:nvPr>
            <p:ph type="dt" idx="4"/>
          </p:nvPr>
        </p:nvSpPr>
        <p:spPr/>
        <p:txBody>
          <a:bodyPr/>
          <a:p>
            <a:r>
              <a:rPr lang="en-GB"/>
              <a:t/>
            </a: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7"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68" name="PlaceHolder 2"/>
          <p:cNvSpPr>
            <a:spLocks noGrp="1"/>
          </p:cNvSpPr>
          <p:nvPr>
            <p:ph/>
          </p:nvPr>
        </p:nvSpPr>
        <p:spPr>
          <a:xfrm>
            <a:off x="457200" y="1600200"/>
            <a:ext cx="822924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69" name="PlaceHolder 3"/>
          <p:cNvSpPr>
            <a:spLocks noGrp="1"/>
          </p:cNvSpPr>
          <p:nvPr>
            <p:ph/>
          </p:nvPr>
        </p:nvSpPr>
        <p:spPr>
          <a:xfrm>
            <a:off x="457200" y="3964320"/>
            <a:ext cx="822924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5" name="PlaceHolder 4"/>
          <p:cNvSpPr>
            <a:spLocks noGrp="1"/>
          </p:cNvSpPr>
          <p:nvPr>
            <p:ph type="ftr" idx="5"/>
          </p:nvPr>
        </p:nvSpPr>
        <p:spPr/>
        <p:txBody>
          <a:bodyPr/>
          <a:p>
            <a:r>
              <a:t>Footer</a:t>
            </a:r>
          </a:p>
        </p:txBody>
      </p:sp>
      <p:sp>
        <p:nvSpPr>
          <p:cNvPr id="6" name="PlaceHolder 5"/>
          <p:cNvSpPr>
            <a:spLocks noGrp="1"/>
          </p:cNvSpPr>
          <p:nvPr>
            <p:ph type="sldNum" idx="6"/>
          </p:nvPr>
        </p:nvSpPr>
        <p:spPr/>
        <p:txBody>
          <a:bodyPr/>
          <a:p>
            <a:fld id="{88AC4D80-78B7-4C70-9809-5A0470CBAA99}" type="slidenum">
              <a:t>&lt;#&gt;</a:t>
            </a:fld>
          </a:p>
        </p:txBody>
      </p:sp>
      <p:sp>
        <p:nvSpPr>
          <p:cNvPr id="7" name="PlaceHolder 6"/>
          <p:cNvSpPr>
            <a:spLocks noGrp="1"/>
          </p:cNvSpPr>
          <p:nvPr>
            <p:ph type="dt" idx="4"/>
          </p:nvPr>
        </p:nvSpPr>
        <p:spPr/>
        <p:txBody>
          <a:bodyPr/>
          <a:p>
            <a:r>
              <a:rPr lang="en-GB"/>
              <a:t/>
            </a: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71" name="PlaceHolder 2"/>
          <p:cNvSpPr>
            <a:spLocks noGrp="1"/>
          </p:cNvSpPr>
          <p:nvPr>
            <p:ph/>
          </p:nvPr>
        </p:nvSpPr>
        <p:spPr>
          <a:xfrm>
            <a:off x="45720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72" name="PlaceHolder 3"/>
          <p:cNvSpPr>
            <a:spLocks noGrp="1"/>
          </p:cNvSpPr>
          <p:nvPr>
            <p:ph/>
          </p:nvPr>
        </p:nvSpPr>
        <p:spPr>
          <a:xfrm>
            <a:off x="467424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73" name="PlaceHolder 4"/>
          <p:cNvSpPr>
            <a:spLocks noGrp="1"/>
          </p:cNvSpPr>
          <p:nvPr>
            <p:ph/>
          </p:nvPr>
        </p:nvSpPr>
        <p:spPr>
          <a:xfrm>
            <a:off x="457200" y="396432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74" name="PlaceHolder 5"/>
          <p:cNvSpPr>
            <a:spLocks noGrp="1"/>
          </p:cNvSpPr>
          <p:nvPr>
            <p:ph/>
          </p:nvPr>
        </p:nvSpPr>
        <p:spPr>
          <a:xfrm>
            <a:off x="4674240" y="396432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7" name="PlaceHolder 6"/>
          <p:cNvSpPr>
            <a:spLocks noGrp="1"/>
          </p:cNvSpPr>
          <p:nvPr>
            <p:ph type="ftr" idx="5"/>
          </p:nvPr>
        </p:nvSpPr>
        <p:spPr/>
        <p:txBody>
          <a:bodyPr/>
          <a:p>
            <a:r>
              <a:t>Footer</a:t>
            </a:r>
          </a:p>
        </p:txBody>
      </p:sp>
      <p:sp>
        <p:nvSpPr>
          <p:cNvPr id="8" name="PlaceHolder 7"/>
          <p:cNvSpPr>
            <a:spLocks noGrp="1"/>
          </p:cNvSpPr>
          <p:nvPr>
            <p:ph type="sldNum" idx="6"/>
          </p:nvPr>
        </p:nvSpPr>
        <p:spPr/>
        <p:txBody>
          <a:bodyPr/>
          <a:p>
            <a:fld id="{68D49991-F8A1-48EF-B08A-1CB5FF7E6058}" type="slidenum">
              <a:t>&lt;#&gt;</a:t>
            </a:fld>
          </a:p>
        </p:txBody>
      </p:sp>
      <p:sp>
        <p:nvSpPr>
          <p:cNvPr id="9" name="PlaceHolder 8"/>
          <p:cNvSpPr>
            <a:spLocks noGrp="1"/>
          </p:cNvSpPr>
          <p:nvPr>
            <p:ph type="dt" idx="4"/>
          </p:nvPr>
        </p:nvSpPr>
        <p:spPr/>
        <p:txBody>
          <a:bodyPr/>
          <a:p>
            <a:r>
              <a:rPr lang="en-GB"/>
              <a:t/>
            </a: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5"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76" name="PlaceHolder 2"/>
          <p:cNvSpPr>
            <a:spLocks noGrp="1"/>
          </p:cNvSpPr>
          <p:nvPr>
            <p:ph/>
          </p:nvPr>
        </p:nvSpPr>
        <p:spPr>
          <a:xfrm>
            <a:off x="457200" y="160020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77" name="PlaceHolder 3"/>
          <p:cNvSpPr>
            <a:spLocks noGrp="1"/>
          </p:cNvSpPr>
          <p:nvPr>
            <p:ph/>
          </p:nvPr>
        </p:nvSpPr>
        <p:spPr>
          <a:xfrm>
            <a:off x="3239640" y="160020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78" name="PlaceHolder 4"/>
          <p:cNvSpPr>
            <a:spLocks noGrp="1"/>
          </p:cNvSpPr>
          <p:nvPr>
            <p:ph/>
          </p:nvPr>
        </p:nvSpPr>
        <p:spPr>
          <a:xfrm>
            <a:off x="6022080" y="160020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79" name="PlaceHolder 5"/>
          <p:cNvSpPr>
            <a:spLocks noGrp="1"/>
          </p:cNvSpPr>
          <p:nvPr>
            <p:ph/>
          </p:nvPr>
        </p:nvSpPr>
        <p:spPr>
          <a:xfrm>
            <a:off x="457200" y="396432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80" name="PlaceHolder 6"/>
          <p:cNvSpPr>
            <a:spLocks noGrp="1"/>
          </p:cNvSpPr>
          <p:nvPr>
            <p:ph/>
          </p:nvPr>
        </p:nvSpPr>
        <p:spPr>
          <a:xfrm>
            <a:off x="3239640" y="396432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81" name="PlaceHolder 7"/>
          <p:cNvSpPr>
            <a:spLocks noGrp="1"/>
          </p:cNvSpPr>
          <p:nvPr>
            <p:ph/>
          </p:nvPr>
        </p:nvSpPr>
        <p:spPr>
          <a:xfrm>
            <a:off x="6022080" y="396432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9" name="PlaceHolder 8"/>
          <p:cNvSpPr>
            <a:spLocks noGrp="1"/>
          </p:cNvSpPr>
          <p:nvPr>
            <p:ph type="ftr" idx="5"/>
          </p:nvPr>
        </p:nvSpPr>
        <p:spPr/>
        <p:txBody>
          <a:bodyPr/>
          <a:p>
            <a:r>
              <a:t>Footer</a:t>
            </a:r>
          </a:p>
        </p:txBody>
      </p:sp>
      <p:sp>
        <p:nvSpPr>
          <p:cNvPr id="10" name="PlaceHolder 9"/>
          <p:cNvSpPr>
            <a:spLocks noGrp="1"/>
          </p:cNvSpPr>
          <p:nvPr>
            <p:ph type="sldNum" idx="6"/>
          </p:nvPr>
        </p:nvSpPr>
        <p:spPr/>
        <p:txBody>
          <a:bodyPr/>
          <a:p>
            <a:fld id="{838A9FF3-E6D8-4804-A989-1B9D3DF812AE}" type="slidenum">
              <a:t>&lt;#&gt;</a:t>
            </a:fld>
          </a:p>
        </p:txBody>
      </p:sp>
      <p:sp>
        <p:nvSpPr>
          <p:cNvPr id="11" name="PlaceHolder 10"/>
          <p:cNvSpPr>
            <a:spLocks noGrp="1"/>
          </p:cNvSpPr>
          <p:nvPr>
            <p:ph type="dt" idx="4"/>
          </p:nvPr>
        </p:nvSpPr>
        <p:spPr/>
        <p:txBody>
          <a:bodyPr/>
          <a:p>
            <a:r>
              <a:rPr lang="en-GB"/>
              <a:t/>
            </a: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8"/>
          </p:nvPr>
        </p:nvSpPr>
        <p:spPr/>
        <p:txBody>
          <a:bodyPr/>
          <a:p>
            <a:r>
              <a:t>Footer</a:t>
            </a:r>
          </a:p>
        </p:txBody>
      </p:sp>
      <p:sp>
        <p:nvSpPr>
          <p:cNvPr id="3" name="PlaceHolder 2"/>
          <p:cNvSpPr>
            <a:spLocks noGrp="1"/>
          </p:cNvSpPr>
          <p:nvPr>
            <p:ph type="sldNum" idx="9"/>
          </p:nvPr>
        </p:nvSpPr>
        <p:spPr/>
        <p:txBody>
          <a:bodyPr/>
          <a:p>
            <a:fld id="{7E354305-6060-457E-ADE6-C4AE9CAFD131}" type="slidenum">
              <a:t>&lt;#&gt;</a:t>
            </a:fld>
          </a:p>
        </p:txBody>
      </p:sp>
      <p:sp>
        <p:nvSpPr>
          <p:cNvPr id="4" name="PlaceHolder 3"/>
          <p:cNvSpPr>
            <a:spLocks noGrp="1"/>
          </p:cNvSpPr>
          <p:nvPr>
            <p:ph type="dt" idx="7"/>
          </p:nvPr>
        </p:nvSpPr>
        <p:spPr/>
        <p:txBody>
          <a:bodyPr/>
          <a:p>
            <a:r>
              <a:rPr lang="en-GB"/>
              <a:t/>
            </a:r>
          </a:p>
        </p:txBody>
      </p:sp>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87"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88" name="PlaceHolder 2"/>
          <p:cNvSpPr>
            <a:spLocks noGrp="1"/>
          </p:cNvSpPr>
          <p:nvPr>
            <p:ph type="subTitle"/>
          </p:nvPr>
        </p:nvSpPr>
        <p:spPr>
          <a:xfrm>
            <a:off x="457200" y="1600200"/>
            <a:ext cx="8229240" cy="452556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
        <p:nvSpPr>
          <p:cNvPr id="4" name="PlaceHolder 3"/>
          <p:cNvSpPr>
            <a:spLocks noGrp="1"/>
          </p:cNvSpPr>
          <p:nvPr>
            <p:ph type="ftr" idx="8"/>
          </p:nvPr>
        </p:nvSpPr>
        <p:spPr/>
        <p:txBody>
          <a:bodyPr/>
          <a:p>
            <a:r>
              <a:t>Footer</a:t>
            </a:r>
          </a:p>
        </p:txBody>
      </p:sp>
      <p:sp>
        <p:nvSpPr>
          <p:cNvPr id="5" name="PlaceHolder 4"/>
          <p:cNvSpPr>
            <a:spLocks noGrp="1"/>
          </p:cNvSpPr>
          <p:nvPr>
            <p:ph type="sldNum" idx="9"/>
          </p:nvPr>
        </p:nvSpPr>
        <p:spPr/>
        <p:txBody>
          <a:bodyPr/>
          <a:p>
            <a:fld id="{D430F391-98C0-4469-BA08-930504AB284A}" type="slidenum">
              <a:t>&lt;#&gt;</a:t>
            </a:fld>
          </a:p>
        </p:txBody>
      </p:sp>
      <p:sp>
        <p:nvSpPr>
          <p:cNvPr id="6" name="PlaceHolder 5"/>
          <p:cNvSpPr>
            <a:spLocks noGrp="1"/>
          </p:cNvSpPr>
          <p:nvPr>
            <p:ph type="dt" idx="7"/>
          </p:nvPr>
        </p:nvSpPr>
        <p:spPr/>
        <p:txBody>
          <a:bodyPr/>
          <a:p>
            <a:r>
              <a:rPr lang="en-GB"/>
              <a:t/>
            </a: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9"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90" name="PlaceHolder 2"/>
          <p:cNvSpPr>
            <a:spLocks noGrp="1"/>
          </p:cNvSpPr>
          <p:nvPr>
            <p:ph/>
          </p:nvPr>
        </p:nvSpPr>
        <p:spPr>
          <a:xfrm>
            <a:off x="457200" y="1600200"/>
            <a:ext cx="8229240" cy="4525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4" name="PlaceHolder 3"/>
          <p:cNvSpPr>
            <a:spLocks noGrp="1"/>
          </p:cNvSpPr>
          <p:nvPr>
            <p:ph type="ftr" idx="8"/>
          </p:nvPr>
        </p:nvSpPr>
        <p:spPr/>
        <p:txBody>
          <a:bodyPr/>
          <a:p>
            <a:r>
              <a:t>Footer</a:t>
            </a:r>
          </a:p>
        </p:txBody>
      </p:sp>
      <p:sp>
        <p:nvSpPr>
          <p:cNvPr id="5" name="PlaceHolder 4"/>
          <p:cNvSpPr>
            <a:spLocks noGrp="1"/>
          </p:cNvSpPr>
          <p:nvPr>
            <p:ph type="sldNum" idx="9"/>
          </p:nvPr>
        </p:nvSpPr>
        <p:spPr/>
        <p:txBody>
          <a:bodyPr/>
          <a:p>
            <a:fld id="{B2BE5233-B697-4F04-8F58-6A57B1A7E5D6}" type="slidenum">
              <a:t>&lt;#&gt;</a:t>
            </a:fld>
          </a:p>
        </p:txBody>
      </p:sp>
      <p:sp>
        <p:nvSpPr>
          <p:cNvPr id="6" name="PlaceHolder 5"/>
          <p:cNvSpPr>
            <a:spLocks noGrp="1"/>
          </p:cNvSpPr>
          <p:nvPr>
            <p:ph type="dt" idx="7"/>
          </p:nvPr>
        </p:nvSpPr>
        <p:spPr/>
        <p:txBody>
          <a:bodyPr/>
          <a:p>
            <a:r>
              <a:rPr lang="en-GB"/>
              <a:t/>
            </a: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1"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92" name="PlaceHolder 2"/>
          <p:cNvSpPr>
            <a:spLocks noGrp="1"/>
          </p:cNvSpPr>
          <p:nvPr>
            <p:ph/>
          </p:nvPr>
        </p:nvSpPr>
        <p:spPr>
          <a:xfrm>
            <a:off x="457200" y="1600200"/>
            <a:ext cx="4015800" cy="4525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93" name="PlaceHolder 3"/>
          <p:cNvSpPr>
            <a:spLocks noGrp="1"/>
          </p:cNvSpPr>
          <p:nvPr>
            <p:ph/>
          </p:nvPr>
        </p:nvSpPr>
        <p:spPr>
          <a:xfrm>
            <a:off x="4674240" y="1600200"/>
            <a:ext cx="4015800" cy="4525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5" name="PlaceHolder 4"/>
          <p:cNvSpPr>
            <a:spLocks noGrp="1"/>
          </p:cNvSpPr>
          <p:nvPr>
            <p:ph type="ftr" idx="8"/>
          </p:nvPr>
        </p:nvSpPr>
        <p:spPr/>
        <p:txBody>
          <a:bodyPr/>
          <a:p>
            <a:r>
              <a:t>Footer</a:t>
            </a:r>
          </a:p>
        </p:txBody>
      </p:sp>
      <p:sp>
        <p:nvSpPr>
          <p:cNvPr id="6" name="PlaceHolder 5"/>
          <p:cNvSpPr>
            <a:spLocks noGrp="1"/>
          </p:cNvSpPr>
          <p:nvPr>
            <p:ph type="sldNum" idx="9"/>
          </p:nvPr>
        </p:nvSpPr>
        <p:spPr/>
        <p:txBody>
          <a:bodyPr/>
          <a:p>
            <a:fld id="{B4B57EAA-1D30-4A02-AD57-3E427FC96E78}" type="slidenum">
              <a:t>&lt;#&gt;</a:t>
            </a:fld>
          </a:p>
        </p:txBody>
      </p:sp>
      <p:sp>
        <p:nvSpPr>
          <p:cNvPr id="7" name="PlaceHolder 6"/>
          <p:cNvSpPr>
            <a:spLocks noGrp="1"/>
          </p:cNvSpPr>
          <p:nvPr>
            <p:ph type="dt" idx="7"/>
          </p:nvPr>
        </p:nvSpPr>
        <p:spPr/>
        <p:txBody>
          <a:bodyPr/>
          <a:p>
            <a:r>
              <a:rPr lang="en-GB"/>
              <a:t/>
            </a: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4"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3" name="PlaceHolder 2"/>
          <p:cNvSpPr>
            <a:spLocks noGrp="1"/>
          </p:cNvSpPr>
          <p:nvPr>
            <p:ph type="ftr" idx="8"/>
          </p:nvPr>
        </p:nvSpPr>
        <p:spPr/>
        <p:txBody>
          <a:bodyPr/>
          <a:p>
            <a:r>
              <a:t>Footer</a:t>
            </a:r>
          </a:p>
        </p:txBody>
      </p:sp>
      <p:sp>
        <p:nvSpPr>
          <p:cNvPr id="4" name="PlaceHolder 3"/>
          <p:cNvSpPr>
            <a:spLocks noGrp="1"/>
          </p:cNvSpPr>
          <p:nvPr>
            <p:ph type="sldNum" idx="9"/>
          </p:nvPr>
        </p:nvSpPr>
        <p:spPr/>
        <p:txBody>
          <a:bodyPr/>
          <a:p>
            <a:fld id="{BFD72C5B-8392-4492-8CD1-DDA0D6021DE6}" type="slidenum">
              <a:t>&lt;#&gt;</a:t>
            </a:fld>
          </a:p>
        </p:txBody>
      </p:sp>
      <p:sp>
        <p:nvSpPr>
          <p:cNvPr id="5" name="PlaceHolder 4"/>
          <p:cNvSpPr>
            <a:spLocks noGrp="1"/>
          </p:cNvSpPr>
          <p:nvPr>
            <p:ph type="dt" idx="7"/>
          </p:nvPr>
        </p:nvSpPr>
        <p:spPr/>
        <p:txBody>
          <a:bodyPr/>
          <a:p>
            <a:r>
              <a:rPr lang="en-GB"/>
              <a:t/>
            </a: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95" name="PlaceHolder 1"/>
          <p:cNvSpPr>
            <a:spLocks noGrp="1"/>
          </p:cNvSpPr>
          <p:nvPr>
            <p:ph type="subTitle"/>
          </p:nvPr>
        </p:nvSpPr>
        <p:spPr>
          <a:xfrm>
            <a:off x="457200" y="274680"/>
            <a:ext cx="8229240" cy="529776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
        <p:nvSpPr>
          <p:cNvPr id="3" name="PlaceHolder 2"/>
          <p:cNvSpPr>
            <a:spLocks noGrp="1"/>
          </p:cNvSpPr>
          <p:nvPr>
            <p:ph type="ftr" idx="8"/>
          </p:nvPr>
        </p:nvSpPr>
        <p:spPr/>
        <p:txBody>
          <a:bodyPr/>
          <a:p>
            <a:r>
              <a:t>Footer</a:t>
            </a:r>
          </a:p>
        </p:txBody>
      </p:sp>
      <p:sp>
        <p:nvSpPr>
          <p:cNvPr id="4" name="PlaceHolder 3"/>
          <p:cNvSpPr>
            <a:spLocks noGrp="1"/>
          </p:cNvSpPr>
          <p:nvPr>
            <p:ph type="sldNum" idx="9"/>
          </p:nvPr>
        </p:nvSpPr>
        <p:spPr/>
        <p:txBody>
          <a:bodyPr/>
          <a:p>
            <a:fld id="{06C53912-E125-4016-AD28-4ECD1A6B2E35}" type="slidenum">
              <a:t>&lt;#&gt;</a:t>
            </a:fld>
          </a:p>
        </p:txBody>
      </p:sp>
      <p:sp>
        <p:nvSpPr>
          <p:cNvPr id="5" name="PlaceHolder 4"/>
          <p:cNvSpPr>
            <a:spLocks noGrp="1"/>
          </p:cNvSpPr>
          <p:nvPr>
            <p:ph type="dt" idx="7"/>
          </p:nvPr>
        </p:nvSpPr>
        <p:spPr/>
        <p:txBody>
          <a:bodyPr/>
          <a:p>
            <a:r>
              <a:rPr lang="en-GB"/>
              <a:t/>
            </a: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96"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97" name="PlaceHolder 2"/>
          <p:cNvSpPr>
            <a:spLocks noGrp="1"/>
          </p:cNvSpPr>
          <p:nvPr>
            <p:ph/>
          </p:nvPr>
        </p:nvSpPr>
        <p:spPr>
          <a:xfrm>
            <a:off x="45720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98" name="PlaceHolder 3"/>
          <p:cNvSpPr>
            <a:spLocks noGrp="1"/>
          </p:cNvSpPr>
          <p:nvPr>
            <p:ph/>
          </p:nvPr>
        </p:nvSpPr>
        <p:spPr>
          <a:xfrm>
            <a:off x="4674240" y="1600200"/>
            <a:ext cx="4015800" cy="4525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99" name="PlaceHolder 4"/>
          <p:cNvSpPr>
            <a:spLocks noGrp="1"/>
          </p:cNvSpPr>
          <p:nvPr>
            <p:ph/>
          </p:nvPr>
        </p:nvSpPr>
        <p:spPr>
          <a:xfrm>
            <a:off x="457200" y="396432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6" name="PlaceHolder 5"/>
          <p:cNvSpPr>
            <a:spLocks noGrp="1"/>
          </p:cNvSpPr>
          <p:nvPr>
            <p:ph type="ftr" idx="8"/>
          </p:nvPr>
        </p:nvSpPr>
        <p:spPr/>
        <p:txBody>
          <a:bodyPr/>
          <a:p>
            <a:r>
              <a:t>Footer</a:t>
            </a:r>
          </a:p>
        </p:txBody>
      </p:sp>
      <p:sp>
        <p:nvSpPr>
          <p:cNvPr id="7" name="PlaceHolder 6"/>
          <p:cNvSpPr>
            <a:spLocks noGrp="1"/>
          </p:cNvSpPr>
          <p:nvPr>
            <p:ph type="sldNum" idx="9"/>
          </p:nvPr>
        </p:nvSpPr>
        <p:spPr/>
        <p:txBody>
          <a:bodyPr/>
          <a:p>
            <a:fld id="{333F2682-A340-4F79-AC35-62933C5FC2B5}" type="slidenum">
              <a:t>&lt;#&gt;</a:t>
            </a:fld>
          </a:p>
        </p:txBody>
      </p:sp>
      <p:sp>
        <p:nvSpPr>
          <p:cNvPr id="8" name="PlaceHolder 7"/>
          <p:cNvSpPr>
            <a:spLocks noGrp="1"/>
          </p:cNvSpPr>
          <p:nvPr>
            <p:ph type="dt" idx="7"/>
          </p:nvPr>
        </p:nvSpPr>
        <p:spPr/>
        <p:txBody>
          <a:bodyPr/>
          <a:p>
            <a:r>
              <a:rPr lang="en-GB"/>
              <a:t/>
            </a: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00"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101" name="PlaceHolder 2"/>
          <p:cNvSpPr>
            <a:spLocks noGrp="1"/>
          </p:cNvSpPr>
          <p:nvPr>
            <p:ph/>
          </p:nvPr>
        </p:nvSpPr>
        <p:spPr>
          <a:xfrm>
            <a:off x="457200" y="1600200"/>
            <a:ext cx="4015800" cy="4525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02" name="PlaceHolder 3"/>
          <p:cNvSpPr>
            <a:spLocks noGrp="1"/>
          </p:cNvSpPr>
          <p:nvPr>
            <p:ph/>
          </p:nvPr>
        </p:nvSpPr>
        <p:spPr>
          <a:xfrm>
            <a:off x="467424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03" name="PlaceHolder 4"/>
          <p:cNvSpPr>
            <a:spLocks noGrp="1"/>
          </p:cNvSpPr>
          <p:nvPr>
            <p:ph/>
          </p:nvPr>
        </p:nvSpPr>
        <p:spPr>
          <a:xfrm>
            <a:off x="4674240" y="396432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6" name="PlaceHolder 5"/>
          <p:cNvSpPr>
            <a:spLocks noGrp="1"/>
          </p:cNvSpPr>
          <p:nvPr>
            <p:ph type="ftr" idx="8"/>
          </p:nvPr>
        </p:nvSpPr>
        <p:spPr/>
        <p:txBody>
          <a:bodyPr/>
          <a:p>
            <a:r>
              <a:t>Footer</a:t>
            </a:r>
          </a:p>
        </p:txBody>
      </p:sp>
      <p:sp>
        <p:nvSpPr>
          <p:cNvPr id="7" name="PlaceHolder 6"/>
          <p:cNvSpPr>
            <a:spLocks noGrp="1"/>
          </p:cNvSpPr>
          <p:nvPr>
            <p:ph type="sldNum" idx="9"/>
          </p:nvPr>
        </p:nvSpPr>
        <p:spPr/>
        <p:txBody>
          <a:bodyPr/>
          <a:p>
            <a:fld id="{6D3BC407-FC78-4DDD-A659-B943A27C9FAD}" type="slidenum">
              <a:t>&lt;#&gt;</a:t>
            </a:fld>
          </a:p>
        </p:txBody>
      </p:sp>
      <p:sp>
        <p:nvSpPr>
          <p:cNvPr id="8" name="PlaceHolder 7"/>
          <p:cNvSpPr>
            <a:spLocks noGrp="1"/>
          </p:cNvSpPr>
          <p:nvPr>
            <p:ph type="dt" idx="7"/>
          </p:nvPr>
        </p:nvSpPr>
        <p:spPr/>
        <p:txBody>
          <a:bodyPr/>
          <a:p>
            <a:r>
              <a:rPr lang="en-GB"/>
              <a:t/>
            </a: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04"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105" name="PlaceHolder 2"/>
          <p:cNvSpPr>
            <a:spLocks noGrp="1"/>
          </p:cNvSpPr>
          <p:nvPr>
            <p:ph/>
          </p:nvPr>
        </p:nvSpPr>
        <p:spPr>
          <a:xfrm>
            <a:off x="45720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06" name="PlaceHolder 3"/>
          <p:cNvSpPr>
            <a:spLocks noGrp="1"/>
          </p:cNvSpPr>
          <p:nvPr>
            <p:ph/>
          </p:nvPr>
        </p:nvSpPr>
        <p:spPr>
          <a:xfrm>
            <a:off x="467424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07" name="PlaceHolder 4"/>
          <p:cNvSpPr>
            <a:spLocks noGrp="1"/>
          </p:cNvSpPr>
          <p:nvPr>
            <p:ph/>
          </p:nvPr>
        </p:nvSpPr>
        <p:spPr>
          <a:xfrm>
            <a:off x="457200" y="3964320"/>
            <a:ext cx="822924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6" name="PlaceHolder 5"/>
          <p:cNvSpPr>
            <a:spLocks noGrp="1"/>
          </p:cNvSpPr>
          <p:nvPr>
            <p:ph type="ftr" idx="8"/>
          </p:nvPr>
        </p:nvSpPr>
        <p:spPr/>
        <p:txBody>
          <a:bodyPr/>
          <a:p>
            <a:r>
              <a:t>Footer</a:t>
            </a:r>
          </a:p>
        </p:txBody>
      </p:sp>
      <p:sp>
        <p:nvSpPr>
          <p:cNvPr id="7" name="PlaceHolder 6"/>
          <p:cNvSpPr>
            <a:spLocks noGrp="1"/>
          </p:cNvSpPr>
          <p:nvPr>
            <p:ph type="sldNum" idx="9"/>
          </p:nvPr>
        </p:nvSpPr>
        <p:spPr/>
        <p:txBody>
          <a:bodyPr/>
          <a:p>
            <a:fld id="{4984A23B-3A2B-473C-B207-4DCDB665A534}" type="slidenum">
              <a:t>&lt;#&gt;</a:t>
            </a:fld>
          </a:p>
        </p:txBody>
      </p:sp>
      <p:sp>
        <p:nvSpPr>
          <p:cNvPr id="8" name="PlaceHolder 7"/>
          <p:cNvSpPr>
            <a:spLocks noGrp="1"/>
          </p:cNvSpPr>
          <p:nvPr>
            <p:ph type="dt" idx="7"/>
          </p:nvPr>
        </p:nvSpPr>
        <p:spPr/>
        <p:txBody>
          <a:bodyPr/>
          <a:p>
            <a:r>
              <a:rPr lang="en-GB"/>
              <a:t/>
            </a: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08"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109" name="PlaceHolder 2"/>
          <p:cNvSpPr>
            <a:spLocks noGrp="1"/>
          </p:cNvSpPr>
          <p:nvPr>
            <p:ph/>
          </p:nvPr>
        </p:nvSpPr>
        <p:spPr>
          <a:xfrm>
            <a:off x="457200" y="1600200"/>
            <a:ext cx="822924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10" name="PlaceHolder 3"/>
          <p:cNvSpPr>
            <a:spLocks noGrp="1"/>
          </p:cNvSpPr>
          <p:nvPr>
            <p:ph/>
          </p:nvPr>
        </p:nvSpPr>
        <p:spPr>
          <a:xfrm>
            <a:off x="457200" y="3964320"/>
            <a:ext cx="822924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5" name="PlaceHolder 4"/>
          <p:cNvSpPr>
            <a:spLocks noGrp="1"/>
          </p:cNvSpPr>
          <p:nvPr>
            <p:ph type="ftr" idx="8"/>
          </p:nvPr>
        </p:nvSpPr>
        <p:spPr/>
        <p:txBody>
          <a:bodyPr/>
          <a:p>
            <a:r>
              <a:t>Footer</a:t>
            </a:r>
          </a:p>
        </p:txBody>
      </p:sp>
      <p:sp>
        <p:nvSpPr>
          <p:cNvPr id="6" name="PlaceHolder 5"/>
          <p:cNvSpPr>
            <a:spLocks noGrp="1"/>
          </p:cNvSpPr>
          <p:nvPr>
            <p:ph type="sldNum" idx="9"/>
          </p:nvPr>
        </p:nvSpPr>
        <p:spPr/>
        <p:txBody>
          <a:bodyPr/>
          <a:p>
            <a:fld id="{6675CEFA-684B-4C78-A175-7FAD7A109F25}" type="slidenum">
              <a:t>&lt;#&gt;</a:t>
            </a:fld>
          </a:p>
        </p:txBody>
      </p:sp>
      <p:sp>
        <p:nvSpPr>
          <p:cNvPr id="7" name="PlaceHolder 6"/>
          <p:cNvSpPr>
            <a:spLocks noGrp="1"/>
          </p:cNvSpPr>
          <p:nvPr>
            <p:ph type="dt" idx="7"/>
          </p:nvPr>
        </p:nvSpPr>
        <p:spPr/>
        <p:txBody>
          <a:bodyPr/>
          <a:p>
            <a:r>
              <a:rPr lang="en-GB"/>
              <a:t/>
            </a: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11"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112" name="PlaceHolder 2"/>
          <p:cNvSpPr>
            <a:spLocks noGrp="1"/>
          </p:cNvSpPr>
          <p:nvPr>
            <p:ph/>
          </p:nvPr>
        </p:nvSpPr>
        <p:spPr>
          <a:xfrm>
            <a:off x="45720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13" name="PlaceHolder 3"/>
          <p:cNvSpPr>
            <a:spLocks noGrp="1"/>
          </p:cNvSpPr>
          <p:nvPr>
            <p:ph/>
          </p:nvPr>
        </p:nvSpPr>
        <p:spPr>
          <a:xfrm>
            <a:off x="467424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14" name="PlaceHolder 4"/>
          <p:cNvSpPr>
            <a:spLocks noGrp="1"/>
          </p:cNvSpPr>
          <p:nvPr>
            <p:ph/>
          </p:nvPr>
        </p:nvSpPr>
        <p:spPr>
          <a:xfrm>
            <a:off x="457200" y="396432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15" name="PlaceHolder 5"/>
          <p:cNvSpPr>
            <a:spLocks noGrp="1"/>
          </p:cNvSpPr>
          <p:nvPr>
            <p:ph/>
          </p:nvPr>
        </p:nvSpPr>
        <p:spPr>
          <a:xfrm>
            <a:off x="4674240" y="396432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7" name="PlaceHolder 6"/>
          <p:cNvSpPr>
            <a:spLocks noGrp="1"/>
          </p:cNvSpPr>
          <p:nvPr>
            <p:ph type="ftr" idx="8"/>
          </p:nvPr>
        </p:nvSpPr>
        <p:spPr/>
        <p:txBody>
          <a:bodyPr/>
          <a:p>
            <a:r>
              <a:t>Footer</a:t>
            </a:r>
          </a:p>
        </p:txBody>
      </p:sp>
      <p:sp>
        <p:nvSpPr>
          <p:cNvPr id="8" name="PlaceHolder 7"/>
          <p:cNvSpPr>
            <a:spLocks noGrp="1"/>
          </p:cNvSpPr>
          <p:nvPr>
            <p:ph type="sldNum" idx="9"/>
          </p:nvPr>
        </p:nvSpPr>
        <p:spPr/>
        <p:txBody>
          <a:bodyPr/>
          <a:p>
            <a:fld id="{B09A1F38-72D8-4C85-B36D-D10AD6F46940}" type="slidenum">
              <a:t>&lt;#&gt;</a:t>
            </a:fld>
          </a:p>
        </p:txBody>
      </p:sp>
      <p:sp>
        <p:nvSpPr>
          <p:cNvPr id="9" name="PlaceHolder 8"/>
          <p:cNvSpPr>
            <a:spLocks noGrp="1"/>
          </p:cNvSpPr>
          <p:nvPr>
            <p:ph type="dt" idx="7"/>
          </p:nvPr>
        </p:nvSpPr>
        <p:spPr/>
        <p:txBody>
          <a:bodyPr/>
          <a:p>
            <a:r>
              <a:rPr lang="en-GB"/>
              <a:t/>
            </a: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16"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117" name="PlaceHolder 2"/>
          <p:cNvSpPr>
            <a:spLocks noGrp="1"/>
          </p:cNvSpPr>
          <p:nvPr>
            <p:ph/>
          </p:nvPr>
        </p:nvSpPr>
        <p:spPr>
          <a:xfrm>
            <a:off x="457200" y="160020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18" name="PlaceHolder 3"/>
          <p:cNvSpPr>
            <a:spLocks noGrp="1"/>
          </p:cNvSpPr>
          <p:nvPr>
            <p:ph/>
          </p:nvPr>
        </p:nvSpPr>
        <p:spPr>
          <a:xfrm>
            <a:off x="3239640" y="160020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19" name="PlaceHolder 4"/>
          <p:cNvSpPr>
            <a:spLocks noGrp="1"/>
          </p:cNvSpPr>
          <p:nvPr>
            <p:ph/>
          </p:nvPr>
        </p:nvSpPr>
        <p:spPr>
          <a:xfrm>
            <a:off x="6022080" y="160020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20" name="PlaceHolder 5"/>
          <p:cNvSpPr>
            <a:spLocks noGrp="1"/>
          </p:cNvSpPr>
          <p:nvPr>
            <p:ph/>
          </p:nvPr>
        </p:nvSpPr>
        <p:spPr>
          <a:xfrm>
            <a:off x="457200" y="396432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21" name="PlaceHolder 6"/>
          <p:cNvSpPr>
            <a:spLocks noGrp="1"/>
          </p:cNvSpPr>
          <p:nvPr>
            <p:ph/>
          </p:nvPr>
        </p:nvSpPr>
        <p:spPr>
          <a:xfrm>
            <a:off x="3239640" y="396432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22" name="PlaceHolder 7"/>
          <p:cNvSpPr>
            <a:spLocks noGrp="1"/>
          </p:cNvSpPr>
          <p:nvPr>
            <p:ph/>
          </p:nvPr>
        </p:nvSpPr>
        <p:spPr>
          <a:xfrm>
            <a:off x="6022080" y="396432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9" name="PlaceHolder 8"/>
          <p:cNvSpPr>
            <a:spLocks noGrp="1"/>
          </p:cNvSpPr>
          <p:nvPr>
            <p:ph type="ftr" idx="8"/>
          </p:nvPr>
        </p:nvSpPr>
        <p:spPr/>
        <p:txBody>
          <a:bodyPr/>
          <a:p>
            <a:r>
              <a:t>Footer</a:t>
            </a:r>
          </a:p>
        </p:txBody>
      </p:sp>
      <p:sp>
        <p:nvSpPr>
          <p:cNvPr id="10" name="PlaceHolder 9"/>
          <p:cNvSpPr>
            <a:spLocks noGrp="1"/>
          </p:cNvSpPr>
          <p:nvPr>
            <p:ph type="sldNum" idx="9"/>
          </p:nvPr>
        </p:nvSpPr>
        <p:spPr/>
        <p:txBody>
          <a:bodyPr/>
          <a:p>
            <a:fld id="{A4F97AFB-9643-4CEE-9FC8-D0DE0129CF08}" type="slidenum">
              <a:t>&lt;#&gt;</a:t>
            </a:fld>
          </a:p>
        </p:txBody>
      </p:sp>
      <p:sp>
        <p:nvSpPr>
          <p:cNvPr id="11" name="PlaceHolder 10"/>
          <p:cNvSpPr>
            <a:spLocks noGrp="1"/>
          </p:cNvSpPr>
          <p:nvPr>
            <p:ph type="dt" idx="7"/>
          </p:nvPr>
        </p:nvSpPr>
        <p:spPr/>
        <p:txBody>
          <a:bodyPr/>
          <a:p>
            <a:r>
              <a:rPr lang="en-GB"/>
              <a:t/>
            </a: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11"/>
          </p:nvPr>
        </p:nvSpPr>
        <p:spPr/>
        <p:txBody>
          <a:bodyPr/>
          <a:p>
            <a:r>
              <a:t>Footer</a:t>
            </a:r>
          </a:p>
        </p:txBody>
      </p:sp>
      <p:sp>
        <p:nvSpPr>
          <p:cNvPr id="3" name="PlaceHolder 2"/>
          <p:cNvSpPr>
            <a:spLocks noGrp="1"/>
          </p:cNvSpPr>
          <p:nvPr>
            <p:ph type="sldNum" idx="12"/>
          </p:nvPr>
        </p:nvSpPr>
        <p:spPr/>
        <p:txBody>
          <a:bodyPr/>
          <a:p>
            <a:fld id="{9246421D-2A85-4FC4-85F7-ED2EB7EE16C7}" type="slidenum">
              <a:t>&lt;#&gt;</a:t>
            </a:fld>
          </a:p>
        </p:txBody>
      </p:sp>
      <p:sp>
        <p:nvSpPr>
          <p:cNvPr id="4" name="PlaceHolder 3"/>
          <p:cNvSpPr>
            <a:spLocks noGrp="1"/>
          </p:cNvSpPr>
          <p:nvPr>
            <p:ph type="dt" idx="10"/>
          </p:nvPr>
        </p:nvSpPr>
        <p:spPr/>
        <p:txBody>
          <a:bodyPr/>
          <a:p>
            <a:r>
              <a:rPr lang="en-GB"/>
              <a:t/>
            </a:r>
          </a:p>
        </p:txBody>
      </p:sp>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28"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129" name="PlaceHolder 2"/>
          <p:cNvSpPr>
            <a:spLocks noGrp="1"/>
          </p:cNvSpPr>
          <p:nvPr>
            <p:ph type="subTitle"/>
          </p:nvPr>
        </p:nvSpPr>
        <p:spPr>
          <a:xfrm>
            <a:off x="457200" y="1600200"/>
            <a:ext cx="8229240" cy="452556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
        <p:nvSpPr>
          <p:cNvPr id="4" name="PlaceHolder 3"/>
          <p:cNvSpPr>
            <a:spLocks noGrp="1"/>
          </p:cNvSpPr>
          <p:nvPr>
            <p:ph type="ftr" idx="11"/>
          </p:nvPr>
        </p:nvSpPr>
        <p:spPr/>
        <p:txBody>
          <a:bodyPr/>
          <a:p>
            <a:r>
              <a:t>Footer</a:t>
            </a:r>
          </a:p>
        </p:txBody>
      </p:sp>
      <p:sp>
        <p:nvSpPr>
          <p:cNvPr id="5" name="PlaceHolder 4"/>
          <p:cNvSpPr>
            <a:spLocks noGrp="1"/>
          </p:cNvSpPr>
          <p:nvPr>
            <p:ph type="sldNum" idx="12"/>
          </p:nvPr>
        </p:nvSpPr>
        <p:spPr/>
        <p:txBody>
          <a:bodyPr/>
          <a:p>
            <a:fld id="{CAB5C489-6BCD-4C0B-B822-4D3F1FA227E0}" type="slidenum">
              <a:t>&lt;#&gt;</a:t>
            </a:fld>
          </a:p>
        </p:txBody>
      </p:sp>
      <p:sp>
        <p:nvSpPr>
          <p:cNvPr id="6" name="PlaceHolder 5"/>
          <p:cNvSpPr>
            <a:spLocks noGrp="1"/>
          </p:cNvSpPr>
          <p:nvPr>
            <p:ph type="dt" idx="10"/>
          </p:nvPr>
        </p:nvSpPr>
        <p:spPr/>
        <p:txBody>
          <a:bodyPr/>
          <a:p>
            <a:r>
              <a:rPr lang="en-GB"/>
              <a:t/>
            </a: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30"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131" name="PlaceHolder 2"/>
          <p:cNvSpPr>
            <a:spLocks noGrp="1"/>
          </p:cNvSpPr>
          <p:nvPr>
            <p:ph/>
          </p:nvPr>
        </p:nvSpPr>
        <p:spPr>
          <a:xfrm>
            <a:off x="457200" y="1600200"/>
            <a:ext cx="8229240" cy="4525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4" name="PlaceHolder 3"/>
          <p:cNvSpPr>
            <a:spLocks noGrp="1"/>
          </p:cNvSpPr>
          <p:nvPr>
            <p:ph type="ftr" idx="11"/>
          </p:nvPr>
        </p:nvSpPr>
        <p:spPr/>
        <p:txBody>
          <a:bodyPr/>
          <a:p>
            <a:r>
              <a:t>Footer</a:t>
            </a:r>
          </a:p>
        </p:txBody>
      </p:sp>
      <p:sp>
        <p:nvSpPr>
          <p:cNvPr id="5" name="PlaceHolder 4"/>
          <p:cNvSpPr>
            <a:spLocks noGrp="1"/>
          </p:cNvSpPr>
          <p:nvPr>
            <p:ph type="sldNum" idx="12"/>
          </p:nvPr>
        </p:nvSpPr>
        <p:spPr/>
        <p:txBody>
          <a:bodyPr/>
          <a:p>
            <a:fld id="{AE6C8CBC-7EE4-4044-93A2-34A58783FAF7}" type="slidenum">
              <a:t>&lt;#&gt;</a:t>
            </a:fld>
          </a:p>
        </p:txBody>
      </p:sp>
      <p:sp>
        <p:nvSpPr>
          <p:cNvPr id="6" name="PlaceHolder 5"/>
          <p:cNvSpPr>
            <a:spLocks noGrp="1"/>
          </p:cNvSpPr>
          <p:nvPr>
            <p:ph type="dt" idx="10"/>
          </p:nvPr>
        </p:nvSpPr>
        <p:spPr/>
        <p:txBody>
          <a:bodyPr/>
          <a:p>
            <a:r>
              <a:rPr lang="en-GB"/>
              <a:t/>
            </a: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32"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133" name="PlaceHolder 2"/>
          <p:cNvSpPr>
            <a:spLocks noGrp="1"/>
          </p:cNvSpPr>
          <p:nvPr>
            <p:ph/>
          </p:nvPr>
        </p:nvSpPr>
        <p:spPr>
          <a:xfrm>
            <a:off x="457200" y="1600200"/>
            <a:ext cx="4015800" cy="4525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34" name="PlaceHolder 3"/>
          <p:cNvSpPr>
            <a:spLocks noGrp="1"/>
          </p:cNvSpPr>
          <p:nvPr>
            <p:ph/>
          </p:nvPr>
        </p:nvSpPr>
        <p:spPr>
          <a:xfrm>
            <a:off x="4674240" y="1600200"/>
            <a:ext cx="4015800" cy="4525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5" name="PlaceHolder 4"/>
          <p:cNvSpPr>
            <a:spLocks noGrp="1"/>
          </p:cNvSpPr>
          <p:nvPr>
            <p:ph type="ftr" idx="11"/>
          </p:nvPr>
        </p:nvSpPr>
        <p:spPr/>
        <p:txBody>
          <a:bodyPr/>
          <a:p>
            <a:r>
              <a:t>Footer</a:t>
            </a:r>
          </a:p>
        </p:txBody>
      </p:sp>
      <p:sp>
        <p:nvSpPr>
          <p:cNvPr id="6" name="PlaceHolder 5"/>
          <p:cNvSpPr>
            <a:spLocks noGrp="1"/>
          </p:cNvSpPr>
          <p:nvPr>
            <p:ph type="sldNum" idx="12"/>
          </p:nvPr>
        </p:nvSpPr>
        <p:spPr/>
        <p:txBody>
          <a:bodyPr/>
          <a:p>
            <a:fld id="{37EC450F-6C08-45F7-A1C2-A021C1C94F8D}" type="slidenum">
              <a:t>&lt;#&gt;</a:t>
            </a:fld>
          </a:p>
        </p:txBody>
      </p:sp>
      <p:sp>
        <p:nvSpPr>
          <p:cNvPr id="7" name="PlaceHolder 6"/>
          <p:cNvSpPr>
            <a:spLocks noGrp="1"/>
          </p:cNvSpPr>
          <p:nvPr>
            <p:ph type="dt" idx="10"/>
          </p:nvPr>
        </p:nvSpPr>
        <p:spPr/>
        <p:txBody>
          <a:bodyPr/>
          <a:p>
            <a:r>
              <a:rPr lang="en-GB"/>
              <a:t/>
            </a: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35"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3" name="PlaceHolder 2"/>
          <p:cNvSpPr>
            <a:spLocks noGrp="1"/>
          </p:cNvSpPr>
          <p:nvPr>
            <p:ph type="ftr" idx="11"/>
          </p:nvPr>
        </p:nvSpPr>
        <p:spPr/>
        <p:txBody>
          <a:bodyPr/>
          <a:p>
            <a:r>
              <a:t>Footer</a:t>
            </a:r>
          </a:p>
        </p:txBody>
      </p:sp>
      <p:sp>
        <p:nvSpPr>
          <p:cNvPr id="4" name="PlaceHolder 3"/>
          <p:cNvSpPr>
            <a:spLocks noGrp="1"/>
          </p:cNvSpPr>
          <p:nvPr>
            <p:ph type="sldNum" idx="12"/>
          </p:nvPr>
        </p:nvSpPr>
        <p:spPr/>
        <p:txBody>
          <a:bodyPr/>
          <a:p>
            <a:fld id="{E5408E89-69BF-4D6D-9313-8570AC942715}" type="slidenum">
              <a:t>&lt;#&gt;</a:t>
            </a:fld>
          </a:p>
        </p:txBody>
      </p:sp>
      <p:sp>
        <p:nvSpPr>
          <p:cNvPr id="5" name="PlaceHolder 4"/>
          <p:cNvSpPr>
            <a:spLocks noGrp="1"/>
          </p:cNvSpPr>
          <p:nvPr>
            <p:ph type="dt" idx="10"/>
          </p:nvPr>
        </p:nvSpPr>
        <p:spPr/>
        <p:txBody>
          <a:bodyPr/>
          <a:p>
            <a:r>
              <a:rPr lang="en-GB"/>
              <a:t/>
            </a: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6" name="PlaceHolder 1"/>
          <p:cNvSpPr>
            <a:spLocks noGrp="1"/>
          </p:cNvSpPr>
          <p:nvPr>
            <p:ph type="subTitle"/>
          </p:nvPr>
        </p:nvSpPr>
        <p:spPr>
          <a:xfrm>
            <a:off x="457200" y="274680"/>
            <a:ext cx="8229240" cy="529776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
        <p:nvSpPr>
          <p:cNvPr id="3" name="PlaceHolder 2"/>
          <p:cNvSpPr>
            <a:spLocks noGrp="1"/>
          </p:cNvSpPr>
          <p:nvPr>
            <p:ph type="ftr" idx="11"/>
          </p:nvPr>
        </p:nvSpPr>
        <p:spPr/>
        <p:txBody>
          <a:bodyPr/>
          <a:p>
            <a:r>
              <a:t>Footer</a:t>
            </a:r>
          </a:p>
        </p:txBody>
      </p:sp>
      <p:sp>
        <p:nvSpPr>
          <p:cNvPr id="4" name="PlaceHolder 3"/>
          <p:cNvSpPr>
            <a:spLocks noGrp="1"/>
          </p:cNvSpPr>
          <p:nvPr>
            <p:ph type="sldNum" idx="12"/>
          </p:nvPr>
        </p:nvSpPr>
        <p:spPr/>
        <p:txBody>
          <a:bodyPr/>
          <a:p>
            <a:fld id="{62915001-641B-441E-A2F6-97359ACE914F}" type="slidenum">
              <a:t>&lt;#&gt;</a:t>
            </a:fld>
          </a:p>
        </p:txBody>
      </p:sp>
      <p:sp>
        <p:nvSpPr>
          <p:cNvPr id="5" name="PlaceHolder 4"/>
          <p:cNvSpPr>
            <a:spLocks noGrp="1"/>
          </p:cNvSpPr>
          <p:nvPr>
            <p:ph type="dt" idx="10"/>
          </p:nvPr>
        </p:nvSpPr>
        <p:spPr/>
        <p:txBody>
          <a:bodyPr/>
          <a:p>
            <a:r>
              <a:rPr lang="en-GB"/>
              <a:t/>
            </a: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37"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138" name="PlaceHolder 2"/>
          <p:cNvSpPr>
            <a:spLocks noGrp="1"/>
          </p:cNvSpPr>
          <p:nvPr>
            <p:ph/>
          </p:nvPr>
        </p:nvSpPr>
        <p:spPr>
          <a:xfrm>
            <a:off x="45720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39" name="PlaceHolder 3"/>
          <p:cNvSpPr>
            <a:spLocks noGrp="1"/>
          </p:cNvSpPr>
          <p:nvPr>
            <p:ph/>
          </p:nvPr>
        </p:nvSpPr>
        <p:spPr>
          <a:xfrm>
            <a:off x="4674240" y="1600200"/>
            <a:ext cx="4015800" cy="4525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40" name="PlaceHolder 4"/>
          <p:cNvSpPr>
            <a:spLocks noGrp="1"/>
          </p:cNvSpPr>
          <p:nvPr>
            <p:ph/>
          </p:nvPr>
        </p:nvSpPr>
        <p:spPr>
          <a:xfrm>
            <a:off x="457200" y="396432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6" name="PlaceHolder 5"/>
          <p:cNvSpPr>
            <a:spLocks noGrp="1"/>
          </p:cNvSpPr>
          <p:nvPr>
            <p:ph type="ftr" idx="11"/>
          </p:nvPr>
        </p:nvSpPr>
        <p:spPr/>
        <p:txBody>
          <a:bodyPr/>
          <a:p>
            <a:r>
              <a:t>Footer</a:t>
            </a:r>
          </a:p>
        </p:txBody>
      </p:sp>
      <p:sp>
        <p:nvSpPr>
          <p:cNvPr id="7" name="PlaceHolder 6"/>
          <p:cNvSpPr>
            <a:spLocks noGrp="1"/>
          </p:cNvSpPr>
          <p:nvPr>
            <p:ph type="sldNum" idx="12"/>
          </p:nvPr>
        </p:nvSpPr>
        <p:spPr/>
        <p:txBody>
          <a:bodyPr/>
          <a:p>
            <a:fld id="{5A7CAA68-60A2-4283-B1B1-AD57394454DC}" type="slidenum">
              <a:t>&lt;#&gt;</a:t>
            </a:fld>
          </a:p>
        </p:txBody>
      </p:sp>
      <p:sp>
        <p:nvSpPr>
          <p:cNvPr id="8" name="PlaceHolder 7"/>
          <p:cNvSpPr>
            <a:spLocks noGrp="1"/>
          </p:cNvSpPr>
          <p:nvPr>
            <p:ph type="dt" idx="10"/>
          </p:nvPr>
        </p:nvSpPr>
        <p:spPr/>
        <p:txBody>
          <a:bodyPr/>
          <a:p>
            <a:r>
              <a:rPr lang="en-GB"/>
              <a:t/>
            </a: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41"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142" name="PlaceHolder 2"/>
          <p:cNvSpPr>
            <a:spLocks noGrp="1"/>
          </p:cNvSpPr>
          <p:nvPr>
            <p:ph/>
          </p:nvPr>
        </p:nvSpPr>
        <p:spPr>
          <a:xfrm>
            <a:off x="457200" y="1600200"/>
            <a:ext cx="4015800" cy="4525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43" name="PlaceHolder 3"/>
          <p:cNvSpPr>
            <a:spLocks noGrp="1"/>
          </p:cNvSpPr>
          <p:nvPr>
            <p:ph/>
          </p:nvPr>
        </p:nvSpPr>
        <p:spPr>
          <a:xfrm>
            <a:off x="467424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44" name="PlaceHolder 4"/>
          <p:cNvSpPr>
            <a:spLocks noGrp="1"/>
          </p:cNvSpPr>
          <p:nvPr>
            <p:ph/>
          </p:nvPr>
        </p:nvSpPr>
        <p:spPr>
          <a:xfrm>
            <a:off x="4674240" y="396432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6" name="PlaceHolder 5"/>
          <p:cNvSpPr>
            <a:spLocks noGrp="1"/>
          </p:cNvSpPr>
          <p:nvPr>
            <p:ph type="ftr" idx="11"/>
          </p:nvPr>
        </p:nvSpPr>
        <p:spPr/>
        <p:txBody>
          <a:bodyPr/>
          <a:p>
            <a:r>
              <a:t>Footer</a:t>
            </a:r>
          </a:p>
        </p:txBody>
      </p:sp>
      <p:sp>
        <p:nvSpPr>
          <p:cNvPr id="7" name="PlaceHolder 6"/>
          <p:cNvSpPr>
            <a:spLocks noGrp="1"/>
          </p:cNvSpPr>
          <p:nvPr>
            <p:ph type="sldNum" idx="12"/>
          </p:nvPr>
        </p:nvSpPr>
        <p:spPr/>
        <p:txBody>
          <a:bodyPr/>
          <a:p>
            <a:fld id="{901460BD-FE66-489D-A03E-0CFC5B6E4642}" type="slidenum">
              <a:t>&lt;#&gt;</a:t>
            </a:fld>
          </a:p>
        </p:txBody>
      </p:sp>
      <p:sp>
        <p:nvSpPr>
          <p:cNvPr id="8" name="PlaceHolder 7"/>
          <p:cNvSpPr>
            <a:spLocks noGrp="1"/>
          </p:cNvSpPr>
          <p:nvPr>
            <p:ph type="dt" idx="10"/>
          </p:nvPr>
        </p:nvSpPr>
        <p:spPr/>
        <p:txBody>
          <a:bodyPr/>
          <a:p>
            <a:r>
              <a:rPr lang="en-GB"/>
              <a:t/>
            </a: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45"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146" name="PlaceHolder 2"/>
          <p:cNvSpPr>
            <a:spLocks noGrp="1"/>
          </p:cNvSpPr>
          <p:nvPr>
            <p:ph/>
          </p:nvPr>
        </p:nvSpPr>
        <p:spPr>
          <a:xfrm>
            <a:off x="45720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47" name="PlaceHolder 3"/>
          <p:cNvSpPr>
            <a:spLocks noGrp="1"/>
          </p:cNvSpPr>
          <p:nvPr>
            <p:ph/>
          </p:nvPr>
        </p:nvSpPr>
        <p:spPr>
          <a:xfrm>
            <a:off x="467424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48" name="PlaceHolder 4"/>
          <p:cNvSpPr>
            <a:spLocks noGrp="1"/>
          </p:cNvSpPr>
          <p:nvPr>
            <p:ph/>
          </p:nvPr>
        </p:nvSpPr>
        <p:spPr>
          <a:xfrm>
            <a:off x="457200" y="3964320"/>
            <a:ext cx="822924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6" name="PlaceHolder 5"/>
          <p:cNvSpPr>
            <a:spLocks noGrp="1"/>
          </p:cNvSpPr>
          <p:nvPr>
            <p:ph type="ftr" idx="11"/>
          </p:nvPr>
        </p:nvSpPr>
        <p:spPr/>
        <p:txBody>
          <a:bodyPr/>
          <a:p>
            <a:r>
              <a:t>Footer</a:t>
            </a:r>
          </a:p>
        </p:txBody>
      </p:sp>
      <p:sp>
        <p:nvSpPr>
          <p:cNvPr id="7" name="PlaceHolder 6"/>
          <p:cNvSpPr>
            <a:spLocks noGrp="1"/>
          </p:cNvSpPr>
          <p:nvPr>
            <p:ph type="sldNum" idx="12"/>
          </p:nvPr>
        </p:nvSpPr>
        <p:spPr/>
        <p:txBody>
          <a:bodyPr/>
          <a:p>
            <a:fld id="{447CA784-CE3E-4506-84AE-167874A6B2D9}" type="slidenum">
              <a:t>&lt;#&gt;</a:t>
            </a:fld>
          </a:p>
        </p:txBody>
      </p:sp>
      <p:sp>
        <p:nvSpPr>
          <p:cNvPr id="8" name="PlaceHolder 7"/>
          <p:cNvSpPr>
            <a:spLocks noGrp="1"/>
          </p:cNvSpPr>
          <p:nvPr>
            <p:ph type="dt" idx="10"/>
          </p:nvPr>
        </p:nvSpPr>
        <p:spPr/>
        <p:txBody>
          <a:bodyPr/>
          <a:p>
            <a:r>
              <a:rPr lang="en-GB"/>
              <a:t/>
            </a: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49"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150" name="PlaceHolder 2"/>
          <p:cNvSpPr>
            <a:spLocks noGrp="1"/>
          </p:cNvSpPr>
          <p:nvPr>
            <p:ph/>
          </p:nvPr>
        </p:nvSpPr>
        <p:spPr>
          <a:xfrm>
            <a:off x="457200" y="1600200"/>
            <a:ext cx="822924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51" name="PlaceHolder 3"/>
          <p:cNvSpPr>
            <a:spLocks noGrp="1"/>
          </p:cNvSpPr>
          <p:nvPr>
            <p:ph/>
          </p:nvPr>
        </p:nvSpPr>
        <p:spPr>
          <a:xfrm>
            <a:off x="457200" y="3964320"/>
            <a:ext cx="822924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5" name="PlaceHolder 4"/>
          <p:cNvSpPr>
            <a:spLocks noGrp="1"/>
          </p:cNvSpPr>
          <p:nvPr>
            <p:ph type="ftr" idx="11"/>
          </p:nvPr>
        </p:nvSpPr>
        <p:spPr/>
        <p:txBody>
          <a:bodyPr/>
          <a:p>
            <a:r>
              <a:t>Footer</a:t>
            </a:r>
          </a:p>
        </p:txBody>
      </p:sp>
      <p:sp>
        <p:nvSpPr>
          <p:cNvPr id="6" name="PlaceHolder 5"/>
          <p:cNvSpPr>
            <a:spLocks noGrp="1"/>
          </p:cNvSpPr>
          <p:nvPr>
            <p:ph type="sldNum" idx="12"/>
          </p:nvPr>
        </p:nvSpPr>
        <p:spPr/>
        <p:txBody>
          <a:bodyPr/>
          <a:p>
            <a:fld id="{FF918C55-9C17-40D1-893F-2EFDB1906285}" type="slidenum">
              <a:t>&lt;#&gt;</a:t>
            </a:fld>
          </a:p>
        </p:txBody>
      </p:sp>
      <p:sp>
        <p:nvSpPr>
          <p:cNvPr id="7" name="PlaceHolder 6"/>
          <p:cNvSpPr>
            <a:spLocks noGrp="1"/>
          </p:cNvSpPr>
          <p:nvPr>
            <p:ph type="dt" idx="10"/>
          </p:nvPr>
        </p:nvSpPr>
        <p:spPr/>
        <p:txBody>
          <a:bodyPr/>
          <a:p>
            <a:r>
              <a:rPr lang="en-GB"/>
              <a:t/>
            </a: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52"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153" name="PlaceHolder 2"/>
          <p:cNvSpPr>
            <a:spLocks noGrp="1"/>
          </p:cNvSpPr>
          <p:nvPr>
            <p:ph/>
          </p:nvPr>
        </p:nvSpPr>
        <p:spPr>
          <a:xfrm>
            <a:off x="45720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54" name="PlaceHolder 3"/>
          <p:cNvSpPr>
            <a:spLocks noGrp="1"/>
          </p:cNvSpPr>
          <p:nvPr>
            <p:ph/>
          </p:nvPr>
        </p:nvSpPr>
        <p:spPr>
          <a:xfrm>
            <a:off x="4674240" y="160020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55" name="PlaceHolder 4"/>
          <p:cNvSpPr>
            <a:spLocks noGrp="1"/>
          </p:cNvSpPr>
          <p:nvPr>
            <p:ph/>
          </p:nvPr>
        </p:nvSpPr>
        <p:spPr>
          <a:xfrm>
            <a:off x="457200" y="396432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56" name="PlaceHolder 5"/>
          <p:cNvSpPr>
            <a:spLocks noGrp="1"/>
          </p:cNvSpPr>
          <p:nvPr>
            <p:ph/>
          </p:nvPr>
        </p:nvSpPr>
        <p:spPr>
          <a:xfrm>
            <a:off x="4674240" y="3964320"/>
            <a:ext cx="40158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7" name="PlaceHolder 6"/>
          <p:cNvSpPr>
            <a:spLocks noGrp="1"/>
          </p:cNvSpPr>
          <p:nvPr>
            <p:ph type="ftr" idx="11"/>
          </p:nvPr>
        </p:nvSpPr>
        <p:spPr/>
        <p:txBody>
          <a:bodyPr/>
          <a:p>
            <a:r>
              <a:t>Footer</a:t>
            </a:r>
          </a:p>
        </p:txBody>
      </p:sp>
      <p:sp>
        <p:nvSpPr>
          <p:cNvPr id="8" name="PlaceHolder 7"/>
          <p:cNvSpPr>
            <a:spLocks noGrp="1"/>
          </p:cNvSpPr>
          <p:nvPr>
            <p:ph type="sldNum" idx="12"/>
          </p:nvPr>
        </p:nvSpPr>
        <p:spPr/>
        <p:txBody>
          <a:bodyPr/>
          <a:p>
            <a:fld id="{C1DD907A-568D-4FF4-A037-236C1C216E5F}" type="slidenum">
              <a:t>&lt;#&gt;</a:t>
            </a:fld>
          </a:p>
        </p:txBody>
      </p:sp>
      <p:sp>
        <p:nvSpPr>
          <p:cNvPr id="9" name="PlaceHolder 8"/>
          <p:cNvSpPr>
            <a:spLocks noGrp="1"/>
          </p:cNvSpPr>
          <p:nvPr>
            <p:ph type="dt" idx="10"/>
          </p:nvPr>
        </p:nvSpPr>
        <p:spPr/>
        <p:txBody>
          <a:bodyPr/>
          <a:p>
            <a:r>
              <a:rPr lang="en-GB"/>
              <a:t/>
            </a: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57"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158" name="PlaceHolder 2"/>
          <p:cNvSpPr>
            <a:spLocks noGrp="1"/>
          </p:cNvSpPr>
          <p:nvPr>
            <p:ph/>
          </p:nvPr>
        </p:nvSpPr>
        <p:spPr>
          <a:xfrm>
            <a:off x="457200" y="160020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59" name="PlaceHolder 3"/>
          <p:cNvSpPr>
            <a:spLocks noGrp="1"/>
          </p:cNvSpPr>
          <p:nvPr>
            <p:ph/>
          </p:nvPr>
        </p:nvSpPr>
        <p:spPr>
          <a:xfrm>
            <a:off x="3239640" y="160020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60" name="PlaceHolder 4"/>
          <p:cNvSpPr>
            <a:spLocks noGrp="1"/>
          </p:cNvSpPr>
          <p:nvPr>
            <p:ph/>
          </p:nvPr>
        </p:nvSpPr>
        <p:spPr>
          <a:xfrm>
            <a:off x="6022080" y="160020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61" name="PlaceHolder 5"/>
          <p:cNvSpPr>
            <a:spLocks noGrp="1"/>
          </p:cNvSpPr>
          <p:nvPr>
            <p:ph/>
          </p:nvPr>
        </p:nvSpPr>
        <p:spPr>
          <a:xfrm>
            <a:off x="457200" y="396432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62" name="PlaceHolder 6"/>
          <p:cNvSpPr>
            <a:spLocks noGrp="1"/>
          </p:cNvSpPr>
          <p:nvPr>
            <p:ph/>
          </p:nvPr>
        </p:nvSpPr>
        <p:spPr>
          <a:xfrm>
            <a:off x="3239640" y="396432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163" name="PlaceHolder 7"/>
          <p:cNvSpPr>
            <a:spLocks noGrp="1"/>
          </p:cNvSpPr>
          <p:nvPr>
            <p:ph/>
          </p:nvPr>
        </p:nvSpPr>
        <p:spPr>
          <a:xfrm>
            <a:off x="6022080" y="3964320"/>
            <a:ext cx="2649600" cy="21585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000000"/>
              </a:solidFill>
              <a:latin typeface="Calibri"/>
            </a:endParaRPr>
          </a:p>
        </p:txBody>
      </p:sp>
      <p:sp>
        <p:nvSpPr>
          <p:cNvPr id="9" name="PlaceHolder 8"/>
          <p:cNvSpPr>
            <a:spLocks noGrp="1"/>
          </p:cNvSpPr>
          <p:nvPr>
            <p:ph type="ftr" idx="11"/>
          </p:nvPr>
        </p:nvSpPr>
        <p:spPr/>
        <p:txBody>
          <a:bodyPr/>
          <a:p>
            <a:r>
              <a:t>Footer</a:t>
            </a:r>
          </a:p>
        </p:txBody>
      </p:sp>
      <p:sp>
        <p:nvSpPr>
          <p:cNvPr id="10" name="PlaceHolder 9"/>
          <p:cNvSpPr>
            <a:spLocks noGrp="1"/>
          </p:cNvSpPr>
          <p:nvPr>
            <p:ph type="sldNum" idx="12"/>
          </p:nvPr>
        </p:nvSpPr>
        <p:spPr/>
        <p:txBody>
          <a:bodyPr/>
          <a:p>
            <a:fld id="{F721D2CD-B466-4534-B09B-9CF9B8CC0D0F}" type="slidenum">
              <a:t>&lt;#&gt;</a:t>
            </a:fld>
          </a:p>
        </p:txBody>
      </p:sp>
      <p:sp>
        <p:nvSpPr>
          <p:cNvPr id="11" name="PlaceHolder 10"/>
          <p:cNvSpPr>
            <a:spLocks noGrp="1"/>
          </p:cNvSpPr>
          <p:nvPr>
            <p:ph type="dt" idx="10"/>
          </p:nvPr>
        </p:nvSpPr>
        <p:spPr/>
        <p:txBody>
          <a:bodyPr/>
          <a:p>
            <a:r>
              <a:rPr lang="en-GB"/>
              <a:t/>
            </a: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slideLayout" Target="../slideLayouts/slideLayout25.xml"/><Relationship Id="rId3" Type="http://schemas.openxmlformats.org/officeDocument/2006/relationships/slideLayout" Target="../slideLayouts/slideLayout26.xml"/><Relationship Id="rId4" Type="http://schemas.openxmlformats.org/officeDocument/2006/relationships/slideLayout" Target="../slideLayouts/slideLayout27.xml"/><Relationship Id="rId5" Type="http://schemas.openxmlformats.org/officeDocument/2006/relationships/slideLayout" Target="../slideLayouts/slideLayout28.xml"/><Relationship Id="rId6" Type="http://schemas.openxmlformats.org/officeDocument/2006/relationships/slideLayout" Target="../slideLayouts/slideLayout29.xml"/><Relationship Id="rId7" Type="http://schemas.openxmlformats.org/officeDocument/2006/relationships/slideLayout" Target="../slideLayouts/slideLayout30.xml"/><Relationship Id="rId8" Type="http://schemas.openxmlformats.org/officeDocument/2006/relationships/slideLayout" Target="../slideLayouts/slideLayout31.xml"/><Relationship Id="rId9" Type="http://schemas.openxmlformats.org/officeDocument/2006/relationships/slideLayout" Target="../slideLayouts/slideLayout32.xml"/><Relationship Id="rId10" Type="http://schemas.openxmlformats.org/officeDocument/2006/relationships/slideLayout" Target="../slideLayouts/slideLayout33.xml"/><Relationship Id="rId11" Type="http://schemas.openxmlformats.org/officeDocument/2006/relationships/slideLayout" Target="../slideLayouts/slideLayout34.xml"/><Relationship Id="rId12" Type="http://schemas.openxmlformats.org/officeDocument/2006/relationships/slideLayout" Target="../slideLayouts/slideLayout35.xml"/><Relationship Id="rId13"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slideLayout" Target="../slideLayouts/slideLayout37.xml"/><Relationship Id="rId3" Type="http://schemas.openxmlformats.org/officeDocument/2006/relationships/slideLayout" Target="../slideLayouts/slideLayout38.xml"/><Relationship Id="rId4" Type="http://schemas.openxmlformats.org/officeDocument/2006/relationships/slideLayout" Target="../slideLayouts/slideLayout39.xml"/><Relationship Id="rId5" Type="http://schemas.openxmlformats.org/officeDocument/2006/relationships/slideLayout" Target="../slideLayouts/slideLayout40.xml"/><Relationship Id="rId6" Type="http://schemas.openxmlformats.org/officeDocument/2006/relationships/slideLayout" Target="../slideLayouts/slideLayout41.xml"/><Relationship Id="rId7" Type="http://schemas.openxmlformats.org/officeDocument/2006/relationships/slideLayout" Target="../slideLayouts/slideLayout42.xml"/><Relationship Id="rId8" Type="http://schemas.openxmlformats.org/officeDocument/2006/relationships/slideLayout" Target="../slideLayouts/slideLayout43.xml"/><Relationship Id="rId9" Type="http://schemas.openxmlformats.org/officeDocument/2006/relationships/slideLayout" Target="../slideLayouts/slideLayout44.xml"/><Relationship Id="rId10" Type="http://schemas.openxmlformats.org/officeDocument/2006/relationships/slideLayout" Target="../slideLayouts/slideLayout45.xml"/><Relationship Id="rId11" Type="http://schemas.openxmlformats.org/officeDocument/2006/relationships/slideLayout" Target="../slideLayouts/slideLayout46.xml"/><Relationship Id="rId12" Type="http://schemas.openxmlformats.org/officeDocument/2006/relationships/slideLayout" Target="../slideLayouts/slideLayout47.xml"/><Relationship Id="rId13" Type="http://schemas.openxmlformats.org/officeDocument/2006/relationships/slideLayout" Target="../slideLayouts/slideLayout48.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685800" y="2130480"/>
            <a:ext cx="7772040" cy="1469520"/>
          </a:xfrm>
          <a:prstGeom prst="rect">
            <a:avLst/>
          </a:prstGeom>
          <a:noFill/>
          <a:ln w="0">
            <a:noFill/>
          </a:ln>
        </p:spPr>
        <p:txBody>
          <a:bodyPr anchor="ctr">
            <a:noAutofit/>
          </a:bodyPr>
          <a:p>
            <a:pPr indent="0" algn="ctr">
              <a:lnSpc>
                <a:spcPct val="100000"/>
              </a:lnSpc>
              <a:buNone/>
            </a:pPr>
            <a:r>
              <a:rPr b="0" lang="en-US" sz="4400" spc="-1" strike="noStrike">
                <a:solidFill>
                  <a:srgbClr val="000000"/>
                </a:solidFill>
                <a:latin typeface="Calibri"/>
              </a:rPr>
              <a:t>Click to edit Master title style</a:t>
            </a:r>
            <a:endParaRPr b="0" lang="en-US" sz="4400" spc="-1" strike="noStrike">
              <a:solidFill>
                <a:srgbClr val="000000"/>
              </a:solidFill>
              <a:latin typeface="Calibri"/>
            </a:endParaRPr>
          </a:p>
        </p:txBody>
      </p:sp>
      <p:sp>
        <p:nvSpPr>
          <p:cNvPr id="1" name="PlaceHolder 2"/>
          <p:cNvSpPr>
            <a:spLocks noGrp="1"/>
          </p:cNvSpPr>
          <p:nvPr>
            <p:ph type="dt" idx="1"/>
          </p:nvPr>
        </p:nvSpPr>
        <p:spPr>
          <a:xfrm>
            <a:off x="457200" y="6356520"/>
            <a:ext cx="2133360" cy="364680"/>
          </a:xfrm>
          <a:prstGeom prst="rect">
            <a:avLst/>
          </a:prstGeom>
          <a:noFill/>
          <a:ln w="0">
            <a:noFill/>
          </a:ln>
        </p:spPr>
        <p:txBody>
          <a:bodyPr anchor="ctr">
            <a:noAutofit/>
          </a:bodyPr>
          <a:lstStyle>
            <a:lvl1pPr indent="0">
              <a:lnSpc>
                <a:spcPct val="100000"/>
              </a:lnSpc>
              <a:buNone/>
              <a:defRPr b="0" lang="en-US" sz="1200" spc="-1" strike="noStrike">
                <a:solidFill>
                  <a:srgbClr val="8b8b8b"/>
                </a:solidFill>
                <a:latin typeface="Calibri"/>
              </a:defRPr>
            </a:lvl1pPr>
          </a:lstStyle>
          <a:p>
            <a:pPr indent="0">
              <a:lnSpc>
                <a:spcPct val="100000"/>
              </a:lnSpc>
              <a:buNone/>
            </a:pPr>
            <a:r>
              <a:rPr b="0" lang="en-US" sz="1200" spc="-1" strike="noStrike">
                <a:solidFill>
                  <a:srgbClr val="8b8b8b"/>
                </a:solidFill>
                <a:latin typeface="Calibri"/>
              </a:rPr>
              <a:t>&lt;date/time&gt;</a:t>
            </a:r>
            <a:endParaRPr b="0" lang="en-GB" sz="1200" spc="-1" strike="noStrike">
              <a:solidFill>
                <a:srgbClr val="000000"/>
              </a:solidFill>
              <a:latin typeface="Times New Roman"/>
            </a:endParaRPr>
          </a:p>
        </p:txBody>
      </p:sp>
      <p:sp>
        <p:nvSpPr>
          <p:cNvPr id="2" name="PlaceHolder 3"/>
          <p:cNvSpPr>
            <a:spLocks noGrp="1"/>
          </p:cNvSpPr>
          <p:nvPr>
            <p:ph type="ftr" idx="2"/>
          </p:nvPr>
        </p:nvSpPr>
        <p:spPr>
          <a:xfrm>
            <a:off x="3124080" y="6356520"/>
            <a:ext cx="2895120" cy="364680"/>
          </a:xfrm>
          <a:prstGeom prst="rect">
            <a:avLst/>
          </a:prstGeom>
          <a:noFill/>
          <a:ln w="0">
            <a:noFill/>
          </a:ln>
        </p:spPr>
        <p:txBody>
          <a:bodyPr anchor="ctr">
            <a:noAutofit/>
          </a:bodyPr>
          <a:lstStyle>
            <a:lvl1pPr indent="0" algn="ctr">
              <a:buNone/>
              <a:defRPr b="0" lang="en-GB" sz="1400" spc="-1" strike="noStrike">
                <a:solidFill>
                  <a:srgbClr val="000000"/>
                </a:solidFill>
                <a:latin typeface="Times New Roman"/>
              </a:defRPr>
            </a:lvl1pPr>
          </a:lstStyle>
          <a:p>
            <a:pPr indent="0" algn="ctr">
              <a:buNone/>
            </a:pPr>
            <a:r>
              <a:rPr b="0" lang="en-GB" sz="1400" spc="-1" strike="noStrike">
                <a:solidFill>
                  <a:srgbClr val="000000"/>
                </a:solidFill>
                <a:latin typeface="Times New Roman"/>
              </a:rPr>
              <a:t>&lt;footer&gt;</a:t>
            </a:r>
            <a:endParaRPr b="0" lang="en-GB" sz="1400" spc="-1" strike="noStrike">
              <a:solidFill>
                <a:srgbClr val="000000"/>
              </a:solidFill>
              <a:latin typeface="Times New Roman"/>
            </a:endParaRPr>
          </a:p>
        </p:txBody>
      </p:sp>
      <p:sp>
        <p:nvSpPr>
          <p:cNvPr id="3" name="PlaceHolder 4"/>
          <p:cNvSpPr>
            <a:spLocks noGrp="1"/>
          </p:cNvSpPr>
          <p:nvPr>
            <p:ph type="sldNum" idx="3"/>
          </p:nvPr>
        </p:nvSpPr>
        <p:spPr>
          <a:xfrm>
            <a:off x="6553080" y="6356520"/>
            <a:ext cx="2133360" cy="364680"/>
          </a:xfrm>
          <a:prstGeom prst="rect">
            <a:avLst/>
          </a:prstGeom>
          <a:noFill/>
          <a:ln w="0">
            <a:noFill/>
          </a:ln>
        </p:spPr>
        <p:txBody>
          <a:bodyPr anchor="ctr">
            <a:noAutofit/>
          </a:bodyPr>
          <a:lstStyle>
            <a:lvl1pPr indent="0" algn="r">
              <a:lnSpc>
                <a:spcPct val="100000"/>
              </a:lnSpc>
              <a:buNone/>
              <a:defRPr b="0" lang="en-US" sz="1200" spc="-1" strike="noStrike">
                <a:solidFill>
                  <a:srgbClr val="8b8b8b"/>
                </a:solidFill>
                <a:latin typeface="Calibri"/>
              </a:defRPr>
            </a:lvl1pPr>
          </a:lstStyle>
          <a:p>
            <a:pPr indent="0" algn="r">
              <a:lnSpc>
                <a:spcPct val="100000"/>
              </a:lnSpc>
              <a:buNone/>
            </a:pPr>
            <a:fld id="{AC5EE7E3-6A3D-48E6-837F-E6643C251C88}" type="slidenum">
              <a:rPr b="0" lang="en-US" sz="1200" spc="-1" strike="noStrike">
                <a:solidFill>
                  <a:srgbClr val="8b8b8b"/>
                </a:solidFill>
                <a:latin typeface="Calibri"/>
              </a:rPr>
              <a:t>&lt;number&gt;</a:t>
            </a:fld>
            <a:endParaRPr b="0" lang="en-GB" sz="1200" spc="-1" strike="noStrike">
              <a:solidFill>
                <a:srgbClr val="000000"/>
              </a:solidFill>
              <a:latin typeface="Times New Roman"/>
            </a:endParaRPr>
          </a:p>
        </p:txBody>
      </p:sp>
      <p:sp>
        <p:nvSpPr>
          <p:cNvPr id="4" name="PlaceHolder 5"/>
          <p:cNvSpPr>
            <a:spLocks noGrp="1"/>
          </p:cNvSpPr>
          <p:nvPr>
            <p:ph type="body"/>
          </p:nvPr>
        </p:nvSpPr>
        <p:spPr>
          <a:xfrm>
            <a:off x="457200" y="1604520"/>
            <a:ext cx="8229240" cy="39772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US" sz="3200" spc="-1" strike="noStrike">
                <a:solidFill>
                  <a:srgbClr val="000000"/>
                </a:solidFill>
                <a:latin typeface="Calibri"/>
              </a:rPr>
              <a:t>Click to edit the outline text format</a:t>
            </a:r>
            <a:endParaRPr b="0" lang="en-US" sz="3200" spc="-1" strike="noStrike">
              <a:solidFill>
                <a:srgbClr val="000000"/>
              </a:solidFill>
              <a:latin typeface="Calibri"/>
            </a:endParaRPr>
          </a:p>
          <a:p>
            <a:pPr lvl="1" marL="864000" indent="-324000">
              <a:spcBef>
                <a:spcPts val="1134"/>
              </a:spcBef>
              <a:buClr>
                <a:srgbClr val="000000"/>
              </a:buClr>
              <a:buSzPct val="75000"/>
              <a:buFont typeface="Symbol" charset="2"/>
              <a:buChar char=""/>
            </a:pPr>
            <a:r>
              <a:rPr b="0" lang="en-US" sz="2400" spc="-1" strike="noStrike">
                <a:solidFill>
                  <a:srgbClr val="000000"/>
                </a:solidFill>
                <a:latin typeface="Calibri"/>
              </a:rPr>
              <a:t>Second Outline Level</a:t>
            </a:r>
            <a:endParaRPr b="0" lang="en-US" sz="2400" spc="-1" strike="noStrike">
              <a:solidFill>
                <a:srgbClr val="000000"/>
              </a:solidFill>
              <a:latin typeface="Calibri"/>
            </a:endParaRPr>
          </a:p>
          <a:p>
            <a:pPr lvl="2" marL="1296000" indent="-288000">
              <a:spcBef>
                <a:spcPts val="850"/>
              </a:spcBef>
              <a:buClr>
                <a:srgbClr val="000000"/>
              </a:buClr>
              <a:buSzPct val="45000"/>
              <a:buFont typeface="Wingdings" charset="2"/>
              <a:buChar char=""/>
            </a:pPr>
            <a:r>
              <a:rPr b="0" lang="en-US" sz="2000" spc="-1" strike="noStrike">
                <a:solidFill>
                  <a:srgbClr val="000000"/>
                </a:solidFill>
                <a:latin typeface="Calibri"/>
              </a:rPr>
              <a:t>Third Outline Level</a:t>
            </a:r>
            <a:endParaRPr b="0" lang="en-US" sz="2000" spc="-1" strike="noStrike">
              <a:solidFill>
                <a:srgbClr val="000000"/>
              </a:solidFill>
              <a:latin typeface="Calibri"/>
            </a:endParaRPr>
          </a:p>
          <a:p>
            <a:pPr lvl="3" marL="1728000" indent="-216000">
              <a:spcBef>
                <a:spcPts val="567"/>
              </a:spcBef>
              <a:buClr>
                <a:srgbClr val="000000"/>
              </a:buClr>
              <a:buSzPct val="75000"/>
              <a:buFont typeface="Symbol" charset="2"/>
              <a:buChar char=""/>
            </a:pPr>
            <a:r>
              <a:rPr b="0" lang="en-US" sz="2000" spc="-1" strike="noStrike">
                <a:solidFill>
                  <a:srgbClr val="000000"/>
                </a:solidFill>
                <a:latin typeface="Calibri"/>
              </a:rPr>
              <a:t>Fourth Outline Level</a:t>
            </a:r>
            <a:endParaRPr b="0" lang="en-US" sz="2000" spc="-1" strike="noStrike">
              <a:solidFill>
                <a:srgbClr val="000000"/>
              </a:solidFill>
              <a:latin typeface="Calibri"/>
            </a:endParaRPr>
          </a:p>
          <a:p>
            <a:pPr lvl="4" marL="2160000" indent="-216000">
              <a:spcBef>
                <a:spcPts val="283"/>
              </a:spcBef>
              <a:buClr>
                <a:srgbClr val="000000"/>
              </a:buClr>
              <a:buSzPct val="45000"/>
              <a:buFont typeface="Wingdings" charset="2"/>
              <a:buChar char=""/>
            </a:pPr>
            <a:r>
              <a:rPr b="0" lang="en-US" sz="2000" spc="-1" strike="noStrike">
                <a:solidFill>
                  <a:srgbClr val="000000"/>
                </a:solidFill>
                <a:latin typeface="Calibri"/>
              </a:rPr>
              <a:t>Fifth Outline Level</a:t>
            </a:r>
            <a:endParaRPr b="0" lang="en-US" sz="2000" spc="-1" strike="noStrike">
              <a:solidFill>
                <a:srgbClr val="000000"/>
              </a:solidFill>
              <a:latin typeface="Calibri"/>
            </a:endParaRPr>
          </a:p>
          <a:p>
            <a:pPr lvl="5" marL="2592000" indent="-216000">
              <a:spcBef>
                <a:spcPts val="283"/>
              </a:spcBef>
              <a:buClr>
                <a:srgbClr val="000000"/>
              </a:buClr>
              <a:buSzPct val="45000"/>
              <a:buFont typeface="Wingdings" charset="2"/>
              <a:buChar char=""/>
            </a:pPr>
            <a:r>
              <a:rPr b="0" lang="en-US" sz="2000" spc="-1" strike="noStrike">
                <a:solidFill>
                  <a:srgbClr val="000000"/>
                </a:solidFill>
                <a:latin typeface="Calibri"/>
              </a:rPr>
              <a:t>Sixth Outline Level</a:t>
            </a:r>
            <a:endParaRPr b="0" lang="en-US" sz="2000" spc="-1" strike="noStrike">
              <a:solidFill>
                <a:srgbClr val="000000"/>
              </a:solidFill>
              <a:latin typeface="Calibri"/>
            </a:endParaRPr>
          </a:p>
          <a:p>
            <a:pPr lvl="6" marL="3024000" indent="-216000">
              <a:spcBef>
                <a:spcPts val="283"/>
              </a:spcBef>
              <a:buClr>
                <a:srgbClr val="000000"/>
              </a:buClr>
              <a:buSzPct val="45000"/>
              <a:buFont typeface="Wingdings" charset="2"/>
              <a:buChar char=""/>
            </a:pPr>
            <a:r>
              <a:rPr b="0" lang="en-US" sz="2000" spc="-1" strike="noStrike">
                <a:solidFill>
                  <a:srgbClr val="000000"/>
                </a:solidFill>
                <a:latin typeface="Calibri"/>
              </a:rPr>
              <a:t>Seventh Outline Level</a:t>
            </a:r>
            <a:endParaRPr b="0" lang="en-US" sz="2000" spc="-1" strike="noStrike">
              <a:solidFill>
                <a:srgbClr val="000000"/>
              </a:solidFill>
              <a:latin typeface="Calibri"/>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41" name="PlaceHolder 1"/>
          <p:cNvSpPr>
            <a:spLocks noGrp="1"/>
          </p:cNvSpPr>
          <p:nvPr>
            <p:ph type="title"/>
          </p:nvPr>
        </p:nvSpPr>
        <p:spPr>
          <a:xfrm>
            <a:off x="457200" y="274680"/>
            <a:ext cx="8229240" cy="1142640"/>
          </a:xfrm>
          <a:prstGeom prst="rect">
            <a:avLst/>
          </a:prstGeom>
          <a:noFill/>
          <a:ln w="0">
            <a:noFill/>
          </a:ln>
        </p:spPr>
        <p:txBody>
          <a:bodyPr anchor="ctr">
            <a:noAutofit/>
          </a:bodyPr>
          <a:p>
            <a:pPr indent="0" algn="ctr">
              <a:lnSpc>
                <a:spcPct val="100000"/>
              </a:lnSpc>
              <a:buNone/>
            </a:pPr>
            <a:r>
              <a:rPr b="0" lang="en-US" sz="4400" spc="-1" strike="noStrike">
                <a:solidFill>
                  <a:srgbClr val="000000"/>
                </a:solidFill>
                <a:latin typeface="Calibri"/>
              </a:rPr>
              <a:t>Click to edit Master title style</a:t>
            </a:r>
            <a:endParaRPr b="0" lang="en-US" sz="4400" spc="-1" strike="noStrike">
              <a:solidFill>
                <a:srgbClr val="000000"/>
              </a:solidFill>
              <a:latin typeface="Calibri"/>
            </a:endParaRPr>
          </a:p>
        </p:txBody>
      </p:sp>
      <p:sp>
        <p:nvSpPr>
          <p:cNvPr id="42" name="PlaceHolder 2"/>
          <p:cNvSpPr>
            <a:spLocks noGrp="1"/>
          </p:cNvSpPr>
          <p:nvPr>
            <p:ph type="body"/>
          </p:nvPr>
        </p:nvSpPr>
        <p:spPr>
          <a:xfrm>
            <a:off x="457200" y="1600200"/>
            <a:ext cx="8229240" cy="4525560"/>
          </a:xfrm>
          <a:prstGeom prst="rect">
            <a:avLst/>
          </a:prstGeom>
          <a:noFill/>
          <a:ln w="0">
            <a:noFill/>
          </a:ln>
        </p:spPr>
        <p:txBody>
          <a:bodyPr anchor="t">
            <a:noAutofit/>
          </a:bodyPr>
          <a:p>
            <a:pPr marL="343080" indent="-343080">
              <a:lnSpc>
                <a:spcPct val="100000"/>
              </a:lnSpc>
              <a:spcBef>
                <a:spcPts val="641"/>
              </a:spcBef>
              <a:buClr>
                <a:srgbClr val="000000"/>
              </a:buClr>
              <a:buFont typeface="Arial"/>
              <a:buChar char="•"/>
            </a:pPr>
            <a:r>
              <a:rPr b="0" lang="en-US" sz="3200" spc="-1" strike="noStrike">
                <a:solidFill>
                  <a:srgbClr val="000000"/>
                </a:solidFill>
                <a:latin typeface="Calibri"/>
              </a:rPr>
              <a:t>Click to edit Master text styles</a:t>
            </a:r>
            <a:endParaRPr b="0" lang="en-US" sz="3200" spc="-1" strike="noStrike">
              <a:solidFill>
                <a:srgbClr val="000000"/>
              </a:solidFill>
              <a:latin typeface="Calibri"/>
            </a:endParaRPr>
          </a:p>
          <a:p>
            <a:pPr lvl="1" marL="743040" indent="-285840">
              <a:lnSpc>
                <a:spcPct val="100000"/>
              </a:lnSpc>
              <a:spcBef>
                <a:spcPts val="561"/>
              </a:spcBef>
              <a:buClr>
                <a:srgbClr val="000000"/>
              </a:buClr>
              <a:buFont typeface="Arial"/>
              <a:buChar char="–"/>
            </a:pPr>
            <a:r>
              <a:rPr b="0" lang="en-US" sz="2800" spc="-1" strike="noStrike">
                <a:solidFill>
                  <a:srgbClr val="000000"/>
                </a:solidFill>
                <a:latin typeface="Calibri"/>
              </a:rPr>
              <a:t>Second level</a:t>
            </a:r>
            <a:endParaRPr b="0" lang="en-US" sz="2800" spc="-1" strike="noStrike">
              <a:solidFill>
                <a:srgbClr val="000000"/>
              </a:solidFill>
              <a:latin typeface="Calibri"/>
            </a:endParaRPr>
          </a:p>
          <a:p>
            <a:pPr lvl="2" marL="1143000" indent="-228600">
              <a:lnSpc>
                <a:spcPct val="100000"/>
              </a:lnSpc>
              <a:spcBef>
                <a:spcPts val="479"/>
              </a:spcBef>
              <a:buClr>
                <a:srgbClr val="000000"/>
              </a:buClr>
              <a:buFont typeface="Arial"/>
              <a:buChar char="•"/>
            </a:pPr>
            <a:r>
              <a:rPr b="0" lang="en-US" sz="2400" spc="-1" strike="noStrike">
                <a:solidFill>
                  <a:srgbClr val="000000"/>
                </a:solidFill>
                <a:latin typeface="Calibri"/>
              </a:rPr>
              <a:t>Third level</a:t>
            </a:r>
            <a:endParaRPr b="0" lang="en-US" sz="2400" spc="-1" strike="noStrike">
              <a:solidFill>
                <a:srgbClr val="000000"/>
              </a:solidFill>
              <a:latin typeface="Calibri"/>
            </a:endParaRPr>
          </a:p>
          <a:p>
            <a:pPr lvl="3" marL="1600200" indent="-228600">
              <a:lnSpc>
                <a:spcPct val="100000"/>
              </a:lnSpc>
              <a:spcBef>
                <a:spcPts val="400"/>
              </a:spcBef>
              <a:buClr>
                <a:srgbClr val="000000"/>
              </a:buClr>
              <a:buFont typeface="Arial"/>
              <a:buChar char="–"/>
            </a:pPr>
            <a:r>
              <a:rPr b="0" lang="en-US" sz="2000" spc="-1" strike="noStrike">
                <a:solidFill>
                  <a:srgbClr val="000000"/>
                </a:solidFill>
                <a:latin typeface="Calibri"/>
              </a:rPr>
              <a:t>Fourth level</a:t>
            </a:r>
            <a:endParaRPr b="0" lang="en-US" sz="2000" spc="-1" strike="noStrike">
              <a:solidFill>
                <a:srgbClr val="000000"/>
              </a:solidFill>
              <a:latin typeface="Calibri"/>
            </a:endParaRPr>
          </a:p>
          <a:p>
            <a:pPr lvl="4" marL="2057400" indent="-228600">
              <a:lnSpc>
                <a:spcPct val="100000"/>
              </a:lnSpc>
              <a:spcBef>
                <a:spcPts val="400"/>
              </a:spcBef>
              <a:buClr>
                <a:srgbClr val="000000"/>
              </a:buClr>
              <a:buFont typeface="Arial"/>
              <a:buChar char="»"/>
            </a:pPr>
            <a:r>
              <a:rPr b="0" lang="en-US" sz="2000" spc="-1" strike="noStrike">
                <a:solidFill>
                  <a:srgbClr val="000000"/>
                </a:solidFill>
                <a:latin typeface="Calibri"/>
              </a:rPr>
              <a:t>Fifth level</a:t>
            </a:r>
            <a:endParaRPr b="0" lang="en-US" sz="2000" spc="-1" strike="noStrike">
              <a:solidFill>
                <a:srgbClr val="000000"/>
              </a:solidFill>
              <a:latin typeface="Calibri"/>
            </a:endParaRPr>
          </a:p>
        </p:txBody>
      </p:sp>
      <p:sp>
        <p:nvSpPr>
          <p:cNvPr id="43" name="PlaceHolder 3"/>
          <p:cNvSpPr>
            <a:spLocks noGrp="1"/>
          </p:cNvSpPr>
          <p:nvPr>
            <p:ph type="dt" idx="4"/>
          </p:nvPr>
        </p:nvSpPr>
        <p:spPr>
          <a:xfrm>
            <a:off x="457200" y="6356520"/>
            <a:ext cx="2133360" cy="364680"/>
          </a:xfrm>
          <a:prstGeom prst="rect">
            <a:avLst/>
          </a:prstGeom>
          <a:noFill/>
          <a:ln w="0">
            <a:noFill/>
          </a:ln>
        </p:spPr>
        <p:txBody>
          <a:bodyPr anchor="ctr">
            <a:noAutofit/>
          </a:bodyPr>
          <a:lstStyle>
            <a:lvl1pPr indent="0">
              <a:lnSpc>
                <a:spcPct val="100000"/>
              </a:lnSpc>
              <a:buNone/>
              <a:defRPr b="0" lang="en-US" sz="1200" spc="-1" strike="noStrike">
                <a:solidFill>
                  <a:srgbClr val="8b8b8b"/>
                </a:solidFill>
                <a:latin typeface="Calibri"/>
              </a:defRPr>
            </a:lvl1pPr>
          </a:lstStyle>
          <a:p>
            <a:pPr indent="0">
              <a:lnSpc>
                <a:spcPct val="100000"/>
              </a:lnSpc>
              <a:buNone/>
            </a:pPr>
            <a:r>
              <a:rPr b="0" lang="en-US" sz="1200" spc="-1" strike="noStrike">
                <a:solidFill>
                  <a:srgbClr val="8b8b8b"/>
                </a:solidFill>
                <a:latin typeface="Calibri"/>
              </a:rPr>
              <a:t>&lt;date/time&gt;</a:t>
            </a:r>
            <a:endParaRPr b="0" lang="en-GB" sz="1200" spc="-1" strike="noStrike">
              <a:solidFill>
                <a:srgbClr val="000000"/>
              </a:solidFill>
              <a:latin typeface="Times New Roman"/>
            </a:endParaRPr>
          </a:p>
        </p:txBody>
      </p:sp>
      <p:sp>
        <p:nvSpPr>
          <p:cNvPr id="44" name="PlaceHolder 4"/>
          <p:cNvSpPr>
            <a:spLocks noGrp="1"/>
          </p:cNvSpPr>
          <p:nvPr>
            <p:ph type="ftr" idx="5"/>
          </p:nvPr>
        </p:nvSpPr>
        <p:spPr>
          <a:xfrm>
            <a:off x="3124080" y="6356520"/>
            <a:ext cx="2895120" cy="364680"/>
          </a:xfrm>
          <a:prstGeom prst="rect">
            <a:avLst/>
          </a:prstGeom>
          <a:noFill/>
          <a:ln w="0">
            <a:noFill/>
          </a:ln>
        </p:spPr>
        <p:txBody>
          <a:bodyPr anchor="ctr">
            <a:noAutofit/>
          </a:bodyPr>
          <a:lstStyle>
            <a:lvl1pPr indent="0" algn="ctr">
              <a:buNone/>
              <a:defRPr b="0" lang="en-GB" sz="1400" spc="-1" strike="noStrike">
                <a:solidFill>
                  <a:srgbClr val="000000"/>
                </a:solidFill>
                <a:latin typeface="Times New Roman"/>
              </a:defRPr>
            </a:lvl1pPr>
          </a:lstStyle>
          <a:p>
            <a:pPr indent="0" algn="ctr">
              <a:buNone/>
            </a:pPr>
            <a:r>
              <a:rPr b="0" lang="en-GB" sz="1400" spc="-1" strike="noStrike">
                <a:solidFill>
                  <a:srgbClr val="000000"/>
                </a:solidFill>
                <a:latin typeface="Times New Roman"/>
              </a:rPr>
              <a:t>&lt;footer&gt;</a:t>
            </a:r>
            <a:endParaRPr b="0" lang="en-GB" sz="1400" spc="-1" strike="noStrike">
              <a:solidFill>
                <a:srgbClr val="000000"/>
              </a:solidFill>
              <a:latin typeface="Times New Roman"/>
            </a:endParaRPr>
          </a:p>
        </p:txBody>
      </p:sp>
      <p:sp>
        <p:nvSpPr>
          <p:cNvPr id="45" name="PlaceHolder 5"/>
          <p:cNvSpPr>
            <a:spLocks noGrp="1"/>
          </p:cNvSpPr>
          <p:nvPr>
            <p:ph type="sldNum" idx="6"/>
          </p:nvPr>
        </p:nvSpPr>
        <p:spPr>
          <a:xfrm>
            <a:off x="6553080" y="6356520"/>
            <a:ext cx="2133360" cy="364680"/>
          </a:xfrm>
          <a:prstGeom prst="rect">
            <a:avLst/>
          </a:prstGeom>
          <a:noFill/>
          <a:ln w="0">
            <a:noFill/>
          </a:ln>
        </p:spPr>
        <p:txBody>
          <a:bodyPr anchor="ctr">
            <a:noAutofit/>
          </a:bodyPr>
          <a:lstStyle>
            <a:lvl1pPr indent="0" algn="r">
              <a:lnSpc>
                <a:spcPct val="100000"/>
              </a:lnSpc>
              <a:buNone/>
              <a:defRPr b="0" lang="en-US" sz="1200" spc="-1" strike="noStrike">
                <a:solidFill>
                  <a:srgbClr val="8b8b8b"/>
                </a:solidFill>
                <a:latin typeface="Calibri"/>
              </a:defRPr>
            </a:lvl1pPr>
          </a:lstStyle>
          <a:p>
            <a:pPr indent="0" algn="r">
              <a:lnSpc>
                <a:spcPct val="100000"/>
              </a:lnSpc>
              <a:buNone/>
            </a:pPr>
            <a:fld id="{8CBB73AA-7A86-44A5-A212-31932F363910}" type="slidenum">
              <a:rPr b="0" lang="en-US" sz="1200" spc="-1" strike="noStrike">
                <a:solidFill>
                  <a:srgbClr val="8b8b8b"/>
                </a:solidFill>
                <a:latin typeface="Calibri"/>
              </a:rPr>
              <a:t>&lt;number&gt;</a:t>
            </a:fld>
            <a:endParaRPr b="0" lang="en-GB" sz="1200" spc="-1" strike="noStrike">
              <a:solidFill>
                <a:srgbClr val="000000"/>
              </a:solidFill>
              <a:latin typeface="Times New Roman"/>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2" name="PlaceHolder 1"/>
          <p:cNvSpPr>
            <a:spLocks noGrp="1"/>
          </p:cNvSpPr>
          <p:nvPr>
            <p:ph type="dt" idx="7"/>
          </p:nvPr>
        </p:nvSpPr>
        <p:spPr>
          <a:xfrm>
            <a:off x="457200" y="6356520"/>
            <a:ext cx="2133360" cy="364680"/>
          </a:xfrm>
          <a:prstGeom prst="rect">
            <a:avLst/>
          </a:prstGeom>
          <a:noFill/>
          <a:ln w="0">
            <a:noFill/>
          </a:ln>
        </p:spPr>
        <p:txBody>
          <a:bodyPr anchor="ctr">
            <a:noAutofit/>
          </a:bodyPr>
          <a:lstStyle>
            <a:lvl1pPr indent="0">
              <a:lnSpc>
                <a:spcPct val="100000"/>
              </a:lnSpc>
              <a:buNone/>
              <a:defRPr b="0" lang="en-US" sz="1200" spc="-1" strike="noStrike">
                <a:solidFill>
                  <a:srgbClr val="8b8b8b"/>
                </a:solidFill>
                <a:latin typeface="Calibri"/>
              </a:defRPr>
            </a:lvl1pPr>
          </a:lstStyle>
          <a:p>
            <a:pPr indent="0">
              <a:lnSpc>
                <a:spcPct val="100000"/>
              </a:lnSpc>
              <a:buNone/>
            </a:pPr>
            <a:r>
              <a:rPr b="0" lang="en-US" sz="1200" spc="-1" strike="noStrike">
                <a:solidFill>
                  <a:srgbClr val="8b8b8b"/>
                </a:solidFill>
                <a:latin typeface="Calibri"/>
              </a:rPr>
              <a:t>&lt;date/time&gt;</a:t>
            </a:r>
            <a:endParaRPr b="0" lang="en-GB" sz="1200" spc="-1" strike="noStrike">
              <a:solidFill>
                <a:srgbClr val="000000"/>
              </a:solidFill>
              <a:latin typeface="Times New Roman"/>
            </a:endParaRPr>
          </a:p>
        </p:txBody>
      </p:sp>
      <p:sp>
        <p:nvSpPr>
          <p:cNvPr id="83" name="PlaceHolder 2"/>
          <p:cNvSpPr>
            <a:spLocks noGrp="1"/>
          </p:cNvSpPr>
          <p:nvPr>
            <p:ph type="ftr" idx="8"/>
          </p:nvPr>
        </p:nvSpPr>
        <p:spPr>
          <a:xfrm>
            <a:off x="3124080" y="6356520"/>
            <a:ext cx="2895120" cy="364680"/>
          </a:xfrm>
          <a:prstGeom prst="rect">
            <a:avLst/>
          </a:prstGeom>
          <a:noFill/>
          <a:ln w="0">
            <a:noFill/>
          </a:ln>
        </p:spPr>
        <p:txBody>
          <a:bodyPr anchor="ctr">
            <a:noAutofit/>
          </a:bodyPr>
          <a:lstStyle>
            <a:lvl1pPr indent="0" algn="ctr">
              <a:buNone/>
              <a:defRPr b="0" lang="en-GB" sz="1400" spc="-1" strike="noStrike">
                <a:solidFill>
                  <a:srgbClr val="000000"/>
                </a:solidFill>
                <a:latin typeface="Times New Roman"/>
              </a:defRPr>
            </a:lvl1pPr>
          </a:lstStyle>
          <a:p>
            <a:pPr indent="0" algn="ctr">
              <a:buNone/>
            </a:pPr>
            <a:r>
              <a:rPr b="0" lang="en-GB" sz="1400" spc="-1" strike="noStrike">
                <a:solidFill>
                  <a:srgbClr val="000000"/>
                </a:solidFill>
                <a:latin typeface="Times New Roman"/>
              </a:rPr>
              <a:t>&lt;footer&gt;</a:t>
            </a:r>
            <a:endParaRPr b="0" lang="en-GB" sz="1400" spc="-1" strike="noStrike">
              <a:solidFill>
                <a:srgbClr val="000000"/>
              </a:solidFill>
              <a:latin typeface="Times New Roman"/>
            </a:endParaRPr>
          </a:p>
        </p:txBody>
      </p:sp>
      <p:sp>
        <p:nvSpPr>
          <p:cNvPr id="84" name="PlaceHolder 3"/>
          <p:cNvSpPr>
            <a:spLocks noGrp="1"/>
          </p:cNvSpPr>
          <p:nvPr>
            <p:ph type="sldNum" idx="9"/>
          </p:nvPr>
        </p:nvSpPr>
        <p:spPr>
          <a:xfrm>
            <a:off x="6553080" y="6356520"/>
            <a:ext cx="2133360" cy="364680"/>
          </a:xfrm>
          <a:prstGeom prst="rect">
            <a:avLst/>
          </a:prstGeom>
          <a:noFill/>
          <a:ln w="0">
            <a:noFill/>
          </a:ln>
        </p:spPr>
        <p:txBody>
          <a:bodyPr anchor="ctr">
            <a:noAutofit/>
          </a:bodyPr>
          <a:lstStyle>
            <a:lvl1pPr indent="0" algn="r">
              <a:lnSpc>
                <a:spcPct val="100000"/>
              </a:lnSpc>
              <a:buNone/>
              <a:defRPr b="0" lang="en-US" sz="1200" spc="-1" strike="noStrike">
                <a:solidFill>
                  <a:srgbClr val="8b8b8b"/>
                </a:solidFill>
                <a:latin typeface="Calibri"/>
              </a:defRPr>
            </a:lvl1pPr>
          </a:lstStyle>
          <a:p>
            <a:pPr indent="0" algn="r">
              <a:lnSpc>
                <a:spcPct val="100000"/>
              </a:lnSpc>
              <a:buNone/>
            </a:pPr>
            <a:fld id="{79F852B4-42D3-47B0-BDA7-E2B980CBAA3C}" type="slidenum">
              <a:rPr b="0" lang="en-US" sz="1200" spc="-1" strike="noStrike">
                <a:solidFill>
                  <a:srgbClr val="8b8b8b"/>
                </a:solidFill>
                <a:latin typeface="Calibri"/>
              </a:rPr>
              <a:t>&lt;number&gt;</a:t>
            </a:fld>
            <a:endParaRPr b="0" lang="en-GB" sz="1200" spc="-1" strike="noStrike">
              <a:solidFill>
                <a:srgbClr val="000000"/>
              </a:solidFill>
              <a:latin typeface="Times New Roman"/>
            </a:endParaRPr>
          </a:p>
        </p:txBody>
      </p:sp>
      <p:sp>
        <p:nvSpPr>
          <p:cNvPr id="85" name="PlaceHolder 4"/>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buNone/>
            </a:pPr>
            <a:r>
              <a:rPr b="0" lang="en-US" sz="1800" spc="-1" strike="noStrike">
                <a:solidFill>
                  <a:srgbClr val="000000"/>
                </a:solidFill>
                <a:latin typeface="Calibri"/>
              </a:rPr>
              <a:t>Click to edit the title text format</a:t>
            </a:r>
            <a:endParaRPr b="0" lang="en-US" sz="1800" spc="-1" strike="noStrike">
              <a:solidFill>
                <a:srgbClr val="000000"/>
              </a:solidFill>
              <a:latin typeface="Calibri"/>
            </a:endParaRPr>
          </a:p>
        </p:txBody>
      </p:sp>
      <p:sp>
        <p:nvSpPr>
          <p:cNvPr id="86" name="PlaceHolder 5"/>
          <p:cNvSpPr>
            <a:spLocks noGrp="1"/>
          </p:cNvSpPr>
          <p:nvPr>
            <p:ph type="body"/>
          </p:nvPr>
        </p:nvSpPr>
        <p:spPr>
          <a:xfrm>
            <a:off x="457200" y="1604520"/>
            <a:ext cx="8229240" cy="39772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US" sz="3200" spc="-1" strike="noStrike">
                <a:solidFill>
                  <a:srgbClr val="000000"/>
                </a:solidFill>
                <a:latin typeface="Calibri"/>
              </a:rPr>
              <a:t>Click to edit the outline text format</a:t>
            </a:r>
            <a:endParaRPr b="0" lang="en-US" sz="3200" spc="-1" strike="noStrike">
              <a:solidFill>
                <a:srgbClr val="000000"/>
              </a:solidFill>
              <a:latin typeface="Calibri"/>
            </a:endParaRPr>
          </a:p>
          <a:p>
            <a:pPr lvl="1" marL="864000" indent="-324000">
              <a:spcBef>
                <a:spcPts val="1134"/>
              </a:spcBef>
              <a:buClr>
                <a:srgbClr val="000000"/>
              </a:buClr>
              <a:buSzPct val="75000"/>
              <a:buFont typeface="Symbol" charset="2"/>
              <a:buChar char=""/>
            </a:pPr>
            <a:r>
              <a:rPr b="0" lang="en-US" sz="2400" spc="-1" strike="noStrike">
                <a:solidFill>
                  <a:srgbClr val="000000"/>
                </a:solidFill>
                <a:latin typeface="Calibri"/>
              </a:rPr>
              <a:t>Second Outline Level</a:t>
            </a:r>
            <a:endParaRPr b="0" lang="en-US" sz="2400" spc="-1" strike="noStrike">
              <a:solidFill>
                <a:srgbClr val="000000"/>
              </a:solidFill>
              <a:latin typeface="Calibri"/>
            </a:endParaRPr>
          </a:p>
          <a:p>
            <a:pPr lvl="2" marL="1296000" indent="-288000">
              <a:spcBef>
                <a:spcPts val="850"/>
              </a:spcBef>
              <a:buClr>
                <a:srgbClr val="000000"/>
              </a:buClr>
              <a:buSzPct val="45000"/>
              <a:buFont typeface="Wingdings" charset="2"/>
              <a:buChar char=""/>
            </a:pPr>
            <a:r>
              <a:rPr b="0" lang="en-US" sz="2000" spc="-1" strike="noStrike">
                <a:solidFill>
                  <a:srgbClr val="000000"/>
                </a:solidFill>
                <a:latin typeface="Calibri"/>
              </a:rPr>
              <a:t>Third Outline Level</a:t>
            </a:r>
            <a:endParaRPr b="0" lang="en-US" sz="2000" spc="-1" strike="noStrike">
              <a:solidFill>
                <a:srgbClr val="000000"/>
              </a:solidFill>
              <a:latin typeface="Calibri"/>
            </a:endParaRPr>
          </a:p>
          <a:p>
            <a:pPr lvl="3" marL="1728000" indent="-216000">
              <a:spcBef>
                <a:spcPts val="567"/>
              </a:spcBef>
              <a:buClr>
                <a:srgbClr val="000000"/>
              </a:buClr>
              <a:buSzPct val="75000"/>
              <a:buFont typeface="Symbol" charset="2"/>
              <a:buChar char=""/>
            </a:pPr>
            <a:r>
              <a:rPr b="0" lang="en-US" sz="2000" spc="-1" strike="noStrike">
                <a:solidFill>
                  <a:srgbClr val="000000"/>
                </a:solidFill>
                <a:latin typeface="Calibri"/>
              </a:rPr>
              <a:t>Fourth Outline Level</a:t>
            </a:r>
            <a:endParaRPr b="0" lang="en-US" sz="2000" spc="-1" strike="noStrike">
              <a:solidFill>
                <a:srgbClr val="000000"/>
              </a:solidFill>
              <a:latin typeface="Calibri"/>
            </a:endParaRPr>
          </a:p>
          <a:p>
            <a:pPr lvl="4" marL="2160000" indent="-216000">
              <a:spcBef>
                <a:spcPts val="283"/>
              </a:spcBef>
              <a:buClr>
                <a:srgbClr val="000000"/>
              </a:buClr>
              <a:buSzPct val="45000"/>
              <a:buFont typeface="Wingdings" charset="2"/>
              <a:buChar char=""/>
            </a:pPr>
            <a:r>
              <a:rPr b="0" lang="en-US" sz="2000" spc="-1" strike="noStrike">
                <a:solidFill>
                  <a:srgbClr val="000000"/>
                </a:solidFill>
                <a:latin typeface="Calibri"/>
              </a:rPr>
              <a:t>Fifth Outline Level</a:t>
            </a:r>
            <a:endParaRPr b="0" lang="en-US" sz="2000" spc="-1" strike="noStrike">
              <a:solidFill>
                <a:srgbClr val="000000"/>
              </a:solidFill>
              <a:latin typeface="Calibri"/>
            </a:endParaRPr>
          </a:p>
          <a:p>
            <a:pPr lvl="5" marL="2592000" indent="-216000">
              <a:spcBef>
                <a:spcPts val="283"/>
              </a:spcBef>
              <a:buClr>
                <a:srgbClr val="000000"/>
              </a:buClr>
              <a:buSzPct val="45000"/>
              <a:buFont typeface="Wingdings" charset="2"/>
              <a:buChar char=""/>
            </a:pPr>
            <a:r>
              <a:rPr b="0" lang="en-US" sz="2000" spc="-1" strike="noStrike">
                <a:solidFill>
                  <a:srgbClr val="000000"/>
                </a:solidFill>
                <a:latin typeface="Calibri"/>
              </a:rPr>
              <a:t>Sixth Outline Level</a:t>
            </a:r>
            <a:endParaRPr b="0" lang="en-US" sz="2000" spc="-1" strike="noStrike">
              <a:solidFill>
                <a:srgbClr val="000000"/>
              </a:solidFill>
              <a:latin typeface="Calibri"/>
            </a:endParaRPr>
          </a:p>
          <a:p>
            <a:pPr lvl="6" marL="3024000" indent="-216000">
              <a:spcBef>
                <a:spcPts val="283"/>
              </a:spcBef>
              <a:buClr>
                <a:srgbClr val="000000"/>
              </a:buClr>
              <a:buSzPct val="45000"/>
              <a:buFont typeface="Wingdings" charset="2"/>
              <a:buChar char=""/>
            </a:pPr>
            <a:r>
              <a:rPr b="0" lang="en-US" sz="2000" spc="-1" strike="noStrike">
                <a:solidFill>
                  <a:srgbClr val="000000"/>
                </a:solidFill>
                <a:latin typeface="Calibri"/>
              </a:rPr>
              <a:t>Seventh Outline Level</a:t>
            </a:r>
            <a:endParaRPr b="0" lang="en-US" sz="2000" spc="-1" strike="noStrike">
              <a:solidFill>
                <a:srgbClr val="000000"/>
              </a:solidFill>
              <a:latin typeface="Calibri"/>
            </a:endParaRPr>
          </a:p>
        </p:txBody>
      </p:sp>
    </p:spTree>
  </p:cSld>
  <p:clrMap bg1="lt1" bg2="lt2" tx1="dk1" tx2="dk2" accent1="accent1" accent2="accent2" accent3="accent3" accent4="accent4" accent5="accent5" accent6="accent6" hlink="hlink" folHlink="folHlink"/>
  <p:sldLayoutIdLst>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23" name="PlaceHolder 1"/>
          <p:cNvSpPr>
            <a:spLocks noGrp="1"/>
          </p:cNvSpPr>
          <p:nvPr>
            <p:ph type="title"/>
          </p:nvPr>
        </p:nvSpPr>
        <p:spPr>
          <a:xfrm>
            <a:off x="457200" y="274680"/>
            <a:ext cx="8229240" cy="1142640"/>
          </a:xfrm>
          <a:prstGeom prst="rect">
            <a:avLst/>
          </a:prstGeom>
          <a:noFill/>
          <a:ln w="0">
            <a:noFill/>
          </a:ln>
        </p:spPr>
        <p:txBody>
          <a:bodyPr anchor="ctr">
            <a:noAutofit/>
          </a:bodyPr>
          <a:p>
            <a:pPr indent="0" algn="ctr">
              <a:lnSpc>
                <a:spcPct val="100000"/>
              </a:lnSpc>
              <a:buNone/>
            </a:pPr>
            <a:r>
              <a:rPr b="0" lang="en-US" sz="4400" spc="-1" strike="noStrike">
                <a:solidFill>
                  <a:srgbClr val="000000"/>
                </a:solidFill>
                <a:latin typeface="Calibri"/>
              </a:rPr>
              <a:t>Click to edit Master title style</a:t>
            </a:r>
            <a:endParaRPr b="0" lang="en-US" sz="4400" spc="-1" strike="noStrike">
              <a:solidFill>
                <a:srgbClr val="000000"/>
              </a:solidFill>
              <a:latin typeface="Calibri"/>
            </a:endParaRPr>
          </a:p>
        </p:txBody>
      </p:sp>
      <p:sp>
        <p:nvSpPr>
          <p:cNvPr id="124" name="PlaceHolder 2"/>
          <p:cNvSpPr>
            <a:spLocks noGrp="1"/>
          </p:cNvSpPr>
          <p:nvPr>
            <p:ph type="dt" idx="10"/>
          </p:nvPr>
        </p:nvSpPr>
        <p:spPr>
          <a:xfrm>
            <a:off x="457200" y="6356520"/>
            <a:ext cx="2133360" cy="364680"/>
          </a:xfrm>
          <a:prstGeom prst="rect">
            <a:avLst/>
          </a:prstGeom>
          <a:noFill/>
          <a:ln w="0">
            <a:noFill/>
          </a:ln>
        </p:spPr>
        <p:txBody>
          <a:bodyPr anchor="ctr">
            <a:noAutofit/>
          </a:bodyPr>
          <a:lstStyle>
            <a:lvl1pPr indent="0">
              <a:lnSpc>
                <a:spcPct val="100000"/>
              </a:lnSpc>
              <a:buNone/>
              <a:defRPr b="0" lang="en-US" sz="1200" spc="-1" strike="noStrike">
                <a:solidFill>
                  <a:srgbClr val="8b8b8b"/>
                </a:solidFill>
                <a:latin typeface="Calibri"/>
              </a:defRPr>
            </a:lvl1pPr>
          </a:lstStyle>
          <a:p>
            <a:pPr indent="0">
              <a:lnSpc>
                <a:spcPct val="100000"/>
              </a:lnSpc>
              <a:buNone/>
            </a:pPr>
            <a:r>
              <a:rPr b="0" lang="en-US" sz="1200" spc="-1" strike="noStrike">
                <a:solidFill>
                  <a:srgbClr val="8b8b8b"/>
                </a:solidFill>
                <a:latin typeface="Calibri"/>
              </a:rPr>
              <a:t>&lt;date/time&gt;</a:t>
            </a:r>
            <a:endParaRPr b="0" lang="en-GB" sz="1200" spc="-1" strike="noStrike">
              <a:solidFill>
                <a:srgbClr val="000000"/>
              </a:solidFill>
              <a:latin typeface="Times New Roman"/>
            </a:endParaRPr>
          </a:p>
        </p:txBody>
      </p:sp>
      <p:sp>
        <p:nvSpPr>
          <p:cNvPr id="125" name="PlaceHolder 3"/>
          <p:cNvSpPr>
            <a:spLocks noGrp="1"/>
          </p:cNvSpPr>
          <p:nvPr>
            <p:ph type="ftr" idx="11"/>
          </p:nvPr>
        </p:nvSpPr>
        <p:spPr>
          <a:xfrm>
            <a:off x="3124080" y="6356520"/>
            <a:ext cx="2895120" cy="364680"/>
          </a:xfrm>
          <a:prstGeom prst="rect">
            <a:avLst/>
          </a:prstGeom>
          <a:noFill/>
          <a:ln w="0">
            <a:noFill/>
          </a:ln>
        </p:spPr>
        <p:txBody>
          <a:bodyPr anchor="ctr">
            <a:noAutofit/>
          </a:bodyPr>
          <a:lstStyle>
            <a:lvl1pPr indent="0" algn="ctr">
              <a:buNone/>
              <a:defRPr b="0" lang="en-GB" sz="1400" spc="-1" strike="noStrike">
                <a:solidFill>
                  <a:srgbClr val="000000"/>
                </a:solidFill>
                <a:latin typeface="Times New Roman"/>
              </a:defRPr>
            </a:lvl1pPr>
          </a:lstStyle>
          <a:p>
            <a:pPr indent="0" algn="ctr">
              <a:buNone/>
            </a:pPr>
            <a:r>
              <a:rPr b="0" lang="en-GB" sz="1400" spc="-1" strike="noStrike">
                <a:solidFill>
                  <a:srgbClr val="000000"/>
                </a:solidFill>
                <a:latin typeface="Times New Roman"/>
              </a:rPr>
              <a:t>&lt;footer&gt;</a:t>
            </a:r>
            <a:endParaRPr b="0" lang="en-GB" sz="1400" spc="-1" strike="noStrike">
              <a:solidFill>
                <a:srgbClr val="000000"/>
              </a:solidFill>
              <a:latin typeface="Times New Roman"/>
            </a:endParaRPr>
          </a:p>
        </p:txBody>
      </p:sp>
      <p:sp>
        <p:nvSpPr>
          <p:cNvPr id="126" name="PlaceHolder 4"/>
          <p:cNvSpPr>
            <a:spLocks noGrp="1"/>
          </p:cNvSpPr>
          <p:nvPr>
            <p:ph type="sldNum" idx="12"/>
          </p:nvPr>
        </p:nvSpPr>
        <p:spPr>
          <a:xfrm>
            <a:off x="6553080" y="6356520"/>
            <a:ext cx="2133360" cy="364680"/>
          </a:xfrm>
          <a:prstGeom prst="rect">
            <a:avLst/>
          </a:prstGeom>
          <a:noFill/>
          <a:ln w="0">
            <a:noFill/>
          </a:ln>
        </p:spPr>
        <p:txBody>
          <a:bodyPr anchor="ctr">
            <a:noAutofit/>
          </a:bodyPr>
          <a:lstStyle>
            <a:lvl1pPr indent="0" algn="r">
              <a:lnSpc>
                <a:spcPct val="100000"/>
              </a:lnSpc>
              <a:buNone/>
              <a:defRPr b="0" lang="en-US" sz="1200" spc="-1" strike="noStrike">
                <a:solidFill>
                  <a:srgbClr val="8b8b8b"/>
                </a:solidFill>
                <a:latin typeface="Calibri"/>
              </a:defRPr>
            </a:lvl1pPr>
          </a:lstStyle>
          <a:p>
            <a:pPr indent="0" algn="r">
              <a:lnSpc>
                <a:spcPct val="100000"/>
              </a:lnSpc>
              <a:buNone/>
            </a:pPr>
            <a:fld id="{44556680-4856-4E4F-AEA5-8D8B4E29FA0A}" type="slidenum">
              <a:rPr b="0" lang="en-US" sz="1200" spc="-1" strike="noStrike">
                <a:solidFill>
                  <a:srgbClr val="8b8b8b"/>
                </a:solidFill>
                <a:latin typeface="Calibri"/>
              </a:rPr>
              <a:t>&lt;number&gt;</a:t>
            </a:fld>
            <a:endParaRPr b="0" lang="en-GB" sz="1200" spc="-1" strike="noStrike">
              <a:solidFill>
                <a:srgbClr val="000000"/>
              </a:solidFill>
              <a:latin typeface="Times New Roman"/>
            </a:endParaRPr>
          </a:p>
        </p:txBody>
      </p:sp>
      <p:sp>
        <p:nvSpPr>
          <p:cNvPr id="127" name="PlaceHolder 5"/>
          <p:cNvSpPr>
            <a:spLocks noGrp="1"/>
          </p:cNvSpPr>
          <p:nvPr>
            <p:ph type="body"/>
          </p:nvPr>
        </p:nvSpPr>
        <p:spPr>
          <a:xfrm>
            <a:off x="457200" y="1604520"/>
            <a:ext cx="8229240" cy="39772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US" sz="3200" spc="-1" strike="noStrike">
                <a:solidFill>
                  <a:srgbClr val="000000"/>
                </a:solidFill>
                <a:latin typeface="Calibri"/>
              </a:rPr>
              <a:t>Click to edit the outline text format</a:t>
            </a:r>
            <a:endParaRPr b="0" lang="en-US" sz="3200" spc="-1" strike="noStrike">
              <a:solidFill>
                <a:srgbClr val="000000"/>
              </a:solidFill>
              <a:latin typeface="Calibri"/>
            </a:endParaRPr>
          </a:p>
          <a:p>
            <a:pPr lvl="1" marL="864000" indent="-324000">
              <a:spcBef>
                <a:spcPts val="1134"/>
              </a:spcBef>
              <a:buClr>
                <a:srgbClr val="000000"/>
              </a:buClr>
              <a:buSzPct val="75000"/>
              <a:buFont typeface="Symbol" charset="2"/>
              <a:buChar char=""/>
            </a:pPr>
            <a:r>
              <a:rPr b="0" lang="en-US" sz="2400" spc="-1" strike="noStrike">
                <a:solidFill>
                  <a:srgbClr val="000000"/>
                </a:solidFill>
                <a:latin typeface="Calibri"/>
              </a:rPr>
              <a:t>Second Outline Level</a:t>
            </a:r>
            <a:endParaRPr b="0" lang="en-US" sz="2400" spc="-1" strike="noStrike">
              <a:solidFill>
                <a:srgbClr val="000000"/>
              </a:solidFill>
              <a:latin typeface="Calibri"/>
            </a:endParaRPr>
          </a:p>
          <a:p>
            <a:pPr lvl="2" marL="1296000" indent="-288000">
              <a:spcBef>
                <a:spcPts val="850"/>
              </a:spcBef>
              <a:buClr>
                <a:srgbClr val="000000"/>
              </a:buClr>
              <a:buSzPct val="45000"/>
              <a:buFont typeface="Wingdings" charset="2"/>
              <a:buChar char=""/>
            </a:pPr>
            <a:r>
              <a:rPr b="0" lang="en-US" sz="2000" spc="-1" strike="noStrike">
                <a:solidFill>
                  <a:srgbClr val="000000"/>
                </a:solidFill>
                <a:latin typeface="Calibri"/>
              </a:rPr>
              <a:t>Third Outline Level</a:t>
            </a:r>
            <a:endParaRPr b="0" lang="en-US" sz="2000" spc="-1" strike="noStrike">
              <a:solidFill>
                <a:srgbClr val="000000"/>
              </a:solidFill>
              <a:latin typeface="Calibri"/>
            </a:endParaRPr>
          </a:p>
          <a:p>
            <a:pPr lvl="3" marL="1728000" indent="-216000">
              <a:spcBef>
                <a:spcPts val="567"/>
              </a:spcBef>
              <a:buClr>
                <a:srgbClr val="000000"/>
              </a:buClr>
              <a:buSzPct val="75000"/>
              <a:buFont typeface="Symbol" charset="2"/>
              <a:buChar char=""/>
            </a:pPr>
            <a:r>
              <a:rPr b="0" lang="en-US" sz="2000" spc="-1" strike="noStrike">
                <a:solidFill>
                  <a:srgbClr val="000000"/>
                </a:solidFill>
                <a:latin typeface="Calibri"/>
              </a:rPr>
              <a:t>Fourth Outline Level</a:t>
            </a:r>
            <a:endParaRPr b="0" lang="en-US" sz="2000" spc="-1" strike="noStrike">
              <a:solidFill>
                <a:srgbClr val="000000"/>
              </a:solidFill>
              <a:latin typeface="Calibri"/>
            </a:endParaRPr>
          </a:p>
          <a:p>
            <a:pPr lvl="4" marL="2160000" indent="-216000">
              <a:spcBef>
                <a:spcPts val="283"/>
              </a:spcBef>
              <a:buClr>
                <a:srgbClr val="000000"/>
              </a:buClr>
              <a:buSzPct val="45000"/>
              <a:buFont typeface="Wingdings" charset="2"/>
              <a:buChar char=""/>
            </a:pPr>
            <a:r>
              <a:rPr b="0" lang="en-US" sz="2000" spc="-1" strike="noStrike">
                <a:solidFill>
                  <a:srgbClr val="000000"/>
                </a:solidFill>
                <a:latin typeface="Calibri"/>
              </a:rPr>
              <a:t>Fifth Outline Level</a:t>
            </a:r>
            <a:endParaRPr b="0" lang="en-US" sz="2000" spc="-1" strike="noStrike">
              <a:solidFill>
                <a:srgbClr val="000000"/>
              </a:solidFill>
              <a:latin typeface="Calibri"/>
            </a:endParaRPr>
          </a:p>
          <a:p>
            <a:pPr lvl="5" marL="2592000" indent="-216000">
              <a:spcBef>
                <a:spcPts val="283"/>
              </a:spcBef>
              <a:buClr>
                <a:srgbClr val="000000"/>
              </a:buClr>
              <a:buSzPct val="45000"/>
              <a:buFont typeface="Wingdings" charset="2"/>
              <a:buChar char=""/>
            </a:pPr>
            <a:r>
              <a:rPr b="0" lang="en-US" sz="2000" spc="-1" strike="noStrike">
                <a:solidFill>
                  <a:srgbClr val="000000"/>
                </a:solidFill>
                <a:latin typeface="Calibri"/>
              </a:rPr>
              <a:t>Sixth Outline Level</a:t>
            </a:r>
            <a:endParaRPr b="0" lang="en-US" sz="2000" spc="-1" strike="noStrike">
              <a:solidFill>
                <a:srgbClr val="000000"/>
              </a:solidFill>
              <a:latin typeface="Calibri"/>
            </a:endParaRPr>
          </a:p>
          <a:p>
            <a:pPr lvl="6" marL="3024000" indent="-216000">
              <a:spcBef>
                <a:spcPts val="283"/>
              </a:spcBef>
              <a:buClr>
                <a:srgbClr val="000000"/>
              </a:buClr>
              <a:buSzPct val="45000"/>
              <a:buFont typeface="Wingdings" charset="2"/>
              <a:buChar char=""/>
            </a:pPr>
            <a:r>
              <a:rPr b="0" lang="en-US" sz="2000" spc="-1" strike="noStrike">
                <a:solidFill>
                  <a:srgbClr val="000000"/>
                </a:solidFill>
                <a:latin typeface="Calibri"/>
              </a:rPr>
              <a:t>Seventh Outline Level</a:t>
            </a:r>
            <a:endParaRPr b="0" lang="en-US" sz="2000" spc="-1" strike="noStrike">
              <a:solidFill>
                <a:srgbClr val="000000"/>
              </a:solidFill>
              <a:latin typeface="Calibri"/>
            </a:endParaRPr>
          </a:p>
        </p:txBody>
      </p:sp>
    </p:spTree>
  </p:cSld>
  <p:clrMap bg1="lt1" bg2="lt2" tx1="dk1" tx2="dk2" accent1="accent1" accent2="accent2" accent3="accent3" accent4="accent4" accent5="accent5" accent6="accent6" hlink="hlink" folHlink="folHlink"/>
  <p:sldLayoutIdLst>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13.xml"/>
</Relationships>
</file>

<file path=ppt/slides/_rels/slide4.xml.rels><?xml version="1.0" encoding="UTF-8"?>
<Relationships xmlns="http://schemas.openxmlformats.org/package/2006/relationships"><Relationship Id="rId1" Type="http://schemas.openxmlformats.org/officeDocument/2006/relationships/image" Target="../media/image2.wmf"/><Relationship Id="rId2" Type="http://schemas.openxmlformats.org/officeDocument/2006/relationships/slideLayout" Target="../slideLayouts/slideLayout13.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image" Target="../media/image8.png"/><Relationship Id="rId7" Type="http://schemas.openxmlformats.org/officeDocument/2006/relationships/image" Target="../media/image9.png"/><Relationship Id="rId8" Type="http://schemas.openxmlformats.org/officeDocument/2006/relationships/image" Target="../media/image10.png"/><Relationship Id="rId9" Type="http://schemas.openxmlformats.org/officeDocument/2006/relationships/image" Target="../media/image11.png"/><Relationship Id="rId10" Type="http://schemas.openxmlformats.org/officeDocument/2006/relationships/slideLayout" Target="../slideLayouts/slideLayout25.xml"/>
</Relationships>
</file>

<file path=ppt/slides/_rels/slide8.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image" Target="../media/image8.png"/><Relationship Id="rId7" Type="http://schemas.openxmlformats.org/officeDocument/2006/relationships/image" Target="../media/image9.png"/><Relationship Id="rId8" Type="http://schemas.openxmlformats.org/officeDocument/2006/relationships/image" Target="../media/image10.png"/><Relationship Id="rId9" Type="http://schemas.openxmlformats.org/officeDocument/2006/relationships/image" Target="../media/image11.png"/><Relationship Id="rId10" Type="http://schemas.openxmlformats.org/officeDocument/2006/relationships/image" Target="../media/image3.png"/><Relationship Id="rId11" Type="http://schemas.openxmlformats.org/officeDocument/2006/relationships/image" Target="../media/image4.png"/><Relationship Id="rId12" Type="http://schemas.openxmlformats.org/officeDocument/2006/relationships/image" Target="../media/image5.png"/><Relationship Id="rId13" Type="http://schemas.openxmlformats.org/officeDocument/2006/relationships/image" Target="../media/image6.png"/><Relationship Id="rId14" Type="http://schemas.openxmlformats.org/officeDocument/2006/relationships/image" Target="../media/image12.png"/><Relationship Id="rId15" Type="http://schemas.openxmlformats.org/officeDocument/2006/relationships/image" Target="../media/image8.png"/><Relationship Id="rId16" Type="http://schemas.openxmlformats.org/officeDocument/2006/relationships/image" Target="../media/image13.png"/><Relationship Id="rId17" Type="http://schemas.openxmlformats.org/officeDocument/2006/relationships/image" Target="../media/image10.png"/><Relationship Id="rId18" Type="http://schemas.openxmlformats.org/officeDocument/2006/relationships/image" Target="../media/image11.png"/><Relationship Id="rId19" Type="http://schemas.openxmlformats.org/officeDocument/2006/relationships/image" Target="../media/image3.png"/><Relationship Id="rId20" Type="http://schemas.openxmlformats.org/officeDocument/2006/relationships/image" Target="../media/image4.png"/><Relationship Id="rId21" Type="http://schemas.openxmlformats.org/officeDocument/2006/relationships/image" Target="../media/image5.png"/><Relationship Id="rId22" Type="http://schemas.openxmlformats.org/officeDocument/2006/relationships/image" Target="../media/image6.png"/><Relationship Id="rId23" Type="http://schemas.openxmlformats.org/officeDocument/2006/relationships/image" Target="../media/image12.png"/><Relationship Id="rId24" Type="http://schemas.openxmlformats.org/officeDocument/2006/relationships/image" Target="../media/image14.png"/><Relationship Id="rId25" Type="http://schemas.openxmlformats.org/officeDocument/2006/relationships/image" Target="../media/image13.png"/><Relationship Id="rId26" Type="http://schemas.openxmlformats.org/officeDocument/2006/relationships/image" Target="../media/image10.png"/><Relationship Id="rId27" Type="http://schemas.openxmlformats.org/officeDocument/2006/relationships/image" Target="../media/image11.png"/><Relationship Id="rId28" Type="http://schemas.openxmlformats.org/officeDocument/2006/relationships/slideLayout" Target="../slideLayouts/slideLayout25.xml"/>
</Relationships>
</file>

<file path=ppt/slides/_rels/slide9.xml.rels><?xml version="1.0" encoding="UTF-8"?>
<Relationships xmlns="http://schemas.openxmlformats.org/package/2006/relationships"><Relationship Id="rId1" Type="http://schemas.openxmlformats.org/officeDocument/2006/relationships/image" Target="../media/image15.png"/><Relationship Id="rId2" Type="http://schemas.openxmlformats.org/officeDocument/2006/relationships/slideLayout" Target="../slideLayouts/slideLayout25.xml"/>
</Relationships>
</file>

<file path=ppt/slides/_rels/slide10.xml.rels><?xml version="1.0" encoding="UTF-8"?>
<Relationships xmlns="http://schemas.openxmlformats.org/package/2006/relationships"><Relationship Id="rId1" Type="http://schemas.openxmlformats.org/officeDocument/2006/relationships/image" Target="../media/image16.png"/><Relationship Id="rId2" Type="http://schemas.openxmlformats.org/officeDocument/2006/relationships/image" Target="../media/image17.png"/><Relationship Id="rId3" Type="http://schemas.openxmlformats.org/officeDocument/2006/relationships/image" Target="../media/image18.png"/><Relationship Id="rId4" Type="http://schemas.openxmlformats.org/officeDocument/2006/relationships/image" Target="../media/image19.png"/><Relationship Id="rId5" Type="http://schemas.openxmlformats.org/officeDocument/2006/relationships/slideLayout" Target="../slideLayouts/slideLayout25.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4.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12.png"/><Relationship Id="rId6" Type="http://schemas.openxmlformats.org/officeDocument/2006/relationships/image" Target="../media/image8.png"/><Relationship Id="rId7" Type="http://schemas.openxmlformats.org/officeDocument/2006/relationships/image" Target="../media/image13.png"/><Relationship Id="rId8" Type="http://schemas.openxmlformats.org/officeDocument/2006/relationships/image" Target="../media/image10.png"/><Relationship Id="rId9" Type="http://schemas.openxmlformats.org/officeDocument/2006/relationships/image" Target="../media/image11.png"/><Relationship Id="rId10" Type="http://schemas.openxmlformats.org/officeDocument/2006/relationships/image" Target="../media/image3.png"/><Relationship Id="rId11" Type="http://schemas.openxmlformats.org/officeDocument/2006/relationships/image" Target="../media/image10.png"/><Relationship Id="rId12" Type="http://schemas.openxmlformats.org/officeDocument/2006/relationships/image" Target="../media/image11.png"/><Relationship Id="rId13" Type="http://schemas.openxmlformats.org/officeDocument/2006/relationships/image" Target="../media/image20.png"/><Relationship Id="rId14" Type="http://schemas.openxmlformats.org/officeDocument/2006/relationships/image" Target="../media/image21.png"/><Relationship Id="rId15" Type="http://schemas.openxmlformats.org/officeDocument/2006/relationships/slideLayout" Target="../slideLayouts/slideLayout41.xml"/><Relationship Id="rId16"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20.png"/><Relationship Id="rId3" Type="http://schemas.openxmlformats.org/officeDocument/2006/relationships/image" Target="../media/image21.png"/><Relationship Id="rId4" Type="http://schemas.openxmlformats.org/officeDocument/2006/relationships/image" Target="../media/image11.png"/><Relationship Id="rId5" Type="http://schemas.openxmlformats.org/officeDocument/2006/relationships/image" Target="../media/image20.png"/><Relationship Id="rId6" Type="http://schemas.openxmlformats.org/officeDocument/2006/relationships/image" Target="../media/image21.png"/><Relationship Id="rId7" Type="http://schemas.openxmlformats.org/officeDocument/2006/relationships/image" Target="../media/image22.wmf"/><Relationship Id="rId8" Type="http://schemas.openxmlformats.org/officeDocument/2006/relationships/slideLayout" Target="../slideLayouts/slideLayout41.xml"/>
</Relationships>
</file>

<file path=ppt/slides/_rels/slide16.xml.rels><?xml version="1.0" encoding="UTF-8"?>
<Relationships xmlns="http://schemas.openxmlformats.org/package/2006/relationships"><Relationship Id="rId1" Type="http://schemas.openxmlformats.org/officeDocument/2006/relationships/image" Target="../media/image23.png"/><Relationship Id="rId2" Type="http://schemas.openxmlformats.org/officeDocument/2006/relationships/image" Target="../media/image16.png"/><Relationship Id="rId3" Type="http://schemas.openxmlformats.org/officeDocument/2006/relationships/image" Target="../media/image17.png"/><Relationship Id="rId4" Type="http://schemas.openxmlformats.org/officeDocument/2006/relationships/image" Target="../media/image24.png"/><Relationship Id="rId5" Type="http://schemas.openxmlformats.org/officeDocument/2006/relationships/image" Target="../media/image25.png"/><Relationship Id="rId6" Type="http://schemas.openxmlformats.org/officeDocument/2006/relationships/image" Target="../media/image26.png"/><Relationship Id="rId7" Type="http://schemas.openxmlformats.org/officeDocument/2006/relationships/image" Target="../media/image27.jpeg"/><Relationship Id="rId8" Type="http://schemas.openxmlformats.org/officeDocument/2006/relationships/slideLayout" Target="../slideLayouts/slideLayout25.xml"/>
</Relationships>
</file>

<file path=ppt/slides/_rels/slide17.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8.xml.rels><?xml version="1.0" encoding="UTF-8"?>
<Relationships xmlns="http://schemas.openxmlformats.org/package/2006/relationships"><Relationship Id="rId1" Type="http://schemas.openxmlformats.org/officeDocument/2006/relationships/hyperlink" Target="http://images.google.com/imgres?imgurl=www.intheteam.com/images/club/50/brazil_flag.gif&amp;imgrefurl=http://www.intheteam.com/home/home.asp?ClubId=50&amp;h=144&amp;w=216&amp;prev=/images?q=brazil+flag&amp;start=20&amp;svnum=10&amp;hl=en&amp;lr=&amp;ie=UTF-8&amp;oe=UTF-8&amp;sa=N" TargetMode="External"/><Relationship Id="rId2" Type="http://schemas.openxmlformats.org/officeDocument/2006/relationships/image" Target="../media/image28.jpeg"/><Relationship Id="rId3" Type="http://schemas.openxmlformats.org/officeDocument/2006/relationships/hyperlink" Target="http://www.theodora.com/maps/australia_maps.html" TargetMode="External"/><Relationship Id="rId4" Type="http://schemas.openxmlformats.org/officeDocument/2006/relationships/image" Target="../media/image29.png"/><Relationship Id="rId5" Type="http://schemas.openxmlformats.org/officeDocument/2006/relationships/hyperlink" Target="http://www.theodora.com/maps/australia_maps.html" TargetMode="External"/><Relationship Id="rId6" Type="http://schemas.openxmlformats.org/officeDocument/2006/relationships/image" Target="../media/image30.png"/><Relationship Id="rId7" Type="http://schemas.openxmlformats.org/officeDocument/2006/relationships/hyperlink" Target="http://www.theodora.com/maps/australia_maps.html" TargetMode="External"/><Relationship Id="rId8" Type="http://schemas.openxmlformats.org/officeDocument/2006/relationships/hyperlink" Target="http://www.theodora.com/maps/australia_maps.html" TargetMode="External"/><Relationship Id="rId9" Type="http://schemas.openxmlformats.org/officeDocument/2006/relationships/hyperlink" Target="http://www.theodora.com/maps/australia_maps.html" TargetMode="External"/><Relationship Id="rId10" Type="http://schemas.openxmlformats.org/officeDocument/2006/relationships/image" Target="../media/image31.png"/><Relationship Id="rId11" Type="http://schemas.openxmlformats.org/officeDocument/2006/relationships/hyperlink" Target="http://www.theodora.com/maps/australia_maps.html" TargetMode="External"/><Relationship Id="rId12" Type="http://schemas.openxmlformats.org/officeDocument/2006/relationships/hyperlink" Target="http://www.theodora.com/maps/australia_maps.html" TargetMode="External"/><Relationship Id="rId13" Type="http://schemas.openxmlformats.org/officeDocument/2006/relationships/image" Target="../media/image32.png"/><Relationship Id="rId14" Type="http://schemas.openxmlformats.org/officeDocument/2006/relationships/hyperlink" Target="http://www.theodora.com/maps/australia_maps.html" TargetMode="External"/><Relationship Id="rId15" Type="http://schemas.openxmlformats.org/officeDocument/2006/relationships/hyperlink" Target="http://www.theodora.com/maps/australia_maps.html" TargetMode="External"/><Relationship Id="rId16" Type="http://schemas.openxmlformats.org/officeDocument/2006/relationships/image" Target="../media/image33.png"/><Relationship Id="rId17" Type="http://schemas.openxmlformats.org/officeDocument/2006/relationships/hyperlink" Target="http://www.theodora.com/maps/australia_maps.html" TargetMode="External"/><Relationship Id="rId18" Type="http://schemas.openxmlformats.org/officeDocument/2006/relationships/hyperlink" Target="http://www.theodora.com/maps/australia_maps.html" TargetMode="External"/><Relationship Id="rId19" Type="http://schemas.openxmlformats.org/officeDocument/2006/relationships/image" Target="../media/image34.png"/><Relationship Id="rId20" Type="http://schemas.openxmlformats.org/officeDocument/2006/relationships/hyperlink" Target="http://www.theodora.com/maps/australia_maps.html" TargetMode="External"/><Relationship Id="rId21" Type="http://schemas.openxmlformats.org/officeDocument/2006/relationships/hyperlink" Target="http://www.theodora.com/maps/australia_maps.html" TargetMode="External"/><Relationship Id="rId22" Type="http://schemas.openxmlformats.org/officeDocument/2006/relationships/image" Target="../media/image35.png"/><Relationship Id="rId23" Type="http://schemas.openxmlformats.org/officeDocument/2006/relationships/hyperlink" Target="http://www.theodora.com/maps/australia_maps.html" TargetMode="External"/><Relationship Id="rId24" Type="http://schemas.openxmlformats.org/officeDocument/2006/relationships/hyperlink" Target="http://www.theodora.com/maps/australia_maps.html" TargetMode="External"/><Relationship Id="rId25" Type="http://schemas.openxmlformats.org/officeDocument/2006/relationships/hyperlink" Target="http://www.theodora.com/maps/australia_maps.html" TargetMode="External"/><Relationship Id="rId26" Type="http://schemas.openxmlformats.org/officeDocument/2006/relationships/image" Target="../media/image36.png"/><Relationship Id="rId27" Type="http://schemas.openxmlformats.org/officeDocument/2006/relationships/hyperlink" Target="http://www.theodora.com/maps/australia_maps.html" TargetMode="External"/><Relationship Id="rId28" Type="http://schemas.openxmlformats.org/officeDocument/2006/relationships/image" Target="../media/image37.png"/><Relationship Id="rId29" Type="http://schemas.openxmlformats.org/officeDocument/2006/relationships/hyperlink" Target="http://www.theodora.com/maps/australia_maps.html" TargetMode="External"/><Relationship Id="rId30" Type="http://schemas.openxmlformats.org/officeDocument/2006/relationships/image" Target="../media/image38.png"/><Relationship Id="rId31" Type="http://schemas.openxmlformats.org/officeDocument/2006/relationships/hyperlink" Target="http://www.theodora.com/maps/australia_maps.html" TargetMode="External"/><Relationship Id="rId32" Type="http://schemas.openxmlformats.org/officeDocument/2006/relationships/hyperlink" Target="http://www.theodora.com/maps/australia_maps.html" TargetMode="External"/><Relationship Id="rId33" Type="http://schemas.openxmlformats.org/officeDocument/2006/relationships/hyperlink" Target="http://www.theodora.com/maps/australia_maps.html" TargetMode="External"/><Relationship Id="rId34" Type="http://schemas.openxmlformats.org/officeDocument/2006/relationships/hyperlink" Target="http://www.theodora.com/maps/australia_maps.html" TargetMode="External"/><Relationship Id="rId35" Type="http://schemas.openxmlformats.org/officeDocument/2006/relationships/hyperlink" Target="http://www.theodora.com/maps/australia_maps.html" TargetMode="External"/><Relationship Id="rId36" Type="http://schemas.openxmlformats.org/officeDocument/2006/relationships/slideLayout" Target="../slideLayouts/slideLayout25.xml"/>
</Relationships>
</file>

<file path=ppt/slides/_rels/slide19.xml.rels><?xml version="1.0" encoding="UTF-8"?>
<Relationships xmlns="http://schemas.openxmlformats.org/package/2006/relationships"><Relationship Id="rId1" Type="http://schemas.openxmlformats.org/officeDocument/2006/relationships/image" Target="../media/image39.png"/><Relationship Id="rId2" Type="http://schemas.openxmlformats.org/officeDocument/2006/relationships/slideLayout" Target="../slideLayouts/slideLayout25.xml"/><Relationship Id="rId3" Type="http://schemas.openxmlformats.org/officeDocument/2006/relationships/notesSlide" Target="../notesSlides/notesSlide19.xml"/>
</Relationships>
</file>

<file path=ppt/slides/_rels/slide20.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1.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10.png"/><Relationship Id="rId3" Type="http://schemas.openxmlformats.org/officeDocument/2006/relationships/image" Target="../media/image11.png"/><Relationship Id="rId4" Type="http://schemas.openxmlformats.org/officeDocument/2006/relationships/image" Target="../media/image20.png"/><Relationship Id="rId5" Type="http://schemas.openxmlformats.org/officeDocument/2006/relationships/image" Target="../media/image21.png"/><Relationship Id="rId6" Type="http://schemas.openxmlformats.org/officeDocument/2006/relationships/slideLayout" Target="../slideLayouts/slideLayout41.xml"/>
</Relationships>
</file>

<file path=ppt/slides/_rels/slide22.xml.rels><?xml version="1.0" encoding="UTF-8"?>
<Relationships xmlns="http://schemas.openxmlformats.org/package/2006/relationships"><Relationship Id="rId1" Type="http://schemas.openxmlformats.org/officeDocument/2006/relationships/image" Target="../media/image40.png"/><Relationship Id="rId2" Type="http://schemas.openxmlformats.org/officeDocument/2006/relationships/image" Target="../media/image41.png"/><Relationship Id="rId3" Type="http://schemas.openxmlformats.org/officeDocument/2006/relationships/image" Target="../media/image3.png"/><Relationship Id="rId4" Type="http://schemas.openxmlformats.org/officeDocument/2006/relationships/image" Target="../media/image10.png"/><Relationship Id="rId5" Type="http://schemas.openxmlformats.org/officeDocument/2006/relationships/image" Target="../media/image11.png"/><Relationship Id="rId6" Type="http://schemas.openxmlformats.org/officeDocument/2006/relationships/image" Target="../media/image20.png"/><Relationship Id="rId7" Type="http://schemas.openxmlformats.org/officeDocument/2006/relationships/image" Target="../media/image21.png"/><Relationship Id="rId8" Type="http://schemas.openxmlformats.org/officeDocument/2006/relationships/image" Target="../media/image3.png"/><Relationship Id="rId9" Type="http://schemas.openxmlformats.org/officeDocument/2006/relationships/image" Target="../media/image10.png"/><Relationship Id="rId10" Type="http://schemas.openxmlformats.org/officeDocument/2006/relationships/image" Target="../media/image11.png"/><Relationship Id="rId11" Type="http://schemas.openxmlformats.org/officeDocument/2006/relationships/image" Target="../media/image41.png"/><Relationship Id="rId12" Type="http://schemas.openxmlformats.org/officeDocument/2006/relationships/image" Target="../media/image40.png"/><Relationship Id="rId13" Type="http://schemas.openxmlformats.org/officeDocument/2006/relationships/image" Target="../media/image3.png"/><Relationship Id="rId14" Type="http://schemas.openxmlformats.org/officeDocument/2006/relationships/image" Target="../media/image10.png"/><Relationship Id="rId15" Type="http://schemas.openxmlformats.org/officeDocument/2006/relationships/slideLayout" Target="../slideLayouts/slideLayout25.xml"/>
</Relationships>
</file>

<file path=ppt/slides/_rels/slide23.xml.rels><?xml version="1.0" encoding="UTF-8"?>
<Relationships xmlns="http://schemas.openxmlformats.org/package/2006/relationships"><Relationship Id="rId1" Type="http://schemas.openxmlformats.org/officeDocument/2006/relationships/image" Target="../media/image20.png"/><Relationship Id="rId2" Type="http://schemas.openxmlformats.org/officeDocument/2006/relationships/image" Target="../media/image21.png"/><Relationship Id="rId3" Type="http://schemas.openxmlformats.org/officeDocument/2006/relationships/image" Target="../media/image20.png"/><Relationship Id="rId4" Type="http://schemas.openxmlformats.org/officeDocument/2006/relationships/image" Target="../media/image21.png"/><Relationship Id="rId5" Type="http://schemas.openxmlformats.org/officeDocument/2006/relationships/image" Target="../media/image3.png"/><Relationship Id="rId6" Type="http://schemas.openxmlformats.org/officeDocument/2006/relationships/image" Target="../media/image11.png"/><Relationship Id="rId7" Type="http://schemas.openxmlformats.org/officeDocument/2006/relationships/image" Target="../media/image10.png"/><Relationship Id="rId8" Type="http://schemas.openxmlformats.org/officeDocument/2006/relationships/image" Target="../media/image21.png"/><Relationship Id="rId9" Type="http://schemas.openxmlformats.org/officeDocument/2006/relationships/image" Target="../media/image11.png"/><Relationship Id="rId10" Type="http://schemas.openxmlformats.org/officeDocument/2006/relationships/image" Target="../media/image20.png"/><Relationship Id="rId11" Type="http://schemas.openxmlformats.org/officeDocument/2006/relationships/slideLayout" Target="../slideLayouts/slideLayout41.xml"/>
</Relationships>
</file>

<file path=ppt/slides/_rels/slide24.xml.rels><?xml version="1.0" encoding="UTF-8"?>
<Relationships xmlns="http://schemas.openxmlformats.org/package/2006/relationships"><Relationship Id="rId1" Type="http://schemas.openxmlformats.org/officeDocument/2006/relationships/image" Target="../media/image20.png"/><Relationship Id="rId2" Type="http://schemas.openxmlformats.org/officeDocument/2006/relationships/image" Target="../media/image21.png"/><Relationship Id="rId3" Type="http://schemas.openxmlformats.org/officeDocument/2006/relationships/image" Target="../media/image20.png"/><Relationship Id="rId4" Type="http://schemas.openxmlformats.org/officeDocument/2006/relationships/image" Target="../media/image21.png"/><Relationship Id="rId5" Type="http://schemas.openxmlformats.org/officeDocument/2006/relationships/image" Target="../media/image10.png"/><Relationship Id="rId6" Type="http://schemas.openxmlformats.org/officeDocument/2006/relationships/image" Target="../media/image11.png"/><Relationship Id="rId7" Type="http://schemas.openxmlformats.org/officeDocument/2006/relationships/image" Target="../media/image20.png"/><Relationship Id="rId8" Type="http://schemas.openxmlformats.org/officeDocument/2006/relationships/image" Target="../media/image21.png"/><Relationship Id="rId9" Type="http://schemas.openxmlformats.org/officeDocument/2006/relationships/image" Target="../media/image10.png"/><Relationship Id="rId10" Type="http://schemas.openxmlformats.org/officeDocument/2006/relationships/image" Target="../media/image3.png"/><Relationship Id="rId11" Type="http://schemas.openxmlformats.org/officeDocument/2006/relationships/image" Target="../media/image11.png"/><Relationship Id="rId12" Type="http://schemas.openxmlformats.org/officeDocument/2006/relationships/image" Target="../media/image10.png"/><Relationship Id="rId13" Type="http://schemas.openxmlformats.org/officeDocument/2006/relationships/image" Target="../media/image21.png"/><Relationship Id="rId14" Type="http://schemas.openxmlformats.org/officeDocument/2006/relationships/image" Target="../media/image11.png"/><Relationship Id="rId15" Type="http://schemas.openxmlformats.org/officeDocument/2006/relationships/image" Target="../media/image20.png"/><Relationship Id="rId16" Type="http://schemas.openxmlformats.org/officeDocument/2006/relationships/image" Target="../media/image20.png"/><Relationship Id="rId17" Type="http://schemas.openxmlformats.org/officeDocument/2006/relationships/image" Target="../media/image21.png"/><Relationship Id="rId18" Type="http://schemas.openxmlformats.org/officeDocument/2006/relationships/image" Target="../media/image10.png"/><Relationship Id="rId19" Type="http://schemas.openxmlformats.org/officeDocument/2006/relationships/image" Target="../media/image11.png"/><Relationship Id="rId20" Type="http://schemas.openxmlformats.org/officeDocument/2006/relationships/image" Target="../media/image3.png"/><Relationship Id="rId21" Type="http://schemas.openxmlformats.org/officeDocument/2006/relationships/image" Target="../media/image11.png"/><Relationship Id="rId22" Type="http://schemas.openxmlformats.org/officeDocument/2006/relationships/slideLayout" Target="../slideLayouts/slideLayout41.xml"/>
</Relationships>
</file>

<file path=ppt/slides/_rels/slide25.xml.rels><?xml version="1.0" encoding="UTF-8"?>
<Relationships xmlns="http://schemas.openxmlformats.org/package/2006/relationships"><Relationship Id="rId1" Type="http://schemas.openxmlformats.org/officeDocument/2006/relationships/image" Target="../media/image20.png"/><Relationship Id="rId2" Type="http://schemas.openxmlformats.org/officeDocument/2006/relationships/image" Target="../media/image21.png"/><Relationship Id="rId3" Type="http://schemas.openxmlformats.org/officeDocument/2006/relationships/image" Target="../media/image20.png"/><Relationship Id="rId4" Type="http://schemas.openxmlformats.org/officeDocument/2006/relationships/image" Target="../media/image21.png"/><Relationship Id="rId5" Type="http://schemas.openxmlformats.org/officeDocument/2006/relationships/image" Target="../media/image10.png"/><Relationship Id="rId6" Type="http://schemas.openxmlformats.org/officeDocument/2006/relationships/image" Target="../media/image11.png"/><Relationship Id="rId7" Type="http://schemas.openxmlformats.org/officeDocument/2006/relationships/image" Target="../media/image10.png"/><Relationship Id="rId8" Type="http://schemas.openxmlformats.org/officeDocument/2006/relationships/image" Target="../media/image11.png"/><Relationship Id="rId9" Type="http://schemas.openxmlformats.org/officeDocument/2006/relationships/image" Target="../media/image20.png"/><Relationship Id="rId10" Type="http://schemas.openxmlformats.org/officeDocument/2006/relationships/image" Target="../media/image21.png"/><Relationship Id="rId11" Type="http://schemas.openxmlformats.org/officeDocument/2006/relationships/image" Target="../media/image20.png"/><Relationship Id="rId12" Type="http://schemas.openxmlformats.org/officeDocument/2006/relationships/image" Target="../media/image21.png"/><Relationship Id="rId13" Type="http://schemas.openxmlformats.org/officeDocument/2006/relationships/image" Target="../media/image10.png"/><Relationship Id="rId14" Type="http://schemas.openxmlformats.org/officeDocument/2006/relationships/image" Target="../media/image3.png"/><Relationship Id="rId15" Type="http://schemas.openxmlformats.org/officeDocument/2006/relationships/image" Target="../media/image11.png"/><Relationship Id="rId16" Type="http://schemas.openxmlformats.org/officeDocument/2006/relationships/image" Target="../media/image10.png"/><Relationship Id="rId17" Type="http://schemas.openxmlformats.org/officeDocument/2006/relationships/image" Target="../media/image21.png"/><Relationship Id="rId18" Type="http://schemas.openxmlformats.org/officeDocument/2006/relationships/image" Target="../media/image11.png"/><Relationship Id="rId19" Type="http://schemas.openxmlformats.org/officeDocument/2006/relationships/image" Target="../media/image20.png"/><Relationship Id="rId20" Type="http://schemas.openxmlformats.org/officeDocument/2006/relationships/image" Target="../media/image20.png"/><Relationship Id="rId21" Type="http://schemas.openxmlformats.org/officeDocument/2006/relationships/image" Target="../media/image21.png"/><Relationship Id="rId22" Type="http://schemas.openxmlformats.org/officeDocument/2006/relationships/image" Target="../media/image10.png"/><Relationship Id="rId23" Type="http://schemas.openxmlformats.org/officeDocument/2006/relationships/image" Target="../media/image11.png"/><Relationship Id="rId24" Type="http://schemas.openxmlformats.org/officeDocument/2006/relationships/image" Target="../media/image3.png"/><Relationship Id="rId25" Type="http://schemas.openxmlformats.org/officeDocument/2006/relationships/image" Target="../media/image11.png"/><Relationship Id="rId26" Type="http://schemas.openxmlformats.org/officeDocument/2006/relationships/image" Target="../media/image10.png"/><Relationship Id="rId27" Type="http://schemas.openxmlformats.org/officeDocument/2006/relationships/image" Target="../media/image11.png"/><Relationship Id="rId28" Type="http://schemas.openxmlformats.org/officeDocument/2006/relationships/image" Target="../media/image20.png"/><Relationship Id="rId29" Type="http://schemas.openxmlformats.org/officeDocument/2006/relationships/image" Target="../media/image21.png"/><Relationship Id="rId30" Type="http://schemas.openxmlformats.org/officeDocument/2006/relationships/image" Target="../media/image20.png"/><Relationship Id="rId31" Type="http://schemas.openxmlformats.org/officeDocument/2006/relationships/image" Target="../media/image21.png"/><Relationship Id="rId32" Type="http://schemas.openxmlformats.org/officeDocument/2006/relationships/image" Target="../media/image3.png"/><Relationship Id="rId33" Type="http://schemas.openxmlformats.org/officeDocument/2006/relationships/slideLayout" Target="../slideLayouts/slideLayout41.xml"/>
</Relationships>
</file>

<file path=ppt/slides/_rels/slide26.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10.png"/><Relationship Id="rId3" Type="http://schemas.openxmlformats.org/officeDocument/2006/relationships/image" Target="../media/image11.png"/><Relationship Id="rId4" Type="http://schemas.openxmlformats.org/officeDocument/2006/relationships/image" Target="../media/image20.png"/><Relationship Id="rId5" Type="http://schemas.openxmlformats.org/officeDocument/2006/relationships/image" Target="../media/image21.png"/><Relationship Id="rId6" Type="http://schemas.openxmlformats.org/officeDocument/2006/relationships/image" Target="../media/image20.png"/><Relationship Id="rId7" Type="http://schemas.openxmlformats.org/officeDocument/2006/relationships/image" Target="../media/image21.png"/><Relationship Id="rId8" Type="http://schemas.openxmlformats.org/officeDocument/2006/relationships/image" Target="../media/image20.png"/><Relationship Id="rId9" Type="http://schemas.openxmlformats.org/officeDocument/2006/relationships/image" Target="../media/image21.png"/><Relationship Id="rId10" Type="http://schemas.openxmlformats.org/officeDocument/2006/relationships/image" Target="../media/image10.png"/><Relationship Id="rId11" Type="http://schemas.openxmlformats.org/officeDocument/2006/relationships/image" Target="../media/image11.png"/><Relationship Id="rId12" Type="http://schemas.openxmlformats.org/officeDocument/2006/relationships/image" Target="../media/image10.png"/><Relationship Id="rId13" Type="http://schemas.openxmlformats.org/officeDocument/2006/relationships/image" Target="../media/image11.png"/><Relationship Id="rId14" Type="http://schemas.openxmlformats.org/officeDocument/2006/relationships/image" Target="../media/image20.png"/><Relationship Id="rId15" Type="http://schemas.openxmlformats.org/officeDocument/2006/relationships/image" Target="../media/image21.png"/><Relationship Id="rId16" Type="http://schemas.openxmlformats.org/officeDocument/2006/relationships/image" Target="../media/image20.png"/><Relationship Id="rId17" Type="http://schemas.openxmlformats.org/officeDocument/2006/relationships/image" Target="../media/image21.png"/><Relationship Id="rId18" Type="http://schemas.openxmlformats.org/officeDocument/2006/relationships/image" Target="../media/image10.png"/><Relationship Id="rId19" Type="http://schemas.openxmlformats.org/officeDocument/2006/relationships/image" Target="../media/image3.png"/><Relationship Id="rId20" Type="http://schemas.openxmlformats.org/officeDocument/2006/relationships/image" Target="../media/image11.png"/><Relationship Id="rId21" Type="http://schemas.openxmlformats.org/officeDocument/2006/relationships/image" Target="../media/image10.png"/><Relationship Id="rId22" Type="http://schemas.openxmlformats.org/officeDocument/2006/relationships/image" Target="../media/image21.png"/><Relationship Id="rId23" Type="http://schemas.openxmlformats.org/officeDocument/2006/relationships/image" Target="../media/image11.png"/><Relationship Id="rId24" Type="http://schemas.openxmlformats.org/officeDocument/2006/relationships/image" Target="../media/image20.png"/><Relationship Id="rId25" Type="http://schemas.openxmlformats.org/officeDocument/2006/relationships/image" Target="../media/image20.png"/><Relationship Id="rId26" Type="http://schemas.openxmlformats.org/officeDocument/2006/relationships/image" Target="../media/image21.png"/><Relationship Id="rId27" Type="http://schemas.openxmlformats.org/officeDocument/2006/relationships/image" Target="../media/image10.png"/><Relationship Id="rId28" Type="http://schemas.openxmlformats.org/officeDocument/2006/relationships/image" Target="../media/image11.png"/><Relationship Id="rId29" Type="http://schemas.openxmlformats.org/officeDocument/2006/relationships/image" Target="../media/image3.png"/><Relationship Id="rId30" Type="http://schemas.openxmlformats.org/officeDocument/2006/relationships/image" Target="../media/image11.png"/><Relationship Id="rId31" Type="http://schemas.openxmlformats.org/officeDocument/2006/relationships/image" Target="../media/image10.png"/><Relationship Id="rId32" Type="http://schemas.openxmlformats.org/officeDocument/2006/relationships/image" Target="../media/image11.png"/><Relationship Id="rId33" Type="http://schemas.openxmlformats.org/officeDocument/2006/relationships/image" Target="../media/image20.png"/><Relationship Id="rId34" Type="http://schemas.openxmlformats.org/officeDocument/2006/relationships/image" Target="../media/image21.png"/><Relationship Id="rId35" Type="http://schemas.openxmlformats.org/officeDocument/2006/relationships/image" Target="../media/image20.png"/><Relationship Id="rId36" Type="http://schemas.openxmlformats.org/officeDocument/2006/relationships/image" Target="../media/image21.png"/><Relationship Id="rId37" Type="http://schemas.openxmlformats.org/officeDocument/2006/relationships/image" Target="../media/image3.png"/><Relationship Id="rId38" Type="http://schemas.openxmlformats.org/officeDocument/2006/relationships/slideLayout" Target="../slideLayouts/slideLayout41.xml"/>
</Relationships>
</file>

<file path=ppt/slides/_rels/slide27.xml.rels><?xml version="1.0" encoding="UTF-8"?>
<Relationships xmlns="http://schemas.openxmlformats.org/package/2006/relationships"><Relationship Id="rId1" Type="http://schemas.openxmlformats.org/officeDocument/2006/relationships/slideLayout" Target="../slideLayouts/slideLayout41.xml"/>
</Relationships>
</file>

<file path=ppt/slides/_rels/slide28.xml.rels><?xml version="1.0" encoding="UTF-8"?>
<Relationships xmlns="http://schemas.openxmlformats.org/package/2006/relationships"><Relationship Id="rId1" Type="http://schemas.openxmlformats.org/officeDocument/2006/relationships/image" Target="../media/image39.png"/><Relationship Id="rId2" Type="http://schemas.openxmlformats.org/officeDocument/2006/relationships/image" Target="../media/image42.wmf"/><Relationship Id="rId3" Type="http://schemas.openxmlformats.org/officeDocument/2006/relationships/slideLayout" Target="../slideLayouts/slideLayout25.xml"/>
</Relationships>
</file>

<file path=ppt/slides/_rels/slide29.xml.rels><?xml version="1.0" encoding="UTF-8"?>
<Relationships xmlns="http://schemas.openxmlformats.org/package/2006/relationships"><Relationship Id="rId1" Type="http://schemas.openxmlformats.org/officeDocument/2006/relationships/slideLayout" Target="../slideLayouts/slideLayout41.xml"/>
</Relationships>
</file>

<file path=ppt/slides/_rels/slide30.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43.png"/><Relationship Id="rId6" Type="http://schemas.openxmlformats.org/officeDocument/2006/relationships/image" Target="../media/image44.png"/><Relationship Id="rId7" Type="http://schemas.openxmlformats.org/officeDocument/2006/relationships/image" Target="../media/image45.png"/><Relationship Id="rId8" Type="http://schemas.openxmlformats.org/officeDocument/2006/relationships/image" Target="../media/image10.png"/><Relationship Id="rId9" Type="http://schemas.openxmlformats.org/officeDocument/2006/relationships/image" Target="../media/image11.png"/><Relationship Id="rId10" Type="http://schemas.openxmlformats.org/officeDocument/2006/relationships/image" Target="../media/image3.png"/><Relationship Id="rId11" Type="http://schemas.openxmlformats.org/officeDocument/2006/relationships/image" Target="../media/image4.png"/><Relationship Id="rId12" Type="http://schemas.openxmlformats.org/officeDocument/2006/relationships/image" Target="../media/image5.png"/><Relationship Id="rId13" Type="http://schemas.openxmlformats.org/officeDocument/2006/relationships/image" Target="../media/image46.png"/><Relationship Id="rId14" Type="http://schemas.openxmlformats.org/officeDocument/2006/relationships/image" Target="../media/image47.png"/><Relationship Id="rId15" Type="http://schemas.openxmlformats.org/officeDocument/2006/relationships/image" Target="../media/image48.png"/><Relationship Id="rId16" Type="http://schemas.openxmlformats.org/officeDocument/2006/relationships/image" Target="../media/image49.png"/><Relationship Id="rId17" Type="http://schemas.openxmlformats.org/officeDocument/2006/relationships/image" Target="../media/image10.png"/><Relationship Id="rId18" Type="http://schemas.openxmlformats.org/officeDocument/2006/relationships/image" Target="../media/image11.png"/><Relationship Id="rId19" Type="http://schemas.openxmlformats.org/officeDocument/2006/relationships/slideLayout" Target="../slideLayouts/slideLayout25.xml"/>
</Relationships>
</file>

<file path=ppt/slides/_rels/slide31.xml.rels><?xml version="1.0" encoding="UTF-8"?>
<Relationships xmlns="http://schemas.openxmlformats.org/package/2006/relationships"><Relationship Id="rId1" Type="http://schemas.openxmlformats.org/officeDocument/2006/relationships/image" Target="../media/image50.png"/><Relationship Id="rId2" Type="http://schemas.openxmlformats.org/officeDocument/2006/relationships/slideLayout" Target="../slideLayouts/slideLayout25.xml"/>
</Relationships>
</file>

<file path=ppt/slides/_rels/slide32.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33.xml.rels><?xml version="1.0" encoding="UTF-8"?>
<Relationships xmlns="http://schemas.openxmlformats.org/package/2006/relationships"><Relationship Id="rId1" Type="http://schemas.openxmlformats.org/officeDocument/2006/relationships/slideLayout" Target="../slideLayouts/slideLayout41.xml"/>
</Relationships>
</file>

<file path=ppt/slides/_rels/slide34.xml.rels><?xml version="1.0" encoding="UTF-8"?>
<Relationships xmlns="http://schemas.openxmlformats.org/package/2006/relationships"><Relationship Id="rId1" Type="http://schemas.openxmlformats.org/officeDocument/2006/relationships/slideLayout" Target="../slideLayouts/slideLayout41.xml"/>
</Relationships>
</file>

<file path=ppt/slides/_rels/slide35.xml.rels><?xml version="1.0" encoding="UTF-8"?>
<Relationships xmlns="http://schemas.openxmlformats.org/package/2006/relationships"><Relationship Id="rId1" Type="http://schemas.openxmlformats.org/officeDocument/2006/relationships/slideLayout" Target="../slideLayouts/slideLayout41.xml"/>
</Relationships>
</file>

<file path=ppt/slides/_rels/slide36.xml.rels><?xml version="1.0" encoding="UTF-8"?>
<Relationships xmlns="http://schemas.openxmlformats.org/package/2006/relationships"><Relationship Id="rId1" Type="http://schemas.openxmlformats.org/officeDocument/2006/relationships/slideLayout" Target="../slideLayouts/slideLayout41.xml"/>
</Relationships>
</file>

<file path=ppt/slides/_rels/slide37.xml.rels><?xml version="1.0" encoding="UTF-8"?>
<Relationships xmlns="http://schemas.openxmlformats.org/package/2006/relationships"><Relationship Id="rId1" Type="http://schemas.openxmlformats.org/officeDocument/2006/relationships/oleObject" Target="../embeddings/oleObject1.xls"/><Relationship Id="rId2" Type="http://schemas.openxmlformats.org/officeDocument/2006/relationships/image" Target="../media/image51.wmf"/><Relationship Id="rId3" Type="http://schemas.openxmlformats.org/officeDocument/2006/relationships/slideLayout" Target="../slideLayouts/slideLayout41.xml"/>
</Relationships>
</file>

<file path=ppt/slides/_rels/slide38.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39.xml.rels><?xml version="1.0" encoding="UTF-8"?>
<Relationships xmlns="http://schemas.openxmlformats.org/package/2006/relationships"><Relationship Id="rId1" Type="http://schemas.openxmlformats.org/officeDocument/2006/relationships/image" Target="../media/image16.png"/><Relationship Id="rId2" Type="http://schemas.openxmlformats.org/officeDocument/2006/relationships/image" Target="../media/image17.png"/><Relationship Id="rId3" Type="http://schemas.openxmlformats.org/officeDocument/2006/relationships/image" Target="../media/image18.png"/><Relationship Id="rId4" Type="http://schemas.openxmlformats.org/officeDocument/2006/relationships/image" Target="../media/image19.png"/><Relationship Id="rId5" Type="http://schemas.openxmlformats.org/officeDocument/2006/relationships/slideLayout" Target="../slideLayouts/slideLayout41.xml"/>
</Relationships>
</file>

<file path=ppt/slides/_rels/slide40.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20.png"/><Relationship Id="rId3" Type="http://schemas.openxmlformats.org/officeDocument/2006/relationships/image" Target="../media/image21.png"/><Relationship Id="rId4" Type="http://schemas.openxmlformats.org/officeDocument/2006/relationships/slideLayout" Target="../slideLayouts/slideLayout25.xml"/>
</Relationships>
</file>

<file path=ppt/slides/_rels/slide41.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42.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42.xml"/>
</Relationships>
</file>

<file path=ppt/slides/_rels/slide43.xml.rels><?xml version="1.0" encoding="UTF-8"?>
<Relationships xmlns="http://schemas.openxmlformats.org/package/2006/relationships"><Relationship Id="rId1" Type="http://schemas.openxmlformats.org/officeDocument/2006/relationships/image" Target="../media/image52.jpeg"/><Relationship Id="rId2" Type="http://schemas.openxmlformats.org/officeDocument/2006/relationships/slideLayout" Target="../slideLayouts/slideLayout13.xml"/><Relationship Id="rId3" Type="http://schemas.openxmlformats.org/officeDocument/2006/relationships/notesSlide" Target="../notesSlides/notesSlide43.xml"/>
</Relationships>
</file>

<file path=ppt/slides/_rels/slide44.xml.rels><?xml version="1.0" encoding="UTF-8"?>
<Relationships xmlns="http://schemas.openxmlformats.org/package/2006/relationships"><Relationship Id="rId1" Type="http://schemas.openxmlformats.org/officeDocument/2006/relationships/image" Target="../media/image53.jpeg"/><Relationship Id="rId2" Type="http://schemas.openxmlformats.org/officeDocument/2006/relationships/slideLayout" Target="../slideLayouts/slideLayout13.xml"/><Relationship Id="rId3" Type="http://schemas.openxmlformats.org/officeDocument/2006/relationships/notesSlide" Target="../notesSlides/notesSlide44.xml"/>
</Relationships>
</file>

<file path=ppt/slides/_rels/slide45.xml.rels><?xml version="1.0" encoding="UTF-8"?>
<Relationships xmlns="http://schemas.openxmlformats.org/package/2006/relationships"><Relationship Id="rId1" Type="http://schemas.openxmlformats.org/officeDocument/2006/relationships/image" Target="../media/image54.png"/><Relationship Id="rId2" Type="http://schemas.openxmlformats.org/officeDocument/2006/relationships/slideLayout" Target="../slideLayouts/slideLayout13.xml"/>
</Relationships>
</file>

<file path=ppt/slides/_rels/slide46.xml.rels><?xml version="1.0" encoding="UTF-8"?>
<Relationships xmlns="http://schemas.openxmlformats.org/package/2006/relationships"><Relationship Id="rId1" Type="http://schemas.openxmlformats.org/officeDocument/2006/relationships/oleObject" Target="../embeddings/oleObject1.bin"/><Relationship Id="rId2" Type="http://schemas.openxmlformats.org/officeDocument/2006/relationships/image" Target="../media/image55.wmf"/><Relationship Id="rId3" Type="http://schemas.openxmlformats.org/officeDocument/2006/relationships/oleObject" Target="../embeddings/oleObject2.bin"/><Relationship Id="rId4" Type="http://schemas.openxmlformats.org/officeDocument/2006/relationships/image" Target="../media/image56.wmf"/><Relationship Id="rId5" Type="http://schemas.openxmlformats.org/officeDocument/2006/relationships/slideLayout" Target="../slideLayouts/slideLayout13.xml"/><Relationship Id="rId6" Type="http://schemas.openxmlformats.org/officeDocument/2006/relationships/notesSlide" Target="../notesSlides/notesSlide46.xml"/>
</Relationships>
</file>

<file path=ppt/slides/_rels/slide47.xml.rels><?xml version="1.0" encoding="UTF-8"?>
<Relationships xmlns="http://schemas.openxmlformats.org/package/2006/relationships"><Relationship Id="rId1" Type="http://schemas.openxmlformats.org/officeDocument/2006/relationships/oleObject" Target="../embeddings/oleObject1.bin"/><Relationship Id="rId2" Type="http://schemas.openxmlformats.org/officeDocument/2006/relationships/image" Target="../media/image57.wmf"/><Relationship Id="rId3" Type="http://schemas.openxmlformats.org/officeDocument/2006/relationships/oleObject" Target="../embeddings/oleObject2.bin"/><Relationship Id="rId4" Type="http://schemas.openxmlformats.org/officeDocument/2006/relationships/image" Target="../media/image58.wmf"/><Relationship Id="rId5" Type="http://schemas.openxmlformats.org/officeDocument/2006/relationships/oleObject" Target="../embeddings/oleObject3.bin"/><Relationship Id="rId6" Type="http://schemas.openxmlformats.org/officeDocument/2006/relationships/image" Target="../media/image59.wmf"/><Relationship Id="rId7" Type="http://schemas.openxmlformats.org/officeDocument/2006/relationships/slideLayout" Target="../slideLayouts/slideLayout13.xml"/><Relationship Id="rId8" Type="http://schemas.openxmlformats.org/officeDocument/2006/relationships/notesSlide" Target="../notesSlides/notesSlide47.xml"/>
</Relationships>
</file>

<file path=ppt/slides/_rels/slide48.xml.rels><?xml version="1.0" encoding="UTF-8"?>
<Relationships xmlns="http://schemas.openxmlformats.org/package/2006/relationships"><Relationship Id="rId1" Type="http://schemas.openxmlformats.org/officeDocument/2006/relationships/image" Target="../media/image60.wmf"/><Relationship Id="rId2" Type="http://schemas.openxmlformats.org/officeDocument/2006/relationships/slideLayout" Target="../slideLayouts/slideLayout13.xml"/>
</Relationships>
</file>

<file path=ppt/slides/_rels/slide49.xml.rels><?xml version="1.0" encoding="UTF-8"?>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13.xml"/><Relationship Id="rId3" Type="http://schemas.openxmlformats.org/officeDocument/2006/relationships/notesSlide" Target="../notesSlides/notesSlide49.xml"/>
</Relationships>
</file>

<file path=ppt/slides/_rels/slide50.xml.rels><?xml version="1.0" encoding="UTF-8"?>
<Relationships xmlns="http://schemas.openxmlformats.org/package/2006/relationships"><Relationship Id="rId1" Type="http://schemas.openxmlformats.org/officeDocument/2006/relationships/image" Target="../media/image62.png"/><Relationship Id="rId2" Type="http://schemas.openxmlformats.org/officeDocument/2006/relationships/slideLayout" Target="../slideLayouts/slideLayout13.xml"/><Relationship Id="rId3" Type="http://schemas.openxmlformats.org/officeDocument/2006/relationships/notesSlide" Target="../notesSlides/notesSlide50.xml"/>
</Relationships>
</file>

<file path=ppt/slides/_rels/slide51.xml.rels><?xml version="1.0" encoding="UTF-8"?>
<Relationships xmlns="http://schemas.openxmlformats.org/package/2006/relationships"><Relationship Id="rId1" Type="http://schemas.openxmlformats.org/officeDocument/2006/relationships/image" Target="../media/image63.png"/><Relationship Id="rId2" Type="http://schemas.openxmlformats.org/officeDocument/2006/relationships/slideLayout" Target="../slideLayouts/slideLayout13.xml"/><Relationship Id="rId3" Type="http://schemas.openxmlformats.org/officeDocument/2006/relationships/notesSlide" Target="../notesSlides/notesSlide51.xml"/>
</Relationships>
</file>

<file path=ppt/slides/_rels/slide52.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53.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54.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55.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56.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57.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58.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59.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60.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60.xml"/>
</Relationships>
</file>

<file path=ppt/slides/_rels/slide61.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61.xml"/>
</Relationships>
</file>

<file path=ppt/slides/_rels/slide6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2.xml"/>
</Relationships>
</file>

<file path=ppt/slides/_rels/slide63.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6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4.xml"/>
</Relationships>
</file>

<file path=ppt/slides/_rels/slide6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5.xml"/>
</Relationships>
</file>

<file path=ppt/slides/_rels/slide6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6.xml"/>
</Relationships>
</file>

<file path=ppt/slides/_rels/slide6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7.xml"/>
</Relationships>
</file>

<file path=ppt/slides/_rels/slide6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8.xml"/>
</Relationships>
</file>

<file path=ppt/slides/_rels/slide6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9.xml"/>
</Relationships>
</file>

<file path=ppt/slides/_rels/slide7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0.xml"/>
</Relationships>
</file>

<file path=ppt/slides/_rels/slide7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1.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0" name="PlaceHolder 1"/>
          <p:cNvSpPr>
            <a:spLocks noGrp="1"/>
          </p:cNvSpPr>
          <p:nvPr>
            <p:ph type="title"/>
          </p:nvPr>
        </p:nvSpPr>
        <p:spPr>
          <a:xfrm>
            <a:off x="685800" y="2130480"/>
            <a:ext cx="7772040" cy="840960"/>
          </a:xfrm>
          <a:prstGeom prst="rect">
            <a:avLst/>
          </a:prstGeom>
          <a:noFill/>
          <a:ln w="0">
            <a:noFill/>
          </a:ln>
        </p:spPr>
        <p:txBody>
          <a:bodyPr anchor="ctr">
            <a:noAutofit/>
          </a:bodyPr>
          <a:p>
            <a:pPr indent="0" algn="ctr">
              <a:lnSpc>
                <a:spcPct val="100000"/>
              </a:lnSpc>
              <a:buNone/>
            </a:pPr>
            <a:r>
              <a:rPr b="0" lang="en-US" sz="4000" spc="-1" strike="noStrike">
                <a:solidFill>
                  <a:srgbClr val="000000"/>
                </a:solidFill>
                <a:latin typeface="Calibri"/>
              </a:rPr>
              <a:t>Introduction to Clustering</a:t>
            </a:r>
            <a:endParaRPr b="0" lang="en-US" sz="4000" spc="-1" strike="noStrike">
              <a:solidFill>
                <a:srgbClr val="000000"/>
              </a:solidFill>
              <a:latin typeface="Calibri"/>
            </a:endParaRPr>
          </a:p>
        </p:txBody>
      </p:sp>
      <p:sp>
        <p:nvSpPr>
          <p:cNvPr id="171" name="PlaceHolder 2"/>
          <p:cNvSpPr>
            <a:spLocks noGrp="1"/>
          </p:cNvSpPr>
          <p:nvPr>
            <p:ph type="subTitle"/>
          </p:nvPr>
        </p:nvSpPr>
        <p:spPr>
          <a:xfrm>
            <a:off x="1371600" y="3657600"/>
            <a:ext cx="6400440" cy="1371240"/>
          </a:xfrm>
          <a:prstGeom prst="rect">
            <a:avLst/>
          </a:prstGeom>
          <a:noFill/>
          <a:ln w="0">
            <a:noFill/>
          </a:ln>
        </p:spPr>
        <p:txBody>
          <a:bodyPr anchor="t">
            <a:noAutofit/>
          </a:bodyPr>
          <a:p>
            <a:pPr indent="0" algn="ctr">
              <a:buNone/>
            </a:pP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2" name="PlaceHolder 1"/>
          <p:cNvSpPr>
            <a:spLocks noGrp="1"/>
          </p:cNvSpPr>
          <p:nvPr>
            <p:ph type="title"/>
          </p:nvPr>
        </p:nvSpPr>
        <p:spPr>
          <a:xfrm>
            <a:off x="304920" y="304920"/>
            <a:ext cx="8457840" cy="837720"/>
          </a:xfrm>
          <a:prstGeom prst="rect">
            <a:avLst/>
          </a:prstGeom>
          <a:noFill/>
          <a:ln w="0">
            <a:noFill/>
          </a:ln>
        </p:spPr>
        <p:txBody>
          <a:bodyPr anchor="ctr">
            <a:normAutofit fontScale="57000"/>
          </a:bodyPr>
          <a:p>
            <a:pPr indent="0" algn="ctr">
              <a:lnSpc>
                <a:spcPct val="100000"/>
              </a:lnSpc>
              <a:buNone/>
            </a:pPr>
            <a:r>
              <a:rPr b="0" lang="en-US" sz="4400" spc="-1" strike="noStrike">
                <a:solidFill>
                  <a:srgbClr val="000000"/>
                </a:solidFill>
                <a:latin typeface="Calibri"/>
              </a:rPr>
              <a:t>Clustering</a:t>
            </a:r>
            <a:br>
              <a:rPr sz="4400"/>
            </a:br>
            <a:r>
              <a:rPr b="0" lang="en-US" sz="4400" spc="-1" strike="noStrike">
                <a:solidFill>
                  <a:srgbClr val="000000"/>
                </a:solidFill>
                <a:latin typeface="Calibri"/>
              </a:rPr>
              <a:t>(Unsupervised Learning)</a:t>
            </a:r>
            <a:endParaRPr b="0" lang="en-US" sz="4400" spc="-1" strike="noStrike">
              <a:solidFill>
                <a:srgbClr val="000000"/>
              </a:solidFill>
              <a:latin typeface="Calibri"/>
            </a:endParaRPr>
          </a:p>
        </p:txBody>
      </p:sp>
      <p:sp>
        <p:nvSpPr>
          <p:cNvPr id="173" name="PlaceHolder 2"/>
          <p:cNvSpPr>
            <a:spLocks noGrp="1"/>
          </p:cNvSpPr>
          <p:nvPr>
            <p:ph/>
          </p:nvPr>
        </p:nvSpPr>
        <p:spPr>
          <a:xfrm>
            <a:off x="419040" y="1600200"/>
            <a:ext cx="8152920" cy="4114440"/>
          </a:xfrm>
          <a:prstGeom prst="rect">
            <a:avLst/>
          </a:prstGeom>
          <a:noFill/>
          <a:ln w="0">
            <a:noFill/>
          </a:ln>
        </p:spPr>
        <p:txBody>
          <a:bodyPr anchor="t">
            <a:noAutofit/>
          </a:bodyPr>
          <a:p>
            <a:pPr marL="343080" indent="0">
              <a:lnSpc>
                <a:spcPct val="100000"/>
              </a:lnSpc>
              <a:spcBef>
                <a:spcPts val="479"/>
              </a:spcBef>
              <a:buNone/>
              <a:tabLst>
                <a:tab algn="l" pos="0"/>
              </a:tabLst>
            </a:pPr>
            <a:r>
              <a:rPr b="1" lang="en-US" sz="2400" spc="-1" strike="noStrike">
                <a:solidFill>
                  <a:srgbClr val="000000"/>
                </a:solidFill>
                <a:latin typeface="Calibri"/>
              </a:rPr>
              <a:t>Given:</a:t>
            </a:r>
            <a:r>
              <a:rPr b="0" lang="en-US" sz="2400" spc="-1" strike="noStrike">
                <a:solidFill>
                  <a:srgbClr val="000000"/>
                </a:solidFill>
                <a:latin typeface="Calibri"/>
              </a:rPr>
              <a:t> Examples:</a:t>
            </a:r>
            <a:endParaRPr b="0" lang="en-US" sz="2400" spc="-1" strike="noStrike">
              <a:solidFill>
                <a:srgbClr val="000000"/>
              </a:solidFill>
              <a:latin typeface="Calibri"/>
            </a:endParaRPr>
          </a:p>
          <a:p>
            <a:pPr marL="343080" indent="0">
              <a:lnSpc>
                <a:spcPct val="100000"/>
              </a:lnSpc>
              <a:spcBef>
                <a:spcPts val="479"/>
              </a:spcBef>
              <a:buNone/>
              <a:tabLst>
                <a:tab algn="l" pos="0"/>
              </a:tabLst>
            </a:pPr>
            <a:r>
              <a:rPr b="1" lang="en-US" sz="2400" spc="-1" strike="noStrike">
                <a:solidFill>
                  <a:srgbClr val="000000"/>
                </a:solidFill>
                <a:latin typeface="Calibri"/>
              </a:rPr>
              <a:t>Find:</a:t>
            </a:r>
            <a:r>
              <a:rPr b="0" lang="en-US" sz="2400" spc="-1" strike="noStrike">
                <a:solidFill>
                  <a:srgbClr val="000000"/>
                </a:solidFill>
                <a:latin typeface="Calibri"/>
              </a:rPr>
              <a:t> A natural clustering (grouping) of the data</a:t>
            </a:r>
            <a:endParaRPr b="0" lang="en-US" sz="2400" spc="-1" strike="noStrike">
              <a:solidFill>
                <a:srgbClr val="000000"/>
              </a:solidFill>
              <a:latin typeface="Calibri"/>
            </a:endParaRPr>
          </a:p>
          <a:p>
            <a:pPr indent="0">
              <a:lnSpc>
                <a:spcPct val="100000"/>
              </a:lnSpc>
              <a:spcBef>
                <a:spcPts val="479"/>
              </a:spcBef>
              <a:buNone/>
              <a:tabLst>
                <a:tab algn="l" pos="0"/>
              </a:tabLst>
            </a:pPr>
            <a:endParaRPr b="0" lang="en-US" sz="2400" spc="-1" strike="noStrike">
              <a:solidFill>
                <a:srgbClr val="000000"/>
              </a:solidFill>
              <a:latin typeface="Calibri"/>
            </a:endParaRPr>
          </a:p>
          <a:p>
            <a:pPr marL="343080" indent="0">
              <a:lnSpc>
                <a:spcPct val="100000"/>
              </a:lnSpc>
              <a:spcBef>
                <a:spcPts val="479"/>
              </a:spcBef>
              <a:buNone/>
              <a:tabLst>
                <a:tab algn="l" pos="0"/>
              </a:tabLst>
            </a:pPr>
            <a:r>
              <a:rPr b="1" lang="en-US" sz="2400" spc="-1" strike="noStrike">
                <a:solidFill>
                  <a:srgbClr val="000000"/>
                </a:solidFill>
                <a:latin typeface="Calibri"/>
              </a:rPr>
              <a:t>Example Applications:</a:t>
            </a:r>
            <a:endParaRPr b="0" lang="en-US" sz="2400" spc="-1" strike="noStrike">
              <a:solidFill>
                <a:srgbClr val="000000"/>
              </a:solidFill>
              <a:latin typeface="Calibri"/>
            </a:endParaRPr>
          </a:p>
          <a:p>
            <a:pPr marL="343080" indent="0">
              <a:lnSpc>
                <a:spcPct val="100000"/>
              </a:lnSpc>
              <a:spcBef>
                <a:spcPts val="479"/>
              </a:spcBef>
              <a:buNone/>
              <a:tabLst>
                <a:tab algn="l" pos="0"/>
              </a:tabLst>
            </a:pPr>
            <a:r>
              <a:rPr b="0" lang="en-US" sz="2400" spc="-1" strike="noStrike">
                <a:solidFill>
                  <a:srgbClr val="000000"/>
                </a:solidFill>
                <a:latin typeface="Calibri"/>
              </a:rPr>
              <a:t>  </a:t>
            </a:r>
            <a:r>
              <a:rPr b="0" lang="en-US" sz="2400" spc="-1" strike="noStrike">
                <a:solidFill>
                  <a:srgbClr val="000000"/>
                </a:solidFill>
                <a:latin typeface="Calibri"/>
              </a:rPr>
              <a:t>Identify similar energy use customer profiles</a:t>
            </a:r>
            <a:endParaRPr b="0" lang="en-US" sz="2400" spc="-1" strike="noStrike">
              <a:solidFill>
                <a:srgbClr val="000000"/>
              </a:solidFill>
              <a:latin typeface="Calibri"/>
            </a:endParaRPr>
          </a:p>
          <a:p>
            <a:pPr marL="343080" indent="0">
              <a:lnSpc>
                <a:spcPct val="100000"/>
              </a:lnSpc>
              <a:spcBef>
                <a:spcPts val="479"/>
              </a:spcBef>
              <a:buNone/>
              <a:tabLst>
                <a:tab algn="l" pos="0"/>
              </a:tabLst>
            </a:pPr>
            <a:r>
              <a:rPr b="0" lang="en-US" sz="2400" spc="-1" strike="noStrike">
                <a:solidFill>
                  <a:srgbClr val="000000"/>
                </a:solidFill>
                <a:latin typeface="Calibri"/>
              </a:rPr>
              <a:t>  </a:t>
            </a:r>
            <a:r>
              <a:rPr b="0" lang="en-US" sz="2400" spc="-1" strike="noStrike">
                <a:solidFill>
                  <a:srgbClr val="000000"/>
                </a:solidFill>
                <a:latin typeface="Calibri"/>
              </a:rPr>
              <a:t>&lt;</a:t>
            </a:r>
            <a:r>
              <a:rPr b="1" lang="en-US" sz="2400" spc="-1" strike="noStrike">
                <a:solidFill>
                  <a:srgbClr val="000000"/>
                </a:solidFill>
                <a:latin typeface="Calibri"/>
              </a:rPr>
              <a:t>x</a:t>
            </a:r>
            <a:r>
              <a:rPr b="0" lang="en-US" sz="2400" spc="-1" strike="noStrike">
                <a:solidFill>
                  <a:srgbClr val="000000"/>
                </a:solidFill>
                <a:latin typeface="Calibri"/>
              </a:rPr>
              <a:t>&gt; = time series of energy usage</a:t>
            </a:r>
            <a:endParaRPr b="0" lang="en-US" sz="2400" spc="-1" strike="noStrike">
              <a:solidFill>
                <a:srgbClr val="000000"/>
              </a:solidFill>
              <a:latin typeface="Calibri"/>
            </a:endParaRPr>
          </a:p>
          <a:p>
            <a:pPr marL="343080" indent="0">
              <a:lnSpc>
                <a:spcPct val="100000"/>
              </a:lnSpc>
              <a:spcBef>
                <a:spcPts val="479"/>
              </a:spcBef>
              <a:buNone/>
              <a:tabLst>
                <a:tab algn="l" pos="0"/>
              </a:tabLst>
            </a:pPr>
            <a:endParaRPr b="0" lang="en-US" sz="2400" spc="-1" strike="noStrike">
              <a:solidFill>
                <a:srgbClr val="000000"/>
              </a:solidFill>
              <a:latin typeface="Calibri"/>
            </a:endParaRPr>
          </a:p>
          <a:p>
            <a:pPr marL="343080" indent="0">
              <a:lnSpc>
                <a:spcPct val="100000"/>
              </a:lnSpc>
              <a:spcBef>
                <a:spcPts val="479"/>
              </a:spcBef>
              <a:buNone/>
              <a:tabLst>
                <a:tab algn="l" pos="0"/>
              </a:tabLst>
            </a:pPr>
            <a:r>
              <a:rPr b="0" lang="en-US" sz="2400" spc="-1" strike="noStrike">
                <a:solidFill>
                  <a:srgbClr val="000000"/>
                </a:solidFill>
                <a:latin typeface="Calibri"/>
              </a:rPr>
              <a:t>  </a:t>
            </a:r>
            <a:r>
              <a:rPr b="0" lang="en-US" sz="2400" spc="-1" strike="noStrike">
                <a:solidFill>
                  <a:srgbClr val="000000"/>
                </a:solidFill>
                <a:latin typeface="Calibri"/>
              </a:rPr>
              <a:t>Identify anomalies in user behavior for computer security</a:t>
            </a:r>
            <a:endParaRPr b="0" lang="en-US" sz="2400" spc="-1" strike="noStrike">
              <a:solidFill>
                <a:srgbClr val="000000"/>
              </a:solidFill>
              <a:latin typeface="Calibri"/>
            </a:endParaRPr>
          </a:p>
          <a:p>
            <a:pPr marL="343080" indent="0">
              <a:lnSpc>
                <a:spcPct val="100000"/>
              </a:lnSpc>
              <a:spcBef>
                <a:spcPts val="479"/>
              </a:spcBef>
              <a:buNone/>
              <a:tabLst>
                <a:tab algn="l" pos="0"/>
              </a:tabLst>
            </a:pPr>
            <a:r>
              <a:rPr b="0" lang="en-US" sz="2400" spc="-1" strike="noStrike">
                <a:solidFill>
                  <a:srgbClr val="000000"/>
                </a:solidFill>
                <a:latin typeface="Calibri"/>
              </a:rPr>
              <a:t>  </a:t>
            </a:r>
            <a:r>
              <a:rPr b="0" lang="en-US" sz="2400" spc="-1" strike="noStrike">
                <a:solidFill>
                  <a:srgbClr val="000000"/>
                </a:solidFill>
                <a:latin typeface="Calibri"/>
              </a:rPr>
              <a:t>&lt;</a:t>
            </a:r>
            <a:r>
              <a:rPr b="1" lang="en-US" sz="2400" spc="-1" strike="noStrike">
                <a:solidFill>
                  <a:srgbClr val="000000"/>
                </a:solidFill>
                <a:latin typeface="Calibri"/>
              </a:rPr>
              <a:t>x</a:t>
            </a:r>
            <a:r>
              <a:rPr b="0" lang="en-US" sz="2400" spc="-1" strike="noStrike">
                <a:solidFill>
                  <a:srgbClr val="000000"/>
                </a:solidFill>
                <a:latin typeface="Calibri"/>
              </a:rPr>
              <a:t>&gt; = sequences of user commands</a:t>
            </a:r>
            <a:endParaRPr b="0" lang="en-US" sz="2400" spc="-1" strike="noStrike">
              <a:solidFill>
                <a:srgbClr val="000000"/>
              </a:solidFill>
              <a:latin typeface="Calibri"/>
            </a:endParaRPr>
          </a:p>
        </p:txBody>
      </p:sp>
      <p:sp>
        <p:nvSpPr>
          <p:cNvPr id="174" name="Text Box 4"/>
          <p:cNvSpPr/>
          <p:nvPr/>
        </p:nvSpPr>
        <p:spPr>
          <a:xfrm>
            <a:off x="3200400" y="1589040"/>
            <a:ext cx="2871360" cy="51624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800" spc="-1" strike="noStrike">
                <a:solidFill>
                  <a:srgbClr val="000000"/>
                </a:solidFill>
                <a:latin typeface="Arial"/>
                <a:ea typeface="ＭＳ Ｐゴシック"/>
              </a:rPr>
              <a:t>&lt; x  , x  , … x    &gt;</a:t>
            </a:r>
            <a:endParaRPr b="0" lang="en-GB" sz="2800" spc="-1" strike="noStrike">
              <a:solidFill>
                <a:srgbClr val="000000"/>
              </a:solidFill>
              <a:latin typeface="Arial"/>
            </a:endParaRPr>
          </a:p>
        </p:txBody>
      </p:sp>
      <p:sp>
        <p:nvSpPr>
          <p:cNvPr id="175" name="Text Box 5"/>
          <p:cNvSpPr/>
          <p:nvPr/>
        </p:nvSpPr>
        <p:spPr>
          <a:xfrm>
            <a:off x="3693600" y="1790640"/>
            <a:ext cx="29376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Unicode MS"/>
                <a:ea typeface="ＭＳ Ｐゴシック"/>
              </a:rPr>
              <a:t>1</a:t>
            </a:r>
            <a:endParaRPr b="0" lang="en-GB" sz="1600" spc="-1" strike="noStrike">
              <a:solidFill>
                <a:srgbClr val="000000"/>
              </a:solidFill>
              <a:latin typeface="Arial"/>
            </a:endParaRPr>
          </a:p>
        </p:txBody>
      </p:sp>
      <p:sp>
        <p:nvSpPr>
          <p:cNvPr id="176" name="Text Box 6"/>
          <p:cNvSpPr/>
          <p:nvPr/>
        </p:nvSpPr>
        <p:spPr>
          <a:xfrm>
            <a:off x="5376600" y="1790640"/>
            <a:ext cx="29376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Unicode MS"/>
                <a:ea typeface="ＭＳ Ｐゴシック"/>
              </a:rPr>
              <a:t>n</a:t>
            </a:r>
            <a:endParaRPr b="0" lang="en-GB" sz="1600" spc="-1" strike="noStrike">
              <a:solidFill>
                <a:srgbClr val="000000"/>
              </a:solidFill>
              <a:latin typeface="Arial"/>
            </a:endParaRPr>
          </a:p>
        </p:txBody>
      </p:sp>
      <p:sp>
        <p:nvSpPr>
          <p:cNvPr id="177" name="Text Box 7"/>
          <p:cNvSpPr/>
          <p:nvPr/>
        </p:nvSpPr>
        <p:spPr>
          <a:xfrm>
            <a:off x="9072000" y="2184480"/>
            <a:ext cx="29376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Unicode MS"/>
                <a:ea typeface="ＭＳ Ｐゴシック"/>
              </a:rPr>
              <a:t>n</a:t>
            </a:r>
            <a:endParaRPr b="0" lang="en-GB" sz="1600" spc="-1" strike="noStrike">
              <a:solidFill>
                <a:srgbClr val="000000"/>
              </a:solidFill>
              <a:latin typeface="Arial"/>
            </a:endParaRPr>
          </a:p>
        </p:txBody>
      </p:sp>
      <p:sp>
        <p:nvSpPr>
          <p:cNvPr id="178" name="Text Box 8"/>
          <p:cNvSpPr/>
          <p:nvPr/>
        </p:nvSpPr>
        <p:spPr>
          <a:xfrm>
            <a:off x="4277880" y="1784520"/>
            <a:ext cx="29376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Unicode MS"/>
                <a:ea typeface="ＭＳ Ｐゴシック"/>
              </a:rPr>
              <a:t>2</a:t>
            </a:r>
            <a:endParaRPr b="0" lang="en-GB" sz="1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9" name="PlaceHolder 1"/>
          <p:cNvSpPr>
            <a:spLocks noGrp="1"/>
          </p:cNvSpPr>
          <p:nvPr>
            <p:ph type="title"/>
          </p:nvPr>
        </p:nvSpPr>
        <p:spPr>
          <a:xfrm>
            <a:off x="457200" y="274680"/>
            <a:ext cx="8229240" cy="1142640"/>
          </a:xfrm>
          <a:prstGeom prst="rect">
            <a:avLst/>
          </a:prstGeom>
          <a:noFill/>
          <a:ln w="0">
            <a:noFill/>
          </a:ln>
        </p:spPr>
        <p:txBody>
          <a:bodyPr anchor="ctr">
            <a:noAutofit/>
          </a:bodyPr>
          <a:p>
            <a:pPr indent="0" algn="ctr">
              <a:lnSpc>
                <a:spcPct val="100000"/>
              </a:lnSpc>
              <a:buNone/>
            </a:pPr>
            <a:r>
              <a:rPr b="0" lang="en-US" sz="4400" spc="-1" strike="noStrike">
                <a:solidFill>
                  <a:srgbClr val="000000"/>
                </a:solidFill>
                <a:latin typeface="Calibri"/>
              </a:rPr>
              <a:t>Magellan Image of Venus</a:t>
            </a:r>
            <a:endParaRPr b="0" lang="en-US" sz="4400" spc="-1" strike="noStrike">
              <a:solidFill>
                <a:srgbClr val="000000"/>
              </a:solidFill>
              <a:latin typeface="Calibri"/>
            </a:endParaRPr>
          </a:p>
        </p:txBody>
      </p:sp>
      <p:pic>
        <p:nvPicPr>
          <p:cNvPr id="180" name="Content Placeholder 4" descr="difference.eps"/>
          <p:cNvPicPr/>
          <p:nvPr/>
        </p:nvPicPr>
        <p:blipFill>
          <a:blip r:embed="rId1"/>
          <a:srcRect l="0" t="14458" r="0" b="14458"/>
          <a:stretch/>
        </p:blipFill>
        <p:spPr>
          <a:xfrm>
            <a:off x="1260360" y="1905120"/>
            <a:ext cx="6762240" cy="4106520"/>
          </a:xfrm>
          <a:prstGeom prst="rect">
            <a:avLst/>
          </a:prstGeom>
          <a:ln w="0">
            <a:noFill/>
          </a:ln>
        </p:spPr>
      </p:pic>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1" name="PlaceHolder 1"/>
          <p:cNvSpPr>
            <a:spLocks noGrp="1"/>
          </p:cNvSpPr>
          <p:nvPr>
            <p:ph type="title"/>
          </p:nvPr>
        </p:nvSpPr>
        <p:spPr>
          <a:xfrm>
            <a:off x="457200" y="274680"/>
            <a:ext cx="8229240" cy="1142640"/>
          </a:xfrm>
          <a:prstGeom prst="rect">
            <a:avLst/>
          </a:prstGeom>
          <a:noFill/>
          <a:ln w="0">
            <a:noFill/>
          </a:ln>
        </p:spPr>
        <p:txBody>
          <a:bodyPr anchor="ctr">
            <a:noAutofit/>
          </a:bodyPr>
          <a:p>
            <a:pPr indent="0" algn="ctr">
              <a:lnSpc>
                <a:spcPct val="100000"/>
              </a:lnSpc>
              <a:buNone/>
            </a:pPr>
            <a:r>
              <a:rPr b="0" lang="en-US" sz="4400" spc="-1" strike="noStrike">
                <a:solidFill>
                  <a:srgbClr val="000000"/>
                </a:solidFill>
                <a:latin typeface="Calibri"/>
              </a:rPr>
              <a:t>Prototype Volcanoes</a:t>
            </a:r>
            <a:endParaRPr b="0" lang="en-US" sz="4400" spc="-1" strike="noStrike">
              <a:solidFill>
                <a:srgbClr val="000000"/>
              </a:solidFill>
              <a:latin typeface="Calibri"/>
            </a:endParaRPr>
          </a:p>
        </p:txBody>
      </p:sp>
      <p:pic>
        <p:nvPicPr>
          <p:cNvPr id="182" name="Picture 4" descr="2x3-filters.eps"/>
          <p:cNvPicPr/>
          <p:nvPr/>
        </p:nvPicPr>
        <p:blipFill>
          <a:blip r:embed="rId1"/>
          <a:stretch/>
        </p:blipFill>
        <p:spPr>
          <a:xfrm>
            <a:off x="1523880" y="1371600"/>
            <a:ext cx="5727240" cy="4520880"/>
          </a:xfrm>
          <a:prstGeom prst="rect">
            <a:avLst/>
          </a:prstGeom>
          <a:ln w="0">
            <a:noFill/>
          </a:ln>
        </p:spPr>
      </p:pic>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3" name="PlaceHolder 1"/>
          <p:cNvSpPr>
            <a:spLocks noGrp="1"/>
          </p:cNvSpPr>
          <p:nvPr>
            <p:ph type="title"/>
          </p:nvPr>
        </p:nvSpPr>
        <p:spPr>
          <a:xfrm>
            <a:off x="457200" y="274680"/>
            <a:ext cx="8229240" cy="1142640"/>
          </a:xfrm>
          <a:prstGeom prst="rect">
            <a:avLst/>
          </a:prstGeom>
          <a:noFill/>
          <a:ln w="0">
            <a:noFill/>
          </a:ln>
        </p:spPr>
        <p:txBody>
          <a:bodyPr anchor="ctr">
            <a:noAutofit/>
          </a:bodyPr>
          <a:p>
            <a:pPr indent="0" algn="ctr">
              <a:lnSpc>
                <a:spcPct val="100000"/>
              </a:lnSpc>
              <a:buNone/>
            </a:pPr>
            <a:r>
              <a:rPr b="0" lang="en-US" sz="4400" spc="-1" strike="noStrike">
                <a:solidFill>
                  <a:srgbClr val="000000"/>
                </a:solidFill>
                <a:latin typeface="Calibri"/>
              </a:rPr>
              <a:t>Why cluster?</a:t>
            </a:r>
            <a:endParaRPr b="0" lang="en-US" sz="4400" spc="-1" strike="noStrike">
              <a:solidFill>
                <a:srgbClr val="000000"/>
              </a:solidFill>
              <a:latin typeface="Calibri"/>
            </a:endParaRPr>
          </a:p>
        </p:txBody>
      </p:sp>
      <p:sp>
        <p:nvSpPr>
          <p:cNvPr id="184" name="PlaceHolder 2"/>
          <p:cNvSpPr>
            <a:spLocks noGrp="1"/>
          </p:cNvSpPr>
          <p:nvPr>
            <p:ph/>
          </p:nvPr>
        </p:nvSpPr>
        <p:spPr>
          <a:xfrm>
            <a:off x="457200" y="1600200"/>
            <a:ext cx="8229240" cy="4525560"/>
          </a:xfrm>
          <a:prstGeom prst="rect">
            <a:avLst/>
          </a:prstGeom>
          <a:noFill/>
          <a:ln w="0">
            <a:noFill/>
          </a:ln>
        </p:spPr>
        <p:txBody>
          <a:bodyPr anchor="t">
            <a:noAutofit/>
          </a:bodyPr>
          <a:p>
            <a:pPr marL="343080" indent="-343080">
              <a:lnSpc>
                <a:spcPct val="100000"/>
              </a:lnSpc>
              <a:spcBef>
                <a:spcPts val="641"/>
              </a:spcBef>
              <a:buClr>
                <a:srgbClr val="000000"/>
              </a:buClr>
              <a:buFont typeface="Arial"/>
              <a:buChar char="•"/>
            </a:pPr>
            <a:r>
              <a:rPr b="0" lang="en-US" sz="3200" spc="-1" strike="noStrike">
                <a:solidFill>
                  <a:srgbClr val="000000"/>
                </a:solidFill>
                <a:latin typeface="Calibri"/>
              </a:rPr>
              <a:t>Labeling is expensive</a:t>
            </a:r>
            <a:endParaRPr b="0" lang="en-US" sz="3200" spc="-1" strike="noStrike">
              <a:solidFill>
                <a:srgbClr val="000000"/>
              </a:solidFill>
              <a:latin typeface="Calibri"/>
            </a:endParaRPr>
          </a:p>
          <a:p>
            <a:pPr marL="343080" indent="-343080">
              <a:lnSpc>
                <a:spcPct val="100000"/>
              </a:lnSpc>
              <a:spcBef>
                <a:spcPts val="641"/>
              </a:spcBef>
              <a:buClr>
                <a:srgbClr val="000000"/>
              </a:buClr>
              <a:buFont typeface="Arial"/>
              <a:buChar char="•"/>
            </a:pPr>
            <a:r>
              <a:rPr b="0" lang="en-US" sz="3200" spc="-1" strike="noStrike">
                <a:solidFill>
                  <a:srgbClr val="000000"/>
                </a:solidFill>
                <a:latin typeface="Calibri"/>
              </a:rPr>
              <a:t>Gain insight into the structure of the data</a:t>
            </a:r>
            <a:endParaRPr b="0" lang="en-US" sz="3200" spc="-1" strike="noStrike">
              <a:solidFill>
                <a:srgbClr val="000000"/>
              </a:solidFill>
              <a:latin typeface="Calibri"/>
            </a:endParaRPr>
          </a:p>
          <a:p>
            <a:pPr marL="343080" indent="-343080">
              <a:lnSpc>
                <a:spcPct val="100000"/>
              </a:lnSpc>
              <a:spcBef>
                <a:spcPts val="641"/>
              </a:spcBef>
              <a:buClr>
                <a:srgbClr val="000000"/>
              </a:buClr>
              <a:buFont typeface="Arial"/>
              <a:buChar char="•"/>
            </a:pPr>
            <a:r>
              <a:rPr b="0" lang="en-US" sz="3200" spc="-1" strike="noStrike">
                <a:solidFill>
                  <a:srgbClr val="000000"/>
                </a:solidFill>
                <a:latin typeface="Calibri"/>
              </a:rPr>
              <a:t>Find prototypes in the data</a:t>
            </a:r>
            <a:endParaRPr b="0" lang="en-US" sz="3200" spc="-1" strike="noStrike">
              <a:solidFill>
                <a:srgbClr val="000000"/>
              </a:solidFill>
              <a:latin typeface="Calibri"/>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5" name="PlaceHolder 1"/>
          <p:cNvSpPr>
            <a:spLocks noGrp="1"/>
          </p:cNvSpPr>
          <p:nvPr>
            <p:ph type="title"/>
          </p:nvPr>
        </p:nvSpPr>
        <p:spPr>
          <a:xfrm>
            <a:off x="457200" y="274680"/>
            <a:ext cx="8229240" cy="1142640"/>
          </a:xfrm>
          <a:prstGeom prst="rect">
            <a:avLst/>
          </a:prstGeom>
          <a:noFill/>
          <a:ln w="0">
            <a:noFill/>
          </a:ln>
        </p:spPr>
        <p:txBody>
          <a:bodyPr anchor="ctr">
            <a:normAutofit fontScale="80000"/>
          </a:bodyPr>
          <a:p>
            <a:pPr indent="0" algn="ctr">
              <a:lnSpc>
                <a:spcPct val="100000"/>
              </a:lnSpc>
              <a:buNone/>
            </a:pPr>
            <a:br>
              <a:rPr sz="4400"/>
            </a:br>
            <a:r>
              <a:rPr b="0" lang="en-US" sz="4400" spc="-1" strike="noStrike">
                <a:solidFill>
                  <a:srgbClr val="000000"/>
                </a:solidFill>
                <a:latin typeface="Calibri"/>
              </a:rPr>
              <a:t>Goal of Clustering</a:t>
            </a:r>
            <a:endParaRPr b="0" lang="en-US" sz="4400" spc="-1" strike="noStrike">
              <a:solidFill>
                <a:srgbClr val="000000"/>
              </a:solidFill>
              <a:latin typeface="Calibri"/>
            </a:endParaRPr>
          </a:p>
        </p:txBody>
      </p:sp>
      <p:sp>
        <p:nvSpPr>
          <p:cNvPr id="186" name="PlaceHolder 2"/>
          <p:cNvSpPr>
            <a:spLocks noGrp="1"/>
          </p:cNvSpPr>
          <p:nvPr>
            <p:ph/>
          </p:nvPr>
        </p:nvSpPr>
        <p:spPr>
          <a:xfrm>
            <a:off x="428760" y="1324080"/>
            <a:ext cx="8262720" cy="5017680"/>
          </a:xfrm>
          <a:prstGeom prst="rect">
            <a:avLst/>
          </a:prstGeom>
          <a:noFill/>
          <a:ln w="0">
            <a:noFill/>
          </a:ln>
        </p:spPr>
        <p:txBody>
          <a:bodyPr anchor="t">
            <a:normAutofit/>
          </a:bodyPr>
          <a:p>
            <a:pPr marL="343080" indent="-343080">
              <a:lnSpc>
                <a:spcPct val="100000"/>
              </a:lnSpc>
              <a:spcBef>
                <a:spcPts val="641"/>
              </a:spcBef>
              <a:buClr>
                <a:srgbClr val="000000"/>
              </a:buClr>
              <a:buFont typeface="Arial"/>
              <a:buChar char="•"/>
            </a:pPr>
            <a:r>
              <a:rPr b="0" lang="en-US" sz="3200" spc="-1" strike="noStrike">
                <a:solidFill>
                  <a:srgbClr val="000000"/>
                </a:solidFill>
                <a:latin typeface="Calibri"/>
              </a:rPr>
              <a:t>Given a set of data points, each described by a set of attributes, find clusters such that:</a:t>
            </a:r>
            <a:endParaRPr b="0" lang="en-US" sz="3200" spc="-1" strike="noStrike">
              <a:solidFill>
                <a:srgbClr val="000000"/>
              </a:solidFill>
              <a:latin typeface="Calibri"/>
            </a:endParaRPr>
          </a:p>
          <a:p>
            <a:pPr indent="0">
              <a:lnSpc>
                <a:spcPct val="100000"/>
              </a:lnSpc>
              <a:spcBef>
                <a:spcPts val="641"/>
              </a:spcBef>
              <a:buNone/>
            </a:pPr>
            <a:endParaRPr b="0" lang="en-US" sz="3200" spc="-1" strike="noStrike">
              <a:solidFill>
                <a:srgbClr val="000000"/>
              </a:solidFill>
              <a:latin typeface="Calibri"/>
            </a:endParaRPr>
          </a:p>
          <a:p>
            <a:pPr lvl="1" marL="743040" indent="-285840">
              <a:lnSpc>
                <a:spcPct val="100000"/>
              </a:lnSpc>
              <a:spcBef>
                <a:spcPts val="561"/>
              </a:spcBef>
              <a:buClr>
                <a:srgbClr val="000000"/>
              </a:buClr>
              <a:buFont typeface="Arial"/>
              <a:buChar char="–"/>
            </a:pPr>
            <a:r>
              <a:rPr b="0" lang="en-US" sz="2800" spc="-1" strike="noStrike">
                <a:solidFill>
                  <a:srgbClr val="000000"/>
                </a:solidFill>
                <a:latin typeface="Calibri"/>
              </a:rPr>
              <a:t>Inter-cluster similarity is </a:t>
            </a:r>
            <a:endParaRPr b="0" lang="en-US" sz="2800" spc="-1" strike="noStrike">
              <a:solidFill>
                <a:srgbClr val="000000"/>
              </a:solidFill>
              <a:latin typeface="Calibri"/>
            </a:endParaRPr>
          </a:p>
          <a:p>
            <a:pPr marL="743040" indent="0">
              <a:lnSpc>
                <a:spcPct val="100000"/>
              </a:lnSpc>
              <a:spcBef>
                <a:spcPts val="561"/>
              </a:spcBef>
              <a:buNone/>
              <a:tabLst>
                <a:tab algn="l" pos="0"/>
              </a:tabLst>
            </a:pPr>
            <a:r>
              <a:rPr b="0" lang="en-US" sz="2800" spc="-1" strike="noStrike">
                <a:solidFill>
                  <a:srgbClr val="000000"/>
                </a:solidFill>
                <a:latin typeface="Calibri"/>
              </a:rPr>
              <a:t>   </a:t>
            </a:r>
            <a:r>
              <a:rPr b="0" lang="en-US" sz="2800" spc="-1" strike="noStrike">
                <a:solidFill>
                  <a:srgbClr val="000000"/>
                </a:solidFill>
                <a:latin typeface="Calibri"/>
              </a:rPr>
              <a:t>maximized</a:t>
            </a:r>
            <a:endParaRPr b="0" lang="en-US" sz="2800" spc="-1" strike="noStrike">
              <a:solidFill>
                <a:srgbClr val="000000"/>
              </a:solidFill>
              <a:latin typeface="Calibri"/>
            </a:endParaRPr>
          </a:p>
          <a:p>
            <a:pPr indent="0">
              <a:lnSpc>
                <a:spcPct val="100000"/>
              </a:lnSpc>
              <a:spcBef>
                <a:spcPts val="561"/>
              </a:spcBef>
              <a:buNone/>
              <a:tabLst>
                <a:tab algn="l" pos="0"/>
              </a:tabLst>
            </a:pPr>
            <a:endParaRPr b="0" lang="en-US" sz="2800" spc="-1" strike="noStrike">
              <a:solidFill>
                <a:srgbClr val="000000"/>
              </a:solidFill>
              <a:latin typeface="Calibri"/>
            </a:endParaRPr>
          </a:p>
          <a:p>
            <a:pPr lvl="1" marL="743040" indent="-285840">
              <a:lnSpc>
                <a:spcPct val="100000"/>
              </a:lnSpc>
              <a:spcBef>
                <a:spcPts val="561"/>
              </a:spcBef>
              <a:buClr>
                <a:srgbClr val="000000"/>
              </a:buClr>
              <a:buFont typeface="Arial"/>
              <a:buChar char="–"/>
              <a:tabLst>
                <a:tab algn="l" pos="0"/>
              </a:tabLst>
            </a:pPr>
            <a:r>
              <a:rPr b="0" lang="en-US" sz="2800" spc="-1" strike="noStrike">
                <a:solidFill>
                  <a:srgbClr val="000000"/>
                </a:solidFill>
                <a:latin typeface="Calibri"/>
              </a:rPr>
              <a:t>Intra-cluster similarity is </a:t>
            </a:r>
            <a:endParaRPr b="0" lang="en-US" sz="2800" spc="-1" strike="noStrike">
              <a:solidFill>
                <a:srgbClr val="000000"/>
              </a:solidFill>
              <a:latin typeface="Calibri"/>
            </a:endParaRPr>
          </a:p>
          <a:p>
            <a:pPr marL="743040" indent="0">
              <a:lnSpc>
                <a:spcPct val="100000"/>
              </a:lnSpc>
              <a:spcBef>
                <a:spcPts val="561"/>
              </a:spcBef>
              <a:buNone/>
              <a:tabLst>
                <a:tab algn="l" pos="0"/>
              </a:tabLst>
            </a:pPr>
            <a:r>
              <a:rPr b="0" lang="en-US" sz="2800" spc="-1" strike="noStrike">
                <a:solidFill>
                  <a:srgbClr val="000000"/>
                </a:solidFill>
                <a:latin typeface="Calibri"/>
              </a:rPr>
              <a:t>   </a:t>
            </a:r>
            <a:r>
              <a:rPr b="0" lang="en-US" sz="2800" spc="-1" strike="noStrike">
                <a:solidFill>
                  <a:srgbClr val="000000"/>
                </a:solidFill>
                <a:latin typeface="Calibri"/>
              </a:rPr>
              <a:t>minimized </a:t>
            </a:r>
            <a:endParaRPr b="0" lang="en-US" sz="2800" spc="-1" strike="noStrike">
              <a:solidFill>
                <a:srgbClr val="000000"/>
              </a:solidFill>
              <a:latin typeface="Calibri"/>
            </a:endParaRPr>
          </a:p>
          <a:p>
            <a:pPr indent="0">
              <a:lnSpc>
                <a:spcPct val="100000"/>
              </a:lnSpc>
              <a:spcBef>
                <a:spcPts val="561"/>
              </a:spcBef>
              <a:buNone/>
              <a:tabLst>
                <a:tab algn="l" pos="0"/>
              </a:tabLst>
            </a:pPr>
            <a:endParaRPr b="0" lang="en-US" sz="2800" spc="-1" strike="noStrike">
              <a:solidFill>
                <a:srgbClr val="000000"/>
              </a:solidFill>
              <a:latin typeface="Calibri"/>
            </a:endParaRPr>
          </a:p>
          <a:p>
            <a:pPr marL="343080" indent="-343080">
              <a:lnSpc>
                <a:spcPct val="100000"/>
              </a:lnSpc>
              <a:spcBef>
                <a:spcPts val="641"/>
              </a:spcBef>
              <a:buClr>
                <a:srgbClr val="000000"/>
              </a:buClr>
              <a:buFont typeface="Arial"/>
              <a:buChar char="•"/>
              <a:tabLst>
                <a:tab algn="l" pos="0"/>
              </a:tabLst>
            </a:pPr>
            <a:r>
              <a:rPr b="0" lang="en-US" sz="3200" spc="-1" strike="noStrike">
                <a:solidFill>
                  <a:srgbClr val="000000"/>
                </a:solidFill>
                <a:latin typeface="Calibri"/>
              </a:rPr>
              <a:t>Requires the definition of a similarity measure</a:t>
            </a:r>
            <a:endParaRPr b="0" lang="en-US" sz="3200" spc="-1" strike="noStrike">
              <a:solidFill>
                <a:srgbClr val="000000"/>
              </a:solidFill>
              <a:latin typeface="Calibri"/>
            </a:endParaRPr>
          </a:p>
        </p:txBody>
      </p:sp>
      <p:sp>
        <p:nvSpPr>
          <p:cNvPr id="187" name="Line 4"/>
          <p:cNvSpPr/>
          <p:nvPr/>
        </p:nvSpPr>
        <p:spPr>
          <a:xfrm>
            <a:off x="5876640" y="2435040"/>
            <a:ext cx="1800" cy="2138400"/>
          </a:xfrm>
          <a:prstGeom prst="line">
            <a:avLst/>
          </a:prstGeom>
          <a:ln w="22225">
            <a:solidFill>
              <a:srgbClr val="000000"/>
            </a:solidFill>
            <a:round/>
            <a:headEnd len="med" type="triangle" w="med"/>
          </a:ln>
        </p:spPr>
        <p:style>
          <a:lnRef idx="0"/>
          <a:fillRef idx="0"/>
          <a:effectRef idx="0"/>
          <a:fontRef idx="minor"/>
        </p:style>
        <p:txBody>
          <a:bodyPr lIns="90000" rIns="90000" tIns="45000" bIns="45000" anchor="ctr">
            <a:noAutofit/>
          </a:bodyPr>
          <a:p>
            <a:endParaRPr b="0" lang="en-US" sz="1800" spc="-1" strike="noStrike">
              <a:solidFill>
                <a:srgbClr val="000000"/>
              </a:solidFill>
              <a:latin typeface="Calibri"/>
            </a:endParaRPr>
          </a:p>
        </p:txBody>
      </p:sp>
      <p:sp>
        <p:nvSpPr>
          <p:cNvPr id="188" name="Line 5"/>
          <p:cNvSpPr/>
          <p:nvPr/>
        </p:nvSpPr>
        <p:spPr>
          <a:xfrm>
            <a:off x="5876640" y="4573440"/>
            <a:ext cx="2438640" cy="1440"/>
          </a:xfrm>
          <a:prstGeom prst="line">
            <a:avLst/>
          </a:prstGeom>
          <a:ln w="22225">
            <a:solidFill>
              <a:srgbClr val="000000"/>
            </a:solidFill>
            <a:round/>
            <a:tailEnd len="med" type="triangle" w="med"/>
          </a:ln>
        </p:spPr>
        <p:style>
          <a:lnRef idx="0"/>
          <a:fillRef idx="0"/>
          <a:effectRef idx="0"/>
          <a:fontRef idx="minor"/>
        </p:style>
        <p:txBody>
          <a:bodyPr lIns="90000" rIns="90000" tIns="-43560" bIns="-43560" anchor="ctr">
            <a:noAutofit/>
          </a:bodyPr>
          <a:p>
            <a:endParaRPr b="0" lang="en-US" sz="1800" spc="-1" strike="noStrike">
              <a:solidFill>
                <a:srgbClr val="000000"/>
              </a:solidFill>
              <a:latin typeface="Calibri"/>
            </a:endParaRPr>
          </a:p>
        </p:txBody>
      </p:sp>
      <p:sp>
        <p:nvSpPr>
          <p:cNvPr id="189" name="Text Box 6"/>
          <p:cNvSpPr/>
          <p:nvPr/>
        </p:nvSpPr>
        <p:spPr>
          <a:xfrm>
            <a:off x="5135400" y="2565360"/>
            <a:ext cx="53604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F1</a:t>
            </a:r>
            <a:endParaRPr b="0" lang="en-GB" sz="2400" spc="-1" strike="noStrike">
              <a:solidFill>
                <a:srgbClr val="000000"/>
              </a:solidFill>
              <a:latin typeface="Arial"/>
            </a:endParaRPr>
          </a:p>
        </p:txBody>
      </p:sp>
      <p:sp>
        <p:nvSpPr>
          <p:cNvPr id="190" name="Text Box 7"/>
          <p:cNvSpPr/>
          <p:nvPr/>
        </p:nvSpPr>
        <p:spPr>
          <a:xfrm>
            <a:off x="7554600" y="4767120"/>
            <a:ext cx="53604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F2</a:t>
            </a:r>
            <a:endParaRPr b="0" lang="en-GB" sz="2400" spc="-1" strike="noStrike">
              <a:solidFill>
                <a:srgbClr val="000000"/>
              </a:solidFill>
              <a:latin typeface="Arial"/>
            </a:endParaRPr>
          </a:p>
        </p:txBody>
      </p:sp>
      <p:sp>
        <p:nvSpPr>
          <p:cNvPr id="191" name="Text Box 8"/>
          <p:cNvSpPr/>
          <p:nvPr/>
        </p:nvSpPr>
        <p:spPr>
          <a:xfrm>
            <a:off x="6243480" y="2884320"/>
            <a:ext cx="3333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x</a:t>
            </a:r>
            <a:endParaRPr b="0" lang="en-GB" sz="2400" spc="-1" strike="noStrike">
              <a:solidFill>
                <a:srgbClr val="000000"/>
              </a:solidFill>
              <a:latin typeface="Arial"/>
            </a:endParaRPr>
          </a:p>
        </p:txBody>
      </p:sp>
      <p:sp>
        <p:nvSpPr>
          <p:cNvPr id="192" name="Text Box 9"/>
          <p:cNvSpPr/>
          <p:nvPr/>
        </p:nvSpPr>
        <p:spPr>
          <a:xfrm>
            <a:off x="6151320" y="2962440"/>
            <a:ext cx="3333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x</a:t>
            </a:r>
            <a:endParaRPr b="0" lang="en-GB" sz="2400" spc="-1" strike="noStrike">
              <a:solidFill>
                <a:srgbClr val="000000"/>
              </a:solidFill>
              <a:latin typeface="Arial"/>
            </a:endParaRPr>
          </a:p>
        </p:txBody>
      </p:sp>
      <p:sp>
        <p:nvSpPr>
          <p:cNvPr id="193" name="Text Box 10"/>
          <p:cNvSpPr/>
          <p:nvPr/>
        </p:nvSpPr>
        <p:spPr>
          <a:xfrm>
            <a:off x="6487920" y="2936880"/>
            <a:ext cx="3333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x</a:t>
            </a:r>
            <a:endParaRPr b="0" lang="en-GB" sz="2400" spc="-1" strike="noStrike">
              <a:solidFill>
                <a:srgbClr val="000000"/>
              </a:solidFill>
              <a:latin typeface="Arial"/>
            </a:endParaRPr>
          </a:p>
        </p:txBody>
      </p:sp>
      <p:sp>
        <p:nvSpPr>
          <p:cNvPr id="194" name="Text Box 11"/>
          <p:cNvSpPr/>
          <p:nvPr/>
        </p:nvSpPr>
        <p:spPr>
          <a:xfrm>
            <a:off x="6395760" y="3041640"/>
            <a:ext cx="3333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x</a:t>
            </a:r>
            <a:endParaRPr b="0" lang="en-GB" sz="2400" spc="-1" strike="noStrike">
              <a:solidFill>
                <a:srgbClr val="000000"/>
              </a:solidFill>
              <a:latin typeface="Arial"/>
            </a:endParaRPr>
          </a:p>
        </p:txBody>
      </p:sp>
      <p:sp>
        <p:nvSpPr>
          <p:cNvPr id="195" name="Text Box 12"/>
          <p:cNvSpPr/>
          <p:nvPr/>
        </p:nvSpPr>
        <p:spPr>
          <a:xfrm>
            <a:off x="6303600" y="3165480"/>
            <a:ext cx="4860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xx</a:t>
            </a:r>
            <a:endParaRPr b="0" lang="en-GB" sz="2400" spc="-1" strike="noStrike">
              <a:solidFill>
                <a:srgbClr val="000000"/>
              </a:solidFill>
              <a:latin typeface="Arial"/>
            </a:endParaRPr>
          </a:p>
        </p:txBody>
      </p:sp>
      <p:sp>
        <p:nvSpPr>
          <p:cNvPr id="196" name="Text Box 13"/>
          <p:cNvSpPr/>
          <p:nvPr/>
        </p:nvSpPr>
        <p:spPr>
          <a:xfrm>
            <a:off x="6640200" y="2708280"/>
            <a:ext cx="3333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x</a:t>
            </a:r>
            <a:endParaRPr b="0" lang="en-GB" sz="2400" spc="-1" strike="noStrike">
              <a:solidFill>
                <a:srgbClr val="000000"/>
              </a:solidFill>
              <a:latin typeface="Arial"/>
            </a:endParaRPr>
          </a:p>
        </p:txBody>
      </p:sp>
      <p:sp>
        <p:nvSpPr>
          <p:cNvPr id="197" name="Text Box 14"/>
          <p:cNvSpPr/>
          <p:nvPr/>
        </p:nvSpPr>
        <p:spPr>
          <a:xfrm>
            <a:off x="6792840" y="2860560"/>
            <a:ext cx="3333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x</a:t>
            </a:r>
            <a:endParaRPr b="0" lang="en-GB" sz="2400" spc="-1" strike="noStrike">
              <a:solidFill>
                <a:srgbClr val="000000"/>
              </a:solidFill>
              <a:latin typeface="Arial"/>
            </a:endParaRPr>
          </a:p>
        </p:txBody>
      </p:sp>
      <p:sp>
        <p:nvSpPr>
          <p:cNvPr id="198" name="Text Box 15"/>
          <p:cNvSpPr/>
          <p:nvPr/>
        </p:nvSpPr>
        <p:spPr>
          <a:xfrm>
            <a:off x="6732360" y="3089160"/>
            <a:ext cx="3333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x</a:t>
            </a:r>
            <a:endParaRPr b="0" lang="en-GB" sz="2400" spc="-1" strike="noStrike">
              <a:solidFill>
                <a:srgbClr val="000000"/>
              </a:solidFill>
              <a:latin typeface="Arial"/>
            </a:endParaRPr>
          </a:p>
        </p:txBody>
      </p:sp>
      <p:sp>
        <p:nvSpPr>
          <p:cNvPr id="199" name="Text Box 16"/>
          <p:cNvSpPr/>
          <p:nvPr/>
        </p:nvSpPr>
        <p:spPr>
          <a:xfrm>
            <a:off x="6395760" y="2833560"/>
            <a:ext cx="3333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x</a:t>
            </a:r>
            <a:endParaRPr b="0" lang="en-GB" sz="2400" spc="-1" strike="noStrike">
              <a:solidFill>
                <a:srgbClr val="000000"/>
              </a:solidFill>
              <a:latin typeface="Arial"/>
            </a:endParaRPr>
          </a:p>
        </p:txBody>
      </p:sp>
      <p:sp>
        <p:nvSpPr>
          <p:cNvPr id="200" name="Text Box 17"/>
          <p:cNvSpPr/>
          <p:nvPr/>
        </p:nvSpPr>
        <p:spPr>
          <a:xfrm>
            <a:off x="7313400" y="3521160"/>
            <a:ext cx="3333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x</a:t>
            </a:r>
            <a:endParaRPr b="0" lang="en-GB" sz="2400" spc="-1" strike="noStrike">
              <a:solidFill>
                <a:srgbClr val="000000"/>
              </a:solidFill>
              <a:latin typeface="Arial"/>
            </a:endParaRPr>
          </a:p>
        </p:txBody>
      </p:sp>
      <p:sp>
        <p:nvSpPr>
          <p:cNvPr id="201" name="Text Box 18"/>
          <p:cNvSpPr/>
          <p:nvPr/>
        </p:nvSpPr>
        <p:spPr>
          <a:xfrm>
            <a:off x="7221240" y="3598920"/>
            <a:ext cx="3333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x</a:t>
            </a:r>
            <a:endParaRPr b="0" lang="en-GB" sz="2400" spc="-1" strike="noStrike">
              <a:solidFill>
                <a:srgbClr val="000000"/>
              </a:solidFill>
              <a:latin typeface="Arial"/>
            </a:endParaRPr>
          </a:p>
        </p:txBody>
      </p:sp>
      <p:sp>
        <p:nvSpPr>
          <p:cNvPr id="202" name="Text Box 19"/>
          <p:cNvSpPr/>
          <p:nvPr/>
        </p:nvSpPr>
        <p:spPr>
          <a:xfrm>
            <a:off x="7557840" y="3573360"/>
            <a:ext cx="3333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x</a:t>
            </a:r>
            <a:endParaRPr b="0" lang="en-GB" sz="2400" spc="-1" strike="noStrike">
              <a:solidFill>
                <a:srgbClr val="000000"/>
              </a:solidFill>
              <a:latin typeface="Arial"/>
            </a:endParaRPr>
          </a:p>
        </p:txBody>
      </p:sp>
      <p:sp>
        <p:nvSpPr>
          <p:cNvPr id="203" name="Text Box 20"/>
          <p:cNvSpPr/>
          <p:nvPr/>
        </p:nvSpPr>
        <p:spPr>
          <a:xfrm>
            <a:off x="7466040" y="3678120"/>
            <a:ext cx="3333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x</a:t>
            </a:r>
            <a:endParaRPr b="0" lang="en-GB" sz="2400" spc="-1" strike="noStrike">
              <a:solidFill>
                <a:srgbClr val="000000"/>
              </a:solidFill>
              <a:latin typeface="Arial"/>
            </a:endParaRPr>
          </a:p>
        </p:txBody>
      </p:sp>
      <p:sp>
        <p:nvSpPr>
          <p:cNvPr id="204" name="Text Box 21"/>
          <p:cNvSpPr/>
          <p:nvPr/>
        </p:nvSpPr>
        <p:spPr>
          <a:xfrm>
            <a:off x="7373520" y="3801960"/>
            <a:ext cx="4860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xx</a:t>
            </a:r>
            <a:endParaRPr b="0" lang="en-GB" sz="2400" spc="-1" strike="noStrike">
              <a:solidFill>
                <a:srgbClr val="000000"/>
              </a:solidFill>
              <a:latin typeface="Arial"/>
            </a:endParaRPr>
          </a:p>
        </p:txBody>
      </p:sp>
      <p:sp>
        <p:nvSpPr>
          <p:cNvPr id="205" name="Text Box 22"/>
          <p:cNvSpPr/>
          <p:nvPr/>
        </p:nvSpPr>
        <p:spPr>
          <a:xfrm>
            <a:off x="7634160" y="3895560"/>
            <a:ext cx="3333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x</a:t>
            </a:r>
            <a:endParaRPr b="0" lang="en-GB" sz="2400" spc="-1" strike="noStrike">
              <a:solidFill>
                <a:srgbClr val="000000"/>
              </a:solidFill>
              <a:latin typeface="Arial"/>
            </a:endParaRPr>
          </a:p>
        </p:txBody>
      </p:sp>
      <p:sp>
        <p:nvSpPr>
          <p:cNvPr id="206" name="Text Box 23"/>
          <p:cNvSpPr/>
          <p:nvPr/>
        </p:nvSpPr>
        <p:spPr>
          <a:xfrm>
            <a:off x="7205400" y="3747960"/>
            <a:ext cx="3333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x</a:t>
            </a:r>
            <a:endParaRPr b="0" lang="en-GB" sz="2400" spc="-1" strike="noStrike">
              <a:solidFill>
                <a:srgbClr val="000000"/>
              </a:solidFill>
              <a:latin typeface="Arial"/>
            </a:endParaRPr>
          </a:p>
        </p:txBody>
      </p:sp>
      <p:sp>
        <p:nvSpPr>
          <p:cNvPr id="207" name="Text Box 24"/>
          <p:cNvSpPr/>
          <p:nvPr/>
        </p:nvSpPr>
        <p:spPr>
          <a:xfrm>
            <a:off x="7466040" y="3470400"/>
            <a:ext cx="3333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x</a:t>
            </a:r>
            <a:endParaRPr b="0" lang="en-GB"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8" name="Rectangle 2"/>
          <p:cNvSpPr/>
          <p:nvPr/>
        </p:nvSpPr>
        <p:spPr>
          <a:xfrm>
            <a:off x="0" y="1935000"/>
            <a:ext cx="9143640" cy="360"/>
          </a:xfrm>
          <a:prstGeom prst="rect">
            <a:avLst/>
          </a:prstGeom>
          <a:noFill/>
          <a:ln w="0">
            <a:noFill/>
          </a:ln>
        </p:spPr>
        <p:style>
          <a:lnRef idx="0"/>
          <a:fillRef idx="0"/>
          <a:effectRef idx="0"/>
          <a:fontRef idx="minor"/>
        </p:style>
        <p:txBody>
          <a:bodyPr lIns="90000" rIns="90000" tIns="-44280" bIns="-44280" anchor="t">
            <a:spAutoFit/>
          </a:bodyPr>
          <a:p>
            <a:pPr>
              <a:lnSpc>
                <a:spcPct val="100000"/>
              </a:lnSpc>
            </a:pPr>
            <a:endParaRPr b="0" lang="en-US" sz="2400" spc="-1" strike="noStrike">
              <a:solidFill>
                <a:srgbClr val="000000"/>
              </a:solidFill>
              <a:latin typeface="Arial"/>
              <a:ea typeface="ＭＳ Ｐゴシック"/>
            </a:endParaRPr>
          </a:p>
        </p:txBody>
      </p:sp>
      <p:sp>
        <p:nvSpPr>
          <p:cNvPr id="209" name="Rectangle 3"/>
          <p:cNvSpPr/>
          <p:nvPr/>
        </p:nvSpPr>
        <p:spPr>
          <a:xfrm>
            <a:off x="0" y="2171880"/>
            <a:ext cx="9143640" cy="360"/>
          </a:xfrm>
          <a:prstGeom prst="rect">
            <a:avLst/>
          </a:prstGeom>
          <a:noFill/>
          <a:ln w="0">
            <a:noFill/>
          </a:ln>
        </p:spPr>
        <p:style>
          <a:lnRef idx="0"/>
          <a:fillRef idx="0"/>
          <a:effectRef idx="0"/>
          <a:fontRef idx="minor"/>
        </p:style>
        <p:txBody>
          <a:bodyPr lIns="90000" rIns="90000" tIns="-44280" bIns="-44280" anchor="t">
            <a:spAutoFit/>
          </a:bodyPr>
          <a:p>
            <a:pPr>
              <a:lnSpc>
                <a:spcPct val="100000"/>
              </a:lnSpc>
            </a:pPr>
            <a:endParaRPr b="0" lang="en-US" sz="2400" spc="-1" strike="noStrike">
              <a:solidFill>
                <a:srgbClr val="000000"/>
              </a:solidFill>
              <a:latin typeface="Arial"/>
              <a:ea typeface="ＭＳ Ｐゴシック"/>
            </a:endParaRPr>
          </a:p>
        </p:txBody>
      </p:sp>
      <p:sp>
        <p:nvSpPr>
          <p:cNvPr id="210" name="Rectangle 4"/>
          <p:cNvSpPr/>
          <p:nvPr/>
        </p:nvSpPr>
        <p:spPr>
          <a:xfrm>
            <a:off x="0" y="2200320"/>
            <a:ext cx="9143640" cy="360"/>
          </a:xfrm>
          <a:prstGeom prst="rect">
            <a:avLst/>
          </a:prstGeom>
          <a:noFill/>
          <a:ln w="0">
            <a:noFill/>
          </a:ln>
        </p:spPr>
        <p:style>
          <a:lnRef idx="0"/>
          <a:fillRef idx="0"/>
          <a:effectRef idx="0"/>
          <a:fontRef idx="minor"/>
        </p:style>
        <p:txBody>
          <a:bodyPr lIns="90000" rIns="90000" tIns="-44280" bIns="-44280" anchor="t">
            <a:spAutoFit/>
          </a:bodyPr>
          <a:p>
            <a:pPr>
              <a:lnSpc>
                <a:spcPct val="100000"/>
              </a:lnSpc>
            </a:pPr>
            <a:endParaRPr b="0" lang="en-US" sz="2400" spc="-1" strike="noStrike">
              <a:solidFill>
                <a:srgbClr val="000000"/>
              </a:solidFill>
              <a:latin typeface="Arial"/>
              <a:ea typeface="ＭＳ Ｐゴシック"/>
            </a:endParaRPr>
          </a:p>
        </p:txBody>
      </p:sp>
      <p:grpSp>
        <p:nvGrpSpPr>
          <p:cNvPr id="211" name="Group 5"/>
          <p:cNvGrpSpPr/>
          <p:nvPr/>
        </p:nvGrpSpPr>
        <p:grpSpPr>
          <a:xfrm>
            <a:off x="57240" y="1019160"/>
            <a:ext cx="9143640" cy="2242800"/>
            <a:chOff x="57240" y="1019160"/>
            <a:chExt cx="9143640" cy="2242800"/>
          </a:xfrm>
        </p:grpSpPr>
        <p:pic>
          <p:nvPicPr>
            <p:cNvPr id="212" name="Picture 6" descr="Edna Krabappel"/>
            <p:cNvPicPr/>
            <p:nvPr/>
          </p:nvPicPr>
          <p:blipFill>
            <a:blip r:embed="rId1"/>
            <a:stretch/>
          </p:blipFill>
          <p:spPr>
            <a:xfrm>
              <a:off x="330120" y="1252440"/>
              <a:ext cx="813960" cy="1758600"/>
            </a:xfrm>
            <a:prstGeom prst="rect">
              <a:avLst/>
            </a:prstGeom>
            <a:ln w="0">
              <a:noFill/>
            </a:ln>
          </p:spPr>
        </p:pic>
        <p:pic>
          <p:nvPicPr>
            <p:cNvPr id="213" name="Picture 7" descr="Principal Seymour  Skinner"/>
            <p:cNvPicPr/>
            <p:nvPr/>
          </p:nvPicPr>
          <p:blipFill>
            <a:blip r:embed="rId2"/>
            <a:stretch/>
          </p:blipFill>
          <p:spPr>
            <a:xfrm>
              <a:off x="4403880" y="1314360"/>
              <a:ext cx="815760" cy="1752120"/>
            </a:xfrm>
            <a:prstGeom prst="rect">
              <a:avLst/>
            </a:prstGeom>
            <a:ln w="0">
              <a:noFill/>
            </a:ln>
          </p:spPr>
        </p:pic>
        <p:sp>
          <p:nvSpPr>
            <p:cNvPr id="214" name="Rectangle 8"/>
            <p:cNvSpPr/>
            <p:nvPr/>
          </p:nvSpPr>
          <p:spPr>
            <a:xfrm>
              <a:off x="57240" y="2166840"/>
              <a:ext cx="9143640" cy="1080"/>
            </a:xfrm>
            <a:prstGeom prst="rect">
              <a:avLst/>
            </a:prstGeom>
            <a:noFill/>
            <a:ln w="0">
              <a:noFill/>
            </a:ln>
          </p:spPr>
          <p:style>
            <a:lnRef idx="0"/>
            <a:fillRef idx="0"/>
            <a:effectRef idx="0"/>
            <a:fontRef idx="minor"/>
          </p:style>
          <p:txBody>
            <a:bodyPr lIns="90000" rIns="90000" tIns="-43560" bIns="-43560" anchor="t">
              <a:spAutoFit/>
            </a:bodyPr>
            <a:p>
              <a:pPr>
                <a:lnSpc>
                  <a:spcPct val="100000"/>
                </a:lnSpc>
              </a:pPr>
              <a:endParaRPr b="0" lang="en-US" sz="2400" spc="-1" strike="noStrike">
                <a:solidFill>
                  <a:srgbClr val="000000"/>
                </a:solidFill>
                <a:latin typeface="Arial"/>
                <a:ea typeface="ＭＳ Ｐゴシック"/>
              </a:endParaRPr>
            </a:p>
          </p:txBody>
        </p:sp>
        <p:pic>
          <p:nvPicPr>
            <p:cNvPr id="215" name="Picture 9" descr="Groundskeeper Willie"/>
            <p:cNvPicPr/>
            <p:nvPr/>
          </p:nvPicPr>
          <p:blipFill>
            <a:blip r:embed="rId3"/>
            <a:stretch/>
          </p:blipFill>
          <p:spPr>
            <a:xfrm>
              <a:off x="6243480" y="1460520"/>
              <a:ext cx="902880" cy="1377720"/>
            </a:xfrm>
            <a:prstGeom prst="rect">
              <a:avLst/>
            </a:prstGeom>
            <a:ln w="0">
              <a:noFill/>
            </a:ln>
          </p:spPr>
        </p:pic>
        <p:pic>
          <p:nvPicPr>
            <p:cNvPr id="216" name="Picture 10" descr=""/>
            <p:cNvPicPr/>
            <p:nvPr/>
          </p:nvPicPr>
          <p:blipFill>
            <a:blip r:embed="rId4"/>
            <a:stretch/>
          </p:blipFill>
          <p:spPr>
            <a:xfrm>
              <a:off x="2379600" y="1373040"/>
              <a:ext cx="1007640" cy="1498320"/>
            </a:xfrm>
            <a:prstGeom prst="rect">
              <a:avLst/>
            </a:prstGeom>
            <a:ln w="0">
              <a:noFill/>
            </a:ln>
          </p:spPr>
        </p:pic>
        <p:pic>
          <p:nvPicPr>
            <p:cNvPr id="217" name="Picture 11" descr=""/>
            <p:cNvPicPr/>
            <p:nvPr/>
          </p:nvPicPr>
          <p:blipFill>
            <a:blip r:embed="rId5"/>
            <a:stretch/>
          </p:blipFill>
          <p:spPr>
            <a:xfrm>
              <a:off x="7929720" y="1195560"/>
              <a:ext cx="920520" cy="1661760"/>
            </a:xfrm>
            <a:prstGeom prst="rect">
              <a:avLst/>
            </a:prstGeom>
            <a:ln w="0">
              <a:noFill/>
            </a:ln>
          </p:spPr>
        </p:pic>
        <p:pic>
          <p:nvPicPr>
            <p:cNvPr id="218" name="Picture 12" descr=""/>
            <p:cNvPicPr/>
            <p:nvPr/>
          </p:nvPicPr>
          <p:blipFill>
            <a:blip r:embed="rId6"/>
            <a:stretch/>
          </p:blipFill>
          <p:spPr>
            <a:xfrm>
              <a:off x="1292400" y="1279440"/>
              <a:ext cx="939600" cy="1625400"/>
            </a:xfrm>
            <a:prstGeom prst="rect">
              <a:avLst/>
            </a:prstGeom>
            <a:ln w="0">
              <a:noFill/>
            </a:ln>
          </p:spPr>
        </p:pic>
        <p:pic>
          <p:nvPicPr>
            <p:cNvPr id="219" name="Picture 13" descr=""/>
            <p:cNvPicPr/>
            <p:nvPr/>
          </p:nvPicPr>
          <p:blipFill>
            <a:blip r:embed="rId7"/>
            <a:stretch/>
          </p:blipFill>
          <p:spPr>
            <a:xfrm>
              <a:off x="3535200" y="1730520"/>
              <a:ext cx="720360" cy="1188720"/>
            </a:xfrm>
            <a:prstGeom prst="rect">
              <a:avLst/>
            </a:prstGeom>
            <a:ln w="0">
              <a:noFill/>
            </a:ln>
          </p:spPr>
        </p:pic>
        <p:pic>
          <p:nvPicPr>
            <p:cNvPr id="220" name="Picture 14" descr=""/>
            <p:cNvPicPr/>
            <p:nvPr/>
          </p:nvPicPr>
          <p:blipFill>
            <a:blip r:embed="rId8"/>
            <a:stretch/>
          </p:blipFill>
          <p:spPr>
            <a:xfrm>
              <a:off x="7294680" y="1739880"/>
              <a:ext cx="485280" cy="1103040"/>
            </a:xfrm>
            <a:prstGeom prst="rect">
              <a:avLst/>
            </a:prstGeom>
            <a:ln w="0">
              <a:noFill/>
            </a:ln>
          </p:spPr>
        </p:pic>
        <p:pic>
          <p:nvPicPr>
            <p:cNvPr id="221" name="Picture 15" descr="C:\Documents and Settings\eamonn\Desktop\bios_family_marge.gif"/>
            <p:cNvPicPr/>
            <p:nvPr/>
          </p:nvPicPr>
          <p:blipFill>
            <a:blip r:embed="rId9"/>
            <a:stretch/>
          </p:blipFill>
          <p:spPr>
            <a:xfrm>
              <a:off x="5367240" y="1019160"/>
              <a:ext cx="728280" cy="2242800"/>
            </a:xfrm>
            <a:prstGeom prst="rect">
              <a:avLst/>
            </a:prstGeom>
            <a:ln w="0">
              <a:noFill/>
            </a:ln>
          </p:spPr>
        </p:pic>
      </p:grpSp>
      <p:sp>
        <p:nvSpPr>
          <p:cNvPr id="222" name="Rectangle 16"/>
          <p:cNvSpPr/>
          <p:nvPr/>
        </p:nvSpPr>
        <p:spPr>
          <a:xfrm>
            <a:off x="2400480" y="3776760"/>
            <a:ext cx="5409720" cy="360"/>
          </a:xfrm>
          <a:prstGeom prst="rect">
            <a:avLst/>
          </a:prstGeom>
          <a:noFill/>
          <a:ln w="0">
            <a:noFill/>
          </a:ln>
        </p:spPr>
        <p:style>
          <a:lnRef idx="0"/>
          <a:fillRef idx="0"/>
          <a:effectRef idx="0"/>
          <a:fontRef idx="minor"/>
        </p:style>
        <p:txBody>
          <a:bodyPr lIns="90000" rIns="90000" tIns="-44280" bIns="-44280" anchor="t">
            <a:spAutoFit/>
          </a:bodyPr>
          <a:p>
            <a:pPr>
              <a:lnSpc>
                <a:spcPct val="100000"/>
              </a:lnSpc>
            </a:pPr>
            <a:endParaRPr b="0" lang="en-US" sz="2400" spc="-1" strike="noStrike">
              <a:solidFill>
                <a:srgbClr val="000000"/>
              </a:solidFill>
              <a:latin typeface="Arial"/>
              <a:ea typeface="ＭＳ Ｐゴシック"/>
            </a:endParaRPr>
          </a:p>
        </p:txBody>
      </p:sp>
      <p:sp>
        <p:nvSpPr>
          <p:cNvPr id="223" name="Text Box 17"/>
          <p:cNvSpPr/>
          <p:nvPr/>
        </p:nvSpPr>
        <p:spPr>
          <a:xfrm>
            <a:off x="86040" y="181080"/>
            <a:ext cx="7133400" cy="516240"/>
          </a:xfrm>
          <a:prstGeom prst="rect">
            <a:avLst/>
          </a:prstGeom>
          <a:noFill/>
          <a:ln w="9525">
            <a:noFill/>
          </a:ln>
        </p:spPr>
        <p:style>
          <a:lnRef idx="0"/>
          <a:fillRef idx="0"/>
          <a:effectRef idx="0"/>
          <a:fontRef idx="minor"/>
        </p:style>
        <p:txBody>
          <a:bodyPr wrap="none" lIns="90000" rIns="90000" tIns="45000" bIns="45000" anchor="t">
            <a:spAutoFit/>
          </a:bodyPr>
          <a:p>
            <a:pPr>
              <a:lnSpc>
                <a:spcPct val="100000"/>
              </a:lnSpc>
            </a:pPr>
            <a:r>
              <a:rPr b="0" lang="en-US" sz="2800" spc="-1" strike="noStrike">
                <a:solidFill>
                  <a:srgbClr val="1f497d"/>
                </a:solidFill>
                <a:latin typeface="Arial"/>
                <a:ea typeface="ＭＳ Ｐゴシック"/>
              </a:rPr>
              <a:t>What is a natural grouping of these objects?</a:t>
            </a:r>
            <a:endParaRPr b="0" lang="en-GB" sz="2800" spc="-1" strike="noStrike">
              <a:solidFill>
                <a:srgbClr val="000000"/>
              </a:solidFill>
              <a:latin typeface="Arial"/>
            </a:endParaRPr>
          </a:p>
        </p:txBody>
      </p:sp>
      <p:sp>
        <p:nvSpPr>
          <p:cNvPr id="224" name="TextBox 17"/>
          <p:cNvSpPr/>
          <p:nvPr/>
        </p:nvSpPr>
        <p:spPr>
          <a:xfrm>
            <a:off x="74880" y="649440"/>
            <a:ext cx="284364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from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5" name="Rectangle 2"/>
          <p:cNvSpPr/>
          <p:nvPr/>
        </p:nvSpPr>
        <p:spPr>
          <a:xfrm>
            <a:off x="0" y="3530520"/>
            <a:ext cx="9143640" cy="3327120"/>
          </a:xfrm>
          <a:prstGeom prst="rect">
            <a:avLst/>
          </a:prstGeom>
          <a:solidFill>
            <a:srgbClr val="ccffcc"/>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6" name="Rectangle 3"/>
          <p:cNvSpPr/>
          <p:nvPr/>
        </p:nvSpPr>
        <p:spPr>
          <a:xfrm>
            <a:off x="0" y="1935000"/>
            <a:ext cx="9143640" cy="360"/>
          </a:xfrm>
          <a:prstGeom prst="rect">
            <a:avLst/>
          </a:prstGeom>
          <a:noFill/>
          <a:ln w="0">
            <a:noFill/>
          </a:ln>
        </p:spPr>
        <p:style>
          <a:lnRef idx="0"/>
          <a:fillRef idx="0"/>
          <a:effectRef idx="0"/>
          <a:fontRef idx="minor"/>
        </p:style>
        <p:txBody>
          <a:bodyPr lIns="90000" rIns="90000" tIns="-44280" bIns="-44280" anchor="t">
            <a:spAutoFit/>
          </a:bodyPr>
          <a:p>
            <a:pPr>
              <a:lnSpc>
                <a:spcPct val="100000"/>
              </a:lnSpc>
            </a:pPr>
            <a:endParaRPr b="0" lang="en-US" sz="2400" spc="-1" strike="noStrike">
              <a:solidFill>
                <a:srgbClr val="000000"/>
              </a:solidFill>
              <a:latin typeface="Arial"/>
              <a:ea typeface="ＭＳ Ｐゴシック"/>
            </a:endParaRPr>
          </a:p>
        </p:txBody>
      </p:sp>
      <p:sp>
        <p:nvSpPr>
          <p:cNvPr id="227" name="Rectangle 4"/>
          <p:cNvSpPr/>
          <p:nvPr/>
        </p:nvSpPr>
        <p:spPr>
          <a:xfrm>
            <a:off x="0" y="2171880"/>
            <a:ext cx="9143640" cy="360"/>
          </a:xfrm>
          <a:prstGeom prst="rect">
            <a:avLst/>
          </a:prstGeom>
          <a:noFill/>
          <a:ln w="0">
            <a:noFill/>
          </a:ln>
        </p:spPr>
        <p:style>
          <a:lnRef idx="0"/>
          <a:fillRef idx="0"/>
          <a:effectRef idx="0"/>
          <a:fontRef idx="minor"/>
        </p:style>
        <p:txBody>
          <a:bodyPr lIns="90000" rIns="90000" tIns="-44280" bIns="-44280" anchor="t">
            <a:spAutoFit/>
          </a:bodyPr>
          <a:p>
            <a:pPr>
              <a:lnSpc>
                <a:spcPct val="100000"/>
              </a:lnSpc>
            </a:pPr>
            <a:endParaRPr b="0" lang="en-US" sz="2400" spc="-1" strike="noStrike">
              <a:solidFill>
                <a:srgbClr val="000000"/>
              </a:solidFill>
              <a:latin typeface="Arial"/>
              <a:ea typeface="ＭＳ Ｐゴシック"/>
            </a:endParaRPr>
          </a:p>
        </p:txBody>
      </p:sp>
      <p:sp>
        <p:nvSpPr>
          <p:cNvPr id="228" name="Rectangle 5"/>
          <p:cNvSpPr/>
          <p:nvPr/>
        </p:nvSpPr>
        <p:spPr>
          <a:xfrm>
            <a:off x="0" y="2200320"/>
            <a:ext cx="9143640" cy="360"/>
          </a:xfrm>
          <a:prstGeom prst="rect">
            <a:avLst/>
          </a:prstGeom>
          <a:noFill/>
          <a:ln w="0">
            <a:noFill/>
          </a:ln>
        </p:spPr>
        <p:style>
          <a:lnRef idx="0"/>
          <a:fillRef idx="0"/>
          <a:effectRef idx="0"/>
          <a:fontRef idx="minor"/>
        </p:style>
        <p:txBody>
          <a:bodyPr lIns="90000" rIns="90000" tIns="-44280" bIns="-44280" anchor="t">
            <a:spAutoFit/>
          </a:bodyPr>
          <a:p>
            <a:pPr>
              <a:lnSpc>
                <a:spcPct val="100000"/>
              </a:lnSpc>
            </a:pPr>
            <a:endParaRPr b="0" lang="en-US" sz="2400" spc="-1" strike="noStrike">
              <a:solidFill>
                <a:srgbClr val="000000"/>
              </a:solidFill>
              <a:latin typeface="Arial"/>
              <a:ea typeface="ＭＳ Ｐゴシック"/>
            </a:endParaRPr>
          </a:p>
        </p:txBody>
      </p:sp>
      <p:grpSp>
        <p:nvGrpSpPr>
          <p:cNvPr id="229" name="Group 6"/>
          <p:cNvGrpSpPr/>
          <p:nvPr/>
        </p:nvGrpSpPr>
        <p:grpSpPr>
          <a:xfrm>
            <a:off x="57240" y="1019160"/>
            <a:ext cx="9143640" cy="2242800"/>
            <a:chOff x="57240" y="1019160"/>
            <a:chExt cx="9143640" cy="2242800"/>
          </a:xfrm>
        </p:grpSpPr>
        <p:pic>
          <p:nvPicPr>
            <p:cNvPr id="230" name="Picture 7" descr="Edna Krabappel"/>
            <p:cNvPicPr/>
            <p:nvPr/>
          </p:nvPicPr>
          <p:blipFill>
            <a:blip r:embed="rId1"/>
            <a:stretch/>
          </p:blipFill>
          <p:spPr>
            <a:xfrm>
              <a:off x="330120" y="1252440"/>
              <a:ext cx="813960" cy="1758600"/>
            </a:xfrm>
            <a:prstGeom prst="rect">
              <a:avLst/>
            </a:prstGeom>
            <a:ln w="0">
              <a:noFill/>
            </a:ln>
          </p:spPr>
        </p:pic>
        <p:pic>
          <p:nvPicPr>
            <p:cNvPr id="231" name="Picture 8" descr="Principal Seymour  Skinner"/>
            <p:cNvPicPr/>
            <p:nvPr/>
          </p:nvPicPr>
          <p:blipFill>
            <a:blip r:embed="rId2"/>
            <a:stretch/>
          </p:blipFill>
          <p:spPr>
            <a:xfrm>
              <a:off x="4403880" y="1314360"/>
              <a:ext cx="815760" cy="1752120"/>
            </a:xfrm>
            <a:prstGeom prst="rect">
              <a:avLst/>
            </a:prstGeom>
            <a:ln w="0">
              <a:noFill/>
            </a:ln>
          </p:spPr>
        </p:pic>
        <p:sp>
          <p:nvSpPr>
            <p:cNvPr id="232" name="Rectangle 9"/>
            <p:cNvSpPr/>
            <p:nvPr/>
          </p:nvSpPr>
          <p:spPr>
            <a:xfrm>
              <a:off x="57240" y="2166840"/>
              <a:ext cx="9143640" cy="1080"/>
            </a:xfrm>
            <a:prstGeom prst="rect">
              <a:avLst/>
            </a:prstGeom>
            <a:noFill/>
            <a:ln w="0">
              <a:noFill/>
            </a:ln>
          </p:spPr>
          <p:style>
            <a:lnRef idx="0"/>
            <a:fillRef idx="0"/>
            <a:effectRef idx="0"/>
            <a:fontRef idx="minor"/>
          </p:style>
          <p:txBody>
            <a:bodyPr lIns="90000" rIns="90000" tIns="-43560" bIns="-43560" anchor="t">
              <a:spAutoFit/>
            </a:bodyPr>
            <a:p>
              <a:pPr>
                <a:lnSpc>
                  <a:spcPct val="100000"/>
                </a:lnSpc>
              </a:pPr>
              <a:endParaRPr b="0" lang="en-US" sz="2400" spc="-1" strike="noStrike">
                <a:solidFill>
                  <a:srgbClr val="000000"/>
                </a:solidFill>
                <a:latin typeface="Arial"/>
                <a:ea typeface="ＭＳ Ｐゴシック"/>
              </a:endParaRPr>
            </a:p>
          </p:txBody>
        </p:sp>
        <p:pic>
          <p:nvPicPr>
            <p:cNvPr id="233" name="Picture 10" descr="Groundskeeper Willie"/>
            <p:cNvPicPr/>
            <p:nvPr/>
          </p:nvPicPr>
          <p:blipFill>
            <a:blip r:embed="rId3"/>
            <a:stretch/>
          </p:blipFill>
          <p:spPr>
            <a:xfrm>
              <a:off x="6243480" y="1460520"/>
              <a:ext cx="902880" cy="1377720"/>
            </a:xfrm>
            <a:prstGeom prst="rect">
              <a:avLst/>
            </a:prstGeom>
            <a:ln w="0">
              <a:noFill/>
            </a:ln>
          </p:spPr>
        </p:pic>
        <p:pic>
          <p:nvPicPr>
            <p:cNvPr id="234" name="Picture 11" descr=""/>
            <p:cNvPicPr/>
            <p:nvPr/>
          </p:nvPicPr>
          <p:blipFill>
            <a:blip r:embed="rId4"/>
            <a:stretch/>
          </p:blipFill>
          <p:spPr>
            <a:xfrm>
              <a:off x="2379600" y="1373040"/>
              <a:ext cx="1007640" cy="1498320"/>
            </a:xfrm>
            <a:prstGeom prst="rect">
              <a:avLst/>
            </a:prstGeom>
            <a:ln w="0">
              <a:noFill/>
            </a:ln>
          </p:spPr>
        </p:pic>
        <p:pic>
          <p:nvPicPr>
            <p:cNvPr id="235" name="Picture 12" descr=""/>
            <p:cNvPicPr/>
            <p:nvPr/>
          </p:nvPicPr>
          <p:blipFill>
            <a:blip r:embed="rId5"/>
            <a:stretch/>
          </p:blipFill>
          <p:spPr>
            <a:xfrm>
              <a:off x="7929720" y="1195560"/>
              <a:ext cx="920520" cy="1661760"/>
            </a:xfrm>
            <a:prstGeom prst="rect">
              <a:avLst/>
            </a:prstGeom>
            <a:ln w="0">
              <a:noFill/>
            </a:ln>
          </p:spPr>
        </p:pic>
        <p:pic>
          <p:nvPicPr>
            <p:cNvPr id="236" name="Picture 13" descr=""/>
            <p:cNvPicPr/>
            <p:nvPr/>
          </p:nvPicPr>
          <p:blipFill>
            <a:blip r:embed="rId6"/>
            <a:stretch/>
          </p:blipFill>
          <p:spPr>
            <a:xfrm>
              <a:off x="1292400" y="1279440"/>
              <a:ext cx="939600" cy="1625400"/>
            </a:xfrm>
            <a:prstGeom prst="rect">
              <a:avLst/>
            </a:prstGeom>
            <a:ln w="0">
              <a:noFill/>
            </a:ln>
          </p:spPr>
        </p:pic>
        <p:pic>
          <p:nvPicPr>
            <p:cNvPr id="237" name="Picture 14" descr=""/>
            <p:cNvPicPr/>
            <p:nvPr/>
          </p:nvPicPr>
          <p:blipFill>
            <a:blip r:embed="rId7"/>
            <a:stretch/>
          </p:blipFill>
          <p:spPr>
            <a:xfrm>
              <a:off x="3535200" y="1730520"/>
              <a:ext cx="720360" cy="1188720"/>
            </a:xfrm>
            <a:prstGeom prst="rect">
              <a:avLst/>
            </a:prstGeom>
            <a:ln w="0">
              <a:noFill/>
            </a:ln>
          </p:spPr>
        </p:pic>
        <p:pic>
          <p:nvPicPr>
            <p:cNvPr id="238" name="Picture 15" descr=""/>
            <p:cNvPicPr/>
            <p:nvPr/>
          </p:nvPicPr>
          <p:blipFill>
            <a:blip r:embed="rId8"/>
            <a:stretch/>
          </p:blipFill>
          <p:spPr>
            <a:xfrm>
              <a:off x="7294680" y="1739880"/>
              <a:ext cx="485280" cy="1103040"/>
            </a:xfrm>
            <a:prstGeom prst="rect">
              <a:avLst/>
            </a:prstGeom>
            <a:ln w="0">
              <a:noFill/>
            </a:ln>
          </p:spPr>
        </p:pic>
        <p:pic>
          <p:nvPicPr>
            <p:cNvPr id="239" name="Picture 16" descr="C:\Documents and Settings\eamonn\Desktop\bios_family_marge.gif"/>
            <p:cNvPicPr/>
            <p:nvPr/>
          </p:nvPicPr>
          <p:blipFill>
            <a:blip r:embed="rId9"/>
            <a:stretch/>
          </p:blipFill>
          <p:spPr>
            <a:xfrm>
              <a:off x="5367240" y="1019160"/>
              <a:ext cx="728280" cy="2242800"/>
            </a:xfrm>
            <a:prstGeom prst="rect">
              <a:avLst/>
            </a:prstGeom>
            <a:ln w="0">
              <a:noFill/>
            </a:ln>
          </p:spPr>
        </p:pic>
      </p:grpSp>
      <p:sp>
        <p:nvSpPr>
          <p:cNvPr id="240" name="Rectangle 18"/>
          <p:cNvSpPr/>
          <p:nvPr/>
        </p:nvSpPr>
        <p:spPr>
          <a:xfrm>
            <a:off x="2400480" y="3776760"/>
            <a:ext cx="5409720" cy="360"/>
          </a:xfrm>
          <a:prstGeom prst="rect">
            <a:avLst/>
          </a:prstGeom>
          <a:noFill/>
          <a:ln w="0">
            <a:noFill/>
          </a:ln>
        </p:spPr>
        <p:style>
          <a:lnRef idx="0"/>
          <a:fillRef idx="0"/>
          <a:effectRef idx="0"/>
          <a:fontRef idx="minor"/>
        </p:style>
        <p:txBody>
          <a:bodyPr lIns="90000" rIns="90000" tIns="-44280" bIns="-44280" anchor="t">
            <a:spAutoFit/>
          </a:bodyPr>
          <a:p>
            <a:pPr>
              <a:lnSpc>
                <a:spcPct val="100000"/>
              </a:lnSpc>
            </a:pPr>
            <a:endParaRPr b="0" lang="en-US" sz="2400" spc="-1" strike="noStrike">
              <a:solidFill>
                <a:srgbClr val="000000"/>
              </a:solidFill>
              <a:latin typeface="Arial"/>
              <a:ea typeface="ＭＳ Ｐゴシック"/>
            </a:endParaRPr>
          </a:p>
        </p:txBody>
      </p:sp>
      <p:grpSp>
        <p:nvGrpSpPr>
          <p:cNvPr id="241" name="Group 19"/>
          <p:cNvGrpSpPr/>
          <p:nvPr/>
        </p:nvGrpSpPr>
        <p:grpSpPr>
          <a:xfrm>
            <a:off x="150840" y="3909960"/>
            <a:ext cx="8743680" cy="2481120"/>
            <a:chOff x="150840" y="3909960"/>
            <a:chExt cx="8743680" cy="2481120"/>
          </a:xfrm>
        </p:grpSpPr>
        <p:grpSp>
          <p:nvGrpSpPr>
            <p:cNvPr id="242" name="Group 20"/>
            <p:cNvGrpSpPr/>
            <p:nvPr/>
          </p:nvGrpSpPr>
          <p:grpSpPr>
            <a:xfrm>
              <a:off x="189000" y="4257720"/>
              <a:ext cx="8705520" cy="2133360"/>
              <a:chOff x="189000" y="4257720"/>
              <a:chExt cx="8705520" cy="2133360"/>
            </a:xfrm>
          </p:grpSpPr>
          <p:grpSp>
            <p:nvGrpSpPr>
              <p:cNvPr id="243" name="Group 21"/>
              <p:cNvGrpSpPr/>
              <p:nvPr/>
            </p:nvGrpSpPr>
            <p:grpSpPr>
              <a:xfrm>
                <a:off x="189000" y="4257720"/>
                <a:ext cx="3628800" cy="2133360"/>
                <a:chOff x="189000" y="4257720"/>
                <a:chExt cx="3628800" cy="2133360"/>
              </a:xfrm>
            </p:grpSpPr>
            <p:sp>
              <p:nvSpPr>
                <p:cNvPr id="244" name="Rectangle 22"/>
                <p:cNvSpPr/>
                <p:nvPr/>
              </p:nvSpPr>
              <p:spPr>
                <a:xfrm>
                  <a:off x="189000" y="4257720"/>
                  <a:ext cx="1714320" cy="2133360"/>
                </a:xfrm>
                <a:prstGeom prst="rect">
                  <a:avLst/>
                </a:prstGeom>
                <a:solidFill>
                  <a:srgbClr val="ffffff"/>
                </a:solidFill>
                <a:ln w="1587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5" name="Rectangle 23"/>
                <p:cNvSpPr/>
                <p:nvPr/>
              </p:nvSpPr>
              <p:spPr>
                <a:xfrm>
                  <a:off x="2103480" y="4257720"/>
                  <a:ext cx="1714320" cy="2133360"/>
                </a:xfrm>
                <a:prstGeom prst="rect">
                  <a:avLst/>
                </a:prstGeom>
                <a:solidFill>
                  <a:srgbClr val="ffffff"/>
                </a:solidFill>
                <a:ln w="1587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grpSp>
          <p:grpSp>
            <p:nvGrpSpPr>
              <p:cNvPr id="246" name="Group 24"/>
              <p:cNvGrpSpPr/>
              <p:nvPr/>
            </p:nvGrpSpPr>
            <p:grpSpPr>
              <a:xfrm>
                <a:off x="5265720" y="4257720"/>
                <a:ext cx="3628800" cy="2133360"/>
                <a:chOff x="5265720" y="4257720"/>
                <a:chExt cx="3628800" cy="2133360"/>
              </a:xfrm>
            </p:grpSpPr>
            <p:sp>
              <p:nvSpPr>
                <p:cNvPr id="247" name="Rectangle 25"/>
                <p:cNvSpPr/>
                <p:nvPr/>
              </p:nvSpPr>
              <p:spPr>
                <a:xfrm>
                  <a:off x="5265720" y="4257720"/>
                  <a:ext cx="1714320" cy="2133360"/>
                </a:xfrm>
                <a:prstGeom prst="rect">
                  <a:avLst/>
                </a:prstGeom>
                <a:solidFill>
                  <a:srgbClr val="ffffff"/>
                </a:solidFill>
                <a:ln w="1587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8" name="Rectangle 26"/>
                <p:cNvSpPr/>
                <p:nvPr/>
              </p:nvSpPr>
              <p:spPr>
                <a:xfrm>
                  <a:off x="7180200" y="4257720"/>
                  <a:ext cx="1714320" cy="2133360"/>
                </a:xfrm>
                <a:prstGeom prst="rect">
                  <a:avLst/>
                </a:prstGeom>
                <a:solidFill>
                  <a:srgbClr val="ffffff"/>
                </a:solidFill>
                <a:ln w="1587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grpSp>
        </p:grpSp>
        <p:sp>
          <p:nvSpPr>
            <p:cNvPr id="249" name="Rectangle 27"/>
            <p:cNvSpPr/>
            <p:nvPr/>
          </p:nvSpPr>
          <p:spPr>
            <a:xfrm>
              <a:off x="150840" y="3909960"/>
              <a:ext cx="5409720" cy="1080"/>
            </a:xfrm>
            <a:prstGeom prst="rect">
              <a:avLst/>
            </a:prstGeom>
            <a:solidFill>
              <a:srgbClr val="ffffff"/>
            </a:solidFill>
            <a:ln w="0">
              <a:noFill/>
            </a:ln>
          </p:spPr>
          <p:style>
            <a:lnRef idx="0"/>
            <a:fillRef idx="0"/>
            <a:effectRef idx="0"/>
            <a:fontRef idx="minor"/>
          </p:style>
          <p:txBody>
            <a:bodyPr lIns="90000" rIns="90000" tIns="-43560" bIns="-43560" anchor="t">
              <a:spAutoFit/>
            </a:bodyPr>
            <a:p>
              <a:pPr>
                <a:lnSpc>
                  <a:spcPct val="100000"/>
                </a:lnSpc>
              </a:pPr>
              <a:endParaRPr b="0" lang="en-US" sz="2400" spc="-1" strike="noStrike">
                <a:solidFill>
                  <a:srgbClr val="000000"/>
                </a:solidFill>
                <a:latin typeface="Arial"/>
                <a:ea typeface="ＭＳ Ｐゴシック"/>
              </a:endParaRPr>
            </a:p>
          </p:txBody>
        </p:sp>
        <p:pic>
          <p:nvPicPr>
            <p:cNvPr id="250" name="Picture 28" descr="Edna Krabappel"/>
            <p:cNvPicPr/>
            <p:nvPr/>
          </p:nvPicPr>
          <p:blipFill>
            <a:blip r:embed="rId10"/>
            <a:stretch/>
          </p:blipFill>
          <p:spPr>
            <a:xfrm>
              <a:off x="2417760" y="5302080"/>
              <a:ext cx="480600" cy="1041120"/>
            </a:xfrm>
            <a:prstGeom prst="rect">
              <a:avLst/>
            </a:prstGeom>
            <a:ln w="0">
              <a:noFill/>
            </a:ln>
          </p:spPr>
        </p:pic>
        <p:pic>
          <p:nvPicPr>
            <p:cNvPr id="251" name="Picture 29" descr="Principal Seymour  Skinner"/>
            <p:cNvPicPr/>
            <p:nvPr/>
          </p:nvPicPr>
          <p:blipFill>
            <a:blip r:embed="rId11"/>
            <a:stretch/>
          </p:blipFill>
          <p:spPr>
            <a:xfrm>
              <a:off x="3122640" y="4319640"/>
              <a:ext cx="482400" cy="1036440"/>
            </a:xfrm>
            <a:prstGeom prst="rect">
              <a:avLst/>
            </a:prstGeom>
            <a:ln w="0">
              <a:noFill/>
            </a:ln>
          </p:spPr>
        </p:pic>
        <p:pic>
          <p:nvPicPr>
            <p:cNvPr id="252" name="Picture 30" descr="Groundskeeper Willie"/>
            <p:cNvPicPr/>
            <p:nvPr/>
          </p:nvPicPr>
          <p:blipFill>
            <a:blip r:embed="rId12"/>
            <a:stretch/>
          </p:blipFill>
          <p:spPr>
            <a:xfrm>
              <a:off x="2382840" y="4348080"/>
              <a:ext cx="533160" cy="815760"/>
            </a:xfrm>
            <a:prstGeom prst="rect">
              <a:avLst/>
            </a:prstGeom>
            <a:ln w="0">
              <a:noFill/>
            </a:ln>
          </p:spPr>
        </p:pic>
        <p:pic>
          <p:nvPicPr>
            <p:cNvPr id="253" name="Picture 31" descr=""/>
            <p:cNvPicPr/>
            <p:nvPr/>
          </p:nvPicPr>
          <p:blipFill>
            <a:blip r:embed="rId13"/>
            <a:stretch/>
          </p:blipFill>
          <p:spPr>
            <a:xfrm>
              <a:off x="3125880" y="5402160"/>
              <a:ext cx="595080" cy="885600"/>
            </a:xfrm>
            <a:prstGeom prst="rect">
              <a:avLst/>
            </a:prstGeom>
            <a:ln w="0">
              <a:noFill/>
            </a:ln>
          </p:spPr>
        </p:pic>
        <p:pic>
          <p:nvPicPr>
            <p:cNvPr id="254" name="Picture 32" descr=""/>
            <p:cNvPicPr/>
            <p:nvPr/>
          </p:nvPicPr>
          <p:blipFill>
            <a:blip r:embed="rId14"/>
            <a:stretch/>
          </p:blipFill>
          <p:spPr>
            <a:xfrm>
              <a:off x="1312920" y="4287960"/>
              <a:ext cx="544320" cy="982440"/>
            </a:xfrm>
            <a:prstGeom prst="rect">
              <a:avLst/>
            </a:prstGeom>
            <a:ln w="0">
              <a:noFill/>
            </a:ln>
          </p:spPr>
        </p:pic>
        <p:pic>
          <p:nvPicPr>
            <p:cNvPr id="255" name="Picture 33" descr=""/>
            <p:cNvPicPr/>
            <p:nvPr/>
          </p:nvPicPr>
          <p:blipFill>
            <a:blip r:embed="rId15"/>
            <a:stretch/>
          </p:blipFill>
          <p:spPr>
            <a:xfrm>
              <a:off x="747720" y="4624560"/>
              <a:ext cx="595080" cy="1026720"/>
            </a:xfrm>
            <a:prstGeom prst="rect">
              <a:avLst/>
            </a:prstGeom>
            <a:ln w="0">
              <a:noFill/>
            </a:ln>
          </p:spPr>
        </p:pic>
        <p:pic>
          <p:nvPicPr>
            <p:cNvPr id="256" name="Picture 34" descr=""/>
            <p:cNvPicPr/>
            <p:nvPr/>
          </p:nvPicPr>
          <p:blipFill>
            <a:blip r:embed="rId16"/>
            <a:stretch/>
          </p:blipFill>
          <p:spPr>
            <a:xfrm>
              <a:off x="1341360" y="5537160"/>
              <a:ext cx="426600" cy="703080"/>
            </a:xfrm>
            <a:prstGeom prst="rect">
              <a:avLst/>
            </a:prstGeom>
            <a:ln w="0">
              <a:noFill/>
            </a:ln>
          </p:spPr>
        </p:pic>
        <p:pic>
          <p:nvPicPr>
            <p:cNvPr id="257" name="Picture 35" descr=""/>
            <p:cNvPicPr/>
            <p:nvPr/>
          </p:nvPicPr>
          <p:blipFill>
            <a:blip r:embed="rId17"/>
            <a:stretch/>
          </p:blipFill>
          <p:spPr>
            <a:xfrm>
              <a:off x="727200" y="5686560"/>
              <a:ext cx="286920" cy="651960"/>
            </a:xfrm>
            <a:prstGeom prst="rect">
              <a:avLst/>
            </a:prstGeom>
            <a:ln w="0">
              <a:noFill/>
            </a:ln>
          </p:spPr>
        </p:pic>
        <p:pic>
          <p:nvPicPr>
            <p:cNvPr id="258" name="Picture 36" descr="C:\Documents and Settings\eamonn\Desktop\bios_family_marge.gif"/>
            <p:cNvPicPr/>
            <p:nvPr/>
          </p:nvPicPr>
          <p:blipFill>
            <a:blip r:embed="rId18"/>
            <a:stretch/>
          </p:blipFill>
          <p:spPr>
            <a:xfrm>
              <a:off x="244440" y="4392720"/>
              <a:ext cx="431280" cy="1326960"/>
            </a:xfrm>
            <a:prstGeom prst="rect">
              <a:avLst/>
            </a:prstGeom>
            <a:ln w="0">
              <a:noFill/>
            </a:ln>
          </p:spPr>
        </p:pic>
        <p:pic>
          <p:nvPicPr>
            <p:cNvPr id="259" name="Picture 37" descr="Edna Krabappel"/>
            <p:cNvPicPr/>
            <p:nvPr/>
          </p:nvPicPr>
          <p:blipFill>
            <a:blip r:embed="rId19"/>
            <a:stretch/>
          </p:blipFill>
          <p:spPr>
            <a:xfrm>
              <a:off x="6008760" y="4378320"/>
              <a:ext cx="480600" cy="1041120"/>
            </a:xfrm>
            <a:prstGeom prst="rect">
              <a:avLst/>
            </a:prstGeom>
            <a:ln w="0">
              <a:noFill/>
            </a:ln>
          </p:spPr>
        </p:pic>
        <p:pic>
          <p:nvPicPr>
            <p:cNvPr id="260" name="Picture 38" descr="Principal Seymour  Skinner"/>
            <p:cNvPicPr/>
            <p:nvPr/>
          </p:nvPicPr>
          <p:blipFill>
            <a:blip r:embed="rId20"/>
            <a:stretch/>
          </p:blipFill>
          <p:spPr>
            <a:xfrm>
              <a:off x="8361360" y="5329080"/>
              <a:ext cx="482400" cy="1036440"/>
            </a:xfrm>
            <a:prstGeom prst="rect">
              <a:avLst/>
            </a:prstGeom>
            <a:ln w="0">
              <a:noFill/>
            </a:ln>
          </p:spPr>
        </p:pic>
        <p:pic>
          <p:nvPicPr>
            <p:cNvPr id="261" name="Picture 39" descr="Groundskeeper Willie"/>
            <p:cNvPicPr/>
            <p:nvPr/>
          </p:nvPicPr>
          <p:blipFill>
            <a:blip r:embed="rId21"/>
            <a:stretch/>
          </p:blipFill>
          <p:spPr>
            <a:xfrm>
              <a:off x="7783560" y="5462640"/>
              <a:ext cx="533160" cy="815760"/>
            </a:xfrm>
            <a:prstGeom prst="rect">
              <a:avLst/>
            </a:prstGeom>
            <a:ln w="0">
              <a:noFill/>
            </a:ln>
          </p:spPr>
        </p:pic>
        <p:pic>
          <p:nvPicPr>
            <p:cNvPr id="262" name="Picture 40" descr=""/>
            <p:cNvPicPr/>
            <p:nvPr/>
          </p:nvPicPr>
          <p:blipFill>
            <a:blip r:embed="rId22"/>
            <a:stretch/>
          </p:blipFill>
          <p:spPr>
            <a:xfrm>
              <a:off x="7640640" y="4287960"/>
              <a:ext cx="595080" cy="885600"/>
            </a:xfrm>
            <a:prstGeom prst="rect">
              <a:avLst/>
            </a:prstGeom>
            <a:ln w="0">
              <a:noFill/>
            </a:ln>
          </p:spPr>
        </p:pic>
        <p:pic>
          <p:nvPicPr>
            <p:cNvPr id="263" name="Picture 41" descr=""/>
            <p:cNvPicPr/>
            <p:nvPr/>
          </p:nvPicPr>
          <p:blipFill>
            <a:blip r:embed="rId23"/>
            <a:stretch/>
          </p:blipFill>
          <p:spPr>
            <a:xfrm>
              <a:off x="8294760" y="4307040"/>
              <a:ext cx="544320" cy="982440"/>
            </a:xfrm>
            <a:prstGeom prst="rect">
              <a:avLst/>
            </a:prstGeom>
            <a:ln w="0">
              <a:noFill/>
            </a:ln>
          </p:spPr>
        </p:pic>
        <p:pic>
          <p:nvPicPr>
            <p:cNvPr id="264" name="Picture 42" descr=""/>
            <p:cNvPicPr/>
            <p:nvPr/>
          </p:nvPicPr>
          <p:blipFill>
            <a:blip r:embed="rId24"/>
            <a:stretch/>
          </p:blipFill>
          <p:spPr>
            <a:xfrm>
              <a:off x="7205760" y="5403960"/>
              <a:ext cx="556920" cy="961560"/>
            </a:xfrm>
            <a:prstGeom prst="rect">
              <a:avLst/>
            </a:prstGeom>
            <a:ln w="0">
              <a:noFill/>
            </a:ln>
          </p:spPr>
        </p:pic>
        <p:pic>
          <p:nvPicPr>
            <p:cNvPr id="265" name="Picture 43" descr=""/>
            <p:cNvPicPr/>
            <p:nvPr/>
          </p:nvPicPr>
          <p:blipFill>
            <a:blip r:embed="rId25"/>
            <a:stretch/>
          </p:blipFill>
          <p:spPr>
            <a:xfrm>
              <a:off x="7284960" y="4575240"/>
              <a:ext cx="426600" cy="703080"/>
            </a:xfrm>
            <a:prstGeom prst="rect">
              <a:avLst/>
            </a:prstGeom>
            <a:ln w="0">
              <a:noFill/>
            </a:ln>
          </p:spPr>
        </p:pic>
        <p:pic>
          <p:nvPicPr>
            <p:cNvPr id="266" name="Picture 44" descr=""/>
            <p:cNvPicPr/>
            <p:nvPr/>
          </p:nvPicPr>
          <p:blipFill>
            <a:blip r:embed="rId26"/>
            <a:stretch/>
          </p:blipFill>
          <p:spPr>
            <a:xfrm>
              <a:off x="5870520" y="5591160"/>
              <a:ext cx="286920" cy="651960"/>
            </a:xfrm>
            <a:prstGeom prst="rect">
              <a:avLst/>
            </a:prstGeom>
            <a:ln w="0">
              <a:noFill/>
            </a:ln>
          </p:spPr>
        </p:pic>
        <p:pic>
          <p:nvPicPr>
            <p:cNvPr id="267" name="Picture 45" descr="C:\Documents and Settings\eamonn\Desktop\bios_family_marge.gif"/>
            <p:cNvPicPr/>
            <p:nvPr/>
          </p:nvPicPr>
          <p:blipFill>
            <a:blip r:embed="rId27"/>
            <a:stretch/>
          </p:blipFill>
          <p:spPr>
            <a:xfrm>
              <a:off x="5359320" y="4325760"/>
              <a:ext cx="431280" cy="1326960"/>
            </a:xfrm>
            <a:prstGeom prst="rect">
              <a:avLst/>
            </a:prstGeom>
            <a:ln w="0">
              <a:noFill/>
            </a:ln>
          </p:spPr>
        </p:pic>
      </p:grpSp>
      <p:sp>
        <p:nvSpPr>
          <p:cNvPr id="268" name="Text Box 46"/>
          <p:cNvSpPr/>
          <p:nvPr/>
        </p:nvSpPr>
        <p:spPr>
          <a:xfrm>
            <a:off x="1839960" y="6389640"/>
            <a:ext cx="2276280" cy="36396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800" spc="-1" strike="noStrike">
                <a:solidFill>
                  <a:srgbClr val="000000"/>
                </a:solidFill>
                <a:latin typeface="Arial"/>
                <a:ea typeface="ＭＳ Ｐゴシック"/>
              </a:rPr>
              <a:t>School Employees</a:t>
            </a:r>
            <a:r>
              <a:rPr b="0" lang="en-US" sz="1600" spc="-1" strike="noStrike">
                <a:solidFill>
                  <a:srgbClr val="000000"/>
                </a:solidFill>
                <a:latin typeface="Arial"/>
                <a:ea typeface="ＭＳ Ｐゴシック"/>
              </a:rPr>
              <a:t> </a:t>
            </a:r>
            <a:endParaRPr b="0" lang="en-GB" sz="1600" spc="-1" strike="noStrike">
              <a:solidFill>
                <a:srgbClr val="000000"/>
              </a:solidFill>
              <a:latin typeface="Arial"/>
            </a:endParaRPr>
          </a:p>
        </p:txBody>
      </p:sp>
      <p:sp>
        <p:nvSpPr>
          <p:cNvPr id="269" name="Text Box 47"/>
          <p:cNvSpPr/>
          <p:nvPr/>
        </p:nvSpPr>
        <p:spPr>
          <a:xfrm>
            <a:off x="0" y="6364440"/>
            <a:ext cx="2069640" cy="39456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000000"/>
                </a:solidFill>
                <a:latin typeface="Arial"/>
                <a:ea typeface="ＭＳ Ｐゴシック"/>
              </a:rPr>
              <a:t>Simpson's Family</a:t>
            </a:r>
            <a:r>
              <a:rPr b="0" lang="en-US" sz="2000" spc="-1" strike="noStrike">
                <a:solidFill>
                  <a:srgbClr val="000000"/>
                </a:solidFill>
                <a:latin typeface="Arial"/>
                <a:ea typeface="ＭＳ Ｐゴシック"/>
              </a:rPr>
              <a:t> </a:t>
            </a:r>
            <a:endParaRPr b="0" lang="en-GB" sz="2000" spc="-1" strike="noStrike">
              <a:solidFill>
                <a:srgbClr val="000000"/>
              </a:solidFill>
              <a:latin typeface="Arial"/>
            </a:endParaRPr>
          </a:p>
        </p:txBody>
      </p:sp>
      <p:sp>
        <p:nvSpPr>
          <p:cNvPr id="270" name="Text Box 48"/>
          <p:cNvSpPr/>
          <p:nvPr/>
        </p:nvSpPr>
        <p:spPr>
          <a:xfrm>
            <a:off x="7107120" y="6364440"/>
            <a:ext cx="1839600" cy="39456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2000" spc="-1" strike="noStrike">
                <a:solidFill>
                  <a:srgbClr val="000000"/>
                </a:solidFill>
                <a:latin typeface="Arial"/>
                <a:ea typeface="ＭＳ Ｐゴシック"/>
              </a:rPr>
              <a:t>Males</a:t>
            </a:r>
            <a:r>
              <a:rPr b="0" lang="en-US" sz="1600" spc="-1" strike="noStrike">
                <a:solidFill>
                  <a:srgbClr val="000000"/>
                </a:solidFill>
                <a:latin typeface="Arial"/>
                <a:ea typeface="ＭＳ Ｐゴシック"/>
              </a:rPr>
              <a:t> </a:t>
            </a:r>
            <a:endParaRPr b="0" lang="en-GB" sz="1600" spc="-1" strike="noStrike">
              <a:solidFill>
                <a:srgbClr val="000000"/>
              </a:solidFill>
              <a:latin typeface="Arial"/>
            </a:endParaRPr>
          </a:p>
        </p:txBody>
      </p:sp>
      <p:sp>
        <p:nvSpPr>
          <p:cNvPr id="271" name="Text Box 49"/>
          <p:cNvSpPr/>
          <p:nvPr/>
        </p:nvSpPr>
        <p:spPr>
          <a:xfrm>
            <a:off x="5173560" y="6364440"/>
            <a:ext cx="1839600" cy="39456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2000" spc="-1" strike="noStrike">
                <a:solidFill>
                  <a:srgbClr val="000000"/>
                </a:solidFill>
                <a:latin typeface="Arial"/>
                <a:ea typeface="ＭＳ Ｐゴシック"/>
              </a:rPr>
              <a:t>Females</a:t>
            </a:r>
            <a:r>
              <a:rPr b="0" lang="en-US" sz="1600" spc="-1" strike="noStrike">
                <a:solidFill>
                  <a:srgbClr val="000000"/>
                </a:solidFill>
                <a:latin typeface="Arial"/>
                <a:ea typeface="ＭＳ Ｐゴシック"/>
              </a:rPr>
              <a:t> </a:t>
            </a:r>
            <a:endParaRPr b="0" lang="en-GB" sz="1600" spc="-1" strike="noStrike">
              <a:solidFill>
                <a:srgbClr val="000000"/>
              </a:solidFill>
              <a:latin typeface="Arial"/>
            </a:endParaRPr>
          </a:p>
        </p:txBody>
      </p:sp>
      <p:sp>
        <p:nvSpPr>
          <p:cNvPr id="272" name="Text Box 50"/>
          <p:cNvSpPr/>
          <p:nvPr/>
        </p:nvSpPr>
        <p:spPr>
          <a:xfrm>
            <a:off x="2498400" y="3511440"/>
            <a:ext cx="4858200" cy="638280"/>
          </a:xfrm>
          <a:prstGeom prst="rect">
            <a:avLst/>
          </a:prstGeom>
          <a:noFill/>
          <a:ln w="9525">
            <a:noFill/>
          </a:ln>
        </p:spPr>
        <p:style>
          <a:lnRef idx="0"/>
          <a:fillRef idx="0"/>
          <a:effectRef idx="0"/>
          <a:fontRef idx="minor"/>
        </p:style>
        <p:txBody>
          <a:bodyPr wrap="none" lIns="90000" rIns="90000" tIns="45000" bIns="45000" anchor="t">
            <a:spAutoFit/>
          </a:bodyPr>
          <a:p>
            <a:pPr>
              <a:lnSpc>
                <a:spcPct val="100000"/>
              </a:lnSpc>
            </a:pPr>
            <a:r>
              <a:rPr b="0" lang="en-US" sz="3600" spc="-1" strike="noStrike">
                <a:solidFill>
                  <a:srgbClr val="1f497d"/>
                </a:solidFill>
                <a:latin typeface="Arial"/>
                <a:ea typeface="ＭＳ Ｐゴシック"/>
              </a:rPr>
              <a:t>Clustering is subjective</a:t>
            </a:r>
            <a:endParaRPr b="0" lang="en-GB" sz="3600" spc="-1" strike="noStrike">
              <a:solidFill>
                <a:srgbClr val="000000"/>
              </a:solidFill>
              <a:latin typeface="Arial"/>
            </a:endParaRPr>
          </a:p>
        </p:txBody>
      </p:sp>
      <p:sp>
        <p:nvSpPr>
          <p:cNvPr id="273" name="Text Box 51"/>
          <p:cNvSpPr/>
          <p:nvPr/>
        </p:nvSpPr>
        <p:spPr>
          <a:xfrm>
            <a:off x="86040" y="181080"/>
            <a:ext cx="7133400" cy="516240"/>
          </a:xfrm>
          <a:prstGeom prst="rect">
            <a:avLst/>
          </a:prstGeom>
          <a:noFill/>
          <a:ln w="9525">
            <a:noFill/>
          </a:ln>
        </p:spPr>
        <p:style>
          <a:lnRef idx="0"/>
          <a:fillRef idx="0"/>
          <a:effectRef idx="0"/>
          <a:fontRef idx="minor"/>
        </p:style>
        <p:txBody>
          <a:bodyPr wrap="none" lIns="90000" rIns="90000" tIns="45000" bIns="45000" anchor="t">
            <a:spAutoFit/>
          </a:bodyPr>
          <a:p>
            <a:pPr>
              <a:lnSpc>
                <a:spcPct val="100000"/>
              </a:lnSpc>
            </a:pPr>
            <a:r>
              <a:rPr b="0" lang="en-US" sz="2800" spc="-1" strike="noStrike">
                <a:solidFill>
                  <a:srgbClr val="1f497d"/>
                </a:solidFill>
                <a:latin typeface="Arial"/>
                <a:ea typeface="ＭＳ Ｐゴシック"/>
              </a:rPr>
              <a:t>What is a natural grouping of these objects?</a:t>
            </a:r>
            <a:endParaRPr b="0" lang="en-GB" sz="2800" spc="-1" strike="noStrike">
              <a:solidFill>
                <a:srgbClr val="000000"/>
              </a:solidFill>
              <a:latin typeface="Arial"/>
            </a:endParaRPr>
          </a:p>
        </p:txBody>
      </p:sp>
      <p:sp>
        <p:nvSpPr>
          <p:cNvPr id="274" name="TextBox 50"/>
          <p:cNvSpPr/>
          <p:nvPr/>
        </p:nvSpPr>
        <p:spPr>
          <a:xfrm>
            <a:off x="74880" y="649440"/>
            <a:ext cx="284364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from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5" name="Rectangle 2"/>
          <p:cNvSpPr/>
          <p:nvPr/>
        </p:nvSpPr>
        <p:spPr>
          <a:xfrm>
            <a:off x="228600" y="0"/>
            <a:ext cx="8141760" cy="1142640"/>
          </a:xfrm>
          <a:prstGeom prst="rect">
            <a:avLst/>
          </a:prstGeom>
          <a:noFill/>
          <a:ln w="9525">
            <a:noFill/>
          </a:ln>
        </p:spPr>
        <p:style>
          <a:lnRef idx="0"/>
          <a:fillRef idx="0"/>
          <a:effectRef idx="0"/>
          <a:fontRef idx="minor"/>
        </p:style>
        <p:txBody>
          <a:bodyPr lIns="90000" rIns="90000" tIns="45000" bIns="45000" anchor="ctr">
            <a:noAutofit/>
          </a:bodyPr>
          <a:p>
            <a:pPr>
              <a:lnSpc>
                <a:spcPct val="100000"/>
              </a:lnSpc>
            </a:pPr>
            <a:r>
              <a:rPr b="0" lang="en-US" sz="4400" spc="-1" strike="noStrike">
                <a:solidFill>
                  <a:srgbClr val="1f497d"/>
                </a:solidFill>
                <a:latin typeface="Arial"/>
                <a:ea typeface="ＭＳ Ｐゴシック"/>
              </a:rPr>
              <a:t>What is Similarity?</a:t>
            </a:r>
            <a:endParaRPr b="0" lang="en-GB" sz="4400" spc="-1" strike="noStrike">
              <a:solidFill>
                <a:srgbClr val="000000"/>
              </a:solidFill>
              <a:latin typeface="Arial"/>
            </a:endParaRPr>
          </a:p>
        </p:txBody>
      </p:sp>
      <p:sp>
        <p:nvSpPr>
          <p:cNvPr id="276" name="Text Box 4"/>
          <p:cNvSpPr/>
          <p:nvPr/>
        </p:nvSpPr>
        <p:spPr>
          <a:xfrm>
            <a:off x="7473960" y="1752480"/>
            <a:ext cx="1669680" cy="179316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000000"/>
                </a:solidFill>
                <a:latin typeface="Arial"/>
                <a:ea typeface="ＭＳ Ｐゴシック"/>
              </a:rPr>
              <a:t>Similarity is hard to define, but… </a:t>
            </a:r>
            <a:endParaRPr b="0" lang="en-GB" sz="1600" spc="-1" strike="noStrike">
              <a:solidFill>
                <a:srgbClr val="000000"/>
              </a:solidFill>
              <a:latin typeface="Arial"/>
            </a:endParaRPr>
          </a:p>
          <a:p>
            <a:pPr>
              <a:lnSpc>
                <a:spcPct val="100000"/>
              </a:lnSpc>
            </a:pPr>
            <a:r>
              <a:rPr b="0" lang="en-US" sz="1600" spc="-1" strike="noStrike">
                <a:solidFill>
                  <a:srgbClr val="000000"/>
                </a:solidFill>
                <a:latin typeface="Arial"/>
                <a:ea typeface="ＭＳ Ｐゴシック"/>
              </a:rPr>
              <a:t>“</a:t>
            </a:r>
            <a:r>
              <a:rPr b="0" i="1" lang="en-US" sz="1600" spc="-1" strike="noStrike">
                <a:solidFill>
                  <a:srgbClr val="000000"/>
                </a:solidFill>
                <a:latin typeface="Arial"/>
                <a:ea typeface="ＭＳ Ｐゴシック"/>
              </a:rPr>
              <a:t>We know it when we see it</a:t>
            </a:r>
            <a:r>
              <a:rPr b="0" lang="en-US" sz="1600" spc="-1" strike="noStrike">
                <a:solidFill>
                  <a:srgbClr val="000000"/>
                </a:solidFill>
                <a:latin typeface="Arial"/>
                <a:ea typeface="ＭＳ Ｐゴシック"/>
              </a:rPr>
              <a:t>”</a:t>
            </a:r>
            <a:endParaRPr b="0" lang="en-GB" sz="1600" spc="-1" strike="noStrike">
              <a:solidFill>
                <a:srgbClr val="000000"/>
              </a:solidFill>
              <a:latin typeface="Arial"/>
            </a:endParaRPr>
          </a:p>
          <a:p>
            <a:pPr>
              <a:lnSpc>
                <a:spcPct val="100000"/>
              </a:lnSpc>
            </a:pPr>
            <a:endParaRPr b="0" lang="en-GB" sz="1600" spc="-1" strike="noStrike">
              <a:solidFill>
                <a:srgbClr val="000000"/>
              </a:solidFill>
              <a:latin typeface="Arial"/>
            </a:endParaRPr>
          </a:p>
          <a:p>
            <a:pPr>
              <a:lnSpc>
                <a:spcPct val="100000"/>
              </a:lnSpc>
            </a:pPr>
            <a:r>
              <a:rPr b="0" lang="en-US" sz="1600" spc="-1" strike="noStrike">
                <a:solidFill>
                  <a:srgbClr val="000000"/>
                </a:solidFill>
                <a:latin typeface="Arial"/>
                <a:ea typeface="ＭＳ Ｐゴシック"/>
              </a:rPr>
              <a:t>  </a:t>
            </a:r>
            <a:endParaRPr b="0" lang="en-GB" sz="1600" spc="-1" strike="noStrike">
              <a:solidFill>
                <a:srgbClr val="000000"/>
              </a:solidFill>
              <a:latin typeface="Arial"/>
            </a:endParaRPr>
          </a:p>
        </p:txBody>
      </p:sp>
      <p:pic>
        <p:nvPicPr>
          <p:cNvPr id="277" name="Picture 5" descr=""/>
          <p:cNvPicPr/>
          <p:nvPr/>
        </p:nvPicPr>
        <p:blipFill>
          <a:blip r:embed="rId1"/>
          <a:stretch/>
        </p:blipFill>
        <p:spPr>
          <a:xfrm>
            <a:off x="228600" y="1752480"/>
            <a:ext cx="7156080" cy="4952520"/>
          </a:xfrm>
          <a:prstGeom prst="rect">
            <a:avLst/>
          </a:prstGeom>
          <a:ln w="0">
            <a:noFill/>
          </a:ln>
        </p:spPr>
      </p:pic>
      <p:sp>
        <p:nvSpPr>
          <p:cNvPr id="278" name="TextBox 6"/>
          <p:cNvSpPr/>
          <p:nvPr/>
        </p:nvSpPr>
        <p:spPr>
          <a:xfrm>
            <a:off x="318960" y="9586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9" name="Rectangle 2"/>
          <p:cNvSpPr/>
          <p:nvPr/>
        </p:nvSpPr>
        <p:spPr>
          <a:xfrm>
            <a:off x="0" y="0"/>
            <a:ext cx="9143640" cy="2571480"/>
          </a:xfrm>
          <a:prstGeom prst="rect">
            <a:avLst/>
          </a:prstGeom>
          <a:solidFill>
            <a:srgbClr val="ccffcc"/>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80" name="Rectangle 3"/>
          <p:cNvSpPr/>
          <p:nvPr/>
        </p:nvSpPr>
        <p:spPr>
          <a:xfrm>
            <a:off x="165240" y="0"/>
            <a:ext cx="8291160" cy="990360"/>
          </a:xfrm>
          <a:prstGeom prst="rect">
            <a:avLst/>
          </a:prstGeom>
          <a:noFill/>
          <a:ln w="9525">
            <a:noFill/>
          </a:ln>
        </p:spPr>
        <p:style>
          <a:lnRef idx="0"/>
          <a:fillRef idx="0"/>
          <a:effectRef idx="0"/>
          <a:fontRef idx="minor"/>
        </p:style>
        <p:txBody>
          <a:bodyPr lIns="90000" rIns="90000" tIns="45000" bIns="45000" anchor="ctr">
            <a:noAutofit/>
          </a:bodyPr>
          <a:p>
            <a:pPr>
              <a:lnSpc>
                <a:spcPct val="100000"/>
              </a:lnSpc>
            </a:pPr>
            <a:r>
              <a:rPr b="0" lang="en-US" sz="4400" spc="-1" strike="noStrike">
                <a:solidFill>
                  <a:srgbClr val="1f497d"/>
                </a:solidFill>
                <a:latin typeface="Arial"/>
                <a:ea typeface="ＭＳ Ｐゴシック"/>
              </a:rPr>
              <a:t>Defining Distance Measures</a:t>
            </a:r>
            <a:endParaRPr b="0" lang="en-GB" sz="4400" spc="-1" strike="noStrike">
              <a:solidFill>
                <a:srgbClr val="000000"/>
              </a:solidFill>
              <a:latin typeface="Arial"/>
            </a:endParaRPr>
          </a:p>
        </p:txBody>
      </p:sp>
      <p:sp>
        <p:nvSpPr>
          <p:cNvPr id="281" name="Text Box 4"/>
          <p:cNvSpPr/>
          <p:nvPr/>
        </p:nvSpPr>
        <p:spPr>
          <a:xfrm>
            <a:off x="324000" y="1143000"/>
            <a:ext cx="8610120" cy="1462320"/>
          </a:xfrm>
          <a:prstGeom prst="rect">
            <a:avLst/>
          </a:prstGeom>
          <a:noFill/>
          <a:ln w="0">
            <a:noFill/>
          </a:ln>
        </p:spPr>
        <p:style>
          <a:lnRef idx="0"/>
          <a:fillRef idx="0"/>
          <a:effectRef idx="0"/>
          <a:fontRef idx="minor"/>
        </p:style>
        <p:txBody>
          <a:bodyPr lIns="90000" rIns="90000" tIns="45000" bIns="45000" anchor="t">
            <a:spAutoFit/>
          </a:bodyPr>
          <a:p>
            <a:pPr>
              <a:lnSpc>
                <a:spcPct val="110000"/>
              </a:lnSpc>
            </a:pPr>
            <a:r>
              <a:rPr b="1" lang="en-US" sz="2400" spc="-1" strike="noStrike">
                <a:solidFill>
                  <a:srgbClr val="000000"/>
                </a:solidFill>
                <a:latin typeface="Arial"/>
                <a:ea typeface="ＭＳ Ｐゴシック"/>
              </a:rPr>
              <a:t>Definition</a:t>
            </a:r>
            <a:r>
              <a:rPr b="0" lang="en-US" sz="2400" spc="-1" strike="noStrike">
                <a:solidFill>
                  <a:srgbClr val="000000"/>
                </a:solidFill>
                <a:latin typeface="Arial"/>
                <a:ea typeface="ＭＳ Ｐゴシック"/>
              </a:rPr>
              <a:t>: Let </a:t>
            </a:r>
            <a:r>
              <a:rPr b="0" i="1" lang="en-US" sz="2400" spc="-1" strike="noStrike">
                <a:solidFill>
                  <a:srgbClr val="000000"/>
                </a:solidFill>
                <a:latin typeface="Arial"/>
                <a:ea typeface="ＭＳ Ｐゴシック"/>
              </a:rPr>
              <a:t>O</a:t>
            </a:r>
            <a:r>
              <a:rPr b="0" lang="en-US" sz="2400" spc="-1" strike="noStrike" baseline="-25000">
                <a:solidFill>
                  <a:srgbClr val="000000"/>
                </a:solidFill>
                <a:latin typeface="Arial"/>
                <a:ea typeface="ＭＳ Ｐゴシック"/>
              </a:rPr>
              <a:t>1</a:t>
            </a:r>
            <a:r>
              <a:rPr b="0" lang="en-US" sz="2400" spc="-1" strike="noStrike">
                <a:solidFill>
                  <a:srgbClr val="000000"/>
                </a:solidFill>
                <a:latin typeface="Arial"/>
                <a:ea typeface="ＭＳ Ｐゴシック"/>
              </a:rPr>
              <a:t> and </a:t>
            </a:r>
            <a:r>
              <a:rPr b="0" i="1" lang="en-US" sz="2400" spc="-1" strike="noStrike">
                <a:solidFill>
                  <a:srgbClr val="000000"/>
                </a:solidFill>
                <a:latin typeface="Arial"/>
                <a:ea typeface="ＭＳ Ｐゴシック"/>
              </a:rPr>
              <a:t>O</a:t>
            </a:r>
            <a:r>
              <a:rPr b="0" lang="en-US" sz="2400" spc="-1" strike="noStrike" baseline="-25000">
                <a:solidFill>
                  <a:srgbClr val="000000"/>
                </a:solidFill>
                <a:latin typeface="Arial"/>
                <a:ea typeface="ＭＳ Ｐゴシック"/>
              </a:rPr>
              <a:t>2</a:t>
            </a:r>
            <a:r>
              <a:rPr b="0" lang="en-US" sz="2400" spc="-1" strike="noStrike">
                <a:solidFill>
                  <a:srgbClr val="000000"/>
                </a:solidFill>
                <a:latin typeface="Arial"/>
                <a:ea typeface="ＭＳ Ｐゴシック"/>
              </a:rPr>
              <a:t> be two objects from the universe of possible objects. The distance (dissimilarity) between </a:t>
            </a:r>
            <a:r>
              <a:rPr b="0" i="1" lang="en-US" sz="2400" spc="-1" strike="noStrike">
                <a:solidFill>
                  <a:srgbClr val="000000"/>
                </a:solidFill>
                <a:latin typeface="Arial"/>
                <a:ea typeface="ＭＳ Ｐゴシック"/>
              </a:rPr>
              <a:t>O</a:t>
            </a:r>
            <a:r>
              <a:rPr b="0" lang="en-US" sz="2400" spc="-1" strike="noStrike" baseline="-25000">
                <a:solidFill>
                  <a:srgbClr val="000000"/>
                </a:solidFill>
                <a:latin typeface="Arial"/>
                <a:ea typeface="ＭＳ Ｐゴシック"/>
              </a:rPr>
              <a:t>1</a:t>
            </a:r>
            <a:r>
              <a:rPr b="0" lang="en-US" sz="2400" spc="-1" strike="noStrike">
                <a:solidFill>
                  <a:srgbClr val="000000"/>
                </a:solidFill>
                <a:latin typeface="Arial"/>
                <a:ea typeface="ＭＳ Ｐゴシック"/>
              </a:rPr>
              <a:t> and </a:t>
            </a:r>
            <a:r>
              <a:rPr b="0" i="1" lang="en-US" sz="2400" spc="-1" strike="noStrike">
                <a:solidFill>
                  <a:srgbClr val="000000"/>
                </a:solidFill>
                <a:latin typeface="Arial"/>
                <a:ea typeface="ＭＳ Ｐゴシック"/>
              </a:rPr>
              <a:t>O</a:t>
            </a:r>
            <a:r>
              <a:rPr b="0" lang="en-US" sz="2400" spc="-1" strike="noStrike" baseline="-25000">
                <a:solidFill>
                  <a:srgbClr val="000000"/>
                </a:solidFill>
                <a:latin typeface="Arial"/>
                <a:ea typeface="ＭＳ Ｐゴシック"/>
              </a:rPr>
              <a:t>2</a:t>
            </a:r>
            <a:r>
              <a:rPr b="0" lang="en-US" sz="2400" spc="-1" strike="noStrike">
                <a:solidFill>
                  <a:srgbClr val="000000"/>
                </a:solidFill>
                <a:latin typeface="Arial"/>
                <a:ea typeface="ＭＳ Ｐゴシック"/>
              </a:rPr>
              <a:t> is a real number denoted by </a:t>
            </a:r>
            <a:r>
              <a:rPr b="0" i="1" lang="en-US" sz="2400" spc="-1" strike="noStrike">
                <a:solidFill>
                  <a:srgbClr val="000000"/>
                </a:solidFill>
                <a:latin typeface="Arial"/>
                <a:ea typeface="ＭＳ Ｐゴシック"/>
              </a:rPr>
              <a:t>D</a:t>
            </a:r>
            <a:r>
              <a:rPr b="0" lang="en-US" sz="2400" spc="-1" strike="noStrike">
                <a:solidFill>
                  <a:srgbClr val="000000"/>
                </a:solidFill>
                <a:latin typeface="Arial"/>
                <a:ea typeface="ＭＳ Ｐゴシック"/>
              </a:rPr>
              <a:t>(</a:t>
            </a:r>
            <a:r>
              <a:rPr b="0" i="1" lang="en-US" sz="2400" spc="-1" strike="noStrike">
                <a:solidFill>
                  <a:srgbClr val="000000"/>
                </a:solidFill>
                <a:latin typeface="Arial"/>
                <a:ea typeface="ＭＳ Ｐゴシック"/>
              </a:rPr>
              <a:t>O</a:t>
            </a:r>
            <a:r>
              <a:rPr b="0" lang="en-US" sz="2400" spc="-1" strike="noStrike" baseline="-25000">
                <a:solidFill>
                  <a:srgbClr val="000000"/>
                </a:solidFill>
                <a:latin typeface="Arial"/>
                <a:ea typeface="ＭＳ Ｐゴシック"/>
              </a:rPr>
              <a:t>1</a:t>
            </a:r>
            <a:r>
              <a:rPr b="0" lang="en-US" sz="2400" spc="-1" strike="noStrike">
                <a:solidFill>
                  <a:srgbClr val="000000"/>
                </a:solidFill>
                <a:latin typeface="Arial"/>
                <a:ea typeface="ＭＳ Ｐゴシック"/>
              </a:rPr>
              <a:t>,</a:t>
            </a:r>
            <a:r>
              <a:rPr b="0" i="1" lang="en-US" sz="2400" spc="-1" strike="noStrike">
                <a:solidFill>
                  <a:srgbClr val="000000"/>
                </a:solidFill>
                <a:latin typeface="Arial"/>
                <a:ea typeface="ＭＳ Ｐゴシック"/>
              </a:rPr>
              <a:t>O</a:t>
            </a:r>
            <a:r>
              <a:rPr b="0" lang="en-US" sz="2400" spc="-1" strike="noStrike" baseline="-25000">
                <a:solidFill>
                  <a:srgbClr val="000000"/>
                </a:solidFill>
                <a:latin typeface="Arial"/>
                <a:ea typeface="ＭＳ Ｐゴシック"/>
              </a:rPr>
              <a:t>2</a:t>
            </a:r>
            <a:r>
              <a:rPr b="0" lang="en-US" sz="2400" spc="-1" strike="noStrike">
                <a:solidFill>
                  <a:srgbClr val="000000"/>
                </a:solidFill>
                <a:latin typeface="Arial"/>
                <a:ea typeface="ＭＳ Ｐゴシック"/>
              </a:rPr>
              <a:t>)</a:t>
            </a:r>
            <a:endParaRPr b="0" lang="en-GB" sz="2400" spc="-1" strike="noStrike">
              <a:solidFill>
                <a:srgbClr val="000000"/>
              </a:solidFill>
              <a:latin typeface="Arial"/>
            </a:endParaRPr>
          </a:p>
        </p:txBody>
      </p:sp>
      <p:pic>
        <p:nvPicPr>
          <p:cNvPr id="282" name="Picture 5" descr="C:\WINNT\Profiles\eamonn.000\Desktop\gorilla.gif"/>
          <p:cNvPicPr/>
          <p:nvPr/>
        </p:nvPicPr>
        <p:blipFill>
          <a:blip r:embed="rId1"/>
          <a:stretch/>
        </p:blipFill>
        <p:spPr>
          <a:xfrm>
            <a:off x="165240" y="2684520"/>
            <a:ext cx="1483920" cy="1369800"/>
          </a:xfrm>
          <a:prstGeom prst="rect">
            <a:avLst/>
          </a:prstGeom>
          <a:ln w="0">
            <a:noFill/>
          </a:ln>
        </p:spPr>
      </p:pic>
      <p:pic>
        <p:nvPicPr>
          <p:cNvPr id="283" name="Picture 6" descr="C:\WINNT\Profiles\eamonn.000\Desktop\chimp.gif"/>
          <p:cNvPicPr/>
          <p:nvPr/>
        </p:nvPicPr>
        <p:blipFill>
          <a:blip r:embed="rId2"/>
          <a:stretch/>
        </p:blipFill>
        <p:spPr>
          <a:xfrm>
            <a:off x="1778040" y="2798640"/>
            <a:ext cx="1018800" cy="1160280"/>
          </a:xfrm>
          <a:prstGeom prst="rect">
            <a:avLst/>
          </a:prstGeom>
          <a:ln w="0">
            <a:noFill/>
          </a:ln>
        </p:spPr>
      </p:pic>
      <p:sp>
        <p:nvSpPr>
          <p:cNvPr id="284" name="Rectangle 7"/>
          <p:cNvSpPr/>
          <p:nvPr/>
        </p:nvSpPr>
        <p:spPr>
          <a:xfrm>
            <a:off x="762120" y="4543560"/>
            <a:ext cx="1390320" cy="1390320"/>
          </a:xfrm>
          <a:prstGeom prst="rect">
            <a:avLst/>
          </a:prstGeom>
          <a:solidFill>
            <a:srgbClr val="969696"/>
          </a:solidFill>
          <a:ln w="9525">
            <a:noFill/>
          </a:ln>
          <a:scene3d>
            <a:camera prst="legacyObliqueBottomLeft"/>
            <a:lightRig dir="t" rig="legacyFlat3"/>
          </a:scene3d>
          <a:sp3d extrusionH="430200" prstMaterial="legacyMatte">
            <a:bevelT prst="angle" w="13500" h="13500"/>
            <a:bevelB prst="angle" w="13500" h="13500"/>
            <a:extrusionClr>
              <a:srgbClr val="969696"/>
            </a:extrusionClr>
          </a:sp3d>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85" name="Rectangle 8"/>
          <p:cNvSpPr/>
          <p:nvPr/>
        </p:nvSpPr>
        <p:spPr>
          <a:xfrm>
            <a:off x="6981840" y="4543560"/>
            <a:ext cx="1390320" cy="1390320"/>
          </a:xfrm>
          <a:prstGeom prst="rect">
            <a:avLst/>
          </a:prstGeom>
          <a:solidFill>
            <a:srgbClr val="969696"/>
          </a:solidFill>
          <a:ln w="9525">
            <a:noFill/>
          </a:ln>
          <a:scene3d>
            <a:camera prst="legacyObliqueBottomLeft"/>
            <a:lightRig dir="t" rig="legacyFlat3"/>
          </a:scene3d>
          <a:sp3d extrusionH="430200" prstMaterial="legacyMatte">
            <a:bevelT prst="angle" w="13500" h="13500"/>
            <a:bevelB prst="angle" w="13500" h="13500"/>
            <a:extrusionClr>
              <a:srgbClr val="969696"/>
            </a:extrusionClr>
          </a:sp3d>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86" name="Rectangle 9"/>
          <p:cNvSpPr/>
          <p:nvPr/>
        </p:nvSpPr>
        <p:spPr>
          <a:xfrm>
            <a:off x="3962520" y="4543560"/>
            <a:ext cx="1390320" cy="1390320"/>
          </a:xfrm>
          <a:prstGeom prst="rect">
            <a:avLst/>
          </a:prstGeom>
          <a:solidFill>
            <a:srgbClr val="969696"/>
          </a:solidFill>
          <a:ln w="9525">
            <a:noFill/>
          </a:ln>
          <a:scene3d>
            <a:camera prst="legacyObliqueBottomLeft"/>
            <a:lightRig dir="t" rig="legacyFlat3"/>
          </a:scene3d>
          <a:sp3d extrusionH="430200" prstMaterial="legacyMatte">
            <a:bevelT prst="angle" w="13500" h="13500"/>
            <a:bevelB prst="angle" w="13500" h="13500"/>
            <a:extrusionClr>
              <a:srgbClr val="969696"/>
            </a:extrusionClr>
          </a:sp3d>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87" name="AutoShape 10"/>
          <p:cNvSpPr/>
          <p:nvPr/>
        </p:nvSpPr>
        <p:spPr>
          <a:xfrm rot="20607600">
            <a:off x="914400" y="4086360"/>
            <a:ext cx="228240" cy="304560"/>
          </a:xfrm>
          <a:prstGeom prst="downArrow">
            <a:avLst>
              <a:gd name="adj1" fmla="val 50000"/>
              <a:gd name="adj2" fmla="val 33333"/>
            </a:avLst>
          </a:prstGeom>
          <a:solidFill>
            <a:srgbClr val="ffcc00"/>
          </a:solidFill>
          <a:ln w="9525">
            <a:solidFill>
              <a:srgbClr val="000000"/>
            </a:solidFill>
            <a:miter/>
          </a:ln>
          <a:effectLst>
            <a:outerShdw algn="ctr" blurRad="63360" dir="8100000" dist="107423" rotWithShape="0">
              <a:schemeClr val="bg2">
                <a:alpha val="74998"/>
              </a:schemeClr>
            </a:outerShdw>
          </a:effectLst>
        </p:spPr>
        <p:style>
          <a:lnRef idx="0"/>
          <a:fillRef idx="0"/>
          <a:effectRef idx="0"/>
          <a:fontRef idx="minor"/>
        </p:style>
        <p:txBody>
          <a:bodyPr wrap="none" lIns="90000" rIns="90000" tIns="45000" bIns="45000" anchor="ctr">
            <a:noAutofit/>
          </a:bodyPr>
          <a:p>
            <a:pPr>
              <a:lnSpc>
                <a:spcPct val="100000"/>
              </a:lnSpc>
            </a:pPr>
            <a:endParaRPr b="0" lang="en-US" sz="1800" spc="-1" strike="noStrike">
              <a:solidFill>
                <a:srgbClr val="000000"/>
              </a:solidFill>
              <a:latin typeface="Arial"/>
              <a:ea typeface="ＭＳ Ｐゴシック"/>
            </a:endParaRPr>
          </a:p>
        </p:txBody>
      </p:sp>
      <p:sp>
        <p:nvSpPr>
          <p:cNvPr id="288" name="AutoShape 11"/>
          <p:cNvSpPr/>
          <p:nvPr/>
        </p:nvSpPr>
        <p:spPr>
          <a:xfrm rot="20607600">
            <a:off x="4038480" y="4086360"/>
            <a:ext cx="228240" cy="304560"/>
          </a:xfrm>
          <a:prstGeom prst="downArrow">
            <a:avLst>
              <a:gd name="adj1" fmla="val 50000"/>
              <a:gd name="adj2" fmla="val 33333"/>
            </a:avLst>
          </a:prstGeom>
          <a:solidFill>
            <a:srgbClr val="ffcc00"/>
          </a:solidFill>
          <a:ln w="9525">
            <a:solidFill>
              <a:srgbClr val="000000"/>
            </a:solidFill>
            <a:miter/>
          </a:ln>
          <a:effectLst>
            <a:outerShdw algn="ctr" blurRad="63360" dir="8100000" dist="107423" rotWithShape="0">
              <a:schemeClr val="bg2">
                <a:alpha val="74998"/>
              </a:schemeClr>
            </a:outerShdw>
          </a:effectLst>
        </p:spPr>
        <p:style>
          <a:lnRef idx="0"/>
          <a:fillRef idx="0"/>
          <a:effectRef idx="0"/>
          <a:fontRef idx="minor"/>
        </p:style>
        <p:txBody>
          <a:bodyPr wrap="none" lIns="90000" rIns="90000" tIns="45000" bIns="45000" anchor="ctr">
            <a:noAutofit/>
          </a:bodyPr>
          <a:p>
            <a:pPr>
              <a:lnSpc>
                <a:spcPct val="100000"/>
              </a:lnSpc>
            </a:pPr>
            <a:endParaRPr b="0" lang="en-US" sz="1800" spc="-1" strike="noStrike">
              <a:solidFill>
                <a:srgbClr val="000000"/>
              </a:solidFill>
              <a:latin typeface="Arial"/>
              <a:ea typeface="ＭＳ Ｐゴシック"/>
            </a:endParaRPr>
          </a:p>
        </p:txBody>
      </p:sp>
      <p:sp>
        <p:nvSpPr>
          <p:cNvPr id="289" name="AutoShape 12"/>
          <p:cNvSpPr/>
          <p:nvPr/>
        </p:nvSpPr>
        <p:spPr>
          <a:xfrm rot="20607600">
            <a:off x="7134120" y="4086360"/>
            <a:ext cx="228240" cy="304560"/>
          </a:xfrm>
          <a:prstGeom prst="downArrow">
            <a:avLst>
              <a:gd name="adj1" fmla="val 50000"/>
              <a:gd name="adj2" fmla="val 33333"/>
            </a:avLst>
          </a:prstGeom>
          <a:solidFill>
            <a:srgbClr val="ffcc00"/>
          </a:solidFill>
          <a:ln w="9525">
            <a:solidFill>
              <a:srgbClr val="000000"/>
            </a:solidFill>
            <a:miter/>
          </a:ln>
          <a:effectLst>
            <a:outerShdw algn="ctr" blurRad="63360" dir="8100000" dist="107423" rotWithShape="0">
              <a:schemeClr val="bg2">
                <a:alpha val="74998"/>
              </a:schemeClr>
            </a:outerShdw>
          </a:effectLst>
        </p:spPr>
        <p:style>
          <a:lnRef idx="0"/>
          <a:fillRef idx="0"/>
          <a:effectRef idx="0"/>
          <a:fontRef idx="minor"/>
        </p:style>
        <p:txBody>
          <a:bodyPr wrap="none" lIns="90000" rIns="90000" tIns="45000" bIns="45000" anchor="ctr">
            <a:noAutofit/>
          </a:bodyPr>
          <a:p>
            <a:pPr>
              <a:lnSpc>
                <a:spcPct val="100000"/>
              </a:lnSpc>
            </a:pPr>
            <a:endParaRPr b="0" lang="en-US" sz="1800" spc="-1" strike="noStrike">
              <a:solidFill>
                <a:srgbClr val="000000"/>
              </a:solidFill>
              <a:latin typeface="Arial"/>
              <a:ea typeface="ＭＳ Ｐゴシック"/>
            </a:endParaRPr>
          </a:p>
        </p:txBody>
      </p:sp>
      <p:sp>
        <p:nvSpPr>
          <p:cNvPr id="290" name="AutoShape 13"/>
          <p:cNvSpPr/>
          <p:nvPr/>
        </p:nvSpPr>
        <p:spPr>
          <a:xfrm flipH="1" rot="992400">
            <a:off x="1904760" y="4086360"/>
            <a:ext cx="228240" cy="304560"/>
          </a:xfrm>
          <a:prstGeom prst="downArrow">
            <a:avLst>
              <a:gd name="adj1" fmla="val 50000"/>
              <a:gd name="adj2" fmla="val 33333"/>
            </a:avLst>
          </a:prstGeom>
          <a:solidFill>
            <a:srgbClr val="ffcc00"/>
          </a:solidFill>
          <a:ln w="9525">
            <a:solidFill>
              <a:srgbClr val="000000"/>
            </a:solidFill>
            <a:miter/>
          </a:ln>
          <a:effectLst>
            <a:outerShdw algn="ctr" blurRad="63360" dir="8100000" dist="107423" rotWithShape="0">
              <a:schemeClr val="bg2">
                <a:alpha val="74998"/>
              </a:schemeClr>
            </a:outerShdw>
          </a:effectLst>
        </p:spPr>
        <p:style>
          <a:lnRef idx="0"/>
          <a:fillRef idx="0"/>
          <a:effectRef idx="0"/>
          <a:fontRef idx="minor"/>
        </p:style>
        <p:txBody>
          <a:bodyPr wrap="none" lIns="90000" rIns="90000" tIns="45000" bIns="45000" anchor="ctr">
            <a:noAutofit/>
          </a:bodyPr>
          <a:p>
            <a:pPr>
              <a:lnSpc>
                <a:spcPct val="100000"/>
              </a:lnSpc>
            </a:pPr>
            <a:endParaRPr b="0" lang="en-US" sz="1800" spc="-1" strike="noStrike">
              <a:solidFill>
                <a:srgbClr val="000000"/>
              </a:solidFill>
              <a:latin typeface="Arial"/>
              <a:ea typeface="ＭＳ Ｐゴシック"/>
            </a:endParaRPr>
          </a:p>
        </p:txBody>
      </p:sp>
      <p:sp>
        <p:nvSpPr>
          <p:cNvPr id="291" name="AutoShape 14"/>
          <p:cNvSpPr/>
          <p:nvPr/>
        </p:nvSpPr>
        <p:spPr>
          <a:xfrm flipH="1" rot="992400">
            <a:off x="5138640" y="4086360"/>
            <a:ext cx="228240" cy="304560"/>
          </a:xfrm>
          <a:prstGeom prst="downArrow">
            <a:avLst>
              <a:gd name="adj1" fmla="val 50000"/>
              <a:gd name="adj2" fmla="val 33333"/>
            </a:avLst>
          </a:prstGeom>
          <a:solidFill>
            <a:srgbClr val="ffcc00"/>
          </a:solidFill>
          <a:ln w="9525">
            <a:solidFill>
              <a:srgbClr val="000000"/>
            </a:solidFill>
            <a:miter/>
          </a:ln>
          <a:effectLst>
            <a:outerShdw algn="ctr" blurRad="63360" dir="8100000" dist="107423" rotWithShape="0">
              <a:schemeClr val="bg2">
                <a:alpha val="74998"/>
              </a:schemeClr>
            </a:outerShdw>
          </a:effectLst>
        </p:spPr>
        <p:style>
          <a:lnRef idx="0"/>
          <a:fillRef idx="0"/>
          <a:effectRef idx="0"/>
          <a:fontRef idx="minor"/>
        </p:style>
        <p:txBody>
          <a:bodyPr wrap="none" lIns="90000" rIns="90000" tIns="45000" bIns="45000" anchor="ctr">
            <a:noAutofit/>
          </a:bodyPr>
          <a:p>
            <a:pPr>
              <a:lnSpc>
                <a:spcPct val="100000"/>
              </a:lnSpc>
            </a:pPr>
            <a:endParaRPr b="0" lang="en-US" sz="1800" spc="-1" strike="noStrike">
              <a:solidFill>
                <a:srgbClr val="000000"/>
              </a:solidFill>
              <a:latin typeface="Arial"/>
              <a:ea typeface="ＭＳ Ｐゴシック"/>
            </a:endParaRPr>
          </a:p>
        </p:txBody>
      </p:sp>
      <p:sp>
        <p:nvSpPr>
          <p:cNvPr id="292" name="AutoShape 15"/>
          <p:cNvSpPr/>
          <p:nvPr/>
        </p:nvSpPr>
        <p:spPr>
          <a:xfrm flipH="1" rot="992400">
            <a:off x="8124840" y="4086360"/>
            <a:ext cx="228240" cy="304560"/>
          </a:xfrm>
          <a:prstGeom prst="downArrow">
            <a:avLst>
              <a:gd name="adj1" fmla="val 50000"/>
              <a:gd name="adj2" fmla="val 33333"/>
            </a:avLst>
          </a:prstGeom>
          <a:solidFill>
            <a:srgbClr val="ffcc00"/>
          </a:solidFill>
          <a:ln w="9525">
            <a:solidFill>
              <a:srgbClr val="000000"/>
            </a:solidFill>
            <a:miter/>
          </a:ln>
          <a:effectLst>
            <a:outerShdw algn="ctr" blurRad="63360" dir="8100000" dist="107423" rotWithShape="0">
              <a:schemeClr val="bg2">
                <a:alpha val="74998"/>
              </a:schemeClr>
            </a:outerShdw>
          </a:effectLst>
        </p:spPr>
        <p:style>
          <a:lnRef idx="0"/>
          <a:fillRef idx="0"/>
          <a:effectRef idx="0"/>
          <a:fontRef idx="minor"/>
        </p:style>
        <p:txBody>
          <a:bodyPr wrap="none" lIns="90000" rIns="90000" tIns="45000" bIns="45000" anchor="ctr">
            <a:noAutofit/>
          </a:bodyPr>
          <a:p>
            <a:pPr>
              <a:lnSpc>
                <a:spcPct val="100000"/>
              </a:lnSpc>
            </a:pPr>
            <a:endParaRPr b="0" lang="en-US" sz="1800" spc="-1" strike="noStrike">
              <a:solidFill>
                <a:srgbClr val="000000"/>
              </a:solidFill>
              <a:latin typeface="Arial"/>
              <a:ea typeface="ＭＳ Ｐゴシック"/>
            </a:endParaRPr>
          </a:p>
        </p:txBody>
      </p:sp>
      <p:sp>
        <p:nvSpPr>
          <p:cNvPr id="293" name="Text Box 16"/>
          <p:cNvSpPr/>
          <p:nvPr/>
        </p:nvSpPr>
        <p:spPr>
          <a:xfrm>
            <a:off x="1029600" y="6400800"/>
            <a:ext cx="7725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0.23</a:t>
            </a:r>
            <a:endParaRPr b="0" lang="en-GB" sz="2400" spc="-1" strike="noStrike">
              <a:solidFill>
                <a:srgbClr val="000000"/>
              </a:solidFill>
              <a:latin typeface="Arial"/>
            </a:endParaRPr>
          </a:p>
        </p:txBody>
      </p:sp>
      <p:sp>
        <p:nvSpPr>
          <p:cNvPr id="294" name="AutoShape 17"/>
          <p:cNvSpPr/>
          <p:nvPr/>
        </p:nvSpPr>
        <p:spPr>
          <a:xfrm flipH="1" rot="21550800">
            <a:off x="1199160" y="6181560"/>
            <a:ext cx="228240" cy="228240"/>
          </a:xfrm>
          <a:prstGeom prst="downArrow">
            <a:avLst>
              <a:gd name="adj1" fmla="val 50000"/>
              <a:gd name="adj2" fmla="val 25000"/>
            </a:avLst>
          </a:prstGeom>
          <a:solidFill>
            <a:srgbClr val="ffcc00"/>
          </a:solidFill>
          <a:ln w="9525">
            <a:solidFill>
              <a:srgbClr val="000000"/>
            </a:solidFill>
            <a:miter/>
          </a:ln>
          <a:effectLst>
            <a:outerShdw algn="ctr" blurRad="63360" dir="8100000" dist="107423" rotWithShape="0">
              <a:schemeClr val="bg2">
                <a:alpha val="74998"/>
              </a:schemeClr>
            </a:outerShdw>
          </a:effectLst>
        </p:spPr>
        <p:style>
          <a:lnRef idx="0"/>
          <a:fillRef idx="0"/>
          <a:effectRef idx="0"/>
          <a:fontRef idx="minor"/>
        </p:style>
        <p:txBody>
          <a:bodyPr wrap="none" lIns="90000" rIns="90000" tIns="45000" bIns="45000" anchor="ctr">
            <a:noAutofit/>
          </a:bodyPr>
          <a:p>
            <a:pPr>
              <a:lnSpc>
                <a:spcPct val="100000"/>
              </a:lnSpc>
            </a:pPr>
            <a:endParaRPr b="0" lang="en-US" sz="1800" spc="-1" strike="noStrike">
              <a:solidFill>
                <a:srgbClr val="000000"/>
              </a:solidFill>
              <a:latin typeface="Arial"/>
              <a:ea typeface="ＭＳ Ｐゴシック"/>
            </a:endParaRPr>
          </a:p>
        </p:txBody>
      </p:sp>
      <p:sp>
        <p:nvSpPr>
          <p:cNvPr id="295" name="Text Box 18"/>
          <p:cNvSpPr/>
          <p:nvPr/>
        </p:nvSpPr>
        <p:spPr>
          <a:xfrm>
            <a:off x="4354920" y="6400800"/>
            <a:ext cx="34884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3</a:t>
            </a:r>
            <a:endParaRPr b="0" lang="en-GB" sz="2400" spc="-1" strike="noStrike">
              <a:solidFill>
                <a:srgbClr val="000000"/>
              </a:solidFill>
              <a:latin typeface="Arial"/>
            </a:endParaRPr>
          </a:p>
        </p:txBody>
      </p:sp>
      <p:sp>
        <p:nvSpPr>
          <p:cNvPr id="296" name="AutoShape 19"/>
          <p:cNvSpPr/>
          <p:nvPr/>
        </p:nvSpPr>
        <p:spPr>
          <a:xfrm flipH="1" rot="21550800">
            <a:off x="4399560" y="6181560"/>
            <a:ext cx="228240" cy="228240"/>
          </a:xfrm>
          <a:prstGeom prst="downArrow">
            <a:avLst>
              <a:gd name="adj1" fmla="val 50000"/>
              <a:gd name="adj2" fmla="val 25000"/>
            </a:avLst>
          </a:prstGeom>
          <a:solidFill>
            <a:srgbClr val="ffcc00"/>
          </a:solidFill>
          <a:ln w="9525">
            <a:solidFill>
              <a:srgbClr val="000000"/>
            </a:solidFill>
            <a:miter/>
          </a:ln>
          <a:effectLst>
            <a:outerShdw algn="ctr" blurRad="63360" dir="8100000" dist="107423" rotWithShape="0">
              <a:schemeClr val="bg2">
                <a:alpha val="74998"/>
              </a:schemeClr>
            </a:outerShdw>
          </a:effectLst>
        </p:spPr>
        <p:style>
          <a:lnRef idx="0"/>
          <a:fillRef idx="0"/>
          <a:effectRef idx="0"/>
          <a:fontRef idx="minor"/>
        </p:style>
        <p:txBody>
          <a:bodyPr wrap="none" lIns="90000" rIns="90000" tIns="45000" bIns="45000" anchor="ctr">
            <a:noAutofit/>
          </a:bodyPr>
          <a:p>
            <a:pPr>
              <a:lnSpc>
                <a:spcPct val="100000"/>
              </a:lnSpc>
            </a:pPr>
            <a:endParaRPr b="0" lang="en-US" sz="1800" spc="-1" strike="noStrike">
              <a:solidFill>
                <a:srgbClr val="000000"/>
              </a:solidFill>
              <a:latin typeface="Arial"/>
              <a:ea typeface="ＭＳ Ｐゴシック"/>
            </a:endParaRPr>
          </a:p>
        </p:txBody>
      </p:sp>
      <p:sp>
        <p:nvSpPr>
          <p:cNvPr id="297" name="Text Box 20"/>
          <p:cNvSpPr/>
          <p:nvPr/>
        </p:nvSpPr>
        <p:spPr>
          <a:xfrm>
            <a:off x="7193520" y="6400800"/>
            <a:ext cx="9417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342.7</a:t>
            </a:r>
            <a:endParaRPr b="0" lang="en-GB" sz="2400" spc="-1" strike="noStrike">
              <a:solidFill>
                <a:srgbClr val="000000"/>
              </a:solidFill>
              <a:latin typeface="Arial"/>
            </a:endParaRPr>
          </a:p>
        </p:txBody>
      </p:sp>
      <p:sp>
        <p:nvSpPr>
          <p:cNvPr id="298" name="AutoShape 21"/>
          <p:cNvSpPr/>
          <p:nvPr/>
        </p:nvSpPr>
        <p:spPr>
          <a:xfrm flipH="1" rot="21550800">
            <a:off x="7495200" y="6181560"/>
            <a:ext cx="228240" cy="228240"/>
          </a:xfrm>
          <a:prstGeom prst="downArrow">
            <a:avLst>
              <a:gd name="adj1" fmla="val 50000"/>
              <a:gd name="adj2" fmla="val 25000"/>
            </a:avLst>
          </a:prstGeom>
          <a:solidFill>
            <a:srgbClr val="ffcc00"/>
          </a:solidFill>
          <a:ln w="9525">
            <a:solidFill>
              <a:srgbClr val="000000"/>
            </a:solidFill>
            <a:miter/>
          </a:ln>
          <a:effectLst>
            <a:outerShdw algn="ctr" blurRad="63360" dir="8100000" dist="107423" rotWithShape="0">
              <a:schemeClr val="bg2">
                <a:alpha val="74998"/>
              </a:schemeClr>
            </a:outerShdw>
          </a:effectLst>
        </p:spPr>
        <p:style>
          <a:lnRef idx="0"/>
          <a:fillRef idx="0"/>
          <a:effectRef idx="0"/>
          <a:fontRef idx="minor"/>
        </p:style>
        <p:txBody>
          <a:bodyPr wrap="none" lIns="90000" rIns="90000" tIns="45000" bIns="45000" anchor="ctr">
            <a:noAutofit/>
          </a:bodyPr>
          <a:p>
            <a:pPr>
              <a:lnSpc>
                <a:spcPct val="100000"/>
              </a:lnSpc>
            </a:pPr>
            <a:endParaRPr b="0" lang="en-US" sz="1800" spc="-1" strike="noStrike">
              <a:solidFill>
                <a:srgbClr val="000000"/>
              </a:solidFill>
              <a:latin typeface="Arial"/>
              <a:ea typeface="ＭＳ Ｐゴシック"/>
            </a:endParaRPr>
          </a:p>
        </p:txBody>
      </p:sp>
      <p:sp>
        <p:nvSpPr>
          <p:cNvPr id="299" name="Text Box 22"/>
          <p:cNvSpPr/>
          <p:nvPr/>
        </p:nvSpPr>
        <p:spPr>
          <a:xfrm>
            <a:off x="3429000" y="3430440"/>
            <a:ext cx="1247400" cy="516240"/>
          </a:xfrm>
          <a:prstGeom prst="rect">
            <a:avLst/>
          </a:prstGeom>
          <a:solidFill>
            <a:srgbClr val="eaeaea"/>
          </a:solidFill>
          <a:ln w="0">
            <a:noFill/>
          </a:ln>
        </p:spPr>
        <p:style>
          <a:lnRef idx="0"/>
          <a:fillRef idx="0"/>
          <a:effectRef idx="0"/>
          <a:fontRef idx="minor"/>
        </p:style>
        <p:txBody>
          <a:bodyPr wrap="none" lIns="90000" rIns="90000" tIns="45000" bIns="45000" anchor="t">
            <a:spAutoFit/>
          </a:bodyPr>
          <a:p>
            <a:pPr>
              <a:lnSpc>
                <a:spcPct val="100000"/>
              </a:lnSpc>
            </a:pPr>
            <a:r>
              <a:rPr b="1" lang="en-US" sz="2800" spc="-1" strike="noStrike">
                <a:solidFill>
                  <a:srgbClr val="000000"/>
                </a:solidFill>
                <a:latin typeface="Courier New"/>
                <a:ea typeface="ＭＳ Ｐゴシック"/>
              </a:rPr>
              <a:t>Peter</a:t>
            </a:r>
            <a:endParaRPr b="0" lang="en-GB" sz="2800" spc="-1" strike="noStrike">
              <a:solidFill>
                <a:srgbClr val="000000"/>
              </a:solidFill>
              <a:latin typeface="Arial"/>
            </a:endParaRPr>
          </a:p>
        </p:txBody>
      </p:sp>
      <p:sp>
        <p:nvSpPr>
          <p:cNvPr id="300" name="Text Box 23"/>
          <p:cNvSpPr/>
          <p:nvPr/>
        </p:nvSpPr>
        <p:spPr>
          <a:xfrm>
            <a:off x="4795920" y="3430440"/>
            <a:ext cx="1247400" cy="516240"/>
          </a:xfrm>
          <a:prstGeom prst="rect">
            <a:avLst/>
          </a:prstGeom>
          <a:solidFill>
            <a:srgbClr val="eaeaea"/>
          </a:solidFill>
          <a:ln w="0">
            <a:noFill/>
          </a:ln>
        </p:spPr>
        <p:style>
          <a:lnRef idx="0"/>
          <a:fillRef idx="0"/>
          <a:effectRef idx="0"/>
          <a:fontRef idx="minor"/>
        </p:style>
        <p:txBody>
          <a:bodyPr wrap="none" lIns="90000" rIns="90000" tIns="45000" bIns="45000" anchor="t">
            <a:spAutoFit/>
          </a:bodyPr>
          <a:p>
            <a:pPr>
              <a:lnSpc>
                <a:spcPct val="100000"/>
              </a:lnSpc>
            </a:pPr>
            <a:r>
              <a:rPr b="1" lang="en-US" sz="2800" spc="-1" strike="noStrike">
                <a:solidFill>
                  <a:srgbClr val="000000"/>
                </a:solidFill>
                <a:latin typeface="Courier New"/>
                <a:ea typeface="ＭＳ Ｐゴシック"/>
              </a:rPr>
              <a:t>Piotr</a:t>
            </a:r>
            <a:endParaRPr b="0" lang="en-GB" sz="2800" spc="-1" strike="noStrike">
              <a:solidFill>
                <a:srgbClr val="000000"/>
              </a:solidFill>
              <a:latin typeface="Arial"/>
            </a:endParaRPr>
          </a:p>
        </p:txBody>
      </p:sp>
      <p:pic>
        <p:nvPicPr>
          <p:cNvPr id="301" name="Picture 24" descr=""/>
          <p:cNvPicPr/>
          <p:nvPr/>
        </p:nvPicPr>
        <p:blipFill>
          <a:blip r:embed="rId3"/>
          <a:stretch/>
        </p:blipFill>
        <p:spPr>
          <a:xfrm>
            <a:off x="6419880" y="2743200"/>
            <a:ext cx="1266480" cy="1266480"/>
          </a:xfrm>
          <a:prstGeom prst="rect">
            <a:avLst/>
          </a:prstGeom>
          <a:ln w="0">
            <a:noFill/>
          </a:ln>
        </p:spPr>
      </p:pic>
      <p:pic>
        <p:nvPicPr>
          <p:cNvPr id="302" name="Picture 25" descr=""/>
          <p:cNvPicPr/>
          <p:nvPr/>
        </p:nvPicPr>
        <p:blipFill>
          <a:blip r:embed="rId4"/>
          <a:stretch/>
        </p:blipFill>
        <p:spPr>
          <a:xfrm>
            <a:off x="7667640" y="2743200"/>
            <a:ext cx="1266480" cy="1266480"/>
          </a:xfrm>
          <a:prstGeom prst="rect">
            <a:avLst/>
          </a:prstGeom>
          <a:ln w="0">
            <a:noFill/>
          </a:ln>
        </p:spPr>
      </p:pic>
      <p:sp>
        <p:nvSpPr>
          <p:cNvPr id="303" name="TextBox 25"/>
          <p:cNvSpPr/>
          <p:nvPr/>
        </p:nvSpPr>
        <p:spPr>
          <a:xfrm>
            <a:off x="341640" y="773280"/>
            <a:ext cx="284364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from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4" name="Text Box 3"/>
          <p:cNvSpPr/>
          <p:nvPr/>
        </p:nvSpPr>
        <p:spPr>
          <a:xfrm>
            <a:off x="247680" y="685800"/>
            <a:ext cx="8610120" cy="4275000"/>
          </a:xfrm>
          <a:prstGeom prst="rect">
            <a:avLst/>
          </a:prstGeom>
          <a:noFill/>
          <a:ln w="9525">
            <a:noFill/>
          </a:ln>
        </p:spPr>
        <p:style>
          <a:lnRef idx="0"/>
          <a:fillRef idx="0"/>
          <a:effectRef idx="0"/>
          <a:fontRef idx="minor"/>
        </p:style>
        <p:txBody>
          <a:bodyPr lIns="90000" rIns="90000" tIns="45000" bIns="45000" anchor="t">
            <a:spAutoFit/>
          </a:bodyPr>
          <a:p>
            <a:pPr>
              <a:lnSpc>
                <a:spcPct val="110000"/>
              </a:lnSpc>
            </a:pPr>
            <a:endParaRPr b="0" lang="en-GB" sz="2400" spc="-1" strike="noStrike">
              <a:solidFill>
                <a:srgbClr val="000000"/>
              </a:solidFill>
              <a:latin typeface="Arial"/>
            </a:endParaRPr>
          </a:p>
          <a:p>
            <a:pPr>
              <a:lnSpc>
                <a:spcPct val="110000"/>
              </a:lnSpc>
            </a:pPr>
            <a:r>
              <a:rPr b="0" lang="en-US" sz="3200" spc="-1" strike="noStrike">
                <a:solidFill>
                  <a:srgbClr val="000000"/>
                </a:solidFill>
                <a:latin typeface="Arial"/>
                <a:ea typeface="ＭＳ Ｐゴシック"/>
              </a:rPr>
              <a:t>What properties should a distance measure have?</a:t>
            </a:r>
            <a:endParaRPr b="0" lang="en-GB" sz="3200" spc="-1" strike="noStrike">
              <a:solidFill>
                <a:srgbClr val="000000"/>
              </a:solidFill>
              <a:latin typeface="Arial"/>
            </a:endParaRPr>
          </a:p>
          <a:p>
            <a:pPr>
              <a:lnSpc>
                <a:spcPct val="110000"/>
              </a:lnSpc>
            </a:pPr>
            <a:endParaRPr b="0" lang="en-GB" sz="2800" spc="-1" strike="noStrike">
              <a:solidFill>
                <a:srgbClr val="000000"/>
              </a:solidFill>
              <a:latin typeface="Arial"/>
            </a:endParaRPr>
          </a:p>
          <a:p>
            <a:pPr indent="-216000">
              <a:lnSpc>
                <a:spcPct val="110000"/>
              </a:lnSpc>
              <a:buClr>
                <a:srgbClr val="000000"/>
              </a:buClr>
              <a:buFont typeface="Symbol" charset="2"/>
              <a:buChar char=""/>
            </a:pPr>
            <a:r>
              <a:rPr b="0" lang="en-US" sz="2800" spc="-1" strike="noStrike">
                <a:solidFill>
                  <a:srgbClr val="000000"/>
                </a:solidFill>
                <a:latin typeface="Arial"/>
                <a:ea typeface="ＭＳ Ｐゴシック"/>
              </a:rPr>
              <a:t> </a:t>
            </a:r>
            <a:r>
              <a:rPr b="0" i="1" lang="en-US" sz="2800" spc="-1" strike="noStrike">
                <a:solidFill>
                  <a:srgbClr val="000000"/>
                </a:solidFill>
                <a:latin typeface="Arial"/>
                <a:ea typeface="ＭＳ Ｐゴシック"/>
              </a:rPr>
              <a:t>D</a:t>
            </a:r>
            <a:r>
              <a:rPr b="0" lang="en-US" sz="2800" spc="-1" strike="noStrike">
                <a:solidFill>
                  <a:srgbClr val="000000"/>
                </a:solidFill>
                <a:latin typeface="Arial"/>
                <a:ea typeface="ＭＳ Ｐゴシック"/>
              </a:rPr>
              <a:t>(A,B) = </a:t>
            </a:r>
            <a:r>
              <a:rPr b="0" i="1" lang="en-US" sz="2800" spc="-1" strike="noStrike">
                <a:solidFill>
                  <a:srgbClr val="000000"/>
                </a:solidFill>
                <a:latin typeface="Arial"/>
                <a:ea typeface="ＭＳ Ｐゴシック"/>
              </a:rPr>
              <a:t>D</a:t>
            </a:r>
            <a:r>
              <a:rPr b="0" lang="en-US" sz="2800" spc="-1" strike="noStrike">
                <a:solidFill>
                  <a:srgbClr val="000000"/>
                </a:solidFill>
                <a:latin typeface="Arial"/>
                <a:ea typeface="ＭＳ Ｐゴシック"/>
              </a:rPr>
              <a:t>(B,A)</a:t>
            </a:r>
            <a:r>
              <a:rPr b="0" lang="en-US" sz="2800" spc="-1" strike="noStrike">
                <a:solidFill>
                  <a:srgbClr val="000000"/>
                </a:solidFill>
                <a:latin typeface="Arial"/>
                <a:ea typeface="ＭＳ Ｐゴシック"/>
              </a:rPr>
              <a:t>	</a:t>
            </a:r>
            <a:r>
              <a:rPr b="0" lang="en-US" sz="2800" spc="-1" strike="noStrike">
                <a:solidFill>
                  <a:srgbClr val="000000"/>
                </a:solidFill>
                <a:latin typeface="Arial"/>
                <a:ea typeface="ＭＳ Ｐゴシック"/>
              </a:rPr>
              <a:t>	</a:t>
            </a:r>
            <a:r>
              <a:rPr b="0" i="1" lang="en-US" sz="2400" spc="-1" strike="noStrike">
                <a:solidFill>
                  <a:srgbClr val="000000"/>
                </a:solidFill>
                <a:latin typeface="Arial"/>
                <a:ea typeface="ＭＳ Ｐゴシック"/>
              </a:rPr>
              <a:t>Symmetry </a:t>
            </a:r>
            <a:endParaRPr b="0" lang="en-GB" sz="2400" spc="-1" strike="noStrike">
              <a:solidFill>
                <a:srgbClr val="000000"/>
              </a:solidFill>
              <a:latin typeface="Arial"/>
            </a:endParaRPr>
          </a:p>
          <a:p>
            <a:pPr indent="-216000">
              <a:lnSpc>
                <a:spcPct val="110000"/>
              </a:lnSpc>
              <a:buClr>
                <a:srgbClr val="000000"/>
              </a:buClr>
              <a:buFont typeface="Symbol" charset="2"/>
              <a:buChar char=""/>
            </a:pPr>
            <a:r>
              <a:rPr b="0" lang="en-US" sz="2800" spc="-1" strike="noStrike">
                <a:solidFill>
                  <a:srgbClr val="000000"/>
                </a:solidFill>
                <a:latin typeface="Arial"/>
                <a:ea typeface="ＭＳ Ｐゴシック"/>
              </a:rPr>
              <a:t> </a:t>
            </a:r>
            <a:r>
              <a:rPr b="0" i="1" lang="en-US" sz="2800" spc="-1" strike="noStrike">
                <a:solidFill>
                  <a:srgbClr val="000000"/>
                </a:solidFill>
                <a:latin typeface="Arial"/>
                <a:ea typeface="ＭＳ Ｐゴシック"/>
              </a:rPr>
              <a:t>D</a:t>
            </a:r>
            <a:r>
              <a:rPr b="0" lang="en-US" sz="2800" spc="-1" strike="noStrike">
                <a:solidFill>
                  <a:srgbClr val="000000"/>
                </a:solidFill>
                <a:latin typeface="Arial"/>
                <a:ea typeface="ＭＳ Ｐゴシック"/>
              </a:rPr>
              <a:t>(A,A) = 0</a:t>
            </a:r>
            <a:r>
              <a:rPr b="0" lang="en-US" sz="2800" spc="-1" strike="noStrike">
                <a:solidFill>
                  <a:srgbClr val="000000"/>
                </a:solidFill>
                <a:latin typeface="Arial"/>
                <a:ea typeface="ＭＳ Ｐゴシック"/>
              </a:rPr>
              <a:t>	</a:t>
            </a:r>
            <a:r>
              <a:rPr b="0" lang="en-US" sz="2800" spc="-1" strike="noStrike">
                <a:solidFill>
                  <a:srgbClr val="000000"/>
                </a:solidFill>
                <a:latin typeface="Arial"/>
                <a:ea typeface="ＭＳ Ｐゴシック"/>
              </a:rPr>
              <a:t>	</a:t>
            </a:r>
            <a:r>
              <a:rPr b="0" lang="en-US" sz="2800" spc="-1" strike="noStrike">
                <a:solidFill>
                  <a:srgbClr val="000000"/>
                </a:solidFill>
                <a:latin typeface="Arial"/>
                <a:ea typeface="ＭＳ Ｐゴシック"/>
              </a:rPr>
              <a:t>	</a:t>
            </a:r>
            <a:r>
              <a:rPr b="0" i="1" lang="en-US" sz="2400" spc="-1" strike="noStrike">
                <a:solidFill>
                  <a:srgbClr val="000000"/>
                </a:solidFill>
                <a:latin typeface="Arial"/>
                <a:ea typeface="ＭＳ Ｐゴシック"/>
              </a:rPr>
              <a:t>Constancy of Self-Similarity</a:t>
            </a:r>
            <a:endParaRPr b="0" lang="en-GB" sz="2400" spc="-1" strike="noStrike">
              <a:solidFill>
                <a:srgbClr val="000000"/>
              </a:solidFill>
              <a:latin typeface="Arial"/>
            </a:endParaRPr>
          </a:p>
          <a:p>
            <a:pPr indent="-216000">
              <a:lnSpc>
                <a:spcPct val="110000"/>
              </a:lnSpc>
              <a:buClr>
                <a:srgbClr val="000000"/>
              </a:buClr>
              <a:buFont typeface="Symbol" charset="2"/>
              <a:buChar char=""/>
            </a:pPr>
            <a:r>
              <a:rPr b="0" lang="en-US" sz="2800" spc="-1" strike="noStrike">
                <a:solidFill>
                  <a:srgbClr val="000000"/>
                </a:solidFill>
                <a:latin typeface="Arial"/>
                <a:ea typeface="ＭＳ Ｐゴシック"/>
              </a:rPr>
              <a:t> </a:t>
            </a:r>
            <a:r>
              <a:rPr b="0" i="1" lang="en-US" sz="2800" spc="-1" strike="noStrike">
                <a:solidFill>
                  <a:srgbClr val="000000"/>
                </a:solidFill>
                <a:latin typeface="Arial"/>
                <a:ea typeface="ＭＳ Ｐゴシック"/>
              </a:rPr>
              <a:t>D</a:t>
            </a:r>
            <a:r>
              <a:rPr b="0" lang="en-US" sz="2800" spc="-1" strike="noStrike">
                <a:solidFill>
                  <a:srgbClr val="000000"/>
                </a:solidFill>
                <a:latin typeface="Arial"/>
                <a:ea typeface="ＭＳ Ｐゴシック"/>
              </a:rPr>
              <a:t>(A,B) = 0 iif A= B </a:t>
            </a:r>
            <a:r>
              <a:rPr b="0" lang="en-US" sz="2800" spc="-1" strike="noStrike">
                <a:solidFill>
                  <a:srgbClr val="000000"/>
                </a:solidFill>
                <a:latin typeface="Arial"/>
                <a:ea typeface="ＭＳ Ｐゴシック"/>
              </a:rPr>
              <a:t>	</a:t>
            </a:r>
            <a:r>
              <a:rPr b="0" lang="en-US" sz="2800" spc="-1" strike="noStrike">
                <a:solidFill>
                  <a:srgbClr val="000000"/>
                </a:solidFill>
                <a:latin typeface="Arial"/>
                <a:ea typeface="ＭＳ Ｐゴシック"/>
              </a:rPr>
              <a:t>	</a:t>
            </a:r>
            <a:r>
              <a:rPr b="0" i="1" lang="en-US" sz="2400" spc="-1" strike="noStrike">
                <a:solidFill>
                  <a:srgbClr val="000000"/>
                </a:solidFill>
                <a:latin typeface="Arial"/>
                <a:ea typeface="ＭＳ Ｐゴシック"/>
              </a:rPr>
              <a:t>Positivity (Separation)</a:t>
            </a:r>
            <a:endParaRPr b="0" lang="en-GB" sz="2400" spc="-1" strike="noStrike">
              <a:solidFill>
                <a:srgbClr val="000000"/>
              </a:solidFill>
              <a:latin typeface="Arial"/>
            </a:endParaRPr>
          </a:p>
          <a:p>
            <a:pPr indent="-216000">
              <a:lnSpc>
                <a:spcPct val="110000"/>
              </a:lnSpc>
              <a:buClr>
                <a:srgbClr val="000000"/>
              </a:buClr>
              <a:buFont typeface="Symbol" charset="2"/>
              <a:buChar char=""/>
            </a:pPr>
            <a:r>
              <a:rPr b="0" lang="en-US" sz="2800" spc="-1" strike="noStrike">
                <a:solidFill>
                  <a:srgbClr val="000000"/>
                </a:solidFill>
                <a:latin typeface="Arial"/>
                <a:ea typeface="ＭＳ Ｐゴシック"/>
              </a:rPr>
              <a:t> </a:t>
            </a:r>
            <a:r>
              <a:rPr b="0" i="1" lang="en-US" sz="2800" spc="-1" strike="noStrike">
                <a:solidFill>
                  <a:srgbClr val="000000"/>
                </a:solidFill>
                <a:latin typeface="Arial"/>
                <a:ea typeface="ＭＳ Ｐゴシック"/>
              </a:rPr>
              <a:t>D</a:t>
            </a:r>
            <a:r>
              <a:rPr b="0" lang="en-US" sz="2800" spc="-1" strike="noStrike">
                <a:solidFill>
                  <a:srgbClr val="000000"/>
                </a:solidFill>
                <a:latin typeface="Arial"/>
                <a:ea typeface="ＭＳ Ｐゴシック"/>
              </a:rPr>
              <a:t>(A,B) </a:t>
            </a:r>
            <a:r>
              <a:rPr b="0" lang="en-US" sz="2800" spc="-1" strike="noStrike">
                <a:solidFill>
                  <a:srgbClr val="000000"/>
                </a:solidFill>
                <a:latin typeface="Symbol"/>
                <a:ea typeface="ＭＳ Ｐゴシック"/>
              </a:rPr>
              <a:t></a:t>
            </a:r>
            <a:r>
              <a:rPr b="0" lang="en-US" sz="2800" spc="-1" strike="noStrike">
                <a:solidFill>
                  <a:srgbClr val="000000"/>
                </a:solidFill>
                <a:latin typeface="Arial"/>
                <a:ea typeface="ＭＳ Ｐゴシック"/>
              </a:rPr>
              <a:t> </a:t>
            </a:r>
            <a:r>
              <a:rPr b="0" i="1" lang="en-US" sz="2800" spc="-1" strike="noStrike">
                <a:solidFill>
                  <a:srgbClr val="000000"/>
                </a:solidFill>
                <a:latin typeface="Arial"/>
                <a:ea typeface="ＭＳ Ｐゴシック"/>
              </a:rPr>
              <a:t>D</a:t>
            </a:r>
            <a:r>
              <a:rPr b="0" lang="en-US" sz="2800" spc="-1" strike="noStrike">
                <a:solidFill>
                  <a:srgbClr val="000000"/>
                </a:solidFill>
                <a:latin typeface="Arial"/>
                <a:ea typeface="ＭＳ Ｐゴシック"/>
              </a:rPr>
              <a:t>(A,C) + </a:t>
            </a:r>
            <a:r>
              <a:rPr b="0" i="1" lang="en-US" sz="2800" spc="-1" strike="noStrike">
                <a:solidFill>
                  <a:srgbClr val="000000"/>
                </a:solidFill>
                <a:latin typeface="Arial"/>
                <a:ea typeface="ＭＳ Ｐゴシック"/>
              </a:rPr>
              <a:t>D</a:t>
            </a:r>
            <a:r>
              <a:rPr b="0" lang="en-US" sz="2800" spc="-1" strike="noStrike">
                <a:solidFill>
                  <a:srgbClr val="000000"/>
                </a:solidFill>
                <a:latin typeface="Arial"/>
                <a:ea typeface="ＭＳ Ｐゴシック"/>
              </a:rPr>
              <a:t>(B,C)</a:t>
            </a:r>
            <a:r>
              <a:rPr b="0" lang="en-US" sz="2800" spc="-1" strike="noStrike">
                <a:solidFill>
                  <a:srgbClr val="000000"/>
                </a:solidFill>
                <a:latin typeface="Arial"/>
                <a:ea typeface="ＭＳ Ｐゴシック"/>
              </a:rPr>
              <a:t>	</a:t>
            </a:r>
            <a:r>
              <a:rPr b="0" i="1" lang="en-US" sz="2400" spc="-1" strike="noStrike">
                <a:solidFill>
                  <a:srgbClr val="000000"/>
                </a:solidFill>
                <a:latin typeface="Arial"/>
                <a:ea typeface="ＭＳ Ｐゴシック"/>
              </a:rPr>
              <a:t>Triangular Inequality</a:t>
            </a:r>
            <a:r>
              <a:rPr b="0" lang="en-US" sz="2800" spc="-1" strike="noStrike">
                <a:solidFill>
                  <a:srgbClr val="000000"/>
                </a:solidFill>
                <a:latin typeface="Arial"/>
                <a:ea typeface="ＭＳ Ｐゴシック"/>
              </a:rPr>
              <a:t> </a:t>
            </a:r>
            <a:endParaRPr b="0" lang="en-GB" sz="2800" spc="-1" strike="noStrike">
              <a:solidFill>
                <a:srgbClr val="000000"/>
              </a:solidFill>
              <a:latin typeface="Arial"/>
            </a:endParaRPr>
          </a:p>
          <a:p>
            <a:pPr marL="1371600">
              <a:lnSpc>
                <a:spcPct val="110000"/>
              </a:lnSpc>
            </a:pPr>
            <a:endParaRPr b="0" lang="en-GB" sz="2400" spc="-1" strike="noStrike">
              <a:solidFill>
                <a:srgbClr val="000000"/>
              </a:solidFill>
              <a:latin typeface="Arial"/>
            </a:endParaRPr>
          </a:p>
        </p:txBody>
      </p:sp>
      <p:sp>
        <p:nvSpPr>
          <p:cNvPr id="305" name="TextBox 21"/>
          <p:cNvSpPr/>
          <p:nvPr/>
        </p:nvSpPr>
        <p:spPr>
          <a:xfrm>
            <a:off x="4695840" y="3160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6" name="Rectangle 2"/>
          <p:cNvSpPr/>
          <p:nvPr/>
        </p:nvSpPr>
        <p:spPr>
          <a:xfrm>
            <a:off x="247680" y="1228680"/>
            <a:ext cx="8210160" cy="475920"/>
          </a:xfrm>
          <a:prstGeom prst="rect">
            <a:avLst/>
          </a:prstGeom>
          <a:noFill/>
          <a:ln w="9525">
            <a:noFill/>
          </a:ln>
        </p:spPr>
        <p:style>
          <a:lnRef idx="0"/>
          <a:fillRef idx="0"/>
          <a:effectRef idx="0"/>
          <a:fontRef idx="minor"/>
        </p:style>
        <p:txBody>
          <a:bodyPr lIns="90000" rIns="90000" tIns="45000" bIns="45000" anchor="ctr">
            <a:noAutofit/>
          </a:bodyPr>
          <a:p>
            <a:pPr>
              <a:lnSpc>
                <a:spcPct val="100000"/>
              </a:lnSpc>
            </a:pPr>
            <a:r>
              <a:rPr b="0" lang="en-US" sz="3600" spc="-1" strike="noStrike">
                <a:solidFill>
                  <a:srgbClr val="1f497d"/>
                </a:solidFill>
                <a:latin typeface="Arial"/>
                <a:ea typeface="ＭＳ Ｐゴシック"/>
              </a:rPr>
              <a:t>Intuitions behind desirable distance measure properties</a:t>
            </a:r>
            <a:endParaRPr b="0" lang="en-GB" sz="3600" spc="-1" strike="noStrike">
              <a:solidFill>
                <a:srgbClr val="000000"/>
              </a:solidFill>
              <a:latin typeface="Arial"/>
            </a:endParaRPr>
          </a:p>
        </p:txBody>
      </p:sp>
      <p:sp>
        <p:nvSpPr>
          <p:cNvPr id="307" name="Text Box 3"/>
          <p:cNvSpPr/>
          <p:nvPr/>
        </p:nvSpPr>
        <p:spPr>
          <a:xfrm>
            <a:off x="247680" y="2590920"/>
            <a:ext cx="8876880" cy="2703600"/>
          </a:xfrm>
          <a:prstGeom prst="rect">
            <a:avLst/>
          </a:prstGeom>
          <a:noFill/>
          <a:ln w="0">
            <a:noFill/>
          </a:ln>
        </p:spPr>
        <p:style>
          <a:lnRef idx="0"/>
          <a:fillRef idx="0"/>
          <a:effectRef idx="0"/>
          <a:fontRef idx="minor"/>
        </p:style>
        <p:txBody>
          <a:bodyPr lIns="90000" rIns="90000" tIns="45000" bIns="45000" anchor="t">
            <a:spAutoFit/>
          </a:bodyPr>
          <a:p>
            <a:pPr>
              <a:lnSpc>
                <a:spcPct val="110000"/>
              </a:lnSpc>
            </a:pPr>
            <a:r>
              <a:rPr b="0" i="1" lang="en-US" sz="2400" spc="-1" strike="noStrike">
                <a:solidFill>
                  <a:srgbClr val="000000"/>
                </a:solidFill>
                <a:latin typeface="Arial"/>
                <a:ea typeface="ＭＳ Ｐゴシック"/>
              </a:rPr>
              <a:t>D</a:t>
            </a:r>
            <a:r>
              <a:rPr b="0" lang="en-US" sz="2400" spc="-1" strike="noStrike">
                <a:solidFill>
                  <a:srgbClr val="000000"/>
                </a:solidFill>
                <a:latin typeface="Arial"/>
                <a:ea typeface="ＭＳ Ｐゴシック"/>
              </a:rPr>
              <a:t>(A,B) = </a:t>
            </a:r>
            <a:r>
              <a:rPr b="0" i="1" lang="en-US" sz="2400" spc="-1" strike="noStrike">
                <a:solidFill>
                  <a:srgbClr val="000000"/>
                </a:solidFill>
                <a:latin typeface="Arial"/>
                <a:ea typeface="ＭＳ Ｐゴシック"/>
              </a:rPr>
              <a:t>D</a:t>
            </a:r>
            <a:r>
              <a:rPr b="0" lang="en-US" sz="2400" spc="-1" strike="noStrike">
                <a:solidFill>
                  <a:srgbClr val="000000"/>
                </a:solidFill>
                <a:latin typeface="Arial"/>
                <a:ea typeface="ＭＳ Ｐゴシック"/>
              </a:rPr>
              <a:t>(B,A)</a:t>
            </a:r>
            <a:r>
              <a:rPr b="0" lang="en-US" sz="2400" spc="-1" strike="noStrike">
                <a:solidFill>
                  <a:srgbClr val="000000"/>
                </a:solidFill>
                <a:latin typeface="Arial"/>
                <a:ea typeface="ＭＳ Ｐゴシック"/>
              </a:rPr>
              <a:t>	</a:t>
            </a:r>
            <a:r>
              <a:rPr b="0" lang="en-US" sz="2400" spc="-1" strike="noStrike">
                <a:solidFill>
                  <a:srgbClr val="000000"/>
                </a:solidFill>
                <a:latin typeface="Arial"/>
                <a:ea typeface="ＭＳ Ｐゴシック"/>
              </a:rPr>
              <a:t>	</a:t>
            </a:r>
            <a:r>
              <a:rPr b="0" lang="en-US" sz="2400" spc="-1" strike="noStrike">
                <a:solidFill>
                  <a:srgbClr val="000000"/>
                </a:solidFill>
                <a:latin typeface="Arial"/>
                <a:ea typeface="ＭＳ Ｐゴシック"/>
              </a:rPr>
              <a:t>	</a:t>
            </a:r>
            <a:endParaRPr b="0" lang="en-GB" sz="2400" spc="-1" strike="noStrike">
              <a:solidFill>
                <a:srgbClr val="000000"/>
              </a:solidFill>
              <a:latin typeface="Arial"/>
            </a:endParaRPr>
          </a:p>
          <a:p>
            <a:pPr>
              <a:lnSpc>
                <a:spcPct val="110000"/>
              </a:lnSpc>
            </a:pPr>
            <a:r>
              <a:rPr b="0" i="1" lang="en-US" sz="2000" spc="-1" strike="noStrike">
                <a:solidFill>
                  <a:srgbClr val="000000"/>
                </a:solidFill>
                <a:latin typeface="Arial"/>
                <a:ea typeface="ＭＳ Ｐゴシック"/>
              </a:rPr>
              <a:t>Otherwise you could claim “Alex looks like Bob, but Bob looks nothing like Alex.”</a:t>
            </a:r>
            <a:endParaRPr b="0" lang="en-GB" sz="2000" spc="-1" strike="noStrike">
              <a:solidFill>
                <a:srgbClr val="000000"/>
              </a:solidFill>
              <a:latin typeface="Arial"/>
            </a:endParaRPr>
          </a:p>
          <a:p>
            <a:pPr>
              <a:lnSpc>
                <a:spcPct val="110000"/>
              </a:lnSpc>
            </a:pPr>
            <a:endParaRPr b="0" lang="en-GB" sz="2400" spc="-1" strike="noStrike">
              <a:solidFill>
                <a:srgbClr val="000000"/>
              </a:solidFill>
              <a:latin typeface="Arial"/>
            </a:endParaRPr>
          </a:p>
          <a:p>
            <a:pPr>
              <a:lnSpc>
                <a:spcPct val="110000"/>
              </a:lnSpc>
            </a:pPr>
            <a:r>
              <a:rPr b="0" i="1" lang="en-US" sz="2400" spc="-1" strike="noStrike">
                <a:solidFill>
                  <a:srgbClr val="000000"/>
                </a:solidFill>
                <a:latin typeface="Arial"/>
                <a:ea typeface="ＭＳ Ｐゴシック"/>
              </a:rPr>
              <a:t>D</a:t>
            </a:r>
            <a:r>
              <a:rPr b="0" lang="en-US" sz="2400" spc="-1" strike="noStrike">
                <a:solidFill>
                  <a:srgbClr val="000000"/>
                </a:solidFill>
                <a:latin typeface="Arial"/>
                <a:ea typeface="ＭＳ Ｐゴシック"/>
              </a:rPr>
              <a:t>(A,A) = 0</a:t>
            </a:r>
            <a:r>
              <a:rPr b="0" lang="en-US" sz="2400" spc="-1" strike="noStrike">
                <a:solidFill>
                  <a:srgbClr val="000000"/>
                </a:solidFill>
                <a:latin typeface="Arial"/>
                <a:ea typeface="ＭＳ Ｐゴシック"/>
              </a:rPr>
              <a:t>	</a:t>
            </a:r>
            <a:r>
              <a:rPr b="0" lang="en-US" sz="2400" spc="-1" strike="noStrike">
                <a:solidFill>
                  <a:srgbClr val="000000"/>
                </a:solidFill>
                <a:latin typeface="Arial"/>
                <a:ea typeface="ＭＳ Ｐゴシック"/>
              </a:rPr>
              <a:t>	</a:t>
            </a:r>
            <a:r>
              <a:rPr b="0" lang="en-US" sz="2400" spc="-1" strike="noStrike">
                <a:solidFill>
                  <a:srgbClr val="000000"/>
                </a:solidFill>
                <a:latin typeface="Arial"/>
                <a:ea typeface="ＭＳ Ｐゴシック"/>
              </a:rPr>
              <a:t>	</a:t>
            </a:r>
            <a:r>
              <a:rPr b="0" lang="en-US" sz="2400" spc="-1" strike="noStrike">
                <a:solidFill>
                  <a:srgbClr val="000000"/>
                </a:solidFill>
                <a:latin typeface="Arial"/>
                <a:ea typeface="ＭＳ Ｐゴシック"/>
              </a:rPr>
              <a:t>	</a:t>
            </a:r>
            <a:endParaRPr b="0" lang="en-GB" sz="2400" spc="-1" strike="noStrike">
              <a:solidFill>
                <a:srgbClr val="000000"/>
              </a:solidFill>
              <a:latin typeface="Arial"/>
            </a:endParaRPr>
          </a:p>
          <a:p>
            <a:pPr>
              <a:lnSpc>
                <a:spcPct val="110000"/>
              </a:lnSpc>
            </a:pPr>
            <a:r>
              <a:rPr b="0" i="1" lang="en-US" sz="2000" spc="-1" strike="noStrike">
                <a:solidFill>
                  <a:srgbClr val="000000"/>
                </a:solidFill>
                <a:latin typeface="Arial"/>
                <a:ea typeface="ＭＳ Ｐゴシック"/>
              </a:rPr>
              <a:t>Otherwise you could claim “Alex looks more like Bob, than Bob does.”</a:t>
            </a:r>
            <a:endParaRPr b="0" lang="en-GB" sz="2000" spc="-1" strike="noStrike">
              <a:solidFill>
                <a:srgbClr val="000000"/>
              </a:solidFill>
              <a:latin typeface="Arial"/>
            </a:endParaRPr>
          </a:p>
          <a:p>
            <a:pPr>
              <a:lnSpc>
                <a:spcPct val="110000"/>
              </a:lnSpc>
            </a:pPr>
            <a:endParaRPr b="0" lang="en-GB" sz="2400" spc="-1" strike="noStrike">
              <a:solidFill>
                <a:srgbClr val="000000"/>
              </a:solidFill>
              <a:latin typeface="Arial"/>
            </a:endParaRPr>
          </a:p>
        </p:txBody>
      </p:sp>
      <p:sp>
        <p:nvSpPr>
          <p:cNvPr id="308" name="TextBox 3"/>
          <p:cNvSpPr/>
          <p:nvPr/>
        </p:nvSpPr>
        <p:spPr>
          <a:xfrm>
            <a:off x="4962240" y="13176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9" name="Rectangle 2"/>
          <p:cNvSpPr/>
          <p:nvPr/>
        </p:nvSpPr>
        <p:spPr>
          <a:xfrm>
            <a:off x="247680" y="1228680"/>
            <a:ext cx="8210160" cy="475920"/>
          </a:xfrm>
          <a:prstGeom prst="rect">
            <a:avLst/>
          </a:prstGeom>
          <a:noFill/>
          <a:ln w="9525">
            <a:noFill/>
          </a:ln>
        </p:spPr>
        <p:style>
          <a:lnRef idx="0"/>
          <a:fillRef idx="0"/>
          <a:effectRef idx="0"/>
          <a:fontRef idx="minor"/>
        </p:style>
        <p:txBody>
          <a:bodyPr lIns="90000" rIns="90000" tIns="45000" bIns="45000" anchor="ctr">
            <a:noAutofit/>
          </a:bodyPr>
          <a:p>
            <a:pPr>
              <a:lnSpc>
                <a:spcPct val="100000"/>
              </a:lnSpc>
            </a:pPr>
            <a:r>
              <a:rPr b="0" lang="en-US" sz="3600" spc="-1" strike="noStrike">
                <a:solidFill>
                  <a:srgbClr val="1f497d"/>
                </a:solidFill>
                <a:latin typeface="Arial"/>
                <a:ea typeface="ＭＳ Ｐゴシック"/>
              </a:rPr>
              <a:t>Intuitions behind desirable distance measure properties (continued)</a:t>
            </a:r>
            <a:endParaRPr b="0" lang="en-GB" sz="3600" spc="-1" strike="noStrike">
              <a:solidFill>
                <a:srgbClr val="000000"/>
              </a:solidFill>
              <a:latin typeface="Arial"/>
            </a:endParaRPr>
          </a:p>
        </p:txBody>
      </p:sp>
      <p:sp>
        <p:nvSpPr>
          <p:cNvPr id="310" name="Text Box 3"/>
          <p:cNvSpPr/>
          <p:nvPr/>
        </p:nvSpPr>
        <p:spPr>
          <a:xfrm>
            <a:off x="247680" y="2590920"/>
            <a:ext cx="8876880" cy="3071880"/>
          </a:xfrm>
          <a:prstGeom prst="rect">
            <a:avLst/>
          </a:prstGeom>
          <a:noFill/>
          <a:ln w="0">
            <a:noFill/>
          </a:ln>
        </p:spPr>
        <p:style>
          <a:lnRef idx="0"/>
          <a:fillRef idx="0"/>
          <a:effectRef idx="0"/>
          <a:fontRef idx="minor"/>
        </p:style>
        <p:txBody>
          <a:bodyPr lIns="90000" rIns="90000" tIns="45000" bIns="45000" anchor="t">
            <a:spAutoFit/>
          </a:bodyPr>
          <a:p>
            <a:pPr>
              <a:lnSpc>
                <a:spcPct val="110000"/>
              </a:lnSpc>
            </a:pPr>
            <a:r>
              <a:rPr b="0" i="1" lang="en-US" sz="2400" spc="-1" strike="noStrike">
                <a:solidFill>
                  <a:srgbClr val="000000"/>
                </a:solidFill>
                <a:latin typeface="Arial"/>
                <a:ea typeface="ＭＳ Ｐゴシック"/>
              </a:rPr>
              <a:t>D</a:t>
            </a:r>
            <a:r>
              <a:rPr b="0" lang="en-US" sz="2400" spc="-1" strike="noStrike">
                <a:solidFill>
                  <a:srgbClr val="000000"/>
                </a:solidFill>
                <a:latin typeface="Arial"/>
                <a:ea typeface="ＭＳ Ｐゴシック"/>
              </a:rPr>
              <a:t>(A,B) = 0 IIf A=B </a:t>
            </a:r>
            <a:r>
              <a:rPr b="0" lang="en-US" sz="2800" spc="-1" strike="noStrike">
                <a:solidFill>
                  <a:srgbClr val="000000"/>
                </a:solidFill>
                <a:latin typeface="Arial"/>
                <a:ea typeface="ＭＳ Ｐゴシック"/>
              </a:rPr>
              <a:t>	</a:t>
            </a:r>
            <a:endParaRPr b="0" lang="en-GB" sz="2800" spc="-1" strike="noStrike">
              <a:solidFill>
                <a:srgbClr val="000000"/>
              </a:solidFill>
              <a:latin typeface="Arial"/>
            </a:endParaRPr>
          </a:p>
          <a:p>
            <a:pPr>
              <a:lnSpc>
                <a:spcPct val="110000"/>
              </a:lnSpc>
            </a:pPr>
            <a:r>
              <a:rPr b="0" i="1" lang="en-US" sz="1900" spc="-1" strike="noStrike">
                <a:solidFill>
                  <a:srgbClr val="000000"/>
                </a:solidFill>
                <a:latin typeface="Arial"/>
                <a:ea typeface="ＭＳ Ｐゴシック"/>
              </a:rPr>
              <a:t>Otherwise there are objects in your world that are different, but you cannot tell apart.</a:t>
            </a:r>
            <a:endParaRPr b="0" lang="en-GB" sz="1900" spc="-1" strike="noStrike">
              <a:solidFill>
                <a:srgbClr val="000000"/>
              </a:solidFill>
              <a:latin typeface="Arial"/>
            </a:endParaRPr>
          </a:p>
          <a:p>
            <a:pPr>
              <a:lnSpc>
                <a:spcPct val="110000"/>
              </a:lnSpc>
            </a:pPr>
            <a:endParaRPr b="0" lang="en-GB" sz="2400" spc="-1" strike="noStrike">
              <a:solidFill>
                <a:srgbClr val="000000"/>
              </a:solidFill>
              <a:latin typeface="Arial"/>
            </a:endParaRPr>
          </a:p>
          <a:p>
            <a:pPr>
              <a:lnSpc>
                <a:spcPct val="110000"/>
              </a:lnSpc>
            </a:pPr>
            <a:r>
              <a:rPr b="0" i="1" lang="en-US" sz="2400" spc="-1" strike="noStrike">
                <a:solidFill>
                  <a:srgbClr val="000000"/>
                </a:solidFill>
                <a:latin typeface="Arial"/>
                <a:ea typeface="ＭＳ Ｐゴシック"/>
              </a:rPr>
              <a:t>D</a:t>
            </a:r>
            <a:r>
              <a:rPr b="0" lang="en-US" sz="2400" spc="-1" strike="noStrike">
                <a:solidFill>
                  <a:srgbClr val="000000"/>
                </a:solidFill>
                <a:latin typeface="Arial"/>
                <a:ea typeface="ＭＳ Ｐゴシック"/>
              </a:rPr>
              <a:t>(A,B) </a:t>
            </a:r>
            <a:r>
              <a:rPr b="0" lang="en-US" sz="2400" spc="-1" strike="noStrike">
                <a:solidFill>
                  <a:srgbClr val="000000"/>
                </a:solidFill>
                <a:latin typeface="Symbol"/>
                <a:ea typeface="ＭＳ Ｐゴシック"/>
              </a:rPr>
              <a:t></a:t>
            </a:r>
            <a:r>
              <a:rPr b="0" lang="en-US" sz="2400" spc="-1" strike="noStrike">
                <a:solidFill>
                  <a:srgbClr val="000000"/>
                </a:solidFill>
                <a:latin typeface="Arial"/>
                <a:ea typeface="ＭＳ Ｐゴシック"/>
              </a:rPr>
              <a:t> </a:t>
            </a:r>
            <a:r>
              <a:rPr b="0" i="1" lang="en-US" sz="2400" spc="-1" strike="noStrike">
                <a:solidFill>
                  <a:srgbClr val="000000"/>
                </a:solidFill>
                <a:latin typeface="Arial"/>
                <a:ea typeface="ＭＳ Ｐゴシック"/>
              </a:rPr>
              <a:t>D</a:t>
            </a:r>
            <a:r>
              <a:rPr b="0" lang="en-US" sz="2400" spc="-1" strike="noStrike">
                <a:solidFill>
                  <a:srgbClr val="000000"/>
                </a:solidFill>
                <a:latin typeface="Arial"/>
                <a:ea typeface="ＭＳ Ｐゴシック"/>
              </a:rPr>
              <a:t>(A,C) + </a:t>
            </a:r>
            <a:r>
              <a:rPr b="0" i="1" lang="en-US" sz="2400" spc="-1" strike="noStrike">
                <a:solidFill>
                  <a:srgbClr val="000000"/>
                </a:solidFill>
                <a:latin typeface="Arial"/>
                <a:ea typeface="ＭＳ Ｐゴシック"/>
              </a:rPr>
              <a:t>D</a:t>
            </a:r>
            <a:r>
              <a:rPr b="0" lang="en-US" sz="2400" spc="-1" strike="noStrike">
                <a:solidFill>
                  <a:srgbClr val="000000"/>
                </a:solidFill>
                <a:latin typeface="Arial"/>
                <a:ea typeface="ＭＳ Ｐゴシック"/>
              </a:rPr>
              <a:t>(B,C)</a:t>
            </a:r>
            <a:r>
              <a:rPr b="0" lang="en-US" sz="2400" spc="-1" strike="noStrike">
                <a:solidFill>
                  <a:srgbClr val="000000"/>
                </a:solidFill>
                <a:latin typeface="Arial"/>
                <a:ea typeface="ＭＳ Ｐゴシック"/>
              </a:rPr>
              <a:t>	</a:t>
            </a:r>
            <a:endParaRPr b="0" lang="en-GB" sz="2400" spc="-1" strike="noStrike">
              <a:solidFill>
                <a:srgbClr val="000000"/>
              </a:solidFill>
              <a:latin typeface="Arial"/>
            </a:endParaRPr>
          </a:p>
          <a:p>
            <a:pPr>
              <a:lnSpc>
                <a:spcPct val="110000"/>
              </a:lnSpc>
            </a:pPr>
            <a:r>
              <a:rPr b="0" i="1" lang="en-US" sz="2000" spc="-1" strike="noStrike">
                <a:solidFill>
                  <a:srgbClr val="000000"/>
                </a:solidFill>
                <a:latin typeface="Arial"/>
                <a:ea typeface="ＭＳ Ｐゴシック"/>
              </a:rPr>
              <a:t>Otherwise you could claim “Alex is very like Bob, and Alex is very like Carl, but Bob is very unlike Carl.”</a:t>
            </a:r>
            <a:endParaRPr b="0" lang="en-GB" sz="2000" spc="-1" strike="noStrike">
              <a:solidFill>
                <a:srgbClr val="000000"/>
              </a:solidFill>
              <a:latin typeface="Arial"/>
            </a:endParaRPr>
          </a:p>
          <a:p>
            <a:pPr marL="1371600">
              <a:lnSpc>
                <a:spcPct val="110000"/>
              </a:lnSpc>
            </a:pPr>
            <a:endParaRPr b="0" lang="en-GB" sz="2400" spc="-1" strike="noStrike">
              <a:solidFill>
                <a:srgbClr val="000000"/>
              </a:solidFill>
              <a:latin typeface="Arial"/>
            </a:endParaRPr>
          </a:p>
        </p:txBody>
      </p:sp>
      <p:sp>
        <p:nvSpPr>
          <p:cNvPr id="311" name="TextBox 3"/>
          <p:cNvSpPr/>
          <p:nvPr/>
        </p:nvSpPr>
        <p:spPr>
          <a:xfrm>
            <a:off x="4962240" y="13176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2" name="PlaceHolder 1"/>
          <p:cNvSpPr>
            <a:spLocks noGrp="1"/>
          </p:cNvSpPr>
          <p:nvPr>
            <p:ph type="title"/>
          </p:nvPr>
        </p:nvSpPr>
        <p:spPr>
          <a:xfrm>
            <a:off x="230040" y="304920"/>
            <a:ext cx="8150040" cy="1033200"/>
          </a:xfrm>
          <a:prstGeom prst="rect">
            <a:avLst/>
          </a:prstGeom>
          <a:noFill/>
          <a:ln w="0">
            <a:noFill/>
          </a:ln>
        </p:spPr>
        <p:txBody>
          <a:bodyPr anchor="ctr">
            <a:noAutofit/>
          </a:bodyPr>
          <a:p>
            <a:pPr indent="0" algn="ctr">
              <a:lnSpc>
                <a:spcPct val="100000"/>
              </a:lnSpc>
              <a:buNone/>
            </a:pPr>
            <a:r>
              <a:rPr b="0" lang="en-US" sz="4400" spc="-1" strike="noStrike">
                <a:solidFill>
                  <a:srgbClr val="000000"/>
                </a:solidFill>
                <a:latin typeface="Calibri"/>
              </a:rPr>
              <a:t>Two Types of Clustering</a:t>
            </a:r>
            <a:endParaRPr b="0" lang="en-US" sz="4400" spc="-1" strike="noStrike">
              <a:solidFill>
                <a:srgbClr val="000000"/>
              </a:solidFill>
              <a:latin typeface="Calibri"/>
            </a:endParaRPr>
          </a:p>
        </p:txBody>
      </p:sp>
      <p:sp>
        <p:nvSpPr>
          <p:cNvPr id="313" name="Rectangle 3"/>
          <p:cNvSpPr/>
          <p:nvPr/>
        </p:nvSpPr>
        <p:spPr>
          <a:xfrm>
            <a:off x="1066680" y="3276720"/>
            <a:ext cx="2571480" cy="516240"/>
          </a:xfrm>
          <a:prstGeom prst="rect">
            <a:avLst/>
          </a:prstGeom>
          <a:noFill/>
          <a:ln w="9525">
            <a:noFill/>
          </a:ln>
        </p:spPr>
        <p:style>
          <a:lnRef idx="0"/>
          <a:fillRef idx="0"/>
          <a:effectRef idx="0"/>
          <a:fontRef idx="minor"/>
        </p:style>
        <p:txBody>
          <a:bodyPr lIns="90000" rIns="90000" tIns="45000" bIns="45000" anchor="t">
            <a:spAutoFit/>
          </a:bodyPr>
          <a:p>
            <a:pPr>
              <a:lnSpc>
                <a:spcPct val="100000"/>
              </a:lnSpc>
            </a:pPr>
            <a:r>
              <a:rPr b="1" lang="en-US" sz="2800" spc="-1" strike="noStrike">
                <a:solidFill>
                  <a:srgbClr val="1f497d"/>
                </a:solidFill>
                <a:latin typeface="Arial"/>
                <a:ea typeface="ＭＳ Ｐゴシック"/>
              </a:rPr>
              <a:t>Hierarchical</a:t>
            </a:r>
            <a:endParaRPr b="0" lang="en-GB" sz="2800" spc="-1" strike="noStrike">
              <a:solidFill>
                <a:srgbClr val="000000"/>
              </a:solidFill>
              <a:latin typeface="Arial"/>
            </a:endParaRPr>
          </a:p>
        </p:txBody>
      </p:sp>
      <p:sp>
        <p:nvSpPr>
          <p:cNvPr id="314" name="Text Box 4"/>
          <p:cNvSpPr/>
          <p:nvPr/>
        </p:nvSpPr>
        <p:spPr>
          <a:xfrm>
            <a:off x="230040" y="1600200"/>
            <a:ext cx="8443440" cy="1918440"/>
          </a:xfrm>
          <a:prstGeom prst="rect">
            <a:avLst/>
          </a:prstGeom>
          <a:noFill/>
          <a:ln w="0">
            <a:noFill/>
          </a:ln>
        </p:spPr>
        <p:style>
          <a:lnRef idx="0"/>
          <a:fillRef idx="0"/>
          <a:effectRef idx="0"/>
          <a:fontRef idx="minor"/>
        </p:style>
        <p:txBody>
          <a:bodyPr lIns="90000" rIns="90000" tIns="45000" bIns="45000" anchor="t">
            <a:spAutoFit/>
          </a:bodyPr>
          <a:p>
            <a:pPr indent="-216000">
              <a:lnSpc>
                <a:spcPct val="100000"/>
              </a:lnSpc>
              <a:buClr>
                <a:srgbClr val="000000"/>
              </a:buClr>
              <a:buFont typeface="Symbol" charset="2"/>
              <a:buChar char=""/>
            </a:pPr>
            <a:r>
              <a:rPr b="1" lang="en-US" sz="2400" spc="-1" strike="noStrike">
                <a:solidFill>
                  <a:srgbClr val="000000"/>
                </a:solidFill>
                <a:latin typeface="Arial"/>
                <a:ea typeface="ＭＳ Ｐゴシック"/>
              </a:rPr>
              <a:t> </a:t>
            </a:r>
            <a:r>
              <a:rPr b="1" lang="en-US" sz="2400" spc="-1" strike="noStrike">
                <a:solidFill>
                  <a:srgbClr val="000000"/>
                </a:solidFill>
                <a:latin typeface="Arial"/>
                <a:ea typeface="ＭＳ Ｐゴシック"/>
              </a:rPr>
              <a:t>Partitional algorithms:</a:t>
            </a:r>
            <a:r>
              <a:rPr b="0" lang="en-US" sz="2400" spc="-1" strike="noStrike">
                <a:solidFill>
                  <a:srgbClr val="000000"/>
                </a:solidFill>
                <a:latin typeface="Arial"/>
                <a:ea typeface="ＭＳ Ｐゴシック"/>
              </a:rPr>
              <a:t> Construct various partitions and then evaluate them by some criterion</a:t>
            </a:r>
            <a:endParaRPr b="0" lang="en-GB" sz="2400" spc="-1" strike="noStrike">
              <a:solidFill>
                <a:srgbClr val="000000"/>
              </a:solidFill>
              <a:latin typeface="Arial"/>
            </a:endParaRPr>
          </a:p>
          <a:p>
            <a:pPr indent="-216000">
              <a:lnSpc>
                <a:spcPct val="100000"/>
              </a:lnSpc>
              <a:buClr>
                <a:srgbClr val="000000"/>
              </a:buClr>
              <a:buFont typeface="Symbol" charset="2"/>
              <a:buChar char=""/>
            </a:pPr>
            <a:r>
              <a:rPr b="1" lang="en-US" sz="2400" spc="-1" strike="noStrike">
                <a:solidFill>
                  <a:srgbClr val="000000"/>
                </a:solidFill>
                <a:latin typeface="Arial"/>
                <a:ea typeface="ＭＳ Ｐゴシック"/>
              </a:rPr>
              <a:t> </a:t>
            </a:r>
            <a:r>
              <a:rPr b="1" lang="en-US" sz="2400" spc="-1" strike="noStrike">
                <a:solidFill>
                  <a:srgbClr val="000000"/>
                </a:solidFill>
                <a:latin typeface="Arial"/>
                <a:ea typeface="ＭＳ Ｐゴシック"/>
              </a:rPr>
              <a:t>Hierarchical algorithms:</a:t>
            </a:r>
            <a:r>
              <a:rPr b="0" lang="en-US" sz="2400" spc="-1" strike="noStrike">
                <a:solidFill>
                  <a:srgbClr val="000000"/>
                </a:solidFill>
                <a:latin typeface="Arial"/>
                <a:ea typeface="ＭＳ Ｐゴシック"/>
              </a:rPr>
              <a:t> Create a hierarchical decomposition of the set of objects using some criterion</a:t>
            </a:r>
            <a:endParaRPr b="0" lang="en-GB" sz="2400" spc="-1" strike="noStrike">
              <a:solidFill>
                <a:srgbClr val="000000"/>
              </a:solidFill>
              <a:latin typeface="Arial"/>
            </a:endParaRPr>
          </a:p>
          <a:p>
            <a:pPr>
              <a:lnSpc>
                <a:spcPct val="100000"/>
              </a:lnSpc>
            </a:pPr>
            <a:endParaRPr b="0" lang="en-GB" sz="2400" spc="-1" strike="noStrike">
              <a:solidFill>
                <a:srgbClr val="000000"/>
              </a:solidFill>
              <a:latin typeface="Arial"/>
            </a:endParaRPr>
          </a:p>
        </p:txBody>
      </p:sp>
      <p:sp>
        <p:nvSpPr>
          <p:cNvPr id="315" name="Rectangle 5"/>
          <p:cNvSpPr/>
          <p:nvPr/>
        </p:nvSpPr>
        <p:spPr>
          <a:xfrm>
            <a:off x="5919840" y="3225960"/>
            <a:ext cx="2098440" cy="516240"/>
          </a:xfrm>
          <a:prstGeom prst="rect">
            <a:avLst/>
          </a:prstGeom>
          <a:noFill/>
          <a:ln w="9525">
            <a:noFill/>
          </a:ln>
        </p:spPr>
        <p:style>
          <a:lnRef idx="0"/>
          <a:fillRef idx="0"/>
          <a:effectRef idx="0"/>
          <a:fontRef idx="minor"/>
        </p:style>
        <p:txBody>
          <a:bodyPr lIns="90000" rIns="90000" tIns="45000" bIns="45000" anchor="t">
            <a:spAutoFit/>
          </a:bodyPr>
          <a:p>
            <a:pPr>
              <a:lnSpc>
                <a:spcPct val="100000"/>
              </a:lnSpc>
            </a:pPr>
            <a:r>
              <a:rPr b="1" lang="en-US" sz="2800" spc="-1" strike="noStrike">
                <a:solidFill>
                  <a:srgbClr val="1f497d"/>
                </a:solidFill>
                <a:latin typeface="Arial"/>
                <a:ea typeface="ＭＳ Ｐゴシック"/>
              </a:rPr>
              <a:t>Partitional</a:t>
            </a:r>
            <a:endParaRPr b="0" lang="en-GB" sz="2800" spc="-1" strike="noStrike">
              <a:solidFill>
                <a:srgbClr val="000000"/>
              </a:solidFill>
              <a:latin typeface="Arial"/>
            </a:endParaRPr>
          </a:p>
        </p:txBody>
      </p:sp>
      <p:sp>
        <p:nvSpPr>
          <p:cNvPr id="316" name="Rectangle 6"/>
          <p:cNvSpPr/>
          <p:nvPr/>
        </p:nvSpPr>
        <p:spPr>
          <a:xfrm>
            <a:off x="152280" y="3672000"/>
            <a:ext cx="5409720" cy="360"/>
          </a:xfrm>
          <a:prstGeom prst="rect">
            <a:avLst/>
          </a:prstGeom>
          <a:noFill/>
          <a:ln w="0">
            <a:noFill/>
          </a:ln>
        </p:spPr>
        <p:style>
          <a:lnRef idx="0"/>
          <a:fillRef idx="0"/>
          <a:effectRef idx="0"/>
          <a:fontRef idx="minor"/>
        </p:style>
        <p:txBody>
          <a:bodyPr lIns="90000" rIns="90000" tIns="-44280" bIns="-44280" anchor="t">
            <a:spAutoFit/>
          </a:bodyPr>
          <a:p>
            <a:pPr>
              <a:lnSpc>
                <a:spcPct val="100000"/>
              </a:lnSpc>
            </a:pPr>
            <a:endParaRPr b="0" lang="en-US" sz="2400" spc="-1" strike="noStrike">
              <a:solidFill>
                <a:srgbClr val="000000"/>
              </a:solidFill>
              <a:latin typeface="Arial"/>
              <a:ea typeface="ＭＳ Ｐゴシック"/>
            </a:endParaRPr>
          </a:p>
        </p:txBody>
      </p:sp>
      <p:grpSp>
        <p:nvGrpSpPr>
          <p:cNvPr id="317" name="Group 7"/>
          <p:cNvGrpSpPr/>
          <p:nvPr/>
        </p:nvGrpSpPr>
        <p:grpSpPr>
          <a:xfrm>
            <a:off x="5257800" y="4419720"/>
            <a:ext cx="3628800" cy="2133360"/>
            <a:chOff x="5257800" y="4419720"/>
            <a:chExt cx="3628800" cy="2133360"/>
          </a:xfrm>
        </p:grpSpPr>
        <p:grpSp>
          <p:nvGrpSpPr>
            <p:cNvPr id="318" name="Group 8"/>
            <p:cNvGrpSpPr/>
            <p:nvPr/>
          </p:nvGrpSpPr>
          <p:grpSpPr>
            <a:xfrm>
              <a:off x="5257800" y="4419720"/>
              <a:ext cx="3628800" cy="2133360"/>
              <a:chOff x="5257800" y="4419720"/>
              <a:chExt cx="3628800" cy="2133360"/>
            </a:xfrm>
          </p:grpSpPr>
          <p:sp>
            <p:nvSpPr>
              <p:cNvPr id="319" name="Rectangle 9"/>
              <p:cNvSpPr/>
              <p:nvPr/>
            </p:nvSpPr>
            <p:spPr>
              <a:xfrm>
                <a:off x="5257800" y="4419720"/>
                <a:ext cx="1714320" cy="2133360"/>
              </a:xfrm>
              <a:prstGeom prst="rect">
                <a:avLst/>
              </a:prstGeom>
              <a:solidFill>
                <a:srgbClr val="ffffff"/>
              </a:solidFill>
              <a:ln w="1587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320" name="Rectangle 10"/>
              <p:cNvSpPr/>
              <p:nvPr/>
            </p:nvSpPr>
            <p:spPr>
              <a:xfrm>
                <a:off x="7172280" y="4419720"/>
                <a:ext cx="1714320" cy="2133360"/>
              </a:xfrm>
              <a:prstGeom prst="rect">
                <a:avLst/>
              </a:prstGeom>
              <a:solidFill>
                <a:srgbClr val="ffffff"/>
              </a:solidFill>
              <a:ln w="1587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grpSp>
        <p:pic>
          <p:nvPicPr>
            <p:cNvPr id="321" name="Picture 11" descr="Edna Krabappel"/>
            <p:cNvPicPr/>
            <p:nvPr/>
          </p:nvPicPr>
          <p:blipFill>
            <a:blip r:embed="rId1"/>
            <a:stretch/>
          </p:blipFill>
          <p:spPr>
            <a:xfrm>
              <a:off x="7486560" y="5464080"/>
              <a:ext cx="480600" cy="1041120"/>
            </a:xfrm>
            <a:prstGeom prst="rect">
              <a:avLst/>
            </a:prstGeom>
            <a:ln w="0">
              <a:noFill/>
            </a:ln>
          </p:spPr>
        </p:pic>
        <p:pic>
          <p:nvPicPr>
            <p:cNvPr id="322" name="Picture 12" descr="Principal Seymour  Skinner"/>
            <p:cNvPicPr/>
            <p:nvPr/>
          </p:nvPicPr>
          <p:blipFill>
            <a:blip r:embed="rId2"/>
            <a:stretch/>
          </p:blipFill>
          <p:spPr>
            <a:xfrm>
              <a:off x="8191440" y="4481640"/>
              <a:ext cx="482400" cy="1036440"/>
            </a:xfrm>
            <a:prstGeom prst="rect">
              <a:avLst/>
            </a:prstGeom>
            <a:ln w="0">
              <a:noFill/>
            </a:ln>
          </p:spPr>
        </p:pic>
        <p:pic>
          <p:nvPicPr>
            <p:cNvPr id="323" name="Picture 13" descr="Groundskeeper Willie"/>
            <p:cNvPicPr/>
            <p:nvPr/>
          </p:nvPicPr>
          <p:blipFill>
            <a:blip r:embed="rId3"/>
            <a:stretch/>
          </p:blipFill>
          <p:spPr>
            <a:xfrm>
              <a:off x="7451640" y="4510080"/>
              <a:ext cx="533160" cy="815760"/>
            </a:xfrm>
            <a:prstGeom prst="rect">
              <a:avLst/>
            </a:prstGeom>
            <a:ln w="0">
              <a:noFill/>
            </a:ln>
          </p:spPr>
        </p:pic>
        <p:pic>
          <p:nvPicPr>
            <p:cNvPr id="324" name="Picture 14" descr=""/>
            <p:cNvPicPr/>
            <p:nvPr/>
          </p:nvPicPr>
          <p:blipFill>
            <a:blip r:embed="rId4"/>
            <a:stretch/>
          </p:blipFill>
          <p:spPr>
            <a:xfrm>
              <a:off x="8194680" y="5564160"/>
              <a:ext cx="595080" cy="885600"/>
            </a:xfrm>
            <a:prstGeom prst="rect">
              <a:avLst/>
            </a:prstGeom>
            <a:ln w="0">
              <a:noFill/>
            </a:ln>
          </p:spPr>
        </p:pic>
        <p:pic>
          <p:nvPicPr>
            <p:cNvPr id="325" name="Picture 15" descr=""/>
            <p:cNvPicPr/>
            <p:nvPr/>
          </p:nvPicPr>
          <p:blipFill>
            <a:blip r:embed="rId5"/>
            <a:stretch/>
          </p:blipFill>
          <p:spPr>
            <a:xfrm>
              <a:off x="6381720" y="4449600"/>
              <a:ext cx="544320" cy="982440"/>
            </a:xfrm>
            <a:prstGeom prst="rect">
              <a:avLst/>
            </a:prstGeom>
            <a:ln w="0">
              <a:noFill/>
            </a:ln>
          </p:spPr>
        </p:pic>
        <p:pic>
          <p:nvPicPr>
            <p:cNvPr id="326" name="Picture 16" descr=""/>
            <p:cNvPicPr/>
            <p:nvPr/>
          </p:nvPicPr>
          <p:blipFill>
            <a:blip r:embed="rId6"/>
            <a:stretch/>
          </p:blipFill>
          <p:spPr>
            <a:xfrm>
              <a:off x="5816520" y="4786200"/>
              <a:ext cx="595080" cy="1026720"/>
            </a:xfrm>
            <a:prstGeom prst="rect">
              <a:avLst/>
            </a:prstGeom>
            <a:ln w="0">
              <a:noFill/>
            </a:ln>
          </p:spPr>
        </p:pic>
        <p:pic>
          <p:nvPicPr>
            <p:cNvPr id="327" name="Picture 17" descr=""/>
            <p:cNvPicPr/>
            <p:nvPr/>
          </p:nvPicPr>
          <p:blipFill>
            <a:blip r:embed="rId7"/>
            <a:stretch/>
          </p:blipFill>
          <p:spPr>
            <a:xfrm>
              <a:off x="6410160" y="5699160"/>
              <a:ext cx="426600" cy="703080"/>
            </a:xfrm>
            <a:prstGeom prst="rect">
              <a:avLst/>
            </a:prstGeom>
            <a:ln w="0">
              <a:noFill/>
            </a:ln>
          </p:spPr>
        </p:pic>
        <p:pic>
          <p:nvPicPr>
            <p:cNvPr id="328" name="Picture 18" descr=""/>
            <p:cNvPicPr/>
            <p:nvPr/>
          </p:nvPicPr>
          <p:blipFill>
            <a:blip r:embed="rId8"/>
            <a:stretch/>
          </p:blipFill>
          <p:spPr>
            <a:xfrm>
              <a:off x="5796000" y="5848200"/>
              <a:ext cx="286920" cy="651960"/>
            </a:xfrm>
            <a:prstGeom prst="rect">
              <a:avLst/>
            </a:prstGeom>
            <a:ln w="0">
              <a:noFill/>
            </a:ln>
          </p:spPr>
        </p:pic>
        <p:pic>
          <p:nvPicPr>
            <p:cNvPr id="329" name="Picture 19" descr="C:\Documents and Settings\eamonn\Desktop\bios_family_marge.gif"/>
            <p:cNvPicPr/>
            <p:nvPr/>
          </p:nvPicPr>
          <p:blipFill>
            <a:blip r:embed="rId9"/>
            <a:stretch/>
          </p:blipFill>
          <p:spPr>
            <a:xfrm>
              <a:off x="5313240" y="4554360"/>
              <a:ext cx="431280" cy="1326960"/>
            </a:xfrm>
            <a:prstGeom prst="rect">
              <a:avLst/>
            </a:prstGeom>
            <a:ln w="0">
              <a:noFill/>
            </a:ln>
          </p:spPr>
        </p:pic>
      </p:grpSp>
      <p:grpSp>
        <p:nvGrpSpPr>
          <p:cNvPr id="330" name="Group 20"/>
          <p:cNvGrpSpPr/>
          <p:nvPr/>
        </p:nvGrpSpPr>
        <p:grpSpPr>
          <a:xfrm>
            <a:off x="488880" y="3991320"/>
            <a:ext cx="3587400" cy="2549160"/>
            <a:chOff x="488880" y="3991320"/>
            <a:chExt cx="3587400" cy="2549160"/>
          </a:xfrm>
        </p:grpSpPr>
        <p:pic>
          <p:nvPicPr>
            <p:cNvPr id="331" name="Picture 21" descr="Edna Krabappel"/>
            <p:cNvPicPr/>
            <p:nvPr/>
          </p:nvPicPr>
          <p:blipFill>
            <a:blip r:embed="rId10"/>
            <a:stretch/>
          </p:blipFill>
          <p:spPr>
            <a:xfrm>
              <a:off x="488880" y="5263560"/>
              <a:ext cx="562320" cy="1217520"/>
            </a:xfrm>
            <a:prstGeom prst="rect">
              <a:avLst/>
            </a:prstGeom>
            <a:ln w="0">
              <a:noFill/>
            </a:ln>
          </p:spPr>
        </p:pic>
        <p:pic>
          <p:nvPicPr>
            <p:cNvPr id="332" name="Picture 22" descr=""/>
            <p:cNvPicPr/>
            <p:nvPr/>
          </p:nvPicPr>
          <p:blipFill>
            <a:blip r:embed="rId11"/>
            <a:stretch/>
          </p:blipFill>
          <p:spPr>
            <a:xfrm>
              <a:off x="1236960" y="5692320"/>
              <a:ext cx="343440" cy="779760"/>
            </a:xfrm>
            <a:prstGeom prst="rect">
              <a:avLst/>
            </a:prstGeom>
            <a:ln w="0">
              <a:noFill/>
            </a:ln>
          </p:spPr>
        </p:pic>
        <p:pic>
          <p:nvPicPr>
            <p:cNvPr id="333" name="Picture 23" descr="C:\Documents and Settings\eamonn\Desktop\bios_family_marge.gif"/>
            <p:cNvPicPr/>
            <p:nvPr/>
          </p:nvPicPr>
          <p:blipFill>
            <a:blip r:embed="rId12"/>
            <a:stretch/>
          </p:blipFill>
          <p:spPr>
            <a:xfrm>
              <a:off x="1719000" y="5082840"/>
              <a:ext cx="473040" cy="1457640"/>
            </a:xfrm>
            <a:prstGeom prst="rect">
              <a:avLst/>
            </a:prstGeom>
            <a:ln w="0">
              <a:noFill/>
            </a:ln>
          </p:spPr>
        </p:pic>
        <p:grpSp>
          <p:nvGrpSpPr>
            <p:cNvPr id="334" name="Group 24"/>
            <p:cNvGrpSpPr/>
            <p:nvPr/>
          </p:nvGrpSpPr>
          <p:grpSpPr>
            <a:xfrm>
              <a:off x="2461320" y="5335920"/>
              <a:ext cx="1614960" cy="1150560"/>
              <a:chOff x="2461320" y="5335920"/>
              <a:chExt cx="1614960" cy="1150560"/>
            </a:xfrm>
          </p:grpSpPr>
          <p:pic>
            <p:nvPicPr>
              <p:cNvPr id="335" name="Picture 25" descr=""/>
              <p:cNvPicPr/>
              <p:nvPr/>
            </p:nvPicPr>
            <p:blipFill>
              <a:blip r:embed="rId13"/>
              <a:stretch/>
            </p:blipFill>
            <p:spPr>
              <a:xfrm>
                <a:off x="2461320" y="5335920"/>
                <a:ext cx="643320" cy="1150560"/>
              </a:xfrm>
              <a:prstGeom prst="rect">
                <a:avLst/>
              </a:prstGeom>
              <a:ln w="0">
                <a:noFill/>
              </a:ln>
            </p:spPr>
          </p:pic>
          <p:pic>
            <p:nvPicPr>
              <p:cNvPr id="336" name="Picture 26" descr=""/>
              <p:cNvPicPr/>
              <p:nvPr/>
            </p:nvPicPr>
            <p:blipFill>
              <a:blip r:embed="rId14"/>
              <a:stretch/>
            </p:blipFill>
            <p:spPr>
              <a:xfrm>
                <a:off x="3251160" y="5370480"/>
                <a:ext cx="825120" cy="1090440"/>
              </a:xfrm>
              <a:prstGeom prst="rect">
                <a:avLst/>
              </a:prstGeom>
              <a:ln w="0">
                <a:noFill/>
              </a:ln>
            </p:spPr>
          </p:pic>
        </p:grpSp>
        <p:sp>
          <p:nvSpPr>
            <p:cNvPr id="337" name="Line 27"/>
            <p:cNvSpPr/>
            <p:nvPr/>
          </p:nvSpPr>
          <p:spPr>
            <a:xfrm flipV="1">
              <a:off x="664200" y="4151520"/>
              <a:ext cx="360" cy="10080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38" name="Line 28"/>
            <p:cNvSpPr/>
            <p:nvPr/>
          </p:nvSpPr>
          <p:spPr>
            <a:xfrm flipV="1">
              <a:off x="3637800" y="4958640"/>
              <a:ext cx="360" cy="20628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39" name="Line 29"/>
            <p:cNvSpPr/>
            <p:nvPr/>
          </p:nvSpPr>
          <p:spPr>
            <a:xfrm flipV="1">
              <a:off x="2865240" y="4958640"/>
              <a:ext cx="360" cy="20628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40" name="Line 30"/>
            <p:cNvSpPr/>
            <p:nvPr/>
          </p:nvSpPr>
          <p:spPr>
            <a:xfrm flipH="1">
              <a:off x="2858760" y="4958640"/>
              <a:ext cx="7848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341" name="Line 31"/>
            <p:cNvSpPr/>
            <p:nvPr/>
          </p:nvSpPr>
          <p:spPr>
            <a:xfrm flipH="1">
              <a:off x="1711080" y="4448520"/>
              <a:ext cx="154512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342" name="Line 32"/>
            <p:cNvSpPr/>
            <p:nvPr/>
          </p:nvSpPr>
          <p:spPr>
            <a:xfrm flipV="1">
              <a:off x="3250080" y="4453560"/>
              <a:ext cx="360" cy="51012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43" name="Line 33"/>
            <p:cNvSpPr/>
            <p:nvPr/>
          </p:nvSpPr>
          <p:spPr>
            <a:xfrm flipV="1">
              <a:off x="2438280" y="4148640"/>
              <a:ext cx="360" cy="29592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nvGrpSpPr>
            <p:cNvPr id="344" name="Group 34"/>
            <p:cNvGrpSpPr/>
            <p:nvPr/>
          </p:nvGrpSpPr>
          <p:grpSpPr>
            <a:xfrm>
              <a:off x="1338120" y="4737600"/>
              <a:ext cx="784800" cy="420840"/>
              <a:chOff x="1338120" y="4737600"/>
              <a:chExt cx="784800" cy="420840"/>
            </a:xfrm>
          </p:grpSpPr>
          <p:sp>
            <p:nvSpPr>
              <p:cNvPr id="345" name="Line 35"/>
              <p:cNvSpPr/>
              <p:nvPr/>
            </p:nvSpPr>
            <p:spPr>
              <a:xfrm flipV="1">
                <a:off x="2117520" y="4737600"/>
                <a:ext cx="360" cy="42084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46" name="Line 36"/>
              <p:cNvSpPr/>
              <p:nvPr/>
            </p:nvSpPr>
            <p:spPr>
              <a:xfrm flipV="1">
                <a:off x="1344960" y="4737600"/>
                <a:ext cx="360" cy="42084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47" name="Line 37"/>
              <p:cNvSpPr/>
              <p:nvPr/>
            </p:nvSpPr>
            <p:spPr>
              <a:xfrm flipH="1">
                <a:off x="1338120" y="4737600"/>
                <a:ext cx="7848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sp>
          <p:nvSpPr>
            <p:cNvPr id="348" name="Line 38"/>
            <p:cNvSpPr/>
            <p:nvPr/>
          </p:nvSpPr>
          <p:spPr>
            <a:xfrm flipV="1">
              <a:off x="1712160" y="4453920"/>
              <a:ext cx="360" cy="28800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49" name="Line 39"/>
            <p:cNvSpPr/>
            <p:nvPr/>
          </p:nvSpPr>
          <p:spPr>
            <a:xfrm flipH="1">
              <a:off x="661680" y="4153680"/>
              <a:ext cx="176616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350" name="Line 40"/>
            <p:cNvSpPr/>
            <p:nvPr/>
          </p:nvSpPr>
          <p:spPr>
            <a:xfrm flipV="1">
              <a:off x="1560960" y="3991320"/>
              <a:ext cx="360" cy="15516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sp>
        <p:nvSpPr>
          <p:cNvPr id="351" name="TextBox 40"/>
          <p:cNvSpPr/>
          <p:nvPr/>
        </p:nvSpPr>
        <p:spPr>
          <a:xfrm>
            <a:off x="4800960" y="13176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2" name="Rectangle 2"/>
          <p:cNvSpPr/>
          <p:nvPr/>
        </p:nvSpPr>
        <p:spPr>
          <a:xfrm>
            <a:off x="0" y="0"/>
            <a:ext cx="9143640" cy="3660480"/>
          </a:xfrm>
          <a:prstGeom prst="rect">
            <a:avLst/>
          </a:prstGeom>
          <a:solidFill>
            <a:srgbClr val="ccffcc"/>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353" name="PlaceHolder 1"/>
          <p:cNvSpPr>
            <a:spLocks noGrp="1"/>
          </p:cNvSpPr>
          <p:nvPr>
            <p:ph type="title"/>
          </p:nvPr>
        </p:nvSpPr>
        <p:spPr>
          <a:xfrm>
            <a:off x="203040" y="1025640"/>
            <a:ext cx="8627760" cy="831600"/>
          </a:xfrm>
          <a:prstGeom prst="rect">
            <a:avLst/>
          </a:prstGeom>
          <a:noFill/>
          <a:ln w="0">
            <a:noFill/>
          </a:ln>
        </p:spPr>
        <p:txBody>
          <a:bodyPr anchor="ctr">
            <a:normAutofit fontScale="78000"/>
          </a:bodyPr>
          <a:p>
            <a:pPr indent="0" algn="ctr">
              <a:lnSpc>
                <a:spcPct val="100000"/>
              </a:lnSpc>
              <a:buNone/>
            </a:pPr>
            <a:r>
              <a:rPr b="0" lang="en-US" sz="3200" spc="-1" strike="noStrike">
                <a:solidFill>
                  <a:srgbClr val="000000"/>
                </a:solidFill>
                <a:latin typeface="Calibri"/>
              </a:rPr>
              <a:t>Dendogram: A Useful Tool for Summarizing Similarity Measurements </a:t>
            </a:r>
            <a:endParaRPr b="0" lang="en-US" sz="3200" spc="-1" strike="noStrike">
              <a:solidFill>
                <a:srgbClr val="000000"/>
              </a:solidFill>
              <a:latin typeface="Calibri"/>
            </a:endParaRPr>
          </a:p>
        </p:txBody>
      </p:sp>
      <p:grpSp>
        <p:nvGrpSpPr>
          <p:cNvPr id="354" name="Group 5"/>
          <p:cNvGrpSpPr/>
          <p:nvPr/>
        </p:nvGrpSpPr>
        <p:grpSpPr>
          <a:xfrm>
            <a:off x="203040" y="3859560"/>
            <a:ext cx="2903400" cy="2760120"/>
            <a:chOff x="203040" y="3859560"/>
            <a:chExt cx="2903400" cy="2760120"/>
          </a:xfrm>
        </p:grpSpPr>
        <p:pic>
          <p:nvPicPr>
            <p:cNvPr id="355" name="Picture 6" descr="C:\Documents and Settings\eamonn\Desktop\bios_family_marge.gif"/>
            <p:cNvPicPr/>
            <p:nvPr/>
          </p:nvPicPr>
          <p:blipFill>
            <a:blip r:embed="rId1"/>
            <a:stretch/>
          </p:blipFill>
          <p:spPr>
            <a:xfrm>
              <a:off x="203040" y="4825080"/>
              <a:ext cx="582840" cy="1794600"/>
            </a:xfrm>
            <a:prstGeom prst="rect">
              <a:avLst/>
            </a:prstGeom>
            <a:ln w="0">
              <a:noFill/>
            </a:ln>
          </p:spPr>
        </p:pic>
        <p:grpSp>
          <p:nvGrpSpPr>
            <p:cNvPr id="356" name="Group 7"/>
            <p:cNvGrpSpPr/>
            <p:nvPr/>
          </p:nvGrpSpPr>
          <p:grpSpPr>
            <a:xfrm>
              <a:off x="1117440" y="5136840"/>
              <a:ext cx="1989000" cy="1416600"/>
              <a:chOff x="1117440" y="5136840"/>
              <a:chExt cx="1989000" cy="1416600"/>
            </a:xfrm>
          </p:grpSpPr>
          <p:pic>
            <p:nvPicPr>
              <p:cNvPr id="357" name="Picture 8" descr=""/>
              <p:cNvPicPr/>
              <p:nvPr/>
            </p:nvPicPr>
            <p:blipFill>
              <a:blip r:embed="rId2"/>
              <a:stretch/>
            </p:blipFill>
            <p:spPr>
              <a:xfrm>
                <a:off x="1117440" y="5136840"/>
                <a:ext cx="792360" cy="1416600"/>
              </a:xfrm>
              <a:prstGeom prst="rect">
                <a:avLst/>
              </a:prstGeom>
              <a:ln w="0">
                <a:noFill/>
              </a:ln>
            </p:spPr>
          </p:pic>
          <p:pic>
            <p:nvPicPr>
              <p:cNvPr id="358" name="Picture 9" descr=""/>
              <p:cNvPicPr/>
              <p:nvPr/>
            </p:nvPicPr>
            <p:blipFill>
              <a:blip r:embed="rId3"/>
              <a:stretch/>
            </p:blipFill>
            <p:spPr>
              <a:xfrm>
                <a:off x="2090160" y="5179320"/>
                <a:ext cx="1016280" cy="1342440"/>
              </a:xfrm>
              <a:prstGeom prst="rect">
                <a:avLst/>
              </a:prstGeom>
              <a:ln w="0">
                <a:noFill/>
              </a:ln>
            </p:spPr>
          </p:pic>
        </p:grpSp>
        <p:sp>
          <p:nvSpPr>
            <p:cNvPr id="359" name="Line 10"/>
            <p:cNvSpPr/>
            <p:nvPr/>
          </p:nvSpPr>
          <p:spPr>
            <a:xfrm flipV="1">
              <a:off x="662760" y="4037040"/>
              <a:ext cx="360" cy="88812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60" name="Line 11"/>
            <p:cNvSpPr/>
            <p:nvPr/>
          </p:nvSpPr>
          <p:spPr>
            <a:xfrm flipV="1">
              <a:off x="2565720" y="4671360"/>
              <a:ext cx="360" cy="2538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61" name="Line 12"/>
            <p:cNvSpPr/>
            <p:nvPr/>
          </p:nvSpPr>
          <p:spPr>
            <a:xfrm flipV="1">
              <a:off x="1614240" y="4671360"/>
              <a:ext cx="360" cy="2538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62" name="Line 13"/>
            <p:cNvSpPr/>
            <p:nvPr/>
          </p:nvSpPr>
          <p:spPr>
            <a:xfrm flipH="1">
              <a:off x="1606320" y="4671360"/>
              <a:ext cx="96732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363" name="Line 14"/>
            <p:cNvSpPr/>
            <p:nvPr/>
          </p:nvSpPr>
          <p:spPr>
            <a:xfrm flipH="1">
              <a:off x="654840" y="4043160"/>
              <a:ext cx="14414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364" name="Line 15"/>
            <p:cNvSpPr/>
            <p:nvPr/>
          </p:nvSpPr>
          <p:spPr>
            <a:xfrm flipV="1">
              <a:off x="2088720" y="4049640"/>
              <a:ext cx="360" cy="62856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65" name="Line 16"/>
            <p:cNvSpPr/>
            <p:nvPr/>
          </p:nvSpPr>
          <p:spPr>
            <a:xfrm flipV="1">
              <a:off x="1391040" y="3859560"/>
              <a:ext cx="360" cy="17892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grpSp>
        <p:nvGrpSpPr>
          <p:cNvPr id="366" name="Group 17"/>
          <p:cNvGrpSpPr/>
          <p:nvPr/>
        </p:nvGrpSpPr>
        <p:grpSpPr>
          <a:xfrm>
            <a:off x="6103800" y="3859920"/>
            <a:ext cx="2842920" cy="2759400"/>
            <a:chOff x="6103800" y="3859920"/>
            <a:chExt cx="2842920" cy="2759400"/>
          </a:xfrm>
        </p:grpSpPr>
        <p:pic>
          <p:nvPicPr>
            <p:cNvPr id="367" name="Picture 18" descr="C:\Documents and Settings\eamonn\Desktop\bios_family_marge.gif"/>
            <p:cNvPicPr/>
            <p:nvPr/>
          </p:nvPicPr>
          <p:blipFill>
            <a:blip r:embed="rId4"/>
            <a:stretch/>
          </p:blipFill>
          <p:spPr>
            <a:xfrm>
              <a:off x="6103800" y="4824360"/>
              <a:ext cx="582120" cy="1794960"/>
            </a:xfrm>
            <a:prstGeom prst="rect">
              <a:avLst/>
            </a:prstGeom>
            <a:ln w="0">
              <a:noFill/>
            </a:ln>
          </p:spPr>
        </p:pic>
        <p:pic>
          <p:nvPicPr>
            <p:cNvPr id="368" name="Picture 19" descr=""/>
            <p:cNvPicPr/>
            <p:nvPr/>
          </p:nvPicPr>
          <p:blipFill>
            <a:blip r:embed="rId5"/>
            <a:stretch/>
          </p:blipFill>
          <p:spPr>
            <a:xfrm>
              <a:off x="8155080" y="5137200"/>
              <a:ext cx="791640" cy="1415520"/>
            </a:xfrm>
            <a:prstGeom prst="rect">
              <a:avLst/>
            </a:prstGeom>
            <a:ln w="0">
              <a:noFill/>
            </a:ln>
          </p:spPr>
        </p:pic>
        <p:pic>
          <p:nvPicPr>
            <p:cNvPr id="369" name="Picture 20" descr=""/>
            <p:cNvPicPr/>
            <p:nvPr/>
          </p:nvPicPr>
          <p:blipFill>
            <a:blip r:embed="rId6"/>
            <a:stretch/>
          </p:blipFill>
          <p:spPr>
            <a:xfrm>
              <a:off x="7085160" y="5180040"/>
              <a:ext cx="1015560" cy="1341000"/>
            </a:xfrm>
            <a:prstGeom prst="rect">
              <a:avLst/>
            </a:prstGeom>
            <a:ln w="0">
              <a:noFill/>
            </a:ln>
          </p:spPr>
        </p:pic>
        <p:sp>
          <p:nvSpPr>
            <p:cNvPr id="370" name="Line 21"/>
            <p:cNvSpPr/>
            <p:nvPr/>
          </p:nvSpPr>
          <p:spPr>
            <a:xfrm flipV="1">
              <a:off x="6564240" y="4036680"/>
              <a:ext cx="360" cy="8892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71" name="Line 22"/>
            <p:cNvSpPr/>
            <p:nvPr/>
          </p:nvSpPr>
          <p:spPr>
            <a:xfrm flipV="1">
              <a:off x="8466120" y="4671720"/>
              <a:ext cx="360" cy="2541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72" name="Line 23"/>
            <p:cNvSpPr/>
            <p:nvPr/>
          </p:nvSpPr>
          <p:spPr>
            <a:xfrm flipV="1">
              <a:off x="7515000" y="4671720"/>
              <a:ext cx="360" cy="2541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73" name="Line 24"/>
            <p:cNvSpPr/>
            <p:nvPr/>
          </p:nvSpPr>
          <p:spPr>
            <a:xfrm flipH="1">
              <a:off x="7507080" y="4671720"/>
              <a:ext cx="96696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374" name="Line 25"/>
            <p:cNvSpPr/>
            <p:nvPr/>
          </p:nvSpPr>
          <p:spPr>
            <a:xfrm flipH="1">
              <a:off x="6556320" y="4043160"/>
              <a:ext cx="14414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375" name="Line 26"/>
            <p:cNvSpPr/>
            <p:nvPr/>
          </p:nvSpPr>
          <p:spPr>
            <a:xfrm flipV="1">
              <a:off x="7989840" y="4049640"/>
              <a:ext cx="360" cy="62856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76" name="Line 27"/>
            <p:cNvSpPr/>
            <p:nvPr/>
          </p:nvSpPr>
          <p:spPr>
            <a:xfrm flipV="1">
              <a:off x="7292160" y="3859920"/>
              <a:ext cx="360" cy="17928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pic>
        <p:nvPicPr>
          <p:cNvPr id="377" name="Picture 28" descr=""/>
          <p:cNvPicPr/>
          <p:nvPr/>
        </p:nvPicPr>
        <p:blipFill>
          <a:blip r:embed="rId7"/>
          <a:stretch/>
        </p:blipFill>
        <p:spPr>
          <a:xfrm>
            <a:off x="309600" y="2230560"/>
            <a:ext cx="3311280" cy="1223640"/>
          </a:xfrm>
          <a:prstGeom prst="rect">
            <a:avLst/>
          </a:prstGeom>
          <a:ln w="0">
            <a:noFill/>
          </a:ln>
        </p:spPr>
      </p:pic>
      <p:sp>
        <p:nvSpPr>
          <p:cNvPr id="378" name="Text Box 29"/>
          <p:cNvSpPr/>
          <p:nvPr/>
        </p:nvSpPr>
        <p:spPr>
          <a:xfrm>
            <a:off x="4194000" y="2238480"/>
            <a:ext cx="4636800" cy="130932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2000" spc="-1" strike="noStrike">
                <a:solidFill>
                  <a:srgbClr val="000000"/>
                </a:solidFill>
                <a:latin typeface="Arial"/>
                <a:ea typeface="ＭＳ Ｐゴシック"/>
              </a:rPr>
              <a:t>The similarity between two objects in a dendrogram is represented as the height of the lowest internal node they share.</a:t>
            </a:r>
            <a:endParaRPr b="0" lang="en-GB" sz="2000" spc="-1" strike="noStrike">
              <a:solidFill>
                <a:srgbClr val="000000"/>
              </a:solidFill>
              <a:latin typeface="Arial"/>
            </a:endParaRPr>
          </a:p>
        </p:txBody>
      </p:sp>
      <p:sp>
        <p:nvSpPr>
          <p:cNvPr id="379" name="TextBox 29"/>
          <p:cNvSpPr/>
          <p:nvPr/>
        </p:nvSpPr>
        <p:spPr>
          <a:xfrm>
            <a:off x="4668840" y="3160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grpSp>
        <p:nvGrpSpPr>
          <p:cNvPr id="380" name="Group 1052"/>
          <p:cNvGrpSpPr/>
          <p:nvPr/>
        </p:nvGrpSpPr>
        <p:grpSpPr>
          <a:xfrm>
            <a:off x="685800" y="1752480"/>
            <a:ext cx="7467840" cy="3276720"/>
            <a:chOff x="685800" y="1752480"/>
            <a:chExt cx="7467840" cy="3276720"/>
          </a:xfrm>
        </p:grpSpPr>
        <p:sp>
          <p:nvSpPr>
            <p:cNvPr id="381" name="Line 1032"/>
            <p:cNvSpPr/>
            <p:nvPr/>
          </p:nvSpPr>
          <p:spPr>
            <a:xfrm flipV="1">
              <a:off x="8153280" y="1981080"/>
              <a:ext cx="360" cy="1828800"/>
            </a:xfrm>
            <a:prstGeom prst="line">
              <a:avLst/>
            </a:prstGeom>
            <a:ln w="38100">
              <a:solidFill>
                <a:srgbClr val="0000ff"/>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82" name="Line 1033"/>
            <p:cNvSpPr/>
            <p:nvPr/>
          </p:nvSpPr>
          <p:spPr>
            <a:xfrm flipV="1">
              <a:off x="5726160" y="1981080"/>
              <a:ext cx="360" cy="228600"/>
            </a:xfrm>
            <a:prstGeom prst="line">
              <a:avLst/>
            </a:prstGeom>
            <a:ln w="38100">
              <a:solidFill>
                <a:srgbClr val="0000ff"/>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83" name="Line 1034"/>
            <p:cNvSpPr/>
            <p:nvPr/>
          </p:nvSpPr>
          <p:spPr>
            <a:xfrm flipV="1">
              <a:off x="6846480" y="2209680"/>
              <a:ext cx="360" cy="1066680"/>
            </a:xfrm>
            <a:prstGeom prst="line">
              <a:avLst/>
            </a:prstGeom>
            <a:ln w="38100">
              <a:solidFill>
                <a:srgbClr val="0000ff"/>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84" name="Line 1035"/>
            <p:cNvSpPr/>
            <p:nvPr/>
          </p:nvSpPr>
          <p:spPr>
            <a:xfrm flipV="1">
              <a:off x="4512600" y="2209680"/>
              <a:ext cx="360" cy="1523880"/>
            </a:xfrm>
            <a:prstGeom prst="line">
              <a:avLst/>
            </a:prstGeom>
            <a:ln w="38100">
              <a:solidFill>
                <a:srgbClr val="0000ff"/>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85" name="Line 1036"/>
            <p:cNvSpPr/>
            <p:nvPr/>
          </p:nvSpPr>
          <p:spPr>
            <a:xfrm flipV="1">
              <a:off x="5632920" y="3733560"/>
              <a:ext cx="360" cy="914400"/>
            </a:xfrm>
            <a:prstGeom prst="line">
              <a:avLst/>
            </a:prstGeom>
            <a:ln w="38100">
              <a:solidFill>
                <a:srgbClr val="0000ff"/>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86" name="Line 1037"/>
            <p:cNvSpPr/>
            <p:nvPr/>
          </p:nvSpPr>
          <p:spPr>
            <a:xfrm flipV="1">
              <a:off x="3299400" y="3733560"/>
              <a:ext cx="360" cy="304920"/>
            </a:xfrm>
            <a:prstGeom prst="line">
              <a:avLst/>
            </a:prstGeom>
            <a:ln w="38100">
              <a:solidFill>
                <a:srgbClr val="0000ff"/>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87" name="Line 1038"/>
            <p:cNvSpPr/>
            <p:nvPr/>
          </p:nvSpPr>
          <p:spPr>
            <a:xfrm flipV="1">
              <a:off x="4419360" y="4038480"/>
              <a:ext cx="360" cy="990720"/>
            </a:xfrm>
            <a:prstGeom prst="line">
              <a:avLst/>
            </a:prstGeom>
            <a:ln w="38100">
              <a:solidFill>
                <a:srgbClr val="0000ff"/>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88" name="Line 1039"/>
            <p:cNvSpPr/>
            <p:nvPr/>
          </p:nvSpPr>
          <p:spPr>
            <a:xfrm flipV="1">
              <a:off x="2179080" y="4038480"/>
              <a:ext cx="360" cy="228600"/>
            </a:xfrm>
            <a:prstGeom prst="line">
              <a:avLst/>
            </a:prstGeom>
            <a:ln w="38100">
              <a:solidFill>
                <a:srgbClr val="0000ff"/>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89" name="Line 1040"/>
            <p:cNvSpPr/>
            <p:nvPr/>
          </p:nvSpPr>
          <p:spPr>
            <a:xfrm flipV="1">
              <a:off x="1245600" y="4267080"/>
              <a:ext cx="360" cy="228600"/>
            </a:xfrm>
            <a:prstGeom prst="line">
              <a:avLst/>
            </a:prstGeom>
            <a:ln w="38100">
              <a:solidFill>
                <a:srgbClr val="0000ff"/>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90" name="Line 1041"/>
            <p:cNvSpPr/>
            <p:nvPr/>
          </p:nvSpPr>
          <p:spPr>
            <a:xfrm flipV="1">
              <a:off x="685800" y="4495680"/>
              <a:ext cx="360" cy="304920"/>
            </a:xfrm>
            <a:prstGeom prst="line">
              <a:avLst/>
            </a:prstGeom>
            <a:ln w="38100">
              <a:solidFill>
                <a:srgbClr val="0000ff"/>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91" name="Line 1042"/>
            <p:cNvSpPr/>
            <p:nvPr/>
          </p:nvSpPr>
          <p:spPr>
            <a:xfrm flipV="1">
              <a:off x="1899000" y="4495680"/>
              <a:ext cx="360" cy="533520"/>
            </a:xfrm>
            <a:prstGeom prst="line">
              <a:avLst/>
            </a:prstGeom>
            <a:ln w="38100">
              <a:solidFill>
                <a:srgbClr val="0000ff"/>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92" name="Line 1043"/>
            <p:cNvSpPr/>
            <p:nvPr/>
          </p:nvSpPr>
          <p:spPr>
            <a:xfrm flipH="1">
              <a:off x="5726160" y="1981080"/>
              <a:ext cx="2427120" cy="360"/>
            </a:xfrm>
            <a:prstGeom prst="line">
              <a:avLst/>
            </a:prstGeom>
            <a:ln w="38100">
              <a:solidFill>
                <a:srgbClr val="0000ff"/>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393" name="Line 1044"/>
            <p:cNvSpPr/>
            <p:nvPr/>
          </p:nvSpPr>
          <p:spPr>
            <a:xfrm flipV="1">
              <a:off x="6939720" y="1752480"/>
              <a:ext cx="360" cy="228600"/>
            </a:xfrm>
            <a:prstGeom prst="line">
              <a:avLst/>
            </a:prstGeom>
            <a:ln w="38100">
              <a:solidFill>
                <a:srgbClr val="0000ff"/>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394" name="Line 1045"/>
            <p:cNvSpPr/>
            <p:nvPr/>
          </p:nvSpPr>
          <p:spPr>
            <a:xfrm flipH="1">
              <a:off x="4512600" y="2209680"/>
              <a:ext cx="2333880" cy="360"/>
            </a:xfrm>
            <a:prstGeom prst="line">
              <a:avLst/>
            </a:prstGeom>
            <a:ln w="38100">
              <a:solidFill>
                <a:srgbClr val="0000ff"/>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395" name="Line 1046"/>
            <p:cNvSpPr/>
            <p:nvPr/>
          </p:nvSpPr>
          <p:spPr>
            <a:xfrm flipH="1">
              <a:off x="3299400" y="3733560"/>
              <a:ext cx="2333520" cy="360"/>
            </a:xfrm>
            <a:prstGeom prst="line">
              <a:avLst/>
            </a:prstGeom>
            <a:ln w="38100">
              <a:solidFill>
                <a:srgbClr val="0000ff"/>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396" name="Line 1047"/>
            <p:cNvSpPr/>
            <p:nvPr/>
          </p:nvSpPr>
          <p:spPr>
            <a:xfrm flipH="1">
              <a:off x="2179080" y="4038480"/>
              <a:ext cx="2240280" cy="360"/>
            </a:xfrm>
            <a:prstGeom prst="line">
              <a:avLst/>
            </a:prstGeom>
            <a:ln w="38100">
              <a:solidFill>
                <a:srgbClr val="0000ff"/>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397" name="Line 1048"/>
            <p:cNvSpPr/>
            <p:nvPr/>
          </p:nvSpPr>
          <p:spPr>
            <a:xfrm flipH="1">
              <a:off x="685800" y="4495680"/>
              <a:ext cx="1213200" cy="360"/>
            </a:xfrm>
            <a:prstGeom prst="line">
              <a:avLst/>
            </a:prstGeom>
            <a:ln w="38100">
              <a:solidFill>
                <a:srgbClr val="0000ff"/>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398" name="Line 1049"/>
            <p:cNvSpPr/>
            <p:nvPr/>
          </p:nvSpPr>
          <p:spPr>
            <a:xfrm flipH="1">
              <a:off x="1245600" y="4267080"/>
              <a:ext cx="1586880" cy="360"/>
            </a:xfrm>
            <a:prstGeom prst="line">
              <a:avLst/>
            </a:prstGeom>
            <a:ln w="38100">
              <a:solidFill>
                <a:srgbClr val="0000ff"/>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399" name="Line 1051"/>
            <p:cNvSpPr/>
            <p:nvPr/>
          </p:nvSpPr>
          <p:spPr>
            <a:xfrm flipV="1">
              <a:off x="2832480" y="4267080"/>
              <a:ext cx="360" cy="533520"/>
            </a:xfrm>
            <a:prstGeom prst="line">
              <a:avLst/>
            </a:prstGeom>
            <a:ln w="38100">
              <a:solidFill>
                <a:srgbClr val="0000ff"/>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pic>
        <p:nvPicPr>
          <p:cNvPr id="400" name="Picture 1053" descr=""/>
          <p:cNvPicPr/>
          <p:nvPr/>
        </p:nvPicPr>
        <p:blipFill>
          <a:blip r:embed="rId1"/>
          <a:stretch/>
        </p:blipFill>
        <p:spPr>
          <a:xfrm>
            <a:off x="3962520" y="4876920"/>
            <a:ext cx="1479240" cy="1412640"/>
          </a:xfrm>
          <a:prstGeom prst="rect">
            <a:avLst/>
          </a:prstGeom>
          <a:ln w="0">
            <a:noFill/>
          </a:ln>
        </p:spPr>
      </p:pic>
      <p:grpSp>
        <p:nvGrpSpPr>
          <p:cNvPr id="401" name="Group 1054"/>
          <p:cNvGrpSpPr/>
          <p:nvPr/>
        </p:nvGrpSpPr>
        <p:grpSpPr>
          <a:xfrm>
            <a:off x="2133720" y="4648320"/>
            <a:ext cx="1675800" cy="1211040"/>
            <a:chOff x="2133720" y="4648320"/>
            <a:chExt cx="1675800" cy="1211040"/>
          </a:xfrm>
        </p:grpSpPr>
        <p:sp>
          <p:nvSpPr>
            <p:cNvPr id="402" name="Rectangle 1055"/>
            <p:cNvSpPr/>
            <p:nvPr/>
          </p:nvSpPr>
          <p:spPr>
            <a:xfrm>
              <a:off x="2133720" y="4648320"/>
              <a:ext cx="1553400" cy="1201680"/>
            </a:xfrm>
            <a:prstGeom prst="rect">
              <a:avLst/>
            </a:prstGeom>
            <a:solidFill>
              <a:srgbClr val="ffffff"/>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pic>
          <p:nvPicPr>
            <p:cNvPr id="403" name="Picture 1056" descr="C:\WINNT\Profiles\eamonn.000\Desktop\gorilla.gif"/>
            <p:cNvPicPr/>
            <p:nvPr/>
          </p:nvPicPr>
          <p:blipFill>
            <a:blip r:embed="rId2"/>
            <a:stretch/>
          </p:blipFill>
          <p:spPr>
            <a:xfrm>
              <a:off x="2200680" y="4739040"/>
              <a:ext cx="1608840" cy="1120320"/>
            </a:xfrm>
            <a:prstGeom prst="rect">
              <a:avLst/>
            </a:prstGeom>
            <a:ln w="0">
              <a:noFill/>
            </a:ln>
          </p:spPr>
        </p:pic>
      </p:grpSp>
      <p:pic>
        <p:nvPicPr>
          <p:cNvPr id="404" name="Picture 1057" descr="C:\WINNT\Profiles\eamonn.000\Desktop\chimp.gif"/>
          <p:cNvPicPr/>
          <p:nvPr/>
        </p:nvPicPr>
        <p:blipFill>
          <a:blip r:embed="rId3"/>
          <a:stretch/>
        </p:blipFill>
        <p:spPr>
          <a:xfrm>
            <a:off x="1295280" y="5029200"/>
            <a:ext cx="872640" cy="842760"/>
          </a:xfrm>
          <a:prstGeom prst="rect">
            <a:avLst/>
          </a:prstGeom>
          <a:ln w="0">
            <a:noFill/>
          </a:ln>
        </p:spPr>
      </p:pic>
      <p:pic>
        <p:nvPicPr>
          <p:cNvPr id="405" name="Picture 1058" descr=""/>
          <p:cNvPicPr/>
          <p:nvPr/>
        </p:nvPicPr>
        <p:blipFill>
          <a:blip r:embed="rId4"/>
          <a:stretch/>
        </p:blipFill>
        <p:spPr>
          <a:xfrm>
            <a:off x="5486400" y="4724280"/>
            <a:ext cx="528120" cy="871200"/>
          </a:xfrm>
          <a:prstGeom prst="rect">
            <a:avLst/>
          </a:prstGeom>
          <a:ln w="0">
            <a:noFill/>
          </a:ln>
        </p:spPr>
      </p:pic>
      <p:pic>
        <p:nvPicPr>
          <p:cNvPr id="406" name="Picture 1060" descr=""/>
          <p:cNvPicPr/>
          <p:nvPr/>
        </p:nvPicPr>
        <p:blipFill>
          <a:blip r:embed="rId5"/>
          <a:stretch/>
        </p:blipFill>
        <p:spPr>
          <a:xfrm>
            <a:off x="152280" y="4876920"/>
            <a:ext cx="975960" cy="1269720"/>
          </a:xfrm>
          <a:prstGeom prst="rect">
            <a:avLst/>
          </a:prstGeom>
          <a:ln w="0">
            <a:noFill/>
          </a:ln>
        </p:spPr>
      </p:pic>
      <p:pic>
        <p:nvPicPr>
          <p:cNvPr id="407" name="Picture 1059" descr=""/>
          <p:cNvPicPr/>
          <p:nvPr/>
        </p:nvPicPr>
        <p:blipFill>
          <a:blip r:embed="rId6"/>
          <a:stretch/>
        </p:blipFill>
        <p:spPr>
          <a:xfrm>
            <a:off x="6629400" y="3733920"/>
            <a:ext cx="2730240" cy="1836360"/>
          </a:xfrm>
          <a:prstGeom prst="rect">
            <a:avLst/>
          </a:prstGeom>
          <a:ln w="0">
            <a:noFill/>
          </a:ln>
        </p:spPr>
      </p:pic>
      <p:pic>
        <p:nvPicPr>
          <p:cNvPr id="408" name="Picture 1061" descr="http://www.iwokrama.org/ROM/mammals/guides/images/atpa.jpg"/>
          <p:cNvPicPr/>
          <p:nvPr/>
        </p:nvPicPr>
        <p:blipFill>
          <a:blip r:embed="rId7"/>
          <a:stretch/>
        </p:blipFill>
        <p:spPr>
          <a:xfrm>
            <a:off x="6172200" y="3287880"/>
            <a:ext cx="1147320" cy="975960"/>
          </a:xfrm>
          <a:prstGeom prst="rect">
            <a:avLst/>
          </a:prstGeom>
          <a:ln w="0">
            <a:noFill/>
          </a:ln>
        </p:spPr>
      </p:pic>
      <p:sp>
        <p:nvSpPr>
          <p:cNvPr id="409" name="Text Box 1062"/>
          <p:cNvSpPr/>
          <p:nvPr/>
        </p:nvSpPr>
        <p:spPr>
          <a:xfrm>
            <a:off x="0" y="6340320"/>
            <a:ext cx="9143640" cy="51588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400" spc="-1" strike="noStrike">
                <a:solidFill>
                  <a:schemeClr val="folHlink"/>
                </a:solidFill>
                <a:latin typeface="Arial"/>
                <a:ea typeface="ＭＳ Ｐゴシック"/>
              </a:rPr>
              <a:t>(Bovine:0.69395, (Spider Monkey 0.390, (Gibbon:0.36079,(Orang:0.33636,(Gorilla:0.17147,(Chimp:0.19268, Human:0.11927):0.08386):0.06124):0.15057):0.54939);</a:t>
            </a:r>
            <a:endParaRPr b="0" lang="en-GB" sz="1400" spc="-1" strike="noStrike">
              <a:solidFill>
                <a:srgbClr val="000000"/>
              </a:solidFill>
              <a:latin typeface="Arial"/>
            </a:endParaRPr>
          </a:p>
        </p:txBody>
      </p:sp>
      <p:sp>
        <p:nvSpPr>
          <p:cNvPr id="410" name="Rectangle 1063"/>
          <p:cNvSpPr/>
          <p:nvPr/>
        </p:nvSpPr>
        <p:spPr>
          <a:xfrm>
            <a:off x="247680" y="838080"/>
            <a:ext cx="5024160" cy="1142640"/>
          </a:xfrm>
          <a:prstGeom prst="rect">
            <a:avLst/>
          </a:prstGeom>
          <a:noFill/>
          <a:ln w="9525">
            <a:noFill/>
          </a:ln>
        </p:spPr>
        <p:style>
          <a:lnRef idx="0"/>
          <a:fillRef idx="0"/>
          <a:effectRef idx="0"/>
          <a:fontRef idx="minor"/>
        </p:style>
        <p:txBody>
          <a:bodyPr lIns="90000" rIns="90000" tIns="45000" bIns="45000" anchor="ctr">
            <a:noAutofit/>
          </a:bodyPr>
          <a:p>
            <a:pPr>
              <a:lnSpc>
                <a:spcPct val="100000"/>
              </a:lnSpc>
            </a:pPr>
            <a:r>
              <a:rPr b="0" lang="en-US" sz="2800" spc="-1" strike="noStrike">
                <a:solidFill>
                  <a:srgbClr val="1f497d"/>
                </a:solidFill>
                <a:latin typeface="Arial"/>
                <a:ea typeface="ＭＳ Ｐゴシック"/>
              </a:rPr>
              <a:t>There is only one dataset that can be perfectly clustered using a hierarchy… </a:t>
            </a:r>
            <a:endParaRPr b="0" lang="en-GB" sz="2800" spc="-1" strike="noStrike">
              <a:solidFill>
                <a:srgbClr val="000000"/>
              </a:solidFill>
              <a:latin typeface="Arial"/>
            </a:endParaRPr>
          </a:p>
        </p:txBody>
      </p:sp>
      <p:sp>
        <p:nvSpPr>
          <p:cNvPr id="411" name="TextBox 32"/>
          <p:cNvSpPr/>
          <p:nvPr/>
        </p:nvSpPr>
        <p:spPr>
          <a:xfrm>
            <a:off x="4903560" y="13176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2" name="Rectangle 2"/>
          <p:cNvSpPr/>
          <p:nvPr/>
        </p:nvSpPr>
        <p:spPr>
          <a:xfrm>
            <a:off x="501480" y="5189400"/>
            <a:ext cx="358560" cy="191880"/>
          </a:xfrm>
          <a:prstGeom prst="rect">
            <a:avLst/>
          </a:prstGeom>
          <a:noFill/>
          <a:ln w="444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413" name="Rectangle 3"/>
          <p:cNvSpPr/>
          <p:nvPr/>
        </p:nvSpPr>
        <p:spPr>
          <a:xfrm>
            <a:off x="6207120" y="5189400"/>
            <a:ext cx="358560" cy="191880"/>
          </a:xfrm>
          <a:prstGeom prst="rect">
            <a:avLst/>
          </a:prstGeom>
          <a:noFill/>
          <a:ln w="444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414" name="Freeform 4"/>
          <p:cNvSpPr/>
          <p:nvPr/>
        </p:nvSpPr>
        <p:spPr>
          <a:xfrm>
            <a:off x="6386400" y="5056200"/>
            <a:ext cx="523440" cy="325080"/>
          </a:xfrm>
          <a:custGeom>
            <a:avLst/>
            <a:gdLst>
              <a:gd name="textAreaLeft" fmla="*/ 0 w 523440"/>
              <a:gd name="textAreaRight" fmla="*/ 523800 w 523440"/>
              <a:gd name="textAreaTop" fmla="*/ 0 h 325080"/>
              <a:gd name="textAreaBottom" fmla="*/ 325440 h 325080"/>
            </a:gdLst>
            <a:ahLst/>
            <a:rect l="textAreaLeft" t="textAreaTop" r="textAreaRight" b="textAreaBottom"/>
            <a:pathLst>
              <a:path w="228" h="162">
                <a:moveTo>
                  <a:pt x="0" y="66"/>
                </a:moveTo>
                <a:lnTo>
                  <a:pt x="0" y="0"/>
                </a:lnTo>
                <a:lnTo>
                  <a:pt x="228" y="0"/>
                </a:lnTo>
                <a:lnTo>
                  <a:pt x="228" y="162"/>
                </a:lnTo>
              </a:path>
            </a:pathLst>
          </a:custGeom>
          <a:noFill/>
          <a:ln w="444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415" name="Rectangle 5"/>
          <p:cNvSpPr/>
          <p:nvPr/>
        </p:nvSpPr>
        <p:spPr>
          <a:xfrm>
            <a:off x="1217520" y="5008680"/>
            <a:ext cx="358560" cy="372600"/>
          </a:xfrm>
          <a:prstGeom prst="rect">
            <a:avLst/>
          </a:prstGeom>
          <a:noFill/>
          <a:ln w="444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416" name="Rectangle 6"/>
          <p:cNvSpPr/>
          <p:nvPr/>
        </p:nvSpPr>
        <p:spPr>
          <a:xfrm>
            <a:off x="2997360" y="5008680"/>
            <a:ext cx="356760" cy="372600"/>
          </a:xfrm>
          <a:prstGeom prst="rect">
            <a:avLst/>
          </a:prstGeom>
          <a:noFill/>
          <a:ln w="444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417" name="Rectangle 7"/>
          <p:cNvSpPr/>
          <p:nvPr/>
        </p:nvSpPr>
        <p:spPr>
          <a:xfrm>
            <a:off x="2293920" y="5008680"/>
            <a:ext cx="344160" cy="372600"/>
          </a:xfrm>
          <a:prstGeom prst="rect">
            <a:avLst/>
          </a:prstGeom>
          <a:noFill/>
          <a:ln w="444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418" name="Freeform 8"/>
          <p:cNvSpPr/>
          <p:nvPr/>
        </p:nvSpPr>
        <p:spPr>
          <a:xfrm>
            <a:off x="1397160" y="4876920"/>
            <a:ext cx="537840" cy="504360"/>
          </a:xfrm>
          <a:custGeom>
            <a:avLst/>
            <a:gdLst>
              <a:gd name="textAreaLeft" fmla="*/ 0 w 537840"/>
              <a:gd name="textAreaRight" fmla="*/ 538200 w 537840"/>
              <a:gd name="textAreaTop" fmla="*/ 0 h 504360"/>
              <a:gd name="textAreaBottom" fmla="*/ 504720 h 504360"/>
            </a:gdLst>
            <a:ahLst/>
            <a:rect l="textAreaLeft" t="textAreaTop" r="textAreaRight" b="textAreaBottom"/>
            <a:pathLst>
              <a:path w="234" h="252">
                <a:moveTo>
                  <a:pt x="0" y="66"/>
                </a:moveTo>
                <a:lnTo>
                  <a:pt x="0" y="0"/>
                </a:lnTo>
                <a:lnTo>
                  <a:pt x="234" y="0"/>
                </a:lnTo>
                <a:lnTo>
                  <a:pt x="234" y="252"/>
                </a:lnTo>
              </a:path>
            </a:pathLst>
          </a:custGeom>
          <a:noFill/>
          <a:ln w="444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419" name="Freeform 9"/>
          <p:cNvSpPr/>
          <p:nvPr/>
        </p:nvSpPr>
        <p:spPr>
          <a:xfrm>
            <a:off x="3174840" y="4876920"/>
            <a:ext cx="537840" cy="504360"/>
          </a:xfrm>
          <a:custGeom>
            <a:avLst/>
            <a:gdLst>
              <a:gd name="textAreaLeft" fmla="*/ 0 w 537840"/>
              <a:gd name="textAreaRight" fmla="*/ 538200 w 537840"/>
              <a:gd name="textAreaTop" fmla="*/ 0 h 504360"/>
              <a:gd name="textAreaBottom" fmla="*/ 504720 h 504360"/>
            </a:gdLst>
            <a:ahLst/>
            <a:rect l="textAreaLeft" t="textAreaTop" r="textAreaRight" b="textAreaBottom"/>
            <a:pathLst>
              <a:path w="234" h="252">
                <a:moveTo>
                  <a:pt x="0" y="66"/>
                </a:moveTo>
                <a:lnTo>
                  <a:pt x="0" y="0"/>
                </a:lnTo>
                <a:lnTo>
                  <a:pt x="234" y="0"/>
                </a:lnTo>
                <a:lnTo>
                  <a:pt x="234" y="252"/>
                </a:lnTo>
              </a:path>
            </a:pathLst>
          </a:custGeom>
          <a:noFill/>
          <a:ln w="444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420" name="Rectangle 10"/>
          <p:cNvSpPr/>
          <p:nvPr/>
        </p:nvSpPr>
        <p:spPr>
          <a:xfrm>
            <a:off x="4429080" y="4827600"/>
            <a:ext cx="345600" cy="553680"/>
          </a:xfrm>
          <a:prstGeom prst="rect">
            <a:avLst/>
          </a:prstGeom>
          <a:noFill/>
          <a:ln w="444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421" name="Freeform 11"/>
          <p:cNvSpPr/>
          <p:nvPr/>
        </p:nvSpPr>
        <p:spPr>
          <a:xfrm>
            <a:off x="5850000" y="4708440"/>
            <a:ext cx="798120" cy="672840"/>
          </a:xfrm>
          <a:custGeom>
            <a:avLst/>
            <a:gdLst>
              <a:gd name="textAreaLeft" fmla="*/ 0 w 798120"/>
              <a:gd name="textAreaRight" fmla="*/ 798480 w 798120"/>
              <a:gd name="textAreaTop" fmla="*/ 0 h 672840"/>
              <a:gd name="textAreaBottom" fmla="*/ 673200 h 672840"/>
            </a:gdLst>
            <a:ahLst/>
            <a:rect l="textAreaLeft" t="textAreaTop" r="textAreaRight" b="textAreaBottom"/>
            <a:pathLst>
              <a:path w="348" h="336">
                <a:moveTo>
                  <a:pt x="0" y="336"/>
                </a:moveTo>
                <a:lnTo>
                  <a:pt x="0" y="0"/>
                </a:lnTo>
                <a:lnTo>
                  <a:pt x="348" y="0"/>
                </a:lnTo>
                <a:lnTo>
                  <a:pt x="348" y="174"/>
                </a:lnTo>
              </a:path>
            </a:pathLst>
          </a:custGeom>
          <a:noFill/>
          <a:ln w="444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422" name="Freeform 12"/>
          <p:cNvSpPr/>
          <p:nvPr/>
        </p:nvSpPr>
        <p:spPr>
          <a:xfrm>
            <a:off x="1658880" y="4684680"/>
            <a:ext cx="813960" cy="323640"/>
          </a:xfrm>
          <a:custGeom>
            <a:avLst/>
            <a:gdLst>
              <a:gd name="textAreaLeft" fmla="*/ 0 w 813960"/>
              <a:gd name="textAreaRight" fmla="*/ 814320 w 813960"/>
              <a:gd name="textAreaTop" fmla="*/ 0 h 323640"/>
              <a:gd name="textAreaBottom" fmla="*/ 324000 h 323640"/>
            </a:gdLst>
            <a:ahLst/>
            <a:rect l="textAreaLeft" t="textAreaTop" r="textAreaRight" b="textAreaBottom"/>
            <a:pathLst>
              <a:path w="354" h="162">
                <a:moveTo>
                  <a:pt x="0" y="96"/>
                </a:moveTo>
                <a:lnTo>
                  <a:pt x="0" y="0"/>
                </a:lnTo>
                <a:lnTo>
                  <a:pt x="354" y="0"/>
                </a:lnTo>
                <a:lnTo>
                  <a:pt x="354" y="162"/>
                </a:lnTo>
              </a:path>
            </a:pathLst>
          </a:custGeom>
          <a:noFill/>
          <a:ln w="444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423" name="Rectangle 13"/>
          <p:cNvSpPr/>
          <p:nvPr/>
        </p:nvSpPr>
        <p:spPr>
          <a:xfrm>
            <a:off x="7628040" y="4648320"/>
            <a:ext cx="358560" cy="732960"/>
          </a:xfrm>
          <a:prstGeom prst="rect">
            <a:avLst/>
          </a:prstGeom>
          <a:noFill/>
          <a:ln w="444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424" name="Rectangle 14"/>
          <p:cNvSpPr/>
          <p:nvPr/>
        </p:nvSpPr>
        <p:spPr>
          <a:xfrm>
            <a:off x="8344080" y="4648320"/>
            <a:ext cx="358560" cy="732960"/>
          </a:xfrm>
          <a:prstGeom prst="rect">
            <a:avLst/>
          </a:prstGeom>
          <a:noFill/>
          <a:ln w="444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425" name="Rectangle 15"/>
          <p:cNvSpPr/>
          <p:nvPr/>
        </p:nvSpPr>
        <p:spPr>
          <a:xfrm>
            <a:off x="5132520" y="4648320"/>
            <a:ext cx="358560" cy="732960"/>
          </a:xfrm>
          <a:prstGeom prst="rect">
            <a:avLst/>
          </a:prstGeom>
          <a:noFill/>
          <a:ln w="444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426" name="Freeform 16"/>
          <p:cNvSpPr/>
          <p:nvPr/>
        </p:nvSpPr>
        <p:spPr>
          <a:xfrm>
            <a:off x="3451320" y="4540320"/>
            <a:ext cx="620280" cy="840960"/>
          </a:xfrm>
          <a:custGeom>
            <a:avLst/>
            <a:gdLst>
              <a:gd name="textAreaLeft" fmla="*/ 0 w 620280"/>
              <a:gd name="textAreaRight" fmla="*/ 620640 w 620280"/>
              <a:gd name="textAreaTop" fmla="*/ 0 h 840960"/>
              <a:gd name="textAreaBottom" fmla="*/ 841320 h 840960"/>
            </a:gdLst>
            <a:ahLst/>
            <a:rect l="textAreaLeft" t="textAreaTop" r="textAreaRight" b="textAreaBottom"/>
            <a:pathLst>
              <a:path w="270" h="420">
                <a:moveTo>
                  <a:pt x="0" y="168"/>
                </a:moveTo>
                <a:lnTo>
                  <a:pt x="0" y="0"/>
                </a:lnTo>
                <a:lnTo>
                  <a:pt x="270" y="0"/>
                </a:lnTo>
                <a:lnTo>
                  <a:pt x="270" y="420"/>
                </a:lnTo>
              </a:path>
            </a:pathLst>
          </a:custGeom>
          <a:noFill/>
          <a:ln w="444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427" name="Freeform 17"/>
          <p:cNvSpPr/>
          <p:nvPr/>
        </p:nvSpPr>
        <p:spPr>
          <a:xfrm>
            <a:off x="681120" y="4430880"/>
            <a:ext cx="1377720" cy="758520"/>
          </a:xfrm>
          <a:custGeom>
            <a:avLst/>
            <a:gdLst>
              <a:gd name="textAreaLeft" fmla="*/ 0 w 1377720"/>
              <a:gd name="textAreaRight" fmla="*/ 1378080 w 1377720"/>
              <a:gd name="textAreaTop" fmla="*/ 0 h 758520"/>
              <a:gd name="textAreaBottom" fmla="*/ 758880 h 758520"/>
            </a:gdLst>
            <a:ahLst/>
            <a:rect l="textAreaLeft" t="textAreaTop" r="textAreaRight" b="textAreaBottom"/>
            <a:pathLst>
              <a:path w="600" h="378">
                <a:moveTo>
                  <a:pt x="600" y="126"/>
                </a:moveTo>
                <a:lnTo>
                  <a:pt x="600" y="0"/>
                </a:lnTo>
                <a:lnTo>
                  <a:pt x="0" y="0"/>
                </a:lnTo>
                <a:lnTo>
                  <a:pt x="0" y="378"/>
                </a:lnTo>
              </a:path>
            </a:pathLst>
          </a:custGeom>
          <a:noFill/>
          <a:ln w="444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428" name="Freeform 18"/>
          <p:cNvSpPr/>
          <p:nvPr/>
        </p:nvSpPr>
        <p:spPr>
          <a:xfrm>
            <a:off x="4608360" y="4406760"/>
            <a:ext cx="703080" cy="420480"/>
          </a:xfrm>
          <a:custGeom>
            <a:avLst/>
            <a:gdLst>
              <a:gd name="textAreaLeft" fmla="*/ 0 w 703080"/>
              <a:gd name="textAreaRight" fmla="*/ 703440 w 703080"/>
              <a:gd name="textAreaTop" fmla="*/ 0 h 420480"/>
              <a:gd name="textAreaBottom" fmla="*/ 420840 h 420480"/>
            </a:gdLst>
            <a:ahLst/>
            <a:rect l="textAreaLeft" t="textAreaTop" r="textAreaRight" b="textAreaBottom"/>
            <a:pathLst>
              <a:path w="306" h="210">
                <a:moveTo>
                  <a:pt x="0" y="210"/>
                </a:moveTo>
                <a:lnTo>
                  <a:pt x="0" y="0"/>
                </a:lnTo>
                <a:lnTo>
                  <a:pt x="306" y="0"/>
                </a:lnTo>
                <a:lnTo>
                  <a:pt x="306" y="120"/>
                </a:lnTo>
              </a:path>
            </a:pathLst>
          </a:custGeom>
          <a:noFill/>
          <a:ln w="444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429" name="Rectangle 19"/>
          <p:cNvSpPr/>
          <p:nvPr/>
        </p:nvSpPr>
        <p:spPr>
          <a:xfrm>
            <a:off x="7807320" y="4383000"/>
            <a:ext cx="715680" cy="264600"/>
          </a:xfrm>
          <a:prstGeom prst="rect">
            <a:avLst/>
          </a:prstGeom>
          <a:noFill/>
          <a:ln w="444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430" name="Freeform 20"/>
          <p:cNvSpPr/>
          <p:nvPr/>
        </p:nvSpPr>
        <p:spPr>
          <a:xfrm>
            <a:off x="1370160" y="4335480"/>
            <a:ext cx="2383920" cy="204480"/>
          </a:xfrm>
          <a:custGeom>
            <a:avLst/>
            <a:gdLst>
              <a:gd name="textAreaLeft" fmla="*/ 0 w 2383920"/>
              <a:gd name="textAreaRight" fmla="*/ 2384280 w 2383920"/>
              <a:gd name="textAreaTop" fmla="*/ 0 h 204480"/>
              <a:gd name="textAreaBottom" fmla="*/ 204840 h 204480"/>
            </a:gdLst>
            <a:ahLst/>
            <a:rect l="textAreaLeft" t="textAreaTop" r="textAreaRight" b="textAreaBottom"/>
            <a:pathLst>
              <a:path w="1038" h="102">
                <a:moveTo>
                  <a:pt x="0" y="48"/>
                </a:moveTo>
                <a:lnTo>
                  <a:pt x="0" y="0"/>
                </a:lnTo>
                <a:lnTo>
                  <a:pt x="1038" y="0"/>
                </a:lnTo>
                <a:lnTo>
                  <a:pt x="1038" y="102"/>
                </a:lnTo>
              </a:path>
            </a:pathLst>
          </a:custGeom>
          <a:noFill/>
          <a:ln w="444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431" name="Freeform 21"/>
          <p:cNvSpPr/>
          <p:nvPr/>
        </p:nvSpPr>
        <p:spPr>
          <a:xfrm>
            <a:off x="7269120" y="4143240"/>
            <a:ext cx="894960" cy="1238040"/>
          </a:xfrm>
          <a:custGeom>
            <a:avLst/>
            <a:gdLst>
              <a:gd name="textAreaLeft" fmla="*/ 0 w 894960"/>
              <a:gd name="textAreaRight" fmla="*/ 895320 w 894960"/>
              <a:gd name="textAreaTop" fmla="*/ 0 h 1238040"/>
              <a:gd name="textAreaBottom" fmla="*/ 1238400 h 1238040"/>
            </a:gdLst>
            <a:ahLst/>
            <a:rect l="textAreaLeft" t="textAreaTop" r="textAreaRight" b="textAreaBottom"/>
            <a:pathLst>
              <a:path w="390" h="618">
                <a:moveTo>
                  <a:pt x="0" y="618"/>
                </a:moveTo>
                <a:lnTo>
                  <a:pt x="0" y="0"/>
                </a:lnTo>
                <a:lnTo>
                  <a:pt x="390" y="0"/>
                </a:lnTo>
                <a:lnTo>
                  <a:pt x="390" y="120"/>
                </a:lnTo>
              </a:path>
            </a:pathLst>
          </a:custGeom>
          <a:noFill/>
          <a:ln w="444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432" name="Freeform 22"/>
          <p:cNvSpPr/>
          <p:nvPr/>
        </p:nvSpPr>
        <p:spPr>
          <a:xfrm>
            <a:off x="6249960" y="3625920"/>
            <a:ext cx="1474560" cy="1082160"/>
          </a:xfrm>
          <a:custGeom>
            <a:avLst/>
            <a:gdLst>
              <a:gd name="textAreaLeft" fmla="*/ 0 w 1474560"/>
              <a:gd name="textAreaRight" fmla="*/ 1474920 w 1474560"/>
              <a:gd name="textAreaTop" fmla="*/ 0 h 1082160"/>
              <a:gd name="textAreaBottom" fmla="*/ 1082520 h 1082160"/>
            </a:gdLst>
            <a:ahLst/>
            <a:rect l="textAreaLeft" t="textAreaTop" r="textAreaRight" b="textAreaBottom"/>
            <a:pathLst>
              <a:path w="642" h="540">
                <a:moveTo>
                  <a:pt x="0" y="540"/>
                </a:moveTo>
                <a:lnTo>
                  <a:pt x="0" y="0"/>
                </a:lnTo>
                <a:lnTo>
                  <a:pt x="642" y="0"/>
                </a:lnTo>
                <a:lnTo>
                  <a:pt x="642" y="258"/>
                </a:lnTo>
              </a:path>
            </a:pathLst>
          </a:custGeom>
          <a:noFill/>
          <a:ln w="444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433" name="Freeform 23"/>
          <p:cNvSpPr/>
          <p:nvPr/>
        </p:nvSpPr>
        <p:spPr>
          <a:xfrm>
            <a:off x="2568600" y="3108240"/>
            <a:ext cx="2383920" cy="1298160"/>
          </a:xfrm>
          <a:custGeom>
            <a:avLst/>
            <a:gdLst>
              <a:gd name="textAreaLeft" fmla="*/ 0 w 2383920"/>
              <a:gd name="textAreaRight" fmla="*/ 2384280 w 2383920"/>
              <a:gd name="textAreaTop" fmla="*/ 0 h 1298160"/>
              <a:gd name="textAreaBottom" fmla="*/ 1298520 h 1298160"/>
            </a:gdLst>
            <a:ahLst/>
            <a:rect l="textAreaLeft" t="textAreaTop" r="textAreaRight" b="textAreaBottom"/>
            <a:pathLst>
              <a:path w="1038" h="648">
                <a:moveTo>
                  <a:pt x="0" y="612"/>
                </a:moveTo>
                <a:lnTo>
                  <a:pt x="0" y="0"/>
                </a:lnTo>
                <a:lnTo>
                  <a:pt x="1038" y="0"/>
                </a:lnTo>
                <a:lnTo>
                  <a:pt x="1038" y="648"/>
                </a:lnTo>
              </a:path>
            </a:pathLst>
          </a:custGeom>
          <a:noFill/>
          <a:ln w="444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434" name="Freeform 24"/>
          <p:cNvSpPr/>
          <p:nvPr/>
        </p:nvSpPr>
        <p:spPr>
          <a:xfrm>
            <a:off x="3768840" y="714240"/>
            <a:ext cx="3211200" cy="2910960"/>
          </a:xfrm>
          <a:custGeom>
            <a:avLst/>
            <a:gdLst>
              <a:gd name="textAreaLeft" fmla="*/ 0 w 3211200"/>
              <a:gd name="textAreaRight" fmla="*/ 3211560 w 3211200"/>
              <a:gd name="textAreaTop" fmla="*/ 0 h 2910960"/>
              <a:gd name="textAreaBottom" fmla="*/ 2911320 h 2910960"/>
            </a:gdLst>
            <a:ahLst/>
            <a:rect l="textAreaLeft" t="textAreaTop" r="textAreaRight" b="textAreaBottom"/>
            <a:pathLst>
              <a:path w="1398" h="1452">
                <a:moveTo>
                  <a:pt x="0" y="1194"/>
                </a:moveTo>
                <a:lnTo>
                  <a:pt x="0" y="0"/>
                </a:lnTo>
                <a:lnTo>
                  <a:pt x="1398" y="0"/>
                </a:lnTo>
                <a:lnTo>
                  <a:pt x="1398" y="1452"/>
                </a:lnTo>
              </a:path>
            </a:pathLst>
          </a:custGeom>
          <a:noFill/>
          <a:ln w="444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435" name="Rectangle 25"/>
          <p:cNvSpPr/>
          <p:nvPr/>
        </p:nvSpPr>
        <p:spPr>
          <a:xfrm>
            <a:off x="8028000" y="4614840"/>
            <a:ext cx="283680" cy="93240"/>
          </a:xfrm>
          <a:prstGeom prst="rect">
            <a:avLst/>
          </a:prstGeom>
          <a:solidFill>
            <a:schemeClr val="bg1"/>
          </a:solidFill>
          <a:ln w="44450">
            <a:solidFill>
              <a:srgbClr val="ffffff"/>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436" name="Text Box 27"/>
          <p:cNvSpPr/>
          <p:nvPr/>
        </p:nvSpPr>
        <p:spPr>
          <a:xfrm>
            <a:off x="241200" y="182520"/>
            <a:ext cx="3209400" cy="1796040"/>
          </a:xfrm>
          <a:prstGeom prst="rect">
            <a:avLst/>
          </a:prstGeom>
          <a:noFill/>
          <a:ln w="9525">
            <a:noFill/>
          </a:ln>
        </p:spPr>
        <p:style>
          <a:lnRef idx="0"/>
          <a:fillRef idx="0"/>
          <a:effectRef idx="0"/>
          <a:fontRef idx="minor"/>
        </p:style>
        <p:txBody>
          <a:bodyPr lIns="90000" rIns="90000" tIns="45000" bIns="45000" anchor="t">
            <a:spAutoFit/>
          </a:bodyPr>
          <a:p>
            <a:pPr>
              <a:lnSpc>
                <a:spcPct val="100000"/>
              </a:lnSpc>
            </a:pPr>
            <a:r>
              <a:rPr b="0" lang="en-US" sz="2800" spc="-1" strike="noStrike">
                <a:solidFill>
                  <a:srgbClr val="000000"/>
                </a:solidFill>
                <a:latin typeface="Arial"/>
                <a:ea typeface="ＭＳ Ｐゴシック"/>
              </a:rPr>
              <a:t>A demonstration of hierarchical clustering using string edit distance </a:t>
            </a:r>
            <a:endParaRPr b="0" lang="en-GB" sz="2800" spc="-1" strike="noStrike">
              <a:solidFill>
                <a:srgbClr val="000000"/>
              </a:solidFill>
              <a:latin typeface="Arial"/>
            </a:endParaRPr>
          </a:p>
        </p:txBody>
      </p:sp>
      <p:sp>
        <p:nvSpPr>
          <p:cNvPr id="437" name="Rectangle 28"/>
          <p:cNvSpPr/>
          <p:nvPr/>
        </p:nvSpPr>
        <p:spPr>
          <a:xfrm>
            <a:off x="0" y="5262480"/>
            <a:ext cx="9143640" cy="1160280"/>
          </a:xfrm>
          <a:prstGeom prst="rect">
            <a:avLst/>
          </a:prstGeom>
          <a:solidFill>
            <a:schemeClr val="bg1"/>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438" name="Rectangle 29"/>
          <p:cNvSpPr/>
          <p:nvPr/>
        </p:nvSpPr>
        <p:spPr>
          <a:xfrm>
            <a:off x="336600" y="5345280"/>
            <a:ext cx="5725800" cy="144000"/>
          </a:xfrm>
          <a:prstGeom prst="rect">
            <a:avLst/>
          </a:prstGeom>
          <a:solidFill>
            <a:schemeClr val="bg1"/>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439" name="Rectangle 30"/>
          <p:cNvSpPr/>
          <p:nvPr/>
        </p:nvSpPr>
        <p:spPr>
          <a:xfrm rot="17665200">
            <a:off x="105480" y="5512320"/>
            <a:ext cx="658440" cy="36540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2400" spc="-1" strike="noStrike">
                <a:solidFill>
                  <a:srgbClr val="000000"/>
                </a:solidFill>
                <a:latin typeface="Arial"/>
                <a:ea typeface="ＭＳ Ｐゴシック"/>
              </a:rPr>
              <a:t> </a:t>
            </a:r>
            <a:r>
              <a:rPr b="0" lang="en-US" sz="1800" spc="-1" strike="noStrike">
                <a:solidFill>
                  <a:srgbClr val="000000"/>
                </a:solidFill>
                <a:latin typeface="Arial"/>
                <a:ea typeface="ＭＳ Ｐゴシック"/>
              </a:rPr>
              <a:t>Piotr</a:t>
            </a:r>
            <a:endParaRPr b="0" lang="en-GB" sz="1800" spc="-1" strike="noStrike">
              <a:solidFill>
                <a:srgbClr val="000000"/>
              </a:solidFill>
              <a:latin typeface="Arial"/>
            </a:endParaRPr>
          </a:p>
        </p:txBody>
      </p:sp>
      <p:sp>
        <p:nvSpPr>
          <p:cNvPr id="440" name="Rectangle 31"/>
          <p:cNvSpPr/>
          <p:nvPr/>
        </p:nvSpPr>
        <p:spPr>
          <a:xfrm rot="17653200">
            <a:off x="426960" y="5541840"/>
            <a:ext cx="720360" cy="36540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2400" spc="-1" strike="noStrike">
                <a:solidFill>
                  <a:srgbClr val="000000"/>
                </a:solidFill>
                <a:latin typeface="Arial"/>
                <a:ea typeface="ＭＳ Ｐゴシック"/>
              </a:rPr>
              <a:t> </a:t>
            </a:r>
            <a:r>
              <a:rPr b="0" lang="en-US" sz="1800" spc="-1" strike="noStrike">
                <a:solidFill>
                  <a:srgbClr val="000000"/>
                </a:solidFill>
                <a:latin typeface="Arial"/>
                <a:ea typeface="ＭＳ Ｐゴシック"/>
              </a:rPr>
              <a:t>Pyotr</a:t>
            </a:r>
            <a:endParaRPr b="0" lang="en-GB" sz="1800" spc="-1" strike="noStrike">
              <a:solidFill>
                <a:srgbClr val="000000"/>
              </a:solidFill>
              <a:latin typeface="Arial"/>
            </a:endParaRPr>
          </a:p>
        </p:txBody>
      </p:sp>
      <p:sp>
        <p:nvSpPr>
          <p:cNvPr id="441" name="Rectangle 32"/>
          <p:cNvSpPr/>
          <p:nvPr/>
        </p:nvSpPr>
        <p:spPr>
          <a:xfrm rot="17671800">
            <a:off x="751680" y="5580720"/>
            <a:ext cx="804600" cy="36540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2400" spc="-1" strike="noStrike">
                <a:solidFill>
                  <a:srgbClr val="000000"/>
                </a:solidFill>
                <a:latin typeface="Arial"/>
                <a:ea typeface="ＭＳ Ｐゴシック"/>
              </a:rPr>
              <a:t> </a:t>
            </a:r>
            <a:r>
              <a:rPr b="0" lang="en-US" sz="1800" spc="-1" strike="noStrike">
                <a:solidFill>
                  <a:srgbClr val="000000"/>
                </a:solidFill>
                <a:latin typeface="Arial"/>
                <a:ea typeface="ＭＳ Ｐゴシック"/>
              </a:rPr>
              <a:t>Petros</a:t>
            </a:r>
            <a:endParaRPr b="0" lang="en-GB" sz="1800" spc="-1" strike="noStrike">
              <a:solidFill>
                <a:srgbClr val="000000"/>
              </a:solidFill>
              <a:latin typeface="Arial"/>
            </a:endParaRPr>
          </a:p>
        </p:txBody>
      </p:sp>
      <p:sp>
        <p:nvSpPr>
          <p:cNvPr id="442" name="Rectangle 33"/>
          <p:cNvSpPr/>
          <p:nvPr/>
        </p:nvSpPr>
        <p:spPr>
          <a:xfrm rot="17677200">
            <a:off x="1150200" y="5566680"/>
            <a:ext cx="775800" cy="36540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2400" spc="-1" strike="noStrike">
                <a:solidFill>
                  <a:srgbClr val="000000"/>
                </a:solidFill>
                <a:latin typeface="Arial"/>
                <a:ea typeface="ＭＳ Ｐゴシック"/>
              </a:rPr>
              <a:t> </a:t>
            </a:r>
            <a:r>
              <a:rPr b="0" lang="en-US" sz="1800" spc="-1" strike="noStrike">
                <a:solidFill>
                  <a:srgbClr val="000000"/>
                </a:solidFill>
                <a:latin typeface="Arial"/>
                <a:ea typeface="ＭＳ Ｐゴシック"/>
              </a:rPr>
              <a:t>Pietro</a:t>
            </a:r>
            <a:endParaRPr b="0" lang="en-GB" sz="1800" spc="-1" strike="noStrike">
              <a:solidFill>
                <a:srgbClr val="000000"/>
              </a:solidFill>
              <a:latin typeface="Arial"/>
            </a:endParaRPr>
          </a:p>
        </p:txBody>
      </p:sp>
      <p:sp>
        <p:nvSpPr>
          <p:cNvPr id="443" name="Rectangle 34"/>
          <p:cNvSpPr/>
          <p:nvPr/>
        </p:nvSpPr>
        <p:spPr>
          <a:xfrm rot="17653800">
            <a:off x="1580040" y="5539680"/>
            <a:ext cx="663120" cy="27432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1800" spc="-1" strike="noStrike">
                <a:solidFill>
                  <a:srgbClr val="0000ff"/>
                </a:solidFill>
                <a:latin typeface="Arial"/>
                <a:ea typeface="ＭＳ Ｐゴシック"/>
              </a:rPr>
              <a:t>Pedro</a:t>
            </a:r>
            <a:endParaRPr b="0" lang="en-GB" sz="1800" spc="-1" strike="noStrike">
              <a:solidFill>
                <a:srgbClr val="000000"/>
              </a:solidFill>
              <a:latin typeface="Arial"/>
            </a:endParaRPr>
          </a:p>
        </p:txBody>
      </p:sp>
      <p:sp>
        <p:nvSpPr>
          <p:cNvPr id="444" name="Rectangle 35"/>
          <p:cNvSpPr/>
          <p:nvPr/>
        </p:nvSpPr>
        <p:spPr>
          <a:xfrm rot="17668800">
            <a:off x="1798560" y="5565600"/>
            <a:ext cx="777600" cy="36540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2400" spc="-1" strike="noStrike">
                <a:solidFill>
                  <a:srgbClr val="000000"/>
                </a:solidFill>
                <a:latin typeface="Arial"/>
                <a:ea typeface="ＭＳ Ｐゴシック"/>
              </a:rPr>
              <a:t> </a:t>
            </a:r>
            <a:r>
              <a:rPr b="0" lang="en-US" sz="1800" spc="-1" strike="noStrike">
                <a:solidFill>
                  <a:srgbClr val="000000"/>
                </a:solidFill>
                <a:latin typeface="Arial"/>
                <a:ea typeface="ＭＳ Ｐゴシック"/>
              </a:rPr>
              <a:t>Pierre</a:t>
            </a:r>
            <a:endParaRPr b="0" lang="en-GB" sz="1800" spc="-1" strike="noStrike">
              <a:solidFill>
                <a:srgbClr val="000000"/>
              </a:solidFill>
              <a:latin typeface="Arial"/>
            </a:endParaRPr>
          </a:p>
        </p:txBody>
      </p:sp>
      <p:sp>
        <p:nvSpPr>
          <p:cNvPr id="445" name="Rectangle 36"/>
          <p:cNvSpPr/>
          <p:nvPr/>
        </p:nvSpPr>
        <p:spPr>
          <a:xfrm rot="17651400">
            <a:off x="2206080" y="5533200"/>
            <a:ext cx="709200" cy="36540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2400" spc="-1" strike="noStrike">
                <a:solidFill>
                  <a:srgbClr val="000000"/>
                </a:solidFill>
                <a:latin typeface="Arial"/>
                <a:ea typeface="ＭＳ Ｐゴシック"/>
              </a:rPr>
              <a:t> </a:t>
            </a:r>
            <a:r>
              <a:rPr b="0" lang="en-US" sz="1800" spc="-1" strike="noStrike">
                <a:solidFill>
                  <a:srgbClr val="000000"/>
                </a:solidFill>
                <a:latin typeface="Arial"/>
                <a:ea typeface="ＭＳ Ｐゴシック"/>
              </a:rPr>
              <a:t>Piero</a:t>
            </a:r>
            <a:endParaRPr b="0" lang="en-GB" sz="1800" spc="-1" strike="noStrike">
              <a:solidFill>
                <a:srgbClr val="000000"/>
              </a:solidFill>
              <a:latin typeface="Arial"/>
            </a:endParaRPr>
          </a:p>
        </p:txBody>
      </p:sp>
      <p:sp>
        <p:nvSpPr>
          <p:cNvPr id="446" name="Rectangle 37"/>
          <p:cNvSpPr/>
          <p:nvPr/>
        </p:nvSpPr>
        <p:spPr>
          <a:xfrm rot="17649600">
            <a:off x="2568960" y="5529240"/>
            <a:ext cx="694800" cy="36540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2400" spc="-1" strike="noStrike">
                <a:solidFill>
                  <a:srgbClr val="000000"/>
                </a:solidFill>
                <a:latin typeface="Arial"/>
                <a:ea typeface="ＭＳ Ｐゴシック"/>
              </a:rPr>
              <a:t> </a:t>
            </a:r>
            <a:r>
              <a:rPr b="0" lang="en-US" sz="1800" spc="-1" strike="noStrike">
                <a:solidFill>
                  <a:srgbClr val="000000"/>
                </a:solidFill>
                <a:latin typeface="Arial"/>
                <a:ea typeface="ＭＳ Ｐゴシック"/>
              </a:rPr>
              <a:t>Peter</a:t>
            </a:r>
            <a:endParaRPr b="0" lang="en-GB" sz="1800" spc="-1" strike="noStrike">
              <a:solidFill>
                <a:srgbClr val="000000"/>
              </a:solidFill>
              <a:latin typeface="Arial"/>
            </a:endParaRPr>
          </a:p>
        </p:txBody>
      </p:sp>
      <p:sp>
        <p:nvSpPr>
          <p:cNvPr id="447" name="Rectangle 38"/>
          <p:cNvSpPr/>
          <p:nvPr/>
        </p:nvSpPr>
        <p:spPr>
          <a:xfrm rot="17628000">
            <a:off x="3098520" y="5461920"/>
            <a:ext cx="591840" cy="54828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1800" spc="-1" strike="noStrike">
                <a:solidFill>
                  <a:srgbClr val="000000"/>
                </a:solidFill>
                <a:latin typeface="Arial"/>
                <a:ea typeface="ＭＳ Ｐゴシック"/>
              </a:rPr>
              <a:t>Peder</a:t>
            </a:r>
            <a:endParaRPr b="0" lang="en-GB" sz="1800" spc="-1" strike="noStrike">
              <a:solidFill>
                <a:srgbClr val="000000"/>
              </a:solidFill>
              <a:latin typeface="Arial"/>
            </a:endParaRPr>
          </a:p>
        </p:txBody>
      </p:sp>
      <p:sp>
        <p:nvSpPr>
          <p:cNvPr id="448" name="Rectangle 39"/>
          <p:cNvSpPr/>
          <p:nvPr/>
        </p:nvSpPr>
        <p:spPr>
          <a:xfrm rot="17656200">
            <a:off x="3240000" y="5516640"/>
            <a:ext cx="666360" cy="36540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2400" spc="-1" strike="noStrike">
                <a:solidFill>
                  <a:srgbClr val="000000"/>
                </a:solidFill>
                <a:latin typeface="Arial"/>
                <a:ea typeface="ＭＳ Ｐゴシック"/>
              </a:rPr>
              <a:t> </a:t>
            </a:r>
            <a:r>
              <a:rPr b="0" lang="en-US" sz="1800" spc="-1" strike="noStrike">
                <a:solidFill>
                  <a:srgbClr val="000000"/>
                </a:solidFill>
                <a:latin typeface="Arial"/>
                <a:ea typeface="ＭＳ Ｐゴシック"/>
              </a:rPr>
              <a:t>Peka</a:t>
            </a:r>
            <a:endParaRPr b="0" lang="en-GB" sz="1800" spc="-1" strike="noStrike">
              <a:solidFill>
                <a:srgbClr val="000000"/>
              </a:solidFill>
              <a:latin typeface="Arial"/>
            </a:endParaRPr>
          </a:p>
        </p:txBody>
      </p:sp>
      <p:sp>
        <p:nvSpPr>
          <p:cNvPr id="449" name="Rectangle 40"/>
          <p:cNvSpPr/>
          <p:nvPr/>
        </p:nvSpPr>
        <p:spPr>
          <a:xfrm rot="17683800">
            <a:off x="3450960" y="5611680"/>
            <a:ext cx="866520" cy="36540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2400" spc="-1" strike="noStrike">
                <a:solidFill>
                  <a:srgbClr val="000000"/>
                </a:solidFill>
                <a:latin typeface="Arial"/>
                <a:ea typeface="ＭＳ Ｐゴシック"/>
              </a:rPr>
              <a:t> </a:t>
            </a:r>
            <a:r>
              <a:rPr b="0" lang="en-US" sz="1800" spc="-1" strike="noStrike">
                <a:solidFill>
                  <a:srgbClr val="000000"/>
                </a:solidFill>
                <a:latin typeface="Arial"/>
                <a:ea typeface="ＭＳ Ｐゴシック"/>
              </a:rPr>
              <a:t>Peadar</a:t>
            </a:r>
            <a:endParaRPr b="0" lang="en-GB" sz="1800" spc="-1" strike="noStrike">
              <a:solidFill>
                <a:srgbClr val="000000"/>
              </a:solidFill>
              <a:latin typeface="Arial"/>
            </a:endParaRPr>
          </a:p>
        </p:txBody>
      </p:sp>
      <p:sp>
        <p:nvSpPr>
          <p:cNvPr id="450" name="Rectangle 41"/>
          <p:cNvSpPr/>
          <p:nvPr/>
        </p:nvSpPr>
        <p:spPr>
          <a:xfrm rot="17677200">
            <a:off x="3869280" y="5684040"/>
            <a:ext cx="971280" cy="27432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1800" spc="-1" strike="noStrike">
                <a:solidFill>
                  <a:srgbClr val="000000"/>
                </a:solidFill>
                <a:latin typeface="Arial"/>
                <a:ea typeface="ＭＳ Ｐゴシック"/>
              </a:rPr>
              <a:t>Michalis</a:t>
            </a:r>
            <a:endParaRPr b="0" lang="en-GB" sz="1800" spc="-1" strike="noStrike">
              <a:solidFill>
                <a:srgbClr val="000000"/>
              </a:solidFill>
              <a:latin typeface="Arial"/>
            </a:endParaRPr>
          </a:p>
        </p:txBody>
      </p:sp>
      <p:sp>
        <p:nvSpPr>
          <p:cNvPr id="451" name="Rectangle 42"/>
          <p:cNvSpPr/>
          <p:nvPr/>
        </p:nvSpPr>
        <p:spPr>
          <a:xfrm rot="17686800">
            <a:off x="4263840" y="5656320"/>
            <a:ext cx="909360" cy="27432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1800" spc="-1" strike="noStrike">
                <a:solidFill>
                  <a:srgbClr val="000000"/>
                </a:solidFill>
                <a:latin typeface="Arial"/>
                <a:ea typeface="ＭＳ Ｐゴシック"/>
              </a:rPr>
              <a:t>Michael</a:t>
            </a:r>
            <a:endParaRPr b="0" lang="en-GB" sz="1800" spc="-1" strike="noStrike">
              <a:solidFill>
                <a:srgbClr val="000000"/>
              </a:solidFill>
              <a:latin typeface="Arial"/>
            </a:endParaRPr>
          </a:p>
        </p:txBody>
      </p:sp>
      <p:sp>
        <p:nvSpPr>
          <p:cNvPr id="452" name="Rectangle 43"/>
          <p:cNvSpPr/>
          <p:nvPr/>
        </p:nvSpPr>
        <p:spPr>
          <a:xfrm rot="17656800">
            <a:off x="4654080" y="5607000"/>
            <a:ext cx="807840" cy="27432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1800" spc="-1" strike="noStrike">
                <a:solidFill>
                  <a:srgbClr val="0000ff"/>
                </a:solidFill>
                <a:latin typeface="Arial"/>
                <a:ea typeface="ＭＳ Ｐゴシック"/>
              </a:rPr>
              <a:t>Miguel</a:t>
            </a:r>
            <a:endParaRPr b="0" lang="en-GB" sz="1800" spc="-1" strike="noStrike">
              <a:solidFill>
                <a:srgbClr val="000000"/>
              </a:solidFill>
              <a:latin typeface="Arial"/>
            </a:endParaRPr>
          </a:p>
        </p:txBody>
      </p:sp>
      <p:sp>
        <p:nvSpPr>
          <p:cNvPr id="453" name="Rectangle 44"/>
          <p:cNvSpPr/>
          <p:nvPr/>
        </p:nvSpPr>
        <p:spPr>
          <a:xfrm rot="17666400">
            <a:off x="5044680" y="5516640"/>
            <a:ext cx="604440" cy="27432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1800" spc="-1" strike="noStrike">
                <a:solidFill>
                  <a:srgbClr val="000000"/>
                </a:solidFill>
                <a:latin typeface="Arial"/>
                <a:ea typeface="ＭＳ Ｐゴシック"/>
              </a:rPr>
              <a:t>Mick</a:t>
            </a:r>
            <a:endParaRPr b="0" lang="en-GB" sz="1800" spc="-1" strike="noStrike">
              <a:solidFill>
                <a:srgbClr val="000000"/>
              </a:solidFill>
              <a:latin typeface="Arial"/>
            </a:endParaRPr>
          </a:p>
        </p:txBody>
      </p:sp>
      <p:sp>
        <p:nvSpPr>
          <p:cNvPr id="454" name="Rectangle 45"/>
          <p:cNvSpPr/>
          <p:nvPr/>
        </p:nvSpPr>
        <p:spPr>
          <a:xfrm rot="17669400">
            <a:off x="5072760" y="5733360"/>
            <a:ext cx="1110960" cy="27432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1800" spc="-1" strike="noStrike">
                <a:solidFill>
                  <a:srgbClr val="0000ff"/>
                </a:solidFill>
                <a:latin typeface="Arial"/>
                <a:ea typeface="ＭＳ Ｐゴシック"/>
              </a:rPr>
              <a:t>Cristovao</a:t>
            </a:r>
            <a:endParaRPr b="0" lang="en-GB" sz="1800" spc="-1" strike="noStrike">
              <a:solidFill>
                <a:srgbClr val="000000"/>
              </a:solidFill>
              <a:latin typeface="Arial"/>
            </a:endParaRPr>
          </a:p>
        </p:txBody>
      </p:sp>
      <p:sp>
        <p:nvSpPr>
          <p:cNvPr id="455" name="Rectangle 46"/>
          <p:cNvSpPr/>
          <p:nvPr/>
        </p:nvSpPr>
        <p:spPr>
          <a:xfrm rot="17682600">
            <a:off x="5275080" y="5830920"/>
            <a:ext cx="1293480" cy="27432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1800" spc="-1" strike="noStrike">
                <a:solidFill>
                  <a:srgbClr val="000000"/>
                </a:solidFill>
                <a:latin typeface="Arial"/>
                <a:ea typeface="ＭＳ Ｐゴシック"/>
              </a:rPr>
              <a:t>Christopher</a:t>
            </a:r>
            <a:endParaRPr b="0" lang="en-GB" sz="1800" spc="-1" strike="noStrike">
              <a:solidFill>
                <a:srgbClr val="000000"/>
              </a:solidFill>
              <a:latin typeface="Arial"/>
            </a:endParaRPr>
          </a:p>
        </p:txBody>
      </p:sp>
      <p:sp>
        <p:nvSpPr>
          <p:cNvPr id="456" name="Rectangle 47"/>
          <p:cNvSpPr/>
          <p:nvPr/>
        </p:nvSpPr>
        <p:spPr>
          <a:xfrm rot="17677800">
            <a:off x="5770440" y="5791320"/>
            <a:ext cx="1201320" cy="27432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1800" spc="-1" strike="noStrike">
                <a:solidFill>
                  <a:srgbClr val="000000"/>
                </a:solidFill>
                <a:latin typeface="Arial"/>
                <a:ea typeface="ＭＳ Ｐゴシック"/>
              </a:rPr>
              <a:t>Christophe</a:t>
            </a:r>
            <a:endParaRPr b="0" lang="en-GB" sz="1800" spc="-1" strike="noStrike">
              <a:solidFill>
                <a:srgbClr val="000000"/>
              </a:solidFill>
              <a:latin typeface="Arial"/>
            </a:endParaRPr>
          </a:p>
        </p:txBody>
      </p:sp>
      <p:sp>
        <p:nvSpPr>
          <p:cNvPr id="457" name="Rectangle 48"/>
          <p:cNvSpPr/>
          <p:nvPr/>
        </p:nvSpPr>
        <p:spPr>
          <a:xfrm rot="17677800">
            <a:off x="6236280" y="5731920"/>
            <a:ext cx="1085400" cy="27432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1800" spc="-1" strike="noStrike">
                <a:solidFill>
                  <a:srgbClr val="000000"/>
                </a:solidFill>
                <a:latin typeface="Arial"/>
                <a:ea typeface="ＭＳ Ｐゴシック"/>
              </a:rPr>
              <a:t>Christoph</a:t>
            </a:r>
            <a:endParaRPr b="0" lang="en-GB" sz="1800" spc="-1" strike="noStrike">
              <a:solidFill>
                <a:srgbClr val="000000"/>
              </a:solidFill>
              <a:latin typeface="Arial"/>
            </a:endParaRPr>
          </a:p>
        </p:txBody>
      </p:sp>
      <p:sp>
        <p:nvSpPr>
          <p:cNvPr id="458" name="Rectangle 49"/>
          <p:cNvSpPr/>
          <p:nvPr/>
        </p:nvSpPr>
        <p:spPr>
          <a:xfrm rot="17671200">
            <a:off x="6662520" y="5689440"/>
            <a:ext cx="985320" cy="27432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1800" spc="-1" strike="noStrike">
                <a:solidFill>
                  <a:srgbClr val="000000"/>
                </a:solidFill>
                <a:latin typeface="Arial"/>
                <a:ea typeface="ＭＳ Ｐゴシック"/>
              </a:rPr>
              <a:t>Crisdean</a:t>
            </a:r>
            <a:endParaRPr b="0" lang="en-GB" sz="1800" spc="-1" strike="noStrike">
              <a:solidFill>
                <a:srgbClr val="000000"/>
              </a:solidFill>
              <a:latin typeface="Arial"/>
            </a:endParaRPr>
          </a:p>
        </p:txBody>
      </p:sp>
      <p:sp>
        <p:nvSpPr>
          <p:cNvPr id="459" name="Rectangle 50"/>
          <p:cNvSpPr/>
          <p:nvPr/>
        </p:nvSpPr>
        <p:spPr>
          <a:xfrm rot="17674200">
            <a:off x="7006320" y="5704560"/>
            <a:ext cx="1012320" cy="27432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1800" spc="-1" strike="noStrike">
                <a:solidFill>
                  <a:srgbClr val="000000"/>
                </a:solidFill>
                <a:latin typeface="Arial"/>
                <a:ea typeface="ＭＳ Ｐゴシック"/>
              </a:rPr>
              <a:t>Cristobal</a:t>
            </a:r>
            <a:endParaRPr b="0" lang="en-GB" sz="1800" spc="-1" strike="noStrike">
              <a:solidFill>
                <a:srgbClr val="000000"/>
              </a:solidFill>
              <a:latin typeface="Arial"/>
            </a:endParaRPr>
          </a:p>
        </p:txBody>
      </p:sp>
      <p:sp>
        <p:nvSpPr>
          <p:cNvPr id="460" name="Rectangle 51"/>
          <p:cNvSpPr/>
          <p:nvPr/>
        </p:nvSpPr>
        <p:spPr>
          <a:xfrm rot="17684400">
            <a:off x="7323480" y="5757480"/>
            <a:ext cx="1126800" cy="27432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1800" spc="-1" strike="noStrike">
                <a:solidFill>
                  <a:srgbClr val="000000"/>
                </a:solidFill>
                <a:latin typeface="Arial"/>
                <a:ea typeface="ＭＳ Ｐゴシック"/>
              </a:rPr>
              <a:t>Cristoforo</a:t>
            </a:r>
            <a:endParaRPr b="0" lang="en-GB" sz="1800" spc="-1" strike="noStrike">
              <a:solidFill>
                <a:srgbClr val="000000"/>
              </a:solidFill>
              <a:latin typeface="Arial"/>
            </a:endParaRPr>
          </a:p>
        </p:txBody>
      </p:sp>
      <p:sp>
        <p:nvSpPr>
          <p:cNvPr id="461" name="Rectangle 52"/>
          <p:cNvSpPr/>
          <p:nvPr/>
        </p:nvSpPr>
        <p:spPr>
          <a:xfrm rot="17671200">
            <a:off x="7736400" y="5741280"/>
            <a:ext cx="1088640" cy="27432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1800" spc="-1" strike="noStrike">
                <a:solidFill>
                  <a:srgbClr val="000000"/>
                </a:solidFill>
                <a:latin typeface="Arial"/>
                <a:ea typeface="ＭＳ Ｐゴシック"/>
              </a:rPr>
              <a:t>Kristoffer</a:t>
            </a:r>
            <a:endParaRPr b="0" lang="en-GB" sz="1800" spc="-1" strike="noStrike">
              <a:solidFill>
                <a:srgbClr val="000000"/>
              </a:solidFill>
              <a:latin typeface="Arial"/>
            </a:endParaRPr>
          </a:p>
        </p:txBody>
      </p:sp>
      <p:sp>
        <p:nvSpPr>
          <p:cNvPr id="462" name="Rectangle 53"/>
          <p:cNvSpPr/>
          <p:nvPr/>
        </p:nvSpPr>
        <p:spPr>
          <a:xfrm rot="17665200">
            <a:off x="8208720" y="5632560"/>
            <a:ext cx="858600" cy="274320"/>
          </a:xfrm>
          <a:prstGeom prst="rect">
            <a:avLst/>
          </a:prstGeom>
          <a:noFill/>
          <a:ln w="0">
            <a:noFill/>
          </a:ln>
        </p:spPr>
        <p:style>
          <a:lnRef idx="0"/>
          <a:fillRef idx="0"/>
          <a:effectRef idx="0"/>
          <a:fontRef idx="minor"/>
        </p:style>
        <p:txBody>
          <a:bodyPr lIns="0" rIns="0" tIns="0" bIns="0" anchor="t">
            <a:spAutoFit/>
          </a:bodyPr>
          <a:p>
            <a:pPr algn="r">
              <a:lnSpc>
                <a:spcPct val="100000"/>
              </a:lnSpc>
            </a:pPr>
            <a:r>
              <a:rPr b="0" lang="en-US" sz="1800" spc="-1" strike="noStrike">
                <a:solidFill>
                  <a:srgbClr val="000000"/>
                </a:solidFill>
                <a:latin typeface="Arial"/>
                <a:ea typeface="ＭＳ Ｐゴシック"/>
              </a:rPr>
              <a:t>Krystof</a:t>
            </a:r>
            <a:endParaRPr b="0" lang="en-GB" sz="1800" spc="-1" strike="noStrike">
              <a:solidFill>
                <a:srgbClr val="000000"/>
              </a:solidFill>
              <a:latin typeface="Arial"/>
            </a:endParaRPr>
          </a:p>
        </p:txBody>
      </p:sp>
      <p:sp>
        <p:nvSpPr>
          <p:cNvPr id="463" name="TextBox 53"/>
          <p:cNvSpPr/>
          <p:nvPr/>
        </p:nvSpPr>
        <p:spPr>
          <a:xfrm>
            <a:off x="4789800" y="13176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grpSp>
        <p:nvGrpSpPr>
          <p:cNvPr id="464" name="Group 2"/>
          <p:cNvGrpSpPr/>
          <p:nvPr/>
        </p:nvGrpSpPr>
        <p:grpSpPr>
          <a:xfrm>
            <a:off x="114480" y="3973320"/>
            <a:ext cx="8915040" cy="3063600"/>
            <a:chOff x="114480" y="3973320"/>
            <a:chExt cx="8915040" cy="3063600"/>
          </a:xfrm>
        </p:grpSpPr>
        <p:pic>
          <p:nvPicPr>
            <p:cNvPr id="465" name="Picture 3" descr="http://images.google.com/images?q=tbn:Sc41iL2etAQC:www.intheteam.com/images/club/50/brazil_flag.gif">
              <a:hlinkClick r:id="rId1"/>
            </p:cNvPr>
            <p:cNvPicPr/>
            <p:nvPr/>
          </p:nvPicPr>
          <p:blipFill>
            <a:blip r:embed="rId2"/>
            <a:stretch/>
          </p:blipFill>
          <p:spPr>
            <a:xfrm>
              <a:off x="8344080" y="5802480"/>
              <a:ext cx="685440" cy="458280"/>
            </a:xfrm>
            <a:prstGeom prst="rect">
              <a:avLst/>
            </a:prstGeom>
            <a:ln w="0">
              <a:noFill/>
            </a:ln>
          </p:spPr>
        </p:pic>
        <p:pic>
          <p:nvPicPr>
            <p:cNvPr id="466" name="Picture 4" descr="http://www.theodora.com/flags/as.gif">
              <a:hlinkClick r:id="rId3"/>
            </p:cNvPr>
            <p:cNvPicPr/>
            <p:nvPr/>
          </p:nvPicPr>
          <p:blipFill>
            <a:blip r:embed="rId4"/>
            <a:stretch/>
          </p:blipFill>
          <p:spPr>
            <a:xfrm>
              <a:off x="114480" y="5805360"/>
              <a:ext cx="685440" cy="453600"/>
            </a:xfrm>
            <a:prstGeom prst="rect">
              <a:avLst/>
            </a:prstGeom>
            <a:ln w="0">
              <a:noFill/>
            </a:ln>
          </p:spPr>
        </p:pic>
        <p:pic>
          <p:nvPicPr>
            <p:cNvPr id="467" name="Picture 5" descr="http://www.flags.net/elements/gif_flags/ANGU001.GIF">
              <a:hlinkClick r:id="rId5"/>
            </p:cNvPr>
            <p:cNvPicPr/>
            <p:nvPr/>
          </p:nvPicPr>
          <p:blipFill>
            <a:blip r:embed="rId6"/>
            <a:stretch/>
          </p:blipFill>
          <p:spPr>
            <a:xfrm>
              <a:off x="1790640" y="5805360"/>
              <a:ext cx="685440" cy="453600"/>
            </a:xfrm>
            <a:prstGeom prst="rect">
              <a:avLst/>
            </a:prstGeom>
            <a:ln w="0">
              <a:noFill/>
            </a:ln>
          </p:spPr>
        </p:pic>
        <p:sp>
          <p:nvSpPr>
            <p:cNvPr id="468" name="Text Box 6">
              <a:hlinkClick r:id="rId7"/>
            </p:cNvPr>
            <p:cNvSpPr/>
            <p:nvPr/>
          </p:nvSpPr>
          <p:spPr>
            <a:xfrm>
              <a:off x="1800720" y="6429240"/>
              <a:ext cx="685440" cy="21132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800" spc="-1" strike="noStrike">
                  <a:solidFill>
                    <a:srgbClr val="000000"/>
                  </a:solidFill>
                  <a:latin typeface="Arial"/>
                  <a:ea typeface="ＭＳ Ｐゴシック"/>
                </a:rPr>
                <a:t>ANGUILLA</a:t>
              </a:r>
              <a:endParaRPr b="0" lang="en-GB" sz="800" spc="-1" strike="noStrike">
                <a:solidFill>
                  <a:srgbClr val="000000"/>
                </a:solidFill>
                <a:latin typeface="Arial"/>
              </a:endParaRPr>
            </a:p>
          </p:txBody>
        </p:sp>
        <p:sp>
          <p:nvSpPr>
            <p:cNvPr id="469" name="Text Box 7">
              <a:hlinkClick r:id="rId8"/>
            </p:cNvPr>
            <p:cNvSpPr/>
            <p:nvPr/>
          </p:nvSpPr>
          <p:spPr>
            <a:xfrm>
              <a:off x="119880" y="6429240"/>
              <a:ext cx="772560" cy="21132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800" spc="-1" strike="noStrike">
                  <a:solidFill>
                    <a:srgbClr val="000000"/>
                  </a:solidFill>
                  <a:latin typeface="Arial"/>
                  <a:ea typeface="ＭＳ Ｐゴシック"/>
                </a:rPr>
                <a:t>AUSTRALIA </a:t>
              </a:r>
              <a:endParaRPr b="0" lang="en-GB" sz="800" spc="-1" strike="noStrike">
                <a:solidFill>
                  <a:srgbClr val="000000"/>
                </a:solidFill>
                <a:latin typeface="Arial"/>
              </a:endParaRPr>
            </a:p>
          </p:txBody>
        </p:sp>
        <p:pic>
          <p:nvPicPr>
            <p:cNvPr id="470" name="Picture 8" descr="http://www.flags.net/elements/gif_flags/STHC001.GIF">
              <a:hlinkClick r:id="rId9"/>
            </p:cNvPr>
            <p:cNvPicPr/>
            <p:nvPr/>
          </p:nvPicPr>
          <p:blipFill>
            <a:blip r:embed="rId10"/>
            <a:stretch/>
          </p:blipFill>
          <p:spPr>
            <a:xfrm>
              <a:off x="952560" y="5805360"/>
              <a:ext cx="685440" cy="453600"/>
            </a:xfrm>
            <a:prstGeom prst="rect">
              <a:avLst/>
            </a:prstGeom>
            <a:ln w="0">
              <a:noFill/>
            </a:ln>
          </p:spPr>
        </p:pic>
        <p:sp>
          <p:nvSpPr>
            <p:cNvPr id="471" name="Text Box 9">
              <a:hlinkClick r:id="rId11"/>
            </p:cNvPr>
            <p:cNvSpPr/>
            <p:nvPr/>
          </p:nvSpPr>
          <p:spPr>
            <a:xfrm>
              <a:off x="952560" y="6338880"/>
              <a:ext cx="801360" cy="69804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800" spc="-1" strike="noStrike">
                  <a:solidFill>
                    <a:srgbClr val="000000"/>
                  </a:solidFill>
                  <a:latin typeface="Arial"/>
                  <a:ea typeface="ＭＳ Ｐゴシック"/>
                </a:rPr>
                <a:t>St. Helena &amp;</a:t>
              </a:r>
              <a:endParaRPr b="0" lang="en-GB" sz="800" spc="-1" strike="noStrike">
                <a:solidFill>
                  <a:srgbClr val="000000"/>
                </a:solidFill>
                <a:latin typeface="Arial"/>
              </a:endParaRPr>
            </a:p>
            <a:p>
              <a:pPr>
                <a:lnSpc>
                  <a:spcPct val="100000"/>
                </a:lnSpc>
              </a:pPr>
              <a:r>
                <a:rPr b="0" lang="en-US" sz="800" spc="-1" strike="noStrike">
                  <a:solidFill>
                    <a:srgbClr val="000000"/>
                  </a:solidFill>
                  <a:latin typeface="Arial"/>
                  <a:ea typeface="ＭＳ Ｐゴシック"/>
                </a:rPr>
                <a:t> </a:t>
              </a:r>
              <a:r>
                <a:rPr b="0" lang="en-US" sz="800" spc="-1" strike="noStrike">
                  <a:solidFill>
                    <a:srgbClr val="000000"/>
                  </a:solidFill>
                  <a:latin typeface="Arial"/>
                  <a:ea typeface="ＭＳ Ｐゴシック"/>
                </a:rPr>
                <a:t>Dependencies </a:t>
              </a:r>
              <a:endParaRPr b="0" lang="en-GB" sz="800" spc="-1" strike="noStrike">
                <a:solidFill>
                  <a:srgbClr val="000000"/>
                </a:solidFill>
                <a:latin typeface="Arial"/>
              </a:endParaRPr>
            </a:p>
            <a:p>
              <a:pPr>
                <a:lnSpc>
                  <a:spcPct val="100000"/>
                </a:lnSpc>
              </a:pPr>
              <a:endParaRPr b="0" lang="en-GB" sz="800" spc="-1" strike="noStrike">
                <a:solidFill>
                  <a:srgbClr val="000000"/>
                </a:solidFill>
                <a:latin typeface="Arial"/>
              </a:endParaRPr>
            </a:p>
          </p:txBody>
        </p:sp>
        <p:pic>
          <p:nvPicPr>
            <p:cNvPr id="472" name="Picture 10" descr="http://www.flags.net/elements/gif_flags/SGSS001.GIF">
              <a:hlinkClick r:id="rId12"/>
            </p:cNvPr>
            <p:cNvPicPr/>
            <p:nvPr/>
          </p:nvPicPr>
          <p:blipFill>
            <a:blip r:embed="rId13"/>
            <a:stretch/>
          </p:blipFill>
          <p:spPr>
            <a:xfrm>
              <a:off x="2705040" y="5805360"/>
              <a:ext cx="685440" cy="453600"/>
            </a:xfrm>
            <a:prstGeom prst="rect">
              <a:avLst/>
            </a:prstGeom>
            <a:ln w="0">
              <a:noFill/>
            </a:ln>
          </p:spPr>
        </p:pic>
        <p:sp>
          <p:nvSpPr>
            <p:cNvPr id="473" name="Text Box 11">
              <a:hlinkClick r:id="rId14"/>
            </p:cNvPr>
            <p:cNvSpPr/>
            <p:nvPr/>
          </p:nvSpPr>
          <p:spPr>
            <a:xfrm>
              <a:off x="2594880" y="6184800"/>
              <a:ext cx="946080" cy="45468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800" spc="-1" strike="noStrike">
                  <a:solidFill>
                    <a:srgbClr val="000000"/>
                  </a:solidFill>
                  <a:latin typeface="Arial"/>
                  <a:ea typeface="ＭＳ Ｐゴシック"/>
                </a:rPr>
                <a:t>South Georgia &amp;</a:t>
              </a:r>
              <a:endParaRPr b="0" lang="en-GB" sz="800" spc="-1" strike="noStrike">
                <a:solidFill>
                  <a:srgbClr val="000000"/>
                </a:solidFill>
                <a:latin typeface="Arial"/>
              </a:endParaRPr>
            </a:p>
            <a:p>
              <a:pPr>
                <a:lnSpc>
                  <a:spcPct val="100000"/>
                </a:lnSpc>
              </a:pPr>
              <a:r>
                <a:rPr b="0" lang="en-US" sz="800" spc="-1" strike="noStrike">
                  <a:solidFill>
                    <a:srgbClr val="000000"/>
                  </a:solidFill>
                  <a:latin typeface="Arial"/>
                  <a:ea typeface="ＭＳ Ｐゴシック"/>
                </a:rPr>
                <a:t>South Sandwich </a:t>
              </a:r>
              <a:endParaRPr b="0" lang="en-GB" sz="800" spc="-1" strike="noStrike">
                <a:solidFill>
                  <a:srgbClr val="000000"/>
                </a:solidFill>
                <a:latin typeface="Arial"/>
              </a:endParaRPr>
            </a:p>
            <a:p>
              <a:pPr>
                <a:lnSpc>
                  <a:spcPct val="100000"/>
                </a:lnSpc>
              </a:pPr>
              <a:r>
                <a:rPr b="0" lang="en-US" sz="800" spc="-1" strike="noStrike">
                  <a:solidFill>
                    <a:srgbClr val="000000"/>
                  </a:solidFill>
                  <a:latin typeface="Arial"/>
                  <a:ea typeface="ＭＳ Ｐゴシック"/>
                </a:rPr>
                <a:t>Islands</a:t>
              </a:r>
              <a:endParaRPr b="0" lang="en-GB" sz="800" spc="-1" strike="noStrike">
                <a:solidFill>
                  <a:srgbClr val="000000"/>
                </a:solidFill>
                <a:latin typeface="Arial"/>
              </a:endParaRPr>
            </a:p>
          </p:txBody>
        </p:sp>
        <p:pic>
          <p:nvPicPr>
            <p:cNvPr id="474" name="Picture 12" descr="http://www.flags.net/elements/gif_flags/UNKG001.GIF">
              <a:hlinkClick r:id="rId15"/>
            </p:cNvPr>
            <p:cNvPicPr/>
            <p:nvPr/>
          </p:nvPicPr>
          <p:blipFill>
            <a:blip r:embed="rId16"/>
            <a:stretch/>
          </p:blipFill>
          <p:spPr>
            <a:xfrm>
              <a:off x="3543480" y="5805360"/>
              <a:ext cx="761760" cy="412560"/>
            </a:xfrm>
            <a:prstGeom prst="rect">
              <a:avLst/>
            </a:prstGeom>
            <a:ln w="0">
              <a:noFill/>
            </a:ln>
          </p:spPr>
        </p:pic>
        <p:sp>
          <p:nvSpPr>
            <p:cNvPr id="475" name="Text Box 13">
              <a:hlinkClick r:id="rId17"/>
            </p:cNvPr>
            <p:cNvSpPr/>
            <p:nvPr/>
          </p:nvSpPr>
          <p:spPr>
            <a:xfrm>
              <a:off x="3543480" y="6415200"/>
              <a:ext cx="837720" cy="21132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800" spc="-1" strike="noStrike">
                  <a:solidFill>
                    <a:srgbClr val="000000"/>
                  </a:solidFill>
                  <a:latin typeface="Arial"/>
                  <a:ea typeface="ＭＳ Ｐゴシック"/>
                </a:rPr>
                <a:t>U.K.</a:t>
              </a:r>
              <a:endParaRPr b="0" lang="en-GB" sz="800" spc="-1" strike="noStrike">
                <a:solidFill>
                  <a:srgbClr val="000000"/>
                </a:solidFill>
                <a:latin typeface="Arial"/>
              </a:endParaRPr>
            </a:p>
          </p:txBody>
        </p:sp>
        <p:pic>
          <p:nvPicPr>
            <p:cNvPr id="476" name="Picture 14" descr="http://www.flags.net/elements/gif_flags/YURE002.GIF">
              <a:hlinkClick r:id="rId18"/>
            </p:cNvPr>
            <p:cNvPicPr/>
            <p:nvPr/>
          </p:nvPicPr>
          <p:blipFill>
            <a:blip r:embed="rId19"/>
            <a:stretch/>
          </p:blipFill>
          <p:spPr>
            <a:xfrm>
              <a:off x="4457880" y="5805360"/>
              <a:ext cx="685440" cy="453600"/>
            </a:xfrm>
            <a:prstGeom prst="rect">
              <a:avLst/>
            </a:prstGeom>
            <a:ln w="0">
              <a:noFill/>
            </a:ln>
          </p:spPr>
        </p:pic>
        <p:sp>
          <p:nvSpPr>
            <p:cNvPr id="477" name="Text Box 15">
              <a:hlinkClick r:id="rId20"/>
            </p:cNvPr>
            <p:cNvSpPr/>
            <p:nvPr/>
          </p:nvSpPr>
          <p:spPr>
            <a:xfrm>
              <a:off x="4443840" y="6184800"/>
              <a:ext cx="740520" cy="45468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800" spc="-1" strike="noStrike">
                  <a:solidFill>
                    <a:srgbClr val="000000"/>
                  </a:solidFill>
                  <a:latin typeface="Arial"/>
                  <a:ea typeface="ＭＳ Ｐゴシック"/>
                </a:rPr>
                <a:t>Serbia &amp; </a:t>
              </a:r>
              <a:endParaRPr b="0" lang="en-GB" sz="800" spc="-1" strike="noStrike">
                <a:solidFill>
                  <a:srgbClr val="000000"/>
                </a:solidFill>
                <a:latin typeface="Arial"/>
              </a:endParaRPr>
            </a:p>
            <a:p>
              <a:pPr>
                <a:lnSpc>
                  <a:spcPct val="100000"/>
                </a:lnSpc>
              </a:pPr>
              <a:r>
                <a:rPr b="0" lang="en-US" sz="800" spc="-1" strike="noStrike">
                  <a:solidFill>
                    <a:srgbClr val="000000"/>
                  </a:solidFill>
                  <a:latin typeface="Arial"/>
                  <a:ea typeface="ＭＳ Ｐゴシック"/>
                </a:rPr>
                <a:t>Montenegro</a:t>
              </a:r>
              <a:endParaRPr b="0" lang="en-GB" sz="800" spc="-1" strike="noStrike">
                <a:solidFill>
                  <a:srgbClr val="000000"/>
                </a:solidFill>
                <a:latin typeface="Arial"/>
              </a:endParaRPr>
            </a:p>
            <a:p>
              <a:pPr>
                <a:lnSpc>
                  <a:spcPct val="100000"/>
                </a:lnSpc>
              </a:pPr>
              <a:r>
                <a:rPr b="0" lang="en-US" sz="800" spc="-1" strike="noStrike">
                  <a:solidFill>
                    <a:srgbClr val="000000"/>
                  </a:solidFill>
                  <a:latin typeface="Arial"/>
                  <a:ea typeface="ＭＳ Ｐゴシック"/>
                </a:rPr>
                <a:t>(Yugoslavia)</a:t>
              </a:r>
              <a:endParaRPr b="0" lang="en-GB" sz="800" spc="-1" strike="noStrike">
                <a:solidFill>
                  <a:srgbClr val="000000"/>
                </a:solidFill>
                <a:latin typeface="Arial"/>
              </a:endParaRPr>
            </a:p>
          </p:txBody>
        </p:sp>
        <p:pic>
          <p:nvPicPr>
            <p:cNvPr id="478" name="Picture 16" descr="http://www.flags.net/elements/gif_flags/FRAN001.GIF">
              <a:hlinkClick r:id="rId21"/>
            </p:cNvPr>
            <p:cNvPicPr/>
            <p:nvPr/>
          </p:nvPicPr>
          <p:blipFill>
            <a:blip r:embed="rId22"/>
            <a:stretch/>
          </p:blipFill>
          <p:spPr>
            <a:xfrm>
              <a:off x="5295960" y="5805360"/>
              <a:ext cx="685440" cy="453600"/>
            </a:xfrm>
            <a:prstGeom prst="rect">
              <a:avLst/>
            </a:prstGeom>
            <a:ln w="0">
              <a:noFill/>
            </a:ln>
          </p:spPr>
        </p:pic>
        <p:sp>
          <p:nvSpPr>
            <p:cNvPr id="479" name="Text Box 17">
              <a:hlinkClick r:id="rId23"/>
            </p:cNvPr>
            <p:cNvSpPr/>
            <p:nvPr/>
          </p:nvSpPr>
          <p:spPr>
            <a:xfrm>
              <a:off x="5295960" y="6429240"/>
              <a:ext cx="183960" cy="21384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endParaRPr b="0" lang="en-US" sz="800" spc="-1" strike="noStrike">
                <a:solidFill>
                  <a:srgbClr val="000000"/>
                </a:solidFill>
                <a:latin typeface="Arial"/>
                <a:ea typeface="ＭＳ Ｐゴシック"/>
              </a:endParaRPr>
            </a:p>
          </p:txBody>
        </p:sp>
        <p:sp>
          <p:nvSpPr>
            <p:cNvPr id="480" name="Text Box 18">
              <a:hlinkClick r:id="rId24"/>
            </p:cNvPr>
            <p:cNvSpPr/>
            <p:nvPr/>
          </p:nvSpPr>
          <p:spPr>
            <a:xfrm>
              <a:off x="5289480" y="6429240"/>
              <a:ext cx="598680" cy="21132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800" spc="-1" strike="noStrike">
                  <a:solidFill>
                    <a:srgbClr val="000000"/>
                  </a:solidFill>
                  <a:latin typeface="Arial"/>
                  <a:ea typeface="ＭＳ Ｐゴシック"/>
                </a:rPr>
                <a:t>FRANCE</a:t>
              </a:r>
              <a:endParaRPr b="0" lang="en-GB" sz="800" spc="-1" strike="noStrike">
                <a:solidFill>
                  <a:srgbClr val="000000"/>
                </a:solidFill>
                <a:latin typeface="Arial"/>
              </a:endParaRPr>
            </a:p>
          </p:txBody>
        </p:sp>
        <p:pic>
          <p:nvPicPr>
            <p:cNvPr id="481" name="Picture 19" descr="http://www.flags.net/elements/gif_flags/IREL001.GIF">
              <a:hlinkClick r:id="rId25"/>
            </p:cNvPr>
            <p:cNvPicPr/>
            <p:nvPr/>
          </p:nvPicPr>
          <p:blipFill>
            <a:blip r:embed="rId26"/>
            <a:stretch/>
          </p:blipFill>
          <p:spPr>
            <a:xfrm>
              <a:off x="7581960" y="5805360"/>
              <a:ext cx="685440" cy="453600"/>
            </a:xfrm>
            <a:prstGeom prst="rect">
              <a:avLst/>
            </a:prstGeom>
            <a:ln w="0">
              <a:noFill/>
            </a:ln>
          </p:spPr>
        </p:pic>
        <p:pic>
          <p:nvPicPr>
            <p:cNvPr id="482" name="Picture 20" descr="http://www.flags.net/elements/gif_flags/INDA001.GIF">
              <a:hlinkClick r:id="rId27"/>
            </p:cNvPr>
            <p:cNvPicPr/>
            <p:nvPr/>
          </p:nvPicPr>
          <p:blipFill>
            <a:blip r:embed="rId28"/>
            <a:stretch/>
          </p:blipFill>
          <p:spPr>
            <a:xfrm>
              <a:off x="6819840" y="5805360"/>
              <a:ext cx="685440" cy="453600"/>
            </a:xfrm>
            <a:prstGeom prst="rect">
              <a:avLst/>
            </a:prstGeom>
            <a:ln w="0">
              <a:noFill/>
            </a:ln>
          </p:spPr>
        </p:pic>
        <p:pic>
          <p:nvPicPr>
            <p:cNvPr id="483" name="Picture 21" descr="http://www.flags.net/elements/gif_flags/NIGR001.GIF">
              <a:hlinkClick r:id="rId29"/>
            </p:cNvPr>
            <p:cNvPicPr/>
            <p:nvPr/>
          </p:nvPicPr>
          <p:blipFill>
            <a:blip r:embed="rId30"/>
            <a:stretch/>
          </p:blipFill>
          <p:spPr>
            <a:xfrm>
              <a:off x="6058080" y="5805360"/>
              <a:ext cx="685440" cy="453600"/>
            </a:xfrm>
            <a:prstGeom prst="rect">
              <a:avLst/>
            </a:prstGeom>
            <a:ln w="0">
              <a:noFill/>
            </a:ln>
          </p:spPr>
        </p:pic>
        <p:sp>
          <p:nvSpPr>
            <p:cNvPr id="484" name="Text Box 22">
              <a:hlinkClick r:id="rId31"/>
            </p:cNvPr>
            <p:cNvSpPr/>
            <p:nvPr/>
          </p:nvSpPr>
          <p:spPr>
            <a:xfrm>
              <a:off x="6129360" y="6429240"/>
              <a:ext cx="502560" cy="21132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800" spc="-1" strike="noStrike">
                  <a:solidFill>
                    <a:srgbClr val="000000"/>
                  </a:solidFill>
                  <a:latin typeface="Arial"/>
                  <a:ea typeface="ＭＳ Ｐゴシック"/>
                </a:rPr>
                <a:t>NIGER</a:t>
              </a:r>
              <a:endParaRPr b="0" lang="en-GB" sz="800" spc="-1" strike="noStrike">
                <a:solidFill>
                  <a:srgbClr val="000000"/>
                </a:solidFill>
                <a:latin typeface="Arial"/>
              </a:endParaRPr>
            </a:p>
          </p:txBody>
        </p:sp>
        <p:sp>
          <p:nvSpPr>
            <p:cNvPr id="485" name="Text Box 23">
              <a:hlinkClick r:id="rId32"/>
            </p:cNvPr>
            <p:cNvSpPr/>
            <p:nvPr/>
          </p:nvSpPr>
          <p:spPr>
            <a:xfrm>
              <a:off x="6903720" y="6429240"/>
              <a:ext cx="453960" cy="21132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800" spc="-1" strike="noStrike">
                  <a:solidFill>
                    <a:srgbClr val="000000"/>
                  </a:solidFill>
                  <a:latin typeface="Arial"/>
                  <a:ea typeface="ＭＳ Ｐゴシック"/>
                </a:rPr>
                <a:t>INDIA</a:t>
              </a:r>
              <a:endParaRPr b="0" lang="en-GB" sz="800" spc="-1" strike="noStrike">
                <a:solidFill>
                  <a:srgbClr val="000000"/>
                </a:solidFill>
                <a:latin typeface="Arial"/>
              </a:endParaRPr>
            </a:p>
          </p:txBody>
        </p:sp>
        <p:sp>
          <p:nvSpPr>
            <p:cNvPr id="486" name="Text Box 24">
              <a:hlinkClick r:id="rId33"/>
            </p:cNvPr>
            <p:cNvSpPr/>
            <p:nvPr/>
          </p:nvSpPr>
          <p:spPr>
            <a:xfrm>
              <a:off x="7660800" y="6429240"/>
              <a:ext cx="623160" cy="21132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800" spc="-1" strike="noStrike">
                  <a:solidFill>
                    <a:srgbClr val="000000"/>
                  </a:solidFill>
                  <a:latin typeface="Arial"/>
                  <a:ea typeface="ＭＳ Ｐゴシック"/>
                </a:rPr>
                <a:t>IRELAND</a:t>
              </a:r>
              <a:endParaRPr b="0" lang="en-GB" sz="800" spc="-1" strike="noStrike">
                <a:solidFill>
                  <a:srgbClr val="000000"/>
                </a:solidFill>
                <a:latin typeface="Arial"/>
              </a:endParaRPr>
            </a:p>
          </p:txBody>
        </p:sp>
        <p:sp>
          <p:nvSpPr>
            <p:cNvPr id="487" name="Text Box 25">
              <a:hlinkClick r:id="rId34"/>
            </p:cNvPr>
            <p:cNvSpPr/>
            <p:nvPr/>
          </p:nvSpPr>
          <p:spPr>
            <a:xfrm>
              <a:off x="8441280" y="6429240"/>
              <a:ext cx="539280" cy="21132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800" spc="-1" strike="noStrike">
                  <a:solidFill>
                    <a:srgbClr val="000000"/>
                  </a:solidFill>
                  <a:latin typeface="Arial"/>
                  <a:ea typeface="ＭＳ Ｐゴシック"/>
                </a:rPr>
                <a:t>BRAZIL</a:t>
              </a:r>
              <a:endParaRPr b="0" lang="en-GB" sz="800" spc="-1" strike="noStrike">
                <a:solidFill>
                  <a:srgbClr val="000000"/>
                </a:solidFill>
                <a:latin typeface="Arial"/>
              </a:endParaRPr>
            </a:p>
          </p:txBody>
        </p:sp>
        <p:sp>
          <p:nvSpPr>
            <p:cNvPr id="488" name="Text Box 26">
              <a:hlinkClick r:id="rId35"/>
            </p:cNvPr>
            <p:cNvSpPr/>
            <p:nvPr/>
          </p:nvSpPr>
          <p:spPr>
            <a:xfrm>
              <a:off x="114480" y="4506840"/>
              <a:ext cx="3352320" cy="24408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endParaRPr b="0" lang="en-US" sz="1000" spc="-1" strike="noStrike">
                <a:solidFill>
                  <a:schemeClr val="hlink"/>
                </a:solidFill>
                <a:latin typeface="Arial"/>
                <a:ea typeface="ＭＳ Ｐゴシック"/>
              </a:endParaRPr>
            </a:p>
          </p:txBody>
        </p:sp>
        <p:grpSp>
          <p:nvGrpSpPr>
            <p:cNvPr id="489" name="Group 27"/>
            <p:cNvGrpSpPr/>
            <p:nvPr/>
          </p:nvGrpSpPr>
          <p:grpSpPr>
            <a:xfrm>
              <a:off x="419040" y="3973320"/>
              <a:ext cx="8229960" cy="1832040"/>
              <a:chOff x="419040" y="3973320"/>
              <a:chExt cx="8229960" cy="1832040"/>
            </a:xfrm>
          </p:grpSpPr>
          <p:sp>
            <p:nvSpPr>
              <p:cNvPr id="490" name="Line 28"/>
              <p:cNvSpPr/>
              <p:nvPr/>
            </p:nvSpPr>
            <p:spPr>
              <a:xfrm flipV="1">
                <a:off x="419040" y="5500080"/>
                <a:ext cx="360" cy="305280"/>
              </a:xfrm>
              <a:prstGeom prst="line">
                <a:avLst/>
              </a:prstGeom>
              <a:ln w="34925">
                <a:solidFill>
                  <a:srgbClr val="00808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491" name="Line 29"/>
              <p:cNvSpPr/>
              <p:nvPr/>
            </p:nvSpPr>
            <p:spPr>
              <a:xfrm flipV="1">
                <a:off x="3924000" y="5325480"/>
                <a:ext cx="360" cy="479880"/>
              </a:xfrm>
              <a:prstGeom prst="line">
                <a:avLst/>
              </a:prstGeom>
              <a:ln w="34925">
                <a:solidFill>
                  <a:srgbClr val="00808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492" name="Line 30"/>
              <p:cNvSpPr/>
              <p:nvPr/>
            </p:nvSpPr>
            <p:spPr>
              <a:xfrm flipV="1">
                <a:off x="3009600" y="5587200"/>
                <a:ext cx="360" cy="218160"/>
              </a:xfrm>
              <a:prstGeom prst="line">
                <a:avLst/>
              </a:prstGeom>
              <a:ln w="34925">
                <a:solidFill>
                  <a:srgbClr val="00808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493" name="Line 31"/>
              <p:cNvSpPr/>
              <p:nvPr/>
            </p:nvSpPr>
            <p:spPr>
              <a:xfrm flipV="1">
                <a:off x="4762440" y="5238360"/>
                <a:ext cx="360" cy="567000"/>
              </a:xfrm>
              <a:prstGeom prst="line">
                <a:avLst/>
              </a:prstGeom>
              <a:ln w="34925">
                <a:solidFill>
                  <a:srgbClr val="00808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494" name="Line 32"/>
              <p:cNvSpPr/>
              <p:nvPr/>
            </p:nvSpPr>
            <p:spPr>
              <a:xfrm flipV="1">
                <a:off x="5600520" y="5238360"/>
                <a:ext cx="360" cy="567000"/>
              </a:xfrm>
              <a:prstGeom prst="line">
                <a:avLst/>
              </a:prstGeom>
              <a:ln w="34925">
                <a:solidFill>
                  <a:srgbClr val="00808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495" name="Line 33"/>
              <p:cNvSpPr/>
              <p:nvPr/>
            </p:nvSpPr>
            <p:spPr>
              <a:xfrm>
                <a:off x="4762440" y="5238360"/>
                <a:ext cx="838080" cy="360"/>
              </a:xfrm>
              <a:prstGeom prst="line">
                <a:avLst/>
              </a:prstGeom>
              <a:ln w="34925">
                <a:solidFill>
                  <a:srgbClr val="00808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496" name="Line 34"/>
              <p:cNvSpPr/>
              <p:nvPr/>
            </p:nvSpPr>
            <p:spPr>
              <a:xfrm flipV="1">
                <a:off x="5143320" y="5020200"/>
                <a:ext cx="360" cy="218160"/>
              </a:xfrm>
              <a:prstGeom prst="line">
                <a:avLst/>
              </a:prstGeom>
              <a:ln w="34925">
                <a:solidFill>
                  <a:srgbClr val="00808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497" name="Line 35"/>
              <p:cNvSpPr/>
              <p:nvPr/>
            </p:nvSpPr>
            <p:spPr>
              <a:xfrm flipV="1">
                <a:off x="6362640" y="5587200"/>
                <a:ext cx="360" cy="218160"/>
              </a:xfrm>
              <a:prstGeom prst="line">
                <a:avLst/>
              </a:prstGeom>
              <a:ln w="34925">
                <a:solidFill>
                  <a:srgbClr val="00808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498" name="Line 36"/>
              <p:cNvSpPr/>
              <p:nvPr/>
            </p:nvSpPr>
            <p:spPr>
              <a:xfrm flipV="1">
                <a:off x="7124400" y="5587200"/>
                <a:ext cx="360" cy="218160"/>
              </a:xfrm>
              <a:prstGeom prst="line">
                <a:avLst/>
              </a:prstGeom>
              <a:ln w="34925">
                <a:solidFill>
                  <a:srgbClr val="00808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499" name="Line 37"/>
              <p:cNvSpPr/>
              <p:nvPr/>
            </p:nvSpPr>
            <p:spPr>
              <a:xfrm>
                <a:off x="6362640" y="5587200"/>
                <a:ext cx="761760" cy="360"/>
              </a:xfrm>
              <a:prstGeom prst="line">
                <a:avLst/>
              </a:prstGeom>
              <a:ln w="34925">
                <a:solidFill>
                  <a:srgbClr val="00808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500" name="Line 38"/>
              <p:cNvSpPr/>
              <p:nvPr/>
            </p:nvSpPr>
            <p:spPr>
              <a:xfrm flipV="1">
                <a:off x="6743520" y="5238360"/>
                <a:ext cx="360" cy="348840"/>
              </a:xfrm>
              <a:prstGeom prst="line">
                <a:avLst/>
              </a:prstGeom>
              <a:ln w="34925">
                <a:solidFill>
                  <a:srgbClr val="00808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501" name="Line 39"/>
              <p:cNvSpPr/>
              <p:nvPr/>
            </p:nvSpPr>
            <p:spPr>
              <a:xfrm flipV="1">
                <a:off x="7886520" y="5238360"/>
                <a:ext cx="360" cy="567000"/>
              </a:xfrm>
              <a:prstGeom prst="line">
                <a:avLst/>
              </a:prstGeom>
              <a:ln w="34925">
                <a:solidFill>
                  <a:srgbClr val="00808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502" name="Line 40"/>
              <p:cNvSpPr/>
              <p:nvPr/>
            </p:nvSpPr>
            <p:spPr>
              <a:xfrm>
                <a:off x="1714320" y="5325480"/>
                <a:ext cx="1600200" cy="360"/>
              </a:xfrm>
              <a:prstGeom prst="line">
                <a:avLst/>
              </a:prstGeom>
              <a:ln w="34925">
                <a:solidFill>
                  <a:srgbClr val="00808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503" name="Line 41"/>
              <p:cNvSpPr/>
              <p:nvPr/>
            </p:nvSpPr>
            <p:spPr>
              <a:xfrm>
                <a:off x="6743520" y="5238360"/>
                <a:ext cx="1143000" cy="360"/>
              </a:xfrm>
              <a:prstGeom prst="line">
                <a:avLst/>
              </a:prstGeom>
              <a:ln w="34925">
                <a:solidFill>
                  <a:srgbClr val="00808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504" name="Line 42"/>
              <p:cNvSpPr/>
              <p:nvPr/>
            </p:nvSpPr>
            <p:spPr>
              <a:xfrm flipV="1">
                <a:off x="7277040" y="4714920"/>
                <a:ext cx="360" cy="523440"/>
              </a:xfrm>
              <a:prstGeom prst="line">
                <a:avLst/>
              </a:prstGeom>
              <a:ln w="34925">
                <a:solidFill>
                  <a:srgbClr val="00808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505" name="Line 43"/>
              <p:cNvSpPr/>
              <p:nvPr/>
            </p:nvSpPr>
            <p:spPr>
              <a:xfrm flipV="1">
                <a:off x="4000320" y="4714920"/>
                <a:ext cx="360" cy="305280"/>
              </a:xfrm>
              <a:prstGeom prst="line">
                <a:avLst/>
              </a:prstGeom>
              <a:ln w="34925">
                <a:solidFill>
                  <a:srgbClr val="00808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506" name="Line 44"/>
              <p:cNvSpPr/>
              <p:nvPr/>
            </p:nvSpPr>
            <p:spPr>
              <a:xfrm>
                <a:off x="2857320" y="5020200"/>
                <a:ext cx="2286000" cy="360"/>
              </a:xfrm>
              <a:prstGeom prst="line">
                <a:avLst/>
              </a:prstGeom>
              <a:ln w="34925">
                <a:solidFill>
                  <a:srgbClr val="00808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507" name="Line 45"/>
              <p:cNvSpPr/>
              <p:nvPr/>
            </p:nvSpPr>
            <p:spPr>
              <a:xfrm flipV="1">
                <a:off x="5676840" y="4365720"/>
                <a:ext cx="360" cy="349200"/>
              </a:xfrm>
              <a:prstGeom prst="line">
                <a:avLst/>
              </a:prstGeom>
              <a:ln w="34925">
                <a:solidFill>
                  <a:srgbClr val="00808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508" name="Line 46"/>
              <p:cNvSpPr/>
              <p:nvPr/>
            </p:nvSpPr>
            <p:spPr>
              <a:xfrm flipH="1">
                <a:off x="3314520" y="5325480"/>
                <a:ext cx="609480" cy="360"/>
              </a:xfrm>
              <a:prstGeom prst="line">
                <a:avLst/>
              </a:prstGeom>
              <a:ln w="34925">
                <a:solidFill>
                  <a:srgbClr val="00808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509" name="Line 47"/>
              <p:cNvSpPr/>
              <p:nvPr/>
            </p:nvSpPr>
            <p:spPr>
              <a:xfrm flipV="1">
                <a:off x="2857320" y="5020200"/>
                <a:ext cx="360" cy="305280"/>
              </a:xfrm>
              <a:prstGeom prst="line">
                <a:avLst/>
              </a:prstGeom>
              <a:ln w="34925">
                <a:solidFill>
                  <a:srgbClr val="00808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510" name="Line 48"/>
              <p:cNvSpPr/>
              <p:nvPr/>
            </p:nvSpPr>
            <p:spPr>
              <a:xfrm>
                <a:off x="4000320" y="4714920"/>
                <a:ext cx="3276720" cy="360"/>
              </a:xfrm>
              <a:prstGeom prst="line">
                <a:avLst/>
              </a:prstGeom>
              <a:ln w="34925">
                <a:solidFill>
                  <a:srgbClr val="00808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511" name="Line 49"/>
              <p:cNvSpPr/>
              <p:nvPr/>
            </p:nvSpPr>
            <p:spPr>
              <a:xfrm flipV="1">
                <a:off x="8648640" y="4365720"/>
                <a:ext cx="360" cy="1439640"/>
              </a:xfrm>
              <a:prstGeom prst="line">
                <a:avLst/>
              </a:prstGeom>
              <a:ln w="34925">
                <a:solidFill>
                  <a:srgbClr val="00808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512" name="Line 50"/>
              <p:cNvSpPr/>
              <p:nvPr/>
            </p:nvSpPr>
            <p:spPr>
              <a:xfrm>
                <a:off x="5676840" y="4365720"/>
                <a:ext cx="2971800" cy="360"/>
              </a:xfrm>
              <a:prstGeom prst="line">
                <a:avLst/>
              </a:prstGeom>
              <a:ln w="34925">
                <a:solidFill>
                  <a:srgbClr val="00808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513" name="Line 51"/>
              <p:cNvSpPr/>
              <p:nvPr/>
            </p:nvSpPr>
            <p:spPr>
              <a:xfrm flipV="1">
                <a:off x="7200720" y="3973320"/>
                <a:ext cx="360" cy="392400"/>
              </a:xfrm>
              <a:prstGeom prst="line">
                <a:avLst/>
              </a:prstGeom>
              <a:ln w="34925">
                <a:solidFill>
                  <a:srgbClr val="00808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514" name="Line 52"/>
              <p:cNvSpPr/>
              <p:nvPr/>
            </p:nvSpPr>
            <p:spPr>
              <a:xfrm flipV="1">
                <a:off x="1257120" y="5674320"/>
                <a:ext cx="360" cy="131040"/>
              </a:xfrm>
              <a:prstGeom prst="line">
                <a:avLst/>
              </a:prstGeom>
              <a:ln w="34925">
                <a:solidFill>
                  <a:srgbClr val="00808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515" name="Line 53"/>
              <p:cNvSpPr/>
              <p:nvPr/>
            </p:nvSpPr>
            <p:spPr>
              <a:xfrm flipV="1">
                <a:off x="2171520" y="5674320"/>
                <a:ext cx="360" cy="131040"/>
              </a:xfrm>
              <a:prstGeom prst="line">
                <a:avLst/>
              </a:prstGeom>
              <a:ln w="34925">
                <a:solidFill>
                  <a:srgbClr val="00808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516" name="Line 54"/>
              <p:cNvSpPr/>
              <p:nvPr/>
            </p:nvSpPr>
            <p:spPr>
              <a:xfrm flipV="1">
                <a:off x="2400120" y="5500080"/>
                <a:ext cx="360" cy="87120"/>
              </a:xfrm>
              <a:prstGeom prst="line">
                <a:avLst/>
              </a:prstGeom>
              <a:ln w="34925">
                <a:solidFill>
                  <a:srgbClr val="008080"/>
                </a:solidFill>
                <a:round/>
              </a:ln>
            </p:spPr>
            <p:style>
              <a:lnRef idx="0"/>
              <a:fillRef idx="0"/>
              <a:effectRef idx="0"/>
              <a:fontRef idx="minor"/>
            </p:style>
            <p:txBody>
              <a:bodyPr lIns="90000" rIns="90000" tIns="42120" bIns="42120" anchor="t">
                <a:noAutofit/>
              </a:bodyPr>
              <a:p>
                <a:endParaRPr b="0" lang="en-US" sz="1800" spc="-1" strike="noStrike">
                  <a:solidFill>
                    <a:srgbClr val="000000"/>
                  </a:solidFill>
                  <a:latin typeface="Calibri"/>
                </a:endParaRPr>
              </a:p>
            </p:txBody>
          </p:sp>
          <p:sp>
            <p:nvSpPr>
              <p:cNvPr id="517" name="Line 55"/>
              <p:cNvSpPr/>
              <p:nvPr/>
            </p:nvSpPr>
            <p:spPr>
              <a:xfrm>
                <a:off x="419040" y="5500080"/>
                <a:ext cx="1981080" cy="360"/>
              </a:xfrm>
              <a:prstGeom prst="line">
                <a:avLst/>
              </a:prstGeom>
              <a:ln w="34925">
                <a:solidFill>
                  <a:srgbClr val="00808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518" name="Line 56"/>
              <p:cNvSpPr/>
              <p:nvPr/>
            </p:nvSpPr>
            <p:spPr>
              <a:xfrm flipV="1">
                <a:off x="1257120" y="5325480"/>
                <a:ext cx="360" cy="174600"/>
              </a:xfrm>
              <a:prstGeom prst="line">
                <a:avLst/>
              </a:prstGeom>
              <a:ln w="34925">
                <a:solidFill>
                  <a:srgbClr val="00808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519" name="Line 57"/>
              <p:cNvSpPr/>
              <p:nvPr/>
            </p:nvSpPr>
            <p:spPr>
              <a:xfrm>
                <a:off x="1257120" y="5325480"/>
                <a:ext cx="609480" cy="360"/>
              </a:xfrm>
              <a:prstGeom prst="line">
                <a:avLst/>
              </a:prstGeom>
              <a:ln w="34925">
                <a:solidFill>
                  <a:srgbClr val="00808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520" name="Line 58"/>
              <p:cNvSpPr/>
              <p:nvPr/>
            </p:nvSpPr>
            <p:spPr>
              <a:xfrm>
                <a:off x="1257120" y="5674320"/>
                <a:ext cx="914400" cy="360"/>
              </a:xfrm>
              <a:prstGeom prst="line">
                <a:avLst/>
              </a:prstGeom>
              <a:ln w="34925">
                <a:solidFill>
                  <a:srgbClr val="00808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521" name="Line 59"/>
              <p:cNvSpPr/>
              <p:nvPr/>
            </p:nvSpPr>
            <p:spPr>
              <a:xfrm flipV="1">
                <a:off x="1714320" y="5587200"/>
                <a:ext cx="360" cy="87120"/>
              </a:xfrm>
              <a:prstGeom prst="line">
                <a:avLst/>
              </a:prstGeom>
              <a:ln w="34925">
                <a:solidFill>
                  <a:srgbClr val="008080"/>
                </a:solidFill>
                <a:round/>
              </a:ln>
            </p:spPr>
            <p:style>
              <a:lnRef idx="0"/>
              <a:fillRef idx="0"/>
              <a:effectRef idx="0"/>
              <a:fontRef idx="minor"/>
            </p:style>
            <p:txBody>
              <a:bodyPr lIns="90000" rIns="90000" tIns="42120" bIns="42120" anchor="t">
                <a:noAutofit/>
              </a:bodyPr>
              <a:p>
                <a:endParaRPr b="0" lang="en-US" sz="1800" spc="-1" strike="noStrike">
                  <a:solidFill>
                    <a:srgbClr val="000000"/>
                  </a:solidFill>
                  <a:latin typeface="Calibri"/>
                </a:endParaRPr>
              </a:p>
            </p:txBody>
          </p:sp>
          <p:sp>
            <p:nvSpPr>
              <p:cNvPr id="522" name="Line 60"/>
              <p:cNvSpPr/>
              <p:nvPr/>
            </p:nvSpPr>
            <p:spPr>
              <a:xfrm>
                <a:off x="1714320" y="5587200"/>
                <a:ext cx="1295280" cy="360"/>
              </a:xfrm>
              <a:prstGeom prst="line">
                <a:avLst/>
              </a:prstGeom>
              <a:ln w="34925">
                <a:solidFill>
                  <a:srgbClr val="00808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sp>
        <p:nvSpPr>
          <p:cNvPr id="523" name="Text Box 61"/>
          <p:cNvSpPr/>
          <p:nvPr/>
        </p:nvSpPr>
        <p:spPr>
          <a:xfrm>
            <a:off x="419040" y="990720"/>
            <a:ext cx="8524440" cy="277236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2800" spc="-1" strike="noStrike">
                <a:solidFill>
                  <a:srgbClr val="000000"/>
                </a:solidFill>
                <a:latin typeface="Arial"/>
                <a:ea typeface="ＭＳ Ｐゴシック"/>
              </a:rPr>
              <a:t>Hierarchal clustering can sometimes show patterns that are meaningless or spurious</a:t>
            </a:r>
            <a:endParaRPr b="0" lang="en-GB" sz="2800" spc="-1" strike="noStrike">
              <a:solidFill>
                <a:srgbClr val="000000"/>
              </a:solidFill>
              <a:latin typeface="Arial"/>
            </a:endParaRPr>
          </a:p>
          <a:p>
            <a:pPr>
              <a:lnSpc>
                <a:spcPct val="100000"/>
              </a:lnSpc>
            </a:pPr>
            <a:endParaRPr b="0" lang="en-GB" sz="2000" spc="-1" strike="noStrike">
              <a:solidFill>
                <a:srgbClr val="000000"/>
              </a:solidFill>
              <a:latin typeface="Arial"/>
            </a:endParaRPr>
          </a:p>
          <a:p>
            <a:pPr>
              <a:lnSpc>
                <a:spcPct val="100000"/>
              </a:lnSpc>
            </a:pPr>
            <a:r>
              <a:rPr b="0" lang="en-US" sz="2000" spc="-1" strike="noStrike">
                <a:solidFill>
                  <a:srgbClr val="000000"/>
                </a:solidFill>
                <a:latin typeface="Arial"/>
                <a:ea typeface="ＭＳ Ｐゴシック"/>
              </a:rPr>
              <a:t>The tight grouping of Australia, Anguilla, St. Helena etc is meaningful; all these countries are former UK colonies</a:t>
            </a:r>
            <a:endParaRPr b="0" lang="en-GB" sz="2000" spc="-1" strike="noStrike">
              <a:solidFill>
                <a:srgbClr val="000000"/>
              </a:solidFill>
              <a:latin typeface="Arial"/>
            </a:endParaRPr>
          </a:p>
          <a:p>
            <a:pPr>
              <a:lnSpc>
                <a:spcPct val="100000"/>
              </a:lnSpc>
            </a:pPr>
            <a:endParaRPr b="0" lang="en-GB" sz="2000" spc="-1" strike="noStrike">
              <a:solidFill>
                <a:srgbClr val="000000"/>
              </a:solidFill>
              <a:latin typeface="Arial"/>
            </a:endParaRPr>
          </a:p>
          <a:p>
            <a:pPr>
              <a:lnSpc>
                <a:spcPct val="100000"/>
              </a:lnSpc>
            </a:pPr>
            <a:r>
              <a:rPr b="0" lang="en-US" sz="2000" spc="-1" strike="noStrike">
                <a:solidFill>
                  <a:srgbClr val="000000"/>
                </a:solidFill>
                <a:latin typeface="Arial"/>
                <a:ea typeface="ＭＳ Ｐゴシック"/>
              </a:rPr>
              <a:t>However the tight grouping of Niger and India is completely spurious; there is no connection between the two.</a:t>
            </a:r>
            <a:endParaRPr b="0" lang="en-GB" sz="2000" spc="-1" strike="noStrike">
              <a:solidFill>
                <a:srgbClr val="000000"/>
              </a:solidFill>
              <a:latin typeface="Arial"/>
            </a:endParaRPr>
          </a:p>
        </p:txBody>
      </p:sp>
      <p:sp>
        <p:nvSpPr>
          <p:cNvPr id="524" name="TextBox 61"/>
          <p:cNvSpPr/>
          <p:nvPr/>
        </p:nvSpPr>
        <p:spPr>
          <a:xfrm>
            <a:off x="4867200" y="3160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grpSp>
        <p:nvGrpSpPr>
          <p:cNvPr id="525" name="Group 2"/>
          <p:cNvGrpSpPr/>
          <p:nvPr/>
        </p:nvGrpSpPr>
        <p:grpSpPr>
          <a:xfrm>
            <a:off x="1069920" y="1716120"/>
            <a:ext cx="7353000" cy="4538520"/>
            <a:chOff x="1069920" y="1716120"/>
            <a:chExt cx="7353000" cy="4538520"/>
          </a:xfrm>
        </p:grpSpPr>
        <p:sp>
          <p:nvSpPr>
            <p:cNvPr id="526" name="Rectangle 3"/>
            <p:cNvSpPr/>
            <p:nvPr/>
          </p:nvSpPr>
          <p:spPr>
            <a:xfrm>
              <a:off x="1069920" y="1716120"/>
              <a:ext cx="7353000" cy="4527360"/>
            </a:xfrm>
            <a:prstGeom prst="rect">
              <a:avLst/>
            </a:prstGeom>
            <a:solidFill>
              <a:srgbClr val="ffffff"/>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527" name="Rectangle 4"/>
            <p:cNvSpPr/>
            <p:nvPr/>
          </p:nvSpPr>
          <p:spPr>
            <a:xfrm>
              <a:off x="1306440" y="6032520"/>
              <a:ext cx="236160" cy="22176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528" name="Freeform 5"/>
            <p:cNvSpPr/>
            <p:nvPr/>
          </p:nvSpPr>
          <p:spPr>
            <a:xfrm>
              <a:off x="1425600" y="6032520"/>
              <a:ext cx="355320" cy="221760"/>
            </a:xfrm>
            <a:custGeom>
              <a:avLst/>
              <a:gdLst>
                <a:gd name="textAreaLeft" fmla="*/ 0 w 355320"/>
                <a:gd name="textAreaRight" fmla="*/ 355680 w 355320"/>
                <a:gd name="textAreaTop" fmla="*/ 0 h 221760"/>
                <a:gd name="textAreaBottom" fmla="*/ 222120 h 221760"/>
              </a:gdLst>
              <a:ahLst/>
              <a:rect l="textAreaLeft" t="textAreaTop" r="textAreaRight" b="textAreaBottom"/>
              <a:pathLst>
                <a:path w="170" h="106">
                  <a:moveTo>
                    <a:pt x="0" y="0"/>
                  </a:moveTo>
                  <a:lnTo>
                    <a:pt x="170" y="0"/>
                  </a:lnTo>
                  <a:lnTo>
                    <a:pt x="170" y="106"/>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529" name="Rectangle 6"/>
            <p:cNvSpPr/>
            <p:nvPr/>
          </p:nvSpPr>
          <p:spPr>
            <a:xfrm>
              <a:off x="5102280" y="6019920"/>
              <a:ext cx="236160" cy="23472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530" name="Rectangle 7"/>
            <p:cNvSpPr/>
            <p:nvPr/>
          </p:nvSpPr>
          <p:spPr>
            <a:xfrm>
              <a:off x="2728800" y="5999040"/>
              <a:ext cx="239400" cy="25524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531" name="Freeform 8"/>
            <p:cNvSpPr/>
            <p:nvPr/>
          </p:nvSpPr>
          <p:spPr>
            <a:xfrm>
              <a:off x="1603440" y="5999040"/>
              <a:ext cx="414000" cy="255240"/>
            </a:xfrm>
            <a:custGeom>
              <a:avLst/>
              <a:gdLst>
                <a:gd name="textAreaLeft" fmla="*/ 0 w 414000"/>
                <a:gd name="textAreaRight" fmla="*/ 414360 w 414000"/>
                <a:gd name="textAreaTop" fmla="*/ 0 h 255240"/>
                <a:gd name="textAreaBottom" fmla="*/ 255600 h 255240"/>
              </a:gdLst>
              <a:ahLst/>
              <a:rect l="textAreaLeft" t="textAreaTop" r="textAreaRight" b="textAreaBottom"/>
              <a:pathLst>
                <a:path w="198" h="122">
                  <a:moveTo>
                    <a:pt x="0" y="16"/>
                  </a:moveTo>
                  <a:lnTo>
                    <a:pt x="0" y="0"/>
                  </a:lnTo>
                  <a:lnTo>
                    <a:pt x="198" y="0"/>
                  </a:lnTo>
                  <a:lnTo>
                    <a:pt x="198" y="122"/>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532" name="Freeform 9"/>
            <p:cNvSpPr/>
            <p:nvPr/>
          </p:nvSpPr>
          <p:spPr>
            <a:xfrm>
              <a:off x="2847960" y="5999040"/>
              <a:ext cx="356760" cy="255240"/>
            </a:xfrm>
            <a:custGeom>
              <a:avLst/>
              <a:gdLst>
                <a:gd name="textAreaLeft" fmla="*/ 0 w 356760"/>
                <a:gd name="textAreaRight" fmla="*/ 357120 w 356760"/>
                <a:gd name="textAreaTop" fmla="*/ 0 h 255240"/>
                <a:gd name="textAreaBottom" fmla="*/ 255600 h 255240"/>
              </a:gdLst>
              <a:ahLst/>
              <a:rect l="textAreaLeft" t="textAreaTop" r="textAreaRight" b="textAreaBottom"/>
              <a:pathLst>
                <a:path w="170" h="122">
                  <a:moveTo>
                    <a:pt x="0" y="0"/>
                  </a:moveTo>
                  <a:lnTo>
                    <a:pt x="170" y="0"/>
                  </a:lnTo>
                  <a:lnTo>
                    <a:pt x="170" y="122"/>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533" name="Freeform 10"/>
            <p:cNvSpPr/>
            <p:nvPr/>
          </p:nvSpPr>
          <p:spPr>
            <a:xfrm>
              <a:off x="1805040" y="5986440"/>
              <a:ext cx="448920" cy="267840"/>
            </a:xfrm>
            <a:custGeom>
              <a:avLst/>
              <a:gdLst>
                <a:gd name="textAreaLeft" fmla="*/ 0 w 448920"/>
                <a:gd name="textAreaRight" fmla="*/ 449280 w 448920"/>
                <a:gd name="textAreaTop" fmla="*/ 0 h 267840"/>
                <a:gd name="textAreaBottom" fmla="*/ 268200 h 267840"/>
              </a:gdLst>
              <a:ahLst/>
              <a:rect l="textAreaLeft" t="textAreaTop" r="textAreaRight" b="textAreaBottom"/>
              <a:pathLst>
                <a:path w="215" h="128">
                  <a:moveTo>
                    <a:pt x="0" y="6"/>
                  </a:moveTo>
                  <a:lnTo>
                    <a:pt x="0" y="0"/>
                  </a:lnTo>
                  <a:lnTo>
                    <a:pt x="215" y="0"/>
                  </a:lnTo>
                  <a:lnTo>
                    <a:pt x="215" y="128"/>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534" name="Rectangle 11"/>
            <p:cNvSpPr/>
            <p:nvPr/>
          </p:nvSpPr>
          <p:spPr>
            <a:xfrm>
              <a:off x="5813280" y="5986440"/>
              <a:ext cx="236160" cy="26784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535" name="Rectangle 12"/>
            <p:cNvSpPr/>
            <p:nvPr/>
          </p:nvSpPr>
          <p:spPr>
            <a:xfrm>
              <a:off x="3916440" y="5965920"/>
              <a:ext cx="236160" cy="28872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536" name="Rectangle 13"/>
            <p:cNvSpPr/>
            <p:nvPr/>
          </p:nvSpPr>
          <p:spPr>
            <a:xfrm>
              <a:off x="6524640" y="5952960"/>
              <a:ext cx="239400" cy="30132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537" name="Freeform 14"/>
            <p:cNvSpPr/>
            <p:nvPr/>
          </p:nvSpPr>
          <p:spPr>
            <a:xfrm>
              <a:off x="6645240" y="5952960"/>
              <a:ext cx="355320" cy="301320"/>
            </a:xfrm>
            <a:custGeom>
              <a:avLst/>
              <a:gdLst>
                <a:gd name="textAreaLeft" fmla="*/ 0 w 355320"/>
                <a:gd name="textAreaRight" fmla="*/ 355680 w 355320"/>
                <a:gd name="textAreaTop" fmla="*/ 0 h 301320"/>
                <a:gd name="textAreaBottom" fmla="*/ 301680 h 301320"/>
              </a:gdLst>
              <a:ahLst/>
              <a:rect l="textAreaLeft" t="textAreaTop" r="textAreaRight" b="textAreaBottom"/>
              <a:pathLst>
                <a:path w="170" h="144">
                  <a:moveTo>
                    <a:pt x="0" y="0"/>
                  </a:moveTo>
                  <a:lnTo>
                    <a:pt x="170" y="0"/>
                  </a:lnTo>
                  <a:lnTo>
                    <a:pt x="170" y="144"/>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538" name="Freeform 15"/>
            <p:cNvSpPr/>
            <p:nvPr/>
          </p:nvSpPr>
          <p:spPr>
            <a:xfrm>
              <a:off x="5576760" y="5943600"/>
              <a:ext cx="355320" cy="310680"/>
            </a:xfrm>
            <a:custGeom>
              <a:avLst/>
              <a:gdLst>
                <a:gd name="textAreaLeft" fmla="*/ 0 w 355320"/>
                <a:gd name="textAreaRight" fmla="*/ 355680 w 355320"/>
                <a:gd name="textAreaTop" fmla="*/ 0 h 310680"/>
                <a:gd name="textAreaBottom" fmla="*/ 311040 h 310680"/>
              </a:gdLst>
              <a:ahLst/>
              <a:rect l="textAreaLeft" t="textAreaTop" r="textAreaRight" b="textAreaBottom"/>
              <a:pathLst>
                <a:path w="170" h="149">
                  <a:moveTo>
                    <a:pt x="0" y="149"/>
                  </a:moveTo>
                  <a:lnTo>
                    <a:pt x="0" y="0"/>
                  </a:lnTo>
                  <a:lnTo>
                    <a:pt x="170" y="0"/>
                  </a:lnTo>
                  <a:lnTo>
                    <a:pt x="170" y="21"/>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539" name="Freeform 16"/>
            <p:cNvSpPr/>
            <p:nvPr/>
          </p:nvSpPr>
          <p:spPr>
            <a:xfrm>
              <a:off x="2030400" y="5943600"/>
              <a:ext cx="461520" cy="310680"/>
            </a:xfrm>
            <a:custGeom>
              <a:avLst/>
              <a:gdLst>
                <a:gd name="textAreaLeft" fmla="*/ 0 w 461520"/>
                <a:gd name="textAreaRight" fmla="*/ 461880 w 461520"/>
                <a:gd name="textAreaTop" fmla="*/ 0 h 310680"/>
                <a:gd name="textAreaBottom" fmla="*/ 311040 h 310680"/>
              </a:gdLst>
              <a:ahLst/>
              <a:rect l="textAreaLeft" t="textAreaTop" r="textAreaRight" b="textAreaBottom"/>
              <a:pathLst>
                <a:path w="221" h="149">
                  <a:moveTo>
                    <a:pt x="0" y="21"/>
                  </a:moveTo>
                  <a:lnTo>
                    <a:pt x="0" y="0"/>
                  </a:lnTo>
                  <a:lnTo>
                    <a:pt x="221" y="0"/>
                  </a:lnTo>
                  <a:lnTo>
                    <a:pt x="221" y="149"/>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540" name="Freeform 17"/>
            <p:cNvSpPr/>
            <p:nvPr/>
          </p:nvSpPr>
          <p:spPr>
            <a:xfrm>
              <a:off x="5221440" y="5910120"/>
              <a:ext cx="533160" cy="109080"/>
            </a:xfrm>
            <a:custGeom>
              <a:avLst/>
              <a:gdLst>
                <a:gd name="textAreaLeft" fmla="*/ 0 w 533160"/>
                <a:gd name="textAreaRight" fmla="*/ 533520 w 533160"/>
                <a:gd name="textAreaTop" fmla="*/ 0 h 109080"/>
                <a:gd name="textAreaBottom" fmla="*/ 109440 h 109080"/>
              </a:gdLst>
              <a:ahLst/>
              <a:rect l="textAreaLeft" t="textAreaTop" r="textAreaRight" b="textAreaBottom"/>
              <a:pathLst>
                <a:path w="255" h="53">
                  <a:moveTo>
                    <a:pt x="0" y="53"/>
                  </a:moveTo>
                  <a:lnTo>
                    <a:pt x="0" y="0"/>
                  </a:lnTo>
                  <a:lnTo>
                    <a:pt x="255" y="0"/>
                  </a:lnTo>
                  <a:lnTo>
                    <a:pt x="255" y="16"/>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541" name="Freeform 18"/>
            <p:cNvSpPr/>
            <p:nvPr/>
          </p:nvSpPr>
          <p:spPr>
            <a:xfrm>
              <a:off x="3025800" y="5899320"/>
              <a:ext cx="414000" cy="355320"/>
            </a:xfrm>
            <a:custGeom>
              <a:avLst/>
              <a:gdLst>
                <a:gd name="textAreaLeft" fmla="*/ 0 w 414000"/>
                <a:gd name="textAreaRight" fmla="*/ 414360 w 414000"/>
                <a:gd name="textAreaTop" fmla="*/ 0 h 355320"/>
                <a:gd name="textAreaBottom" fmla="*/ 355680 h 355320"/>
              </a:gdLst>
              <a:ahLst/>
              <a:rect l="textAreaLeft" t="textAreaTop" r="textAreaRight" b="textAreaBottom"/>
              <a:pathLst>
                <a:path w="198" h="170">
                  <a:moveTo>
                    <a:pt x="0" y="48"/>
                  </a:moveTo>
                  <a:lnTo>
                    <a:pt x="0" y="0"/>
                  </a:lnTo>
                  <a:lnTo>
                    <a:pt x="198" y="0"/>
                  </a:lnTo>
                  <a:lnTo>
                    <a:pt x="198" y="170"/>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542" name="Freeform 19"/>
            <p:cNvSpPr/>
            <p:nvPr/>
          </p:nvSpPr>
          <p:spPr>
            <a:xfrm>
              <a:off x="6823080" y="5888160"/>
              <a:ext cx="414000" cy="366480"/>
            </a:xfrm>
            <a:custGeom>
              <a:avLst/>
              <a:gdLst>
                <a:gd name="textAreaLeft" fmla="*/ 0 w 414000"/>
                <a:gd name="textAreaRight" fmla="*/ 414360 w 414000"/>
                <a:gd name="textAreaTop" fmla="*/ 0 h 366480"/>
                <a:gd name="textAreaBottom" fmla="*/ 366840 h 366480"/>
              </a:gdLst>
              <a:ahLst/>
              <a:rect l="textAreaLeft" t="textAreaTop" r="textAreaRight" b="textAreaBottom"/>
              <a:pathLst>
                <a:path w="198" h="175">
                  <a:moveTo>
                    <a:pt x="0" y="31"/>
                  </a:moveTo>
                  <a:lnTo>
                    <a:pt x="0" y="0"/>
                  </a:lnTo>
                  <a:lnTo>
                    <a:pt x="198" y="0"/>
                  </a:lnTo>
                  <a:lnTo>
                    <a:pt x="198" y="175"/>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543" name="Freeform 20"/>
            <p:cNvSpPr/>
            <p:nvPr/>
          </p:nvSpPr>
          <p:spPr>
            <a:xfrm>
              <a:off x="5481720" y="5875200"/>
              <a:ext cx="806040" cy="379080"/>
            </a:xfrm>
            <a:custGeom>
              <a:avLst/>
              <a:gdLst>
                <a:gd name="textAreaLeft" fmla="*/ 0 w 806040"/>
                <a:gd name="textAreaRight" fmla="*/ 806400 w 806040"/>
                <a:gd name="textAreaTop" fmla="*/ 0 h 379080"/>
                <a:gd name="textAreaBottom" fmla="*/ 379440 h 379080"/>
              </a:gdLst>
              <a:ahLst/>
              <a:rect l="textAreaLeft" t="textAreaTop" r="textAreaRight" b="textAreaBottom"/>
              <a:pathLst>
                <a:path w="386" h="181">
                  <a:moveTo>
                    <a:pt x="0" y="16"/>
                  </a:moveTo>
                  <a:lnTo>
                    <a:pt x="0" y="0"/>
                  </a:lnTo>
                  <a:lnTo>
                    <a:pt x="386" y="0"/>
                  </a:lnTo>
                  <a:lnTo>
                    <a:pt x="386" y="181"/>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544" name="Freeform 21"/>
            <p:cNvSpPr/>
            <p:nvPr/>
          </p:nvSpPr>
          <p:spPr>
            <a:xfrm>
              <a:off x="5884920" y="5854680"/>
              <a:ext cx="1137960" cy="33120"/>
            </a:xfrm>
            <a:custGeom>
              <a:avLst/>
              <a:gdLst>
                <a:gd name="textAreaLeft" fmla="*/ 0 w 1137960"/>
                <a:gd name="textAreaRight" fmla="*/ 1138320 w 1137960"/>
                <a:gd name="textAreaTop" fmla="*/ 0 h 33120"/>
                <a:gd name="textAreaBottom" fmla="*/ 33480 h 33120"/>
              </a:gdLst>
              <a:ahLst/>
              <a:rect l="textAreaLeft" t="textAreaTop" r="textAreaRight" b="textAreaBottom"/>
              <a:pathLst>
                <a:path w="544" h="16">
                  <a:moveTo>
                    <a:pt x="0" y="10"/>
                  </a:moveTo>
                  <a:lnTo>
                    <a:pt x="0" y="0"/>
                  </a:lnTo>
                  <a:lnTo>
                    <a:pt x="544" y="0"/>
                  </a:lnTo>
                  <a:lnTo>
                    <a:pt x="544" y="16"/>
                  </a:lnTo>
                </a:path>
              </a:pathLst>
            </a:custGeom>
            <a:noFill/>
            <a:ln w="19050">
              <a:solidFill>
                <a:srgbClr val="0000ff"/>
              </a:solidFill>
              <a:round/>
            </a:ln>
          </p:spPr>
          <p:style>
            <a:lnRef idx="0"/>
            <a:fillRef idx="0"/>
            <a:effectRef idx="0"/>
            <a:fontRef idx="minor"/>
          </p:style>
          <p:txBody>
            <a:bodyPr lIns="90000" rIns="90000" tIns="-11520" bIns="-11520" anchor="t">
              <a:noAutofit/>
            </a:bodyPr>
            <a:p>
              <a:pPr>
                <a:lnSpc>
                  <a:spcPct val="100000"/>
                </a:lnSpc>
              </a:pPr>
              <a:endParaRPr b="0" lang="en-US" sz="1800" spc="-1" strike="noStrike">
                <a:solidFill>
                  <a:srgbClr val="000000"/>
                </a:solidFill>
                <a:latin typeface="Calibri"/>
              </a:endParaRPr>
            </a:p>
          </p:txBody>
        </p:sp>
        <p:sp>
          <p:nvSpPr>
            <p:cNvPr id="545" name="Rectangle 22"/>
            <p:cNvSpPr/>
            <p:nvPr/>
          </p:nvSpPr>
          <p:spPr>
            <a:xfrm>
              <a:off x="7475400" y="5854680"/>
              <a:ext cx="236160" cy="39960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546" name="Freeform 23"/>
            <p:cNvSpPr/>
            <p:nvPr/>
          </p:nvSpPr>
          <p:spPr>
            <a:xfrm>
              <a:off x="2254320" y="5842080"/>
              <a:ext cx="972720" cy="101160"/>
            </a:xfrm>
            <a:custGeom>
              <a:avLst/>
              <a:gdLst>
                <a:gd name="textAreaLeft" fmla="*/ 0 w 972720"/>
                <a:gd name="textAreaRight" fmla="*/ 973080 w 972720"/>
                <a:gd name="textAreaTop" fmla="*/ 0 h 101160"/>
                <a:gd name="textAreaBottom" fmla="*/ 101520 h 101160"/>
              </a:gdLst>
              <a:ahLst/>
              <a:rect l="textAreaLeft" t="textAreaTop" r="textAreaRight" b="textAreaBottom"/>
              <a:pathLst>
                <a:path w="465" h="48">
                  <a:moveTo>
                    <a:pt x="0" y="48"/>
                  </a:moveTo>
                  <a:lnTo>
                    <a:pt x="0" y="0"/>
                  </a:lnTo>
                  <a:lnTo>
                    <a:pt x="465" y="0"/>
                  </a:lnTo>
                  <a:lnTo>
                    <a:pt x="465" y="27"/>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547" name="Rectangle 24"/>
            <p:cNvSpPr/>
            <p:nvPr/>
          </p:nvSpPr>
          <p:spPr>
            <a:xfrm>
              <a:off x="6454800" y="5808600"/>
              <a:ext cx="1137960" cy="45720"/>
            </a:xfrm>
            <a:prstGeom prst="rect">
              <a:avLst/>
            </a:prstGeom>
            <a:noFill/>
            <a:ln w="19050">
              <a:solidFill>
                <a:srgbClr val="0000ff"/>
              </a:solidFill>
              <a:miter/>
            </a:ln>
          </p:spPr>
          <p:style>
            <a:lnRef idx="0"/>
            <a:fillRef idx="0"/>
            <a:effectRef idx="0"/>
            <a:fontRef idx="minor"/>
          </p:style>
          <p:txBody>
            <a:bodyPr lIns="90000" rIns="90000" tIns="1080" bIns="1080" anchor="t">
              <a:noAutofit/>
            </a:bodyPr>
            <a:p>
              <a:pPr>
                <a:lnSpc>
                  <a:spcPct val="100000"/>
                </a:lnSpc>
              </a:pPr>
              <a:endParaRPr b="0" lang="en-US" sz="2400" spc="-1" strike="noStrike">
                <a:solidFill>
                  <a:srgbClr val="000000"/>
                </a:solidFill>
                <a:latin typeface="Arial"/>
                <a:ea typeface="ＭＳ Ｐゴシック"/>
              </a:endParaRPr>
            </a:p>
          </p:txBody>
        </p:sp>
        <p:sp>
          <p:nvSpPr>
            <p:cNvPr id="548" name="Freeform 25"/>
            <p:cNvSpPr/>
            <p:nvPr/>
          </p:nvSpPr>
          <p:spPr>
            <a:xfrm>
              <a:off x="3679920" y="5721480"/>
              <a:ext cx="355320" cy="533160"/>
            </a:xfrm>
            <a:custGeom>
              <a:avLst/>
              <a:gdLst>
                <a:gd name="textAreaLeft" fmla="*/ 0 w 355320"/>
                <a:gd name="textAreaRight" fmla="*/ 355680 w 355320"/>
                <a:gd name="textAreaTop" fmla="*/ 0 h 533160"/>
                <a:gd name="textAreaBottom" fmla="*/ 533520 h 533160"/>
              </a:gdLst>
              <a:ahLst/>
              <a:rect l="textAreaLeft" t="textAreaTop" r="textAreaRight" b="textAreaBottom"/>
              <a:pathLst>
                <a:path w="170" h="255">
                  <a:moveTo>
                    <a:pt x="0" y="255"/>
                  </a:moveTo>
                  <a:lnTo>
                    <a:pt x="0" y="0"/>
                  </a:lnTo>
                  <a:lnTo>
                    <a:pt x="170" y="0"/>
                  </a:lnTo>
                  <a:lnTo>
                    <a:pt x="170" y="117"/>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549" name="Freeform 26"/>
            <p:cNvSpPr/>
            <p:nvPr/>
          </p:nvSpPr>
          <p:spPr>
            <a:xfrm>
              <a:off x="2741760" y="5721480"/>
              <a:ext cx="1115640" cy="120240"/>
            </a:xfrm>
            <a:custGeom>
              <a:avLst/>
              <a:gdLst>
                <a:gd name="textAreaLeft" fmla="*/ 0 w 1115640"/>
                <a:gd name="textAreaRight" fmla="*/ 1116000 w 1115640"/>
                <a:gd name="textAreaTop" fmla="*/ 0 h 120240"/>
                <a:gd name="textAreaBottom" fmla="*/ 120600 h 120240"/>
              </a:gdLst>
              <a:ahLst/>
              <a:rect l="textAreaLeft" t="textAreaTop" r="textAreaRight" b="textAreaBottom"/>
              <a:pathLst>
                <a:path w="533" h="58">
                  <a:moveTo>
                    <a:pt x="0" y="58"/>
                  </a:moveTo>
                  <a:lnTo>
                    <a:pt x="0" y="0"/>
                  </a:lnTo>
                  <a:lnTo>
                    <a:pt x="533" y="0"/>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550" name="Freeform 27"/>
            <p:cNvSpPr/>
            <p:nvPr/>
          </p:nvSpPr>
          <p:spPr>
            <a:xfrm>
              <a:off x="3298680" y="5630760"/>
              <a:ext cx="1091880" cy="623520"/>
            </a:xfrm>
            <a:custGeom>
              <a:avLst/>
              <a:gdLst>
                <a:gd name="textAreaLeft" fmla="*/ 0 w 1091880"/>
                <a:gd name="textAreaRight" fmla="*/ 1092240 w 1091880"/>
                <a:gd name="textAreaTop" fmla="*/ 0 h 623520"/>
                <a:gd name="textAreaBottom" fmla="*/ 623880 h 623520"/>
              </a:gdLst>
              <a:ahLst/>
              <a:rect l="textAreaLeft" t="textAreaTop" r="textAreaRight" b="textAreaBottom"/>
              <a:pathLst>
                <a:path w="522" h="298">
                  <a:moveTo>
                    <a:pt x="0" y="43"/>
                  </a:moveTo>
                  <a:lnTo>
                    <a:pt x="0" y="0"/>
                  </a:lnTo>
                  <a:lnTo>
                    <a:pt x="522" y="0"/>
                  </a:lnTo>
                  <a:lnTo>
                    <a:pt x="522" y="298"/>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551" name="Freeform 28"/>
            <p:cNvSpPr/>
            <p:nvPr/>
          </p:nvSpPr>
          <p:spPr>
            <a:xfrm>
              <a:off x="7023240" y="5477040"/>
              <a:ext cx="925200" cy="777600"/>
            </a:xfrm>
            <a:custGeom>
              <a:avLst/>
              <a:gdLst>
                <a:gd name="textAreaLeft" fmla="*/ 0 w 925200"/>
                <a:gd name="textAreaRight" fmla="*/ 925560 w 925200"/>
                <a:gd name="textAreaTop" fmla="*/ 0 h 777600"/>
                <a:gd name="textAreaBottom" fmla="*/ 777960 h 777600"/>
              </a:gdLst>
              <a:ahLst/>
              <a:rect l="textAreaLeft" t="textAreaTop" r="textAreaRight" b="textAreaBottom"/>
              <a:pathLst>
                <a:path w="442" h="372">
                  <a:moveTo>
                    <a:pt x="0" y="159"/>
                  </a:moveTo>
                  <a:lnTo>
                    <a:pt x="0" y="0"/>
                  </a:lnTo>
                  <a:lnTo>
                    <a:pt x="442" y="0"/>
                  </a:lnTo>
                  <a:lnTo>
                    <a:pt x="442" y="372"/>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552" name="Freeform 29"/>
            <p:cNvSpPr/>
            <p:nvPr/>
          </p:nvSpPr>
          <p:spPr>
            <a:xfrm>
              <a:off x="3844800" y="5319720"/>
              <a:ext cx="782280" cy="934560"/>
            </a:xfrm>
            <a:custGeom>
              <a:avLst/>
              <a:gdLst>
                <a:gd name="textAreaLeft" fmla="*/ 0 w 782280"/>
                <a:gd name="textAreaRight" fmla="*/ 782640 w 782280"/>
                <a:gd name="textAreaTop" fmla="*/ 0 h 934560"/>
                <a:gd name="textAreaBottom" fmla="*/ 934920 h 934560"/>
              </a:gdLst>
              <a:ahLst/>
              <a:rect l="textAreaLeft" t="textAreaTop" r="textAreaRight" b="textAreaBottom"/>
              <a:pathLst>
                <a:path w="374" h="447">
                  <a:moveTo>
                    <a:pt x="0" y="149"/>
                  </a:moveTo>
                  <a:lnTo>
                    <a:pt x="0" y="0"/>
                  </a:lnTo>
                  <a:lnTo>
                    <a:pt x="374" y="0"/>
                  </a:lnTo>
                  <a:lnTo>
                    <a:pt x="374" y="447"/>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553" name="Freeform 30"/>
            <p:cNvSpPr/>
            <p:nvPr/>
          </p:nvSpPr>
          <p:spPr>
            <a:xfrm>
              <a:off x="4235400" y="5064120"/>
              <a:ext cx="630000" cy="1190160"/>
            </a:xfrm>
            <a:custGeom>
              <a:avLst/>
              <a:gdLst>
                <a:gd name="textAreaLeft" fmla="*/ 0 w 630000"/>
                <a:gd name="textAreaRight" fmla="*/ 630360 w 630000"/>
                <a:gd name="textAreaTop" fmla="*/ 0 h 1190160"/>
                <a:gd name="textAreaBottom" fmla="*/ 1190520 h 1190160"/>
              </a:gdLst>
              <a:ahLst/>
              <a:rect l="textAreaLeft" t="textAreaTop" r="textAreaRight" b="textAreaBottom"/>
              <a:pathLst>
                <a:path w="301" h="569">
                  <a:moveTo>
                    <a:pt x="0" y="122"/>
                  </a:moveTo>
                  <a:lnTo>
                    <a:pt x="0" y="0"/>
                  </a:lnTo>
                  <a:lnTo>
                    <a:pt x="301" y="0"/>
                  </a:lnTo>
                  <a:lnTo>
                    <a:pt x="301" y="569"/>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554" name="Freeform 31"/>
            <p:cNvSpPr/>
            <p:nvPr/>
          </p:nvSpPr>
          <p:spPr>
            <a:xfrm>
              <a:off x="7485120" y="4930920"/>
              <a:ext cx="701280" cy="1323720"/>
            </a:xfrm>
            <a:custGeom>
              <a:avLst/>
              <a:gdLst>
                <a:gd name="textAreaLeft" fmla="*/ 0 w 701280"/>
                <a:gd name="textAreaRight" fmla="*/ 701640 w 701280"/>
                <a:gd name="textAreaTop" fmla="*/ 0 h 1323720"/>
                <a:gd name="textAreaBottom" fmla="*/ 1324080 h 1323720"/>
              </a:gdLst>
              <a:ahLst/>
              <a:rect l="textAreaLeft" t="textAreaTop" r="textAreaRight" b="textAreaBottom"/>
              <a:pathLst>
                <a:path w="335" h="633">
                  <a:moveTo>
                    <a:pt x="0" y="261"/>
                  </a:moveTo>
                  <a:lnTo>
                    <a:pt x="0" y="0"/>
                  </a:lnTo>
                  <a:lnTo>
                    <a:pt x="335" y="0"/>
                  </a:lnTo>
                  <a:lnTo>
                    <a:pt x="335" y="633"/>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555" name="Freeform 32"/>
            <p:cNvSpPr/>
            <p:nvPr/>
          </p:nvSpPr>
          <p:spPr>
            <a:xfrm>
              <a:off x="4543560" y="1917720"/>
              <a:ext cx="3287520" cy="3146040"/>
            </a:xfrm>
            <a:custGeom>
              <a:avLst/>
              <a:gdLst>
                <a:gd name="textAreaLeft" fmla="*/ 0 w 3287520"/>
                <a:gd name="textAreaRight" fmla="*/ 3287880 w 3287520"/>
                <a:gd name="textAreaTop" fmla="*/ 0 h 3146040"/>
                <a:gd name="textAreaBottom" fmla="*/ 3146400 h 3146040"/>
              </a:gdLst>
              <a:ahLst/>
              <a:rect l="textAreaLeft" t="textAreaTop" r="textAreaRight" b="textAreaBottom"/>
              <a:pathLst>
                <a:path w="1571" h="1504">
                  <a:moveTo>
                    <a:pt x="1571" y="1440"/>
                  </a:moveTo>
                  <a:lnTo>
                    <a:pt x="1571" y="0"/>
                  </a:lnTo>
                  <a:lnTo>
                    <a:pt x="0" y="0"/>
                  </a:lnTo>
                  <a:lnTo>
                    <a:pt x="0" y="1504"/>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556" name="Line 33"/>
            <p:cNvSpPr/>
            <p:nvPr/>
          </p:nvSpPr>
          <p:spPr>
            <a:xfrm>
              <a:off x="1069920" y="6243480"/>
              <a:ext cx="7353000" cy="3240"/>
            </a:xfrm>
            <a:prstGeom prst="line">
              <a:avLst/>
            </a:prstGeom>
            <a:ln w="50800">
              <a:solidFill>
                <a:srgbClr val="ffffff"/>
              </a:solidFill>
              <a:round/>
            </a:ln>
          </p:spPr>
          <p:style>
            <a:lnRef idx="0"/>
            <a:fillRef idx="0"/>
            <a:effectRef idx="0"/>
            <a:fontRef idx="minor"/>
          </p:style>
          <p:txBody>
            <a:bodyPr lIns="90000" rIns="90000" tIns="-41760" bIns="-41760" anchor="t">
              <a:noAutofit/>
            </a:bodyPr>
            <a:p>
              <a:endParaRPr b="0" lang="en-US" sz="1800" spc="-1" strike="noStrike">
                <a:solidFill>
                  <a:srgbClr val="000000"/>
                </a:solidFill>
                <a:latin typeface="Calibri"/>
              </a:endParaRPr>
            </a:p>
          </p:txBody>
        </p:sp>
      </p:grpSp>
      <p:pic>
        <p:nvPicPr>
          <p:cNvPr id="557" name="Picture 34" descr=""/>
          <p:cNvPicPr/>
          <p:nvPr/>
        </p:nvPicPr>
        <p:blipFill>
          <a:blip r:embed="rId1"/>
          <a:stretch/>
        </p:blipFill>
        <p:spPr>
          <a:xfrm>
            <a:off x="212760" y="1917720"/>
            <a:ext cx="3450960" cy="3422160"/>
          </a:xfrm>
          <a:prstGeom prst="rect">
            <a:avLst/>
          </a:prstGeom>
          <a:ln w="0">
            <a:noFill/>
          </a:ln>
        </p:spPr>
      </p:pic>
      <p:sp>
        <p:nvSpPr>
          <p:cNvPr id="558" name="Text Box 35"/>
          <p:cNvSpPr/>
          <p:nvPr/>
        </p:nvSpPr>
        <p:spPr>
          <a:xfrm>
            <a:off x="212760" y="600120"/>
            <a:ext cx="8930880" cy="82116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2400" spc="-1" strike="noStrike">
                <a:solidFill>
                  <a:srgbClr val="000000"/>
                </a:solidFill>
                <a:latin typeface="Arial"/>
                <a:ea typeface="ＭＳ Ｐゴシック"/>
              </a:rPr>
              <a:t>We can look at the dendrogram to determine the “correct” number of clusters. </a:t>
            </a:r>
            <a:endParaRPr b="0" lang="en-GB" sz="2400" spc="-1" strike="noStrike">
              <a:solidFill>
                <a:srgbClr val="000000"/>
              </a:solidFill>
              <a:latin typeface="Arial"/>
            </a:endParaRPr>
          </a:p>
        </p:txBody>
      </p:sp>
      <p:sp>
        <p:nvSpPr>
          <p:cNvPr id="559" name="TextBox 35"/>
          <p:cNvSpPr/>
          <p:nvPr/>
        </p:nvSpPr>
        <p:spPr>
          <a:xfrm>
            <a:off x="4956120" y="13176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grpSp>
        <p:nvGrpSpPr>
          <p:cNvPr id="560" name="Group 2"/>
          <p:cNvGrpSpPr/>
          <p:nvPr/>
        </p:nvGrpSpPr>
        <p:grpSpPr>
          <a:xfrm>
            <a:off x="323640" y="2562120"/>
            <a:ext cx="2952720" cy="2705400"/>
            <a:chOff x="323640" y="2562120"/>
            <a:chExt cx="2952720" cy="2705400"/>
          </a:xfrm>
        </p:grpSpPr>
        <p:sp>
          <p:nvSpPr>
            <p:cNvPr id="561" name="Rectangle 3"/>
            <p:cNvSpPr/>
            <p:nvPr/>
          </p:nvSpPr>
          <p:spPr>
            <a:xfrm>
              <a:off x="324000" y="499680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62" name="Rectangle 4"/>
            <p:cNvSpPr/>
            <p:nvPr/>
          </p:nvSpPr>
          <p:spPr>
            <a:xfrm>
              <a:off x="619200" y="499680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63" name="Rectangle 5"/>
            <p:cNvSpPr/>
            <p:nvPr/>
          </p:nvSpPr>
          <p:spPr>
            <a:xfrm>
              <a:off x="914400" y="499680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64" name="Rectangle 6"/>
            <p:cNvSpPr/>
            <p:nvPr/>
          </p:nvSpPr>
          <p:spPr>
            <a:xfrm>
              <a:off x="1209600" y="499680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65" name="Rectangle 7"/>
            <p:cNvSpPr/>
            <p:nvPr/>
          </p:nvSpPr>
          <p:spPr>
            <a:xfrm>
              <a:off x="1504800" y="499680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66" name="Rectangle 8"/>
            <p:cNvSpPr/>
            <p:nvPr/>
          </p:nvSpPr>
          <p:spPr>
            <a:xfrm>
              <a:off x="1800360" y="499680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67" name="Rectangle 9"/>
            <p:cNvSpPr/>
            <p:nvPr/>
          </p:nvSpPr>
          <p:spPr>
            <a:xfrm>
              <a:off x="2095560" y="499680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68" name="Rectangle 10"/>
            <p:cNvSpPr/>
            <p:nvPr/>
          </p:nvSpPr>
          <p:spPr>
            <a:xfrm>
              <a:off x="2390760" y="499680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69" name="Rectangle 11"/>
            <p:cNvSpPr/>
            <p:nvPr/>
          </p:nvSpPr>
          <p:spPr>
            <a:xfrm>
              <a:off x="2685960" y="499680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70" name="Rectangle 12"/>
            <p:cNvSpPr/>
            <p:nvPr/>
          </p:nvSpPr>
          <p:spPr>
            <a:xfrm>
              <a:off x="2981160" y="499680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71" name="Rectangle 13"/>
            <p:cNvSpPr/>
            <p:nvPr/>
          </p:nvSpPr>
          <p:spPr>
            <a:xfrm>
              <a:off x="324000" y="47264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72" name="Rectangle 14"/>
            <p:cNvSpPr/>
            <p:nvPr/>
          </p:nvSpPr>
          <p:spPr>
            <a:xfrm>
              <a:off x="619200" y="47264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73" name="Rectangle 15"/>
            <p:cNvSpPr/>
            <p:nvPr/>
          </p:nvSpPr>
          <p:spPr>
            <a:xfrm>
              <a:off x="914400" y="47264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74" name="Rectangle 16"/>
            <p:cNvSpPr/>
            <p:nvPr/>
          </p:nvSpPr>
          <p:spPr>
            <a:xfrm>
              <a:off x="1209600" y="47264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75" name="Rectangle 17"/>
            <p:cNvSpPr/>
            <p:nvPr/>
          </p:nvSpPr>
          <p:spPr>
            <a:xfrm>
              <a:off x="1504800" y="47264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76" name="Rectangle 18"/>
            <p:cNvSpPr/>
            <p:nvPr/>
          </p:nvSpPr>
          <p:spPr>
            <a:xfrm>
              <a:off x="1800360" y="47264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77" name="Rectangle 19"/>
            <p:cNvSpPr/>
            <p:nvPr/>
          </p:nvSpPr>
          <p:spPr>
            <a:xfrm>
              <a:off x="2095560" y="47264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78" name="Rectangle 20"/>
            <p:cNvSpPr/>
            <p:nvPr/>
          </p:nvSpPr>
          <p:spPr>
            <a:xfrm>
              <a:off x="2390760" y="47264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79" name="Rectangle 21"/>
            <p:cNvSpPr/>
            <p:nvPr/>
          </p:nvSpPr>
          <p:spPr>
            <a:xfrm>
              <a:off x="2685960" y="47264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80" name="Rectangle 22"/>
            <p:cNvSpPr/>
            <p:nvPr/>
          </p:nvSpPr>
          <p:spPr>
            <a:xfrm>
              <a:off x="2981160" y="47264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81" name="Rectangle 23"/>
            <p:cNvSpPr/>
            <p:nvPr/>
          </p:nvSpPr>
          <p:spPr>
            <a:xfrm>
              <a:off x="324000" y="44557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82" name="Rectangle 24"/>
            <p:cNvSpPr/>
            <p:nvPr/>
          </p:nvSpPr>
          <p:spPr>
            <a:xfrm>
              <a:off x="619200" y="44557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83" name="Rectangle 25"/>
            <p:cNvSpPr/>
            <p:nvPr/>
          </p:nvSpPr>
          <p:spPr>
            <a:xfrm>
              <a:off x="914400" y="44557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84" name="Rectangle 26"/>
            <p:cNvSpPr/>
            <p:nvPr/>
          </p:nvSpPr>
          <p:spPr>
            <a:xfrm>
              <a:off x="1209600" y="44557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85" name="Rectangle 27"/>
            <p:cNvSpPr/>
            <p:nvPr/>
          </p:nvSpPr>
          <p:spPr>
            <a:xfrm>
              <a:off x="1504800" y="44557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86" name="Rectangle 28"/>
            <p:cNvSpPr/>
            <p:nvPr/>
          </p:nvSpPr>
          <p:spPr>
            <a:xfrm>
              <a:off x="1800360" y="44557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87" name="Rectangle 29"/>
            <p:cNvSpPr/>
            <p:nvPr/>
          </p:nvSpPr>
          <p:spPr>
            <a:xfrm>
              <a:off x="2095560" y="44557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88" name="Rectangle 30"/>
            <p:cNvSpPr/>
            <p:nvPr/>
          </p:nvSpPr>
          <p:spPr>
            <a:xfrm>
              <a:off x="2390760" y="44557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89" name="Rectangle 31"/>
            <p:cNvSpPr/>
            <p:nvPr/>
          </p:nvSpPr>
          <p:spPr>
            <a:xfrm>
              <a:off x="2685960" y="44557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90" name="Rectangle 32"/>
            <p:cNvSpPr/>
            <p:nvPr/>
          </p:nvSpPr>
          <p:spPr>
            <a:xfrm>
              <a:off x="2981160" y="44557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91" name="Rectangle 33"/>
            <p:cNvSpPr/>
            <p:nvPr/>
          </p:nvSpPr>
          <p:spPr>
            <a:xfrm>
              <a:off x="324000" y="418536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92" name="Rectangle 34"/>
            <p:cNvSpPr/>
            <p:nvPr/>
          </p:nvSpPr>
          <p:spPr>
            <a:xfrm>
              <a:off x="619200" y="418536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93" name="Rectangle 35"/>
            <p:cNvSpPr/>
            <p:nvPr/>
          </p:nvSpPr>
          <p:spPr>
            <a:xfrm>
              <a:off x="914400" y="418536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94" name="Rectangle 36"/>
            <p:cNvSpPr/>
            <p:nvPr/>
          </p:nvSpPr>
          <p:spPr>
            <a:xfrm>
              <a:off x="1209600" y="418536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95" name="Rectangle 37"/>
            <p:cNvSpPr/>
            <p:nvPr/>
          </p:nvSpPr>
          <p:spPr>
            <a:xfrm>
              <a:off x="1504800" y="418536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96" name="Rectangle 38"/>
            <p:cNvSpPr/>
            <p:nvPr/>
          </p:nvSpPr>
          <p:spPr>
            <a:xfrm>
              <a:off x="1800360" y="418536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97" name="Rectangle 39"/>
            <p:cNvSpPr/>
            <p:nvPr/>
          </p:nvSpPr>
          <p:spPr>
            <a:xfrm>
              <a:off x="2095560" y="418536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98" name="Rectangle 40"/>
            <p:cNvSpPr/>
            <p:nvPr/>
          </p:nvSpPr>
          <p:spPr>
            <a:xfrm>
              <a:off x="2390760" y="418536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599" name="Rectangle 41"/>
            <p:cNvSpPr/>
            <p:nvPr/>
          </p:nvSpPr>
          <p:spPr>
            <a:xfrm>
              <a:off x="2685960" y="418536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00" name="Rectangle 42"/>
            <p:cNvSpPr/>
            <p:nvPr/>
          </p:nvSpPr>
          <p:spPr>
            <a:xfrm>
              <a:off x="2981160" y="418536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01" name="Rectangle 43"/>
            <p:cNvSpPr/>
            <p:nvPr/>
          </p:nvSpPr>
          <p:spPr>
            <a:xfrm>
              <a:off x="324000" y="39146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02" name="Rectangle 44"/>
            <p:cNvSpPr/>
            <p:nvPr/>
          </p:nvSpPr>
          <p:spPr>
            <a:xfrm>
              <a:off x="619200" y="39146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03" name="Rectangle 45"/>
            <p:cNvSpPr/>
            <p:nvPr/>
          </p:nvSpPr>
          <p:spPr>
            <a:xfrm>
              <a:off x="914400" y="39146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04" name="Rectangle 46"/>
            <p:cNvSpPr/>
            <p:nvPr/>
          </p:nvSpPr>
          <p:spPr>
            <a:xfrm>
              <a:off x="1209600" y="39146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05" name="Rectangle 47"/>
            <p:cNvSpPr/>
            <p:nvPr/>
          </p:nvSpPr>
          <p:spPr>
            <a:xfrm>
              <a:off x="1504800" y="39146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06" name="Rectangle 48"/>
            <p:cNvSpPr/>
            <p:nvPr/>
          </p:nvSpPr>
          <p:spPr>
            <a:xfrm>
              <a:off x="1800360" y="39146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07" name="Rectangle 49"/>
            <p:cNvSpPr/>
            <p:nvPr/>
          </p:nvSpPr>
          <p:spPr>
            <a:xfrm>
              <a:off x="2095560" y="39146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08" name="Rectangle 50"/>
            <p:cNvSpPr/>
            <p:nvPr/>
          </p:nvSpPr>
          <p:spPr>
            <a:xfrm>
              <a:off x="2390760" y="39146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09" name="Rectangle 51"/>
            <p:cNvSpPr/>
            <p:nvPr/>
          </p:nvSpPr>
          <p:spPr>
            <a:xfrm>
              <a:off x="2685960" y="39146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10" name="Rectangle 52"/>
            <p:cNvSpPr/>
            <p:nvPr/>
          </p:nvSpPr>
          <p:spPr>
            <a:xfrm>
              <a:off x="2981160" y="39146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11" name="Rectangle 53"/>
            <p:cNvSpPr/>
            <p:nvPr/>
          </p:nvSpPr>
          <p:spPr>
            <a:xfrm>
              <a:off x="324000" y="364428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12" name="Rectangle 54"/>
            <p:cNvSpPr/>
            <p:nvPr/>
          </p:nvSpPr>
          <p:spPr>
            <a:xfrm>
              <a:off x="619200" y="364428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13" name="Rectangle 55"/>
            <p:cNvSpPr/>
            <p:nvPr/>
          </p:nvSpPr>
          <p:spPr>
            <a:xfrm>
              <a:off x="914400" y="364428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14" name="Rectangle 56"/>
            <p:cNvSpPr/>
            <p:nvPr/>
          </p:nvSpPr>
          <p:spPr>
            <a:xfrm>
              <a:off x="1209600" y="364428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15" name="Rectangle 57"/>
            <p:cNvSpPr/>
            <p:nvPr/>
          </p:nvSpPr>
          <p:spPr>
            <a:xfrm>
              <a:off x="1504800" y="364428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16" name="Rectangle 58"/>
            <p:cNvSpPr/>
            <p:nvPr/>
          </p:nvSpPr>
          <p:spPr>
            <a:xfrm>
              <a:off x="1800360" y="364428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17" name="Rectangle 59"/>
            <p:cNvSpPr/>
            <p:nvPr/>
          </p:nvSpPr>
          <p:spPr>
            <a:xfrm>
              <a:off x="2095560" y="364428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18" name="Rectangle 60"/>
            <p:cNvSpPr/>
            <p:nvPr/>
          </p:nvSpPr>
          <p:spPr>
            <a:xfrm>
              <a:off x="2390760" y="364428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19" name="Rectangle 61"/>
            <p:cNvSpPr/>
            <p:nvPr/>
          </p:nvSpPr>
          <p:spPr>
            <a:xfrm>
              <a:off x="2685960" y="364428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20" name="Rectangle 62"/>
            <p:cNvSpPr/>
            <p:nvPr/>
          </p:nvSpPr>
          <p:spPr>
            <a:xfrm>
              <a:off x="2981160" y="364428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21" name="Rectangle 63"/>
            <p:cNvSpPr/>
            <p:nvPr/>
          </p:nvSpPr>
          <p:spPr>
            <a:xfrm>
              <a:off x="324000" y="33739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22" name="Rectangle 64"/>
            <p:cNvSpPr/>
            <p:nvPr/>
          </p:nvSpPr>
          <p:spPr>
            <a:xfrm>
              <a:off x="619200" y="33739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23" name="Rectangle 65"/>
            <p:cNvSpPr/>
            <p:nvPr/>
          </p:nvSpPr>
          <p:spPr>
            <a:xfrm>
              <a:off x="914400" y="33739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24" name="Rectangle 66"/>
            <p:cNvSpPr/>
            <p:nvPr/>
          </p:nvSpPr>
          <p:spPr>
            <a:xfrm>
              <a:off x="1209600" y="33739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25" name="Rectangle 67"/>
            <p:cNvSpPr/>
            <p:nvPr/>
          </p:nvSpPr>
          <p:spPr>
            <a:xfrm>
              <a:off x="1504800" y="33739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26" name="Rectangle 68"/>
            <p:cNvSpPr/>
            <p:nvPr/>
          </p:nvSpPr>
          <p:spPr>
            <a:xfrm>
              <a:off x="1800360" y="33739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27" name="Rectangle 69"/>
            <p:cNvSpPr/>
            <p:nvPr/>
          </p:nvSpPr>
          <p:spPr>
            <a:xfrm>
              <a:off x="2095560" y="33739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28" name="Rectangle 70"/>
            <p:cNvSpPr/>
            <p:nvPr/>
          </p:nvSpPr>
          <p:spPr>
            <a:xfrm>
              <a:off x="2390760" y="33739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29" name="Rectangle 71"/>
            <p:cNvSpPr/>
            <p:nvPr/>
          </p:nvSpPr>
          <p:spPr>
            <a:xfrm>
              <a:off x="2685960" y="33739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30" name="Rectangle 72"/>
            <p:cNvSpPr/>
            <p:nvPr/>
          </p:nvSpPr>
          <p:spPr>
            <a:xfrm>
              <a:off x="2981160" y="33739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31" name="Rectangle 73"/>
            <p:cNvSpPr/>
            <p:nvPr/>
          </p:nvSpPr>
          <p:spPr>
            <a:xfrm>
              <a:off x="324000" y="310320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32" name="Rectangle 74"/>
            <p:cNvSpPr/>
            <p:nvPr/>
          </p:nvSpPr>
          <p:spPr>
            <a:xfrm>
              <a:off x="619200" y="310320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33" name="Rectangle 75"/>
            <p:cNvSpPr/>
            <p:nvPr/>
          </p:nvSpPr>
          <p:spPr>
            <a:xfrm>
              <a:off x="914400" y="310320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34" name="Rectangle 76"/>
            <p:cNvSpPr/>
            <p:nvPr/>
          </p:nvSpPr>
          <p:spPr>
            <a:xfrm>
              <a:off x="1209600" y="310320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35" name="Rectangle 77"/>
            <p:cNvSpPr/>
            <p:nvPr/>
          </p:nvSpPr>
          <p:spPr>
            <a:xfrm>
              <a:off x="1504800" y="310320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36" name="Rectangle 78"/>
            <p:cNvSpPr/>
            <p:nvPr/>
          </p:nvSpPr>
          <p:spPr>
            <a:xfrm>
              <a:off x="1800360" y="310320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37" name="Rectangle 79"/>
            <p:cNvSpPr/>
            <p:nvPr/>
          </p:nvSpPr>
          <p:spPr>
            <a:xfrm>
              <a:off x="2095560" y="310320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38" name="Rectangle 80"/>
            <p:cNvSpPr/>
            <p:nvPr/>
          </p:nvSpPr>
          <p:spPr>
            <a:xfrm>
              <a:off x="2390760" y="310320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39" name="Rectangle 81"/>
            <p:cNvSpPr/>
            <p:nvPr/>
          </p:nvSpPr>
          <p:spPr>
            <a:xfrm>
              <a:off x="2685960" y="310320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40" name="Rectangle 82"/>
            <p:cNvSpPr/>
            <p:nvPr/>
          </p:nvSpPr>
          <p:spPr>
            <a:xfrm>
              <a:off x="2981160" y="310320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41" name="Rectangle 83"/>
            <p:cNvSpPr/>
            <p:nvPr/>
          </p:nvSpPr>
          <p:spPr>
            <a:xfrm>
              <a:off x="324000" y="28328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42" name="Rectangle 84"/>
            <p:cNvSpPr/>
            <p:nvPr/>
          </p:nvSpPr>
          <p:spPr>
            <a:xfrm>
              <a:off x="619200" y="28328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43" name="Rectangle 85"/>
            <p:cNvSpPr/>
            <p:nvPr/>
          </p:nvSpPr>
          <p:spPr>
            <a:xfrm>
              <a:off x="914400" y="28328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44" name="Rectangle 86"/>
            <p:cNvSpPr/>
            <p:nvPr/>
          </p:nvSpPr>
          <p:spPr>
            <a:xfrm>
              <a:off x="1209600" y="28328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45" name="Rectangle 87"/>
            <p:cNvSpPr/>
            <p:nvPr/>
          </p:nvSpPr>
          <p:spPr>
            <a:xfrm>
              <a:off x="1504800" y="28328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46" name="Rectangle 88"/>
            <p:cNvSpPr/>
            <p:nvPr/>
          </p:nvSpPr>
          <p:spPr>
            <a:xfrm>
              <a:off x="1800360" y="28328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47" name="Rectangle 89"/>
            <p:cNvSpPr/>
            <p:nvPr/>
          </p:nvSpPr>
          <p:spPr>
            <a:xfrm>
              <a:off x="2095560" y="28328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48" name="Rectangle 90"/>
            <p:cNvSpPr/>
            <p:nvPr/>
          </p:nvSpPr>
          <p:spPr>
            <a:xfrm>
              <a:off x="2390760" y="28328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49" name="Rectangle 91"/>
            <p:cNvSpPr/>
            <p:nvPr/>
          </p:nvSpPr>
          <p:spPr>
            <a:xfrm>
              <a:off x="2685960" y="28328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50" name="Rectangle 92"/>
            <p:cNvSpPr/>
            <p:nvPr/>
          </p:nvSpPr>
          <p:spPr>
            <a:xfrm>
              <a:off x="2981160" y="283284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51" name="Rectangle 93"/>
            <p:cNvSpPr/>
            <p:nvPr/>
          </p:nvSpPr>
          <p:spPr>
            <a:xfrm>
              <a:off x="324000" y="25621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52" name="Rectangle 94"/>
            <p:cNvSpPr/>
            <p:nvPr/>
          </p:nvSpPr>
          <p:spPr>
            <a:xfrm>
              <a:off x="619200" y="25621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53" name="Rectangle 95"/>
            <p:cNvSpPr/>
            <p:nvPr/>
          </p:nvSpPr>
          <p:spPr>
            <a:xfrm>
              <a:off x="914400" y="25621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54" name="Rectangle 96"/>
            <p:cNvSpPr/>
            <p:nvPr/>
          </p:nvSpPr>
          <p:spPr>
            <a:xfrm>
              <a:off x="1209600" y="25621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55" name="Rectangle 97"/>
            <p:cNvSpPr/>
            <p:nvPr/>
          </p:nvSpPr>
          <p:spPr>
            <a:xfrm>
              <a:off x="1504800" y="25621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56" name="Rectangle 98"/>
            <p:cNvSpPr/>
            <p:nvPr/>
          </p:nvSpPr>
          <p:spPr>
            <a:xfrm>
              <a:off x="1800360" y="25621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57" name="Rectangle 99"/>
            <p:cNvSpPr/>
            <p:nvPr/>
          </p:nvSpPr>
          <p:spPr>
            <a:xfrm>
              <a:off x="2095560" y="25621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58" name="Rectangle 100"/>
            <p:cNvSpPr/>
            <p:nvPr/>
          </p:nvSpPr>
          <p:spPr>
            <a:xfrm>
              <a:off x="2390760" y="25621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59" name="Rectangle 101"/>
            <p:cNvSpPr/>
            <p:nvPr/>
          </p:nvSpPr>
          <p:spPr>
            <a:xfrm>
              <a:off x="2685960" y="25621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60" name="Rectangle 102"/>
            <p:cNvSpPr/>
            <p:nvPr/>
          </p:nvSpPr>
          <p:spPr>
            <a:xfrm>
              <a:off x="2981160" y="2562120"/>
              <a:ext cx="294840" cy="27000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61" name="Line 103"/>
            <p:cNvSpPr/>
            <p:nvPr/>
          </p:nvSpPr>
          <p:spPr>
            <a:xfrm>
              <a:off x="323640" y="5267160"/>
              <a:ext cx="2952720" cy="360"/>
            </a:xfrm>
            <a:prstGeom prst="line">
              <a:avLst/>
            </a:prstGeom>
            <a:ln w="22225">
              <a:solidFill>
                <a:srgbClr val="000000"/>
              </a:solidFill>
              <a:round/>
            </a:ln>
          </p:spPr>
          <p:style>
            <a:lnRef idx="0"/>
            <a:fillRef idx="0"/>
            <a:effectRef idx="0"/>
            <a:fontRef idx="minor"/>
          </p:style>
          <p:txBody>
            <a:bodyPr lIns="90000" rIns="90000" tIns="-44640" bIns="-44640" anchor="ctr">
              <a:noAutofit/>
            </a:bodyPr>
            <a:p>
              <a:endParaRPr b="0" lang="en-US" sz="1800" spc="-1" strike="noStrike">
                <a:solidFill>
                  <a:srgbClr val="000000"/>
                </a:solidFill>
                <a:latin typeface="Calibri"/>
              </a:endParaRPr>
            </a:p>
          </p:txBody>
        </p:sp>
        <p:sp>
          <p:nvSpPr>
            <p:cNvPr id="662" name="Line 104"/>
            <p:cNvSpPr/>
            <p:nvPr/>
          </p:nvSpPr>
          <p:spPr>
            <a:xfrm flipV="1">
              <a:off x="323640" y="2562120"/>
              <a:ext cx="360" cy="2705040"/>
            </a:xfrm>
            <a:prstGeom prst="line">
              <a:avLst/>
            </a:prstGeom>
            <a:ln w="22225">
              <a:solidFill>
                <a:srgbClr val="000000"/>
              </a:solidFill>
              <a:round/>
            </a:ln>
          </p:spPr>
          <p:style>
            <a:lnRef idx="0"/>
            <a:fillRef idx="0"/>
            <a:effectRef idx="0"/>
            <a:fontRef idx="minor"/>
          </p:style>
          <p:txBody>
            <a:bodyPr lIns="90000" rIns="90000" tIns="45000" bIns="45000" anchor="ctr">
              <a:noAutofit/>
            </a:bodyPr>
            <a:p>
              <a:endParaRPr b="0" lang="en-US" sz="1800" spc="-1" strike="noStrike">
                <a:solidFill>
                  <a:srgbClr val="000000"/>
                </a:solidFill>
                <a:latin typeface="Calibri"/>
              </a:endParaRPr>
            </a:p>
          </p:txBody>
        </p:sp>
        <p:sp>
          <p:nvSpPr>
            <p:cNvPr id="663" name="Oval 105"/>
            <p:cNvSpPr/>
            <p:nvPr/>
          </p:nvSpPr>
          <p:spPr>
            <a:xfrm>
              <a:off x="619200" y="434772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664" name="Oval 106"/>
            <p:cNvSpPr/>
            <p:nvPr/>
          </p:nvSpPr>
          <p:spPr>
            <a:xfrm>
              <a:off x="1091520" y="472644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665" name="Rectangle 107"/>
            <p:cNvSpPr/>
            <p:nvPr/>
          </p:nvSpPr>
          <p:spPr>
            <a:xfrm>
              <a:off x="2880360" y="290484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66" name="Rectangle 108"/>
            <p:cNvSpPr/>
            <p:nvPr/>
          </p:nvSpPr>
          <p:spPr>
            <a:xfrm>
              <a:off x="2180520" y="337392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67" name="Rectangle 109"/>
            <p:cNvSpPr/>
            <p:nvPr/>
          </p:nvSpPr>
          <p:spPr>
            <a:xfrm>
              <a:off x="2626920" y="272448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68" name="Rectangle 110"/>
            <p:cNvSpPr/>
            <p:nvPr/>
          </p:nvSpPr>
          <p:spPr>
            <a:xfrm>
              <a:off x="2745000" y="342792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69" name="Rectangle 111"/>
            <p:cNvSpPr/>
            <p:nvPr/>
          </p:nvSpPr>
          <p:spPr>
            <a:xfrm>
              <a:off x="3154680" y="401724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70" name="Oval 112"/>
            <p:cNvSpPr/>
            <p:nvPr/>
          </p:nvSpPr>
          <p:spPr>
            <a:xfrm>
              <a:off x="745920" y="390132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671" name="Oval 113"/>
            <p:cNvSpPr/>
            <p:nvPr/>
          </p:nvSpPr>
          <p:spPr>
            <a:xfrm>
              <a:off x="442080" y="494280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672" name="Oval 114"/>
            <p:cNvSpPr/>
            <p:nvPr/>
          </p:nvSpPr>
          <p:spPr>
            <a:xfrm>
              <a:off x="501120" y="396900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673" name="Oval 115"/>
            <p:cNvSpPr/>
            <p:nvPr/>
          </p:nvSpPr>
          <p:spPr>
            <a:xfrm>
              <a:off x="973440" y="429336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674" name="Oval 116"/>
            <p:cNvSpPr/>
            <p:nvPr/>
          </p:nvSpPr>
          <p:spPr>
            <a:xfrm>
              <a:off x="678240" y="461808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675" name="Oval 117"/>
            <p:cNvSpPr/>
            <p:nvPr/>
          </p:nvSpPr>
          <p:spPr>
            <a:xfrm>
              <a:off x="796320" y="483444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676" name="Oval 118"/>
            <p:cNvSpPr/>
            <p:nvPr/>
          </p:nvSpPr>
          <p:spPr>
            <a:xfrm>
              <a:off x="1150560" y="429336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677" name="Oval 119"/>
            <p:cNvSpPr/>
            <p:nvPr/>
          </p:nvSpPr>
          <p:spPr>
            <a:xfrm>
              <a:off x="560160" y="369828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678" name="Oval 120"/>
            <p:cNvSpPr/>
            <p:nvPr/>
          </p:nvSpPr>
          <p:spPr>
            <a:xfrm>
              <a:off x="904680" y="363204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679" name="Oval 121"/>
            <p:cNvSpPr/>
            <p:nvPr/>
          </p:nvSpPr>
          <p:spPr>
            <a:xfrm>
              <a:off x="678240" y="423936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680" name="Oval 122"/>
            <p:cNvSpPr/>
            <p:nvPr/>
          </p:nvSpPr>
          <p:spPr>
            <a:xfrm>
              <a:off x="914400" y="418536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681" name="Oval 123"/>
            <p:cNvSpPr/>
            <p:nvPr/>
          </p:nvSpPr>
          <p:spPr>
            <a:xfrm>
              <a:off x="442080" y="456408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682" name="Oval 124"/>
            <p:cNvSpPr/>
            <p:nvPr/>
          </p:nvSpPr>
          <p:spPr>
            <a:xfrm>
              <a:off x="855360" y="450972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683" name="Oval 125"/>
            <p:cNvSpPr/>
            <p:nvPr/>
          </p:nvSpPr>
          <p:spPr>
            <a:xfrm>
              <a:off x="442080" y="331956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684" name="Oval 126"/>
            <p:cNvSpPr/>
            <p:nvPr/>
          </p:nvSpPr>
          <p:spPr>
            <a:xfrm>
              <a:off x="737280" y="407700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685" name="Oval 127"/>
            <p:cNvSpPr/>
            <p:nvPr/>
          </p:nvSpPr>
          <p:spPr>
            <a:xfrm>
              <a:off x="1091520" y="445572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686" name="Rectangle 128"/>
            <p:cNvSpPr/>
            <p:nvPr/>
          </p:nvSpPr>
          <p:spPr>
            <a:xfrm>
              <a:off x="2567880" y="326556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87" name="Rectangle 129"/>
            <p:cNvSpPr/>
            <p:nvPr/>
          </p:nvSpPr>
          <p:spPr>
            <a:xfrm>
              <a:off x="2449800" y="348192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88" name="Rectangle 130"/>
            <p:cNvSpPr/>
            <p:nvPr/>
          </p:nvSpPr>
          <p:spPr>
            <a:xfrm>
              <a:off x="2272680" y="321156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89" name="Rectangle 131"/>
            <p:cNvSpPr/>
            <p:nvPr/>
          </p:nvSpPr>
          <p:spPr>
            <a:xfrm>
              <a:off x="2272680" y="353592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90" name="Rectangle 132"/>
            <p:cNvSpPr/>
            <p:nvPr/>
          </p:nvSpPr>
          <p:spPr>
            <a:xfrm>
              <a:off x="2685960" y="310320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91" name="Rectangle 133"/>
            <p:cNvSpPr/>
            <p:nvPr/>
          </p:nvSpPr>
          <p:spPr>
            <a:xfrm>
              <a:off x="2804040" y="326556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92" name="Rectangle 134"/>
            <p:cNvSpPr/>
            <p:nvPr/>
          </p:nvSpPr>
          <p:spPr>
            <a:xfrm>
              <a:off x="2272680" y="261648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93" name="Rectangle 135"/>
            <p:cNvSpPr/>
            <p:nvPr/>
          </p:nvSpPr>
          <p:spPr>
            <a:xfrm>
              <a:off x="3040560" y="256212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94" name="Rectangle 136"/>
            <p:cNvSpPr/>
            <p:nvPr/>
          </p:nvSpPr>
          <p:spPr>
            <a:xfrm>
              <a:off x="2298600" y="291168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95" name="Rectangle 137"/>
            <p:cNvSpPr/>
            <p:nvPr/>
          </p:nvSpPr>
          <p:spPr>
            <a:xfrm>
              <a:off x="2804040" y="364428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96" name="Rectangle 138"/>
            <p:cNvSpPr/>
            <p:nvPr/>
          </p:nvSpPr>
          <p:spPr>
            <a:xfrm>
              <a:off x="2745000" y="294084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97" name="Rectangle 139"/>
            <p:cNvSpPr/>
            <p:nvPr/>
          </p:nvSpPr>
          <p:spPr>
            <a:xfrm>
              <a:off x="2390760" y="304920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98" name="Rectangle 140"/>
            <p:cNvSpPr/>
            <p:nvPr/>
          </p:nvSpPr>
          <p:spPr>
            <a:xfrm>
              <a:off x="2036520" y="315720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699" name="Rectangle 141"/>
            <p:cNvSpPr/>
            <p:nvPr/>
          </p:nvSpPr>
          <p:spPr>
            <a:xfrm>
              <a:off x="3040560" y="310320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700" name="Rectangle 142"/>
            <p:cNvSpPr/>
            <p:nvPr/>
          </p:nvSpPr>
          <p:spPr>
            <a:xfrm>
              <a:off x="2508840" y="369828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701" name="Rectangle 143"/>
            <p:cNvSpPr/>
            <p:nvPr/>
          </p:nvSpPr>
          <p:spPr>
            <a:xfrm>
              <a:off x="2981160" y="375264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702" name="Oval 144"/>
            <p:cNvSpPr/>
            <p:nvPr/>
          </p:nvSpPr>
          <p:spPr>
            <a:xfrm>
              <a:off x="1267560" y="435420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703" name="Oval 145"/>
            <p:cNvSpPr/>
            <p:nvPr/>
          </p:nvSpPr>
          <p:spPr>
            <a:xfrm>
              <a:off x="1021320" y="390924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704" name="Oval 146"/>
            <p:cNvSpPr/>
            <p:nvPr/>
          </p:nvSpPr>
          <p:spPr>
            <a:xfrm>
              <a:off x="1113840" y="414252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705" name="Oval 147"/>
            <p:cNvSpPr/>
            <p:nvPr/>
          </p:nvSpPr>
          <p:spPr>
            <a:xfrm>
              <a:off x="1374480" y="414360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706" name="Oval 148"/>
            <p:cNvSpPr/>
            <p:nvPr/>
          </p:nvSpPr>
          <p:spPr>
            <a:xfrm>
              <a:off x="1278720" y="453816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707" name="Oval 149"/>
            <p:cNvSpPr/>
            <p:nvPr/>
          </p:nvSpPr>
          <p:spPr>
            <a:xfrm>
              <a:off x="440640" y="424152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708" name="Oval 150"/>
            <p:cNvSpPr/>
            <p:nvPr/>
          </p:nvSpPr>
          <p:spPr>
            <a:xfrm>
              <a:off x="617760" y="481320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709" name="Oval 151"/>
            <p:cNvSpPr/>
            <p:nvPr/>
          </p:nvSpPr>
          <p:spPr>
            <a:xfrm>
              <a:off x="969840" y="407016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710" name="Oval 152"/>
            <p:cNvSpPr/>
            <p:nvPr/>
          </p:nvSpPr>
          <p:spPr>
            <a:xfrm>
              <a:off x="925560" y="467892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711" name="Oval 153"/>
            <p:cNvSpPr/>
            <p:nvPr/>
          </p:nvSpPr>
          <p:spPr>
            <a:xfrm>
              <a:off x="412560" y="5119560"/>
              <a:ext cx="117720" cy="108000"/>
            </a:xfrm>
            <a:prstGeom prst="ellipse">
              <a:avLst/>
            </a:prstGeom>
            <a:solidFill>
              <a:srgbClr val="339966"/>
            </a:solidFill>
            <a:ln w="0">
              <a:noFill/>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712" name="Rectangle 154"/>
            <p:cNvSpPr/>
            <p:nvPr/>
          </p:nvSpPr>
          <p:spPr>
            <a:xfrm>
              <a:off x="2972880" y="356544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713" name="Rectangle 155"/>
            <p:cNvSpPr/>
            <p:nvPr/>
          </p:nvSpPr>
          <p:spPr>
            <a:xfrm>
              <a:off x="2512440" y="287460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714" name="Rectangle 156"/>
            <p:cNvSpPr/>
            <p:nvPr/>
          </p:nvSpPr>
          <p:spPr>
            <a:xfrm>
              <a:off x="1967400" y="332856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715" name="Rectangle 157"/>
            <p:cNvSpPr/>
            <p:nvPr/>
          </p:nvSpPr>
          <p:spPr>
            <a:xfrm>
              <a:off x="2747520" y="387180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716" name="Rectangle 158"/>
            <p:cNvSpPr/>
            <p:nvPr/>
          </p:nvSpPr>
          <p:spPr>
            <a:xfrm>
              <a:off x="2995920" y="3300480"/>
              <a:ext cx="117720" cy="10800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717" name="Oval 159"/>
            <p:cNvSpPr/>
            <p:nvPr/>
          </p:nvSpPr>
          <p:spPr>
            <a:xfrm>
              <a:off x="2622240" y="5058720"/>
              <a:ext cx="125280" cy="119160"/>
            </a:xfrm>
            <a:prstGeom prst="ellipse">
              <a:avLst/>
            </a:prstGeom>
            <a:solidFill>
              <a:srgbClr val="339966"/>
            </a:solidFill>
            <a:ln w="0">
              <a:noFill/>
            </a:ln>
          </p:spPr>
          <p:style>
            <a:lnRef idx="0"/>
            <a:fillRef idx="0"/>
            <a:effectRef idx="0"/>
            <a:fontRef idx="minor"/>
          </p:style>
          <p:txBody>
            <a:bodyPr wrap="none" lIns="90000" rIns="90000" tIns="39600" bIns="39600" anchor="ctr">
              <a:noAutofit/>
            </a:bodyPr>
            <a:p>
              <a:pPr>
                <a:lnSpc>
                  <a:spcPct val="100000"/>
                </a:lnSpc>
              </a:pPr>
              <a:endParaRPr b="0" lang="en-US" sz="2400" spc="-1" strike="noStrike">
                <a:solidFill>
                  <a:srgbClr val="000000"/>
                </a:solidFill>
                <a:latin typeface="Arial"/>
                <a:ea typeface="ＭＳ Ｐゴシック"/>
              </a:endParaRPr>
            </a:p>
          </p:txBody>
        </p:sp>
      </p:grpSp>
      <p:grpSp>
        <p:nvGrpSpPr>
          <p:cNvPr id="718" name="Group 160"/>
          <p:cNvGrpSpPr/>
          <p:nvPr/>
        </p:nvGrpSpPr>
        <p:grpSpPr>
          <a:xfrm>
            <a:off x="1498680" y="2298600"/>
            <a:ext cx="7157520" cy="4445280"/>
            <a:chOff x="1498680" y="2298600"/>
            <a:chExt cx="7157520" cy="4445280"/>
          </a:xfrm>
        </p:grpSpPr>
        <p:sp>
          <p:nvSpPr>
            <p:cNvPr id="719" name="Rectangle 161"/>
            <p:cNvSpPr/>
            <p:nvPr/>
          </p:nvSpPr>
          <p:spPr>
            <a:xfrm>
              <a:off x="1498680" y="2298600"/>
              <a:ext cx="7157520" cy="4417560"/>
            </a:xfrm>
            <a:prstGeom prst="rect">
              <a:avLst/>
            </a:prstGeom>
            <a:noFill/>
            <a:ln w="0">
              <a:solidFill>
                <a:srgbClr val="ffffff"/>
              </a:solid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720" name="Rectangle 162"/>
            <p:cNvSpPr/>
            <p:nvPr/>
          </p:nvSpPr>
          <p:spPr>
            <a:xfrm>
              <a:off x="1728720" y="6512040"/>
              <a:ext cx="229680" cy="21564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721" name="Rectangle 163"/>
            <p:cNvSpPr/>
            <p:nvPr/>
          </p:nvSpPr>
          <p:spPr>
            <a:xfrm>
              <a:off x="5194440" y="6499080"/>
              <a:ext cx="229680" cy="22824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722" name="Rectangle 164"/>
            <p:cNvSpPr/>
            <p:nvPr/>
          </p:nvSpPr>
          <p:spPr>
            <a:xfrm>
              <a:off x="2884320" y="6478560"/>
              <a:ext cx="229680" cy="24876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723" name="Freeform 165"/>
            <p:cNvSpPr/>
            <p:nvPr/>
          </p:nvSpPr>
          <p:spPr>
            <a:xfrm>
              <a:off x="1844640" y="6478560"/>
              <a:ext cx="345600" cy="248760"/>
            </a:xfrm>
            <a:custGeom>
              <a:avLst/>
              <a:gdLst>
                <a:gd name="textAreaLeft" fmla="*/ 0 w 345600"/>
                <a:gd name="textAreaRight" fmla="*/ 345960 w 345600"/>
                <a:gd name="textAreaTop" fmla="*/ 0 h 248760"/>
                <a:gd name="textAreaBottom" fmla="*/ 249120 h 248760"/>
              </a:gdLst>
              <a:ahLst/>
              <a:rect l="textAreaLeft" t="textAreaTop" r="textAreaRight" b="textAreaBottom"/>
              <a:pathLst>
                <a:path w="170" h="122">
                  <a:moveTo>
                    <a:pt x="0" y="16"/>
                  </a:moveTo>
                  <a:lnTo>
                    <a:pt x="0" y="0"/>
                  </a:lnTo>
                  <a:lnTo>
                    <a:pt x="170" y="0"/>
                  </a:lnTo>
                  <a:lnTo>
                    <a:pt x="170" y="122"/>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724" name="Freeform 166"/>
            <p:cNvSpPr/>
            <p:nvPr/>
          </p:nvSpPr>
          <p:spPr>
            <a:xfrm>
              <a:off x="2997360" y="6478560"/>
              <a:ext cx="348840" cy="248760"/>
            </a:xfrm>
            <a:custGeom>
              <a:avLst/>
              <a:gdLst>
                <a:gd name="textAreaLeft" fmla="*/ 0 w 348840"/>
                <a:gd name="textAreaRight" fmla="*/ 349200 w 348840"/>
                <a:gd name="textAreaTop" fmla="*/ 0 h 248760"/>
                <a:gd name="textAreaBottom" fmla="*/ 249120 h 248760"/>
              </a:gdLst>
              <a:ahLst/>
              <a:rect l="textAreaLeft" t="textAreaTop" r="textAreaRight" b="textAreaBottom"/>
              <a:pathLst>
                <a:path w="171" h="122">
                  <a:moveTo>
                    <a:pt x="0" y="0"/>
                  </a:moveTo>
                  <a:lnTo>
                    <a:pt x="171" y="0"/>
                  </a:lnTo>
                  <a:lnTo>
                    <a:pt x="171" y="122"/>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725" name="Freeform 167"/>
            <p:cNvSpPr/>
            <p:nvPr/>
          </p:nvSpPr>
          <p:spPr>
            <a:xfrm>
              <a:off x="2017800" y="6478560"/>
              <a:ext cx="402840" cy="248760"/>
            </a:xfrm>
            <a:custGeom>
              <a:avLst/>
              <a:gdLst>
                <a:gd name="textAreaLeft" fmla="*/ 0 w 402840"/>
                <a:gd name="textAreaRight" fmla="*/ 403200 w 402840"/>
                <a:gd name="textAreaTop" fmla="*/ 0 h 248760"/>
                <a:gd name="textAreaBottom" fmla="*/ 249120 h 248760"/>
              </a:gdLst>
              <a:ahLst/>
              <a:rect l="textAreaLeft" t="textAreaTop" r="textAreaRight" b="textAreaBottom"/>
              <a:pathLst>
                <a:path w="198" h="122">
                  <a:moveTo>
                    <a:pt x="0" y="0"/>
                  </a:moveTo>
                  <a:lnTo>
                    <a:pt x="198" y="0"/>
                  </a:lnTo>
                  <a:lnTo>
                    <a:pt x="198" y="122"/>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726" name="Rectangle 168"/>
            <p:cNvSpPr/>
            <p:nvPr/>
          </p:nvSpPr>
          <p:spPr>
            <a:xfrm>
              <a:off x="5886360" y="6478560"/>
              <a:ext cx="229680" cy="24876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727" name="Rectangle 169"/>
            <p:cNvSpPr/>
            <p:nvPr/>
          </p:nvSpPr>
          <p:spPr>
            <a:xfrm>
              <a:off x="4038480" y="6456240"/>
              <a:ext cx="229680" cy="27108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728" name="Rectangle 170"/>
            <p:cNvSpPr/>
            <p:nvPr/>
          </p:nvSpPr>
          <p:spPr>
            <a:xfrm>
              <a:off x="6578640" y="6446880"/>
              <a:ext cx="229680" cy="28080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729" name="Freeform 171"/>
            <p:cNvSpPr/>
            <p:nvPr/>
          </p:nvSpPr>
          <p:spPr>
            <a:xfrm>
              <a:off x="6692760" y="6446880"/>
              <a:ext cx="347400" cy="280800"/>
            </a:xfrm>
            <a:custGeom>
              <a:avLst/>
              <a:gdLst>
                <a:gd name="textAreaLeft" fmla="*/ 0 w 347400"/>
                <a:gd name="textAreaRight" fmla="*/ 347760 w 347400"/>
                <a:gd name="textAreaTop" fmla="*/ 0 h 280800"/>
                <a:gd name="textAreaBottom" fmla="*/ 281160 h 280800"/>
              </a:gdLst>
              <a:ahLst/>
              <a:rect l="textAreaLeft" t="textAreaTop" r="textAreaRight" b="textAreaBottom"/>
              <a:pathLst>
                <a:path w="171" h="138">
                  <a:moveTo>
                    <a:pt x="0" y="0"/>
                  </a:moveTo>
                  <a:lnTo>
                    <a:pt x="171" y="0"/>
                  </a:lnTo>
                  <a:lnTo>
                    <a:pt x="171" y="138"/>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730" name="Freeform 172"/>
            <p:cNvSpPr/>
            <p:nvPr/>
          </p:nvSpPr>
          <p:spPr>
            <a:xfrm>
              <a:off x="5654520" y="6434280"/>
              <a:ext cx="345600" cy="293400"/>
            </a:xfrm>
            <a:custGeom>
              <a:avLst/>
              <a:gdLst>
                <a:gd name="textAreaLeft" fmla="*/ 0 w 345600"/>
                <a:gd name="textAreaRight" fmla="*/ 345960 w 345600"/>
                <a:gd name="textAreaTop" fmla="*/ 0 h 293400"/>
                <a:gd name="textAreaBottom" fmla="*/ 293760 h 293400"/>
              </a:gdLst>
              <a:ahLst/>
              <a:rect l="textAreaLeft" t="textAreaTop" r="textAreaRight" b="textAreaBottom"/>
              <a:pathLst>
                <a:path w="170" h="144">
                  <a:moveTo>
                    <a:pt x="0" y="144"/>
                  </a:moveTo>
                  <a:lnTo>
                    <a:pt x="0" y="0"/>
                  </a:lnTo>
                  <a:lnTo>
                    <a:pt x="170" y="0"/>
                  </a:lnTo>
                  <a:lnTo>
                    <a:pt x="170" y="22"/>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731" name="Freeform 173"/>
            <p:cNvSpPr/>
            <p:nvPr/>
          </p:nvSpPr>
          <p:spPr>
            <a:xfrm>
              <a:off x="2212920" y="6434280"/>
              <a:ext cx="437760" cy="293400"/>
            </a:xfrm>
            <a:custGeom>
              <a:avLst/>
              <a:gdLst>
                <a:gd name="textAreaLeft" fmla="*/ 0 w 437760"/>
                <a:gd name="textAreaRight" fmla="*/ 438120 w 437760"/>
                <a:gd name="textAreaTop" fmla="*/ 0 h 293400"/>
                <a:gd name="textAreaBottom" fmla="*/ 293760 h 293400"/>
              </a:gdLst>
              <a:ahLst/>
              <a:rect l="textAreaLeft" t="textAreaTop" r="textAreaRight" b="textAreaBottom"/>
              <a:pathLst>
                <a:path w="215" h="144">
                  <a:moveTo>
                    <a:pt x="0" y="22"/>
                  </a:moveTo>
                  <a:lnTo>
                    <a:pt x="0" y="0"/>
                  </a:lnTo>
                  <a:lnTo>
                    <a:pt x="215" y="0"/>
                  </a:lnTo>
                  <a:lnTo>
                    <a:pt x="215" y="144"/>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732" name="Freeform 174"/>
            <p:cNvSpPr/>
            <p:nvPr/>
          </p:nvSpPr>
          <p:spPr>
            <a:xfrm>
              <a:off x="5307120" y="6413400"/>
              <a:ext cx="520200" cy="85320"/>
            </a:xfrm>
            <a:custGeom>
              <a:avLst/>
              <a:gdLst>
                <a:gd name="textAreaLeft" fmla="*/ 0 w 520200"/>
                <a:gd name="textAreaRight" fmla="*/ 520560 w 520200"/>
                <a:gd name="textAreaTop" fmla="*/ 0 h 85320"/>
                <a:gd name="textAreaBottom" fmla="*/ 85680 h 85320"/>
              </a:gdLst>
              <a:ahLst/>
              <a:rect l="textAreaLeft" t="textAreaTop" r="textAreaRight" b="textAreaBottom"/>
              <a:pathLst>
                <a:path w="255" h="42">
                  <a:moveTo>
                    <a:pt x="0" y="42"/>
                  </a:moveTo>
                  <a:lnTo>
                    <a:pt x="0" y="0"/>
                  </a:lnTo>
                  <a:lnTo>
                    <a:pt x="255" y="0"/>
                  </a:lnTo>
                  <a:lnTo>
                    <a:pt x="255" y="10"/>
                  </a:lnTo>
                </a:path>
              </a:pathLst>
            </a:custGeom>
            <a:noFill/>
            <a:ln w="19050">
              <a:solidFill>
                <a:srgbClr val="0000ff"/>
              </a:solidFill>
              <a:round/>
            </a:ln>
          </p:spPr>
          <p:style>
            <a:lnRef idx="0"/>
            <a:fillRef idx="0"/>
            <a:effectRef idx="0"/>
            <a:fontRef idx="minor"/>
          </p:style>
          <p:txBody>
            <a:bodyPr lIns="90000" rIns="90000" tIns="40680" bIns="40680" anchor="t">
              <a:noAutofit/>
            </a:bodyPr>
            <a:p>
              <a:pPr>
                <a:lnSpc>
                  <a:spcPct val="100000"/>
                </a:lnSpc>
              </a:pPr>
              <a:endParaRPr b="0" lang="en-US" sz="1800" spc="-1" strike="noStrike">
                <a:solidFill>
                  <a:srgbClr val="000000"/>
                </a:solidFill>
                <a:latin typeface="Calibri"/>
              </a:endParaRPr>
            </a:p>
          </p:txBody>
        </p:sp>
        <p:sp>
          <p:nvSpPr>
            <p:cNvPr id="733" name="Freeform 175"/>
            <p:cNvSpPr/>
            <p:nvPr/>
          </p:nvSpPr>
          <p:spPr>
            <a:xfrm>
              <a:off x="3173400" y="6400800"/>
              <a:ext cx="402840" cy="326520"/>
            </a:xfrm>
            <a:custGeom>
              <a:avLst/>
              <a:gdLst>
                <a:gd name="textAreaLeft" fmla="*/ 0 w 402840"/>
                <a:gd name="textAreaRight" fmla="*/ 403200 w 402840"/>
                <a:gd name="textAreaTop" fmla="*/ 0 h 326520"/>
                <a:gd name="textAreaBottom" fmla="*/ 326880 h 326520"/>
              </a:gdLst>
              <a:ahLst/>
              <a:rect l="textAreaLeft" t="textAreaTop" r="textAreaRight" b="textAreaBottom"/>
              <a:pathLst>
                <a:path w="198" h="160">
                  <a:moveTo>
                    <a:pt x="0" y="38"/>
                  </a:moveTo>
                  <a:lnTo>
                    <a:pt x="0" y="0"/>
                  </a:lnTo>
                  <a:lnTo>
                    <a:pt x="198" y="0"/>
                  </a:lnTo>
                  <a:lnTo>
                    <a:pt x="198" y="160"/>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734" name="Freeform 176"/>
            <p:cNvSpPr/>
            <p:nvPr/>
          </p:nvSpPr>
          <p:spPr>
            <a:xfrm>
              <a:off x="6867360" y="6391440"/>
              <a:ext cx="402840" cy="336240"/>
            </a:xfrm>
            <a:custGeom>
              <a:avLst/>
              <a:gdLst>
                <a:gd name="textAreaLeft" fmla="*/ 0 w 402840"/>
                <a:gd name="textAreaRight" fmla="*/ 403200 w 402840"/>
                <a:gd name="textAreaTop" fmla="*/ 0 h 336240"/>
                <a:gd name="textAreaBottom" fmla="*/ 336600 h 336240"/>
              </a:gdLst>
              <a:ahLst/>
              <a:rect l="textAreaLeft" t="textAreaTop" r="textAreaRight" b="textAreaBottom"/>
              <a:pathLst>
                <a:path w="198" h="165">
                  <a:moveTo>
                    <a:pt x="0" y="27"/>
                  </a:moveTo>
                  <a:lnTo>
                    <a:pt x="0" y="0"/>
                  </a:lnTo>
                  <a:lnTo>
                    <a:pt x="198" y="0"/>
                  </a:lnTo>
                  <a:lnTo>
                    <a:pt x="198" y="165"/>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735" name="Freeform 177"/>
            <p:cNvSpPr/>
            <p:nvPr/>
          </p:nvSpPr>
          <p:spPr>
            <a:xfrm>
              <a:off x="5562720" y="6391440"/>
              <a:ext cx="783720" cy="336240"/>
            </a:xfrm>
            <a:custGeom>
              <a:avLst/>
              <a:gdLst>
                <a:gd name="textAreaLeft" fmla="*/ 0 w 783720"/>
                <a:gd name="textAreaRight" fmla="*/ 784080 w 783720"/>
                <a:gd name="textAreaTop" fmla="*/ 0 h 336240"/>
                <a:gd name="textAreaBottom" fmla="*/ 336600 h 336240"/>
              </a:gdLst>
              <a:ahLst/>
              <a:rect l="textAreaLeft" t="textAreaTop" r="textAreaRight" b="textAreaBottom"/>
              <a:pathLst>
                <a:path w="385" h="165">
                  <a:moveTo>
                    <a:pt x="0" y="11"/>
                  </a:moveTo>
                  <a:lnTo>
                    <a:pt x="0" y="0"/>
                  </a:lnTo>
                  <a:lnTo>
                    <a:pt x="385" y="0"/>
                  </a:lnTo>
                  <a:lnTo>
                    <a:pt x="385" y="165"/>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736" name="Rectangle 178"/>
            <p:cNvSpPr/>
            <p:nvPr/>
          </p:nvSpPr>
          <p:spPr>
            <a:xfrm>
              <a:off x="5956200" y="6370560"/>
              <a:ext cx="1107720" cy="20160"/>
            </a:xfrm>
            <a:prstGeom prst="rect">
              <a:avLst/>
            </a:prstGeom>
            <a:noFill/>
            <a:ln w="19050">
              <a:solidFill>
                <a:srgbClr val="0000ff"/>
              </a:solidFill>
              <a:miter/>
            </a:ln>
          </p:spPr>
          <p:style>
            <a:lnRef idx="0"/>
            <a:fillRef idx="0"/>
            <a:effectRef idx="0"/>
            <a:fontRef idx="minor"/>
          </p:style>
          <p:txBody>
            <a:bodyPr lIns="90000" rIns="90000" tIns="-24480" bIns="-24480" anchor="t">
              <a:noAutofit/>
            </a:bodyPr>
            <a:p>
              <a:pPr>
                <a:lnSpc>
                  <a:spcPct val="100000"/>
                </a:lnSpc>
              </a:pPr>
              <a:endParaRPr b="0" lang="en-US" sz="2400" spc="-1" strike="noStrike">
                <a:solidFill>
                  <a:srgbClr val="000000"/>
                </a:solidFill>
                <a:latin typeface="Arial"/>
                <a:ea typeface="ＭＳ Ｐゴシック"/>
              </a:endParaRPr>
            </a:p>
          </p:txBody>
        </p:sp>
        <p:sp>
          <p:nvSpPr>
            <p:cNvPr id="737" name="Rectangle 179"/>
            <p:cNvSpPr/>
            <p:nvPr/>
          </p:nvSpPr>
          <p:spPr>
            <a:xfrm>
              <a:off x="7500960" y="6370560"/>
              <a:ext cx="232920" cy="35676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738" name="Freeform 180"/>
            <p:cNvSpPr/>
            <p:nvPr/>
          </p:nvSpPr>
          <p:spPr>
            <a:xfrm>
              <a:off x="2433600" y="6370560"/>
              <a:ext cx="934560" cy="63000"/>
            </a:xfrm>
            <a:custGeom>
              <a:avLst/>
              <a:gdLst>
                <a:gd name="textAreaLeft" fmla="*/ 0 w 934560"/>
                <a:gd name="textAreaRight" fmla="*/ 934920 w 934560"/>
                <a:gd name="textAreaTop" fmla="*/ 0 h 63000"/>
                <a:gd name="textAreaBottom" fmla="*/ 63360 h 63000"/>
              </a:gdLst>
              <a:ahLst/>
              <a:rect l="textAreaLeft" t="textAreaTop" r="textAreaRight" b="textAreaBottom"/>
              <a:pathLst>
                <a:path w="459" h="31">
                  <a:moveTo>
                    <a:pt x="0" y="31"/>
                  </a:moveTo>
                  <a:lnTo>
                    <a:pt x="0" y="0"/>
                  </a:lnTo>
                  <a:lnTo>
                    <a:pt x="459" y="0"/>
                  </a:lnTo>
                  <a:lnTo>
                    <a:pt x="459" y="15"/>
                  </a:lnTo>
                </a:path>
              </a:pathLst>
            </a:custGeom>
            <a:noFill/>
            <a:ln w="19050">
              <a:solidFill>
                <a:srgbClr val="0000ff"/>
              </a:solidFill>
              <a:round/>
            </a:ln>
          </p:spPr>
          <p:style>
            <a:lnRef idx="0"/>
            <a:fillRef idx="0"/>
            <a:effectRef idx="0"/>
            <a:fontRef idx="minor"/>
          </p:style>
          <p:txBody>
            <a:bodyPr lIns="90000" rIns="90000" tIns="18360" bIns="18360" anchor="t">
              <a:noAutofit/>
            </a:bodyPr>
            <a:p>
              <a:pPr>
                <a:lnSpc>
                  <a:spcPct val="100000"/>
                </a:lnSpc>
              </a:pPr>
              <a:endParaRPr b="0" lang="en-US" sz="1800" spc="-1" strike="noStrike">
                <a:solidFill>
                  <a:srgbClr val="000000"/>
                </a:solidFill>
                <a:latin typeface="Calibri"/>
              </a:endParaRPr>
            </a:p>
          </p:txBody>
        </p:sp>
        <p:sp>
          <p:nvSpPr>
            <p:cNvPr id="739" name="Rectangle 181"/>
            <p:cNvSpPr/>
            <p:nvPr/>
          </p:nvSpPr>
          <p:spPr>
            <a:xfrm>
              <a:off x="6510240" y="6338880"/>
              <a:ext cx="1107720" cy="31320"/>
            </a:xfrm>
            <a:prstGeom prst="rect">
              <a:avLst/>
            </a:prstGeom>
            <a:noFill/>
            <a:ln w="19050">
              <a:solidFill>
                <a:srgbClr val="0000ff"/>
              </a:solidFill>
              <a:miter/>
            </a:ln>
          </p:spPr>
          <p:style>
            <a:lnRef idx="0"/>
            <a:fillRef idx="0"/>
            <a:effectRef idx="0"/>
            <a:fontRef idx="minor"/>
          </p:style>
          <p:txBody>
            <a:bodyPr lIns="90000" rIns="90000" tIns="-13320" bIns="-13320" anchor="t">
              <a:noAutofit/>
            </a:bodyPr>
            <a:p>
              <a:pPr>
                <a:lnSpc>
                  <a:spcPct val="100000"/>
                </a:lnSpc>
              </a:pPr>
              <a:endParaRPr b="0" lang="en-US" sz="2400" spc="-1" strike="noStrike">
                <a:solidFill>
                  <a:srgbClr val="000000"/>
                </a:solidFill>
                <a:latin typeface="Arial"/>
                <a:ea typeface="ＭＳ Ｐゴシック"/>
              </a:endParaRPr>
            </a:p>
          </p:txBody>
        </p:sp>
        <p:sp>
          <p:nvSpPr>
            <p:cNvPr id="740" name="Freeform 182"/>
            <p:cNvSpPr/>
            <p:nvPr/>
          </p:nvSpPr>
          <p:spPr>
            <a:xfrm>
              <a:off x="3807000" y="6261120"/>
              <a:ext cx="345600" cy="466200"/>
            </a:xfrm>
            <a:custGeom>
              <a:avLst/>
              <a:gdLst>
                <a:gd name="textAreaLeft" fmla="*/ 0 w 345600"/>
                <a:gd name="textAreaRight" fmla="*/ 345960 w 345600"/>
                <a:gd name="textAreaTop" fmla="*/ 0 h 466200"/>
                <a:gd name="textAreaBottom" fmla="*/ 466560 h 466200"/>
              </a:gdLst>
              <a:ahLst/>
              <a:rect l="textAreaLeft" t="textAreaTop" r="textAreaRight" b="textAreaBottom"/>
              <a:pathLst>
                <a:path w="170" h="229">
                  <a:moveTo>
                    <a:pt x="0" y="229"/>
                  </a:moveTo>
                  <a:lnTo>
                    <a:pt x="0" y="0"/>
                  </a:lnTo>
                  <a:lnTo>
                    <a:pt x="170" y="0"/>
                  </a:lnTo>
                  <a:lnTo>
                    <a:pt x="170" y="96"/>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741" name="Freeform 183"/>
            <p:cNvSpPr/>
            <p:nvPr/>
          </p:nvSpPr>
          <p:spPr>
            <a:xfrm>
              <a:off x="2894040" y="6261120"/>
              <a:ext cx="1085400" cy="109080"/>
            </a:xfrm>
            <a:custGeom>
              <a:avLst/>
              <a:gdLst>
                <a:gd name="textAreaLeft" fmla="*/ 0 w 1085400"/>
                <a:gd name="textAreaRight" fmla="*/ 1085760 w 1085400"/>
                <a:gd name="textAreaTop" fmla="*/ 0 h 109080"/>
                <a:gd name="textAreaBottom" fmla="*/ 109440 h 109080"/>
              </a:gdLst>
              <a:ahLst/>
              <a:rect l="textAreaLeft" t="textAreaTop" r="textAreaRight" b="textAreaBottom"/>
              <a:pathLst>
                <a:path w="533" h="54">
                  <a:moveTo>
                    <a:pt x="0" y="54"/>
                  </a:moveTo>
                  <a:lnTo>
                    <a:pt x="0" y="0"/>
                  </a:lnTo>
                  <a:lnTo>
                    <a:pt x="533" y="0"/>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742" name="Freeform 184"/>
            <p:cNvSpPr/>
            <p:nvPr/>
          </p:nvSpPr>
          <p:spPr>
            <a:xfrm>
              <a:off x="3438360" y="6184800"/>
              <a:ext cx="1060200" cy="542520"/>
            </a:xfrm>
            <a:custGeom>
              <a:avLst/>
              <a:gdLst>
                <a:gd name="textAreaLeft" fmla="*/ 0 w 1060200"/>
                <a:gd name="textAreaRight" fmla="*/ 1060560 w 1060200"/>
                <a:gd name="textAreaTop" fmla="*/ 0 h 542520"/>
                <a:gd name="textAreaBottom" fmla="*/ 542880 h 542520"/>
              </a:gdLst>
              <a:ahLst/>
              <a:rect l="textAreaLeft" t="textAreaTop" r="textAreaRight" b="textAreaBottom"/>
              <a:pathLst>
                <a:path w="521" h="266">
                  <a:moveTo>
                    <a:pt x="0" y="37"/>
                  </a:moveTo>
                  <a:lnTo>
                    <a:pt x="0" y="0"/>
                  </a:lnTo>
                  <a:lnTo>
                    <a:pt x="521" y="0"/>
                  </a:lnTo>
                  <a:lnTo>
                    <a:pt x="521" y="266"/>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743" name="Freeform 185"/>
            <p:cNvSpPr/>
            <p:nvPr/>
          </p:nvSpPr>
          <p:spPr>
            <a:xfrm>
              <a:off x="7064280" y="6067440"/>
              <a:ext cx="899640" cy="659880"/>
            </a:xfrm>
            <a:custGeom>
              <a:avLst/>
              <a:gdLst>
                <a:gd name="textAreaLeft" fmla="*/ 0 w 899640"/>
                <a:gd name="textAreaRight" fmla="*/ 900000 w 899640"/>
                <a:gd name="textAreaTop" fmla="*/ 0 h 659880"/>
                <a:gd name="textAreaBottom" fmla="*/ 660240 h 659880"/>
              </a:gdLst>
              <a:ahLst/>
              <a:rect l="textAreaLeft" t="textAreaTop" r="textAreaRight" b="textAreaBottom"/>
              <a:pathLst>
                <a:path w="442" h="324">
                  <a:moveTo>
                    <a:pt x="0" y="133"/>
                  </a:moveTo>
                  <a:lnTo>
                    <a:pt x="0" y="0"/>
                  </a:lnTo>
                  <a:lnTo>
                    <a:pt x="442" y="0"/>
                  </a:lnTo>
                  <a:lnTo>
                    <a:pt x="442" y="324"/>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744" name="Freeform 186"/>
            <p:cNvSpPr/>
            <p:nvPr/>
          </p:nvSpPr>
          <p:spPr>
            <a:xfrm>
              <a:off x="3968640" y="5946840"/>
              <a:ext cx="761760" cy="780840"/>
            </a:xfrm>
            <a:custGeom>
              <a:avLst/>
              <a:gdLst>
                <a:gd name="textAreaLeft" fmla="*/ 0 w 761760"/>
                <a:gd name="textAreaRight" fmla="*/ 762120 w 761760"/>
                <a:gd name="textAreaTop" fmla="*/ 0 h 780840"/>
                <a:gd name="textAreaBottom" fmla="*/ 781200 h 780840"/>
              </a:gdLst>
              <a:ahLst/>
              <a:rect l="textAreaLeft" t="textAreaTop" r="textAreaRight" b="textAreaBottom"/>
              <a:pathLst>
                <a:path w="374" h="383">
                  <a:moveTo>
                    <a:pt x="0" y="117"/>
                  </a:moveTo>
                  <a:lnTo>
                    <a:pt x="0" y="0"/>
                  </a:lnTo>
                  <a:lnTo>
                    <a:pt x="374" y="0"/>
                  </a:lnTo>
                  <a:lnTo>
                    <a:pt x="374" y="383"/>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745" name="Freeform 187"/>
            <p:cNvSpPr/>
            <p:nvPr/>
          </p:nvSpPr>
          <p:spPr>
            <a:xfrm>
              <a:off x="4349880" y="5742000"/>
              <a:ext cx="610920" cy="985320"/>
            </a:xfrm>
            <a:custGeom>
              <a:avLst/>
              <a:gdLst>
                <a:gd name="textAreaLeft" fmla="*/ 0 w 610920"/>
                <a:gd name="textAreaRight" fmla="*/ 611280 w 610920"/>
                <a:gd name="textAreaTop" fmla="*/ 0 h 985320"/>
                <a:gd name="textAreaBottom" fmla="*/ 985680 h 985320"/>
              </a:gdLst>
              <a:ahLst/>
              <a:rect l="textAreaLeft" t="textAreaTop" r="textAreaRight" b="textAreaBottom"/>
              <a:pathLst>
                <a:path w="300" h="484">
                  <a:moveTo>
                    <a:pt x="0" y="101"/>
                  </a:moveTo>
                  <a:lnTo>
                    <a:pt x="0" y="0"/>
                  </a:lnTo>
                  <a:lnTo>
                    <a:pt x="300" y="0"/>
                  </a:lnTo>
                  <a:lnTo>
                    <a:pt x="300" y="484"/>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746" name="Freeform 188"/>
            <p:cNvSpPr/>
            <p:nvPr/>
          </p:nvSpPr>
          <p:spPr>
            <a:xfrm>
              <a:off x="7513560" y="5643720"/>
              <a:ext cx="680760" cy="1083960"/>
            </a:xfrm>
            <a:custGeom>
              <a:avLst/>
              <a:gdLst>
                <a:gd name="textAreaLeft" fmla="*/ 0 w 680760"/>
                <a:gd name="textAreaRight" fmla="*/ 681120 w 680760"/>
                <a:gd name="textAreaTop" fmla="*/ 0 h 1083960"/>
                <a:gd name="textAreaBottom" fmla="*/ 1084320 h 1083960"/>
              </a:gdLst>
              <a:ahLst/>
              <a:rect l="textAreaLeft" t="textAreaTop" r="textAreaRight" b="textAreaBottom"/>
              <a:pathLst>
                <a:path w="334" h="532">
                  <a:moveTo>
                    <a:pt x="0" y="208"/>
                  </a:moveTo>
                  <a:lnTo>
                    <a:pt x="0" y="0"/>
                  </a:lnTo>
                  <a:lnTo>
                    <a:pt x="334" y="0"/>
                  </a:lnTo>
                  <a:lnTo>
                    <a:pt x="334" y="532"/>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747" name="Freeform 189"/>
            <p:cNvSpPr/>
            <p:nvPr/>
          </p:nvSpPr>
          <p:spPr>
            <a:xfrm>
              <a:off x="4649760" y="3252960"/>
              <a:ext cx="3198600" cy="2488680"/>
            </a:xfrm>
            <a:custGeom>
              <a:avLst/>
              <a:gdLst>
                <a:gd name="textAreaLeft" fmla="*/ 0 w 3198600"/>
                <a:gd name="textAreaRight" fmla="*/ 3198960 w 3198600"/>
                <a:gd name="textAreaTop" fmla="*/ 0 h 2488680"/>
                <a:gd name="textAreaBottom" fmla="*/ 2489040 h 2488680"/>
              </a:gdLst>
              <a:ahLst/>
              <a:rect l="textAreaLeft" t="textAreaTop" r="textAreaRight" b="textAreaBottom"/>
              <a:pathLst>
                <a:path w="1570" h="1222">
                  <a:moveTo>
                    <a:pt x="1570" y="1174"/>
                  </a:moveTo>
                  <a:lnTo>
                    <a:pt x="1570" y="0"/>
                  </a:lnTo>
                  <a:lnTo>
                    <a:pt x="0" y="0"/>
                  </a:lnTo>
                  <a:lnTo>
                    <a:pt x="0" y="1222"/>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748" name="Freeform 190"/>
            <p:cNvSpPr/>
            <p:nvPr/>
          </p:nvSpPr>
          <p:spPr>
            <a:xfrm>
              <a:off x="6254640" y="2505240"/>
              <a:ext cx="2171520" cy="4222440"/>
            </a:xfrm>
            <a:custGeom>
              <a:avLst/>
              <a:gdLst>
                <a:gd name="textAreaLeft" fmla="*/ 0 w 2171520"/>
                <a:gd name="textAreaRight" fmla="*/ 2171880 w 2171520"/>
                <a:gd name="textAreaTop" fmla="*/ 0 h 4222440"/>
                <a:gd name="textAreaBottom" fmla="*/ 4222800 h 4222440"/>
              </a:gdLst>
              <a:ahLst/>
              <a:rect l="textAreaLeft" t="textAreaTop" r="textAreaRight" b="textAreaBottom"/>
              <a:pathLst>
                <a:path w="1066" h="2073">
                  <a:moveTo>
                    <a:pt x="0" y="367"/>
                  </a:moveTo>
                  <a:lnTo>
                    <a:pt x="0" y="0"/>
                  </a:lnTo>
                  <a:lnTo>
                    <a:pt x="1066" y="0"/>
                  </a:lnTo>
                  <a:lnTo>
                    <a:pt x="1066" y="2073"/>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749" name="Line 191"/>
            <p:cNvSpPr/>
            <p:nvPr/>
          </p:nvSpPr>
          <p:spPr>
            <a:xfrm>
              <a:off x="1690560" y="6743520"/>
              <a:ext cx="6807240" cy="360"/>
            </a:xfrm>
            <a:prstGeom prst="line">
              <a:avLst/>
            </a:prstGeom>
            <a:ln w="60325">
              <a:solidFill>
                <a:srgbClr val="ffffff"/>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sp>
        <p:nvSpPr>
          <p:cNvPr id="750" name="Text Box 192"/>
          <p:cNvSpPr/>
          <p:nvPr/>
        </p:nvSpPr>
        <p:spPr>
          <a:xfrm>
            <a:off x="835560" y="5489640"/>
            <a:ext cx="107712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Outlier</a:t>
            </a:r>
            <a:endParaRPr b="0" lang="en-GB" sz="2400" spc="-1" strike="noStrike">
              <a:solidFill>
                <a:srgbClr val="000000"/>
              </a:solidFill>
              <a:latin typeface="Arial"/>
            </a:endParaRPr>
          </a:p>
        </p:txBody>
      </p:sp>
      <p:sp>
        <p:nvSpPr>
          <p:cNvPr id="751" name="Text Box 193"/>
          <p:cNvSpPr/>
          <p:nvPr/>
        </p:nvSpPr>
        <p:spPr>
          <a:xfrm>
            <a:off x="209520" y="743040"/>
            <a:ext cx="8578440" cy="51624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800" spc="-1" strike="noStrike">
                <a:solidFill>
                  <a:srgbClr val="000000"/>
                </a:solidFill>
                <a:latin typeface="Arial"/>
                <a:ea typeface="ＭＳ Ｐゴシック"/>
              </a:rPr>
              <a:t>One potential use of a dendrogram: detecting outliers</a:t>
            </a:r>
            <a:endParaRPr b="0" lang="en-GB" sz="2800" spc="-1" strike="noStrike">
              <a:solidFill>
                <a:srgbClr val="000000"/>
              </a:solidFill>
              <a:latin typeface="Arial"/>
            </a:endParaRPr>
          </a:p>
        </p:txBody>
      </p:sp>
      <p:sp>
        <p:nvSpPr>
          <p:cNvPr id="752" name="Text Box 194"/>
          <p:cNvSpPr/>
          <p:nvPr/>
        </p:nvSpPr>
        <p:spPr>
          <a:xfrm>
            <a:off x="368280" y="1424160"/>
            <a:ext cx="6081480" cy="69948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2000" spc="-1" strike="noStrike">
                <a:solidFill>
                  <a:srgbClr val="000000"/>
                </a:solidFill>
                <a:latin typeface="Arial"/>
                <a:ea typeface="ＭＳ Ｐゴシック"/>
              </a:rPr>
              <a:t>The single isolated branch is suggestive of a data point that is very different to all others</a:t>
            </a:r>
            <a:endParaRPr b="0" lang="en-GB" sz="2000" spc="-1" strike="noStrike">
              <a:solidFill>
                <a:srgbClr val="000000"/>
              </a:solidFill>
              <a:latin typeface="Arial"/>
            </a:endParaRPr>
          </a:p>
        </p:txBody>
      </p:sp>
      <p:sp>
        <p:nvSpPr>
          <p:cNvPr id="753" name="Line 195"/>
          <p:cNvSpPr/>
          <p:nvPr/>
        </p:nvSpPr>
        <p:spPr>
          <a:xfrm>
            <a:off x="6122880" y="1777680"/>
            <a:ext cx="685800" cy="609840"/>
          </a:xfrm>
          <a:prstGeom prst="line">
            <a:avLst/>
          </a:prstGeom>
          <a:ln w="25400">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754" name="Line 196"/>
          <p:cNvSpPr/>
          <p:nvPr/>
        </p:nvSpPr>
        <p:spPr>
          <a:xfrm flipV="1">
            <a:off x="1949400" y="5227560"/>
            <a:ext cx="647640" cy="457200"/>
          </a:xfrm>
          <a:prstGeom prst="line">
            <a:avLst/>
          </a:prstGeom>
          <a:ln w="25400">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755" name="TextBox 196"/>
          <p:cNvSpPr/>
          <p:nvPr/>
        </p:nvSpPr>
        <p:spPr>
          <a:xfrm>
            <a:off x="4867200" y="3160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56" name="PlaceHolder 1"/>
          <p:cNvSpPr>
            <a:spLocks noGrp="1"/>
          </p:cNvSpPr>
          <p:nvPr>
            <p:ph type="title"/>
          </p:nvPr>
        </p:nvSpPr>
        <p:spPr>
          <a:xfrm>
            <a:off x="76320" y="0"/>
            <a:ext cx="8915040" cy="1142640"/>
          </a:xfrm>
          <a:prstGeom prst="rect">
            <a:avLst/>
          </a:prstGeom>
          <a:noFill/>
          <a:ln w="0">
            <a:noFill/>
          </a:ln>
        </p:spPr>
        <p:txBody>
          <a:bodyPr anchor="ctr">
            <a:noAutofit/>
          </a:bodyPr>
          <a:p>
            <a:pPr indent="0" algn="ctr">
              <a:lnSpc>
                <a:spcPct val="100000"/>
              </a:lnSpc>
              <a:buNone/>
            </a:pPr>
            <a:r>
              <a:rPr b="0" lang="en-US" sz="4400" spc="-1" strike="noStrike">
                <a:solidFill>
                  <a:srgbClr val="000000"/>
                </a:solidFill>
                <a:latin typeface="Calibri"/>
              </a:rPr>
              <a:t>Hierarchical Clustering</a:t>
            </a:r>
            <a:endParaRPr b="0" lang="en-US" sz="4400" spc="-1" strike="noStrike">
              <a:solidFill>
                <a:srgbClr val="000000"/>
              </a:solidFill>
              <a:latin typeface="Calibri"/>
            </a:endParaRPr>
          </a:p>
        </p:txBody>
      </p:sp>
      <p:grpSp>
        <p:nvGrpSpPr>
          <p:cNvPr id="757" name="Group 1027"/>
          <p:cNvGrpSpPr/>
          <p:nvPr/>
        </p:nvGrpSpPr>
        <p:grpSpPr>
          <a:xfrm>
            <a:off x="565200" y="4042080"/>
            <a:ext cx="3587400" cy="2549160"/>
            <a:chOff x="565200" y="4042080"/>
            <a:chExt cx="3587400" cy="2549160"/>
          </a:xfrm>
        </p:grpSpPr>
        <p:pic>
          <p:nvPicPr>
            <p:cNvPr id="758" name="Picture 1028" descr="Edna Krabappel"/>
            <p:cNvPicPr/>
            <p:nvPr/>
          </p:nvPicPr>
          <p:blipFill>
            <a:blip r:embed="rId1"/>
            <a:stretch/>
          </p:blipFill>
          <p:spPr>
            <a:xfrm>
              <a:off x="565200" y="5314320"/>
              <a:ext cx="562320" cy="1217520"/>
            </a:xfrm>
            <a:prstGeom prst="rect">
              <a:avLst/>
            </a:prstGeom>
            <a:ln w="0">
              <a:noFill/>
            </a:ln>
          </p:spPr>
        </p:pic>
        <p:pic>
          <p:nvPicPr>
            <p:cNvPr id="759" name="Picture 1029" descr=""/>
            <p:cNvPicPr/>
            <p:nvPr/>
          </p:nvPicPr>
          <p:blipFill>
            <a:blip r:embed="rId2"/>
            <a:stretch/>
          </p:blipFill>
          <p:spPr>
            <a:xfrm>
              <a:off x="1312920" y="5743080"/>
              <a:ext cx="343440" cy="779760"/>
            </a:xfrm>
            <a:prstGeom prst="rect">
              <a:avLst/>
            </a:prstGeom>
            <a:ln w="0">
              <a:noFill/>
            </a:ln>
          </p:spPr>
        </p:pic>
        <p:pic>
          <p:nvPicPr>
            <p:cNvPr id="760" name="Picture 1030" descr="C:\Documents and Settings\eamonn\Desktop\bios_family_marge.gif"/>
            <p:cNvPicPr/>
            <p:nvPr/>
          </p:nvPicPr>
          <p:blipFill>
            <a:blip r:embed="rId3"/>
            <a:stretch/>
          </p:blipFill>
          <p:spPr>
            <a:xfrm>
              <a:off x="1795320" y="5133600"/>
              <a:ext cx="473040" cy="1457640"/>
            </a:xfrm>
            <a:prstGeom prst="rect">
              <a:avLst/>
            </a:prstGeom>
            <a:ln w="0">
              <a:noFill/>
            </a:ln>
          </p:spPr>
        </p:pic>
        <p:grpSp>
          <p:nvGrpSpPr>
            <p:cNvPr id="761" name="Group 1031"/>
            <p:cNvGrpSpPr/>
            <p:nvPr/>
          </p:nvGrpSpPr>
          <p:grpSpPr>
            <a:xfrm>
              <a:off x="2537640" y="5387040"/>
              <a:ext cx="1614960" cy="1150560"/>
              <a:chOff x="2537640" y="5387040"/>
              <a:chExt cx="1614960" cy="1150560"/>
            </a:xfrm>
          </p:grpSpPr>
          <p:pic>
            <p:nvPicPr>
              <p:cNvPr id="762" name="Picture 1032" descr=""/>
              <p:cNvPicPr/>
              <p:nvPr/>
            </p:nvPicPr>
            <p:blipFill>
              <a:blip r:embed="rId4"/>
              <a:stretch/>
            </p:blipFill>
            <p:spPr>
              <a:xfrm>
                <a:off x="2537640" y="5387040"/>
                <a:ext cx="643320" cy="1150560"/>
              </a:xfrm>
              <a:prstGeom prst="rect">
                <a:avLst/>
              </a:prstGeom>
              <a:ln w="0">
                <a:noFill/>
              </a:ln>
            </p:spPr>
          </p:pic>
          <p:pic>
            <p:nvPicPr>
              <p:cNvPr id="763" name="Picture 1033" descr=""/>
              <p:cNvPicPr/>
              <p:nvPr/>
            </p:nvPicPr>
            <p:blipFill>
              <a:blip r:embed="rId5"/>
              <a:stretch/>
            </p:blipFill>
            <p:spPr>
              <a:xfrm>
                <a:off x="3327480" y="5421240"/>
                <a:ext cx="825120" cy="1090440"/>
              </a:xfrm>
              <a:prstGeom prst="rect">
                <a:avLst/>
              </a:prstGeom>
              <a:ln w="0">
                <a:noFill/>
              </a:ln>
            </p:spPr>
          </p:pic>
        </p:grpSp>
        <p:sp>
          <p:nvSpPr>
            <p:cNvPr id="764" name="Line 1034"/>
            <p:cNvSpPr/>
            <p:nvPr/>
          </p:nvSpPr>
          <p:spPr>
            <a:xfrm flipV="1">
              <a:off x="740160" y="4202280"/>
              <a:ext cx="360" cy="10080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765" name="Line 1035"/>
            <p:cNvSpPr/>
            <p:nvPr/>
          </p:nvSpPr>
          <p:spPr>
            <a:xfrm flipV="1">
              <a:off x="3714120" y="5009400"/>
              <a:ext cx="360" cy="20664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766" name="Line 1036"/>
            <p:cNvSpPr/>
            <p:nvPr/>
          </p:nvSpPr>
          <p:spPr>
            <a:xfrm flipV="1">
              <a:off x="2941560" y="5009400"/>
              <a:ext cx="360" cy="20664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767" name="Line 1037"/>
            <p:cNvSpPr/>
            <p:nvPr/>
          </p:nvSpPr>
          <p:spPr>
            <a:xfrm flipH="1">
              <a:off x="2934720" y="5009400"/>
              <a:ext cx="7848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768" name="Line 1038"/>
            <p:cNvSpPr/>
            <p:nvPr/>
          </p:nvSpPr>
          <p:spPr>
            <a:xfrm flipH="1">
              <a:off x="1787400" y="4499280"/>
              <a:ext cx="154476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769" name="Line 1039"/>
            <p:cNvSpPr/>
            <p:nvPr/>
          </p:nvSpPr>
          <p:spPr>
            <a:xfrm flipV="1">
              <a:off x="3326040" y="4504320"/>
              <a:ext cx="360" cy="51012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770" name="Line 1040"/>
            <p:cNvSpPr/>
            <p:nvPr/>
          </p:nvSpPr>
          <p:spPr>
            <a:xfrm flipV="1">
              <a:off x="2514600" y="4199400"/>
              <a:ext cx="360" cy="29592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nvGrpSpPr>
            <p:cNvPr id="771" name="Group 1041"/>
            <p:cNvGrpSpPr/>
            <p:nvPr/>
          </p:nvGrpSpPr>
          <p:grpSpPr>
            <a:xfrm>
              <a:off x="1414440" y="4788360"/>
              <a:ext cx="784800" cy="420840"/>
              <a:chOff x="1414440" y="4788360"/>
              <a:chExt cx="784800" cy="420840"/>
            </a:xfrm>
          </p:grpSpPr>
          <p:sp>
            <p:nvSpPr>
              <p:cNvPr id="772" name="Line 1042"/>
              <p:cNvSpPr/>
              <p:nvPr/>
            </p:nvSpPr>
            <p:spPr>
              <a:xfrm flipV="1">
                <a:off x="2193480" y="4788360"/>
                <a:ext cx="360" cy="42084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773" name="Line 1043"/>
              <p:cNvSpPr/>
              <p:nvPr/>
            </p:nvSpPr>
            <p:spPr>
              <a:xfrm flipV="1">
                <a:off x="1421280" y="4788360"/>
                <a:ext cx="360" cy="42084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774" name="Line 1044"/>
              <p:cNvSpPr/>
              <p:nvPr/>
            </p:nvSpPr>
            <p:spPr>
              <a:xfrm flipH="1">
                <a:off x="1414440" y="4788360"/>
                <a:ext cx="7848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sp>
          <p:nvSpPr>
            <p:cNvPr id="775" name="Line 1045"/>
            <p:cNvSpPr/>
            <p:nvPr/>
          </p:nvSpPr>
          <p:spPr>
            <a:xfrm flipV="1">
              <a:off x="1788480" y="4504680"/>
              <a:ext cx="360" cy="28800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776" name="Line 1046"/>
            <p:cNvSpPr/>
            <p:nvPr/>
          </p:nvSpPr>
          <p:spPr>
            <a:xfrm flipH="1">
              <a:off x="738000" y="4204440"/>
              <a:ext cx="17658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777" name="Line 1047"/>
            <p:cNvSpPr/>
            <p:nvPr/>
          </p:nvSpPr>
          <p:spPr>
            <a:xfrm flipV="1">
              <a:off x="1637280" y="4042080"/>
              <a:ext cx="360" cy="15516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sp>
        <p:nvSpPr>
          <p:cNvPr id="778" name="Text Box 1048"/>
          <p:cNvSpPr/>
          <p:nvPr/>
        </p:nvSpPr>
        <p:spPr>
          <a:xfrm>
            <a:off x="201600" y="1303200"/>
            <a:ext cx="3850920" cy="2830680"/>
          </a:xfrm>
          <a:prstGeom prst="rect">
            <a:avLst/>
          </a:prstGeom>
          <a:noFill/>
          <a:ln w="0">
            <a:noFill/>
          </a:ln>
        </p:spPr>
        <p:style>
          <a:lnRef idx="0"/>
          <a:fillRef idx="0"/>
          <a:effectRef idx="0"/>
          <a:fontRef idx="minor"/>
        </p:style>
        <p:txBody>
          <a:bodyPr lIns="90000" rIns="90000" tIns="45000" bIns="45000" anchor="t">
            <a:spAutoFit/>
          </a:bodyPr>
          <a:p>
            <a:pPr marL="457200" indent="-457200">
              <a:lnSpc>
                <a:spcPct val="100000"/>
              </a:lnSpc>
              <a:tabLst>
                <a:tab algn="l" pos="0"/>
              </a:tabLst>
            </a:pPr>
            <a:r>
              <a:rPr b="0" lang="en-US" sz="1800" spc="-1" strike="noStrike">
                <a:solidFill>
                  <a:srgbClr val="000000"/>
                </a:solidFill>
                <a:latin typeface="Times New Roman"/>
                <a:ea typeface="ＭＳ Ｐゴシック"/>
              </a:rPr>
              <a:t>The number of dendrograms with </a:t>
            </a:r>
            <a:r>
              <a:rPr b="0" i="1" lang="en-US" sz="1800" spc="-1" strike="noStrike">
                <a:solidFill>
                  <a:srgbClr val="000000"/>
                </a:solidFill>
                <a:latin typeface="Times New Roman"/>
                <a:ea typeface="ＭＳ Ｐゴシック"/>
              </a:rPr>
              <a:t>n</a:t>
            </a:r>
            <a:r>
              <a:rPr b="0" lang="en-US" sz="1800" spc="-1" strike="noStrike">
                <a:solidFill>
                  <a:srgbClr val="000000"/>
                </a:solidFill>
                <a:latin typeface="Times New Roman"/>
                <a:ea typeface="ＭＳ Ｐゴシック"/>
              </a:rPr>
              <a:t> leafs  = (2</a:t>
            </a:r>
            <a:r>
              <a:rPr b="0" i="1" lang="en-US" sz="1800" spc="-1" strike="noStrike">
                <a:solidFill>
                  <a:srgbClr val="000000"/>
                </a:solidFill>
                <a:latin typeface="Times New Roman"/>
                <a:ea typeface="ＭＳ Ｐゴシック"/>
              </a:rPr>
              <a:t>n</a:t>
            </a:r>
            <a:r>
              <a:rPr b="0" lang="en-US" sz="1800" spc="-1" strike="noStrike">
                <a:solidFill>
                  <a:srgbClr val="000000"/>
                </a:solidFill>
                <a:latin typeface="Times New Roman"/>
                <a:ea typeface="ＭＳ Ｐゴシック"/>
              </a:rPr>
              <a:t> -3)!/[(2</a:t>
            </a:r>
            <a:r>
              <a:rPr b="0" lang="en-US" sz="1800" spc="-1" strike="noStrike" baseline="30000">
                <a:solidFill>
                  <a:srgbClr val="000000"/>
                </a:solidFill>
                <a:latin typeface="Times New Roman"/>
                <a:ea typeface="ＭＳ Ｐゴシック"/>
              </a:rPr>
              <a:t>(</a:t>
            </a:r>
            <a:r>
              <a:rPr b="0" i="1" lang="en-US" sz="1800" spc="-1" strike="noStrike" baseline="30000">
                <a:solidFill>
                  <a:srgbClr val="000000"/>
                </a:solidFill>
                <a:latin typeface="Times New Roman"/>
                <a:ea typeface="ＭＳ Ｐゴシック"/>
              </a:rPr>
              <a:t>n </a:t>
            </a:r>
            <a:r>
              <a:rPr b="0" lang="en-US" sz="1800" spc="-1" strike="noStrike" baseline="30000">
                <a:solidFill>
                  <a:srgbClr val="000000"/>
                </a:solidFill>
                <a:latin typeface="Times New Roman"/>
                <a:ea typeface="ＭＳ Ｐゴシック"/>
              </a:rPr>
              <a:t>-2)</a:t>
            </a:r>
            <a:r>
              <a:rPr b="0" lang="en-US" sz="1800" spc="-1" strike="noStrike">
                <a:solidFill>
                  <a:srgbClr val="000000"/>
                </a:solidFill>
                <a:latin typeface="Times New Roman"/>
                <a:ea typeface="ＭＳ Ｐゴシック"/>
              </a:rPr>
              <a:t>) (</a:t>
            </a:r>
            <a:r>
              <a:rPr b="0" i="1" lang="en-US" sz="1800" spc="-1" strike="noStrike">
                <a:solidFill>
                  <a:srgbClr val="000000"/>
                </a:solidFill>
                <a:latin typeface="Times New Roman"/>
                <a:ea typeface="ＭＳ Ｐゴシック"/>
              </a:rPr>
              <a:t>n </a:t>
            </a:r>
            <a:r>
              <a:rPr b="0" lang="en-US" sz="1800" spc="-1" strike="noStrike">
                <a:solidFill>
                  <a:srgbClr val="000000"/>
                </a:solidFill>
                <a:latin typeface="Times New Roman"/>
                <a:ea typeface="ＭＳ Ｐゴシック"/>
              </a:rPr>
              <a:t>-2)!]</a:t>
            </a:r>
            <a:endParaRPr b="0" lang="en-GB" sz="1800" spc="-1" strike="noStrike">
              <a:solidFill>
                <a:srgbClr val="000000"/>
              </a:solidFill>
              <a:latin typeface="Arial"/>
            </a:endParaRPr>
          </a:p>
          <a:p>
            <a:pPr marL="457200" indent="-457200">
              <a:lnSpc>
                <a:spcPct val="100000"/>
              </a:lnSpc>
              <a:tabLst>
                <a:tab algn="l" pos="0"/>
              </a:tabLst>
            </a:pPr>
            <a:endParaRPr b="0" lang="en-GB" sz="1800" spc="-1" strike="noStrike">
              <a:solidFill>
                <a:srgbClr val="000000"/>
              </a:solidFill>
              <a:latin typeface="Arial"/>
            </a:endParaRPr>
          </a:p>
          <a:p>
            <a:pPr marL="457200" indent="-457200">
              <a:lnSpc>
                <a:spcPct val="100000"/>
              </a:lnSpc>
              <a:tabLst>
                <a:tab algn="l" pos="0"/>
              </a:tabLst>
            </a:pPr>
            <a:r>
              <a:rPr b="0" lang="en-US" sz="1400" spc="-1" strike="noStrike">
                <a:solidFill>
                  <a:srgbClr val="000000"/>
                </a:solidFill>
                <a:latin typeface="Times New Roman"/>
                <a:ea typeface="ＭＳ Ｐゴシック"/>
              </a:rPr>
              <a:t>Number </a:t>
            </a:r>
            <a:r>
              <a:rPr b="0" lang="en-US" sz="1400" spc="-1" strike="noStrike">
                <a:solidFill>
                  <a:srgbClr val="000000"/>
                </a:solidFill>
                <a:latin typeface="Times New Roman"/>
                <a:ea typeface="ＭＳ Ｐゴシック"/>
              </a:rPr>
              <a:t>	</a:t>
            </a:r>
            <a:r>
              <a:rPr b="0" lang="en-US" sz="1400" spc="-1" strike="noStrike">
                <a:solidFill>
                  <a:srgbClr val="000000"/>
                </a:solidFill>
                <a:latin typeface="Times New Roman"/>
                <a:ea typeface="ＭＳ Ｐゴシック"/>
              </a:rPr>
              <a:t>Number of Possible</a:t>
            </a:r>
            <a:endParaRPr b="0" lang="en-GB" sz="1400" spc="-1" strike="noStrike">
              <a:solidFill>
                <a:srgbClr val="000000"/>
              </a:solidFill>
              <a:latin typeface="Arial"/>
            </a:endParaRPr>
          </a:p>
          <a:p>
            <a:pPr marL="457200" indent="-457200">
              <a:lnSpc>
                <a:spcPct val="100000"/>
              </a:lnSpc>
              <a:tabLst>
                <a:tab algn="l" pos="0"/>
              </a:tabLst>
            </a:pPr>
            <a:r>
              <a:rPr b="0" lang="en-US" sz="1400" spc="-1" strike="noStrike">
                <a:solidFill>
                  <a:srgbClr val="000000"/>
                </a:solidFill>
                <a:latin typeface="Times New Roman"/>
                <a:ea typeface="ＭＳ Ｐゴシック"/>
              </a:rPr>
              <a:t>of Leafs</a:t>
            </a:r>
            <a:r>
              <a:rPr b="0" lang="en-US" sz="1400" spc="-1" strike="noStrike">
                <a:solidFill>
                  <a:srgbClr val="000000"/>
                </a:solidFill>
                <a:latin typeface="Times New Roman"/>
                <a:ea typeface="ＭＳ Ｐゴシック"/>
              </a:rPr>
              <a:t>	</a:t>
            </a:r>
            <a:r>
              <a:rPr b="0" lang="en-US" sz="1400" spc="-1" strike="noStrike">
                <a:solidFill>
                  <a:srgbClr val="000000"/>
                </a:solidFill>
                <a:latin typeface="Times New Roman"/>
                <a:ea typeface="ＭＳ Ｐゴシック"/>
              </a:rPr>
              <a:t>Dendrograms </a:t>
            </a:r>
            <a:endParaRPr b="0" lang="en-GB" sz="1400" spc="-1" strike="noStrike">
              <a:solidFill>
                <a:srgbClr val="000000"/>
              </a:solidFill>
              <a:latin typeface="Arial"/>
            </a:endParaRPr>
          </a:p>
          <a:p>
            <a:pPr marL="457200" indent="-457200">
              <a:lnSpc>
                <a:spcPct val="100000"/>
              </a:lnSpc>
              <a:tabLst>
                <a:tab algn="l" pos="0"/>
              </a:tabLst>
            </a:pPr>
            <a:r>
              <a:rPr b="0" lang="en-US" sz="1400" spc="-1" strike="noStrike">
                <a:solidFill>
                  <a:srgbClr val="000000"/>
                </a:solidFill>
                <a:latin typeface="Times New Roman"/>
                <a:ea typeface="ＭＳ Ｐゴシック"/>
              </a:rPr>
              <a:t>2</a:t>
            </a:r>
            <a:r>
              <a:rPr b="0" lang="en-US" sz="1400" spc="-1" strike="noStrike">
                <a:solidFill>
                  <a:srgbClr val="000000"/>
                </a:solidFill>
                <a:latin typeface="Times New Roman"/>
                <a:ea typeface="ＭＳ Ｐゴシック"/>
              </a:rPr>
              <a:t>	</a:t>
            </a:r>
            <a:r>
              <a:rPr b="0" lang="en-US" sz="1400" spc="-1" strike="noStrike">
                <a:solidFill>
                  <a:srgbClr val="000000"/>
                </a:solidFill>
                <a:latin typeface="Times New Roman"/>
                <a:ea typeface="ＭＳ Ｐゴシック"/>
              </a:rPr>
              <a:t>	</a:t>
            </a:r>
            <a:r>
              <a:rPr b="0" lang="en-US" sz="1400" spc="-1" strike="noStrike">
                <a:solidFill>
                  <a:srgbClr val="000000"/>
                </a:solidFill>
                <a:latin typeface="Times New Roman"/>
                <a:ea typeface="ＭＳ Ｐゴシック"/>
              </a:rPr>
              <a:t>1</a:t>
            </a:r>
            <a:endParaRPr b="0" lang="en-GB" sz="1400" spc="-1" strike="noStrike">
              <a:solidFill>
                <a:srgbClr val="000000"/>
              </a:solidFill>
              <a:latin typeface="Arial"/>
            </a:endParaRPr>
          </a:p>
          <a:p>
            <a:pPr marL="457200" indent="-457200">
              <a:lnSpc>
                <a:spcPct val="100000"/>
              </a:lnSpc>
              <a:tabLst>
                <a:tab algn="l" pos="0"/>
              </a:tabLst>
            </a:pPr>
            <a:r>
              <a:rPr b="0" lang="en-US" sz="1400" spc="-1" strike="noStrike">
                <a:solidFill>
                  <a:srgbClr val="000000"/>
                </a:solidFill>
                <a:latin typeface="Times New Roman"/>
                <a:ea typeface="ＭＳ Ｐゴシック"/>
              </a:rPr>
              <a:t>3</a:t>
            </a:r>
            <a:r>
              <a:rPr b="0" lang="en-US" sz="1400" spc="-1" strike="noStrike">
                <a:solidFill>
                  <a:srgbClr val="000000"/>
                </a:solidFill>
                <a:latin typeface="Times New Roman"/>
                <a:ea typeface="ＭＳ Ｐゴシック"/>
              </a:rPr>
              <a:t>	</a:t>
            </a:r>
            <a:r>
              <a:rPr b="0" lang="en-US" sz="1400" spc="-1" strike="noStrike">
                <a:solidFill>
                  <a:srgbClr val="000000"/>
                </a:solidFill>
                <a:latin typeface="Times New Roman"/>
                <a:ea typeface="ＭＳ Ｐゴシック"/>
              </a:rPr>
              <a:t>	</a:t>
            </a:r>
            <a:r>
              <a:rPr b="0" lang="en-US" sz="1400" spc="-1" strike="noStrike">
                <a:solidFill>
                  <a:srgbClr val="000000"/>
                </a:solidFill>
                <a:latin typeface="Times New Roman"/>
                <a:ea typeface="ＭＳ Ｐゴシック"/>
              </a:rPr>
              <a:t>3</a:t>
            </a:r>
            <a:endParaRPr b="0" lang="en-GB" sz="1400" spc="-1" strike="noStrike">
              <a:solidFill>
                <a:srgbClr val="000000"/>
              </a:solidFill>
              <a:latin typeface="Arial"/>
            </a:endParaRPr>
          </a:p>
          <a:p>
            <a:pPr marL="457200" indent="-457200">
              <a:lnSpc>
                <a:spcPct val="100000"/>
              </a:lnSpc>
              <a:tabLst>
                <a:tab algn="l" pos="0"/>
              </a:tabLst>
            </a:pPr>
            <a:r>
              <a:rPr b="0" lang="en-US" sz="1400" spc="-1" strike="noStrike">
                <a:solidFill>
                  <a:srgbClr val="000000"/>
                </a:solidFill>
                <a:latin typeface="Times New Roman"/>
                <a:ea typeface="ＭＳ Ｐゴシック"/>
              </a:rPr>
              <a:t>4</a:t>
            </a:r>
            <a:r>
              <a:rPr b="0" lang="en-US" sz="1400" spc="-1" strike="noStrike">
                <a:solidFill>
                  <a:srgbClr val="000000"/>
                </a:solidFill>
                <a:latin typeface="Times New Roman"/>
                <a:ea typeface="ＭＳ Ｐゴシック"/>
              </a:rPr>
              <a:t>	</a:t>
            </a:r>
            <a:r>
              <a:rPr b="0" lang="en-US" sz="1400" spc="-1" strike="noStrike">
                <a:solidFill>
                  <a:srgbClr val="000000"/>
                </a:solidFill>
                <a:latin typeface="Times New Roman"/>
                <a:ea typeface="ＭＳ Ｐゴシック"/>
              </a:rPr>
              <a:t>	</a:t>
            </a:r>
            <a:r>
              <a:rPr b="0" lang="en-US" sz="1400" spc="-1" strike="noStrike">
                <a:solidFill>
                  <a:srgbClr val="000000"/>
                </a:solidFill>
                <a:latin typeface="Times New Roman"/>
                <a:ea typeface="ＭＳ Ｐゴシック"/>
              </a:rPr>
              <a:t>15</a:t>
            </a:r>
            <a:endParaRPr b="0" lang="en-GB" sz="1400" spc="-1" strike="noStrike">
              <a:solidFill>
                <a:srgbClr val="000000"/>
              </a:solidFill>
              <a:latin typeface="Arial"/>
            </a:endParaRPr>
          </a:p>
          <a:p>
            <a:pPr marL="457200" indent="-457200">
              <a:lnSpc>
                <a:spcPct val="100000"/>
              </a:lnSpc>
              <a:tabLst>
                <a:tab algn="l" pos="0"/>
              </a:tabLst>
            </a:pPr>
            <a:r>
              <a:rPr b="0" lang="en-US" sz="1400" spc="-1" strike="noStrike">
                <a:solidFill>
                  <a:srgbClr val="000000"/>
                </a:solidFill>
                <a:latin typeface="Times New Roman"/>
                <a:ea typeface="ＭＳ Ｐゴシック"/>
              </a:rPr>
              <a:t>5</a:t>
            </a:r>
            <a:r>
              <a:rPr b="0" lang="en-US" sz="1400" spc="-1" strike="noStrike">
                <a:solidFill>
                  <a:srgbClr val="000000"/>
                </a:solidFill>
                <a:latin typeface="Times New Roman"/>
                <a:ea typeface="ＭＳ Ｐゴシック"/>
              </a:rPr>
              <a:t>	</a:t>
            </a:r>
            <a:r>
              <a:rPr b="0" lang="en-US" sz="1400" spc="-1" strike="noStrike">
                <a:solidFill>
                  <a:srgbClr val="000000"/>
                </a:solidFill>
                <a:latin typeface="Times New Roman"/>
                <a:ea typeface="ＭＳ Ｐゴシック"/>
              </a:rPr>
              <a:t>	</a:t>
            </a:r>
            <a:r>
              <a:rPr b="0" lang="en-US" sz="1400" spc="-1" strike="noStrike">
                <a:solidFill>
                  <a:srgbClr val="000000"/>
                </a:solidFill>
                <a:latin typeface="Times New Roman"/>
                <a:ea typeface="ＭＳ Ｐゴシック"/>
              </a:rPr>
              <a:t>105</a:t>
            </a:r>
            <a:endParaRPr b="0" lang="en-GB" sz="1400" spc="-1" strike="noStrike">
              <a:solidFill>
                <a:srgbClr val="000000"/>
              </a:solidFill>
              <a:latin typeface="Arial"/>
            </a:endParaRPr>
          </a:p>
          <a:p>
            <a:pPr marL="457200" indent="-457200">
              <a:lnSpc>
                <a:spcPct val="100000"/>
              </a:lnSpc>
              <a:tabLst>
                <a:tab algn="l" pos="0"/>
              </a:tabLst>
            </a:pPr>
            <a:r>
              <a:rPr b="0" lang="en-US" sz="1400" spc="-1" strike="noStrike">
                <a:solidFill>
                  <a:srgbClr val="000000"/>
                </a:solidFill>
                <a:latin typeface="Times New Roman"/>
                <a:ea typeface="ＭＳ Ｐゴシック"/>
              </a:rPr>
              <a:t>...</a:t>
            </a:r>
            <a:r>
              <a:rPr b="0" lang="en-US" sz="1400" spc="-1" strike="noStrike">
                <a:solidFill>
                  <a:srgbClr val="000000"/>
                </a:solidFill>
                <a:latin typeface="Times New Roman"/>
                <a:ea typeface="ＭＳ Ｐゴシック"/>
              </a:rPr>
              <a:t>	</a:t>
            </a:r>
            <a:r>
              <a:rPr b="0" lang="en-US" sz="1400" spc="-1" strike="noStrike">
                <a:solidFill>
                  <a:srgbClr val="000000"/>
                </a:solidFill>
                <a:latin typeface="Times New Roman"/>
                <a:ea typeface="ＭＳ Ｐゴシック"/>
              </a:rPr>
              <a:t>	</a:t>
            </a:r>
            <a:r>
              <a:rPr b="0" lang="en-US" sz="1400" spc="-1" strike="noStrike">
                <a:solidFill>
                  <a:srgbClr val="000000"/>
                </a:solidFill>
                <a:latin typeface="Times New Roman"/>
                <a:ea typeface="ＭＳ Ｐゴシック"/>
              </a:rPr>
              <a:t>…</a:t>
            </a:r>
            <a:endParaRPr b="0" lang="en-GB" sz="1400" spc="-1" strike="noStrike">
              <a:solidFill>
                <a:srgbClr val="000000"/>
              </a:solidFill>
              <a:latin typeface="Arial"/>
            </a:endParaRPr>
          </a:p>
          <a:p>
            <a:pPr marL="457200" indent="-457200">
              <a:lnSpc>
                <a:spcPct val="100000"/>
              </a:lnSpc>
              <a:buClr>
                <a:srgbClr val="000000"/>
              </a:buClr>
              <a:buFont typeface="OpenSymbol"/>
              <a:buAutoNum type="arabicPlain" startAt="10"/>
              <a:tabLst>
                <a:tab algn="l" pos="0"/>
              </a:tabLst>
            </a:pPr>
            <a:r>
              <a:rPr b="0" lang="en-US" sz="1400" spc="-1" strike="noStrike">
                <a:solidFill>
                  <a:srgbClr val="000000"/>
                </a:solidFill>
                <a:latin typeface="Times New Roman"/>
                <a:ea typeface="ＭＳ Ｐゴシック"/>
              </a:rPr>
              <a:t> </a:t>
            </a:r>
            <a:r>
              <a:rPr b="0" lang="en-US" sz="1400" spc="-1" strike="noStrike">
                <a:solidFill>
                  <a:srgbClr val="000000"/>
                </a:solidFill>
                <a:latin typeface="Times New Roman"/>
                <a:ea typeface="ＭＳ Ｐゴシック"/>
              </a:rPr>
              <a:t>	</a:t>
            </a:r>
            <a:r>
              <a:rPr b="0" lang="en-US" sz="1400" spc="-1" strike="noStrike">
                <a:solidFill>
                  <a:srgbClr val="000000"/>
                </a:solidFill>
                <a:latin typeface="Times New Roman"/>
                <a:ea typeface="ＭＳ Ｐゴシック"/>
              </a:rPr>
              <a:t>34,459,425</a:t>
            </a:r>
            <a:endParaRPr b="0" lang="en-GB" sz="1400" spc="-1" strike="noStrike">
              <a:solidFill>
                <a:srgbClr val="000000"/>
              </a:solidFill>
              <a:latin typeface="Arial"/>
            </a:endParaRPr>
          </a:p>
          <a:p>
            <a:pPr marL="457200" indent="-457200">
              <a:lnSpc>
                <a:spcPct val="100000"/>
              </a:lnSpc>
              <a:tabLst>
                <a:tab algn="l" pos="0"/>
              </a:tabLst>
            </a:pPr>
            <a:endParaRPr b="0" lang="en-GB" sz="1400" spc="-1" strike="noStrike">
              <a:solidFill>
                <a:srgbClr val="000000"/>
              </a:solidFill>
              <a:latin typeface="Arial"/>
            </a:endParaRPr>
          </a:p>
        </p:txBody>
      </p:sp>
      <p:sp>
        <p:nvSpPr>
          <p:cNvPr id="779" name="Text Box 1049"/>
          <p:cNvSpPr/>
          <p:nvPr/>
        </p:nvSpPr>
        <p:spPr>
          <a:xfrm>
            <a:off x="4422600" y="1289160"/>
            <a:ext cx="4241520" cy="588312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2000" spc="-1" strike="noStrike">
                <a:solidFill>
                  <a:srgbClr val="000000"/>
                </a:solidFill>
                <a:latin typeface="Arial"/>
                <a:ea typeface="ＭＳ Ｐゴシック"/>
              </a:rPr>
              <a:t>Since we cannot test all possible trees we will have to heuristic search of all possible trees. We could do this..</a:t>
            </a:r>
            <a:endParaRPr b="0" lang="en-GB" sz="2000" spc="-1" strike="noStrike">
              <a:solidFill>
                <a:srgbClr val="000000"/>
              </a:solidFill>
              <a:latin typeface="Arial"/>
            </a:endParaRPr>
          </a:p>
          <a:p>
            <a:pPr>
              <a:lnSpc>
                <a:spcPct val="100000"/>
              </a:lnSpc>
            </a:pPr>
            <a:endParaRPr b="0" lang="en-GB" sz="2000" spc="-1" strike="noStrike">
              <a:solidFill>
                <a:srgbClr val="000000"/>
              </a:solidFill>
              <a:latin typeface="Arial"/>
            </a:endParaRPr>
          </a:p>
          <a:p>
            <a:pPr>
              <a:lnSpc>
                <a:spcPct val="100000"/>
              </a:lnSpc>
            </a:pPr>
            <a:r>
              <a:rPr b="1" lang="en-US" sz="2000" spc="-1" strike="noStrike">
                <a:solidFill>
                  <a:srgbClr val="000000"/>
                </a:solidFill>
                <a:latin typeface="Arial"/>
                <a:ea typeface="ＭＳ Ｐゴシック"/>
              </a:rPr>
              <a:t>Bottom-Up (</a:t>
            </a:r>
            <a:r>
              <a:rPr b="1" lang="en-US" sz="2000" spc="-1" strike="noStrike">
                <a:solidFill>
                  <a:srgbClr val="000000"/>
                </a:solidFill>
                <a:latin typeface="Arial"/>
                <a:ea typeface="SimSun"/>
              </a:rPr>
              <a:t>agglomerative</a:t>
            </a:r>
            <a:r>
              <a:rPr b="1" lang="en-US" sz="2000" spc="-1" strike="noStrike">
                <a:solidFill>
                  <a:srgbClr val="000000"/>
                </a:solidFill>
                <a:latin typeface="Arial"/>
                <a:ea typeface="ＭＳ Ｐゴシック"/>
              </a:rPr>
              <a:t>):</a:t>
            </a:r>
            <a:r>
              <a:rPr b="0" lang="en-US" sz="2000" spc="-1" strike="noStrike">
                <a:solidFill>
                  <a:srgbClr val="000000"/>
                </a:solidFill>
                <a:latin typeface="Arial"/>
                <a:ea typeface="ＭＳ Ｐゴシック"/>
              </a:rPr>
              <a:t> Starting with each item in its own cluster, find the best pair to merge into a new cluster. Repeat until all clusters are fused together. </a:t>
            </a:r>
            <a:endParaRPr b="0" lang="en-GB" sz="2000" spc="-1" strike="noStrike">
              <a:solidFill>
                <a:srgbClr val="000000"/>
              </a:solidFill>
              <a:latin typeface="Arial"/>
            </a:endParaRPr>
          </a:p>
          <a:p>
            <a:pPr>
              <a:lnSpc>
                <a:spcPct val="100000"/>
              </a:lnSpc>
            </a:pPr>
            <a:endParaRPr b="0" lang="en-GB" sz="2000" spc="-1" strike="noStrike">
              <a:solidFill>
                <a:srgbClr val="000000"/>
              </a:solidFill>
              <a:latin typeface="Arial"/>
            </a:endParaRPr>
          </a:p>
          <a:p>
            <a:pPr>
              <a:lnSpc>
                <a:spcPct val="100000"/>
              </a:lnSpc>
            </a:pPr>
            <a:r>
              <a:rPr b="1" lang="en-US" sz="2000" spc="-1" strike="noStrike">
                <a:solidFill>
                  <a:srgbClr val="000000"/>
                </a:solidFill>
                <a:latin typeface="Arial"/>
                <a:ea typeface="ＭＳ Ｐゴシック"/>
              </a:rPr>
              <a:t>Top-Down (</a:t>
            </a:r>
            <a:r>
              <a:rPr b="1" lang="en-US" sz="2000" spc="-1" strike="noStrike">
                <a:solidFill>
                  <a:srgbClr val="000000"/>
                </a:solidFill>
                <a:latin typeface="Arial"/>
                <a:ea typeface="SimSun"/>
              </a:rPr>
              <a:t>divisive</a:t>
            </a:r>
            <a:r>
              <a:rPr b="1" lang="en-US" sz="2000" spc="-1" strike="noStrike">
                <a:solidFill>
                  <a:srgbClr val="000000"/>
                </a:solidFill>
                <a:latin typeface="Arial"/>
                <a:ea typeface="ＭＳ Ｐゴシック"/>
              </a:rPr>
              <a:t>):</a:t>
            </a:r>
            <a:r>
              <a:rPr b="0" lang="en-US" sz="2000" spc="-1" strike="noStrike">
                <a:solidFill>
                  <a:srgbClr val="000000"/>
                </a:solidFill>
                <a:latin typeface="Arial"/>
                <a:ea typeface="ＭＳ Ｐゴシック"/>
              </a:rPr>
              <a:t> Starting with all the data in a single cluster, consider every possible way to divide the cluster into two. Choose the best division and recursively operate on both sides.</a:t>
            </a:r>
            <a:endParaRPr b="0" lang="en-GB" sz="2000" spc="-1" strike="noStrike">
              <a:solidFill>
                <a:srgbClr val="000000"/>
              </a:solidFill>
              <a:latin typeface="Arial"/>
            </a:endParaRPr>
          </a:p>
          <a:p>
            <a:pPr>
              <a:lnSpc>
                <a:spcPct val="100000"/>
              </a:lnSpc>
            </a:pPr>
            <a:endParaRPr b="0" lang="en-GB" sz="2000" spc="-1" strike="noStrike">
              <a:solidFill>
                <a:srgbClr val="000000"/>
              </a:solidFill>
              <a:latin typeface="Arial"/>
            </a:endParaRPr>
          </a:p>
          <a:p>
            <a:pPr>
              <a:lnSpc>
                <a:spcPct val="100000"/>
              </a:lnSpc>
            </a:pPr>
            <a:endParaRPr b="0" lang="en-GB" sz="2000" spc="-1" strike="noStrike">
              <a:solidFill>
                <a:srgbClr val="000000"/>
              </a:solidFill>
              <a:latin typeface="Arial"/>
            </a:endParaRPr>
          </a:p>
        </p:txBody>
      </p:sp>
      <p:sp>
        <p:nvSpPr>
          <p:cNvPr id="780" name="TextBox 25"/>
          <p:cNvSpPr/>
          <p:nvPr/>
        </p:nvSpPr>
        <p:spPr>
          <a:xfrm>
            <a:off x="4867200" y="3160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81" name="Picture 1026" descr=""/>
          <p:cNvPicPr/>
          <p:nvPr/>
        </p:nvPicPr>
        <p:blipFill>
          <a:blip r:embed="rId1"/>
          <a:stretch/>
        </p:blipFill>
        <p:spPr>
          <a:xfrm>
            <a:off x="1600200" y="5791320"/>
            <a:ext cx="409320" cy="885600"/>
          </a:xfrm>
          <a:prstGeom prst="rect">
            <a:avLst/>
          </a:prstGeom>
          <a:ln w="0">
            <a:noFill/>
          </a:ln>
        </p:spPr>
      </p:pic>
      <p:pic>
        <p:nvPicPr>
          <p:cNvPr id="782" name="Picture 1027" descr=""/>
          <p:cNvPicPr/>
          <p:nvPr/>
        </p:nvPicPr>
        <p:blipFill>
          <a:blip r:embed="rId2"/>
          <a:stretch/>
        </p:blipFill>
        <p:spPr>
          <a:xfrm>
            <a:off x="1066680" y="5791320"/>
            <a:ext cx="466200" cy="866520"/>
          </a:xfrm>
          <a:prstGeom prst="rect">
            <a:avLst/>
          </a:prstGeom>
          <a:ln w="0">
            <a:noFill/>
          </a:ln>
        </p:spPr>
      </p:pic>
      <p:grpSp>
        <p:nvGrpSpPr>
          <p:cNvPr id="783" name="Group 1028"/>
          <p:cNvGrpSpPr/>
          <p:nvPr/>
        </p:nvGrpSpPr>
        <p:grpSpPr>
          <a:xfrm>
            <a:off x="4343400" y="1979640"/>
            <a:ext cx="4343040" cy="4754160"/>
            <a:chOff x="4343400" y="1979640"/>
            <a:chExt cx="4343040" cy="4754160"/>
          </a:xfrm>
        </p:grpSpPr>
        <p:grpSp>
          <p:nvGrpSpPr>
            <p:cNvPr id="784" name="Group 1029"/>
            <p:cNvGrpSpPr/>
            <p:nvPr/>
          </p:nvGrpSpPr>
          <p:grpSpPr>
            <a:xfrm>
              <a:off x="5257800" y="3200400"/>
              <a:ext cx="3428640" cy="3428640"/>
              <a:chOff x="5257800" y="3200400"/>
              <a:chExt cx="3428640" cy="3428640"/>
            </a:xfrm>
          </p:grpSpPr>
          <p:grpSp>
            <p:nvGrpSpPr>
              <p:cNvPr id="785" name="Group 1030"/>
              <p:cNvGrpSpPr/>
              <p:nvPr/>
            </p:nvGrpSpPr>
            <p:grpSpPr>
              <a:xfrm>
                <a:off x="5257800" y="3200400"/>
                <a:ext cx="685440" cy="685440"/>
                <a:chOff x="5257800" y="3200400"/>
                <a:chExt cx="685440" cy="685440"/>
              </a:xfrm>
            </p:grpSpPr>
            <p:sp>
              <p:nvSpPr>
                <p:cNvPr id="786" name="Rectangle 1031"/>
                <p:cNvSpPr/>
                <p:nvPr/>
              </p:nvSpPr>
              <p:spPr>
                <a:xfrm>
                  <a:off x="5257800" y="32004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787" name="Text Box 1032"/>
                <p:cNvSpPr/>
                <p:nvPr/>
              </p:nvSpPr>
              <p:spPr>
                <a:xfrm>
                  <a:off x="5257800" y="3276720"/>
                  <a:ext cx="685440" cy="4554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0</a:t>
                  </a:r>
                  <a:endParaRPr b="0" lang="en-GB" sz="2400" spc="-1" strike="noStrike">
                    <a:solidFill>
                      <a:srgbClr val="000000"/>
                    </a:solidFill>
                    <a:latin typeface="Arial"/>
                  </a:endParaRPr>
                </a:p>
              </p:txBody>
            </p:sp>
          </p:grpSp>
          <p:grpSp>
            <p:nvGrpSpPr>
              <p:cNvPr id="788" name="Group 1033"/>
              <p:cNvGrpSpPr/>
              <p:nvPr/>
            </p:nvGrpSpPr>
            <p:grpSpPr>
              <a:xfrm>
                <a:off x="5943600" y="3200400"/>
                <a:ext cx="685440" cy="685440"/>
                <a:chOff x="5943600" y="3200400"/>
                <a:chExt cx="685440" cy="685440"/>
              </a:xfrm>
            </p:grpSpPr>
            <p:sp>
              <p:nvSpPr>
                <p:cNvPr id="789" name="Rectangle 1034"/>
                <p:cNvSpPr/>
                <p:nvPr/>
              </p:nvSpPr>
              <p:spPr>
                <a:xfrm>
                  <a:off x="5943600" y="32004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790" name="Text Box 1035"/>
                <p:cNvSpPr/>
                <p:nvPr/>
              </p:nvSpPr>
              <p:spPr>
                <a:xfrm>
                  <a:off x="5943600" y="3276720"/>
                  <a:ext cx="685440" cy="4554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8</a:t>
                  </a:r>
                  <a:endParaRPr b="0" lang="en-GB" sz="2400" spc="-1" strike="noStrike">
                    <a:solidFill>
                      <a:srgbClr val="000000"/>
                    </a:solidFill>
                    <a:latin typeface="Arial"/>
                  </a:endParaRPr>
                </a:p>
              </p:txBody>
            </p:sp>
          </p:grpSp>
          <p:grpSp>
            <p:nvGrpSpPr>
              <p:cNvPr id="791" name="Group 1036"/>
              <p:cNvGrpSpPr/>
              <p:nvPr/>
            </p:nvGrpSpPr>
            <p:grpSpPr>
              <a:xfrm>
                <a:off x="6629400" y="3200400"/>
                <a:ext cx="685440" cy="685440"/>
                <a:chOff x="6629400" y="3200400"/>
                <a:chExt cx="685440" cy="685440"/>
              </a:xfrm>
            </p:grpSpPr>
            <p:sp>
              <p:nvSpPr>
                <p:cNvPr id="792" name="Rectangle 1037"/>
                <p:cNvSpPr/>
                <p:nvPr/>
              </p:nvSpPr>
              <p:spPr>
                <a:xfrm>
                  <a:off x="6629400" y="32004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793" name="Text Box 1038"/>
                <p:cNvSpPr/>
                <p:nvPr/>
              </p:nvSpPr>
              <p:spPr>
                <a:xfrm>
                  <a:off x="6629400" y="3276720"/>
                  <a:ext cx="685440" cy="4554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8</a:t>
                  </a:r>
                  <a:endParaRPr b="0" lang="en-GB" sz="2400" spc="-1" strike="noStrike">
                    <a:solidFill>
                      <a:srgbClr val="000000"/>
                    </a:solidFill>
                    <a:latin typeface="Arial"/>
                  </a:endParaRPr>
                </a:p>
              </p:txBody>
            </p:sp>
          </p:grpSp>
          <p:grpSp>
            <p:nvGrpSpPr>
              <p:cNvPr id="794" name="Group 1039"/>
              <p:cNvGrpSpPr/>
              <p:nvPr/>
            </p:nvGrpSpPr>
            <p:grpSpPr>
              <a:xfrm>
                <a:off x="7315200" y="3200400"/>
                <a:ext cx="685440" cy="685440"/>
                <a:chOff x="7315200" y="3200400"/>
                <a:chExt cx="685440" cy="685440"/>
              </a:xfrm>
            </p:grpSpPr>
            <p:sp>
              <p:nvSpPr>
                <p:cNvPr id="795" name="Rectangle 1040"/>
                <p:cNvSpPr/>
                <p:nvPr/>
              </p:nvSpPr>
              <p:spPr>
                <a:xfrm>
                  <a:off x="7315200" y="32004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796" name="Text Box 1041"/>
                <p:cNvSpPr/>
                <p:nvPr/>
              </p:nvSpPr>
              <p:spPr>
                <a:xfrm>
                  <a:off x="7315200" y="3276720"/>
                  <a:ext cx="685440" cy="4554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7</a:t>
                  </a:r>
                  <a:endParaRPr b="0" lang="en-GB" sz="2400" spc="-1" strike="noStrike">
                    <a:solidFill>
                      <a:srgbClr val="000000"/>
                    </a:solidFill>
                    <a:latin typeface="Arial"/>
                  </a:endParaRPr>
                </a:p>
              </p:txBody>
            </p:sp>
          </p:grpSp>
          <p:grpSp>
            <p:nvGrpSpPr>
              <p:cNvPr id="797" name="Group 1042"/>
              <p:cNvGrpSpPr/>
              <p:nvPr/>
            </p:nvGrpSpPr>
            <p:grpSpPr>
              <a:xfrm>
                <a:off x="8001000" y="3200400"/>
                <a:ext cx="685440" cy="685440"/>
                <a:chOff x="8001000" y="3200400"/>
                <a:chExt cx="685440" cy="685440"/>
              </a:xfrm>
            </p:grpSpPr>
            <p:sp>
              <p:nvSpPr>
                <p:cNvPr id="798" name="Rectangle 1043"/>
                <p:cNvSpPr/>
                <p:nvPr/>
              </p:nvSpPr>
              <p:spPr>
                <a:xfrm>
                  <a:off x="8001000" y="32004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799" name="Text Box 1044"/>
                <p:cNvSpPr/>
                <p:nvPr/>
              </p:nvSpPr>
              <p:spPr>
                <a:xfrm>
                  <a:off x="8001000" y="3276720"/>
                  <a:ext cx="685440" cy="4554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7</a:t>
                  </a:r>
                  <a:endParaRPr b="0" lang="en-GB" sz="2400" spc="-1" strike="noStrike">
                    <a:solidFill>
                      <a:srgbClr val="000000"/>
                    </a:solidFill>
                    <a:latin typeface="Arial"/>
                  </a:endParaRPr>
                </a:p>
              </p:txBody>
            </p:sp>
          </p:grpSp>
          <p:grpSp>
            <p:nvGrpSpPr>
              <p:cNvPr id="800" name="Group 1045"/>
              <p:cNvGrpSpPr/>
              <p:nvPr/>
            </p:nvGrpSpPr>
            <p:grpSpPr>
              <a:xfrm>
                <a:off x="5257800" y="3886200"/>
                <a:ext cx="685440" cy="685440"/>
                <a:chOff x="5257800" y="3886200"/>
                <a:chExt cx="685440" cy="685440"/>
              </a:xfrm>
            </p:grpSpPr>
            <p:sp>
              <p:nvSpPr>
                <p:cNvPr id="801" name="Rectangle 1046"/>
                <p:cNvSpPr/>
                <p:nvPr/>
              </p:nvSpPr>
              <p:spPr>
                <a:xfrm>
                  <a:off x="5257800" y="38862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802" name="Text Box 1047"/>
                <p:cNvSpPr/>
                <p:nvPr/>
              </p:nvSpPr>
              <p:spPr>
                <a:xfrm>
                  <a:off x="5257800" y="3962520"/>
                  <a:ext cx="685440" cy="45684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endParaRPr b="0" lang="en-US" sz="2400" spc="-1" strike="noStrike">
                    <a:solidFill>
                      <a:srgbClr val="000000"/>
                    </a:solidFill>
                    <a:latin typeface="Arial"/>
                    <a:ea typeface="ＭＳ Ｐゴシック"/>
                  </a:endParaRPr>
                </a:p>
              </p:txBody>
            </p:sp>
          </p:grpSp>
          <p:grpSp>
            <p:nvGrpSpPr>
              <p:cNvPr id="803" name="Group 1048"/>
              <p:cNvGrpSpPr/>
              <p:nvPr/>
            </p:nvGrpSpPr>
            <p:grpSpPr>
              <a:xfrm>
                <a:off x="5943600" y="3886200"/>
                <a:ext cx="685440" cy="685440"/>
                <a:chOff x="5943600" y="3886200"/>
                <a:chExt cx="685440" cy="685440"/>
              </a:xfrm>
            </p:grpSpPr>
            <p:sp>
              <p:nvSpPr>
                <p:cNvPr id="804" name="Rectangle 1049"/>
                <p:cNvSpPr/>
                <p:nvPr/>
              </p:nvSpPr>
              <p:spPr>
                <a:xfrm>
                  <a:off x="5943600" y="38862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805" name="Text Box 1050"/>
                <p:cNvSpPr/>
                <p:nvPr/>
              </p:nvSpPr>
              <p:spPr>
                <a:xfrm>
                  <a:off x="5943600" y="3962520"/>
                  <a:ext cx="685440" cy="4554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0</a:t>
                  </a:r>
                  <a:endParaRPr b="0" lang="en-GB" sz="2400" spc="-1" strike="noStrike">
                    <a:solidFill>
                      <a:srgbClr val="000000"/>
                    </a:solidFill>
                    <a:latin typeface="Arial"/>
                  </a:endParaRPr>
                </a:p>
              </p:txBody>
            </p:sp>
          </p:grpSp>
          <p:grpSp>
            <p:nvGrpSpPr>
              <p:cNvPr id="806" name="Group 1051"/>
              <p:cNvGrpSpPr/>
              <p:nvPr/>
            </p:nvGrpSpPr>
            <p:grpSpPr>
              <a:xfrm>
                <a:off x="6629400" y="3886200"/>
                <a:ext cx="685440" cy="685440"/>
                <a:chOff x="6629400" y="3886200"/>
                <a:chExt cx="685440" cy="685440"/>
              </a:xfrm>
            </p:grpSpPr>
            <p:sp>
              <p:nvSpPr>
                <p:cNvPr id="807" name="Rectangle 1052"/>
                <p:cNvSpPr/>
                <p:nvPr/>
              </p:nvSpPr>
              <p:spPr>
                <a:xfrm>
                  <a:off x="6629400" y="38862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808" name="Text Box 1053"/>
                <p:cNvSpPr/>
                <p:nvPr/>
              </p:nvSpPr>
              <p:spPr>
                <a:xfrm>
                  <a:off x="6629400" y="3962520"/>
                  <a:ext cx="685440" cy="4554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2</a:t>
                  </a:r>
                  <a:endParaRPr b="0" lang="en-GB" sz="2400" spc="-1" strike="noStrike">
                    <a:solidFill>
                      <a:srgbClr val="000000"/>
                    </a:solidFill>
                    <a:latin typeface="Arial"/>
                  </a:endParaRPr>
                </a:p>
              </p:txBody>
            </p:sp>
          </p:grpSp>
          <p:grpSp>
            <p:nvGrpSpPr>
              <p:cNvPr id="809" name="Group 1054"/>
              <p:cNvGrpSpPr/>
              <p:nvPr/>
            </p:nvGrpSpPr>
            <p:grpSpPr>
              <a:xfrm>
                <a:off x="7315200" y="3886200"/>
                <a:ext cx="685440" cy="685440"/>
                <a:chOff x="7315200" y="3886200"/>
                <a:chExt cx="685440" cy="685440"/>
              </a:xfrm>
            </p:grpSpPr>
            <p:sp>
              <p:nvSpPr>
                <p:cNvPr id="810" name="Rectangle 1055"/>
                <p:cNvSpPr/>
                <p:nvPr/>
              </p:nvSpPr>
              <p:spPr>
                <a:xfrm>
                  <a:off x="7315200" y="38862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811" name="Text Box 1056"/>
                <p:cNvSpPr/>
                <p:nvPr/>
              </p:nvSpPr>
              <p:spPr>
                <a:xfrm>
                  <a:off x="7315200" y="3962520"/>
                  <a:ext cx="685440" cy="4554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4</a:t>
                  </a:r>
                  <a:endParaRPr b="0" lang="en-GB" sz="2400" spc="-1" strike="noStrike">
                    <a:solidFill>
                      <a:srgbClr val="000000"/>
                    </a:solidFill>
                    <a:latin typeface="Arial"/>
                  </a:endParaRPr>
                </a:p>
              </p:txBody>
            </p:sp>
          </p:grpSp>
          <p:grpSp>
            <p:nvGrpSpPr>
              <p:cNvPr id="812" name="Group 1057"/>
              <p:cNvGrpSpPr/>
              <p:nvPr/>
            </p:nvGrpSpPr>
            <p:grpSpPr>
              <a:xfrm>
                <a:off x="8001000" y="3886200"/>
                <a:ext cx="685440" cy="685440"/>
                <a:chOff x="8001000" y="3886200"/>
                <a:chExt cx="685440" cy="685440"/>
              </a:xfrm>
            </p:grpSpPr>
            <p:sp>
              <p:nvSpPr>
                <p:cNvPr id="813" name="Rectangle 1058"/>
                <p:cNvSpPr/>
                <p:nvPr/>
              </p:nvSpPr>
              <p:spPr>
                <a:xfrm>
                  <a:off x="8001000" y="38862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814" name="Text Box 1059"/>
                <p:cNvSpPr/>
                <p:nvPr/>
              </p:nvSpPr>
              <p:spPr>
                <a:xfrm>
                  <a:off x="8001000" y="3962520"/>
                  <a:ext cx="685440" cy="4554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4</a:t>
                  </a:r>
                  <a:endParaRPr b="0" lang="en-GB" sz="2400" spc="-1" strike="noStrike">
                    <a:solidFill>
                      <a:srgbClr val="000000"/>
                    </a:solidFill>
                    <a:latin typeface="Arial"/>
                  </a:endParaRPr>
                </a:p>
              </p:txBody>
            </p:sp>
          </p:grpSp>
          <p:grpSp>
            <p:nvGrpSpPr>
              <p:cNvPr id="815" name="Group 1060"/>
              <p:cNvGrpSpPr/>
              <p:nvPr/>
            </p:nvGrpSpPr>
            <p:grpSpPr>
              <a:xfrm>
                <a:off x="5257800" y="4572000"/>
                <a:ext cx="685440" cy="685440"/>
                <a:chOff x="5257800" y="4572000"/>
                <a:chExt cx="685440" cy="685440"/>
              </a:xfrm>
            </p:grpSpPr>
            <p:sp>
              <p:nvSpPr>
                <p:cNvPr id="816" name="Rectangle 1061"/>
                <p:cNvSpPr/>
                <p:nvPr/>
              </p:nvSpPr>
              <p:spPr>
                <a:xfrm>
                  <a:off x="5257800" y="45720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817" name="Text Box 1062"/>
                <p:cNvSpPr/>
                <p:nvPr/>
              </p:nvSpPr>
              <p:spPr>
                <a:xfrm>
                  <a:off x="5257800" y="4648320"/>
                  <a:ext cx="685440" cy="45684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endParaRPr b="0" lang="en-US" sz="2400" spc="-1" strike="noStrike">
                    <a:solidFill>
                      <a:srgbClr val="000000"/>
                    </a:solidFill>
                    <a:latin typeface="Arial"/>
                    <a:ea typeface="ＭＳ Ｐゴシック"/>
                  </a:endParaRPr>
                </a:p>
              </p:txBody>
            </p:sp>
          </p:grpSp>
          <p:grpSp>
            <p:nvGrpSpPr>
              <p:cNvPr id="818" name="Group 1063"/>
              <p:cNvGrpSpPr/>
              <p:nvPr/>
            </p:nvGrpSpPr>
            <p:grpSpPr>
              <a:xfrm>
                <a:off x="5943600" y="4572000"/>
                <a:ext cx="685440" cy="685440"/>
                <a:chOff x="5943600" y="4572000"/>
                <a:chExt cx="685440" cy="685440"/>
              </a:xfrm>
            </p:grpSpPr>
            <p:sp>
              <p:nvSpPr>
                <p:cNvPr id="819" name="Rectangle 1064"/>
                <p:cNvSpPr/>
                <p:nvPr/>
              </p:nvSpPr>
              <p:spPr>
                <a:xfrm>
                  <a:off x="5943600" y="45720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820" name="Text Box 1065"/>
                <p:cNvSpPr/>
                <p:nvPr/>
              </p:nvSpPr>
              <p:spPr>
                <a:xfrm>
                  <a:off x="5943600" y="4648320"/>
                  <a:ext cx="685440" cy="45684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endParaRPr b="0" lang="en-US" sz="2400" spc="-1" strike="noStrike">
                    <a:solidFill>
                      <a:srgbClr val="000000"/>
                    </a:solidFill>
                    <a:latin typeface="Arial"/>
                    <a:ea typeface="ＭＳ Ｐゴシック"/>
                  </a:endParaRPr>
                </a:p>
              </p:txBody>
            </p:sp>
          </p:grpSp>
          <p:grpSp>
            <p:nvGrpSpPr>
              <p:cNvPr id="821" name="Group 1066"/>
              <p:cNvGrpSpPr/>
              <p:nvPr/>
            </p:nvGrpSpPr>
            <p:grpSpPr>
              <a:xfrm>
                <a:off x="6629400" y="4572000"/>
                <a:ext cx="685440" cy="685440"/>
                <a:chOff x="6629400" y="4572000"/>
                <a:chExt cx="685440" cy="685440"/>
              </a:xfrm>
            </p:grpSpPr>
            <p:sp>
              <p:nvSpPr>
                <p:cNvPr id="822" name="Rectangle 1067"/>
                <p:cNvSpPr/>
                <p:nvPr/>
              </p:nvSpPr>
              <p:spPr>
                <a:xfrm>
                  <a:off x="6629400" y="45720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823" name="Text Box 1068"/>
                <p:cNvSpPr/>
                <p:nvPr/>
              </p:nvSpPr>
              <p:spPr>
                <a:xfrm>
                  <a:off x="6629400" y="4648320"/>
                  <a:ext cx="685440" cy="4554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0</a:t>
                  </a:r>
                  <a:endParaRPr b="0" lang="en-GB" sz="2400" spc="-1" strike="noStrike">
                    <a:solidFill>
                      <a:srgbClr val="000000"/>
                    </a:solidFill>
                    <a:latin typeface="Arial"/>
                  </a:endParaRPr>
                </a:p>
              </p:txBody>
            </p:sp>
          </p:grpSp>
          <p:grpSp>
            <p:nvGrpSpPr>
              <p:cNvPr id="824" name="Group 1069"/>
              <p:cNvGrpSpPr/>
              <p:nvPr/>
            </p:nvGrpSpPr>
            <p:grpSpPr>
              <a:xfrm>
                <a:off x="7315200" y="4572000"/>
                <a:ext cx="685440" cy="685440"/>
                <a:chOff x="7315200" y="4572000"/>
                <a:chExt cx="685440" cy="685440"/>
              </a:xfrm>
            </p:grpSpPr>
            <p:sp>
              <p:nvSpPr>
                <p:cNvPr id="825" name="Rectangle 1070"/>
                <p:cNvSpPr/>
                <p:nvPr/>
              </p:nvSpPr>
              <p:spPr>
                <a:xfrm>
                  <a:off x="7315200" y="45720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826" name="Text Box 1071"/>
                <p:cNvSpPr/>
                <p:nvPr/>
              </p:nvSpPr>
              <p:spPr>
                <a:xfrm>
                  <a:off x="7315200" y="4648320"/>
                  <a:ext cx="685440" cy="4554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3</a:t>
                  </a:r>
                  <a:endParaRPr b="0" lang="en-GB" sz="2400" spc="-1" strike="noStrike">
                    <a:solidFill>
                      <a:srgbClr val="000000"/>
                    </a:solidFill>
                    <a:latin typeface="Arial"/>
                  </a:endParaRPr>
                </a:p>
              </p:txBody>
            </p:sp>
          </p:grpSp>
          <p:grpSp>
            <p:nvGrpSpPr>
              <p:cNvPr id="827" name="Group 1072"/>
              <p:cNvGrpSpPr/>
              <p:nvPr/>
            </p:nvGrpSpPr>
            <p:grpSpPr>
              <a:xfrm>
                <a:off x="8001000" y="4572000"/>
                <a:ext cx="685440" cy="685440"/>
                <a:chOff x="8001000" y="4572000"/>
                <a:chExt cx="685440" cy="685440"/>
              </a:xfrm>
            </p:grpSpPr>
            <p:sp>
              <p:nvSpPr>
                <p:cNvPr id="828" name="Rectangle 1073"/>
                <p:cNvSpPr/>
                <p:nvPr/>
              </p:nvSpPr>
              <p:spPr>
                <a:xfrm>
                  <a:off x="8001000" y="45720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829" name="Text Box 1074"/>
                <p:cNvSpPr/>
                <p:nvPr/>
              </p:nvSpPr>
              <p:spPr>
                <a:xfrm>
                  <a:off x="8001000" y="4648320"/>
                  <a:ext cx="685440" cy="4554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3</a:t>
                  </a:r>
                  <a:endParaRPr b="0" lang="en-GB" sz="2400" spc="-1" strike="noStrike">
                    <a:solidFill>
                      <a:srgbClr val="000000"/>
                    </a:solidFill>
                    <a:latin typeface="Arial"/>
                  </a:endParaRPr>
                </a:p>
              </p:txBody>
            </p:sp>
          </p:grpSp>
          <p:grpSp>
            <p:nvGrpSpPr>
              <p:cNvPr id="830" name="Group 1075"/>
              <p:cNvGrpSpPr/>
              <p:nvPr/>
            </p:nvGrpSpPr>
            <p:grpSpPr>
              <a:xfrm>
                <a:off x="5257800" y="5257800"/>
                <a:ext cx="685440" cy="685440"/>
                <a:chOff x="5257800" y="5257800"/>
                <a:chExt cx="685440" cy="685440"/>
              </a:xfrm>
            </p:grpSpPr>
            <p:sp>
              <p:nvSpPr>
                <p:cNvPr id="831" name="Rectangle 1076"/>
                <p:cNvSpPr/>
                <p:nvPr/>
              </p:nvSpPr>
              <p:spPr>
                <a:xfrm>
                  <a:off x="5257800" y="52578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832" name="Text Box 1077"/>
                <p:cNvSpPr/>
                <p:nvPr/>
              </p:nvSpPr>
              <p:spPr>
                <a:xfrm>
                  <a:off x="5257800" y="5334120"/>
                  <a:ext cx="685440" cy="45684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endParaRPr b="0" lang="en-US" sz="2400" spc="-1" strike="noStrike">
                    <a:solidFill>
                      <a:srgbClr val="000000"/>
                    </a:solidFill>
                    <a:latin typeface="Arial"/>
                    <a:ea typeface="ＭＳ Ｐゴシック"/>
                  </a:endParaRPr>
                </a:p>
              </p:txBody>
            </p:sp>
          </p:grpSp>
          <p:grpSp>
            <p:nvGrpSpPr>
              <p:cNvPr id="833" name="Group 1078"/>
              <p:cNvGrpSpPr/>
              <p:nvPr/>
            </p:nvGrpSpPr>
            <p:grpSpPr>
              <a:xfrm>
                <a:off x="5943600" y="5257800"/>
                <a:ext cx="685440" cy="685440"/>
                <a:chOff x="5943600" y="5257800"/>
                <a:chExt cx="685440" cy="685440"/>
              </a:xfrm>
            </p:grpSpPr>
            <p:sp>
              <p:nvSpPr>
                <p:cNvPr id="834" name="Rectangle 1079"/>
                <p:cNvSpPr/>
                <p:nvPr/>
              </p:nvSpPr>
              <p:spPr>
                <a:xfrm>
                  <a:off x="5943600" y="52578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835" name="Text Box 1080"/>
                <p:cNvSpPr/>
                <p:nvPr/>
              </p:nvSpPr>
              <p:spPr>
                <a:xfrm>
                  <a:off x="5943600" y="5334120"/>
                  <a:ext cx="685440" cy="45684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endParaRPr b="0" lang="en-US" sz="2400" spc="-1" strike="noStrike">
                    <a:solidFill>
                      <a:srgbClr val="000000"/>
                    </a:solidFill>
                    <a:latin typeface="Arial"/>
                    <a:ea typeface="ＭＳ Ｐゴシック"/>
                  </a:endParaRPr>
                </a:p>
              </p:txBody>
            </p:sp>
          </p:grpSp>
          <p:grpSp>
            <p:nvGrpSpPr>
              <p:cNvPr id="836" name="Group 1081"/>
              <p:cNvGrpSpPr/>
              <p:nvPr/>
            </p:nvGrpSpPr>
            <p:grpSpPr>
              <a:xfrm>
                <a:off x="6629400" y="5257800"/>
                <a:ext cx="685440" cy="685440"/>
                <a:chOff x="6629400" y="5257800"/>
                <a:chExt cx="685440" cy="685440"/>
              </a:xfrm>
            </p:grpSpPr>
            <p:sp>
              <p:nvSpPr>
                <p:cNvPr id="837" name="Rectangle 1082"/>
                <p:cNvSpPr/>
                <p:nvPr/>
              </p:nvSpPr>
              <p:spPr>
                <a:xfrm>
                  <a:off x="6629400" y="52578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838" name="Text Box 1083"/>
                <p:cNvSpPr/>
                <p:nvPr/>
              </p:nvSpPr>
              <p:spPr>
                <a:xfrm>
                  <a:off x="6629400" y="5334120"/>
                  <a:ext cx="685440" cy="45684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endParaRPr b="0" lang="en-US" sz="2400" spc="-1" strike="noStrike">
                    <a:solidFill>
                      <a:srgbClr val="000000"/>
                    </a:solidFill>
                    <a:latin typeface="Arial"/>
                    <a:ea typeface="ＭＳ Ｐゴシック"/>
                  </a:endParaRPr>
                </a:p>
              </p:txBody>
            </p:sp>
          </p:grpSp>
          <p:grpSp>
            <p:nvGrpSpPr>
              <p:cNvPr id="839" name="Group 1084"/>
              <p:cNvGrpSpPr/>
              <p:nvPr/>
            </p:nvGrpSpPr>
            <p:grpSpPr>
              <a:xfrm>
                <a:off x="7315200" y="5257800"/>
                <a:ext cx="685440" cy="685440"/>
                <a:chOff x="7315200" y="5257800"/>
                <a:chExt cx="685440" cy="685440"/>
              </a:xfrm>
            </p:grpSpPr>
            <p:sp>
              <p:nvSpPr>
                <p:cNvPr id="840" name="Rectangle 1085"/>
                <p:cNvSpPr/>
                <p:nvPr/>
              </p:nvSpPr>
              <p:spPr>
                <a:xfrm>
                  <a:off x="7315200" y="52578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841" name="Text Box 1086"/>
                <p:cNvSpPr/>
                <p:nvPr/>
              </p:nvSpPr>
              <p:spPr>
                <a:xfrm>
                  <a:off x="7315200" y="5334120"/>
                  <a:ext cx="685440" cy="4554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0</a:t>
                  </a:r>
                  <a:endParaRPr b="0" lang="en-GB" sz="2400" spc="-1" strike="noStrike">
                    <a:solidFill>
                      <a:srgbClr val="000000"/>
                    </a:solidFill>
                    <a:latin typeface="Arial"/>
                  </a:endParaRPr>
                </a:p>
              </p:txBody>
            </p:sp>
          </p:grpSp>
          <p:grpSp>
            <p:nvGrpSpPr>
              <p:cNvPr id="842" name="Group 1087"/>
              <p:cNvGrpSpPr/>
              <p:nvPr/>
            </p:nvGrpSpPr>
            <p:grpSpPr>
              <a:xfrm>
                <a:off x="8001000" y="5257800"/>
                <a:ext cx="685440" cy="685440"/>
                <a:chOff x="8001000" y="5257800"/>
                <a:chExt cx="685440" cy="685440"/>
              </a:xfrm>
            </p:grpSpPr>
            <p:sp>
              <p:nvSpPr>
                <p:cNvPr id="843" name="Rectangle 1088"/>
                <p:cNvSpPr/>
                <p:nvPr/>
              </p:nvSpPr>
              <p:spPr>
                <a:xfrm>
                  <a:off x="8001000" y="52578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844" name="Text Box 1089"/>
                <p:cNvSpPr/>
                <p:nvPr/>
              </p:nvSpPr>
              <p:spPr>
                <a:xfrm>
                  <a:off x="8001000" y="5334120"/>
                  <a:ext cx="685440" cy="4554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1</a:t>
                  </a:r>
                  <a:endParaRPr b="0" lang="en-GB" sz="2400" spc="-1" strike="noStrike">
                    <a:solidFill>
                      <a:srgbClr val="000000"/>
                    </a:solidFill>
                    <a:latin typeface="Arial"/>
                  </a:endParaRPr>
                </a:p>
              </p:txBody>
            </p:sp>
          </p:grpSp>
          <p:grpSp>
            <p:nvGrpSpPr>
              <p:cNvPr id="845" name="Group 1090"/>
              <p:cNvGrpSpPr/>
              <p:nvPr/>
            </p:nvGrpSpPr>
            <p:grpSpPr>
              <a:xfrm>
                <a:off x="5257800" y="5943600"/>
                <a:ext cx="685440" cy="685440"/>
                <a:chOff x="5257800" y="5943600"/>
                <a:chExt cx="685440" cy="685440"/>
              </a:xfrm>
            </p:grpSpPr>
            <p:sp>
              <p:nvSpPr>
                <p:cNvPr id="846" name="Rectangle 1091"/>
                <p:cNvSpPr/>
                <p:nvPr/>
              </p:nvSpPr>
              <p:spPr>
                <a:xfrm>
                  <a:off x="5257800" y="59436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847" name="Text Box 1092"/>
                <p:cNvSpPr/>
                <p:nvPr/>
              </p:nvSpPr>
              <p:spPr>
                <a:xfrm>
                  <a:off x="5257800" y="6019920"/>
                  <a:ext cx="685440" cy="45684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endParaRPr b="0" lang="en-US" sz="2400" spc="-1" strike="noStrike">
                    <a:solidFill>
                      <a:srgbClr val="000000"/>
                    </a:solidFill>
                    <a:latin typeface="Arial"/>
                    <a:ea typeface="ＭＳ Ｐゴシック"/>
                  </a:endParaRPr>
                </a:p>
              </p:txBody>
            </p:sp>
          </p:grpSp>
          <p:grpSp>
            <p:nvGrpSpPr>
              <p:cNvPr id="848" name="Group 1093"/>
              <p:cNvGrpSpPr/>
              <p:nvPr/>
            </p:nvGrpSpPr>
            <p:grpSpPr>
              <a:xfrm>
                <a:off x="5943600" y="5943600"/>
                <a:ext cx="685440" cy="685440"/>
                <a:chOff x="5943600" y="5943600"/>
                <a:chExt cx="685440" cy="685440"/>
              </a:xfrm>
            </p:grpSpPr>
            <p:sp>
              <p:nvSpPr>
                <p:cNvPr id="849" name="Rectangle 1094"/>
                <p:cNvSpPr/>
                <p:nvPr/>
              </p:nvSpPr>
              <p:spPr>
                <a:xfrm>
                  <a:off x="5943600" y="59436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850" name="Text Box 1095"/>
                <p:cNvSpPr/>
                <p:nvPr/>
              </p:nvSpPr>
              <p:spPr>
                <a:xfrm>
                  <a:off x="5943600" y="6019920"/>
                  <a:ext cx="685440" cy="45684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endParaRPr b="0" lang="en-US" sz="2400" spc="-1" strike="noStrike">
                    <a:solidFill>
                      <a:srgbClr val="000000"/>
                    </a:solidFill>
                    <a:latin typeface="Arial"/>
                    <a:ea typeface="ＭＳ Ｐゴシック"/>
                  </a:endParaRPr>
                </a:p>
              </p:txBody>
            </p:sp>
          </p:grpSp>
          <p:grpSp>
            <p:nvGrpSpPr>
              <p:cNvPr id="851" name="Group 1096"/>
              <p:cNvGrpSpPr/>
              <p:nvPr/>
            </p:nvGrpSpPr>
            <p:grpSpPr>
              <a:xfrm>
                <a:off x="6629400" y="5943600"/>
                <a:ext cx="685440" cy="685440"/>
                <a:chOff x="6629400" y="5943600"/>
                <a:chExt cx="685440" cy="685440"/>
              </a:xfrm>
            </p:grpSpPr>
            <p:sp>
              <p:nvSpPr>
                <p:cNvPr id="852" name="Rectangle 1097"/>
                <p:cNvSpPr/>
                <p:nvPr/>
              </p:nvSpPr>
              <p:spPr>
                <a:xfrm>
                  <a:off x="6629400" y="59436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853" name="Text Box 1098"/>
                <p:cNvSpPr/>
                <p:nvPr/>
              </p:nvSpPr>
              <p:spPr>
                <a:xfrm>
                  <a:off x="6629400" y="6019920"/>
                  <a:ext cx="685440" cy="45684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endParaRPr b="0" lang="en-US" sz="2400" spc="-1" strike="noStrike">
                    <a:solidFill>
                      <a:srgbClr val="000000"/>
                    </a:solidFill>
                    <a:latin typeface="Arial"/>
                    <a:ea typeface="ＭＳ Ｐゴシック"/>
                  </a:endParaRPr>
                </a:p>
              </p:txBody>
            </p:sp>
          </p:grpSp>
          <p:grpSp>
            <p:nvGrpSpPr>
              <p:cNvPr id="854" name="Group 1099"/>
              <p:cNvGrpSpPr/>
              <p:nvPr/>
            </p:nvGrpSpPr>
            <p:grpSpPr>
              <a:xfrm>
                <a:off x="7315200" y="5943600"/>
                <a:ext cx="685440" cy="685440"/>
                <a:chOff x="7315200" y="5943600"/>
                <a:chExt cx="685440" cy="685440"/>
              </a:xfrm>
            </p:grpSpPr>
            <p:sp>
              <p:nvSpPr>
                <p:cNvPr id="855" name="Rectangle 1100"/>
                <p:cNvSpPr/>
                <p:nvPr/>
              </p:nvSpPr>
              <p:spPr>
                <a:xfrm>
                  <a:off x="7315200" y="59436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856" name="Text Box 1101"/>
                <p:cNvSpPr/>
                <p:nvPr/>
              </p:nvSpPr>
              <p:spPr>
                <a:xfrm>
                  <a:off x="7315200" y="6019920"/>
                  <a:ext cx="685440" cy="45684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endParaRPr b="0" lang="en-US" sz="2400" spc="-1" strike="noStrike">
                    <a:solidFill>
                      <a:srgbClr val="000000"/>
                    </a:solidFill>
                    <a:latin typeface="Arial"/>
                    <a:ea typeface="ＭＳ Ｐゴシック"/>
                  </a:endParaRPr>
                </a:p>
              </p:txBody>
            </p:sp>
          </p:grpSp>
          <p:grpSp>
            <p:nvGrpSpPr>
              <p:cNvPr id="857" name="Group 1102"/>
              <p:cNvGrpSpPr/>
              <p:nvPr/>
            </p:nvGrpSpPr>
            <p:grpSpPr>
              <a:xfrm>
                <a:off x="8001000" y="5943600"/>
                <a:ext cx="685440" cy="685440"/>
                <a:chOff x="8001000" y="5943600"/>
                <a:chExt cx="685440" cy="685440"/>
              </a:xfrm>
            </p:grpSpPr>
            <p:sp>
              <p:nvSpPr>
                <p:cNvPr id="858" name="Rectangle 1103"/>
                <p:cNvSpPr/>
                <p:nvPr/>
              </p:nvSpPr>
              <p:spPr>
                <a:xfrm>
                  <a:off x="8001000" y="5943600"/>
                  <a:ext cx="685440" cy="685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859" name="Text Box 1104"/>
                <p:cNvSpPr/>
                <p:nvPr/>
              </p:nvSpPr>
              <p:spPr>
                <a:xfrm>
                  <a:off x="8001000" y="6019920"/>
                  <a:ext cx="685440" cy="4554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0</a:t>
                  </a:r>
                  <a:endParaRPr b="0" lang="en-GB" sz="2400" spc="-1" strike="noStrike">
                    <a:solidFill>
                      <a:srgbClr val="000000"/>
                    </a:solidFill>
                    <a:latin typeface="Arial"/>
                  </a:endParaRPr>
                </a:p>
              </p:txBody>
            </p:sp>
          </p:grpSp>
        </p:grpSp>
        <p:pic>
          <p:nvPicPr>
            <p:cNvPr id="860" name="Picture 1105" descr="Edna Krabappel"/>
            <p:cNvPicPr/>
            <p:nvPr/>
          </p:nvPicPr>
          <p:blipFill>
            <a:blip r:embed="rId3"/>
            <a:stretch/>
          </p:blipFill>
          <p:spPr>
            <a:xfrm>
              <a:off x="5334120" y="2158920"/>
              <a:ext cx="444240" cy="963360"/>
            </a:xfrm>
            <a:prstGeom prst="rect">
              <a:avLst/>
            </a:prstGeom>
            <a:ln w="0">
              <a:noFill/>
            </a:ln>
          </p:spPr>
        </p:pic>
        <p:pic>
          <p:nvPicPr>
            <p:cNvPr id="861" name="Picture 1106" descr=""/>
            <p:cNvPicPr/>
            <p:nvPr/>
          </p:nvPicPr>
          <p:blipFill>
            <a:blip r:embed="rId4"/>
            <a:stretch/>
          </p:blipFill>
          <p:spPr>
            <a:xfrm>
              <a:off x="6095880" y="2527200"/>
              <a:ext cx="271080" cy="614160"/>
            </a:xfrm>
            <a:prstGeom prst="rect">
              <a:avLst/>
            </a:prstGeom>
            <a:ln w="0">
              <a:noFill/>
            </a:ln>
          </p:spPr>
        </p:pic>
        <p:pic>
          <p:nvPicPr>
            <p:cNvPr id="862" name="Picture 1107" descr="C:\Documents and Settings\eamonn\Desktop\bios_family_marge.gif"/>
            <p:cNvPicPr/>
            <p:nvPr/>
          </p:nvPicPr>
          <p:blipFill>
            <a:blip r:embed="rId5"/>
            <a:stretch/>
          </p:blipFill>
          <p:spPr>
            <a:xfrm>
              <a:off x="6629400" y="1979640"/>
              <a:ext cx="374400" cy="1153800"/>
            </a:xfrm>
            <a:prstGeom prst="rect">
              <a:avLst/>
            </a:prstGeom>
            <a:ln w="0">
              <a:noFill/>
            </a:ln>
          </p:spPr>
        </p:pic>
        <p:pic>
          <p:nvPicPr>
            <p:cNvPr id="863" name="Picture 1108" descr=""/>
            <p:cNvPicPr/>
            <p:nvPr/>
          </p:nvPicPr>
          <p:blipFill>
            <a:blip r:embed="rId6"/>
            <a:stretch/>
          </p:blipFill>
          <p:spPr>
            <a:xfrm>
              <a:off x="7211880" y="2262240"/>
              <a:ext cx="507600" cy="910800"/>
            </a:xfrm>
            <a:prstGeom prst="rect">
              <a:avLst/>
            </a:prstGeom>
            <a:ln w="0">
              <a:noFill/>
            </a:ln>
          </p:spPr>
        </p:pic>
        <p:pic>
          <p:nvPicPr>
            <p:cNvPr id="864" name="Picture 1109" descr=""/>
            <p:cNvPicPr/>
            <p:nvPr/>
          </p:nvPicPr>
          <p:blipFill>
            <a:blip r:embed="rId7"/>
            <a:stretch/>
          </p:blipFill>
          <p:spPr>
            <a:xfrm>
              <a:off x="8001000" y="2286000"/>
              <a:ext cx="651960" cy="861480"/>
            </a:xfrm>
            <a:prstGeom prst="rect">
              <a:avLst/>
            </a:prstGeom>
            <a:ln w="0">
              <a:noFill/>
            </a:ln>
          </p:spPr>
        </p:pic>
        <p:pic>
          <p:nvPicPr>
            <p:cNvPr id="865" name="Picture 1110" descr="Edna Krabappel"/>
            <p:cNvPicPr/>
            <p:nvPr/>
          </p:nvPicPr>
          <p:blipFill>
            <a:blip r:embed="rId8"/>
            <a:stretch/>
          </p:blipFill>
          <p:spPr>
            <a:xfrm>
              <a:off x="4572000" y="3124080"/>
              <a:ext cx="444240" cy="963360"/>
            </a:xfrm>
            <a:prstGeom prst="rect">
              <a:avLst/>
            </a:prstGeom>
            <a:ln w="0">
              <a:noFill/>
            </a:ln>
          </p:spPr>
        </p:pic>
        <p:pic>
          <p:nvPicPr>
            <p:cNvPr id="866" name="Picture 1111" descr=""/>
            <p:cNvPicPr/>
            <p:nvPr/>
          </p:nvPicPr>
          <p:blipFill>
            <a:blip r:embed="rId9"/>
            <a:stretch/>
          </p:blipFill>
          <p:spPr>
            <a:xfrm>
              <a:off x="4876920" y="3962520"/>
              <a:ext cx="271080" cy="614160"/>
            </a:xfrm>
            <a:prstGeom prst="rect">
              <a:avLst/>
            </a:prstGeom>
            <a:ln w="0">
              <a:noFill/>
            </a:ln>
          </p:spPr>
        </p:pic>
        <p:pic>
          <p:nvPicPr>
            <p:cNvPr id="867" name="Picture 1112" descr="C:\Documents and Settings\eamonn\Desktop\bios_family_marge.gif"/>
            <p:cNvPicPr/>
            <p:nvPr/>
          </p:nvPicPr>
          <p:blipFill>
            <a:blip r:embed="rId10"/>
            <a:stretch/>
          </p:blipFill>
          <p:spPr>
            <a:xfrm>
              <a:off x="4419720" y="4343400"/>
              <a:ext cx="374400" cy="1153800"/>
            </a:xfrm>
            <a:prstGeom prst="rect">
              <a:avLst/>
            </a:prstGeom>
            <a:ln w="0">
              <a:noFill/>
            </a:ln>
          </p:spPr>
        </p:pic>
        <p:pic>
          <p:nvPicPr>
            <p:cNvPr id="868" name="Picture 1113" descr=""/>
            <p:cNvPicPr/>
            <p:nvPr/>
          </p:nvPicPr>
          <p:blipFill>
            <a:blip r:embed="rId11"/>
            <a:stretch/>
          </p:blipFill>
          <p:spPr>
            <a:xfrm>
              <a:off x="4343400" y="5867280"/>
              <a:ext cx="466200" cy="866520"/>
            </a:xfrm>
            <a:prstGeom prst="rect">
              <a:avLst/>
            </a:prstGeom>
            <a:ln w="0">
              <a:noFill/>
            </a:ln>
          </p:spPr>
        </p:pic>
        <p:pic>
          <p:nvPicPr>
            <p:cNvPr id="869" name="Picture 1114" descr=""/>
            <p:cNvPicPr/>
            <p:nvPr/>
          </p:nvPicPr>
          <p:blipFill>
            <a:blip r:embed="rId12"/>
            <a:stretch/>
          </p:blipFill>
          <p:spPr>
            <a:xfrm>
              <a:off x="4800600" y="5181480"/>
              <a:ext cx="409320" cy="885600"/>
            </a:xfrm>
            <a:prstGeom prst="rect">
              <a:avLst/>
            </a:prstGeom>
            <a:ln w="0">
              <a:noFill/>
            </a:ln>
          </p:spPr>
        </p:pic>
      </p:grpSp>
      <p:sp>
        <p:nvSpPr>
          <p:cNvPr id="870" name="Text Box 1115"/>
          <p:cNvSpPr/>
          <p:nvPr/>
        </p:nvSpPr>
        <p:spPr>
          <a:xfrm>
            <a:off x="214560" y="4648320"/>
            <a:ext cx="3247560" cy="190692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5400" spc="-1" strike="noStrike">
                <a:solidFill>
                  <a:srgbClr val="000000"/>
                </a:solidFill>
                <a:latin typeface="Arial"/>
                <a:ea typeface="ＭＳ Ｐゴシック"/>
              </a:rPr>
              <a:t>D(  ,  ) = 8</a:t>
            </a:r>
            <a:endParaRPr b="0" lang="en-GB" sz="5400" spc="-1" strike="noStrike">
              <a:solidFill>
                <a:srgbClr val="000000"/>
              </a:solidFill>
              <a:latin typeface="Arial"/>
            </a:endParaRPr>
          </a:p>
          <a:p>
            <a:pPr>
              <a:lnSpc>
                <a:spcPct val="100000"/>
              </a:lnSpc>
              <a:spcBef>
                <a:spcPts val="1349"/>
              </a:spcBef>
            </a:pPr>
            <a:r>
              <a:rPr b="0" lang="en-US" sz="5400" spc="-1" strike="noStrike">
                <a:solidFill>
                  <a:srgbClr val="000000"/>
                </a:solidFill>
                <a:latin typeface="Arial"/>
                <a:ea typeface="ＭＳ Ｐゴシック"/>
              </a:rPr>
              <a:t>D(  ,  ) = 1</a:t>
            </a:r>
            <a:endParaRPr b="0" lang="en-GB" sz="5400" spc="-1" strike="noStrike">
              <a:solidFill>
                <a:srgbClr val="000000"/>
              </a:solidFill>
              <a:latin typeface="Arial"/>
            </a:endParaRPr>
          </a:p>
        </p:txBody>
      </p:sp>
      <p:pic>
        <p:nvPicPr>
          <p:cNvPr id="871" name="Picture 1116" descr="Edna Krabappel"/>
          <p:cNvPicPr/>
          <p:nvPr/>
        </p:nvPicPr>
        <p:blipFill>
          <a:blip r:embed="rId13"/>
          <a:stretch/>
        </p:blipFill>
        <p:spPr>
          <a:xfrm>
            <a:off x="1143000" y="4648320"/>
            <a:ext cx="444240" cy="963360"/>
          </a:xfrm>
          <a:prstGeom prst="rect">
            <a:avLst/>
          </a:prstGeom>
          <a:ln w="0">
            <a:noFill/>
          </a:ln>
        </p:spPr>
      </p:pic>
      <p:pic>
        <p:nvPicPr>
          <p:cNvPr id="872" name="Picture 1117" descr=""/>
          <p:cNvPicPr/>
          <p:nvPr/>
        </p:nvPicPr>
        <p:blipFill>
          <a:blip r:embed="rId14"/>
          <a:stretch/>
        </p:blipFill>
        <p:spPr>
          <a:xfrm>
            <a:off x="1676520" y="4876920"/>
            <a:ext cx="271080" cy="614160"/>
          </a:xfrm>
          <a:prstGeom prst="rect">
            <a:avLst/>
          </a:prstGeom>
          <a:ln w="0">
            <a:noFill/>
          </a:ln>
        </p:spPr>
      </p:pic>
      <p:sp>
        <p:nvSpPr>
          <p:cNvPr id="873" name="Text Box 1118"/>
          <p:cNvSpPr/>
          <p:nvPr/>
        </p:nvSpPr>
        <p:spPr>
          <a:xfrm>
            <a:off x="304920" y="1419120"/>
            <a:ext cx="3978000" cy="191844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2400" spc="-1" strike="noStrike">
                <a:solidFill>
                  <a:srgbClr val="000000"/>
                </a:solidFill>
                <a:latin typeface="Arial"/>
                <a:ea typeface="ＭＳ Ｐゴシック"/>
              </a:rPr>
              <a:t>We begin with a distance matrix which contains the distances between every pair of objects in our database.</a:t>
            </a:r>
            <a:endParaRPr b="0" lang="en-GB" sz="2400" spc="-1" strike="noStrike">
              <a:solidFill>
                <a:srgbClr val="000000"/>
              </a:solidFill>
              <a:latin typeface="Arial"/>
            </a:endParaRPr>
          </a:p>
        </p:txBody>
      </p:sp>
      <p:sp>
        <p:nvSpPr>
          <p:cNvPr id="874" name="TextBox 94"/>
          <p:cNvSpPr/>
          <p:nvPr/>
        </p:nvSpPr>
        <p:spPr>
          <a:xfrm>
            <a:off x="4867200" y="3160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75" name="Text Box 1026"/>
          <p:cNvSpPr/>
          <p:nvPr/>
        </p:nvSpPr>
        <p:spPr>
          <a:xfrm>
            <a:off x="133200" y="133200"/>
            <a:ext cx="4241520" cy="1614240"/>
          </a:xfrm>
          <a:prstGeom prst="rect">
            <a:avLst/>
          </a:prstGeom>
          <a:noFill/>
          <a:ln w="9525">
            <a:noFill/>
          </a:ln>
        </p:spPr>
        <p:style>
          <a:lnRef idx="0"/>
          <a:fillRef idx="0"/>
          <a:effectRef idx="0"/>
          <a:fontRef idx="minor"/>
        </p:style>
        <p:txBody>
          <a:bodyPr lIns="90000" rIns="90000" tIns="45000" bIns="45000" anchor="t">
            <a:spAutoFit/>
          </a:bodyPr>
          <a:p>
            <a:pPr>
              <a:lnSpc>
                <a:spcPct val="100000"/>
              </a:lnSpc>
            </a:pPr>
            <a:r>
              <a:rPr b="1" lang="en-US" sz="1800" spc="-1" strike="noStrike">
                <a:solidFill>
                  <a:srgbClr val="1f497d"/>
                </a:solidFill>
                <a:latin typeface="Arial"/>
                <a:ea typeface="ＭＳ Ｐゴシック"/>
              </a:rPr>
              <a:t>Bottom-Up (</a:t>
            </a:r>
            <a:r>
              <a:rPr b="1" lang="en-US" sz="1800" spc="-1" strike="noStrike">
                <a:solidFill>
                  <a:srgbClr val="1f497d"/>
                </a:solidFill>
                <a:latin typeface="Arial"/>
                <a:ea typeface="SimSun"/>
              </a:rPr>
              <a:t>agglomerative</a:t>
            </a:r>
            <a:r>
              <a:rPr b="1" lang="en-US" sz="1800" spc="-1" strike="noStrike">
                <a:solidFill>
                  <a:srgbClr val="1f497d"/>
                </a:solidFill>
                <a:latin typeface="Arial"/>
                <a:ea typeface="ＭＳ Ｐゴシック"/>
              </a:rPr>
              <a:t>):</a:t>
            </a:r>
            <a:r>
              <a:rPr b="0" lang="en-US" sz="2000" spc="-1" strike="noStrike">
                <a:solidFill>
                  <a:srgbClr val="000000"/>
                </a:solidFill>
                <a:latin typeface="Arial"/>
                <a:ea typeface="ＭＳ Ｐゴシック"/>
              </a:rPr>
              <a:t> Starting with each item in its own cluster, find the best pair to merge into a new cluster. Repeat until all clusters are fused together. </a:t>
            </a:r>
            <a:endParaRPr b="0" lang="en-GB" sz="2000" spc="-1" strike="noStrike">
              <a:solidFill>
                <a:srgbClr val="000000"/>
              </a:solidFill>
              <a:latin typeface="Arial"/>
            </a:endParaRPr>
          </a:p>
        </p:txBody>
      </p:sp>
      <p:grpSp>
        <p:nvGrpSpPr>
          <p:cNvPr id="876" name="Group 1027"/>
          <p:cNvGrpSpPr/>
          <p:nvPr/>
        </p:nvGrpSpPr>
        <p:grpSpPr>
          <a:xfrm>
            <a:off x="8116920" y="5689440"/>
            <a:ext cx="1026720" cy="972720"/>
            <a:chOff x="8116920" y="5689440"/>
            <a:chExt cx="1026720" cy="972720"/>
          </a:xfrm>
        </p:grpSpPr>
        <p:grpSp>
          <p:nvGrpSpPr>
            <p:cNvPr id="877" name="Group 1028"/>
            <p:cNvGrpSpPr/>
            <p:nvPr/>
          </p:nvGrpSpPr>
          <p:grpSpPr>
            <a:xfrm>
              <a:off x="8116920" y="5929200"/>
              <a:ext cx="1026720" cy="732960"/>
              <a:chOff x="8116920" y="5929200"/>
              <a:chExt cx="1026720" cy="732960"/>
            </a:xfrm>
          </p:grpSpPr>
          <p:pic>
            <p:nvPicPr>
              <p:cNvPr id="878" name="Picture 1029" descr=""/>
              <p:cNvPicPr/>
              <p:nvPr/>
            </p:nvPicPr>
            <p:blipFill>
              <a:blip r:embed="rId1"/>
              <a:stretch/>
            </p:blipFill>
            <p:spPr>
              <a:xfrm>
                <a:off x="8116920" y="5929200"/>
                <a:ext cx="408960" cy="732960"/>
              </a:xfrm>
              <a:prstGeom prst="rect">
                <a:avLst/>
              </a:prstGeom>
              <a:ln w="0">
                <a:noFill/>
              </a:ln>
            </p:spPr>
          </p:pic>
          <p:pic>
            <p:nvPicPr>
              <p:cNvPr id="879" name="Picture 1030" descr=""/>
              <p:cNvPicPr/>
              <p:nvPr/>
            </p:nvPicPr>
            <p:blipFill>
              <a:blip r:embed="rId2"/>
              <a:stretch/>
            </p:blipFill>
            <p:spPr>
              <a:xfrm>
                <a:off x="8619120" y="5951160"/>
                <a:ext cx="524520" cy="694800"/>
              </a:xfrm>
              <a:prstGeom prst="rect">
                <a:avLst/>
              </a:prstGeom>
              <a:ln w="0">
                <a:noFill/>
              </a:ln>
            </p:spPr>
          </p:pic>
        </p:grpSp>
        <p:sp>
          <p:nvSpPr>
            <p:cNvPr id="880" name="Line 1031"/>
            <p:cNvSpPr/>
            <p:nvPr/>
          </p:nvSpPr>
          <p:spPr>
            <a:xfrm flipV="1">
              <a:off x="8864280" y="568944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881" name="Line 1032"/>
            <p:cNvSpPr/>
            <p:nvPr/>
          </p:nvSpPr>
          <p:spPr>
            <a:xfrm flipV="1">
              <a:off x="8373960" y="568944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882" name="Line 1033"/>
            <p:cNvSpPr/>
            <p:nvPr/>
          </p:nvSpPr>
          <p:spPr>
            <a:xfrm flipH="1">
              <a:off x="8369280" y="5689440"/>
              <a:ext cx="4982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nvGrpSpPr>
          <p:cNvPr id="883" name="Group 1034"/>
          <p:cNvGrpSpPr/>
          <p:nvPr/>
        </p:nvGrpSpPr>
        <p:grpSpPr>
          <a:xfrm>
            <a:off x="2182680" y="5770440"/>
            <a:ext cx="1026720" cy="972720"/>
            <a:chOff x="2182680" y="5770440"/>
            <a:chExt cx="1026720" cy="972720"/>
          </a:xfrm>
        </p:grpSpPr>
        <p:grpSp>
          <p:nvGrpSpPr>
            <p:cNvPr id="884" name="Group 1035"/>
            <p:cNvGrpSpPr/>
            <p:nvPr/>
          </p:nvGrpSpPr>
          <p:grpSpPr>
            <a:xfrm>
              <a:off x="2182680" y="6010200"/>
              <a:ext cx="1026720" cy="732960"/>
              <a:chOff x="2182680" y="6010200"/>
              <a:chExt cx="1026720" cy="732960"/>
            </a:xfrm>
          </p:grpSpPr>
          <p:pic>
            <p:nvPicPr>
              <p:cNvPr id="885" name="Picture 1036" descr=""/>
              <p:cNvPicPr/>
              <p:nvPr/>
            </p:nvPicPr>
            <p:blipFill>
              <a:blip r:embed="rId3"/>
              <a:stretch/>
            </p:blipFill>
            <p:spPr>
              <a:xfrm>
                <a:off x="2182680" y="6010200"/>
                <a:ext cx="408960" cy="732960"/>
              </a:xfrm>
              <a:prstGeom prst="rect">
                <a:avLst/>
              </a:prstGeom>
              <a:ln w="0">
                <a:noFill/>
              </a:ln>
            </p:spPr>
          </p:pic>
          <p:pic>
            <p:nvPicPr>
              <p:cNvPr id="886" name="Picture 1037" descr=""/>
              <p:cNvPicPr/>
              <p:nvPr/>
            </p:nvPicPr>
            <p:blipFill>
              <a:blip r:embed="rId4"/>
              <a:stretch/>
            </p:blipFill>
            <p:spPr>
              <a:xfrm>
                <a:off x="2684880" y="6032160"/>
                <a:ext cx="524520" cy="694800"/>
              </a:xfrm>
              <a:prstGeom prst="rect">
                <a:avLst/>
              </a:prstGeom>
              <a:ln w="0">
                <a:noFill/>
              </a:ln>
            </p:spPr>
          </p:pic>
        </p:grpSp>
        <p:grpSp>
          <p:nvGrpSpPr>
            <p:cNvPr id="887" name="Group 1038"/>
            <p:cNvGrpSpPr/>
            <p:nvPr/>
          </p:nvGrpSpPr>
          <p:grpSpPr>
            <a:xfrm>
              <a:off x="2435040" y="5770440"/>
              <a:ext cx="498600" cy="131760"/>
              <a:chOff x="2435040" y="5770440"/>
              <a:chExt cx="498600" cy="131760"/>
            </a:xfrm>
          </p:grpSpPr>
          <p:sp>
            <p:nvSpPr>
              <p:cNvPr id="888" name="Line 1039"/>
              <p:cNvSpPr/>
              <p:nvPr/>
            </p:nvSpPr>
            <p:spPr>
              <a:xfrm flipV="1">
                <a:off x="2930400" y="577044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889" name="Line 1040"/>
              <p:cNvSpPr/>
              <p:nvPr/>
            </p:nvSpPr>
            <p:spPr>
              <a:xfrm flipV="1">
                <a:off x="2439720" y="577044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890" name="Line 1041"/>
              <p:cNvSpPr/>
              <p:nvPr/>
            </p:nvSpPr>
            <p:spPr>
              <a:xfrm flipH="1">
                <a:off x="2435040" y="5770440"/>
                <a:ext cx="4986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grpSp>
        <p:nvGrpSpPr>
          <p:cNvPr id="891" name="Group 1042"/>
          <p:cNvGrpSpPr/>
          <p:nvPr/>
        </p:nvGrpSpPr>
        <p:grpSpPr>
          <a:xfrm>
            <a:off x="3294000" y="5527440"/>
            <a:ext cx="760320" cy="1216080"/>
            <a:chOff x="3294000" y="5527440"/>
            <a:chExt cx="760320" cy="1216080"/>
          </a:xfrm>
        </p:grpSpPr>
        <p:pic>
          <p:nvPicPr>
            <p:cNvPr id="892" name="Picture 1043" descr="Edna Krabappel"/>
            <p:cNvPicPr/>
            <p:nvPr/>
          </p:nvPicPr>
          <p:blipFill>
            <a:blip r:embed="rId5"/>
            <a:stretch/>
          </p:blipFill>
          <p:spPr>
            <a:xfrm>
              <a:off x="3294000" y="5967360"/>
              <a:ext cx="356760" cy="739440"/>
            </a:xfrm>
            <a:prstGeom prst="rect">
              <a:avLst/>
            </a:prstGeom>
            <a:ln w="0">
              <a:noFill/>
            </a:ln>
          </p:spPr>
        </p:pic>
        <p:pic>
          <p:nvPicPr>
            <p:cNvPr id="893" name="Picture 1044" descr="C:\Documents and Settings\eamonn\Desktop\bios_family_marge.gif"/>
            <p:cNvPicPr/>
            <p:nvPr/>
          </p:nvPicPr>
          <p:blipFill>
            <a:blip r:embed="rId6"/>
            <a:stretch/>
          </p:blipFill>
          <p:spPr>
            <a:xfrm>
              <a:off x="3753000" y="5858280"/>
              <a:ext cx="301320" cy="885240"/>
            </a:xfrm>
            <a:prstGeom prst="rect">
              <a:avLst/>
            </a:prstGeom>
            <a:ln w="0">
              <a:noFill/>
            </a:ln>
          </p:spPr>
        </p:pic>
        <p:grpSp>
          <p:nvGrpSpPr>
            <p:cNvPr id="894" name="Group 1045"/>
            <p:cNvGrpSpPr/>
            <p:nvPr/>
          </p:nvGrpSpPr>
          <p:grpSpPr>
            <a:xfrm>
              <a:off x="3449520" y="5527440"/>
              <a:ext cx="498240" cy="280440"/>
              <a:chOff x="3449520" y="5527440"/>
              <a:chExt cx="498240" cy="280440"/>
            </a:xfrm>
          </p:grpSpPr>
          <p:sp>
            <p:nvSpPr>
              <p:cNvPr id="895" name="Line 1046"/>
              <p:cNvSpPr/>
              <p:nvPr/>
            </p:nvSpPr>
            <p:spPr>
              <a:xfrm flipV="1">
                <a:off x="3944880" y="5536440"/>
                <a:ext cx="360" cy="27144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896" name="Line 1047"/>
              <p:cNvSpPr/>
              <p:nvPr/>
            </p:nvSpPr>
            <p:spPr>
              <a:xfrm flipV="1">
                <a:off x="3454200" y="5527440"/>
                <a:ext cx="360" cy="28044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897" name="Line 1048"/>
              <p:cNvSpPr/>
              <p:nvPr/>
            </p:nvSpPr>
            <p:spPr>
              <a:xfrm flipH="1">
                <a:off x="3449520" y="5527440"/>
                <a:ext cx="4982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grpSp>
        <p:nvGrpSpPr>
          <p:cNvPr id="898" name="Group 1049"/>
          <p:cNvGrpSpPr/>
          <p:nvPr/>
        </p:nvGrpSpPr>
        <p:grpSpPr>
          <a:xfrm>
            <a:off x="1293840" y="5491080"/>
            <a:ext cx="776160" cy="1252080"/>
            <a:chOff x="1293840" y="5491080"/>
            <a:chExt cx="776160" cy="1252080"/>
          </a:xfrm>
        </p:grpSpPr>
        <p:pic>
          <p:nvPicPr>
            <p:cNvPr id="899" name="Picture 1050" descr=""/>
            <p:cNvPicPr/>
            <p:nvPr/>
          </p:nvPicPr>
          <p:blipFill>
            <a:blip r:embed="rId7"/>
            <a:stretch/>
          </p:blipFill>
          <p:spPr>
            <a:xfrm>
              <a:off x="1851120" y="6195960"/>
              <a:ext cx="218880" cy="496440"/>
            </a:xfrm>
            <a:prstGeom prst="rect">
              <a:avLst/>
            </a:prstGeom>
            <a:ln w="0">
              <a:noFill/>
            </a:ln>
          </p:spPr>
        </p:pic>
        <p:pic>
          <p:nvPicPr>
            <p:cNvPr id="900" name="Picture 1051" descr=""/>
            <p:cNvPicPr/>
            <p:nvPr/>
          </p:nvPicPr>
          <p:blipFill>
            <a:blip r:embed="rId8"/>
            <a:stretch/>
          </p:blipFill>
          <p:spPr>
            <a:xfrm>
              <a:off x="1293840" y="6048360"/>
              <a:ext cx="525240" cy="694800"/>
            </a:xfrm>
            <a:prstGeom prst="rect">
              <a:avLst/>
            </a:prstGeom>
            <a:ln w="0">
              <a:noFill/>
            </a:ln>
          </p:spPr>
        </p:pic>
        <p:grpSp>
          <p:nvGrpSpPr>
            <p:cNvPr id="901" name="Group 1052"/>
            <p:cNvGrpSpPr/>
            <p:nvPr/>
          </p:nvGrpSpPr>
          <p:grpSpPr>
            <a:xfrm>
              <a:off x="1444320" y="5491080"/>
              <a:ext cx="498600" cy="331560"/>
              <a:chOff x="1444320" y="5491080"/>
              <a:chExt cx="498600" cy="331560"/>
            </a:xfrm>
          </p:grpSpPr>
          <p:sp>
            <p:nvSpPr>
              <p:cNvPr id="902" name="Line 1053"/>
              <p:cNvSpPr/>
              <p:nvPr/>
            </p:nvSpPr>
            <p:spPr>
              <a:xfrm flipV="1">
                <a:off x="1939680" y="5501880"/>
                <a:ext cx="360" cy="320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03" name="Line 1054"/>
              <p:cNvSpPr/>
              <p:nvPr/>
            </p:nvSpPr>
            <p:spPr>
              <a:xfrm flipV="1">
                <a:off x="1449360" y="5491080"/>
                <a:ext cx="360" cy="3315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04" name="Line 1055"/>
              <p:cNvSpPr/>
              <p:nvPr/>
            </p:nvSpPr>
            <p:spPr>
              <a:xfrm flipH="1">
                <a:off x="1444320" y="5491080"/>
                <a:ext cx="4986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grpSp>
        <p:nvGrpSpPr>
          <p:cNvPr id="905" name="Group 1056"/>
          <p:cNvGrpSpPr/>
          <p:nvPr/>
        </p:nvGrpSpPr>
        <p:grpSpPr>
          <a:xfrm>
            <a:off x="4586400" y="5518080"/>
            <a:ext cx="815760" cy="1206000"/>
            <a:chOff x="4586400" y="5518080"/>
            <a:chExt cx="815760" cy="1206000"/>
          </a:xfrm>
        </p:grpSpPr>
        <p:pic>
          <p:nvPicPr>
            <p:cNvPr id="906" name="Picture 1057" descr="C:\Documents and Settings\eamonn\Desktop\bios_family_marge.gif"/>
            <p:cNvPicPr/>
            <p:nvPr/>
          </p:nvPicPr>
          <p:blipFill>
            <a:blip r:embed="rId9"/>
            <a:stretch/>
          </p:blipFill>
          <p:spPr>
            <a:xfrm>
              <a:off x="4586400" y="5859360"/>
              <a:ext cx="301320" cy="864720"/>
            </a:xfrm>
            <a:prstGeom prst="rect">
              <a:avLst/>
            </a:prstGeom>
            <a:ln w="0">
              <a:noFill/>
            </a:ln>
          </p:spPr>
        </p:pic>
        <p:pic>
          <p:nvPicPr>
            <p:cNvPr id="907" name="Picture 1058" descr=""/>
            <p:cNvPicPr/>
            <p:nvPr/>
          </p:nvPicPr>
          <p:blipFill>
            <a:blip r:embed="rId10"/>
            <a:stretch/>
          </p:blipFill>
          <p:spPr>
            <a:xfrm>
              <a:off x="4992840" y="5954760"/>
              <a:ext cx="409320" cy="685440"/>
            </a:xfrm>
            <a:prstGeom prst="rect">
              <a:avLst/>
            </a:prstGeom>
            <a:ln w="0">
              <a:noFill/>
            </a:ln>
          </p:spPr>
        </p:pic>
        <p:grpSp>
          <p:nvGrpSpPr>
            <p:cNvPr id="908" name="Group 1059"/>
            <p:cNvGrpSpPr/>
            <p:nvPr/>
          </p:nvGrpSpPr>
          <p:grpSpPr>
            <a:xfrm>
              <a:off x="4778280" y="5518080"/>
              <a:ext cx="498240" cy="309600"/>
              <a:chOff x="4778280" y="5518080"/>
              <a:chExt cx="498240" cy="309600"/>
            </a:xfrm>
          </p:grpSpPr>
          <p:sp>
            <p:nvSpPr>
              <p:cNvPr id="909" name="Line 1060"/>
              <p:cNvSpPr/>
              <p:nvPr/>
            </p:nvSpPr>
            <p:spPr>
              <a:xfrm flipV="1">
                <a:off x="5273640" y="5528160"/>
                <a:ext cx="360" cy="29952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10" name="Line 1061"/>
              <p:cNvSpPr/>
              <p:nvPr/>
            </p:nvSpPr>
            <p:spPr>
              <a:xfrm flipV="1">
                <a:off x="4782960" y="5518080"/>
                <a:ext cx="360" cy="3096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11" name="Line 1062"/>
              <p:cNvSpPr/>
              <p:nvPr/>
            </p:nvSpPr>
            <p:spPr>
              <a:xfrm flipH="1">
                <a:off x="4778280" y="5518080"/>
                <a:ext cx="4982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sp>
        <p:nvSpPr>
          <p:cNvPr id="912" name="Text Box 1063"/>
          <p:cNvSpPr/>
          <p:nvPr/>
        </p:nvSpPr>
        <p:spPr>
          <a:xfrm>
            <a:off x="4119120" y="5946840"/>
            <a:ext cx="4860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1" lang="en-US" sz="2400" spc="-1" strike="noStrike">
                <a:solidFill>
                  <a:srgbClr val="000000"/>
                </a:solidFill>
                <a:latin typeface="Arial"/>
                <a:ea typeface="ＭＳ Ｐゴシック"/>
              </a:rPr>
              <a:t>…</a:t>
            </a:r>
            <a:endParaRPr b="0" lang="en-GB" sz="2400" spc="-1" strike="noStrike">
              <a:solidFill>
                <a:srgbClr val="000000"/>
              </a:solidFill>
              <a:latin typeface="Arial"/>
            </a:endParaRPr>
          </a:p>
        </p:txBody>
      </p:sp>
      <p:sp>
        <p:nvSpPr>
          <p:cNvPr id="913" name="Text Box 1064"/>
          <p:cNvSpPr/>
          <p:nvPr/>
        </p:nvSpPr>
        <p:spPr>
          <a:xfrm>
            <a:off x="0" y="5661000"/>
            <a:ext cx="1490400" cy="9126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800" spc="-1" strike="noStrike">
                <a:solidFill>
                  <a:srgbClr val="000000"/>
                </a:solidFill>
                <a:latin typeface="Arial"/>
                <a:ea typeface="ＭＳ Ｐゴシック"/>
              </a:rPr>
              <a:t>Consider all possible merges…</a:t>
            </a:r>
            <a:endParaRPr b="0" lang="en-GB" sz="1800" spc="-1" strike="noStrike">
              <a:solidFill>
                <a:srgbClr val="000000"/>
              </a:solidFill>
              <a:latin typeface="Arial"/>
            </a:endParaRPr>
          </a:p>
        </p:txBody>
      </p:sp>
      <p:sp>
        <p:nvSpPr>
          <p:cNvPr id="914" name="Text Box 1065"/>
          <p:cNvSpPr/>
          <p:nvPr/>
        </p:nvSpPr>
        <p:spPr>
          <a:xfrm>
            <a:off x="5686560" y="5699160"/>
            <a:ext cx="1109160" cy="63828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800" spc="-1" strike="noStrike">
                <a:solidFill>
                  <a:srgbClr val="000000"/>
                </a:solidFill>
                <a:latin typeface="Arial"/>
                <a:ea typeface="ＭＳ Ｐゴシック"/>
              </a:rPr>
              <a:t>Choose the best</a:t>
            </a:r>
            <a:endParaRPr b="0" lang="en-GB" sz="1800" spc="-1" strike="noStrike">
              <a:solidFill>
                <a:srgbClr val="000000"/>
              </a:solidFill>
              <a:latin typeface="Arial"/>
            </a:endParaRPr>
          </a:p>
        </p:txBody>
      </p:sp>
      <p:sp>
        <p:nvSpPr>
          <p:cNvPr id="915" name="Rectangle 1066"/>
          <p:cNvSpPr/>
          <p:nvPr/>
        </p:nvSpPr>
        <p:spPr>
          <a:xfrm>
            <a:off x="0" y="5257800"/>
            <a:ext cx="9143640" cy="142560"/>
          </a:xfrm>
          <a:prstGeom prst="rect">
            <a:avLst/>
          </a:prstGeom>
          <a:solidFill>
            <a:srgbClr val="c0c0c0"/>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916" name="TextBox 42"/>
          <p:cNvSpPr/>
          <p:nvPr/>
        </p:nvSpPr>
        <p:spPr>
          <a:xfrm>
            <a:off x="5402160" y="133200"/>
            <a:ext cx="3592080" cy="63828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800" spc="-1" strike="noStrike">
                <a:solidFill>
                  <a:srgbClr val="000000"/>
                </a:solidFill>
                <a:latin typeface="Arial"/>
                <a:ea typeface="ＭＳ Ｐゴシック"/>
              </a:rPr>
              <a:t>This slide and next 4 based on slides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17" name="Text Box 1026"/>
          <p:cNvSpPr/>
          <p:nvPr/>
        </p:nvSpPr>
        <p:spPr>
          <a:xfrm>
            <a:off x="133200" y="133200"/>
            <a:ext cx="4241520" cy="1614240"/>
          </a:xfrm>
          <a:prstGeom prst="rect">
            <a:avLst/>
          </a:prstGeom>
          <a:noFill/>
          <a:ln w="9525">
            <a:noFill/>
          </a:ln>
        </p:spPr>
        <p:style>
          <a:lnRef idx="0"/>
          <a:fillRef idx="0"/>
          <a:effectRef idx="0"/>
          <a:fontRef idx="minor"/>
        </p:style>
        <p:txBody>
          <a:bodyPr lIns="90000" rIns="90000" tIns="45000" bIns="45000" anchor="t">
            <a:spAutoFit/>
          </a:bodyPr>
          <a:p>
            <a:pPr>
              <a:lnSpc>
                <a:spcPct val="100000"/>
              </a:lnSpc>
            </a:pPr>
            <a:r>
              <a:rPr b="1" lang="en-US" sz="1800" spc="-1" strike="noStrike">
                <a:solidFill>
                  <a:srgbClr val="1f497d"/>
                </a:solidFill>
                <a:latin typeface="Arial"/>
                <a:ea typeface="ＭＳ Ｐゴシック"/>
              </a:rPr>
              <a:t>Bottom-Up (</a:t>
            </a:r>
            <a:r>
              <a:rPr b="1" lang="en-US" sz="1800" spc="-1" strike="noStrike">
                <a:solidFill>
                  <a:srgbClr val="1f497d"/>
                </a:solidFill>
                <a:latin typeface="Arial"/>
                <a:ea typeface="SimSun"/>
              </a:rPr>
              <a:t>agglomerative</a:t>
            </a:r>
            <a:r>
              <a:rPr b="1" lang="en-US" sz="1800" spc="-1" strike="noStrike">
                <a:solidFill>
                  <a:srgbClr val="1f497d"/>
                </a:solidFill>
                <a:latin typeface="Arial"/>
                <a:ea typeface="ＭＳ Ｐゴシック"/>
              </a:rPr>
              <a:t>):</a:t>
            </a:r>
            <a:r>
              <a:rPr b="0" lang="en-US" sz="2000" spc="-1" strike="noStrike">
                <a:solidFill>
                  <a:srgbClr val="000000"/>
                </a:solidFill>
                <a:latin typeface="Arial"/>
                <a:ea typeface="ＭＳ Ｐゴシック"/>
              </a:rPr>
              <a:t> Starting with each item in its own cluster, find the best pair to merge into a new cluster. Repeat until all clusters are fused together. </a:t>
            </a:r>
            <a:endParaRPr b="0" lang="en-GB" sz="2000" spc="-1" strike="noStrike">
              <a:solidFill>
                <a:srgbClr val="000000"/>
              </a:solidFill>
              <a:latin typeface="Arial"/>
            </a:endParaRPr>
          </a:p>
        </p:txBody>
      </p:sp>
      <p:grpSp>
        <p:nvGrpSpPr>
          <p:cNvPr id="918" name="Group 1027"/>
          <p:cNvGrpSpPr/>
          <p:nvPr/>
        </p:nvGrpSpPr>
        <p:grpSpPr>
          <a:xfrm>
            <a:off x="8116920" y="5689440"/>
            <a:ext cx="1026720" cy="972720"/>
            <a:chOff x="8116920" y="5689440"/>
            <a:chExt cx="1026720" cy="972720"/>
          </a:xfrm>
        </p:grpSpPr>
        <p:grpSp>
          <p:nvGrpSpPr>
            <p:cNvPr id="919" name="Group 1028"/>
            <p:cNvGrpSpPr/>
            <p:nvPr/>
          </p:nvGrpSpPr>
          <p:grpSpPr>
            <a:xfrm>
              <a:off x="8116920" y="5929200"/>
              <a:ext cx="1026720" cy="732960"/>
              <a:chOff x="8116920" y="5929200"/>
              <a:chExt cx="1026720" cy="732960"/>
            </a:xfrm>
          </p:grpSpPr>
          <p:pic>
            <p:nvPicPr>
              <p:cNvPr id="920" name="Picture 1029" descr=""/>
              <p:cNvPicPr/>
              <p:nvPr/>
            </p:nvPicPr>
            <p:blipFill>
              <a:blip r:embed="rId1"/>
              <a:stretch/>
            </p:blipFill>
            <p:spPr>
              <a:xfrm>
                <a:off x="8116920" y="5929200"/>
                <a:ext cx="408960" cy="732960"/>
              </a:xfrm>
              <a:prstGeom prst="rect">
                <a:avLst/>
              </a:prstGeom>
              <a:ln w="0">
                <a:noFill/>
              </a:ln>
            </p:spPr>
          </p:pic>
          <p:pic>
            <p:nvPicPr>
              <p:cNvPr id="921" name="Picture 1030" descr=""/>
              <p:cNvPicPr/>
              <p:nvPr/>
            </p:nvPicPr>
            <p:blipFill>
              <a:blip r:embed="rId2"/>
              <a:stretch/>
            </p:blipFill>
            <p:spPr>
              <a:xfrm>
                <a:off x="8619120" y="5951160"/>
                <a:ext cx="524520" cy="694800"/>
              </a:xfrm>
              <a:prstGeom prst="rect">
                <a:avLst/>
              </a:prstGeom>
              <a:ln w="0">
                <a:noFill/>
              </a:ln>
            </p:spPr>
          </p:pic>
        </p:grpSp>
        <p:sp>
          <p:nvSpPr>
            <p:cNvPr id="922" name="Line 1031"/>
            <p:cNvSpPr/>
            <p:nvPr/>
          </p:nvSpPr>
          <p:spPr>
            <a:xfrm flipV="1">
              <a:off x="8864280" y="568944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23" name="Line 1032"/>
            <p:cNvSpPr/>
            <p:nvPr/>
          </p:nvSpPr>
          <p:spPr>
            <a:xfrm flipV="1">
              <a:off x="8373960" y="568944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24" name="Line 1033"/>
            <p:cNvSpPr/>
            <p:nvPr/>
          </p:nvSpPr>
          <p:spPr>
            <a:xfrm flipH="1">
              <a:off x="8369280" y="5689440"/>
              <a:ext cx="4982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nvGrpSpPr>
          <p:cNvPr id="925" name="Group 1034"/>
          <p:cNvGrpSpPr/>
          <p:nvPr/>
        </p:nvGrpSpPr>
        <p:grpSpPr>
          <a:xfrm>
            <a:off x="8078760" y="4465800"/>
            <a:ext cx="1026720" cy="732960"/>
            <a:chOff x="8078760" y="4465800"/>
            <a:chExt cx="1026720" cy="732960"/>
          </a:xfrm>
        </p:grpSpPr>
        <p:pic>
          <p:nvPicPr>
            <p:cNvPr id="926" name="Picture 1035" descr=""/>
            <p:cNvPicPr/>
            <p:nvPr/>
          </p:nvPicPr>
          <p:blipFill>
            <a:blip r:embed="rId3"/>
            <a:stretch/>
          </p:blipFill>
          <p:spPr>
            <a:xfrm>
              <a:off x="8078760" y="4465800"/>
              <a:ext cx="408960" cy="732960"/>
            </a:xfrm>
            <a:prstGeom prst="rect">
              <a:avLst/>
            </a:prstGeom>
            <a:ln w="0">
              <a:noFill/>
            </a:ln>
          </p:spPr>
        </p:pic>
        <p:pic>
          <p:nvPicPr>
            <p:cNvPr id="927" name="Picture 1036" descr=""/>
            <p:cNvPicPr/>
            <p:nvPr/>
          </p:nvPicPr>
          <p:blipFill>
            <a:blip r:embed="rId4"/>
            <a:stretch/>
          </p:blipFill>
          <p:spPr>
            <a:xfrm>
              <a:off x="8580960" y="4487400"/>
              <a:ext cx="524520" cy="694800"/>
            </a:xfrm>
            <a:prstGeom prst="rect">
              <a:avLst/>
            </a:prstGeom>
            <a:ln w="0">
              <a:noFill/>
            </a:ln>
          </p:spPr>
        </p:pic>
      </p:grpSp>
      <p:sp>
        <p:nvSpPr>
          <p:cNvPr id="928" name="Line 1037"/>
          <p:cNvSpPr/>
          <p:nvPr/>
        </p:nvSpPr>
        <p:spPr>
          <a:xfrm flipV="1">
            <a:off x="8826480" y="422568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29" name="Line 1038"/>
          <p:cNvSpPr/>
          <p:nvPr/>
        </p:nvSpPr>
        <p:spPr>
          <a:xfrm flipV="1">
            <a:off x="8335800" y="422568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30" name="Line 1039"/>
          <p:cNvSpPr/>
          <p:nvPr/>
        </p:nvSpPr>
        <p:spPr>
          <a:xfrm flipH="1">
            <a:off x="8331120" y="4225680"/>
            <a:ext cx="4982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nvGrpSpPr>
          <p:cNvPr id="931" name="Group 1040"/>
          <p:cNvGrpSpPr/>
          <p:nvPr/>
        </p:nvGrpSpPr>
        <p:grpSpPr>
          <a:xfrm>
            <a:off x="7299360" y="4084560"/>
            <a:ext cx="607680" cy="1147320"/>
            <a:chOff x="7299360" y="4084560"/>
            <a:chExt cx="607680" cy="1147320"/>
          </a:xfrm>
        </p:grpSpPr>
        <p:pic>
          <p:nvPicPr>
            <p:cNvPr id="932" name="Picture 1041" descr=""/>
            <p:cNvPicPr/>
            <p:nvPr/>
          </p:nvPicPr>
          <p:blipFill>
            <a:blip r:embed="rId5"/>
            <a:stretch/>
          </p:blipFill>
          <p:spPr>
            <a:xfrm>
              <a:off x="7299360" y="4692600"/>
              <a:ext cx="218880" cy="496440"/>
            </a:xfrm>
            <a:prstGeom prst="rect">
              <a:avLst/>
            </a:prstGeom>
            <a:ln w="0">
              <a:noFill/>
            </a:ln>
          </p:spPr>
        </p:pic>
        <p:pic>
          <p:nvPicPr>
            <p:cNvPr id="933" name="Picture 1042" descr="C:\Documents and Settings\eamonn\Desktop\bios_family_marge.gif"/>
            <p:cNvPicPr/>
            <p:nvPr/>
          </p:nvPicPr>
          <p:blipFill>
            <a:blip r:embed="rId6"/>
            <a:stretch/>
          </p:blipFill>
          <p:spPr>
            <a:xfrm>
              <a:off x="7605720" y="4305240"/>
              <a:ext cx="301320" cy="926640"/>
            </a:xfrm>
            <a:prstGeom prst="rect">
              <a:avLst/>
            </a:prstGeom>
            <a:ln w="0">
              <a:noFill/>
            </a:ln>
          </p:spPr>
        </p:pic>
        <p:grpSp>
          <p:nvGrpSpPr>
            <p:cNvPr id="934" name="Group 1043"/>
            <p:cNvGrpSpPr/>
            <p:nvPr/>
          </p:nvGrpSpPr>
          <p:grpSpPr>
            <a:xfrm>
              <a:off x="7362720" y="4084560"/>
              <a:ext cx="500040" cy="268200"/>
              <a:chOff x="7362720" y="4084560"/>
              <a:chExt cx="500040" cy="268200"/>
            </a:xfrm>
          </p:grpSpPr>
          <p:sp>
            <p:nvSpPr>
              <p:cNvPr id="935" name="Line 1044"/>
              <p:cNvSpPr/>
              <p:nvPr/>
            </p:nvSpPr>
            <p:spPr>
              <a:xfrm flipV="1">
                <a:off x="7859160" y="4084560"/>
                <a:ext cx="360" cy="2682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36" name="Line 1045"/>
              <p:cNvSpPr/>
              <p:nvPr/>
            </p:nvSpPr>
            <p:spPr>
              <a:xfrm flipV="1">
                <a:off x="7367040" y="4084560"/>
                <a:ext cx="360" cy="2682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37" name="Line 1046"/>
              <p:cNvSpPr/>
              <p:nvPr/>
            </p:nvSpPr>
            <p:spPr>
              <a:xfrm flipH="1">
                <a:off x="7362720" y="4084560"/>
                <a:ext cx="5000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grpSp>
        <p:nvGrpSpPr>
          <p:cNvPr id="938" name="Group 1047"/>
          <p:cNvGrpSpPr/>
          <p:nvPr/>
        </p:nvGrpSpPr>
        <p:grpSpPr>
          <a:xfrm>
            <a:off x="2182680" y="5770440"/>
            <a:ext cx="1026720" cy="972720"/>
            <a:chOff x="2182680" y="5770440"/>
            <a:chExt cx="1026720" cy="972720"/>
          </a:xfrm>
        </p:grpSpPr>
        <p:grpSp>
          <p:nvGrpSpPr>
            <p:cNvPr id="939" name="Group 1048"/>
            <p:cNvGrpSpPr/>
            <p:nvPr/>
          </p:nvGrpSpPr>
          <p:grpSpPr>
            <a:xfrm>
              <a:off x="2182680" y="6010200"/>
              <a:ext cx="1026720" cy="732960"/>
              <a:chOff x="2182680" y="6010200"/>
              <a:chExt cx="1026720" cy="732960"/>
            </a:xfrm>
          </p:grpSpPr>
          <p:pic>
            <p:nvPicPr>
              <p:cNvPr id="940" name="Picture 1049" descr=""/>
              <p:cNvPicPr/>
              <p:nvPr/>
            </p:nvPicPr>
            <p:blipFill>
              <a:blip r:embed="rId7"/>
              <a:stretch/>
            </p:blipFill>
            <p:spPr>
              <a:xfrm>
                <a:off x="2182680" y="6010200"/>
                <a:ext cx="408960" cy="732960"/>
              </a:xfrm>
              <a:prstGeom prst="rect">
                <a:avLst/>
              </a:prstGeom>
              <a:ln w="0">
                <a:noFill/>
              </a:ln>
            </p:spPr>
          </p:pic>
          <p:pic>
            <p:nvPicPr>
              <p:cNvPr id="941" name="Picture 1050" descr=""/>
              <p:cNvPicPr/>
              <p:nvPr/>
            </p:nvPicPr>
            <p:blipFill>
              <a:blip r:embed="rId8"/>
              <a:stretch/>
            </p:blipFill>
            <p:spPr>
              <a:xfrm>
                <a:off x="2684880" y="6032160"/>
                <a:ext cx="524520" cy="694800"/>
              </a:xfrm>
              <a:prstGeom prst="rect">
                <a:avLst/>
              </a:prstGeom>
              <a:ln w="0">
                <a:noFill/>
              </a:ln>
            </p:spPr>
          </p:pic>
        </p:grpSp>
        <p:grpSp>
          <p:nvGrpSpPr>
            <p:cNvPr id="942" name="Group 1051"/>
            <p:cNvGrpSpPr/>
            <p:nvPr/>
          </p:nvGrpSpPr>
          <p:grpSpPr>
            <a:xfrm>
              <a:off x="2435040" y="5770440"/>
              <a:ext cx="498600" cy="131760"/>
              <a:chOff x="2435040" y="5770440"/>
              <a:chExt cx="498600" cy="131760"/>
            </a:xfrm>
          </p:grpSpPr>
          <p:sp>
            <p:nvSpPr>
              <p:cNvPr id="943" name="Line 1052"/>
              <p:cNvSpPr/>
              <p:nvPr/>
            </p:nvSpPr>
            <p:spPr>
              <a:xfrm flipV="1">
                <a:off x="2930400" y="577044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44" name="Line 1053"/>
              <p:cNvSpPr/>
              <p:nvPr/>
            </p:nvSpPr>
            <p:spPr>
              <a:xfrm flipV="1">
                <a:off x="2439720" y="577044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45" name="Line 1054"/>
              <p:cNvSpPr/>
              <p:nvPr/>
            </p:nvSpPr>
            <p:spPr>
              <a:xfrm flipH="1">
                <a:off x="2435040" y="5770440"/>
                <a:ext cx="4986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pic>
        <p:nvPicPr>
          <p:cNvPr id="946" name="Picture 1055" descr=""/>
          <p:cNvPicPr/>
          <p:nvPr/>
        </p:nvPicPr>
        <p:blipFill>
          <a:blip r:embed="rId9"/>
          <a:stretch/>
        </p:blipFill>
        <p:spPr>
          <a:xfrm>
            <a:off x="1736640" y="4603680"/>
            <a:ext cx="218880" cy="496440"/>
          </a:xfrm>
          <a:prstGeom prst="rect">
            <a:avLst/>
          </a:prstGeom>
          <a:ln w="0">
            <a:noFill/>
          </a:ln>
        </p:spPr>
      </p:pic>
      <p:sp>
        <p:nvSpPr>
          <p:cNvPr id="947" name="Line 1056"/>
          <p:cNvSpPr/>
          <p:nvPr/>
        </p:nvSpPr>
        <p:spPr>
          <a:xfrm flipV="1">
            <a:off x="1847520" y="4108320"/>
            <a:ext cx="360" cy="2793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48" name="Line 1057"/>
          <p:cNvSpPr/>
          <p:nvPr/>
        </p:nvSpPr>
        <p:spPr>
          <a:xfrm flipH="1">
            <a:off x="1836720" y="4100400"/>
            <a:ext cx="7524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949" name="Line 1058"/>
          <p:cNvSpPr/>
          <p:nvPr/>
        </p:nvSpPr>
        <p:spPr>
          <a:xfrm flipV="1">
            <a:off x="2590560" y="4082760"/>
            <a:ext cx="360" cy="9864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nvGrpSpPr>
          <p:cNvPr id="950" name="Group 1059"/>
          <p:cNvGrpSpPr/>
          <p:nvPr/>
        </p:nvGrpSpPr>
        <p:grpSpPr>
          <a:xfrm>
            <a:off x="3294000" y="5527440"/>
            <a:ext cx="760320" cy="1216080"/>
            <a:chOff x="3294000" y="5527440"/>
            <a:chExt cx="760320" cy="1216080"/>
          </a:xfrm>
        </p:grpSpPr>
        <p:pic>
          <p:nvPicPr>
            <p:cNvPr id="951" name="Picture 1060" descr="Edna Krabappel"/>
            <p:cNvPicPr/>
            <p:nvPr/>
          </p:nvPicPr>
          <p:blipFill>
            <a:blip r:embed="rId10"/>
            <a:stretch/>
          </p:blipFill>
          <p:spPr>
            <a:xfrm>
              <a:off x="3294000" y="5967360"/>
              <a:ext cx="356760" cy="739440"/>
            </a:xfrm>
            <a:prstGeom prst="rect">
              <a:avLst/>
            </a:prstGeom>
            <a:ln w="0">
              <a:noFill/>
            </a:ln>
          </p:spPr>
        </p:pic>
        <p:pic>
          <p:nvPicPr>
            <p:cNvPr id="952" name="Picture 1061" descr="C:\Documents and Settings\eamonn\Desktop\bios_family_marge.gif"/>
            <p:cNvPicPr/>
            <p:nvPr/>
          </p:nvPicPr>
          <p:blipFill>
            <a:blip r:embed="rId11"/>
            <a:stretch/>
          </p:blipFill>
          <p:spPr>
            <a:xfrm>
              <a:off x="3753000" y="5858280"/>
              <a:ext cx="301320" cy="885240"/>
            </a:xfrm>
            <a:prstGeom prst="rect">
              <a:avLst/>
            </a:prstGeom>
            <a:ln w="0">
              <a:noFill/>
            </a:ln>
          </p:spPr>
        </p:pic>
        <p:grpSp>
          <p:nvGrpSpPr>
            <p:cNvPr id="953" name="Group 1062"/>
            <p:cNvGrpSpPr/>
            <p:nvPr/>
          </p:nvGrpSpPr>
          <p:grpSpPr>
            <a:xfrm>
              <a:off x="3449520" y="5527440"/>
              <a:ext cx="498240" cy="280440"/>
              <a:chOff x="3449520" y="5527440"/>
              <a:chExt cx="498240" cy="280440"/>
            </a:xfrm>
          </p:grpSpPr>
          <p:sp>
            <p:nvSpPr>
              <p:cNvPr id="954" name="Line 1063"/>
              <p:cNvSpPr/>
              <p:nvPr/>
            </p:nvSpPr>
            <p:spPr>
              <a:xfrm flipV="1">
                <a:off x="3944880" y="5536440"/>
                <a:ext cx="360" cy="27144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55" name="Line 1064"/>
              <p:cNvSpPr/>
              <p:nvPr/>
            </p:nvSpPr>
            <p:spPr>
              <a:xfrm flipV="1">
                <a:off x="3454200" y="5527440"/>
                <a:ext cx="360" cy="28044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56" name="Line 1065"/>
              <p:cNvSpPr/>
              <p:nvPr/>
            </p:nvSpPr>
            <p:spPr>
              <a:xfrm flipH="1">
                <a:off x="3449520" y="5527440"/>
                <a:ext cx="4982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grpSp>
        <p:nvGrpSpPr>
          <p:cNvPr id="957" name="Group 1066"/>
          <p:cNvGrpSpPr/>
          <p:nvPr/>
        </p:nvGrpSpPr>
        <p:grpSpPr>
          <a:xfrm>
            <a:off x="1293840" y="5491080"/>
            <a:ext cx="776160" cy="1252080"/>
            <a:chOff x="1293840" y="5491080"/>
            <a:chExt cx="776160" cy="1252080"/>
          </a:xfrm>
        </p:grpSpPr>
        <p:pic>
          <p:nvPicPr>
            <p:cNvPr id="958" name="Picture 1067" descr=""/>
            <p:cNvPicPr/>
            <p:nvPr/>
          </p:nvPicPr>
          <p:blipFill>
            <a:blip r:embed="rId12"/>
            <a:stretch/>
          </p:blipFill>
          <p:spPr>
            <a:xfrm>
              <a:off x="1851120" y="6195960"/>
              <a:ext cx="218880" cy="496440"/>
            </a:xfrm>
            <a:prstGeom prst="rect">
              <a:avLst/>
            </a:prstGeom>
            <a:ln w="0">
              <a:noFill/>
            </a:ln>
          </p:spPr>
        </p:pic>
        <p:pic>
          <p:nvPicPr>
            <p:cNvPr id="959" name="Picture 1068" descr=""/>
            <p:cNvPicPr/>
            <p:nvPr/>
          </p:nvPicPr>
          <p:blipFill>
            <a:blip r:embed="rId13"/>
            <a:stretch/>
          </p:blipFill>
          <p:spPr>
            <a:xfrm>
              <a:off x="1293840" y="6048360"/>
              <a:ext cx="525240" cy="694800"/>
            </a:xfrm>
            <a:prstGeom prst="rect">
              <a:avLst/>
            </a:prstGeom>
            <a:ln w="0">
              <a:noFill/>
            </a:ln>
          </p:spPr>
        </p:pic>
        <p:grpSp>
          <p:nvGrpSpPr>
            <p:cNvPr id="960" name="Group 1069"/>
            <p:cNvGrpSpPr/>
            <p:nvPr/>
          </p:nvGrpSpPr>
          <p:grpSpPr>
            <a:xfrm>
              <a:off x="1444320" y="5491080"/>
              <a:ext cx="498600" cy="331560"/>
              <a:chOff x="1444320" y="5491080"/>
              <a:chExt cx="498600" cy="331560"/>
            </a:xfrm>
          </p:grpSpPr>
          <p:sp>
            <p:nvSpPr>
              <p:cNvPr id="961" name="Line 1070"/>
              <p:cNvSpPr/>
              <p:nvPr/>
            </p:nvSpPr>
            <p:spPr>
              <a:xfrm flipV="1">
                <a:off x="1939680" y="5501880"/>
                <a:ext cx="360" cy="320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62" name="Line 1071"/>
              <p:cNvSpPr/>
              <p:nvPr/>
            </p:nvSpPr>
            <p:spPr>
              <a:xfrm flipV="1">
                <a:off x="1449360" y="5491080"/>
                <a:ext cx="360" cy="3315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63" name="Line 1072"/>
              <p:cNvSpPr/>
              <p:nvPr/>
            </p:nvSpPr>
            <p:spPr>
              <a:xfrm flipH="1">
                <a:off x="1444320" y="5491080"/>
                <a:ext cx="4986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grpSp>
        <p:nvGrpSpPr>
          <p:cNvPr id="964" name="Group 1073"/>
          <p:cNvGrpSpPr/>
          <p:nvPr/>
        </p:nvGrpSpPr>
        <p:grpSpPr>
          <a:xfrm>
            <a:off x="4586400" y="5518080"/>
            <a:ext cx="815760" cy="1206000"/>
            <a:chOff x="4586400" y="5518080"/>
            <a:chExt cx="815760" cy="1206000"/>
          </a:xfrm>
        </p:grpSpPr>
        <p:pic>
          <p:nvPicPr>
            <p:cNvPr id="965" name="Picture 1074" descr="C:\Documents and Settings\eamonn\Desktop\bios_family_marge.gif"/>
            <p:cNvPicPr/>
            <p:nvPr/>
          </p:nvPicPr>
          <p:blipFill>
            <a:blip r:embed="rId14"/>
            <a:stretch/>
          </p:blipFill>
          <p:spPr>
            <a:xfrm>
              <a:off x="4586400" y="5859360"/>
              <a:ext cx="301320" cy="864720"/>
            </a:xfrm>
            <a:prstGeom prst="rect">
              <a:avLst/>
            </a:prstGeom>
            <a:ln w="0">
              <a:noFill/>
            </a:ln>
          </p:spPr>
        </p:pic>
        <p:pic>
          <p:nvPicPr>
            <p:cNvPr id="966" name="Picture 1075" descr=""/>
            <p:cNvPicPr/>
            <p:nvPr/>
          </p:nvPicPr>
          <p:blipFill>
            <a:blip r:embed="rId15"/>
            <a:stretch/>
          </p:blipFill>
          <p:spPr>
            <a:xfrm>
              <a:off x="4992840" y="5954760"/>
              <a:ext cx="409320" cy="685440"/>
            </a:xfrm>
            <a:prstGeom prst="rect">
              <a:avLst/>
            </a:prstGeom>
            <a:ln w="0">
              <a:noFill/>
            </a:ln>
          </p:spPr>
        </p:pic>
        <p:grpSp>
          <p:nvGrpSpPr>
            <p:cNvPr id="967" name="Group 1076"/>
            <p:cNvGrpSpPr/>
            <p:nvPr/>
          </p:nvGrpSpPr>
          <p:grpSpPr>
            <a:xfrm>
              <a:off x="4778280" y="5518080"/>
              <a:ext cx="498240" cy="309600"/>
              <a:chOff x="4778280" y="5518080"/>
              <a:chExt cx="498240" cy="309600"/>
            </a:xfrm>
          </p:grpSpPr>
          <p:sp>
            <p:nvSpPr>
              <p:cNvPr id="968" name="Line 1077"/>
              <p:cNvSpPr/>
              <p:nvPr/>
            </p:nvSpPr>
            <p:spPr>
              <a:xfrm flipV="1">
                <a:off x="5273640" y="5528160"/>
                <a:ext cx="360" cy="29952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69" name="Line 1078"/>
              <p:cNvSpPr/>
              <p:nvPr/>
            </p:nvSpPr>
            <p:spPr>
              <a:xfrm flipV="1">
                <a:off x="4782960" y="5518080"/>
                <a:ext cx="360" cy="3096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70" name="Line 1079"/>
              <p:cNvSpPr/>
              <p:nvPr/>
            </p:nvSpPr>
            <p:spPr>
              <a:xfrm flipH="1">
                <a:off x="4778280" y="5518080"/>
                <a:ext cx="4982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sp>
        <p:nvSpPr>
          <p:cNvPr id="971" name="Text Box 1080"/>
          <p:cNvSpPr/>
          <p:nvPr/>
        </p:nvSpPr>
        <p:spPr>
          <a:xfrm>
            <a:off x="4119120" y="5946840"/>
            <a:ext cx="4860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1" lang="en-US" sz="2400" spc="-1" strike="noStrike">
                <a:solidFill>
                  <a:srgbClr val="000000"/>
                </a:solidFill>
                <a:latin typeface="Arial"/>
                <a:ea typeface="ＭＳ Ｐゴシック"/>
              </a:rPr>
              <a:t>…</a:t>
            </a:r>
            <a:endParaRPr b="0" lang="en-GB" sz="2400" spc="-1" strike="noStrike">
              <a:solidFill>
                <a:srgbClr val="000000"/>
              </a:solidFill>
              <a:latin typeface="Arial"/>
            </a:endParaRPr>
          </a:p>
        </p:txBody>
      </p:sp>
      <p:sp>
        <p:nvSpPr>
          <p:cNvPr id="972" name="Text Box 1081"/>
          <p:cNvSpPr/>
          <p:nvPr/>
        </p:nvSpPr>
        <p:spPr>
          <a:xfrm>
            <a:off x="0" y="5661000"/>
            <a:ext cx="1490400" cy="9126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800" spc="-1" strike="noStrike">
                <a:solidFill>
                  <a:srgbClr val="000000"/>
                </a:solidFill>
                <a:latin typeface="Arial"/>
                <a:ea typeface="ＭＳ Ｐゴシック"/>
              </a:rPr>
              <a:t>Consider all possible merges…</a:t>
            </a:r>
            <a:endParaRPr b="0" lang="en-GB" sz="1800" spc="-1" strike="noStrike">
              <a:solidFill>
                <a:srgbClr val="000000"/>
              </a:solidFill>
              <a:latin typeface="Arial"/>
            </a:endParaRPr>
          </a:p>
        </p:txBody>
      </p:sp>
      <p:sp>
        <p:nvSpPr>
          <p:cNvPr id="973" name="Text Box 1082"/>
          <p:cNvSpPr/>
          <p:nvPr/>
        </p:nvSpPr>
        <p:spPr>
          <a:xfrm>
            <a:off x="5686560" y="5699160"/>
            <a:ext cx="1109160" cy="63828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800" spc="-1" strike="noStrike">
                <a:solidFill>
                  <a:srgbClr val="000000"/>
                </a:solidFill>
                <a:latin typeface="Arial"/>
                <a:ea typeface="ＭＳ Ｐゴシック"/>
              </a:rPr>
              <a:t>Choose the best</a:t>
            </a:r>
            <a:endParaRPr b="0" lang="en-GB" sz="1800" spc="-1" strike="noStrike">
              <a:solidFill>
                <a:srgbClr val="000000"/>
              </a:solidFill>
              <a:latin typeface="Arial"/>
            </a:endParaRPr>
          </a:p>
        </p:txBody>
      </p:sp>
      <p:sp>
        <p:nvSpPr>
          <p:cNvPr id="974" name="Rectangle 1083"/>
          <p:cNvSpPr/>
          <p:nvPr/>
        </p:nvSpPr>
        <p:spPr>
          <a:xfrm>
            <a:off x="0" y="5257800"/>
            <a:ext cx="9143640" cy="142560"/>
          </a:xfrm>
          <a:prstGeom prst="rect">
            <a:avLst/>
          </a:prstGeom>
          <a:solidFill>
            <a:srgbClr val="c0c0c0"/>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975" name="Rectangle 1084"/>
          <p:cNvSpPr/>
          <p:nvPr/>
        </p:nvSpPr>
        <p:spPr>
          <a:xfrm>
            <a:off x="0" y="3790800"/>
            <a:ext cx="9143640" cy="142560"/>
          </a:xfrm>
          <a:prstGeom prst="rect">
            <a:avLst/>
          </a:prstGeom>
          <a:solidFill>
            <a:srgbClr val="c0c0c0"/>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976" name="Text Box 1085"/>
          <p:cNvSpPr/>
          <p:nvPr/>
        </p:nvSpPr>
        <p:spPr>
          <a:xfrm>
            <a:off x="0" y="4089240"/>
            <a:ext cx="1490400" cy="9126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800" spc="-1" strike="noStrike">
                <a:solidFill>
                  <a:srgbClr val="000000"/>
                </a:solidFill>
                <a:latin typeface="Arial"/>
                <a:ea typeface="ＭＳ Ｐゴシック"/>
              </a:rPr>
              <a:t>Consider all possible merges…</a:t>
            </a:r>
            <a:endParaRPr b="0" lang="en-GB" sz="1800" spc="-1" strike="noStrike">
              <a:solidFill>
                <a:srgbClr val="000000"/>
              </a:solidFill>
              <a:latin typeface="Arial"/>
            </a:endParaRPr>
          </a:p>
        </p:txBody>
      </p:sp>
      <p:grpSp>
        <p:nvGrpSpPr>
          <p:cNvPr id="977" name="Group 1086"/>
          <p:cNvGrpSpPr/>
          <p:nvPr/>
        </p:nvGrpSpPr>
        <p:grpSpPr>
          <a:xfrm>
            <a:off x="2116080" y="4184640"/>
            <a:ext cx="1026720" cy="972720"/>
            <a:chOff x="2116080" y="4184640"/>
            <a:chExt cx="1026720" cy="972720"/>
          </a:xfrm>
        </p:grpSpPr>
        <p:grpSp>
          <p:nvGrpSpPr>
            <p:cNvPr id="978" name="Group 1087"/>
            <p:cNvGrpSpPr/>
            <p:nvPr/>
          </p:nvGrpSpPr>
          <p:grpSpPr>
            <a:xfrm>
              <a:off x="2116080" y="4424400"/>
              <a:ext cx="1026720" cy="732960"/>
              <a:chOff x="2116080" y="4424400"/>
              <a:chExt cx="1026720" cy="732960"/>
            </a:xfrm>
          </p:grpSpPr>
          <p:pic>
            <p:nvPicPr>
              <p:cNvPr id="979" name="Picture 1088" descr=""/>
              <p:cNvPicPr/>
              <p:nvPr/>
            </p:nvPicPr>
            <p:blipFill>
              <a:blip r:embed="rId16"/>
              <a:stretch/>
            </p:blipFill>
            <p:spPr>
              <a:xfrm>
                <a:off x="2116080" y="4424400"/>
                <a:ext cx="408960" cy="732960"/>
              </a:xfrm>
              <a:prstGeom prst="rect">
                <a:avLst/>
              </a:prstGeom>
              <a:ln w="0">
                <a:noFill/>
              </a:ln>
            </p:spPr>
          </p:pic>
          <p:pic>
            <p:nvPicPr>
              <p:cNvPr id="980" name="Picture 1089" descr=""/>
              <p:cNvPicPr/>
              <p:nvPr/>
            </p:nvPicPr>
            <p:blipFill>
              <a:blip r:embed="rId17"/>
              <a:stretch/>
            </p:blipFill>
            <p:spPr>
              <a:xfrm>
                <a:off x="2618280" y="4446360"/>
                <a:ext cx="524520" cy="694800"/>
              </a:xfrm>
              <a:prstGeom prst="rect">
                <a:avLst/>
              </a:prstGeom>
              <a:ln w="0">
                <a:noFill/>
              </a:ln>
            </p:spPr>
          </p:pic>
        </p:grpSp>
        <p:sp>
          <p:nvSpPr>
            <p:cNvPr id="981" name="Line 1090"/>
            <p:cNvSpPr/>
            <p:nvPr/>
          </p:nvSpPr>
          <p:spPr>
            <a:xfrm flipV="1">
              <a:off x="2863800" y="418464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82" name="Line 1091"/>
            <p:cNvSpPr/>
            <p:nvPr/>
          </p:nvSpPr>
          <p:spPr>
            <a:xfrm flipV="1">
              <a:off x="2373120" y="418464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83" name="Line 1092"/>
            <p:cNvSpPr/>
            <p:nvPr/>
          </p:nvSpPr>
          <p:spPr>
            <a:xfrm flipH="1">
              <a:off x="2368440" y="4184640"/>
              <a:ext cx="4982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pic>
        <p:nvPicPr>
          <p:cNvPr id="984" name="Picture 1093" descr=""/>
          <p:cNvPicPr/>
          <p:nvPr/>
        </p:nvPicPr>
        <p:blipFill>
          <a:blip r:embed="rId18"/>
          <a:stretch/>
        </p:blipFill>
        <p:spPr>
          <a:xfrm>
            <a:off x="3327480" y="4606920"/>
            <a:ext cx="218880" cy="496440"/>
          </a:xfrm>
          <a:prstGeom prst="rect">
            <a:avLst/>
          </a:prstGeom>
          <a:ln w="0">
            <a:noFill/>
          </a:ln>
        </p:spPr>
      </p:pic>
      <p:pic>
        <p:nvPicPr>
          <p:cNvPr id="985" name="Picture 1094" descr="C:\Documents and Settings\eamonn\Desktop\bios_family_marge.gif"/>
          <p:cNvPicPr/>
          <p:nvPr/>
        </p:nvPicPr>
        <p:blipFill>
          <a:blip r:embed="rId19"/>
          <a:stretch/>
        </p:blipFill>
        <p:spPr>
          <a:xfrm>
            <a:off x="3633840" y="4219560"/>
            <a:ext cx="301320" cy="926640"/>
          </a:xfrm>
          <a:prstGeom prst="rect">
            <a:avLst/>
          </a:prstGeom>
          <a:ln w="0">
            <a:noFill/>
          </a:ln>
        </p:spPr>
      </p:pic>
      <p:grpSp>
        <p:nvGrpSpPr>
          <p:cNvPr id="986" name="Group 1095"/>
          <p:cNvGrpSpPr/>
          <p:nvPr/>
        </p:nvGrpSpPr>
        <p:grpSpPr>
          <a:xfrm>
            <a:off x="3390840" y="3998880"/>
            <a:ext cx="500040" cy="268200"/>
            <a:chOff x="3390840" y="3998880"/>
            <a:chExt cx="500040" cy="268200"/>
          </a:xfrm>
        </p:grpSpPr>
        <p:sp>
          <p:nvSpPr>
            <p:cNvPr id="987" name="Line 1096"/>
            <p:cNvSpPr/>
            <p:nvPr/>
          </p:nvSpPr>
          <p:spPr>
            <a:xfrm flipV="1">
              <a:off x="3887280" y="3998880"/>
              <a:ext cx="360" cy="2682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88" name="Line 1097"/>
            <p:cNvSpPr/>
            <p:nvPr/>
          </p:nvSpPr>
          <p:spPr>
            <a:xfrm flipV="1">
              <a:off x="3395160" y="3998880"/>
              <a:ext cx="360" cy="2682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89" name="Line 1098"/>
            <p:cNvSpPr/>
            <p:nvPr/>
          </p:nvSpPr>
          <p:spPr>
            <a:xfrm flipH="1">
              <a:off x="3390840" y="3998880"/>
              <a:ext cx="5000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nvGrpSpPr>
          <p:cNvPr id="990" name="Group 1099"/>
          <p:cNvGrpSpPr/>
          <p:nvPr/>
        </p:nvGrpSpPr>
        <p:grpSpPr>
          <a:xfrm>
            <a:off x="4608360" y="3993840"/>
            <a:ext cx="760320" cy="1216080"/>
            <a:chOff x="4608360" y="3993840"/>
            <a:chExt cx="760320" cy="1216080"/>
          </a:xfrm>
        </p:grpSpPr>
        <p:pic>
          <p:nvPicPr>
            <p:cNvPr id="991" name="Picture 1100" descr="Edna Krabappel"/>
            <p:cNvPicPr/>
            <p:nvPr/>
          </p:nvPicPr>
          <p:blipFill>
            <a:blip r:embed="rId20"/>
            <a:stretch/>
          </p:blipFill>
          <p:spPr>
            <a:xfrm>
              <a:off x="4608360" y="4433760"/>
              <a:ext cx="356760" cy="739440"/>
            </a:xfrm>
            <a:prstGeom prst="rect">
              <a:avLst/>
            </a:prstGeom>
            <a:ln w="0">
              <a:noFill/>
            </a:ln>
          </p:spPr>
        </p:pic>
        <p:pic>
          <p:nvPicPr>
            <p:cNvPr id="992" name="Picture 1101" descr="C:\Documents and Settings\eamonn\Desktop\bios_family_marge.gif"/>
            <p:cNvPicPr/>
            <p:nvPr/>
          </p:nvPicPr>
          <p:blipFill>
            <a:blip r:embed="rId21"/>
            <a:stretch/>
          </p:blipFill>
          <p:spPr>
            <a:xfrm>
              <a:off x="5067360" y="4324680"/>
              <a:ext cx="301320" cy="885240"/>
            </a:xfrm>
            <a:prstGeom prst="rect">
              <a:avLst/>
            </a:prstGeom>
            <a:ln w="0">
              <a:noFill/>
            </a:ln>
          </p:spPr>
        </p:pic>
        <p:grpSp>
          <p:nvGrpSpPr>
            <p:cNvPr id="993" name="Group 1102"/>
            <p:cNvGrpSpPr/>
            <p:nvPr/>
          </p:nvGrpSpPr>
          <p:grpSpPr>
            <a:xfrm>
              <a:off x="4763880" y="3993840"/>
              <a:ext cx="498600" cy="280800"/>
              <a:chOff x="4763880" y="3993840"/>
              <a:chExt cx="498600" cy="280800"/>
            </a:xfrm>
          </p:grpSpPr>
          <p:sp>
            <p:nvSpPr>
              <p:cNvPr id="994" name="Line 1103"/>
              <p:cNvSpPr/>
              <p:nvPr/>
            </p:nvSpPr>
            <p:spPr>
              <a:xfrm flipV="1">
                <a:off x="5259240" y="4003200"/>
                <a:ext cx="360" cy="27144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95" name="Line 1104"/>
              <p:cNvSpPr/>
              <p:nvPr/>
            </p:nvSpPr>
            <p:spPr>
              <a:xfrm flipV="1">
                <a:off x="4768560" y="3993840"/>
                <a:ext cx="360" cy="2808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996" name="Line 1105"/>
              <p:cNvSpPr/>
              <p:nvPr/>
            </p:nvSpPr>
            <p:spPr>
              <a:xfrm flipH="1">
                <a:off x="4763880" y="3993840"/>
                <a:ext cx="4986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sp>
        <p:nvSpPr>
          <p:cNvPr id="997" name="Text Box 1106"/>
          <p:cNvSpPr/>
          <p:nvPr/>
        </p:nvSpPr>
        <p:spPr>
          <a:xfrm>
            <a:off x="4052520" y="4518000"/>
            <a:ext cx="4860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1" lang="en-US" sz="2400" spc="-1" strike="noStrike">
                <a:solidFill>
                  <a:srgbClr val="000000"/>
                </a:solidFill>
                <a:latin typeface="Arial"/>
                <a:ea typeface="ＭＳ Ｐゴシック"/>
              </a:rPr>
              <a:t>…</a:t>
            </a:r>
            <a:endParaRPr b="0" lang="en-GB" sz="2400" spc="-1" strike="noStrike">
              <a:solidFill>
                <a:srgbClr val="000000"/>
              </a:solidFill>
              <a:latin typeface="Arial"/>
            </a:endParaRPr>
          </a:p>
        </p:txBody>
      </p:sp>
      <p:sp>
        <p:nvSpPr>
          <p:cNvPr id="998" name="Text Box 1107"/>
          <p:cNvSpPr/>
          <p:nvPr/>
        </p:nvSpPr>
        <p:spPr>
          <a:xfrm>
            <a:off x="5686560" y="4213080"/>
            <a:ext cx="1109160" cy="63828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800" spc="-1" strike="noStrike">
                <a:solidFill>
                  <a:srgbClr val="000000"/>
                </a:solidFill>
                <a:latin typeface="Arial"/>
                <a:ea typeface="ＭＳ Ｐゴシック"/>
              </a:rPr>
              <a:t>Choose the best</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99" name="Text Box 1026"/>
          <p:cNvSpPr/>
          <p:nvPr/>
        </p:nvSpPr>
        <p:spPr>
          <a:xfrm>
            <a:off x="133200" y="133200"/>
            <a:ext cx="4241520" cy="1614240"/>
          </a:xfrm>
          <a:prstGeom prst="rect">
            <a:avLst/>
          </a:prstGeom>
          <a:noFill/>
          <a:ln w="9525">
            <a:noFill/>
          </a:ln>
        </p:spPr>
        <p:style>
          <a:lnRef idx="0"/>
          <a:fillRef idx="0"/>
          <a:effectRef idx="0"/>
          <a:fontRef idx="minor"/>
        </p:style>
        <p:txBody>
          <a:bodyPr lIns="90000" rIns="90000" tIns="45000" bIns="45000" anchor="t">
            <a:spAutoFit/>
          </a:bodyPr>
          <a:p>
            <a:pPr>
              <a:lnSpc>
                <a:spcPct val="100000"/>
              </a:lnSpc>
            </a:pPr>
            <a:r>
              <a:rPr b="1" lang="en-US" sz="1800" spc="-1" strike="noStrike">
                <a:solidFill>
                  <a:srgbClr val="1f497d"/>
                </a:solidFill>
                <a:latin typeface="Arial"/>
                <a:ea typeface="ＭＳ Ｐゴシック"/>
              </a:rPr>
              <a:t>Bottom-Up (</a:t>
            </a:r>
            <a:r>
              <a:rPr b="1" lang="en-US" sz="1800" spc="-1" strike="noStrike">
                <a:solidFill>
                  <a:srgbClr val="1f497d"/>
                </a:solidFill>
                <a:latin typeface="Arial"/>
                <a:ea typeface="SimSun"/>
              </a:rPr>
              <a:t>agglomerative</a:t>
            </a:r>
            <a:r>
              <a:rPr b="1" lang="en-US" sz="1800" spc="-1" strike="noStrike">
                <a:solidFill>
                  <a:srgbClr val="1f497d"/>
                </a:solidFill>
                <a:latin typeface="Arial"/>
                <a:ea typeface="ＭＳ Ｐゴシック"/>
              </a:rPr>
              <a:t>):</a:t>
            </a:r>
            <a:r>
              <a:rPr b="0" lang="en-US" sz="2000" spc="-1" strike="noStrike">
                <a:solidFill>
                  <a:srgbClr val="000000"/>
                </a:solidFill>
                <a:latin typeface="Arial"/>
                <a:ea typeface="ＭＳ Ｐゴシック"/>
              </a:rPr>
              <a:t> Starting with each item in its own cluster, find the best pair to merge into a new cluster. Repeat until all clusters are fused together. </a:t>
            </a:r>
            <a:endParaRPr b="0" lang="en-GB" sz="2000" spc="-1" strike="noStrike">
              <a:solidFill>
                <a:srgbClr val="000000"/>
              </a:solidFill>
              <a:latin typeface="Arial"/>
            </a:endParaRPr>
          </a:p>
        </p:txBody>
      </p:sp>
      <p:grpSp>
        <p:nvGrpSpPr>
          <p:cNvPr id="1000" name="Group 1027"/>
          <p:cNvGrpSpPr/>
          <p:nvPr/>
        </p:nvGrpSpPr>
        <p:grpSpPr>
          <a:xfrm>
            <a:off x="8116920" y="5689440"/>
            <a:ext cx="1026720" cy="972720"/>
            <a:chOff x="8116920" y="5689440"/>
            <a:chExt cx="1026720" cy="972720"/>
          </a:xfrm>
        </p:grpSpPr>
        <p:grpSp>
          <p:nvGrpSpPr>
            <p:cNvPr id="1001" name="Group 1028"/>
            <p:cNvGrpSpPr/>
            <p:nvPr/>
          </p:nvGrpSpPr>
          <p:grpSpPr>
            <a:xfrm>
              <a:off x="8116920" y="5929200"/>
              <a:ext cx="1026720" cy="732960"/>
              <a:chOff x="8116920" y="5929200"/>
              <a:chExt cx="1026720" cy="732960"/>
            </a:xfrm>
          </p:grpSpPr>
          <p:pic>
            <p:nvPicPr>
              <p:cNvPr id="1002" name="Picture 1029" descr=""/>
              <p:cNvPicPr/>
              <p:nvPr/>
            </p:nvPicPr>
            <p:blipFill>
              <a:blip r:embed="rId1"/>
              <a:stretch/>
            </p:blipFill>
            <p:spPr>
              <a:xfrm>
                <a:off x="8116920" y="5929200"/>
                <a:ext cx="408960" cy="732960"/>
              </a:xfrm>
              <a:prstGeom prst="rect">
                <a:avLst/>
              </a:prstGeom>
              <a:ln w="0">
                <a:noFill/>
              </a:ln>
            </p:spPr>
          </p:pic>
          <p:pic>
            <p:nvPicPr>
              <p:cNvPr id="1003" name="Picture 1030" descr=""/>
              <p:cNvPicPr/>
              <p:nvPr/>
            </p:nvPicPr>
            <p:blipFill>
              <a:blip r:embed="rId2"/>
              <a:stretch/>
            </p:blipFill>
            <p:spPr>
              <a:xfrm>
                <a:off x="8619120" y="5951160"/>
                <a:ext cx="524520" cy="694800"/>
              </a:xfrm>
              <a:prstGeom prst="rect">
                <a:avLst/>
              </a:prstGeom>
              <a:ln w="0">
                <a:noFill/>
              </a:ln>
            </p:spPr>
          </p:pic>
        </p:grpSp>
        <p:sp>
          <p:nvSpPr>
            <p:cNvPr id="1004" name="Line 1031"/>
            <p:cNvSpPr/>
            <p:nvPr/>
          </p:nvSpPr>
          <p:spPr>
            <a:xfrm flipV="1">
              <a:off x="8864280" y="568944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05" name="Line 1032"/>
            <p:cNvSpPr/>
            <p:nvPr/>
          </p:nvSpPr>
          <p:spPr>
            <a:xfrm flipV="1">
              <a:off x="8373960" y="568944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06" name="Line 1033"/>
            <p:cNvSpPr/>
            <p:nvPr/>
          </p:nvSpPr>
          <p:spPr>
            <a:xfrm flipH="1">
              <a:off x="8369280" y="5689440"/>
              <a:ext cx="4982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nvGrpSpPr>
          <p:cNvPr id="1007" name="Group 1034"/>
          <p:cNvGrpSpPr/>
          <p:nvPr/>
        </p:nvGrpSpPr>
        <p:grpSpPr>
          <a:xfrm>
            <a:off x="8078760" y="4465800"/>
            <a:ext cx="1026720" cy="732960"/>
            <a:chOff x="8078760" y="4465800"/>
            <a:chExt cx="1026720" cy="732960"/>
          </a:xfrm>
        </p:grpSpPr>
        <p:pic>
          <p:nvPicPr>
            <p:cNvPr id="1008" name="Picture 1035" descr=""/>
            <p:cNvPicPr/>
            <p:nvPr/>
          </p:nvPicPr>
          <p:blipFill>
            <a:blip r:embed="rId3"/>
            <a:stretch/>
          </p:blipFill>
          <p:spPr>
            <a:xfrm>
              <a:off x="8078760" y="4465800"/>
              <a:ext cx="408960" cy="732960"/>
            </a:xfrm>
            <a:prstGeom prst="rect">
              <a:avLst/>
            </a:prstGeom>
            <a:ln w="0">
              <a:noFill/>
            </a:ln>
          </p:spPr>
        </p:pic>
        <p:pic>
          <p:nvPicPr>
            <p:cNvPr id="1009" name="Picture 1036" descr=""/>
            <p:cNvPicPr/>
            <p:nvPr/>
          </p:nvPicPr>
          <p:blipFill>
            <a:blip r:embed="rId4"/>
            <a:stretch/>
          </p:blipFill>
          <p:spPr>
            <a:xfrm>
              <a:off x="8580960" y="4487400"/>
              <a:ext cx="524520" cy="694800"/>
            </a:xfrm>
            <a:prstGeom prst="rect">
              <a:avLst/>
            </a:prstGeom>
            <a:ln w="0">
              <a:noFill/>
            </a:ln>
          </p:spPr>
        </p:pic>
      </p:grpSp>
      <p:sp>
        <p:nvSpPr>
          <p:cNvPr id="1010" name="Line 1037"/>
          <p:cNvSpPr/>
          <p:nvPr/>
        </p:nvSpPr>
        <p:spPr>
          <a:xfrm flipV="1">
            <a:off x="8826480" y="422568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11" name="Line 1038"/>
          <p:cNvSpPr/>
          <p:nvPr/>
        </p:nvSpPr>
        <p:spPr>
          <a:xfrm flipV="1">
            <a:off x="8335800" y="422568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12" name="Line 1039"/>
          <p:cNvSpPr/>
          <p:nvPr/>
        </p:nvSpPr>
        <p:spPr>
          <a:xfrm flipH="1">
            <a:off x="8331120" y="4225680"/>
            <a:ext cx="4982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nvGrpSpPr>
          <p:cNvPr id="1013" name="Group 1040"/>
          <p:cNvGrpSpPr/>
          <p:nvPr/>
        </p:nvGrpSpPr>
        <p:grpSpPr>
          <a:xfrm>
            <a:off x="7299360" y="4084560"/>
            <a:ext cx="607680" cy="1147320"/>
            <a:chOff x="7299360" y="4084560"/>
            <a:chExt cx="607680" cy="1147320"/>
          </a:xfrm>
        </p:grpSpPr>
        <p:pic>
          <p:nvPicPr>
            <p:cNvPr id="1014" name="Picture 1041" descr=""/>
            <p:cNvPicPr/>
            <p:nvPr/>
          </p:nvPicPr>
          <p:blipFill>
            <a:blip r:embed="rId5"/>
            <a:stretch/>
          </p:blipFill>
          <p:spPr>
            <a:xfrm>
              <a:off x="7299360" y="4692600"/>
              <a:ext cx="218880" cy="496440"/>
            </a:xfrm>
            <a:prstGeom prst="rect">
              <a:avLst/>
            </a:prstGeom>
            <a:ln w="0">
              <a:noFill/>
            </a:ln>
          </p:spPr>
        </p:pic>
        <p:pic>
          <p:nvPicPr>
            <p:cNvPr id="1015" name="Picture 1042" descr="C:\Documents and Settings\eamonn\Desktop\bios_family_marge.gif"/>
            <p:cNvPicPr/>
            <p:nvPr/>
          </p:nvPicPr>
          <p:blipFill>
            <a:blip r:embed="rId6"/>
            <a:stretch/>
          </p:blipFill>
          <p:spPr>
            <a:xfrm>
              <a:off x="7605720" y="4305240"/>
              <a:ext cx="301320" cy="926640"/>
            </a:xfrm>
            <a:prstGeom prst="rect">
              <a:avLst/>
            </a:prstGeom>
            <a:ln w="0">
              <a:noFill/>
            </a:ln>
          </p:spPr>
        </p:pic>
        <p:grpSp>
          <p:nvGrpSpPr>
            <p:cNvPr id="1016" name="Group 1043"/>
            <p:cNvGrpSpPr/>
            <p:nvPr/>
          </p:nvGrpSpPr>
          <p:grpSpPr>
            <a:xfrm>
              <a:off x="7362720" y="4084560"/>
              <a:ext cx="500040" cy="268200"/>
              <a:chOff x="7362720" y="4084560"/>
              <a:chExt cx="500040" cy="268200"/>
            </a:xfrm>
          </p:grpSpPr>
          <p:sp>
            <p:nvSpPr>
              <p:cNvPr id="1017" name="Line 1044"/>
              <p:cNvSpPr/>
              <p:nvPr/>
            </p:nvSpPr>
            <p:spPr>
              <a:xfrm flipV="1">
                <a:off x="7859160" y="4084560"/>
                <a:ext cx="360" cy="2682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18" name="Line 1045"/>
              <p:cNvSpPr/>
              <p:nvPr/>
            </p:nvSpPr>
            <p:spPr>
              <a:xfrm flipV="1">
                <a:off x="7367040" y="4084560"/>
                <a:ext cx="360" cy="2682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19" name="Line 1046"/>
              <p:cNvSpPr/>
              <p:nvPr/>
            </p:nvSpPr>
            <p:spPr>
              <a:xfrm flipH="1">
                <a:off x="7362720" y="4084560"/>
                <a:ext cx="5000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grpSp>
        <p:nvGrpSpPr>
          <p:cNvPr id="1020" name="Group 1047"/>
          <p:cNvGrpSpPr/>
          <p:nvPr/>
        </p:nvGrpSpPr>
        <p:grpSpPr>
          <a:xfrm>
            <a:off x="7289640" y="2295360"/>
            <a:ext cx="1806480" cy="1331640"/>
            <a:chOff x="7289640" y="2295360"/>
            <a:chExt cx="1806480" cy="1331640"/>
          </a:xfrm>
        </p:grpSpPr>
        <p:pic>
          <p:nvPicPr>
            <p:cNvPr id="1021" name="Picture 1048" descr=""/>
            <p:cNvPicPr/>
            <p:nvPr/>
          </p:nvPicPr>
          <p:blipFill>
            <a:blip r:embed="rId7"/>
            <a:stretch/>
          </p:blipFill>
          <p:spPr>
            <a:xfrm>
              <a:off x="7289640" y="3087720"/>
              <a:ext cx="218880" cy="496440"/>
            </a:xfrm>
            <a:prstGeom prst="rect">
              <a:avLst/>
            </a:prstGeom>
            <a:ln w="0">
              <a:noFill/>
            </a:ln>
          </p:spPr>
        </p:pic>
        <p:pic>
          <p:nvPicPr>
            <p:cNvPr id="1022" name="Picture 1049" descr="C:\Documents and Settings\eamonn\Desktop\bios_family_marge.gif"/>
            <p:cNvPicPr/>
            <p:nvPr/>
          </p:nvPicPr>
          <p:blipFill>
            <a:blip r:embed="rId8"/>
            <a:stretch/>
          </p:blipFill>
          <p:spPr>
            <a:xfrm>
              <a:off x="7596360" y="2700360"/>
              <a:ext cx="301320" cy="926640"/>
            </a:xfrm>
            <a:prstGeom prst="rect">
              <a:avLst/>
            </a:prstGeom>
            <a:ln w="0">
              <a:noFill/>
            </a:ln>
          </p:spPr>
        </p:pic>
        <p:grpSp>
          <p:nvGrpSpPr>
            <p:cNvPr id="1023" name="Group 1050"/>
            <p:cNvGrpSpPr/>
            <p:nvPr/>
          </p:nvGrpSpPr>
          <p:grpSpPr>
            <a:xfrm>
              <a:off x="8069400" y="2860560"/>
              <a:ext cx="1026720" cy="732960"/>
              <a:chOff x="8069400" y="2860560"/>
              <a:chExt cx="1026720" cy="732960"/>
            </a:xfrm>
          </p:grpSpPr>
          <p:pic>
            <p:nvPicPr>
              <p:cNvPr id="1024" name="Picture 1051" descr=""/>
              <p:cNvPicPr/>
              <p:nvPr/>
            </p:nvPicPr>
            <p:blipFill>
              <a:blip r:embed="rId9"/>
              <a:stretch/>
            </p:blipFill>
            <p:spPr>
              <a:xfrm>
                <a:off x="8069400" y="2860560"/>
                <a:ext cx="408960" cy="732960"/>
              </a:xfrm>
              <a:prstGeom prst="rect">
                <a:avLst/>
              </a:prstGeom>
              <a:ln w="0">
                <a:noFill/>
              </a:ln>
            </p:spPr>
          </p:pic>
          <p:pic>
            <p:nvPicPr>
              <p:cNvPr id="1025" name="Picture 1052" descr=""/>
              <p:cNvPicPr/>
              <p:nvPr/>
            </p:nvPicPr>
            <p:blipFill>
              <a:blip r:embed="rId10"/>
              <a:stretch/>
            </p:blipFill>
            <p:spPr>
              <a:xfrm>
                <a:off x="8571600" y="2882520"/>
                <a:ext cx="524520" cy="694800"/>
              </a:xfrm>
              <a:prstGeom prst="rect">
                <a:avLst/>
              </a:prstGeom>
              <a:ln w="0">
                <a:noFill/>
              </a:ln>
            </p:spPr>
          </p:pic>
        </p:grpSp>
        <p:sp>
          <p:nvSpPr>
            <p:cNvPr id="1026" name="Line 1053"/>
            <p:cNvSpPr/>
            <p:nvPr/>
          </p:nvSpPr>
          <p:spPr>
            <a:xfrm flipV="1">
              <a:off x="8816760" y="262080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27" name="Line 1054"/>
            <p:cNvSpPr/>
            <p:nvPr/>
          </p:nvSpPr>
          <p:spPr>
            <a:xfrm flipV="1">
              <a:off x="8326080" y="262080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28" name="Line 1055"/>
            <p:cNvSpPr/>
            <p:nvPr/>
          </p:nvSpPr>
          <p:spPr>
            <a:xfrm flipH="1">
              <a:off x="8321400" y="2620800"/>
              <a:ext cx="4986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1029" name="Line 1056"/>
            <p:cNvSpPr/>
            <p:nvPr/>
          </p:nvSpPr>
          <p:spPr>
            <a:xfrm flipH="1">
              <a:off x="7591320" y="2295360"/>
              <a:ext cx="9824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1030" name="Line 1057"/>
            <p:cNvSpPr/>
            <p:nvPr/>
          </p:nvSpPr>
          <p:spPr>
            <a:xfrm flipV="1">
              <a:off x="8569800" y="2299320"/>
              <a:ext cx="360" cy="32544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nvGrpSpPr>
            <p:cNvPr id="1031" name="Group 1058"/>
            <p:cNvGrpSpPr/>
            <p:nvPr/>
          </p:nvGrpSpPr>
          <p:grpSpPr>
            <a:xfrm>
              <a:off x="7353000" y="2479320"/>
              <a:ext cx="500040" cy="268560"/>
              <a:chOff x="7353000" y="2479320"/>
              <a:chExt cx="500040" cy="268560"/>
            </a:xfrm>
          </p:grpSpPr>
          <p:sp>
            <p:nvSpPr>
              <p:cNvPr id="1032" name="Line 1059"/>
              <p:cNvSpPr/>
              <p:nvPr/>
            </p:nvSpPr>
            <p:spPr>
              <a:xfrm flipV="1">
                <a:off x="7849800" y="2479320"/>
                <a:ext cx="360" cy="2685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33" name="Line 1060"/>
              <p:cNvSpPr/>
              <p:nvPr/>
            </p:nvSpPr>
            <p:spPr>
              <a:xfrm flipV="1">
                <a:off x="7357320" y="2479320"/>
                <a:ext cx="360" cy="2685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34" name="Line 1061"/>
              <p:cNvSpPr/>
              <p:nvPr/>
            </p:nvSpPr>
            <p:spPr>
              <a:xfrm flipH="1">
                <a:off x="7353000" y="2479320"/>
                <a:ext cx="5000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sp>
          <p:nvSpPr>
            <p:cNvPr id="1035" name="Line 1062"/>
            <p:cNvSpPr/>
            <p:nvPr/>
          </p:nvSpPr>
          <p:spPr>
            <a:xfrm flipV="1">
              <a:off x="7590600" y="2300760"/>
              <a:ext cx="360" cy="18288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grpSp>
        <p:nvGrpSpPr>
          <p:cNvPr id="1036" name="Group 1063"/>
          <p:cNvGrpSpPr/>
          <p:nvPr/>
        </p:nvGrpSpPr>
        <p:grpSpPr>
          <a:xfrm>
            <a:off x="2182680" y="5770440"/>
            <a:ext cx="1026720" cy="972720"/>
            <a:chOff x="2182680" y="5770440"/>
            <a:chExt cx="1026720" cy="972720"/>
          </a:xfrm>
        </p:grpSpPr>
        <p:grpSp>
          <p:nvGrpSpPr>
            <p:cNvPr id="1037" name="Group 1064"/>
            <p:cNvGrpSpPr/>
            <p:nvPr/>
          </p:nvGrpSpPr>
          <p:grpSpPr>
            <a:xfrm>
              <a:off x="2182680" y="6010200"/>
              <a:ext cx="1026720" cy="732960"/>
              <a:chOff x="2182680" y="6010200"/>
              <a:chExt cx="1026720" cy="732960"/>
            </a:xfrm>
          </p:grpSpPr>
          <p:pic>
            <p:nvPicPr>
              <p:cNvPr id="1038" name="Picture 1065" descr=""/>
              <p:cNvPicPr/>
              <p:nvPr/>
            </p:nvPicPr>
            <p:blipFill>
              <a:blip r:embed="rId11"/>
              <a:stretch/>
            </p:blipFill>
            <p:spPr>
              <a:xfrm>
                <a:off x="2182680" y="6010200"/>
                <a:ext cx="408960" cy="732960"/>
              </a:xfrm>
              <a:prstGeom prst="rect">
                <a:avLst/>
              </a:prstGeom>
              <a:ln w="0">
                <a:noFill/>
              </a:ln>
            </p:spPr>
          </p:pic>
          <p:pic>
            <p:nvPicPr>
              <p:cNvPr id="1039" name="Picture 1066" descr=""/>
              <p:cNvPicPr/>
              <p:nvPr/>
            </p:nvPicPr>
            <p:blipFill>
              <a:blip r:embed="rId12"/>
              <a:stretch/>
            </p:blipFill>
            <p:spPr>
              <a:xfrm>
                <a:off x="2684880" y="6032160"/>
                <a:ext cx="524520" cy="694800"/>
              </a:xfrm>
              <a:prstGeom prst="rect">
                <a:avLst/>
              </a:prstGeom>
              <a:ln w="0">
                <a:noFill/>
              </a:ln>
            </p:spPr>
          </p:pic>
        </p:grpSp>
        <p:grpSp>
          <p:nvGrpSpPr>
            <p:cNvPr id="1040" name="Group 1067"/>
            <p:cNvGrpSpPr/>
            <p:nvPr/>
          </p:nvGrpSpPr>
          <p:grpSpPr>
            <a:xfrm>
              <a:off x="2435040" y="5770440"/>
              <a:ext cx="498600" cy="131760"/>
              <a:chOff x="2435040" y="5770440"/>
              <a:chExt cx="498600" cy="131760"/>
            </a:xfrm>
          </p:grpSpPr>
          <p:sp>
            <p:nvSpPr>
              <p:cNvPr id="1041" name="Line 1068"/>
              <p:cNvSpPr/>
              <p:nvPr/>
            </p:nvSpPr>
            <p:spPr>
              <a:xfrm flipV="1">
                <a:off x="2930400" y="577044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42" name="Line 1069"/>
              <p:cNvSpPr/>
              <p:nvPr/>
            </p:nvSpPr>
            <p:spPr>
              <a:xfrm flipV="1">
                <a:off x="2439720" y="577044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43" name="Line 1070"/>
              <p:cNvSpPr/>
              <p:nvPr/>
            </p:nvSpPr>
            <p:spPr>
              <a:xfrm flipH="1">
                <a:off x="2435040" y="5770440"/>
                <a:ext cx="4986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pic>
        <p:nvPicPr>
          <p:cNvPr id="1044" name="Picture 1071" descr=""/>
          <p:cNvPicPr/>
          <p:nvPr/>
        </p:nvPicPr>
        <p:blipFill>
          <a:blip r:embed="rId13"/>
          <a:stretch/>
        </p:blipFill>
        <p:spPr>
          <a:xfrm>
            <a:off x="1736640" y="4603680"/>
            <a:ext cx="218880" cy="496440"/>
          </a:xfrm>
          <a:prstGeom prst="rect">
            <a:avLst/>
          </a:prstGeom>
          <a:ln w="0">
            <a:noFill/>
          </a:ln>
        </p:spPr>
      </p:pic>
      <p:sp>
        <p:nvSpPr>
          <p:cNvPr id="1045" name="Line 1072"/>
          <p:cNvSpPr/>
          <p:nvPr/>
        </p:nvSpPr>
        <p:spPr>
          <a:xfrm flipV="1">
            <a:off x="1847520" y="4108320"/>
            <a:ext cx="360" cy="2793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46" name="Line 1073"/>
          <p:cNvSpPr/>
          <p:nvPr/>
        </p:nvSpPr>
        <p:spPr>
          <a:xfrm flipH="1">
            <a:off x="1836720" y="4100400"/>
            <a:ext cx="7524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1047" name="Line 1074"/>
          <p:cNvSpPr/>
          <p:nvPr/>
        </p:nvSpPr>
        <p:spPr>
          <a:xfrm flipV="1">
            <a:off x="2590560" y="4082760"/>
            <a:ext cx="360" cy="9864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nvGrpSpPr>
          <p:cNvPr id="1048" name="Group 1075"/>
          <p:cNvGrpSpPr/>
          <p:nvPr/>
        </p:nvGrpSpPr>
        <p:grpSpPr>
          <a:xfrm>
            <a:off x="3294000" y="5527440"/>
            <a:ext cx="760320" cy="1216080"/>
            <a:chOff x="3294000" y="5527440"/>
            <a:chExt cx="760320" cy="1216080"/>
          </a:xfrm>
        </p:grpSpPr>
        <p:pic>
          <p:nvPicPr>
            <p:cNvPr id="1049" name="Picture 1076" descr="Edna Krabappel"/>
            <p:cNvPicPr/>
            <p:nvPr/>
          </p:nvPicPr>
          <p:blipFill>
            <a:blip r:embed="rId14"/>
            <a:stretch/>
          </p:blipFill>
          <p:spPr>
            <a:xfrm>
              <a:off x="3294000" y="5967360"/>
              <a:ext cx="356760" cy="739440"/>
            </a:xfrm>
            <a:prstGeom prst="rect">
              <a:avLst/>
            </a:prstGeom>
            <a:ln w="0">
              <a:noFill/>
            </a:ln>
          </p:spPr>
        </p:pic>
        <p:pic>
          <p:nvPicPr>
            <p:cNvPr id="1050" name="Picture 1077" descr="C:\Documents and Settings\eamonn\Desktop\bios_family_marge.gif"/>
            <p:cNvPicPr/>
            <p:nvPr/>
          </p:nvPicPr>
          <p:blipFill>
            <a:blip r:embed="rId15"/>
            <a:stretch/>
          </p:blipFill>
          <p:spPr>
            <a:xfrm>
              <a:off x="3753000" y="5858280"/>
              <a:ext cx="301320" cy="885240"/>
            </a:xfrm>
            <a:prstGeom prst="rect">
              <a:avLst/>
            </a:prstGeom>
            <a:ln w="0">
              <a:noFill/>
            </a:ln>
          </p:spPr>
        </p:pic>
        <p:grpSp>
          <p:nvGrpSpPr>
            <p:cNvPr id="1051" name="Group 1078"/>
            <p:cNvGrpSpPr/>
            <p:nvPr/>
          </p:nvGrpSpPr>
          <p:grpSpPr>
            <a:xfrm>
              <a:off x="3449520" y="5527440"/>
              <a:ext cx="498240" cy="280440"/>
              <a:chOff x="3449520" y="5527440"/>
              <a:chExt cx="498240" cy="280440"/>
            </a:xfrm>
          </p:grpSpPr>
          <p:sp>
            <p:nvSpPr>
              <p:cNvPr id="1052" name="Line 1079"/>
              <p:cNvSpPr/>
              <p:nvPr/>
            </p:nvSpPr>
            <p:spPr>
              <a:xfrm flipV="1">
                <a:off x="3944880" y="5536440"/>
                <a:ext cx="360" cy="27144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53" name="Line 1080"/>
              <p:cNvSpPr/>
              <p:nvPr/>
            </p:nvSpPr>
            <p:spPr>
              <a:xfrm flipV="1">
                <a:off x="3454200" y="5527440"/>
                <a:ext cx="360" cy="28044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54" name="Line 1081"/>
              <p:cNvSpPr/>
              <p:nvPr/>
            </p:nvSpPr>
            <p:spPr>
              <a:xfrm flipH="1">
                <a:off x="3449520" y="5527440"/>
                <a:ext cx="4982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grpSp>
        <p:nvGrpSpPr>
          <p:cNvPr id="1055" name="Group 1082"/>
          <p:cNvGrpSpPr/>
          <p:nvPr/>
        </p:nvGrpSpPr>
        <p:grpSpPr>
          <a:xfrm>
            <a:off x="1293840" y="5491080"/>
            <a:ext cx="776160" cy="1252080"/>
            <a:chOff x="1293840" y="5491080"/>
            <a:chExt cx="776160" cy="1252080"/>
          </a:xfrm>
        </p:grpSpPr>
        <p:pic>
          <p:nvPicPr>
            <p:cNvPr id="1056" name="Picture 1083" descr=""/>
            <p:cNvPicPr/>
            <p:nvPr/>
          </p:nvPicPr>
          <p:blipFill>
            <a:blip r:embed="rId16"/>
            <a:stretch/>
          </p:blipFill>
          <p:spPr>
            <a:xfrm>
              <a:off x="1851120" y="6195960"/>
              <a:ext cx="218880" cy="496440"/>
            </a:xfrm>
            <a:prstGeom prst="rect">
              <a:avLst/>
            </a:prstGeom>
            <a:ln w="0">
              <a:noFill/>
            </a:ln>
          </p:spPr>
        </p:pic>
        <p:pic>
          <p:nvPicPr>
            <p:cNvPr id="1057" name="Picture 1084" descr=""/>
            <p:cNvPicPr/>
            <p:nvPr/>
          </p:nvPicPr>
          <p:blipFill>
            <a:blip r:embed="rId17"/>
            <a:stretch/>
          </p:blipFill>
          <p:spPr>
            <a:xfrm>
              <a:off x="1293840" y="6048360"/>
              <a:ext cx="525240" cy="694800"/>
            </a:xfrm>
            <a:prstGeom prst="rect">
              <a:avLst/>
            </a:prstGeom>
            <a:ln w="0">
              <a:noFill/>
            </a:ln>
          </p:spPr>
        </p:pic>
        <p:grpSp>
          <p:nvGrpSpPr>
            <p:cNvPr id="1058" name="Group 1085"/>
            <p:cNvGrpSpPr/>
            <p:nvPr/>
          </p:nvGrpSpPr>
          <p:grpSpPr>
            <a:xfrm>
              <a:off x="1444320" y="5491080"/>
              <a:ext cx="498600" cy="331560"/>
              <a:chOff x="1444320" y="5491080"/>
              <a:chExt cx="498600" cy="331560"/>
            </a:xfrm>
          </p:grpSpPr>
          <p:sp>
            <p:nvSpPr>
              <p:cNvPr id="1059" name="Line 1086"/>
              <p:cNvSpPr/>
              <p:nvPr/>
            </p:nvSpPr>
            <p:spPr>
              <a:xfrm flipV="1">
                <a:off x="1939680" y="5501880"/>
                <a:ext cx="360" cy="320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60" name="Line 1087"/>
              <p:cNvSpPr/>
              <p:nvPr/>
            </p:nvSpPr>
            <p:spPr>
              <a:xfrm flipV="1">
                <a:off x="1449360" y="5491080"/>
                <a:ext cx="360" cy="3315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61" name="Line 1088"/>
              <p:cNvSpPr/>
              <p:nvPr/>
            </p:nvSpPr>
            <p:spPr>
              <a:xfrm flipH="1">
                <a:off x="1444320" y="5491080"/>
                <a:ext cx="4986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grpSp>
        <p:nvGrpSpPr>
          <p:cNvPr id="1062" name="Group 1089"/>
          <p:cNvGrpSpPr/>
          <p:nvPr/>
        </p:nvGrpSpPr>
        <p:grpSpPr>
          <a:xfrm>
            <a:off x="4586400" y="5518080"/>
            <a:ext cx="815760" cy="1206000"/>
            <a:chOff x="4586400" y="5518080"/>
            <a:chExt cx="815760" cy="1206000"/>
          </a:xfrm>
        </p:grpSpPr>
        <p:pic>
          <p:nvPicPr>
            <p:cNvPr id="1063" name="Picture 1090" descr="C:\Documents and Settings\eamonn\Desktop\bios_family_marge.gif"/>
            <p:cNvPicPr/>
            <p:nvPr/>
          </p:nvPicPr>
          <p:blipFill>
            <a:blip r:embed="rId18"/>
            <a:stretch/>
          </p:blipFill>
          <p:spPr>
            <a:xfrm>
              <a:off x="4586400" y="5859360"/>
              <a:ext cx="301320" cy="864720"/>
            </a:xfrm>
            <a:prstGeom prst="rect">
              <a:avLst/>
            </a:prstGeom>
            <a:ln w="0">
              <a:noFill/>
            </a:ln>
          </p:spPr>
        </p:pic>
        <p:pic>
          <p:nvPicPr>
            <p:cNvPr id="1064" name="Picture 1091" descr=""/>
            <p:cNvPicPr/>
            <p:nvPr/>
          </p:nvPicPr>
          <p:blipFill>
            <a:blip r:embed="rId19"/>
            <a:stretch/>
          </p:blipFill>
          <p:spPr>
            <a:xfrm>
              <a:off x="4992840" y="5954760"/>
              <a:ext cx="409320" cy="685440"/>
            </a:xfrm>
            <a:prstGeom prst="rect">
              <a:avLst/>
            </a:prstGeom>
            <a:ln w="0">
              <a:noFill/>
            </a:ln>
          </p:spPr>
        </p:pic>
        <p:grpSp>
          <p:nvGrpSpPr>
            <p:cNvPr id="1065" name="Group 1092"/>
            <p:cNvGrpSpPr/>
            <p:nvPr/>
          </p:nvGrpSpPr>
          <p:grpSpPr>
            <a:xfrm>
              <a:off x="4778280" y="5518080"/>
              <a:ext cx="498240" cy="309600"/>
              <a:chOff x="4778280" y="5518080"/>
              <a:chExt cx="498240" cy="309600"/>
            </a:xfrm>
          </p:grpSpPr>
          <p:sp>
            <p:nvSpPr>
              <p:cNvPr id="1066" name="Line 1093"/>
              <p:cNvSpPr/>
              <p:nvPr/>
            </p:nvSpPr>
            <p:spPr>
              <a:xfrm flipV="1">
                <a:off x="5273640" y="5528160"/>
                <a:ext cx="360" cy="29952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67" name="Line 1094"/>
              <p:cNvSpPr/>
              <p:nvPr/>
            </p:nvSpPr>
            <p:spPr>
              <a:xfrm flipV="1">
                <a:off x="4782960" y="5518080"/>
                <a:ext cx="360" cy="3096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68" name="Line 1095"/>
              <p:cNvSpPr/>
              <p:nvPr/>
            </p:nvSpPr>
            <p:spPr>
              <a:xfrm flipH="1">
                <a:off x="4778280" y="5518080"/>
                <a:ext cx="4982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sp>
        <p:nvSpPr>
          <p:cNvPr id="1069" name="Text Box 1096"/>
          <p:cNvSpPr/>
          <p:nvPr/>
        </p:nvSpPr>
        <p:spPr>
          <a:xfrm>
            <a:off x="4119120" y="5946840"/>
            <a:ext cx="4860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1" lang="en-US" sz="2400" spc="-1" strike="noStrike">
                <a:solidFill>
                  <a:srgbClr val="000000"/>
                </a:solidFill>
                <a:latin typeface="Arial"/>
                <a:ea typeface="ＭＳ Ｐゴシック"/>
              </a:rPr>
              <a:t>…</a:t>
            </a:r>
            <a:endParaRPr b="0" lang="en-GB" sz="2400" spc="-1" strike="noStrike">
              <a:solidFill>
                <a:srgbClr val="000000"/>
              </a:solidFill>
              <a:latin typeface="Arial"/>
            </a:endParaRPr>
          </a:p>
        </p:txBody>
      </p:sp>
      <p:sp>
        <p:nvSpPr>
          <p:cNvPr id="1070" name="Text Box 1097"/>
          <p:cNvSpPr/>
          <p:nvPr/>
        </p:nvSpPr>
        <p:spPr>
          <a:xfrm>
            <a:off x="0" y="5661000"/>
            <a:ext cx="1490400" cy="9126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800" spc="-1" strike="noStrike">
                <a:solidFill>
                  <a:srgbClr val="000000"/>
                </a:solidFill>
                <a:latin typeface="Arial"/>
                <a:ea typeface="ＭＳ Ｐゴシック"/>
              </a:rPr>
              <a:t>Consider all possible merges…</a:t>
            </a:r>
            <a:endParaRPr b="0" lang="en-GB" sz="1800" spc="-1" strike="noStrike">
              <a:solidFill>
                <a:srgbClr val="000000"/>
              </a:solidFill>
              <a:latin typeface="Arial"/>
            </a:endParaRPr>
          </a:p>
        </p:txBody>
      </p:sp>
      <p:sp>
        <p:nvSpPr>
          <p:cNvPr id="1071" name="Text Box 1098"/>
          <p:cNvSpPr/>
          <p:nvPr/>
        </p:nvSpPr>
        <p:spPr>
          <a:xfrm>
            <a:off x="5686560" y="5699160"/>
            <a:ext cx="1109160" cy="63828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800" spc="-1" strike="noStrike">
                <a:solidFill>
                  <a:srgbClr val="000000"/>
                </a:solidFill>
                <a:latin typeface="Arial"/>
                <a:ea typeface="ＭＳ Ｐゴシック"/>
              </a:rPr>
              <a:t>Choose the best</a:t>
            </a:r>
            <a:endParaRPr b="0" lang="en-GB" sz="1800" spc="-1" strike="noStrike">
              <a:solidFill>
                <a:srgbClr val="000000"/>
              </a:solidFill>
              <a:latin typeface="Arial"/>
            </a:endParaRPr>
          </a:p>
        </p:txBody>
      </p:sp>
      <p:sp>
        <p:nvSpPr>
          <p:cNvPr id="1072" name="Rectangle 1099"/>
          <p:cNvSpPr/>
          <p:nvPr/>
        </p:nvSpPr>
        <p:spPr>
          <a:xfrm>
            <a:off x="0" y="5257800"/>
            <a:ext cx="9143640" cy="142560"/>
          </a:xfrm>
          <a:prstGeom prst="rect">
            <a:avLst/>
          </a:prstGeom>
          <a:solidFill>
            <a:srgbClr val="c0c0c0"/>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073" name="Rectangle 1100"/>
          <p:cNvSpPr/>
          <p:nvPr/>
        </p:nvSpPr>
        <p:spPr>
          <a:xfrm>
            <a:off x="0" y="3790800"/>
            <a:ext cx="9143640" cy="142560"/>
          </a:xfrm>
          <a:prstGeom prst="rect">
            <a:avLst/>
          </a:prstGeom>
          <a:solidFill>
            <a:srgbClr val="c0c0c0"/>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074" name="Rectangle 1101"/>
          <p:cNvSpPr/>
          <p:nvPr/>
        </p:nvSpPr>
        <p:spPr>
          <a:xfrm>
            <a:off x="0" y="2000160"/>
            <a:ext cx="9143640" cy="142560"/>
          </a:xfrm>
          <a:prstGeom prst="rect">
            <a:avLst/>
          </a:prstGeom>
          <a:solidFill>
            <a:srgbClr val="c0c0c0"/>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075" name="Text Box 1102"/>
          <p:cNvSpPr/>
          <p:nvPr/>
        </p:nvSpPr>
        <p:spPr>
          <a:xfrm>
            <a:off x="0" y="4089240"/>
            <a:ext cx="1490400" cy="9126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800" spc="-1" strike="noStrike">
                <a:solidFill>
                  <a:srgbClr val="000000"/>
                </a:solidFill>
                <a:latin typeface="Arial"/>
                <a:ea typeface="ＭＳ Ｐゴシック"/>
              </a:rPr>
              <a:t>Consider all possible merges…</a:t>
            </a:r>
            <a:endParaRPr b="0" lang="en-GB" sz="1800" spc="-1" strike="noStrike">
              <a:solidFill>
                <a:srgbClr val="000000"/>
              </a:solidFill>
              <a:latin typeface="Arial"/>
            </a:endParaRPr>
          </a:p>
        </p:txBody>
      </p:sp>
      <p:grpSp>
        <p:nvGrpSpPr>
          <p:cNvPr id="1076" name="Group 1103"/>
          <p:cNvGrpSpPr/>
          <p:nvPr/>
        </p:nvGrpSpPr>
        <p:grpSpPr>
          <a:xfrm>
            <a:off x="2116080" y="4184640"/>
            <a:ext cx="1026720" cy="972720"/>
            <a:chOff x="2116080" y="4184640"/>
            <a:chExt cx="1026720" cy="972720"/>
          </a:xfrm>
        </p:grpSpPr>
        <p:grpSp>
          <p:nvGrpSpPr>
            <p:cNvPr id="1077" name="Group 1104"/>
            <p:cNvGrpSpPr/>
            <p:nvPr/>
          </p:nvGrpSpPr>
          <p:grpSpPr>
            <a:xfrm>
              <a:off x="2116080" y="4424400"/>
              <a:ext cx="1026720" cy="732960"/>
              <a:chOff x="2116080" y="4424400"/>
              <a:chExt cx="1026720" cy="732960"/>
            </a:xfrm>
          </p:grpSpPr>
          <p:pic>
            <p:nvPicPr>
              <p:cNvPr id="1078" name="Picture 1105" descr=""/>
              <p:cNvPicPr/>
              <p:nvPr/>
            </p:nvPicPr>
            <p:blipFill>
              <a:blip r:embed="rId20"/>
              <a:stretch/>
            </p:blipFill>
            <p:spPr>
              <a:xfrm>
                <a:off x="2116080" y="4424400"/>
                <a:ext cx="408960" cy="732960"/>
              </a:xfrm>
              <a:prstGeom prst="rect">
                <a:avLst/>
              </a:prstGeom>
              <a:ln w="0">
                <a:noFill/>
              </a:ln>
            </p:spPr>
          </p:pic>
          <p:pic>
            <p:nvPicPr>
              <p:cNvPr id="1079" name="Picture 1106" descr=""/>
              <p:cNvPicPr/>
              <p:nvPr/>
            </p:nvPicPr>
            <p:blipFill>
              <a:blip r:embed="rId21"/>
              <a:stretch/>
            </p:blipFill>
            <p:spPr>
              <a:xfrm>
                <a:off x="2618280" y="4446360"/>
                <a:ext cx="524520" cy="694800"/>
              </a:xfrm>
              <a:prstGeom prst="rect">
                <a:avLst/>
              </a:prstGeom>
              <a:ln w="0">
                <a:noFill/>
              </a:ln>
            </p:spPr>
          </p:pic>
        </p:grpSp>
        <p:sp>
          <p:nvSpPr>
            <p:cNvPr id="1080" name="Line 1107"/>
            <p:cNvSpPr/>
            <p:nvPr/>
          </p:nvSpPr>
          <p:spPr>
            <a:xfrm flipV="1">
              <a:off x="2863800" y="418464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81" name="Line 1108"/>
            <p:cNvSpPr/>
            <p:nvPr/>
          </p:nvSpPr>
          <p:spPr>
            <a:xfrm flipV="1">
              <a:off x="2373120" y="418464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82" name="Line 1109"/>
            <p:cNvSpPr/>
            <p:nvPr/>
          </p:nvSpPr>
          <p:spPr>
            <a:xfrm flipH="1">
              <a:off x="2368440" y="4184640"/>
              <a:ext cx="4982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pic>
        <p:nvPicPr>
          <p:cNvPr id="1083" name="Picture 1110" descr=""/>
          <p:cNvPicPr/>
          <p:nvPr/>
        </p:nvPicPr>
        <p:blipFill>
          <a:blip r:embed="rId22"/>
          <a:stretch/>
        </p:blipFill>
        <p:spPr>
          <a:xfrm>
            <a:off x="3327480" y="4606920"/>
            <a:ext cx="218880" cy="496440"/>
          </a:xfrm>
          <a:prstGeom prst="rect">
            <a:avLst/>
          </a:prstGeom>
          <a:ln w="0">
            <a:noFill/>
          </a:ln>
        </p:spPr>
      </p:pic>
      <p:pic>
        <p:nvPicPr>
          <p:cNvPr id="1084" name="Picture 1111" descr="C:\Documents and Settings\eamonn\Desktop\bios_family_marge.gif"/>
          <p:cNvPicPr/>
          <p:nvPr/>
        </p:nvPicPr>
        <p:blipFill>
          <a:blip r:embed="rId23"/>
          <a:stretch/>
        </p:blipFill>
        <p:spPr>
          <a:xfrm>
            <a:off x="3633840" y="4219560"/>
            <a:ext cx="301320" cy="926640"/>
          </a:xfrm>
          <a:prstGeom prst="rect">
            <a:avLst/>
          </a:prstGeom>
          <a:ln w="0">
            <a:noFill/>
          </a:ln>
        </p:spPr>
      </p:pic>
      <p:grpSp>
        <p:nvGrpSpPr>
          <p:cNvPr id="1085" name="Group 1112"/>
          <p:cNvGrpSpPr/>
          <p:nvPr/>
        </p:nvGrpSpPr>
        <p:grpSpPr>
          <a:xfrm>
            <a:off x="3390840" y="3998880"/>
            <a:ext cx="500040" cy="268200"/>
            <a:chOff x="3390840" y="3998880"/>
            <a:chExt cx="500040" cy="268200"/>
          </a:xfrm>
        </p:grpSpPr>
        <p:sp>
          <p:nvSpPr>
            <p:cNvPr id="1086" name="Line 1113"/>
            <p:cNvSpPr/>
            <p:nvPr/>
          </p:nvSpPr>
          <p:spPr>
            <a:xfrm flipV="1">
              <a:off x="3887280" y="3998880"/>
              <a:ext cx="360" cy="2682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87" name="Line 1114"/>
            <p:cNvSpPr/>
            <p:nvPr/>
          </p:nvSpPr>
          <p:spPr>
            <a:xfrm flipV="1">
              <a:off x="3395160" y="3998880"/>
              <a:ext cx="360" cy="2682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88" name="Line 1115"/>
            <p:cNvSpPr/>
            <p:nvPr/>
          </p:nvSpPr>
          <p:spPr>
            <a:xfrm flipH="1">
              <a:off x="3390840" y="3998880"/>
              <a:ext cx="5000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nvGrpSpPr>
          <p:cNvPr id="1089" name="Group 1116"/>
          <p:cNvGrpSpPr/>
          <p:nvPr/>
        </p:nvGrpSpPr>
        <p:grpSpPr>
          <a:xfrm>
            <a:off x="4608360" y="3993840"/>
            <a:ext cx="760320" cy="1216080"/>
            <a:chOff x="4608360" y="3993840"/>
            <a:chExt cx="760320" cy="1216080"/>
          </a:xfrm>
        </p:grpSpPr>
        <p:pic>
          <p:nvPicPr>
            <p:cNvPr id="1090" name="Picture 1117" descr="Edna Krabappel"/>
            <p:cNvPicPr/>
            <p:nvPr/>
          </p:nvPicPr>
          <p:blipFill>
            <a:blip r:embed="rId24"/>
            <a:stretch/>
          </p:blipFill>
          <p:spPr>
            <a:xfrm>
              <a:off x="4608360" y="4433760"/>
              <a:ext cx="356760" cy="739440"/>
            </a:xfrm>
            <a:prstGeom prst="rect">
              <a:avLst/>
            </a:prstGeom>
            <a:ln w="0">
              <a:noFill/>
            </a:ln>
          </p:spPr>
        </p:pic>
        <p:pic>
          <p:nvPicPr>
            <p:cNvPr id="1091" name="Picture 1118" descr="C:\Documents and Settings\eamonn\Desktop\bios_family_marge.gif"/>
            <p:cNvPicPr/>
            <p:nvPr/>
          </p:nvPicPr>
          <p:blipFill>
            <a:blip r:embed="rId25"/>
            <a:stretch/>
          </p:blipFill>
          <p:spPr>
            <a:xfrm>
              <a:off x="5067360" y="4324680"/>
              <a:ext cx="301320" cy="885240"/>
            </a:xfrm>
            <a:prstGeom prst="rect">
              <a:avLst/>
            </a:prstGeom>
            <a:ln w="0">
              <a:noFill/>
            </a:ln>
          </p:spPr>
        </p:pic>
        <p:grpSp>
          <p:nvGrpSpPr>
            <p:cNvPr id="1092" name="Group 1119"/>
            <p:cNvGrpSpPr/>
            <p:nvPr/>
          </p:nvGrpSpPr>
          <p:grpSpPr>
            <a:xfrm>
              <a:off x="4763880" y="3993840"/>
              <a:ext cx="498600" cy="280800"/>
              <a:chOff x="4763880" y="3993840"/>
              <a:chExt cx="498600" cy="280800"/>
            </a:xfrm>
          </p:grpSpPr>
          <p:sp>
            <p:nvSpPr>
              <p:cNvPr id="1093" name="Line 1120"/>
              <p:cNvSpPr/>
              <p:nvPr/>
            </p:nvSpPr>
            <p:spPr>
              <a:xfrm flipV="1">
                <a:off x="5259240" y="4003200"/>
                <a:ext cx="360" cy="27144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94" name="Line 1121"/>
              <p:cNvSpPr/>
              <p:nvPr/>
            </p:nvSpPr>
            <p:spPr>
              <a:xfrm flipV="1">
                <a:off x="4768560" y="3993840"/>
                <a:ext cx="360" cy="2808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095" name="Line 1122"/>
              <p:cNvSpPr/>
              <p:nvPr/>
            </p:nvSpPr>
            <p:spPr>
              <a:xfrm flipH="1">
                <a:off x="4763880" y="3993840"/>
                <a:ext cx="4986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sp>
        <p:nvSpPr>
          <p:cNvPr id="1096" name="Text Box 1123"/>
          <p:cNvSpPr/>
          <p:nvPr/>
        </p:nvSpPr>
        <p:spPr>
          <a:xfrm>
            <a:off x="4052520" y="4518000"/>
            <a:ext cx="4860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1" lang="en-US" sz="2400" spc="-1" strike="noStrike">
                <a:solidFill>
                  <a:srgbClr val="000000"/>
                </a:solidFill>
                <a:latin typeface="Arial"/>
                <a:ea typeface="ＭＳ Ｐゴシック"/>
              </a:rPr>
              <a:t>…</a:t>
            </a:r>
            <a:endParaRPr b="0" lang="en-GB" sz="2400" spc="-1" strike="noStrike">
              <a:solidFill>
                <a:srgbClr val="000000"/>
              </a:solidFill>
              <a:latin typeface="Arial"/>
            </a:endParaRPr>
          </a:p>
        </p:txBody>
      </p:sp>
      <p:sp>
        <p:nvSpPr>
          <p:cNvPr id="1097" name="Text Box 1124"/>
          <p:cNvSpPr/>
          <p:nvPr/>
        </p:nvSpPr>
        <p:spPr>
          <a:xfrm>
            <a:off x="5686560" y="4213080"/>
            <a:ext cx="1109160" cy="63828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800" spc="-1" strike="noStrike">
                <a:solidFill>
                  <a:srgbClr val="000000"/>
                </a:solidFill>
                <a:latin typeface="Arial"/>
                <a:ea typeface="ＭＳ Ｐゴシック"/>
              </a:rPr>
              <a:t>Choose the best</a:t>
            </a:r>
            <a:endParaRPr b="0" lang="en-GB" sz="1800" spc="-1" strike="noStrike">
              <a:solidFill>
                <a:srgbClr val="000000"/>
              </a:solidFill>
              <a:latin typeface="Arial"/>
            </a:endParaRPr>
          </a:p>
        </p:txBody>
      </p:sp>
      <p:sp>
        <p:nvSpPr>
          <p:cNvPr id="1098" name="Text Box 1125"/>
          <p:cNvSpPr/>
          <p:nvPr/>
        </p:nvSpPr>
        <p:spPr>
          <a:xfrm>
            <a:off x="0" y="2546280"/>
            <a:ext cx="1490400" cy="9126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800" spc="-1" strike="noStrike">
                <a:solidFill>
                  <a:srgbClr val="000000"/>
                </a:solidFill>
                <a:latin typeface="Arial"/>
                <a:ea typeface="ＭＳ Ｐゴシック"/>
              </a:rPr>
              <a:t>Consider all possible merges…</a:t>
            </a:r>
            <a:endParaRPr b="0" lang="en-GB" sz="1800" spc="-1" strike="noStrike">
              <a:solidFill>
                <a:srgbClr val="000000"/>
              </a:solidFill>
              <a:latin typeface="Arial"/>
            </a:endParaRPr>
          </a:p>
        </p:txBody>
      </p:sp>
      <p:grpSp>
        <p:nvGrpSpPr>
          <p:cNvPr id="1099" name="Group 1126"/>
          <p:cNvGrpSpPr/>
          <p:nvPr/>
        </p:nvGrpSpPr>
        <p:grpSpPr>
          <a:xfrm>
            <a:off x="1765440" y="2400120"/>
            <a:ext cx="1806120" cy="1331640"/>
            <a:chOff x="1765440" y="2400120"/>
            <a:chExt cx="1806120" cy="1331640"/>
          </a:xfrm>
        </p:grpSpPr>
        <p:pic>
          <p:nvPicPr>
            <p:cNvPr id="1100" name="Picture 1127" descr=""/>
            <p:cNvPicPr/>
            <p:nvPr/>
          </p:nvPicPr>
          <p:blipFill>
            <a:blip r:embed="rId26"/>
            <a:stretch/>
          </p:blipFill>
          <p:spPr>
            <a:xfrm>
              <a:off x="1765440" y="3192480"/>
              <a:ext cx="218880" cy="496440"/>
            </a:xfrm>
            <a:prstGeom prst="rect">
              <a:avLst/>
            </a:prstGeom>
            <a:ln w="0">
              <a:noFill/>
            </a:ln>
          </p:spPr>
        </p:pic>
        <p:pic>
          <p:nvPicPr>
            <p:cNvPr id="1101" name="Picture 1128" descr="C:\Documents and Settings\eamonn\Desktop\bios_family_marge.gif"/>
            <p:cNvPicPr/>
            <p:nvPr/>
          </p:nvPicPr>
          <p:blipFill>
            <a:blip r:embed="rId27"/>
            <a:stretch/>
          </p:blipFill>
          <p:spPr>
            <a:xfrm>
              <a:off x="2071800" y="2805120"/>
              <a:ext cx="301320" cy="926640"/>
            </a:xfrm>
            <a:prstGeom prst="rect">
              <a:avLst/>
            </a:prstGeom>
            <a:ln w="0">
              <a:noFill/>
            </a:ln>
          </p:spPr>
        </p:pic>
        <p:grpSp>
          <p:nvGrpSpPr>
            <p:cNvPr id="1102" name="Group 1129"/>
            <p:cNvGrpSpPr/>
            <p:nvPr/>
          </p:nvGrpSpPr>
          <p:grpSpPr>
            <a:xfrm>
              <a:off x="2544840" y="2965320"/>
              <a:ext cx="1026720" cy="732960"/>
              <a:chOff x="2544840" y="2965320"/>
              <a:chExt cx="1026720" cy="732960"/>
            </a:xfrm>
          </p:grpSpPr>
          <p:pic>
            <p:nvPicPr>
              <p:cNvPr id="1103" name="Picture 1130" descr=""/>
              <p:cNvPicPr/>
              <p:nvPr/>
            </p:nvPicPr>
            <p:blipFill>
              <a:blip r:embed="rId28"/>
              <a:stretch/>
            </p:blipFill>
            <p:spPr>
              <a:xfrm>
                <a:off x="2544840" y="2965320"/>
                <a:ext cx="408960" cy="732960"/>
              </a:xfrm>
              <a:prstGeom prst="rect">
                <a:avLst/>
              </a:prstGeom>
              <a:ln w="0">
                <a:noFill/>
              </a:ln>
            </p:spPr>
          </p:pic>
          <p:pic>
            <p:nvPicPr>
              <p:cNvPr id="1104" name="Picture 1131" descr=""/>
              <p:cNvPicPr/>
              <p:nvPr/>
            </p:nvPicPr>
            <p:blipFill>
              <a:blip r:embed="rId29"/>
              <a:stretch/>
            </p:blipFill>
            <p:spPr>
              <a:xfrm>
                <a:off x="3047040" y="2987280"/>
                <a:ext cx="524520" cy="694800"/>
              </a:xfrm>
              <a:prstGeom prst="rect">
                <a:avLst/>
              </a:prstGeom>
              <a:ln w="0">
                <a:noFill/>
              </a:ln>
            </p:spPr>
          </p:pic>
        </p:grpSp>
        <p:sp>
          <p:nvSpPr>
            <p:cNvPr id="1105" name="Line 1132"/>
            <p:cNvSpPr/>
            <p:nvPr/>
          </p:nvSpPr>
          <p:spPr>
            <a:xfrm flipV="1">
              <a:off x="3292200" y="272556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06" name="Line 1133"/>
            <p:cNvSpPr/>
            <p:nvPr/>
          </p:nvSpPr>
          <p:spPr>
            <a:xfrm flipV="1">
              <a:off x="2801880" y="272556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07" name="Line 1134"/>
            <p:cNvSpPr/>
            <p:nvPr/>
          </p:nvSpPr>
          <p:spPr>
            <a:xfrm flipH="1">
              <a:off x="2796840" y="2725560"/>
              <a:ext cx="4986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1108" name="Line 1135"/>
            <p:cNvSpPr/>
            <p:nvPr/>
          </p:nvSpPr>
          <p:spPr>
            <a:xfrm flipH="1">
              <a:off x="2066760" y="2400120"/>
              <a:ext cx="9828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1109" name="Line 1136"/>
            <p:cNvSpPr/>
            <p:nvPr/>
          </p:nvSpPr>
          <p:spPr>
            <a:xfrm flipV="1">
              <a:off x="3045600" y="2404080"/>
              <a:ext cx="360" cy="32544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nvGrpSpPr>
            <p:cNvPr id="1110" name="Group 1137"/>
            <p:cNvGrpSpPr/>
            <p:nvPr/>
          </p:nvGrpSpPr>
          <p:grpSpPr>
            <a:xfrm>
              <a:off x="1828800" y="2584440"/>
              <a:ext cx="500040" cy="268200"/>
              <a:chOff x="1828800" y="2584440"/>
              <a:chExt cx="500040" cy="268200"/>
            </a:xfrm>
          </p:grpSpPr>
          <p:sp>
            <p:nvSpPr>
              <p:cNvPr id="1111" name="Line 1138"/>
              <p:cNvSpPr/>
              <p:nvPr/>
            </p:nvSpPr>
            <p:spPr>
              <a:xfrm flipV="1">
                <a:off x="2325240" y="2584440"/>
                <a:ext cx="360" cy="2682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12" name="Line 1139"/>
              <p:cNvSpPr/>
              <p:nvPr/>
            </p:nvSpPr>
            <p:spPr>
              <a:xfrm flipV="1">
                <a:off x="1832760" y="2584440"/>
                <a:ext cx="360" cy="2682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13" name="Line 1140"/>
              <p:cNvSpPr/>
              <p:nvPr/>
            </p:nvSpPr>
            <p:spPr>
              <a:xfrm flipH="1">
                <a:off x="1828800" y="2584440"/>
                <a:ext cx="5000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sp>
          <p:nvSpPr>
            <p:cNvPr id="1114" name="Line 1141"/>
            <p:cNvSpPr/>
            <p:nvPr/>
          </p:nvSpPr>
          <p:spPr>
            <a:xfrm flipV="1">
              <a:off x="2066040" y="2405520"/>
              <a:ext cx="360" cy="18288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grpSp>
        <p:nvGrpSpPr>
          <p:cNvPr id="1115" name="Group 1142"/>
          <p:cNvGrpSpPr/>
          <p:nvPr/>
        </p:nvGrpSpPr>
        <p:grpSpPr>
          <a:xfrm>
            <a:off x="4184640" y="2511360"/>
            <a:ext cx="1415520" cy="1126800"/>
            <a:chOff x="4184640" y="2511360"/>
            <a:chExt cx="1415520" cy="1126800"/>
          </a:xfrm>
        </p:grpSpPr>
        <p:sp>
          <p:nvSpPr>
            <p:cNvPr id="1116" name="Line 1143"/>
            <p:cNvSpPr/>
            <p:nvPr/>
          </p:nvSpPr>
          <p:spPr>
            <a:xfrm flipV="1">
              <a:off x="4305240" y="2536560"/>
              <a:ext cx="360" cy="2793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17" name="Line 1144"/>
            <p:cNvSpPr/>
            <p:nvPr/>
          </p:nvSpPr>
          <p:spPr>
            <a:xfrm flipH="1">
              <a:off x="4294080" y="2528640"/>
              <a:ext cx="7524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1118" name="Line 1145"/>
            <p:cNvSpPr/>
            <p:nvPr/>
          </p:nvSpPr>
          <p:spPr>
            <a:xfrm flipV="1">
              <a:off x="5047920" y="2511360"/>
              <a:ext cx="360" cy="9828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nvGrpSpPr>
            <p:cNvPr id="1119" name="Group 1146"/>
            <p:cNvGrpSpPr/>
            <p:nvPr/>
          </p:nvGrpSpPr>
          <p:grpSpPr>
            <a:xfrm>
              <a:off x="4573440" y="2612880"/>
              <a:ext cx="1026720" cy="972720"/>
              <a:chOff x="4573440" y="2612880"/>
              <a:chExt cx="1026720" cy="972720"/>
            </a:xfrm>
          </p:grpSpPr>
          <p:grpSp>
            <p:nvGrpSpPr>
              <p:cNvPr id="1120" name="Group 1147"/>
              <p:cNvGrpSpPr/>
              <p:nvPr/>
            </p:nvGrpSpPr>
            <p:grpSpPr>
              <a:xfrm>
                <a:off x="4573440" y="2852640"/>
                <a:ext cx="1026720" cy="732960"/>
                <a:chOff x="4573440" y="2852640"/>
                <a:chExt cx="1026720" cy="732960"/>
              </a:xfrm>
            </p:grpSpPr>
            <p:pic>
              <p:nvPicPr>
                <p:cNvPr id="1121" name="Picture 1148" descr=""/>
                <p:cNvPicPr/>
                <p:nvPr/>
              </p:nvPicPr>
              <p:blipFill>
                <a:blip r:embed="rId30"/>
                <a:stretch/>
              </p:blipFill>
              <p:spPr>
                <a:xfrm>
                  <a:off x="4573440" y="2852640"/>
                  <a:ext cx="408960" cy="732960"/>
                </a:xfrm>
                <a:prstGeom prst="rect">
                  <a:avLst/>
                </a:prstGeom>
                <a:ln w="0">
                  <a:noFill/>
                </a:ln>
              </p:spPr>
            </p:pic>
            <p:pic>
              <p:nvPicPr>
                <p:cNvPr id="1122" name="Picture 1149" descr=""/>
                <p:cNvPicPr/>
                <p:nvPr/>
              </p:nvPicPr>
              <p:blipFill>
                <a:blip r:embed="rId31"/>
                <a:stretch/>
              </p:blipFill>
              <p:spPr>
                <a:xfrm>
                  <a:off x="5075640" y="2874600"/>
                  <a:ext cx="524520" cy="694800"/>
                </a:xfrm>
                <a:prstGeom prst="rect">
                  <a:avLst/>
                </a:prstGeom>
                <a:ln w="0">
                  <a:noFill/>
                </a:ln>
              </p:spPr>
            </p:pic>
          </p:grpSp>
          <p:sp>
            <p:nvSpPr>
              <p:cNvPr id="1123" name="Line 1150"/>
              <p:cNvSpPr/>
              <p:nvPr/>
            </p:nvSpPr>
            <p:spPr>
              <a:xfrm flipV="1">
                <a:off x="5321160" y="261288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24" name="Line 1151"/>
              <p:cNvSpPr/>
              <p:nvPr/>
            </p:nvSpPr>
            <p:spPr>
              <a:xfrm flipV="1">
                <a:off x="4830480" y="261288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25" name="Line 1152"/>
              <p:cNvSpPr/>
              <p:nvPr/>
            </p:nvSpPr>
            <p:spPr>
              <a:xfrm flipH="1">
                <a:off x="4825800" y="2612880"/>
                <a:ext cx="4986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pic>
          <p:nvPicPr>
            <p:cNvPr id="1126" name="Picture 1153" descr="Edna Krabappel"/>
            <p:cNvPicPr/>
            <p:nvPr/>
          </p:nvPicPr>
          <p:blipFill>
            <a:blip r:embed="rId32"/>
            <a:stretch/>
          </p:blipFill>
          <p:spPr>
            <a:xfrm>
              <a:off x="4184640" y="2863800"/>
              <a:ext cx="356760" cy="774360"/>
            </a:xfrm>
            <a:prstGeom prst="rect">
              <a:avLst/>
            </a:prstGeom>
            <a:ln w="0">
              <a:noFill/>
            </a:ln>
          </p:spPr>
        </p:pic>
      </p:grpSp>
      <p:sp>
        <p:nvSpPr>
          <p:cNvPr id="1127" name="Text Box 1154"/>
          <p:cNvSpPr/>
          <p:nvPr/>
        </p:nvSpPr>
        <p:spPr>
          <a:xfrm>
            <a:off x="5686560" y="2689200"/>
            <a:ext cx="1109160" cy="63828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800" spc="-1" strike="noStrike">
                <a:solidFill>
                  <a:srgbClr val="000000"/>
                </a:solidFill>
                <a:latin typeface="Arial"/>
                <a:ea typeface="ＭＳ Ｐゴシック"/>
              </a:rPr>
              <a:t>Choose the best</a:t>
            </a:r>
            <a:endParaRPr b="0" lang="en-GB" sz="1800" spc="-1" strike="noStrike">
              <a:solidFill>
                <a:srgbClr val="000000"/>
              </a:solidFill>
              <a:latin typeface="Arial"/>
            </a:endParaRPr>
          </a:p>
        </p:txBody>
      </p:sp>
      <p:sp>
        <p:nvSpPr>
          <p:cNvPr id="1128" name="Text Box 1155"/>
          <p:cNvSpPr/>
          <p:nvPr/>
        </p:nvSpPr>
        <p:spPr>
          <a:xfrm>
            <a:off x="3633120" y="2955960"/>
            <a:ext cx="4860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1" lang="en-US" sz="2400" spc="-1" strike="noStrike">
                <a:solidFill>
                  <a:srgbClr val="000000"/>
                </a:solidFill>
                <a:latin typeface="Arial"/>
                <a:ea typeface="ＭＳ Ｐゴシック"/>
              </a:rPr>
              <a:t>…</a:t>
            </a:r>
            <a:endParaRPr b="0" lang="en-GB"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grpSp>
        <p:nvGrpSpPr>
          <p:cNvPr id="1129" name="Group 2"/>
          <p:cNvGrpSpPr/>
          <p:nvPr/>
        </p:nvGrpSpPr>
        <p:grpSpPr>
          <a:xfrm>
            <a:off x="6670800" y="216000"/>
            <a:ext cx="2282400" cy="1621800"/>
            <a:chOff x="6670800" y="216000"/>
            <a:chExt cx="2282400" cy="1621800"/>
          </a:xfrm>
        </p:grpSpPr>
        <p:pic>
          <p:nvPicPr>
            <p:cNvPr id="1130" name="Picture 3" descr="Edna Krabappel"/>
            <p:cNvPicPr/>
            <p:nvPr/>
          </p:nvPicPr>
          <p:blipFill>
            <a:blip r:embed="rId1"/>
            <a:stretch/>
          </p:blipFill>
          <p:spPr>
            <a:xfrm>
              <a:off x="6670800" y="1025640"/>
              <a:ext cx="357480" cy="774720"/>
            </a:xfrm>
            <a:prstGeom prst="rect">
              <a:avLst/>
            </a:prstGeom>
            <a:ln w="0">
              <a:noFill/>
            </a:ln>
          </p:spPr>
        </p:pic>
        <p:pic>
          <p:nvPicPr>
            <p:cNvPr id="1131" name="Picture 4" descr=""/>
            <p:cNvPicPr/>
            <p:nvPr/>
          </p:nvPicPr>
          <p:blipFill>
            <a:blip r:embed="rId2"/>
            <a:stretch/>
          </p:blipFill>
          <p:spPr>
            <a:xfrm>
              <a:off x="7146720" y="1298520"/>
              <a:ext cx="218520" cy="496080"/>
            </a:xfrm>
            <a:prstGeom prst="rect">
              <a:avLst/>
            </a:prstGeom>
            <a:ln w="0">
              <a:noFill/>
            </a:ln>
          </p:spPr>
        </p:pic>
        <p:pic>
          <p:nvPicPr>
            <p:cNvPr id="1132" name="Picture 5" descr="C:\Documents and Settings\eamonn\Desktop\bios_family_marge.gif"/>
            <p:cNvPicPr/>
            <p:nvPr/>
          </p:nvPicPr>
          <p:blipFill>
            <a:blip r:embed="rId3"/>
            <a:stretch/>
          </p:blipFill>
          <p:spPr>
            <a:xfrm>
              <a:off x="7453440" y="910440"/>
              <a:ext cx="300960" cy="927360"/>
            </a:xfrm>
            <a:prstGeom prst="rect">
              <a:avLst/>
            </a:prstGeom>
            <a:ln w="0">
              <a:noFill/>
            </a:ln>
          </p:spPr>
        </p:pic>
        <p:grpSp>
          <p:nvGrpSpPr>
            <p:cNvPr id="1133" name="Group 6"/>
            <p:cNvGrpSpPr/>
            <p:nvPr/>
          </p:nvGrpSpPr>
          <p:grpSpPr>
            <a:xfrm>
              <a:off x="7925760" y="1071720"/>
              <a:ext cx="1027440" cy="731880"/>
              <a:chOff x="7925760" y="1071720"/>
              <a:chExt cx="1027440" cy="731880"/>
            </a:xfrm>
          </p:grpSpPr>
          <p:pic>
            <p:nvPicPr>
              <p:cNvPr id="1134" name="Picture 7" descr=""/>
              <p:cNvPicPr/>
              <p:nvPr/>
            </p:nvPicPr>
            <p:blipFill>
              <a:blip r:embed="rId4"/>
              <a:stretch/>
            </p:blipFill>
            <p:spPr>
              <a:xfrm>
                <a:off x="7925760" y="1071720"/>
                <a:ext cx="409320" cy="731880"/>
              </a:xfrm>
              <a:prstGeom prst="rect">
                <a:avLst/>
              </a:prstGeom>
              <a:ln w="0">
                <a:noFill/>
              </a:ln>
            </p:spPr>
          </p:pic>
          <p:pic>
            <p:nvPicPr>
              <p:cNvPr id="1135" name="Picture 8" descr=""/>
              <p:cNvPicPr/>
              <p:nvPr/>
            </p:nvPicPr>
            <p:blipFill>
              <a:blip r:embed="rId5"/>
              <a:stretch/>
            </p:blipFill>
            <p:spPr>
              <a:xfrm>
                <a:off x="8428320" y="1093680"/>
                <a:ext cx="524880" cy="693720"/>
              </a:xfrm>
              <a:prstGeom prst="rect">
                <a:avLst/>
              </a:prstGeom>
              <a:ln w="0">
                <a:noFill/>
              </a:ln>
            </p:spPr>
          </p:pic>
        </p:grpSp>
        <p:sp>
          <p:nvSpPr>
            <p:cNvPr id="1136" name="Line 9"/>
            <p:cNvSpPr/>
            <p:nvPr/>
          </p:nvSpPr>
          <p:spPr>
            <a:xfrm flipV="1">
              <a:off x="6782040" y="317880"/>
              <a:ext cx="360" cy="64152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37" name="Line 10"/>
            <p:cNvSpPr/>
            <p:nvPr/>
          </p:nvSpPr>
          <p:spPr>
            <a:xfrm flipV="1">
              <a:off x="8674200" y="831600"/>
              <a:ext cx="360" cy="1314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38" name="Line 11"/>
            <p:cNvSpPr/>
            <p:nvPr/>
          </p:nvSpPr>
          <p:spPr>
            <a:xfrm flipV="1">
              <a:off x="8182800" y="831600"/>
              <a:ext cx="360" cy="1314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39" name="Line 12"/>
            <p:cNvSpPr/>
            <p:nvPr/>
          </p:nvSpPr>
          <p:spPr>
            <a:xfrm flipH="1">
              <a:off x="8178480" y="831600"/>
              <a:ext cx="49932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1140" name="Line 13"/>
            <p:cNvSpPr/>
            <p:nvPr/>
          </p:nvSpPr>
          <p:spPr>
            <a:xfrm flipH="1">
              <a:off x="7448400" y="506880"/>
              <a:ext cx="9828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1141" name="Line 14"/>
            <p:cNvSpPr/>
            <p:nvPr/>
          </p:nvSpPr>
          <p:spPr>
            <a:xfrm flipV="1">
              <a:off x="8427240" y="510120"/>
              <a:ext cx="360" cy="32472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42" name="Line 15"/>
            <p:cNvSpPr/>
            <p:nvPr/>
          </p:nvSpPr>
          <p:spPr>
            <a:xfrm flipV="1">
              <a:off x="7911000" y="316080"/>
              <a:ext cx="360" cy="18828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nvGrpSpPr>
            <p:cNvPr id="1143" name="Group 16"/>
            <p:cNvGrpSpPr/>
            <p:nvPr/>
          </p:nvGrpSpPr>
          <p:grpSpPr>
            <a:xfrm>
              <a:off x="7211160" y="690840"/>
              <a:ext cx="499320" cy="267840"/>
              <a:chOff x="7211160" y="690840"/>
              <a:chExt cx="499320" cy="267840"/>
            </a:xfrm>
          </p:grpSpPr>
          <p:sp>
            <p:nvSpPr>
              <p:cNvPr id="1144" name="Line 17"/>
              <p:cNvSpPr/>
              <p:nvPr/>
            </p:nvSpPr>
            <p:spPr>
              <a:xfrm flipV="1">
                <a:off x="7706880" y="690840"/>
                <a:ext cx="360" cy="26784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45" name="Line 18"/>
              <p:cNvSpPr/>
              <p:nvPr/>
            </p:nvSpPr>
            <p:spPr>
              <a:xfrm flipV="1">
                <a:off x="7215120" y="690840"/>
                <a:ext cx="360" cy="26784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46" name="Line 19"/>
              <p:cNvSpPr/>
              <p:nvPr/>
            </p:nvSpPr>
            <p:spPr>
              <a:xfrm flipH="1">
                <a:off x="7211160" y="690840"/>
                <a:ext cx="49932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sp>
          <p:nvSpPr>
            <p:cNvPr id="1147" name="Line 20"/>
            <p:cNvSpPr/>
            <p:nvPr/>
          </p:nvSpPr>
          <p:spPr>
            <a:xfrm flipV="1">
              <a:off x="7449120" y="510480"/>
              <a:ext cx="360" cy="18324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48" name="Line 21"/>
            <p:cNvSpPr/>
            <p:nvPr/>
          </p:nvSpPr>
          <p:spPr>
            <a:xfrm flipH="1">
              <a:off x="6780600" y="319320"/>
              <a:ext cx="112356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1149" name="Line 22"/>
            <p:cNvSpPr/>
            <p:nvPr/>
          </p:nvSpPr>
          <p:spPr>
            <a:xfrm flipV="1">
              <a:off x="7352640" y="216000"/>
              <a:ext cx="360" cy="9864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sp>
        <p:nvSpPr>
          <p:cNvPr id="1150" name="Text Box 23"/>
          <p:cNvSpPr/>
          <p:nvPr/>
        </p:nvSpPr>
        <p:spPr>
          <a:xfrm>
            <a:off x="133200" y="133200"/>
            <a:ext cx="4241520" cy="1614240"/>
          </a:xfrm>
          <a:prstGeom prst="rect">
            <a:avLst/>
          </a:prstGeom>
          <a:noFill/>
          <a:ln w="9525">
            <a:noFill/>
          </a:ln>
        </p:spPr>
        <p:style>
          <a:lnRef idx="0"/>
          <a:fillRef idx="0"/>
          <a:effectRef idx="0"/>
          <a:fontRef idx="minor"/>
        </p:style>
        <p:txBody>
          <a:bodyPr lIns="90000" rIns="90000" tIns="45000" bIns="45000" anchor="t">
            <a:spAutoFit/>
          </a:bodyPr>
          <a:p>
            <a:pPr>
              <a:lnSpc>
                <a:spcPct val="100000"/>
              </a:lnSpc>
            </a:pPr>
            <a:r>
              <a:rPr b="1" lang="en-US" sz="1800" spc="-1" strike="noStrike">
                <a:solidFill>
                  <a:srgbClr val="1f497d"/>
                </a:solidFill>
                <a:latin typeface="Arial"/>
                <a:ea typeface="ＭＳ Ｐゴシック"/>
              </a:rPr>
              <a:t>Bottom-Up (</a:t>
            </a:r>
            <a:r>
              <a:rPr b="1" lang="en-US" sz="1800" spc="-1" strike="noStrike">
                <a:solidFill>
                  <a:srgbClr val="1f497d"/>
                </a:solidFill>
                <a:latin typeface="Arial"/>
                <a:ea typeface="SimSun"/>
              </a:rPr>
              <a:t>agglomerative</a:t>
            </a:r>
            <a:r>
              <a:rPr b="1" lang="en-US" sz="1800" spc="-1" strike="noStrike">
                <a:solidFill>
                  <a:srgbClr val="1f497d"/>
                </a:solidFill>
                <a:latin typeface="Arial"/>
                <a:ea typeface="ＭＳ Ｐゴシック"/>
              </a:rPr>
              <a:t>):</a:t>
            </a:r>
            <a:r>
              <a:rPr b="0" lang="en-US" sz="2000" spc="-1" strike="noStrike">
                <a:solidFill>
                  <a:srgbClr val="000000"/>
                </a:solidFill>
                <a:latin typeface="Arial"/>
                <a:ea typeface="ＭＳ Ｐゴシック"/>
              </a:rPr>
              <a:t> Starting with each item in its own cluster, find the best pair to merge into a new cluster. Repeat until all clusters are fused together. </a:t>
            </a:r>
            <a:endParaRPr b="0" lang="en-GB" sz="2000" spc="-1" strike="noStrike">
              <a:solidFill>
                <a:srgbClr val="000000"/>
              </a:solidFill>
              <a:latin typeface="Arial"/>
            </a:endParaRPr>
          </a:p>
        </p:txBody>
      </p:sp>
      <p:grpSp>
        <p:nvGrpSpPr>
          <p:cNvPr id="1151" name="Group 24"/>
          <p:cNvGrpSpPr/>
          <p:nvPr/>
        </p:nvGrpSpPr>
        <p:grpSpPr>
          <a:xfrm>
            <a:off x="8116920" y="5689440"/>
            <a:ext cx="1026720" cy="972720"/>
            <a:chOff x="8116920" y="5689440"/>
            <a:chExt cx="1026720" cy="972720"/>
          </a:xfrm>
        </p:grpSpPr>
        <p:grpSp>
          <p:nvGrpSpPr>
            <p:cNvPr id="1152" name="Group 25"/>
            <p:cNvGrpSpPr/>
            <p:nvPr/>
          </p:nvGrpSpPr>
          <p:grpSpPr>
            <a:xfrm>
              <a:off x="8116920" y="5929200"/>
              <a:ext cx="1026720" cy="732960"/>
              <a:chOff x="8116920" y="5929200"/>
              <a:chExt cx="1026720" cy="732960"/>
            </a:xfrm>
          </p:grpSpPr>
          <p:pic>
            <p:nvPicPr>
              <p:cNvPr id="1153" name="Picture 26" descr=""/>
              <p:cNvPicPr/>
              <p:nvPr/>
            </p:nvPicPr>
            <p:blipFill>
              <a:blip r:embed="rId6"/>
              <a:stretch/>
            </p:blipFill>
            <p:spPr>
              <a:xfrm>
                <a:off x="8116920" y="5929200"/>
                <a:ext cx="408960" cy="732960"/>
              </a:xfrm>
              <a:prstGeom prst="rect">
                <a:avLst/>
              </a:prstGeom>
              <a:ln w="0">
                <a:noFill/>
              </a:ln>
            </p:spPr>
          </p:pic>
          <p:pic>
            <p:nvPicPr>
              <p:cNvPr id="1154" name="Picture 27" descr=""/>
              <p:cNvPicPr/>
              <p:nvPr/>
            </p:nvPicPr>
            <p:blipFill>
              <a:blip r:embed="rId7"/>
              <a:stretch/>
            </p:blipFill>
            <p:spPr>
              <a:xfrm>
                <a:off x="8619120" y="5951160"/>
                <a:ext cx="524520" cy="694800"/>
              </a:xfrm>
              <a:prstGeom prst="rect">
                <a:avLst/>
              </a:prstGeom>
              <a:ln w="0">
                <a:noFill/>
              </a:ln>
            </p:spPr>
          </p:pic>
        </p:grpSp>
        <p:sp>
          <p:nvSpPr>
            <p:cNvPr id="1155" name="Line 28"/>
            <p:cNvSpPr/>
            <p:nvPr/>
          </p:nvSpPr>
          <p:spPr>
            <a:xfrm flipV="1">
              <a:off x="8864280" y="568944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56" name="Line 29"/>
            <p:cNvSpPr/>
            <p:nvPr/>
          </p:nvSpPr>
          <p:spPr>
            <a:xfrm flipV="1">
              <a:off x="8373960" y="568944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57" name="Line 30"/>
            <p:cNvSpPr/>
            <p:nvPr/>
          </p:nvSpPr>
          <p:spPr>
            <a:xfrm flipH="1">
              <a:off x="8369280" y="5689440"/>
              <a:ext cx="4982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nvGrpSpPr>
          <p:cNvPr id="1158" name="Group 31"/>
          <p:cNvGrpSpPr/>
          <p:nvPr/>
        </p:nvGrpSpPr>
        <p:grpSpPr>
          <a:xfrm>
            <a:off x="8078760" y="4465800"/>
            <a:ext cx="1026720" cy="732960"/>
            <a:chOff x="8078760" y="4465800"/>
            <a:chExt cx="1026720" cy="732960"/>
          </a:xfrm>
        </p:grpSpPr>
        <p:pic>
          <p:nvPicPr>
            <p:cNvPr id="1159" name="Picture 32" descr=""/>
            <p:cNvPicPr/>
            <p:nvPr/>
          </p:nvPicPr>
          <p:blipFill>
            <a:blip r:embed="rId8"/>
            <a:stretch/>
          </p:blipFill>
          <p:spPr>
            <a:xfrm>
              <a:off x="8078760" y="4465800"/>
              <a:ext cx="408960" cy="732960"/>
            </a:xfrm>
            <a:prstGeom prst="rect">
              <a:avLst/>
            </a:prstGeom>
            <a:ln w="0">
              <a:noFill/>
            </a:ln>
          </p:spPr>
        </p:pic>
        <p:pic>
          <p:nvPicPr>
            <p:cNvPr id="1160" name="Picture 33" descr=""/>
            <p:cNvPicPr/>
            <p:nvPr/>
          </p:nvPicPr>
          <p:blipFill>
            <a:blip r:embed="rId9"/>
            <a:stretch/>
          </p:blipFill>
          <p:spPr>
            <a:xfrm>
              <a:off x="8580960" y="4487400"/>
              <a:ext cx="524520" cy="694800"/>
            </a:xfrm>
            <a:prstGeom prst="rect">
              <a:avLst/>
            </a:prstGeom>
            <a:ln w="0">
              <a:noFill/>
            </a:ln>
          </p:spPr>
        </p:pic>
      </p:grpSp>
      <p:sp>
        <p:nvSpPr>
          <p:cNvPr id="1161" name="Line 34"/>
          <p:cNvSpPr/>
          <p:nvPr/>
        </p:nvSpPr>
        <p:spPr>
          <a:xfrm flipV="1">
            <a:off x="8826480" y="422568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62" name="Line 35"/>
          <p:cNvSpPr/>
          <p:nvPr/>
        </p:nvSpPr>
        <p:spPr>
          <a:xfrm flipV="1">
            <a:off x="8335800" y="422568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63" name="Line 36"/>
          <p:cNvSpPr/>
          <p:nvPr/>
        </p:nvSpPr>
        <p:spPr>
          <a:xfrm flipH="1">
            <a:off x="8331120" y="4225680"/>
            <a:ext cx="4982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nvGrpSpPr>
          <p:cNvPr id="1164" name="Group 37"/>
          <p:cNvGrpSpPr/>
          <p:nvPr/>
        </p:nvGrpSpPr>
        <p:grpSpPr>
          <a:xfrm>
            <a:off x="7299360" y="4084560"/>
            <a:ext cx="607680" cy="1147320"/>
            <a:chOff x="7299360" y="4084560"/>
            <a:chExt cx="607680" cy="1147320"/>
          </a:xfrm>
        </p:grpSpPr>
        <p:pic>
          <p:nvPicPr>
            <p:cNvPr id="1165" name="Picture 38" descr=""/>
            <p:cNvPicPr/>
            <p:nvPr/>
          </p:nvPicPr>
          <p:blipFill>
            <a:blip r:embed="rId10"/>
            <a:stretch/>
          </p:blipFill>
          <p:spPr>
            <a:xfrm>
              <a:off x="7299360" y="4692600"/>
              <a:ext cx="218880" cy="496440"/>
            </a:xfrm>
            <a:prstGeom prst="rect">
              <a:avLst/>
            </a:prstGeom>
            <a:ln w="0">
              <a:noFill/>
            </a:ln>
          </p:spPr>
        </p:pic>
        <p:pic>
          <p:nvPicPr>
            <p:cNvPr id="1166" name="Picture 39" descr="C:\Documents and Settings\eamonn\Desktop\bios_family_marge.gif"/>
            <p:cNvPicPr/>
            <p:nvPr/>
          </p:nvPicPr>
          <p:blipFill>
            <a:blip r:embed="rId11"/>
            <a:stretch/>
          </p:blipFill>
          <p:spPr>
            <a:xfrm>
              <a:off x="7605720" y="4305240"/>
              <a:ext cx="301320" cy="926640"/>
            </a:xfrm>
            <a:prstGeom prst="rect">
              <a:avLst/>
            </a:prstGeom>
            <a:ln w="0">
              <a:noFill/>
            </a:ln>
          </p:spPr>
        </p:pic>
        <p:grpSp>
          <p:nvGrpSpPr>
            <p:cNvPr id="1167" name="Group 40"/>
            <p:cNvGrpSpPr/>
            <p:nvPr/>
          </p:nvGrpSpPr>
          <p:grpSpPr>
            <a:xfrm>
              <a:off x="7362720" y="4084560"/>
              <a:ext cx="500040" cy="268200"/>
              <a:chOff x="7362720" y="4084560"/>
              <a:chExt cx="500040" cy="268200"/>
            </a:xfrm>
          </p:grpSpPr>
          <p:sp>
            <p:nvSpPr>
              <p:cNvPr id="1168" name="Line 41"/>
              <p:cNvSpPr/>
              <p:nvPr/>
            </p:nvSpPr>
            <p:spPr>
              <a:xfrm flipV="1">
                <a:off x="7859160" y="4084560"/>
                <a:ext cx="360" cy="2682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69" name="Line 42"/>
              <p:cNvSpPr/>
              <p:nvPr/>
            </p:nvSpPr>
            <p:spPr>
              <a:xfrm flipV="1">
                <a:off x="7367040" y="4084560"/>
                <a:ext cx="360" cy="2682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70" name="Line 43"/>
              <p:cNvSpPr/>
              <p:nvPr/>
            </p:nvSpPr>
            <p:spPr>
              <a:xfrm flipH="1">
                <a:off x="7362720" y="4084560"/>
                <a:ext cx="5000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grpSp>
        <p:nvGrpSpPr>
          <p:cNvPr id="1171" name="Group 44"/>
          <p:cNvGrpSpPr/>
          <p:nvPr/>
        </p:nvGrpSpPr>
        <p:grpSpPr>
          <a:xfrm>
            <a:off x="7289640" y="2295360"/>
            <a:ext cx="1806480" cy="1331640"/>
            <a:chOff x="7289640" y="2295360"/>
            <a:chExt cx="1806480" cy="1331640"/>
          </a:xfrm>
        </p:grpSpPr>
        <p:pic>
          <p:nvPicPr>
            <p:cNvPr id="1172" name="Picture 45" descr=""/>
            <p:cNvPicPr/>
            <p:nvPr/>
          </p:nvPicPr>
          <p:blipFill>
            <a:blip r:embed="rId12"/>
            <a:stretch/>
          </p:blipFill>
          <p:spPr>
            <a:xfrm>
              <a:off x="7289640" y="3087720"/>
              <a:ext cx="218880" cy="496440"/>
            </a:xfrm>
            <a:prstGeom prst="rect">
              <a:avLst/>
            </a:prstGeom>
            <a:ln w="0">
              <a:noFill/>
            </a:ln>
          </p:spPr>
        </p:pic>
        <p:pic>
          <p:nvPicPr>
            <p:cNvPr id="1173" name="Picture 46" descr="C:\Documents and Settings\eamonn\Desktop\bios_family_marge.gif"/>
            <p:cNvPicPr/>
            <p:nvPr/>
          </p:nvPicPr>
          <p:blipFill>
            <a:blip r:embed="rId13"/>
            <a:stretch/>
          </p:blipFill>
          <p:spPr>
            <a:xfrm>
              <a:off x="7596360" y="2700360"/>
              <a:ext cx="301320" cy="926640"/>
            </a:xfrm>
            <a:prstGeom prst="rect">
              <a:avLst/>
            </a:prstGeom>
            <a:ln w="0">
              <a:noFill/>
            </a:ln>
          </p:spPr>
        </p:pic>
        <p:grpSp>
          <p:nvGrpSpPr>
            <p:cNvPr id="1174" name="Group 47"/>
            <p:cNvGrpSpPr/>
            <p:nvPr/>
          </p:nvGrpSpPr>
          <p:grpSpPr>
            <a:xfrm>
              <a:off x="8069400" y="2860560"/>
              <a:ext cx="1026720" cy="732960"/>
              <a:chOff x="8069400" y="2860560"/>
              <a:chExt cx="1026720" cy="732960"/>
            </a:xfrm>
          </p:grpSpPr>
          <p:pic>
            <p:nvPicPr>
              <p:cNvPr id="1175" name="Picture 48" descr=""/>
              <p:cNvPicPr/>
              <p:nvPr/>
            </p:nvPicPr>
            <p:blipFill>
              <a:blip r:embed="rId14"/>
              <a:stretch/>
            </p:blipFill>
            <p:spPr>
              <a:xfrm>
                <a:off x="8069400" y="2860560"/>
                <a:ext cx="408960" cy="732960"/>
              </a:xfrm>
              <a:prstGeom prst="rect">
                <a:avLst/>
              </a:prstGeom>
              <a:ln w="0">
                <a:noFill/>
              </a:ln>
            </p:spPr>
          </p:pic>
          <p:pic>
            <p:nvPicPr>
              <p:cNvPr id="1176" name="Picture 49" descr=""/>
              <p:cNvPicPr/>
              <p:nvPr/>
            </p:nvPicPr>
            <p:blipFill>
              <a:blip r:embed="rId15"/>
              <a:stretch/>
            </p:blipFill>
            <p:spPr>
              <a:xfrm>
                <a:off x="8571600" y="2882520"/>
                <a:ext cx="524520" cy="694800"/>
              </a:xfrm>
              <a:prstGeom prst="rect">
                <a:avLst/>
              </a:prstGeom>
              <a:ln w="0">
                <a:noFill/>
              </a:ln>
            </p:spPr>
          </p:pic>
        </p:grpSp>
        <p:sp>
          <p:nvSpPr>
            <p:cNvPr id="1177" name="Line 50"/>
            <p:cNvSpPr/>
            <p:nvPr/>
          </p:nvSpPr>
          <p:spPr>
            <a:xfrm flipV="1">
              <a:off x="8816760" y="262080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78" name="Line 51"/>
            <p:cNvSpPr/>
            <p:nvPr/>
          </p:nvSpPr>
          <p:spPr>
            <a:xfrm flipV="1">
              <a:off x="8326080" y="262080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79" name="Line 52"/>
            <p:cNvSpPr/>
            <p:nvPr/>
          </p:nvSpPr>
          <p:spPr>
            <a:xfrm flipH="1">
              <a:off x="8321400" y="2620800"/>
              <a:ext cx="4986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1180" name="Line 53"/>
            <p:cNvSpPr/>
            <p:nvPr/>
          </p:nvSpPr>
          <p:spPr>
            <a:xfrm flipH="1">
              <a:off x="7591320" y="2295360"/>
              <a:ext cx="9824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1181" name="Line 54"/>
            <p:cNvSpPr/>
            <p:nvPr/>
          </p:nvSpPr>
          <p:spPr>
            <a:xfrm flipV="1">
              <a:off x="8569800" y="2299320"/>
              <a:ext cx="360" cy="32544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nvGrpSpPr>
            <p:cNvPr id="1182" name="Group 55"/>
            <p:cNvGrpSpPr/>
            <p:nvPr/>
          </p:nvGrpSpPr>
          <p:grpSpPr>
            <a:xfrm>
              <a:off x="7353000" y="2479320"/>
              <a:ext cx="500040" cy="268560"/>
              <a:chOff x="7353000" y="2479320"/>
              <a:chExt cx="500040" cy="268560"/>
            </a:xfrm>
          </p:grpSpPr>
          <p:sp>
            <p:nvSpPr>
              <p:cNvPr id="1183" name="Line 56"/>
              <p:cNvSpPr/>
              <p:nvPr/>
            </p:nvSpPr>
            <p:spPr>
              <a:xfrm flipV="1">
                <a:off x="7849800" y="2479320"/>
                <a:ext cx="360" cy="2685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84" name="Line 57"/>
              <p:cNvSpPr/>
              <p:nvPr/>
            </p:nvSpPr>
            <p:spPr>
              <a:xfrm flipV="1">
                <a:off x="7357320" y="2479320"/>
                <a:ext cx="360" cy="2685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85" name="Line 58"/>
              <p:cNvSpPr/>
              <p:nvPr/>
            </p:nvSpPr>
            <p:spPr>
              <a:xfrm flipH="1">
                <a:off x="7353000" y="2479320"/>
                <a:ext cx="5000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sp>
          <p:nvSpPr>
            <p:cNvPr id="1186" name="Line 59"/>
            <p:cNvSpPr/>
            <p:nvPr/>
          </p:nvSpPr>
          <p:spPr>
            <a:xfrm flipV="1">
              <a:off x="7590600" y="2300760"/>
              <a:ext cx="360" cy="18288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grpSp>
        <p:nvGrpSpPr>
          <p:cNvPr id="1187" name="Group 60"/>
          <p:cNvGrpSpPr/>
          <p:nvPr/>
        </p:nvGrpSpPr>
        <p:grpSpPr>
          <a:xfrm>
            <a:off x="2182680" y="5770440"/>
            <a:ext cx="1026720" cy="972720"/>
            <a:chOff x="2182680" y="5770440"/>
            <a:chExt cx="1026720" cy="972720"/>
          </a:xfrm>
        </p:grpSpPr>
        <p:grpSp>
          <p:nvGrpSpPr>
            <p:cNvPr id="1188" name="Group 61"/>
            <p:cNvGrpSpPr/>
            <p:nvPr/>
          </p:nvGrpSpPr>
          <p:grpSpPr>
            <a:xfrm>
              <a:off x="2182680" y="6010200"/>
              <a:ext cx="1026720" cy="732960"/>
              <a:chOff x="2182680" y="6010200"/>
              <a:chExt cx="1026720" cy="732960"/>
            </a:xfrm>
          </p:grpSpPr>
          <p:pic>
            <p:nvPicPr>
              <p:cNvPr id="1189" name="Picture 62" descr=""/>
              <p:cNvPicPr/>
              <p:nvPr/>
            </p:nvPicPr>
            <p:blipFill>
              <a:blip r:embed="rId16"/>
              <a:stretch/>
            </p:blipFill>
            <p:spPr>
              <a:xfrm>
                <a:off x="2182680" y="6010200"/>
                <a:ext cx="408960" cy="732960"/>
              </a:xfrm>
              <a:prstGeom prst="rect">
                <a:avLst/>
              </a:prstGeom>
              <a:ln w="0">
                <a:noFill/>
              </a:ln>
            </p:spPr>
          </p:pic>
          <p:pic>
            <p:nvPicPr>
              <p:cNvPr id="1190" name="Picture 63" descr=""/>
              <p:cNvPicPr/>
              <p:nvPr/>
            </p:nvPicPr>
            <p:blipFill>
              <a:blip r:embed="rId17"/>
              <a:stretch/>
            </p:blipFill>
            <p:spPr>
              <a:xfrm>
                <a:off x="2684880" y="6032160"/>
                <a:ext cx="524520" cy="694800"/>
              </a:xfrm>
              <a:prstGeom prst="rect">
                <a:avLst/>
              </a:prstGeom>
              <a:ln w="0">
                <a:noFill/>
              </a:ln>
            </p:spPr>
          </p:pic>
        </p:grpSp>
        <p:grpSp>
          <p:nvGrpSpPr>
            <p:cNvPr id="1191" name="Group 64"/>
            <p:cNvGrpSpPr/>
            <p:nvPr/>
          </p:nvGrpSpPr>
          <p:grpSpPr>
            <a:xfrm>
              <a:off x="2435040" y="5770440"/>
              <a:ext cx="498600" cy="131760"/>
              <a:chOff x="2435040" y="5770440"/>
              <a:chExt cx="498600" cy="131760"/>
            </a:xfrm>
          </p:grpSpPr>
          <p:sp>
            <p:nvSpPr>
              <p:cNvPr id="1192" name="Line 65"/>
              <p:cNvSpPr/>
              <p:nvPr/>
            </p:nvSpPr>
            <p:spPr>
              <a:xfrm flipV="1">
                <a:off x="2930400" y="577044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93" name="Line 66"/>
              <p:cNvSpPr/>
              <p:nvPr/>
            </p:nvSpPr>
            <p:spPr>
              <a:xfrm flipV="1">
                <a:off x="2439720" y="577044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94" name="Line 67"/>
              <p:cNvSpPr/>
              <p:nvPr/>
            </p:nvSpPr>
            <p:spPr>
              <a:xfrm flipH="1">
                <a:off x="2435040" y="5770440"/>
                <a:ext cx="4986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pic>
        <p:nvPicPr>
          <p:cNvPr id="1195" name="Picture 68" descr=""/>
          <p:cNvPicPr/>
          <p:nvPr/>
        </p:nvPicPr>
        <p:blipFill>
          <a:blip r:embed="rId18"/>
          <a:stretch/>
        </p:blipFill>
        <p:spPr>
          <a:xfrm>
            <a:off x="1736640" y="4603680"/>
            <a:ext cx="218880" cy="496440"/>
          </a:xfrm>
          <a:prstGeom prst="rect">
            <a:avLst/>
          </a:prstGeom>
          <a:ln w="0">
            <a:noFill/>
          </a:ln>
        </p:spPr>
      </p:pic>
      <p:sp>
        <p:nvSpPr>
          <p:cNvPr id="1196" name="Line 69"/>
          <p:cNvSpPr/>
          <p:nvPr/>
        </p:nvSpPr>
        <p:spPr>
          <a:xfrm flipV="1">
            <a:off x="1847520" y="4108320"/>
            <a:ext cx="360" cy="2793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197" name="Line 70"/>
          <p:cNvSpPr/>
          <p:nvPr/>
        </p:nvSpPr>
        <p:spPr>
          <a:xfrm flipH="1">
            <a:off x="1836720" y="4100400"/>
            <a:ext cx="7524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1198" name="Line 71"/>
          <p:cNvSpPr/>
          <p:nvPr/>
        </p:nvSpPr>
        <p:spPr>
          <a:xfrm flipV="1">
            <a:off x="2590560" y="4082760"/>
            <a:ext cx="360" cy="9864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nvGrpSpPr>
          <p:cNvPr id="1199" name="Group 72"/>
          <p:cNvGrpSpPr/>
          <p:nvPr/>
        </p:nvGrpSpPr>
        <p:grpSpPr>
          <a:xfrm>
            <a:off x="3294000" y="5527440"/>
            <a:ext cx="760320" cy="1216080"/>
            <a:chOff x="3294000" y="5527440"/>
            <a:chExt cx="760320" cy="1216080"/>
          </a:xfrm>
        </p:grpSpPr>
        <p:pic>
          <p:nvPicPr>
            <p:cNvPr id="1200" name="Picture 73" descr="Edna Krabappel"/>
            <p:cNvPicPr/>
            <p:nvPr/>
          </p:nvPicPr>
          <p:blipFill>
            <a:blip r:embed="rId19"/>
            <a:stretch/>
          </p:blipFill>
          <p:spPr>
            <a:xfrm>
              <a:off x="3294000" y="5967360"/>
              <a:ext cx="356760" cy="739440"/>
            </a:xfrm>
            <a:prstGeom prst="rect">
              <a:avLst/>
            </a:prstGeom>
            <a:ln w="0">
              <a:noFill/>
            </a:ln>
          </p:spPr>
        </p:pic>
        <p:pic>
          <p:nvPicPr>
            <p:cNvPr id="1201" name="Picture 74" descr="C:\Documents and Settings\eamonn\Desktop\bios_family_marge.gif"/>
            <p:cNvPicPr/>
            <p:nvPr/>
          </p:nvPicPr>
          <p:blipFill>
            <a:blip r:embed="rId20"/>
            <a:stretch/>
          </p:blipFill>
          <p:spPr>
            <a:xfrm>
              <a:off x="3753000" y="5858280"/>
              <a:ext cx="301320" cy="885240"/>
            </a:xfrm>
            <a:prstGeom prst="rect">
              <a:avLst/>
            </a:prstGeom>
            <a:ln w="0">
              <a:noFill/>
            </a:ln>
          </p:spPr>
        </p:pic>
        <p:grpSp>
          <p:nvGrpSpPr>
            <p:cNvPr id="1202" name="Group 75"/>
            <p:cNvGrpSpPr/>
            <p:nvPr/>
          </p:nvGrpSpPr>
          <p:grpSpPr>
            <a:xfrm>
              <a:off x="3449520" y="5527440"/>
              <a:ext cx="498240" cy="280440"/>
              <a:chOff x="3449520" y="5527440"/>
              <a:chExt cx="498240" cy="280440"/>
            </a:xfrm>
          </p:grpSpPr>
          <p:sp>
            <p:nvSpPr>
              <p:cNvPr id="1203" name="Line 76"/>
              <p:cNvSpPr/>
              <p:nvPr/>
            </p:nvSpPr>
            <p:spPr>
              <a:xfrm flipV="1">
                <a:off x="3944880" y="5536440"/>
                <a:ext cx="360" cy="27144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204" name="Line 77"/>
              <p:cNvSpPr/>
              <p:nvPr/>
            </p:nvSpPr>
            <p:spPr>
              <a:xfrm flipV="1">
                <a:off x="3454200" y="5527440"/>
                <a:ext cx="360" cy="28044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205" name="Line 78"/>
              <p:cNvSpPr/>
              <p:nvPr/>
            </p:nvSpPr>
            <p:spPr>
              <a:xfrm flipH="1">
                <a:off x="3449520" y="5527440"/>
                <a:ext cx="4982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grpSp>
        <p:nvGrpSpPr>
          <p:cNvPr id="1206" name="Group 79"/>
          <p:cNvGrpSpPr/>
          <p:nvPr/>
        </p:nvGrpSpPr>
        <p:grpSpPr>
          <a:xfrm>
            <a:off x="1293840" y="5491080"/>
            <a:ext cx="776160" cy="1252080"/>
            <a:chOff x="1293840" y="5491080"/>
            <a:chExt cx="776160" cy="1252080"/>
          </a:xfrm>
        </p:grpSpPr>
        <p:pic>
          <p:nvPicPr>
            <p:cNvPr id="1207" name="Picture 80" descr=""/>
            <p:cNvPicPr/>
            <p:nvPr/>
          </p:nvPicPr>
          <p:blipFill>
            <a:blip r:embed="rId21"/>
            <a:stretch/>
          </p:blipFill>
          <p:spPr>
            <a:xfrm>
              <a:off x="1851120" y="6195960"/>
              <a:ext cx="218880" cy="496440"/>
            </a:xfrm>
            <a:prstGeom prst="rect">
              <a:avLst/>
            </a:prstGeom>
            <a:ln w="0">
              <a:noFill/>
            </a:ln>
          </p:spPr>
        </p:pic>
        <p:pic>
          <p:nvPicPr>
            <p:cNvPr id="1208" name="Picture 81" descr=""/>
            <p:cNvPicPr/>
            <p:nvPr/>
          </p:nvPicPr>
          <p:blipFill>
            <a:blip r:embed="rId22"/>
            <a:stretch/>
          </p:blipFill>
          <p:spPr>
            <a:xfrm>
              <a:off x="1293840" y="6048360"/>
              <a:ext cx="525240" cy="694800"/>
            </a:xfrm>
            <a:prstGeom prst="rect">
              <a:avLst/>
            </a:prstGeom>
            <a:ln w="0">
              <a:noFill/>
            </a:ln>
          </p:spPr>
        </p:pic>
        <p:grpSp>
          <p:nvGrpSpPr>
            <p:cNvPr id="1209" name="Group 82"/>
            <p:cNvGrpSpPr/>
            <p:nvPr/>
          </p:nvGrpSpPr>
          <p:grpSpPr>
            <a:xfrm>
              <a:off x="1444320" y="5491080"/>
              <a:ext cx="498600" cy="331560"/>
              <a:chOff x="1444320" y="5491080"/>
              <a:chExt cx="498600" cy="331560"/>
            </a:xfrm>
          </p:grpSpPr>
          <p:sp>
            <p:nvSpPr>
              <p:cNvPr id="1210" name="Line 83"/>
              <p:cNvSpPr/>
              <p:nvPr/>
            </p:nvSpPr>
            <p:spPr>
              <a:xfrm flipV="1">
                <a:off x="1939680" y="5501880"/>
                <a:ext cx="360" cy="320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211" name="Line 84"/>
              <p:cNvSpPr/>
              <p:nvPr/>
            </p:nvSpPr>
            <p:spPr>
              <a:xfrm flipV="1">
                <a:off x="1449360" y="5491080"/>
                <a:ext cx="360" cy="3315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212" name="Line 85"/>
              <p:cNvSpPr/>
              <p:nvPr/>
            </p:nvSpPr>
            <p:spPr>
              <a:xfrm flipH="1">
                <a:off x="1444320" y="5491080"/>
                <a:ext cx="4986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grpSp>
        <p:nvGrpSpPr>
          <p:cNvPr id="1213" name="Group 86"/>
          <p:cNvGrpSpPr/>
          <p:nvPr/>
        </p:nvGrpSpPr>
        <p:grpSpPr>
          <a:xfrm>
            <a:off x="4586400" y="5518080"/>
            <a:ext cx="815760" cy="1206000"/>
            <a:chOff x="4586400" y="5518080"/>
            <a:chExt cx="815760" cy="1206000"/>
          </a:xfrm>
        </p:grpSpPr>
        <p:pic>
          <p:nvPicPr>
            <p:cNvPr id="1214" name="Picture 87" descr="C:\Documents and Settings\eamonn\Desktop\bios_family_marge.gif"/>
            <p:cNvPicPr/>
            <p:nvPr/>
          </p:nvPicPr>
          <p:blipFill>
            <a:blip r:embed="rId23"/>
            <a:stretch/>
          </p:blipFill>
          <p:spPr>
            <a:xfrm>
              <a:off x="4586400" y="5859360"/>
              <a:ext cx="301320" cy="864720"/>
            </a:xfrm>
            <a:prstGeom prst="rect">
              <a:avLst/>
            </a:prstGeom>
            <a:ln w="0">
              <a:noFill/>
            </a:ln>
          </p:spPr>
        </p:pic>
        <p:pic>
          <p:nvPicPr>
            <p:cNvPr id="1215" name="Picture 88" descr=""/>
            <p:cNvPicPr/>
            <p:nvPr/>
          </p:nvPicPr>
          <p:blipFill>
            <a:blip r:embed="rId24"/>
            <a:stretch/>
          </p:blipFill>
          <p:spPr>
            <a:xfrm>
              <a:off x="4992840" y="5954760"/>
              <a:ext cx="409320" cy="685440"/>
            </a:xfrm>
            <a:prstGeom prst="rect">
              <a:avLst/>
            </a:prstGeom>
            <a:ln w="0">
              <a:noFill/>
            </a:ln>
          </p:spPr>
        </p:pic>
        <p:grpSp>
          <p:nvGrpSpPr>
            <p:cNvPr id="1216" name="Group 89"/>
            <p:cNvGrpSpPr/>
            <p:nvPr/>
          </p:nvGrpSpPr>
          <p:grpSpPr>
            <a:xfrm>
              <a:off x="4778280" y="5518080"/>
              <a:ext cx="498240" cy="309600"/>
              <a:chOff x="4778280" y="5518080"/>
              <a:chExt cx="498240" cy="309600"/>
            </a:xfrm>
          </p:grpSpPr>
          <p:sp>
            <p:nvSpPr>
              <p:cNvPr id="1217" name="Line 90"/>
              <p:cNvSpPr/>
              <p:nvPr/>
            </p:nvSpPr>
            <p:spPr>
              <a:xfrm flipV="1">
                <a:off x="5273640" y="5528160"/>
                <a:ext cx="360" cy="29952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218" name="Line 91"/>
              <p:cNvSpPr/>
              <p:nvPr/>
            </p:nvSpPr>
            <p:spPr>
              <a:xfrm flipV="1">
                <a:off x="4782960" y="5518080"/>
                <a:ext cx="360" cy="3096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219" name="Line 92"/>
              <p:cNvSpPr/>
              <p:nvPr/>
            </p:nvSpPr>
            <p:spPr>
              <a:xfrm flipH="1">
                <a:off x="4778280" y="5518080"/>
                <a:ext cx="4982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sp>
        <p:nvSpPr>
          <p:cNvPr id="1220" name="Text Box 93"/>
          <p:cNvSpPr/>
          <p:nvPr/>
        </p:nvSpPr>
        <p:spPr>
          <a:xfrm>
            <a:off x="4119120" y="5946840"/>
            <a:ext cx="4860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1" lang="en-US" sz="2400" spc="-1" strike="noStrike">
                <a:solidFill>
                  <a:srgbClr val="000000"/>
                </a:solidFill>
                <a:latin typeface="Arial"/>
                <a:ea typeface="ＭＳ Ｐゴシック"/>
              </a:rPr>
              <a:t>…</a:t>
            </a:r>
            <a:endParaRPr b="0" lang="en-GB" sz="2400" spc="-1" strike="noStrike">
              <a:solidFill>
                <a:srgbClr val="000000"/>
              </a:solidFill>
              <a:latin typeface="Arial"/>
            </a:endParaRPr>
          </a:p>
        </p:txBody>
      </p:sp>
      <p:sp>
        <p:nvSpPr>
          <p:cNvPr id="1221" name="Text Box 94"/>
          <p:cNvSpPr/>
          <p:nvPr/>
        </p:nvSpPr>
        <p:spPr>
          <a:xfrm>
            <a:off x="0" y="5661000"/>
            <a:ext cx="1490400" cy="9126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800" spc="-1" strike="noStrike">
                <a:solidFill>
                  <a:srgbClr val="000000"/>
                </a:solidFill>
                <a:latin typeface="Arial"/>
                <a:ea typeface="ＭＳ Ｐゴシック"/>
              </a:rPr>
              <a:t>Consider all possible merges…</a:t>
            </a:r>
            <a:endParaRPr b="0" lang="en-GB" sz="1800" spc="-1" strike="noStrike">
              <a:solidFill>
                <a:srgbClr val="000000"/>
              </a:solidFill>
              <a:latin typeface="Arial"/>
            </a:endParaRPr>
          </a:p>
        </p:txBody>
      </p:sp>
      <p:sp>
        <p:nvSpPr>
          <p:cNvPr id="1222" name="Text Box 95"/>
          <p:cNvSpPr/>
          <p:nvPr/>
        </p:nvSpPr>
        <p:spPr>
          <a:xfrm>
            <a:off x="5686560" y="5699160"/>
            <a:ext cx="1109160" cy="63828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800" spc="-1" strike="noStrike">
                <a:solidFill>
                  <a:srgbClr val="000000"/>
                </a:solidFill>
                <a:latin typeface="Arial"/>
                <a:ea typeface="ＭＳ Ｐゴシック"/>
              </a:rPr>
              <a:t>Choose the best</a:t>
            </a:r>
            <a:endParaRPr b="0" lang="en-GB" sz="1800" spc="-1" strike="noStrike">
              <a:solidFill>
                <a:srgbClr val="000000"/>
              </a:solidFill>
              <a:latin typeface="Arial"/>
            </a:endParaRPr>
          </a:p>
        </p:txBody>
      </p:sp>
      <p:sp>
        <p:nvSpPr>
          <p:cNvPr id="1223" name="Rectangle 96"/>
          <p:cNvSpPr/>
          <p:nvPr/>
        </p:nvSpPr>
        <p:spPr>
          <a:xfrm>
            <a:off x="0" y="5257800"/>
            <a:ext cx="9143640" cy="142560"/>
          </a:xfrm>
          <a:prstGeom prst="rect">
            <a:avLst/>
          </a:prstGeom>
          <a:solidFill>
            <a:srgbClr val="c0c0c0"/>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224" name="Rectangle 97"/>
          <p:cNvSpPr/>
          <p:nvPr/>
        </p:nvSpPr>
        <p:spPr>
          <a:xfrm>
            <a:off x="0" y="3790800"/>
            <a:ext cx="9143640" cy="142560"/>
          </a:xfrm>
          <a:prstGeom prst="rect">
            <a:avLst/>
          </a:prstGeom>
          <a:solidFill>
            <a:srgbClr val="c0c0c0"/>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225" name="Rectangle 98"/>
          <p:cNvSpPr/>
          <p:nvPr/>
        </p:nvSpPr>
        <p:spPr>
          <a:xfrm>
            <a:off x="0" y="2000160"/>
            <a:ext cx="9143640" cy="142560"/>
          </a:xfrm>
          <a:prstGeom prst="rect">
            <a:avLst/>
          </a:prstGeom>
          <a:solidFill>
            <a:srgbClr val="c0c0c0"/>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226" name="Text Box 99"/>
          <p:cNvSpPr/>
          <p:nvPr/>
        </p:nvSpPr>
        <p:spPr>
          <a:xfrm>
            <a:off x="0" y="4089240"/>
            <a:ext cx="1490400" cy="9126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800" spc="-1" strike="noStrike">
                <a:solidFill>
                  <a:srgbClr val="000000"/>
                </a:solidFill>
                <a:latin typeface="Arial"/>
                <a:ea typeface="ＭＳ Ｐゴシック"/>
              </a:rPr>
              <a:t>Consider all possible merges…</a:t>
            </a:r>
            <a:endParaRPr b="0" lang="en-GB" sz="1800" spc="-1" strike="noStrike">
              <a:solidFill>
                <a:srgbClr val="000000"/>
              </a:solidFill>
              <a:latin typeface="Arial"/>
            </a:endParaRPr>
          </a:p>
        </p:txBody>
      </p:sp>
      <p:grpSp>
        <p:nvGrpSpPr>
          <p:cNvPr id="1227" name="Group 100"/>
          <p:cNvGrpSpPr/>
          <p:nvPr/>
        </p:nvGrpSpPr>
        <p:grpSpPr>
          <a:xfrm>
            <a:off x="2116080" y="4184640"/>
            <a:ext cx="1026720" cy="972720"/>
            <a:chOff x="2116080" y="4184640"/>
            <a:chExt cx="1026720" cy="972720"/>
          </a:xfrm>
        </p:grpSpPr>
        <p:grpSp>
          <p:nvGrpSpPr>
            <p:cNvPr id="1228" name="Group 101"/>
            <p:cNvGrpSpPr/>
            <p:nvPr/>
          </p:nvGrpSpPr>
          <p:grpSpPr>
            <a:xfrm>
              <a:off x="2116080" y="4424400"/>
              <a:ext cx="1026720" cy="732960"/>
              <a:chOff x="2116080" y="4424400"/>
              <a:chExt cx="1026720" cy="732960"/>
            </a:xfrm>
          </p:grpSpPr>
          <p:pic>
            <p:nvPicPr>
              <p:cNvPr id="1229" name="Picture 102" descr=""/>
              <p:cNvPicPr/>
              <p:nvPr/>
            </p:nvPicPr>
            <p:blipFill>
              <a:blip r:embed="rId25"/>
              <a:stretch/>
            </p:blipFill>
            <p:spPr>
              <a:xfrm>
                <a:off x="2116080" y="4424400"/>
                <a:ext cx="408960" cy="732960"/>
              </a:xfrm>
              <a:prstGeom prst="rect">
                <a:avLst/>
              </a:prstGeom>
              <a:ln w="0">
                <a:noFill/>
              </a:ln>
            </p:spPr>
          </p:pic>
          <p:pic>
            <p:nvPicPr>
              <p:cNvPr id="1230" name="Picture 103" descr=""/>
              <p:cNvPicPr/>
              <p:nvPr/>
            </p:nvPicPr>
            <p:blipFill>
              <a:blip r:embed="rId26"/>
              <a:stretch/>
            </p:blipFill>
            <p:spPr>
              <a:xfrm>
                <a:off x="2618280" y="4446360"/>
                <a:ext cx="524520" cy="694800"/>
              </a:xfrm>
              <a:prstGeom prst="rect">
                <a:avLst/>
              </a:prstGeom>
              <a:ln w="0">
                <a:noFill/>
              </a:ln>
            </p:spPr>
          </p:pic>
        </p:grpSp>
        <p:sp>
          <p:nvSpPr>
            <p:cNvPr id="1231" name="Line 104"/>
            <p:cNvSpPr/>
            <p:nvPr/>
          </p:nvSpPr>
          <p:spPr>
            <a:xfrm flipV="1">
              <a:off x="2863800" y="418464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232" name="Line 105"/>
            <p:cNvSpPr/>
            <p:nvPr/>
          </p:nvSpPr>
          <p:spPr>
            <a:xfrm flipV="1">
              <a:off x="2373120" y="418464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233" name="Line 106"/>
            <p:cNvSpPr/>
            <p:nvPr/>
          </p:nvSpPr>
          <p:spPr>
            <a:xfrm flipH="1">
              <a:off x="2368440" y="4184640"/>
              <a:ext cx="4982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pic>
        <p:nvPicPr>
          <p:cNvPr id="1234" name="Picture 107" descr=""/>
          <p:cNvPicPr/>
          <p:nvPr/>
        </p:nvPicPr>
        <p:blipFill>
          <a:blip r:embed="rId27"/>
          <a:stretch/>
        </p:blipFill>
        <p:spPr>
          <a:xfrm>
            <a:off x="3327480" y="4606920"/>
            <a:ext cx="218880" cy="496440"/>
          </a:xfrm>
          <a:prstGeom prst="rect">
            <a:avLst/>
          </a:prstGeom>
          <a:ln w="0">
            <a:noFill/>
          </a:ln>
        </p:spPr>
      </p:pic>
      <p:pic>
        <p:nvPicPr>
          <p:cNvPr id="1235" name="Picture 108" descr="C:\Documents and Settings\eamonn\Desktop\bios_family_marge.gif"/>
          <p:cNvPicPr/>
          <p:nvPr/>
        </p:nvPicPr>
        <p:blipFill>
          <a:blip r:embed="rId28"/>
          <a:stretch/>
        </p:blipFill>
        <p:spPr>
          <a:xfrm>
            <a:off x="3633840" y="4219560"/>
            <a:ext cx="301320" cy="926640"/>
          </a:xfrm>
          <a:prstGeom prst="rect">
            <a:avLst/>
          </a:prstGeom>
          <a:ln w="0">
            <a:noFill/>
          </a:ln>
        </p:spPr>
      </p:pic>
      <p:grpSp>
        <p:nvGrpSpPr>
          <p:cNvPr id="1236" name="Group 109"/>
          <p:cNvGrpSpPr/>
          <p:nvPr/>
        </p:nvGrpSpPr>
        <p:grpSpPr>
          <a:xfrm>
            <a:off x="3390840" y="3998880"/>
            <a:ext cx="500040" cy="268200"/>
            <a:chOff x="3390840" y="3998880"/>
            <a:chExt cx="500040" cy="268200"/>
          </a:xfrm>
        </p:grpSpPr>
        <p:sp>
          <p:nvSpPr>
            <p:cNvPr id="1237" name="Line 110"/>
            <p:cNvSpPr/>
            <p:nvPr/>
          </p:nvSpPr>
          <p:spPr>
            <a:xfrm flipV="1">
              <a:off x="3887280" y="3998880"/>
              <a:ext cx="360" cy="2682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238" name="Line 111"/>
            <p:cNvSpPr/>
            <p:nvPr/>
          </p:nvSpPr>
          <p:spPr>
            <a:xfrm flipV="1">
              <a:off x="3395160" y="3998880"/>
              <a:ext cx="360" cy="2682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239" name="Line 112"/>
            <p:cNvSpPr/>
            <p:nvPr/>
          </p:nvSpPr>
          <p:spPr>
            <a:xfrm flipH="1">
              <a:off x="3390840" y="3998880"/>
              <a:ext cx="5000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nvGrpSpPr>
          <p:cNvPr id="1240" name="Group 113"/>
          <p:cNvGrpSpPr/>
          <p:nvPr/>
        </p:nvGrpSpPr>
        <p:grpSpPr>
          <a:xfrm>
            <a:off x="4608360" y="3993840"/>
            <a:ext cx="760320" cy="1216080"/>
            <a:chOff x="4608360" y="3993840"/>
            <a:chExt cx="760320" cy="1216080"/>
          </a:xfrm>
        </p:grpSpPr>
        <p:pic>
          <p:nvPicPr>
            <p:cNvPr id="1241" name="Picture 114" descr="Edna Krabappel"/>
            <p:cNvPicPr/>
            <p:nvPr/>
          </p:nvPicPr>
          <p:blipFill>
            <a:blip r:embed="rId29"/>
            <a:stretch/>
          </p:blipFill>
          <p:spPr>
            <a:xfrm>
              <a:off x="4608360" y="4433760"/>
              <a:ext cx="356760" cy="739440"/>
            </a:xfrm>
            <a:prstGeom prst="rect">
              <a:avLst/>
            </a:prstGeom>
            <a:ln w="0">
              <a:noFill/>
            </a:ln>
          </p:spPr>
        </p:pic>
        <p:pic>
          <p:nvPicPr>
            <p:cNvPr id="1242" name="Picture 115" descr="C:\Documents and Settings\eamonn\Desktop\bios_family_marge.gif"/>
            <p:cNvPicPr/>
            <p:nvPr/>
          </p:nvPicPr>
          <p:blipFill>
            <a:blip r:embed="rId30"/>
            <a:stretch/>
          </p:blipFill>
          <p:spPr>
            <a:xfrm>
              <a:off x="5067360" y="4324680"/>
              <a:ext cx="301320" cy="885240"/>
            </a:xfrm>
            <a:prstGeom prst="rect">
              <a:avLst/>
            </a:prstGeom>
            <a:ln w="0">
              <a:noFill/>
            </a:ln>
          </p:spPr>
        </p:pic>
        <p:grpSp>
          <p:nvGrpSpPr>
            <p:cNvPr id="1243" name="Group 116"/>
            <p:cNvGrpSpPr/>
            <p:nvPr/>
          </p:nvGrpSpPr>
          <p:grpSpPr>
            <a:xfrm>
              <a:off x="4763880" y="3993840"/>
              <a:ext cx="498600" cy="280800"/>
              <a:chOff x="4763880" y="3993840"/>
              <a:chExt cx="498600" cy="280800"/>
            </a:xfrm>
          </p:grpSpPr>
          <p:sp>
            <p:nvSpPr>
              <p:cNvPr id="1244" name="Line 117"/>
              <p:cNvSpPr/>
              <p:nvPr/>
            </p:nvSpPr>
            <p:spPr>
              <a:xfrm flipV="1">
                <a:off x="5259240" y="4003200"/>
                <a:ext cx="360" cy="27144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245" name="Line 118"/>
              <p:cNvSpPr/>
              <p:nvPr/>
            </p:nvSpPr>
            <p:spPr>
              <a:xfrm flipV="1">
                <a:off x="4768560" y="3993840"/>
                <a:ext cx="360" cy="2808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246" name="Line 119"/>
              <p:cNvSpPr/>
              <p:nvPr/>
            </p:nvSpPr>
            <p:spPr>
              <a:xfrm flipH="1">
                <a:off x="4763880" y="3993840"/>
                <a:ext cx="4986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grpSp>
      <p:sp>
        <p:nvSpPr>
          <p:cNvPr id="1247" name="Text Box 120"/>
          <p:cNvSpPr/>
          <p:nvPr/>
        </p:nvSpPr>
        <p:spPr>
          <a:xfrm>
            <a:off x="4052520" y="4518000"/>
            <a:ext cx="4860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1" lang="en-US" sz="2400" spc="-1" strike="noStrike">
                <a:solidFill>
                  <a:srgbClr val="000000"/>
                </a:solidFill>
                <a:latin typeface="Arial"/>
                <a:ea typeface="ＭＳ Ｐゴシック"/>
              </a:rPr>
              <a:t>…</a:t>
            </a:r>
            <a:endParaRPr b="0" lang="en-GB" sz="2400" spc="-1" strike="noStrike">
              <a:solidFill>
                <a:srgbClr val="000000"/>
              </a:solidFill>
              <a:latin typeface="Arial"/>
            </a:endParaRPr>
          </a:p>
        </p:txBody>
      </p:sp>
      <p:sp>
        <p:nvSpPr>
          <p:cNvPr id="1248" name="Text Box 121"/>
          <p:cNvSpPr/>
          <p:nvPr/>
        </p:nvSpPr>
        <p:spPr>
          <a:xfrm>
            <a:off x="5686560" y="4213080"/>
            <a:ext cx="1109160" cy="63828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800" spc="-1" strike="noStrike">
                <a:solidFill>
                  <a:srgbClr val="000000"/>
                </a:solidFill>
                <a:latin typeface="Arial"/>
                <a:ea typeface="ＭＳ Ｐゴシック"/>
              </a:rPr>
              <a:t>Choose the best</a:t>
            </a:r>
            <a:endParaRPr b="0" lang="en-GB" sz="1800" spc="-1" strike="noStrike">
              <a:solidFill>
                <a:srgbClr val="000000"/>
              </a:solidFill>
              <a:latin typeface="Arial"/>
            </a:endParaRPr>
          </a:p>
        </p:txBody>
      </p:sp>
      <p:sp>
        <p:nvSpPr>
          <p:cNvPr id="1249" name="Text Box 122"/>
          <p:cNvSpPr/>
          <p:nvPr/>
        </p:nvSpPr>
        <p:spPr>
          <a:xfrm>
            <a:off x="0" y="2546280"/>
            <a:ext cx="1490400" cy="9126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800" spc="-1" strike="noStrike">
                <a:solidFill>
                  <a:srgbClr val="000000"/>
                </a:solidFill>
                <a:latin typeface="Arial"/>
                <a:ea typeface="ＭＳ Ｐゴシック"/>
              </a:rPr>
              <a:t>Consider all possible merges…</a:t>
            </a:r>
            <a:endParaRPr b="0" lang="en-GB" sz="1800" spc="-1" strike="noStrike">
              <a:solidFill>
                <a:srgbClr val="000000"/>
              </a:solidFill>
              <a:latin typeface="Arial"/>
            </a:endParaRPr>
          </a:p>
        </p:txBody>
      </p:sp>
      <p:grpSp>
        <p:nvGrpSpPr>
          <p:cNvPr id="1250" name="Group 123"/>
          <p:cNvGrpSpPr/>
          <p:nvPr/>
        </p:nvGrpSpPr>
        <p:grpSpPr>
          <a:xfrm>
            <a:off x="1765440" y="2400120"/>
            <a:ext cx="1806120" cy="1331640"/>
            <a:chOff x="1765440" y="2400120"/>
            <a:chExt cx="1806120" cy="1331640"/>
          </a:xfrm>
        </p:grpSpPr>
        <p:pic>
          <p:nvPicPr>
            <p:cNvPr id="1251" name="Picture 124" descr=""/>
            <p:cNvPicPr/>
            <p:nvPr/>
          </p:nvPicPr>
          <p:blipFill>
            <a:blip r:embed="rId31"/>
            <a:stretch/>
          </p:blipFill>
          <p:spPr>
            <a:xfrm>
              <a:off x="1765440" y="3192480"/>
              <a:ext cx="218880" cy="496440"/>
            </a:xfrm>
            <a:prstGeom prst="rect">
              <a:avLst/>
            </a:prstGeom>
            <a:ln w="0">
              <a:noFill/>
            </a:ln>
          </p:spPr>
        </p:pic>
        <p:pic>
          <p:nvPicPr>
            <p:cNvPr id="1252" name="Picture 125" descr="C:\Documents and Settings\eamonn\Desktop\bios_family_marge.gif"/>
            <p:cNvPicPr/>
            <p:nvPr/>
          </p:nvPicPr>
          <p:blipFill>
            <a:blip r:embed="rId32"/>
            <a:stretch/>
          </p:blipFill>
          <p:spPr>
            <a:xfrm>
              <a:off x="2071800" y="2805120"/>
              <a:ext cx="301320" cy="926640"/>
            </a:xfrm>
            <a:prstGeom prst="rect">
              <a:avLst/>
            </a:prstGeom>
            <a:ln w="0">
              <a:noFill/>
            </a:ln>
          </p:spPr>
        </p:pic>
        <p:grpSp>
          <p:nvGrpSpPr>
            <p:cNvPr id="1253" name="Group 126"/>
            <p:cNvGrpSpPr/>
            <p:nvPr/>
          </p:nvGrpSpPr>
          <p:grpSpPr>
            <a:xfrm>
              <a:off x="2544840" y="2965320"/>
              <a:ext cx="1026720" cy="732960"/>
              <a:chOff x="2544840" y="2965320"/>
              <a:chExt cx="1026720" cy="732960"/>
            </a:xfrm>
          </p:grpSpPr>
          <p:pic>
            <p:nvPicPr>
              <p:cNvPr id="1254" name="Picture 127" descr=""/>
              <p:cNvPicPr/>
              <p:nvPr/>
            </p:nvPicPr>
            <p:blipFill>
              <a:blip r:embed="rId33"/>
              <a:stretch/>
            </p:blipFill>
            <p:spPr>
              <a:xfrm>
                <a:off x="2544840" y="2965320"/>
                <a:ext cx="408960" cy="732960"/>
              </a:xfrm>
              <a:prstGeom prst="rect">
                <a:avLst/>
              </a:prstGeom>
              <a:ln w="0">
                <a:noFill/>
              </a:ln>
            </p:spPr>
          </p:pic>
          <p:pic>
            <p:nvPicPr>
              <p:cNvPr id="1255" name="Picture 128" descr=""/>
              <p:cNvPicPr/>
              <p:nvPr/>
            </p:nvPicPr>
            <p:blipFill>
              <a:blip r:embed="rId34"/>
              <a:stretch/>
            </p:blipFill>
            <p:spPr>
              <a:xfrm>
                <a:off x="3047040" y="2987280"/>
                <a:ext cx="524520" cy="694800"/>
              </a:xfrm>
              <a:prstGeom prst="rect">
                <a:avLst/>
              </a:prstGeom>
              <a:ln w="0">
                <a:noFill/>
              </a:ln>
            </p:spPr>
          </p:pic>
        </p:grpSp>
        <p:sp>
          <p:nvSpPr>
            <p:cNvPr id="1256" name="Line 129"/>
            <p:cNvSpPr/>
            <p:nvPr/>
          </p:nvSpPr>
          <p:spPr>
            <a:xfrm flipV="1">
              <a:off x="3292200" y="272556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257" name="Line 130"/>
            <p:cNvSpPr/>
            <p:nvPr/>
          </p:nvSpPr>
          <p:spPr>
            <a:xfrm flipV="1">
              <a:off x="2801880" y="272556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258" name="Line 131"/>
            <p:cNvSpPr/>
            <p:nvPr/>
          </p:nvSpPr>
          <p:spPr>
            <a:xfrm flipH="1">
              <a:off x="2796840" y="2725560"/>
              <a:ext cx="4986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1259" name="Line 132"/>
            <p:cNvSpPr/>
            <p:nvPr/>
          </p:nvSpPr>
          <p:spPr>
            <a:xfrm flipH="1">
              <a:off x="2066760" y="2400120"/>
              <a:ext cx="9828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1260" name="Line 133"/>
            <p:cNvSpPr/>
            <p:nvPr/>
          </p:nvSpPr>
          <p:spPr>
            <a:xfrm flipV="1">
              <a:off x="3045600" y="2404080"/>
              <a:ext cx="360" cy="32544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nvGrpSpPr>
            <p:cNvPr id="1261" name="Group 134"/>
            <p:cNvGrpSpPr/>
            <p:nvPr/>
          </p:nvGrpSpPr>
          <p:grpSpPr>
            <a:xfrm>
              <a:off x="1828800" y="2584440"/>
              <a:ext cx="500040" cy="268200"/>
              <a:chOff x="1828800" y="2584440"/>
              <a:chExt cx="500040" cy="268200"/>
            </a:xfrm>
          </p:grpSpPr>
          <p:sp>
            <p:nvSpPr>
              <p:cNvPr id="1262" name="Line 135"/>
              <p:cNvSpPr/>
              <p:nvPr/>
            </p:nvSpPr>
            <p:spPr>
              <a:xfrm flipV="1">
                <a:off x="2325240" y="2584440"/>
                <a:ext cx="360" cy="2682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263" name="Line 136"/>
              <p:cNvSpPr/>
              <p:nvPr/>
            </p:nvSpPr>
            <p:spPr>
              <a:xfrm flipV="1">
                <a:off x="1832760" y="2584440"/>
                <a:ext cx="360" cy="26820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264" name="Line 137"/>
              <p:cNvSpPr/>
              <p:nvPr/>
            </p:nvSpPr>
            <p:spPr>
              <a:xfrm flipH="1">
                <a:off x="1828800" y="2584440"/>
                <a:ext cx="5000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sp>
          <p:nvSpPr>
            <p:cNvPr id="1265" name="Line 138"/>
            <p:cNvSpPr/>
            <p:nvPr/>
          </p:nvSpPr>
          <p:spPr>
            <a:xfrm flipV="1">
              <a:off x="2066040" y="2405520"/>
              <a:ext cx="360" cy="18288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grpSp>
        <p:nvGrpSpPr>
          <p:cNvPr id="1266" name="Group 139"/>
          <p:cNvGrpSpPr/>
          <p:nvPr/>
        </p:nvGrpSpPr>
        <p:grpSpPr>
          <a:xfrm>
            <a:off x="4184640" y="2511360"/>
            <a:ext cx="1415520" cy="1126800"/>
            <a:chOff x="4184640" y="2511360"/>
            <a:chExt cx="1415520" cy="1126800"/>
          </a:xfrm>
        </p:grpSpPr>
        <p:sp>
          <p:nvSpPr>
            <p:cNvPr id="1267" name="Line 140"/>
            <p:cNvSpPr/>
            <p:nvPr/>
          </p:nvSpPr>
          <p:spPr>
            <a:xfrm flipV="1">
              <a:off x="4305240" y="2536560"/>
              <a:ext cx="360" cy="2793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268" name="Line 141"/>
            <p:cNvSpPr/>
            <p:nvPr/>
          </p:nvSpPr>
          <p:spPr>
            <a:xfrm flipH="1">
              <a:off x="4294080" y="2528640"/>
              <a:ext cx="7524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1269" name="Line 142"/>
            <p:cNvSpPr/>
            <p:nvPr/>
          </p:nvSpPr>
          <p:spPr>
            <a:xfrm flipV="1">
              <a:off x="5047920" y="2511360"/>
              <a:ext cx="360" cy="9828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nvGrpSpPr>
            <p:cNvPr id="1270" name="Group 143"/>
            <p:cNvGrpSpPr/>
            <p:nvPr/>
          </p:nvGrpSpPr>
          <p:grpSpPr>
            <a:xfrm>
              <a:off x="4573440" y="2612880"/>
              <a:ext cx="1026720" cy="972720"/>
              <a:chOff x="4573440" y="2612880"/>
              <a:chExt cx="1026720" cy="972720"/>
            </a:xfrm>
          </p:grpSpPr>
          <p:grpSp>
            <p:nvGrpSpPr>
              <p:cNvPr id="1271" name="Group 144"/>
              <p:cNvGrpSpPr/>
              <p:nvPr/>
            </p:nvGrpSpPr>
            <p:grpSpPr>
              <a:xfrm>
                <a:off x="4573440" y="2852640"/>
                <a:ext cx="1026720" cy="732960"/>
                <a:chOff x="4573440" y="2852640"/>
                <a:chExt cx="1026720" cy="732960"/>
              </a:xfrm>
            </p:grpSpPr>
            <p:pic>
              <p:nvPicPr>
                <p:cNvPr id="1272" name="Picture 145" descr=""/>
                <p:cNvPicPr/>
                <p:nvPr/>
              </p:nvPicPr>
              <p:blipFill>
                <a:blip r:embed="rId35"/>
                <a:stretch/>
              </p:blipFill>
              <p:spPr>
                <a:xfrm>
                  <a:off x="4573440" y="2852640"/>
                  <a:ext cx="408960" cy="732960"/>
                </a:xfrm>
                <a:prstGeom prst="rect">
                  <a:avLst/>
                </a:prstGeom>
                <a:ln w="0">
                  <a:noFill/>
                </a:ln>
              </p:spPr>
            </p:pic>
            <p:pic>
              <p:nvPicPr>
                <p:cNvPr id="1273" name="Picture 146" descr=""/>
                <p:cNvPicPr/>
                <p:nvPr/>
              </p:nvPicPr>
              <p:blipFill>
                <a:blip r:embed="rId36"/>
                <a:stretch/>
              </p:blipFill>
              <p:spPr>
                <a:xfrm>
                  <a:off x="5075640" y="2874600"/>
                  <a:ext cx="524520" cy="694800"/>
                </a:xfrm>
                <a:prstGeom prst="rect">
                  <a:avLst/>
                </a:prstGeom>
                <a:ln w="0">
                  <a:noFill/>
                </a:ln>
              </p:spPr>
            </p:pic>
          </p:grpSp>
          <p:sp>
            <p:nvSpPr>
              <p:cNvPr id="1274" name="Line 147"/>
              <p:cNvSpPr/>
              <p:nvPr/>
            </p:nvSpPr>
            <p:spPr>
              <a:xfrm flipV="1">
                <a:off x="5321160" y="261288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275" name="Line 148"/>
              <p:cNvSpPr/>
              <p:nvPr/>
            </p:nvSpPr>
            <p:spPr>
              <a:xfrm flipV="1">
                <a:off x="4830480" y="2612880"/>
                <a:ext cx="360" cy="13176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276" name="Line 149"/>
              <p:cNvSpPr/>
              <p:nvPr/>
            </p:nvSpPr>
            <p:spPr>
              <a:xfrm flipH="1">
                <a:off x="4825800" y="2612880"/>
                <a:ext cx="4986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pic>
          <p:nvPicPr>
            <p:cNvPr id="1277" name="Picture 150" descr="Edna Krabappel"/>
            <p:cNvPicPr/>
            <p:nvPr/>
          </p:nvPicPr>
          <p:blipFill>
            <a:blip r:embed="rId37"/>
            <a:stretch/>
          </p:blipFill>
          <p:spPr>
            <a:xfrm>
              <a:off x="4184640" y="2863800"/>
              <a:ext cx="356760" cy="774360"/>
            </a:xfrm>
            <a:prstGeom prst="rect">
              <a:avLst/>
            </a:prstGeom>
            <a:ln w="0">
              <a:noFill/>
            </a:ln>
          </p:spPr>
        </p:pic>
      </p:grpSp>
      <p:sp>
        <p:nvSpPr>
          <p:cNvPr id="1278" name="Text Box 151"/>
          <p:cNvSpPr/>
          <p:nvPr/>
        </p:nvSpPr>
        <p:spPr>
          <a:xfrm>
            <a:off x="5686560" y="2689200"/>
            <a:ext cx="1109160" cy="63828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800" spc="-1" strike="noStrike">
                <a:solidFill>
                  <a:srgbClr val="000000"/>
                </a:solidFill>
                <a:latin typeface="Arial"/>
                <a:ea typeface="ＭＳ Ｐゴシック"/>
              </a:rPr>
              <a:t>Choose the best</a:t>
            </a:r>
            <a:endParaRPr b="0" lang="en-GB" sz="1800" spc="-1" strike="noStrike">
              <a:solidFill>
                <a:srgbClr val="000000"/>
              </a:solidFill>
              <a:latin typeface="Arial"/>
            </a:endParaRPr>
          </a:p>
        </p:txBody>
      </p:sp>
      <p:sp>
        <p:nvSpPr>
          <p:cNvPr id="1279" name="Text Box 152"/>
          <p:cNvSpPr/>
          <p:nvPr/>
        </p:nvSpPr>
        <p:spPr>
          <a:xfrm>
            <a:off x="3633120" y="2955960"/>
            <a:ext cx="4860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1" lang="en-US" sz="2400" spc="-1" strike="noStrike">
                <a:solidFill>
                  <a:srgbClr val="000000"/>
                </a:solidFill>
                <a:latin typeface="Arial"/>
                <a:ea typeface="ＭＳ Ｐゴシック"/>
              </a:rPr>
              <a:t>…</a:t>
            </a:r>
            <a:endParaRPr b="0" lang="en-GB"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80" name="Text Box 2"/>
          <p:cNvSpPr/>
          <p:nvPr/>
        </p:nvSpPr>
        <p:spPr>
          <a:xfrm>
            <a:off x="457200" y="762120"/>
            <a:ext cx="7940160" cy="1796040"/>
          </a:xfrm>
          <a:prstGeom prst="rect">
            <a:avLst/>
          </a:prstGeom>
          <a:noFill/>
          <a:ln w="9525">
            <a:noFill/>
          </a:ln>
        </p:spPr>
        <p:style>
          <a:lnRef idx="0"/>
          <a:fillRef idx="0"/>
          <a:effectRef idx="0"/>
          <a:fontRef idx="minor"/>
        </p:style>
        <p:txBody>
          <a:bodyPr lIns="90000" rIns="90000" tIns="45000" bIns="45000" anchor="t">
            <a:spAutoFit/>
          </a:bodyPr>
          <a:p>
            <a:pPr>
              <a:lnSpc>
                <a:spcPct val="100000"/>
              </a:lnSpc>
            </a:pPr>
            <a:r>
              <a:rPr b="0" lang="en-US" sz="2800" spc="-1" strike="noStrike">
                <a:solidFill>
                  <a:srgbClr val="000000"/>
                </a:solidFill>
                <a:latin typeface="Arial"/>
                <a:ea typeface="ＭＳ Ｐゴシック"/>
              </a:rPr>
              <a:t>We know how to measure the distance between two objects, but defining the distance between an object and a cluster, or defining the distance between two clusters is non obvious.  </a:t>
            </a:r>
            <a:endParaRPr b="0" lang="en-GB" sz="2800" spc="-1" strike="noStrike">
              <a:solidFill>
                <a:srgbClr val="000000"/>
              </a:solidFill>
              <a:latin typeface="Arial"/>
            </a:endParaRPr>
          </a:p>
        </p:txBody>
      </p:sp>
      <p:sp>
        <p:nvSpPr>
          <p:cNvPr id="1281" name="Text Box 3"/>
          <p:cNvSpPr/>
          <p:nvPr/>
        </p:nvSpPr>
        <p:spPr>
          <a:xfrm>
            <a:off x="228600" y="2743200"/>
            <a:ext cx="8321400" cy="3747960"/>
          </a:xfrm>
          <a:prstGeom prst="rect">
            <a:avLst/>
          </a:prstGeom>
          <a:noFill/>
          <a:ln w="9525">
            <a:noFill/>
          </a:ln>
        </p:spPr>
        <p:style>
          <a:lnRef idx="0"/>
          <a:fillRef idx="0"/>
          <a:effectRef idx="0"/>
          <a:fontRef idx="minor"/>
        </p:style>
        <p:txBody>
          <a:bodyPr lIns="90000" rIns="90000" tIns="45000" bIns="45000" anchor="t">
            <a:spAutoFit/>
          </a:bodyPr>
          <a:p>
            <a:pPr indent="-216000">
              <a:lnSpc>
                <a:spcPct val="100000"/>
              </a:lnSpc>
              <a:buClr>
                <a:srgbClr val="000000"/>
              </a:buClr>
              <a:buFont typeface="Symbol" charset="2"/>
              <a:buChar char=""/>
            </a:pPr>
            <a:r>
              <a:rPr b="1" lang="en-US" sz="2400" spc="-1" strike="noStrike">
                <a:solidFill>
                  <a:srgbClr val="000000"/>
                </a:solidFill>
                <a:latin typeface="Arial"/>
                <a:ea typeface="ＭＳ Ｐゴシック"/>
              </a:rPr>
              <a:t> </a:t>
            </a:r>
            <a:r>
              <a:rPr b="1" lang="en-US" sz="2400" spc="-1" strike="noStrike">
                <a:solidFill>
                  <a:srgbClr val="1f497d"/>
                </a:solidFill>
                <a:latin typeface="Arial"/>
                <a:ea typeface="ＭＳ Ｐゴシック"/>
              </a:rPr>
              <a:t>Single linkage (nearest neighbor):</a:t>
            </a:r>
            <a:r>
              <a:rPr b="0" lang="en-US" sz="2400" spc="-1" strike="noStrike">
                <a:solidFill>
                  <a:srgbClr val="000000"/>
                </a:solidFill>
                <a:latin typeface="Arial"/>
                <a:ea typeface="ＭＳ Ｐゴシック"/>
              </a:rPr>
              <a:t> </a:t>
            </a:r>
            <a:r>
              <a:rPr b="0" lang="en-US" sz="2000" spc="-1" strike="noStrike">
                <a:solidFill>
                  <a:srgbClr val="000000"/>
                </a:solidFill>
                <a:latin typeface="Arial"/>
                <a:ea typeface="ＭＳ Ｐゴシック"/>
              </a:rPr>
              <a:t>In this method the distance between two clusters is determined by the distance of the two closest objects (nearest neighbors) in the different clusters.</a:t>
            </a:r>
            <a:endParaRPr b="0" lang="en-GB" sz="2000" spc="-1" strike="noStrike">
              <a:solidFill>
                <a:srgbClr val="000000"/>
              </a:solidFill>
              <a:latin typeface="Arial"/>
            </a:endParaRPr>
          </a:p>
          <a:p>
            <a:pPr indent="-216000">
              <a:lnSpc>
                <a:spcPct val="100000"/>
              </a:lnSpc>
              <a:buClr>
                <a:srgbClr val="000000"/>
              </a:buClr>
              <a:buFont typeface="Symbol" charset="2"/>
              <a:buChar char=""/>
            </a:pPr>
            <a:r>
              <a:rPr b="0" lang="en-US" sz="2400" spc="-1" strike="noStrike">
                <a:solidFill>
                  <a:srgbClr val="000000"/>
                </a:solidFill>
                <a:latin typeface="Arial"/>
                <a:ea typeface="ＭＳ Ｐゴシック"/>
              </a:rPr>
              <a:t> </a:t>
            </a:r>
            <a:r>
              <a:rPr b="1" lang="en-US" sz="2400" spc="-1" strike="noStrike">
                <a:solidFill>
                  <a:srgbClr val="1f497d"/>
                </a:solidFill>
                <a:latin typeface="Arial"/>
                <a:ea typeface="ＭＳ Ｐゴシック"/>
              </a:rPr>
              <a:t>Complete linkage (furthest neighbor):</a:t>
            </a:r>
            <a:r>
              <a:rPr b="1" lang="en-US" sz="2400" spc="-1" strike="noStrike">
                <a:solidFill>
                  <a:srgbClr val="000000"/>
                </a:solidFill>
                <a:latin typeface="Arial"/>
                <a:ea typeface="ＭＳ Ｐゴシック"/>
              </a:rPr>
              <a:t> </a:t>
            </a:r>
            <a:r>
              <a:rPr b="0" lang="en-US" sz="2000" spc="-1" strike="noStrike">
                <a:solidFill>
                  <a:srgbClr val="000000"/>
                </a:solidFill>
                <a:latin typeface="Arial"/>
                <a:ea typeface="ＭＳ Ｐゴシック"/>
              </a:rPr>
              <a:t>In this method, the distances between clusters are determined by the greatest distance between any two objects in the different clusters (i.e., by the "furthest neighbors").</a:t>
            </a:r>
            <a:r>
              <a:rPr b="0" lang="en-US" sz="2400" spc="-1" strike="noStrike">
                <a:solidFill>
                  <a:srgbClr val="000000"/>
                </a:solidFill>
                <a:latin typeface="Arial"/>
                <a:ea typeface="ＭＳ Ｐゴシック"/>
              </a:rPr>
              <a:t> </a:t>
            </a:r>
            <a:endParaRPr b="0" lang="en-GB" sz="2400" spc="-1" strike="noStrike">
              <a:solidFill>
                <a:srgbClr val="000000"/>
              </a:solidFill>
              <a:latin typeface="Arial"/>
            </a:endParaRPr>
          </a:p>
          <a:p>
            <a:pPr indent="-216000">
              <a:lnSpc>
                <a:spcPct val="100000"/>
              </a:lnSpc>
              <a:buClr>
                <a:srgbClr val="000000"/>
              </a:buClr>
              <a:buFont typeface="Symbol" charset="2"/>
              <a:buChar char=""/>
            </a:pPr>
            <a:r>
              <a:rPr b="1" lang="en-US" sz="2400" spc="-1" strike="noStrike">
                <a:solidFill>
                  <a:srgbClr val="000000"/>
                </a:solidFill>
                <a:latin typeface="Arial"/>
                <a:ea typeface="ＭＳ Ｐゴシック"/>
              </a:rPr>
              <a:t> </a:t>
            </a:r>
            <a:r>
              <a:rPr b="1" lang="en-US" sz="2400" spc="-1" strike="noStrike">
                <a:solidFill>
                  <a:srgbClr val="1f497d"/>
                </a:solidFill>
                <a:latin typeface="Arial"/>
                <a:ea typeface="ＭＳ Ｐゴシック"/>
              </a:rPr>
              <a:t>Group average linkage</a:t>
            </a:r>
            <a:r>
              <a:rPr b="1" lang="en-US" sz="2400" spc="-1" strike="noStrike">
                <a:solidFill>
                  <a:srgbClr val="000000"/>
                </a:solidFill>
                <a:latin typeface="Arial"/>
                <a:ea typeface="ＭＳ Ｐゴシック"/>
              </a:rPr>
              <a:t>:</a:t>
            </a:r>
            <a:r>
              <a:rPr b="0" lang="en-US" sz="2400" spc="-1" strike="noStrike">
                <a:solidFill>
                  <a:srgbClr val="000000"/>
                </a:solidFill>
                <a:latin typeface="Arial"/>
                <a:ea typeface="ＭＳ Ｐゴシック"/>
              </a:rPr>
              <a:t> </a:t>
            </a:r>
            <a:r>
              <a:rPr b="0" lang="en-US" sz="2000" spc="-1" strike="noStrike">
                <a:solidFill>
                  <a:srgbClr val="000000"/>
                </a:solidFill>
                <a:latin typeface="Arial"/>
                <a:ea typeface="ＭＳ Ｐゴシック"/>
              </a:rPr>
              <a:t>In this method, the distance between two clusters is calculated as the average distance between all pairs of objects in the two different clusters</a:t>
            </a:r>
            <a:r>
              <a:rPr b="0" lang="en-US" sz="2400" spc="-1" strike="noStrike">
                <a:solidFill>
                  <a:srgbClr val="000000"/>
                </a:solidFill>
                <a:latin typeface="Arial"/>
                <a:ea typeface="ＭＳ Ｐゴシック"/>
              </a:rPr>
              <a:t>.</a:t>
            </a:r>
            <a:endParaRPr b="0" lang="en-GB" sz="2400" spc="-1" strike="noStrike">
              <a:solidFill>
                <a:srgbClr val="000000"/>
              </a:solidFill>
              <a:latin typeface="Arial"/>
            </a:endParaRPr>
          </a:p>
          <a:p>
            <a:pPr>
              <a:lnSpc>
                <a:spcPct val="100000"/>
              </a:lnSpc>
            </a:pPr>
            <a:endParaRPr b="0" lang="en-GB" sz="2000" spc="-1" strike="noStrike">
              <a:solidFill>
                <a:srgbClr val="000000"/>
              </a:solidFill>
              <a:latin typeface="Arial"/>
            </a:endParaRPr>
          </a:p>
        </p:txBody>
      </p:sp>
      <p:sp>
        <p:nvSpPr>
          <p:cNvPr id="1282" name="TextBox 3"/>
          <p:cNvSpPr/>
          <p:nvPr/>
        </p:nvSpPr>
        <p:spPr>
          <a:xfrm>
            <a:off x="4867200" y="39204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grpSp>
        <p:nvGrpSpPr>
          <p:cNvPr id="1283" name="Group 2"/>
          <p:cNvGrpSpPr/>
          <p:nvPr/>
        </p:nvGrpSpPr>
        <p:grpSpPr>
          <a:xfrm>
            <a:off x="63360" y="3565440"/>
            <a:ext cx="4156200" cy="2565360"/>
            <a:chOff x="63360" y="3565440"/>
            <a:chExt cx="4156200" cy="2565360"/>
          </a:xfrm>
        </p:grpSpPr>
        <p:sp>
          <p:nvSpPr>
            <p:cNvPr id="1284" name="Rectangle 3"/>
            <p:cNvSpPr/>
            <p:nvPr/>
          </p:nvSpPr>
          <p:spPr>
            <a:xfrm>
              <a:off x="63360" y="3565440"/>
              <a:ext cx="4155840" cy="2558880"/>
            </a:xfrm>
            <a:prstGeom prst="rect">
              <a:avLst/>
            </a:prstGeom>
            <a:solidFill>
              <a:srgbClr val="ffffff"/>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285" name="Rectangle 4"/>
            <p:cNvSpPr/>
            <p:nvPr/>
          </p:nvSpPr>
          <p:spPr>
            <a:xfrm>
              <a:off x="197280" y="6005160"/>
              <a:ext cx="133200" cy="12528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286" name="Freeform 5"/>
            <p:cNvSpPr/>
            <p:nvPr/>
          </p:nvSpPr>
          <p:spPr>
            <a:xfrm>
              <a:off x="264600" y="6005160"/>
              <a:ext cx="200520" cy="125280"/>
            </a:xfrm>
            <a:custGeom>
              <a:avLst/>
              <a:gdLst>
                <a:gd name="textAreaLeft" fmla="*/ 0 w 200520"/>
                <a:gd name="textAreaRight" fmla="*/ 200880 w 200520"/>
                <a:gd name="textAreaTop" fmla="*/ 0 h 125280"/>
                <a:gd name="textAreaBottom" fmla="*/ 125640 h 125280"/>
              </a:gdLst>
              <a:ahLst/>
              <a:rect l="textAreaLeft" t="textAreaTop" r="textAreaRight" b="textAreaBottom"/>
              <a:pathLst>
                <a:path w="170" h="106">
                  <a:moveTo>
                    <a:pt x="0" y="0"/>
                  </a:moveTo>
                  <a:lnTo>
                    <a:pt x="170" y="0"/>
                  </a:lnTo>
                  <a:lnTo>
                    <a:pt x="170" y="106"/>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287" name="Rectangle 6"/>
            <p:cNvSpPr/>
            <p:nvPr/>
          </p:nvSpPr>
          <p:spPr>
            <a:xfrm>
              <a:off x="2342520" y="5997960"/>
              <a:ext cx="133200" cy="13248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288" name="Rectangle 7"/>
            <p:cNvSpPr/>
            <p:nvPr/>
          </p:nvSpPr>
          <p:spPr>
            <a:xfrm>
              <a:off x="1001160" y="5986440"/>
              <a:ext cx="135000" cy="14400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289" name="Freeform 8"/>
            <p:cNvSpPr/>
            <p:nvPr/>
          </p:nvSpPr>
          <p:spPr>
            <a:xfrm>
              <a:off x="365040" y="5986440"/>
              <a:ext cx="234000" cy="144000"/>
            </a:xfrm>
            <a:custGeom>
              <a:avLst/>
              <a:gdLst>
                <a:gd name="textAreaLeft" fmla="*/ 0 w 234000"/>
                <a:gd name="textAreaRight" fmla="*/ 234360 w 234000"/>
                <a:gd name="textAreaTop" fmla="*/ 0 h 144000"/>
                <a:gd name="textAreaBottom" fmla="*/ 144360 h 144000"/>
              </a:gdLst>
              <a:ahLst/>
              <a:rect l="textAreaLeft" t="textAreaTop" r="textAreaRight" b="textAreaBottom"/>
              <a:pathLst>
                <a:path w="198" h="122">
                  <a:moveTo>
                    <a:pt x="0" y="16"/>
                  </a:moveTo>
                  <a:lnTo>
                    <a:pt x="0" y="0"/>
                  </a:lnTo>
                  <a:lnTo>
                    <a:pt x="198" y="0"/>
                  </a:lnTo>
                  <a:lnTo>
                    <a:pt x="198" y="122"/>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290" name="Freeform 9"/>
            <p:cNvSpPr/>
            <p:nvPr/>
          </p:nvSpPr>
          <p:spPr>
            <a:xfrm>
              <a:off x="1068480" y="5986440"/>
              <a:ext cx="201600" cy="144000"/>
            </a:xfrm>
            <a:custGeom>
              <a:avLst/>
              <a:gdLst>
                <a:gd name="textAreaLeft" fmla="*/ 0 w 201600"/>
                <a:gd name="textAreaRight" fmla="*/ 201960 w 201600"/>
                <a:gd name="textAreaTop" fmla="*/ 0 h 144000"/>
                <a:gd name="textAreaBottom" fmla="*/ 144360 h 144000"/>
              </a:gdLst>
              <a:ahLst/>
              <a:rect l="textAreaLeft" t="textAreaTop" r="textAreaRight" b="textAreaBottom"/>
              <a:pathLst>
                <a:path w="170" h="122">
                  <a:moveTo>
                    <a:pt x="0" y="0"/>
                  </a:moveTo>
                  <a:lnTo>
                    <a:pt x="170" y="0"/>
                  </a:lnTo>
                  <a:lnTo>
                    <a:pt x="170" y="122"/>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291" name="Freeform 10"/>
            <p:cNvSpPr/>
            <p:nvPr/>
          </p:nvSpPr>
          <p:spPr>
            <a:xfrm>
              <a:off x="478800" y="5979240"/>
              <a:ext cx="253440" cy="151200"/>
            </a:xfrm>
            <a:custGeom>
              <a:avLst/>
              <a:gdLst>
                <a:gd name="textAreaLeft" fmla="*/ 0 w 253440"/>
                <a:gd name="textAreaRight" fmla="*/ 253800 w 253440"/>
                <a:gd name="textAreaTop" fmla="*/ 0 h 151200"/>
                <a:gd name="textAreaBottom" fmla="*/ 151560 h 151200"/>
              </a:gdLst>
              <a:ahLst/>
              <a:rect l="textAreaLeft" t="textAreaTop" r="textAreaRight" b="textAreaBottom"/>
              <a:pathLst>
                <a:path w="215" h="128">
                  <a:moveTo>
                    <a:pt x="0" y="6"/>
                  </a:moveTo>
                  <a:lnTo>
                    <a:pt x="0" y="0"/>
                  </a:lnTo>
                  <a:lnTo>
                    <a:pt x="215" y="0"/>
                  </a:lnTo>
                  <a:lnTo>
                    <a:pt x="215" y="128"/>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292" name="Rectangle 11"/>
            <p:cNvSpPr/>
            <p:nvPr/>
          </p:nvSpPr>
          <p:spPr>
            <a:xfrm>
              <a:off x="2744640" y="5979240"/>
              <a:ext cx="133200" cy="15120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293" name="Rectangle 12"/>
            <p:cNvSpPr/>
            <p:nvPr/>
          </p:nvSpPr>
          <p:spPr>
            <a:xfrm>
              <a:off x="1672200" y="5967720"/>
              <a:ext cx="133200" cy="16308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294" name="Rectangle 13"/>
            <p:cNvSpPr/>
            <p:nvPr/>
          </p:nvSpPr>
          <p:spPr>
            <a:xfrm>
              <a:off x="3146400" y="5960520"/>
              <a:ext cx="135000" cy="17028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295" name="Freeform 14"/>
            <p:cNvSpPr/>
            <p:nvPr/>
          </p:nvSpPr>
          <p:spPr>
            <a:xfrm>
              <a:off x="3214800" y="5960520"/>
              <a:ext cx="200520" cy="170280"/>
            </a:xfrm>
            <a:custGeom>
              <a:avLst/>
              <a:gdLst>
                <a:gd name="textAreaLeft" fmla="*/ 0 w 200520"/>
                <a:gd name="textAreaRight" fmla="*/ 200880 w 200520"/>
                <a:gd name="textAreaTop" fmla="*/ 0 h 170280"/>
                <a:gd name="textAreaBottom" fmla="*/ 170640 h 170280"/>
              </a:gdLst>
              <a:ahLst/>
              <a:rect l="textAreaLeft" t="textAreaTop" r="textAreaRight" b="textAreaBottom"/>
              <a:pathLst>
                <a:path w="170" h="144">
                  <a:moveTo>
                    <a:pt x="0" y="0"/>
                  </a:moveTo>
                  <a:lnTo>
                    <a:pt x="170" y="0"/>
                  </a:lnTo>
                  <a:lnTo>
                    <a:pt x="170" y="144"/>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296" name="Freeform 15"/>
            <p:cNvSpPr/>
            <p:nvPr/>
          </p:nvSpPr>
          <p:spPr>
            <a:xfrm>
              <a:off x="2610720" y="5955120"/>
              <a:ext cx="200520" cy="175680"/>
            </a:xfrm>
            <a:custGeom>
              <a:avLst/>
              <a:gdLst>
                <a:gd name="textAreaLeft" fmla="*/ 0 w 200520"/>
                <a:gd name="textAreaRight" fmla="*/ 200880 w 200520"/>
                <a:gd name="textAreaTop" fmla="*/ 0 h 175680"/>
                <a:gd name="textAreaBottom" fmla="*/ 176040 h 175680"/>
              </a:gdLst>
              <a:ahLst/>
              <a:rect l="textAreaLeft" t="textAreaTop" r="textAreaRight" b="textAreaBottom"/>
              <a:pathLst>
                <a:path w="170" h="149">
                  <a:moveTo>
                    <a:pt x="0" y="149"/>
                  </a:moveTo>
                  <a:lnTo>
                    <a:pt x="0" y="0"/>
                  </a:lnTo>
                  <a:lnTo>
                    <a:pt x="170" y="0"/>
                  </a:lnTo>
                  <a:lnTo>
                    <a:pt x="170" y="21"/>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297" name="Freeform 16"/>
            <p:cNvSpPr/>
            <p:nvPr/>
          </p:nvSpPr>
          <p:spPr>
            <a:xfrm>
              <a:off x="606240" y="5955120"/>
              <a:ext cx="260640" cy="175680"/>
            </a:xfrm>
            <a:custGeom>
              <a:avLst/>
              <a:gdLst>
                <a:gd name="textAreaLeft" fmla="*/ 0 w 260640"/>
                <a:gd name="textAreaRight" fmla="*/ 261000 w 260640"/>
                <a:gd name="textAreaTop" fmla="*/ 0 h 175680"/>
                <a:gd name="textAreaBottom" fmla="*/ 176040 h 175680"/>
              </a:gdLst>
              <a:ahLst/>
              <a:rect l="textAreaLeft" t="textAreaTop" r="textAreaRight" b="textAreaBottom"/>
              <a:pathLst>
                <a:path w="221" h="149">
                  <a:moveTo>
                    <a:pt x="0" y="21"/>
                  </a:moveTo>
                  <a:lnTo>
                    <a:pt x="0" y="0"/>
                  </a:lnTo>
                  <a:lnTo>
                    <a:pt x="221" y="0"/>
                  </a:lnTo>
                  <a:lnTo>
                    <a:pt x="221" y="149"/>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298" name="Freeform 17"/>
            <p:cNvSpPr/>
            <p:nvPr/>
          </p:nvSpPr>
          <p:spPr>
            <a:xfrm>
              <a:off x="2409840" y="5936040"/>
              <a:ext cx="300960" cy="61560"/>
            </a:xfrm>
            <a:custGeom>
              <a:avLst/>
              <a:gdLst>
                <a:gd name="textAreaLeft" fmla="*/ 0 w 300960"/>
                <a:gd name="textAreaRight" fmla="*/ 301320 w 300960"/>
                <a:gd name="textAreaTop" fmla="*/ 0 h 61560"/>
                <a:gd name="textAreaBottom" fmla="*/ 61920 h 61560"/>
              </a:gdLst>
              <a:ahLst/>
              <a:rect l="textAreaLeft" t="textAreaTop" r="textAreaRight" b="textAreaBottom"/>
              <a:pathLst>
                <a:path w="255" h="53">
                  <a:moveTo>
                    <a:pt x="0" y="53"/>
                  </a:moveTo>
                  <a:lnTo>
                    <a:pt x="0" y="0"/>
                  </a:lnTo>
                  <a:lnTo>
                    <a:pt x="255" y="0"/>
                  </a:lnTo>
                  <a:lnTo>
                    <a:pt x="255" y="16"/>
                  </a:lnTo>
                </a:path>
              </a:pathLst>
            </a:custGeom>
            <a:noFill/>
            <a:ln w="19050">
              <a:solidFill>
                <a:srgbClr val="0000ff"/>
              </a:solidFill>
              <a:round/>
            </a:ln>
          </p:spPr>
          <p:style>
            <a:lnRef idx="0"/>
            <a:fillRef idx="0"/>
            <a:effectRef idx="0"/>
            <a:fontRef idx="minor"/>
          </p:style>
          <p:txBody>
            <a:bodyPr lIns="90000" rIns="90000" tIns="16920" bIns="16920" anchor="t">
              <a:noAutofit/>
            </a:bodyPr>
            <a:p>
              <a:pPr>
                <a:lnSpc>
                  <a:spcPct val="100000"/>
                </a:lnSpc>
              </a:pPr>
              <a:endParaRPr b="0" lang="en-US" sz="1800" spc="-1" strike="noStrike">
                <a:solidFill>
                  <a:srgbClr val="000000"/>
                </a:solidFill>
                <a:latin typeface="Calibri"/>
              </a:endParaRPr>
            </a:p>
          </p:txBody>
        </p:sp>
        <p:sp>
          <p:nvSpPr>
            <p:cNvPr id="1299" name="Freeform 18"/>
            <p:cNvSpPr/>
            <p:nvPr/>
          </p:nvSpPr>
          <p:spPr>
            <a:xfrm>
              <a:off x="1168920" y="5929920"/>
              <a:ext cx="234000" cy="200520"/>
            </a:xfrm>
            <a:custGeom>
              <a:avLst/>
              <a:gdLst>
                <a:gd name="textAreaLeft" fmla="*/ 0 w 234000"/>
                <a:gd name="textAreaRight" fmla="*/ 234360 w 234000"/>
                <a:gd name="textAreaTop" fmla="*/ 0 h 200520"/>
                <a:gd name="textAreaBottom" fmla="*/ 200880 h 200520"/>
              </a:gdLst>
              <a:ahLst/>
              <a:rect l="textAreaLeft" t="textAreaTop" r="textAreaRight" b="textAreaBottom"/>
              <a:pathLst>
                <a:path w="198" h="170">
                  <a:moveTo>
                    <a:pt x="0" y="48"/>
                  </a:moveTo>
                  <a:lnTo>
                    <a:pt x="0" y="0"/>
                  </a:lnTo>
                  <a:lnTo>
                    <a:pt x="198" y="0"/>
                  </a:lnTo>
                  <a:lnTo>
                    <a:pt x="198" y="170"/>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300" name="Freeform 19"/>
            <p:cNvSpPr/>
            <p:nvPr/>
          </p:nvSpPr>
          <p:spPr>
            <a:xfrm>
              <a:off x="3315240" y="5923800"/>
              <a:ext cx="234000" cy="207000"/>
            </a:xfrm>
            <a:custGeom>
              <a:avLst/>
              <a:gdLst>
                <a:gd name="textAreaLeft" fmla="*/ 0 w 234000"/>
                <a:gd name="textAreaRight" fmla="*/ 234360 w 234000"/>
                <a:gd name="textAreaTop" fmla="*/ 0 h 207000"/>
                <a:gd name="textAreaBottom" fmla="*/ 207360 h 207000"/>
              </a:gdLst>
              <a:ahLst/>
              <a:rect l="textAreaLeft" t="textAreaTop" r="textAreaRight" b="textAreaBottom"/>
              <a:pathLst>
                <a:path w="198" h="175">
                  <a:moveTo>
                    <a:pt x="0" y="31"/>
                  </a:moveTo>
                  <a:lnTo>
                    <a:pt x="0" y="0"/>
                  </a:lnTo>
                  <a:lnTo>
                    <a:pt x="198" y="0"/>
                  </a:lnTo>
                  <a:lnTo>
                    <a:pt x="198" y="175"/>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301" name="Freeform 20"/>
            <p:cNvSpPr/>
            <p:nvPr/>
          </p:nvSpPr>
          <p:spPr>
            <a:xfrm>
              <a:off x="2557080" y="5916600"/>
              <a:ext cx="455400" cy="214200"/>
            </a:xfrm>
            <a:custGeom>
              <a:avLst/>
              <a:gdLst>
                <a:gd name="textAreaLeft" fmla="*/ 0 w 455400"/>
                <a:gd name="textAreaRight" fmla="*/ 455760 w 455400"/>
                <a:gd name="textAreaTop" fmla="*/ 0 h 214200"/>
                <a:gd name="textAreaBottom" fmla="*/ 214560 h 214200"/>
              </a:gdLst>
              <a:ahLst/>
              <a:rect l="textAreaLeft" t="textAreaTop" r="textAreaRight" b="textAreaBottom"/>
              <a:pathLst>
                <a:path w="386" h="181">
                  <a:moveTo>
                    <a:pt x="0" y="16"/>
                  </a:moveTo>
                  <a:lnTo>
                    <a:pt x="0" y="0"/>
                  </a:lnTo>
                  <a:lnTo>
                    <a:pt x="386" y="0"/>
                  </a:lnTo>
                  <a:lnTo>
                    <a:pt x="386" y="181"/>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302" name="Freeform 21"/>
            <p:cNvSpPr/>
            <p:nvPr/>
          </p:nvSpPr>
          <p:spPr>
            <a:xfrm>
              <a:off x="2784960" y="5904720"/>
              <a:ext cx="642960" cy="18360"/>
            </a:xfrm>
            <a:custGeom>
              <a:avLst/>
              <a:gdLst>
                <a:gd name="textAreaLeft" fmla="*/ 0 w 642960"/>
                <a:gd name="textAreaRight" fmla="*/ 643320 w 642960"/>
                <a:gd name="textAreaTop" fmla="*/ 0 h 18360"/>
                <a:gd name="textAreaBottom" fmla="*/ 18720 h 18360"/>
              </a:gdLst>
              <a:ahLst/>
              <a:rect l="textAreaLeft" t="textAreaTop" r="textAreaRight" b="textAreaBottom"/>
              <a:pathLst>
                <a:path w="544" h="16">
                  <a:moveTo>
                    <a:pt x="0" y="10"/>
                  </a:moveTo>
                  <a:lnTo>
                    <a:pt x="0" y="0"/>
                  </a:lnTo>
                  <a:lnTo>
                    <a:pt x="544" y="0"/>
                  </a:lnTo>
                  <a:lnTo>
                    <a:pt x="544" y="16"/>
                  </a:lnTo>
                </a:path>
              </a:pathLst>
            </a:custGeom>
            <a:noFill/>
            <a:ln w="19050">
              <a:solidFill>
                <a:srgbClr val="0000ff"/>
              </a:solidFill>
              <a:round/>
            </a:ln>
          </p:spPr>
          <p:style>
            <a:lnRef idx="0"/>
            <a:fillRef idx="0"/>
            <a:effectRef idx="0"/>
            <a:fontRef idx="minor"/>
          </p:style>
          <p:txBody>
            <a:bodyPr lIns="90000" rIns="90000" tIns="-26280" bIns="-26280" anchor="t">
              <a:noAutofit/>
            </a:bodyPr>
            <a:p>
              <a:pPr>
                <a:lnSpc>
                  <a:spcPct val="100000"/>
                </a:lnSpc>
              </a:pPr>
              <a:endParaRPr b="0" lang="en-US" sz="1800" spc="-1" strike="noStrike">
                <a:solidFill>
                  <a:srgbClr val="000000"/>
                </a:solidFill>
                <a:latin typeface="Calibri"/>
              </a:endParaRPr>
            </a:p>
          </p:txBody>
        </p:sp>
        <p:sp>
          <p:nvSpPr>
            <p:cNvPr id="1303" name="Rectangle 22"/>
            <p:cNvSpPr/>
            <p:nvPr/>
          </p:nvSpPr>
          <p:spPr>
            <a:xfrm>
              <a:off x="3683880" y="5904720"/>
              <a:ext cx="133200" cy="22572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04" name="Freeform 23"/>
            <p:cNvSpPr/>
            <p:nvPr/>
          </p:nvSpPr>
          <p:spPr>
            <a:xfrm>
              <a:off x="732960" y="5897520"/>
              <a:ext cx="549720" cy="57240"/>
            </a:xfrm>
            <a:custGeom>
              <a:avLst/>
              <a:gdLst>
                <a:gd name="textAreaLeft" fmla="*/ 0 w 549720"/>
                <a:gd name="textAreaRight" fmla="*/ 550080 w 549720"/>
                <a:gd name="textAreaTop" fmla="*/ 0 h 57240"/>
                <a:gd name="textAreaBottom" fmla="*/ 57600 h 57240"/>
              </a:gdLst>
              <a:ahLst/>
              <a:rect l="textAreaLeft" t="textAreaTop" r="textAreaRight" b="textAreaBottom"/>
              <a:pathLst>
                <a:path w="465" h="48">
                  <a:moveTo>
                    <a:pt x="0" y="48"/>
                  </a:moveTo>
                  <a:lnTo>
                    <a:pt x="0" y="0"/>
                  </a:lnTo>
                  <a:lnTo>
                    <a:pt x="465" y="0"/>
                  </a:lnTo>
                  <a:lnTo>
                    <a:pt x="465" y="27"/>
                  </a:lnTo>
                </a:path>
              </a:pathLst>
            </a:custGeom>
            <a:noFill/>
            <a:ln w="19050">
              <a:solidFill>
                <a:srgbClr val="0000ff"/>
              </a:solidFill>
              <a:round/>
            </a:ln>
          </p:spPr>
          <p:style>
            <a:lnRef idx="0"/>
            <a:fillRef idx="0"/>
            <a:effectRef idx="0"/>
            <a:fontRef idx="minor"/>
          </p:style>
          <p:txBody>
            <a:bodyPr lIns="90000" rIns="90000" tIns="12600" bIns="12600" anchor="t">
              <a:noAutofit/>
            </a:bodyPr>
            <a:p>
              <a:pPr>
                <a:lnSpc>
                  <a:spcPct val="100000"/>
                </a:lnSpc>
              </a:pPr>
              <a:endParaRPr b="0" lang="en-US" sz="1800" spc="-1" strike="noStrike">
                <a:solidFill>
                  <a:srgbClr val="000000"/>
                </a:solidFill>
                <a:latin typeface="Calibri"/>
              </a:endParaRPr>
            </a:p>
          </p:txBody>
        </p:sp>
        <p:sp>
          <p:nvSpPr>
            <p:cNvPr id="1305" name="Rectangle 24"/>
            <p:cNvSpPr/>
            <p:nvPr/>
          </p:nvSpPr>
          <p:spPr>
            <a:xfrm>
              <a:off x="3107160" y="5878800"/>
              <a:ext cx="642960" cy="25560"/>
            </a:xfrm>
            <a:prstGeom prst="rect">
              <a:avLst/>
            </a:prstGeom>
            <a:noFill/>
            <a:ln w="19050">
              <a:solidFill>
                <a:srgbClr val="0000ff"/>
              </a:solidFill>
              <a:miter/>
            </a:ln>
          </p:spPr>
          <p:style>
            <a:lnRef idx="0"/>
            <a:fillRef idx="0"/>
            <a:effectRef idx="0"/>
            <a:fontRef idx="minor"/>
          </p:style>
          <p:txBody>
            <a:bodyPr lIns="90000" rIns="90000" tIns="-19080" bIns="-19080" anchor="t">
              <a:noAutofit/>
            </a:bodyPr>
            <a:p>
              <a:pPr>
                <a:lnSpc>
                  <a:spcPct val="100000"/>
                </a:lnSpc>
              </a:pPr>
              <a:endParaRPr b="0" lang="en-US" sz="2400" spc="-1" strike="noStrike">
                <a:solidFill>
                  <a:srgbClr val="000000"/>
                </a:solidFill>
                <a:latin typeface="Arial"/>
                <a:ea typeface="ＭＳ Ｐゴシック"/>
              </a:endParaRPr>
            </a:p>
          </p:txBody>
        </p:sp>
        <p:sp>
          <p:nvSpPr>
            <p:cNvPr id="1306" name="Freeform 25"/>
            <p:cNvSpPr/>
            <p:nvPr/>
          </p:nvSpPr>
          <p:spPr>
            <a:xfrm>
              <a:off x="1538640" y="5829480"/>
              <a:ext cx="200520" cy="300960"/>
            </a:xfrm>
            <a:custGeom>
              <a:avLst/>
              <a:gdLst>
                <a:gd name="textAreaLeft" fmla="*/ 0 w 200520"/>
                <a:gd name="textAreaRight" fmla="*/ 200880 w 200520"/>
                <a:gd name="textAreaTop" fmla="*/ 0 h 300960"/>
                <a:gd name="textAreaBottom" fmla="*/ 301320 h 300960"/>
              </a:gdLst>
              <a:ahLst/>
              <a:rect l="textAreaLeft" t="textAreaTop" r="textAreaRight" b="textAreaBottom"/>
              <a:pathLst>
                <a:path w="170" h="255">
                  <a:moveTo>
                    <a:pt x="0" y="255"/>
                  </a:moveTo>
                  <a:lnTo>
                    <a:pt x="0" y="0"/>
                  </a:lnTo>
                  <a:lnTo>
                    <a:pt x="170" y="0"/>
                  </a:lnTo>
                  <a:lnTo>
                    <a:pt x="170" y="117"/>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307" name="Freeform 26"/>
            <p:cNvSpPr/>
            <p:nvPr/>
          </p:nvSpPr>
          <p:spPr>
            <a:xfrm>
              <a:off x="1008360" y="5829480"/>
              <a:ext cx="630360" cy="67680"/>
            </a:xfrm>
            <a:custGeom>
              <a:avLst/>
              <a:gdLst>
                <a:gd name="textAreaLeft" fmla="*/ 0 w 630360"/>
                <a:gd name="textAreaRight" fmla="*/ 630720 w 630360"/>
                <a:gd name="textAreaTop" fmla="*/ 0 h 67680"/>
                <a:gd name="textAreaBottom" fmla="*/ 68040 h 67680"/>
              </a:gdLst>
              <a:ahLst/>
              <a:rect l="textAreaLeft" t="textAreaTop" r="textAreaRight" b="textAreaBottom"/>
              <a:pathLst>
                <a:path w="533" h="58">
                  <a:moveTo>
                    <a:pt x="0" y="58"/>
                  </a:moveTo>
                  <a:lnTo>
                    <a:pt x="0" y="0"/>
                  </a:lnTo>
                  <a:lnTo>
                    <a:pt x="533" y="0"/>
                  </a:lnTo>
                </a:path>
              </a:pathLst>
            </a:custGeom>
            <a:noFill/>
            <a:ln w="19050">
              <a:solidFill>
                <a:srgbClr val="0000ff"/>
              </a:solidFill>
              <a:round/>
            </a:ln>
          </p:spPr>
          <p:style>
            <a:lnRef idx="0"/>
            <a:fillRef idx="0"/>
            <a:effectRef idx="0"/>
            <a:fontRef idx="minor"/>
          </p:style>
          <p:txBody>
            <a:bodyPr lIns="90000" rIns="90000" tIns="23040" bIns="23040" anchor="t">
              <a:noAutofit/>
            </a:bodyPr>
            <a:p>
              <a:pPr>
                <a:lnSpc>
                  <a:spcPct val="100000"/>
                </a:lnSpc>
              </a:pPr>
              <a:endParaRPr b="0" lang="en-US" sz="1800" spc="-1" strike="noStrike">
                <a:solidFill>
                  <a:srgbClr val="000000"/>
                </a:solidFill>
                <a:latin typeface="Calibri"/>
              </a:endParaRPr>
            </a:p>
          </p:txBody>
        </p:sp>
        <p:sp>
          <p:nvSpPr>
            <p:cNvPr id="1308" name="Freeform 27"/>
            <p:cNvSpPr/>
            <p:nvPr/>
          </p:nvSpPr>
          <p:spPr>
            <a:xfrm>
              <a:off x="1323360" y="5778360"/>
              <a:ext cx="617040" cy="352440"/>
            </a:xfrm>
            <a:custGeom>
              <a:avLst/>
              <a:gdLst>
                <a:gd name="textAreaLeft" fmla="*/ 0 w 617040"/>
                <a:gd name="textAreaRight" fmla="*/ 617400 w 617040"/>
                <a:gd name="textAreaTop" fmla="*/ 0 h 352440"/>
                <a:gd name="textAreaBottom" fmla="*/ 352800 h 352440"/>
              </a:gdLst>
              <a:ahLst/>
              <a:rect l="textAreaLeft" t="textAreaTop" r="textAreaRight" b="textAreaBottom"/>
              <a:pathLst>
                <a:path w="522" h="298">
                  <a:moveTo>
                    <a:pt x="0" y="43"/>
                  </a:moveTo>
                  <a:lnTo>
                    <a:pt x="0" y="0"/>
                  </a:lnTo>
                  <a:lnTo>
                    <a:pt x="522" y="0"/>
                  </a:lnTo>
                  <a:lnTo>
                    <a:pt x="522" y="298"/>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309" name="Freeform 28"/>
            <p:cNvSpPr/>
            <p:nvPr/>
          </p:nvSpPr>
          <p:spPr>
            <a:xfrm>
              <a:off x="3428280" y="5691240"/>
              <a:ext cx="522720" cy="439200"/>
            </a:xfrm>
            <a:custGeom>
              <a:avLst/>
              <a:gdLst>
                <a:gd name="textAreaLeft" fmla="*/ 0 w 522720"/>
                <a:gd name="textAreaRight" fmla="*/ 523080 w 522720"/>
                <a:gd name="textAreaTop" fmla="*/ 0 h 439200"/>
                <a:gd name="textAreaBottom" fmla="*/ 439560 h 439200"/>
              </a:gdLst>
              <a:ahLst/>
              <a:rect l="textAreaLeft" t="textAreaTop" r="textAreaRight" b="textAreaBottom"/>
              <a:pathLst>
                <a:path w="442" h="372">
                  <a:moveTo>
                    <a:pt x="0" y="159"/>
                  </a:moveTo>
                  <a:lnTo>
                    <a:pt x="0" y="0"/>
                  </a:lnTo>
                  <a:lnTo>
                    <a:pt x="442" y="0"/>
                  </a:lnTo>
                  <a:lnTo>
                    <a:pt x="442" y="372"/>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310" name="Freeform 29"/>
            <p:cNvSpPr/>
            <p:nvPr/>
          </p:nvSpPr>
          <p:spPr>
            <a:xfrm>
              <a:off x="1631880" y="5602320"/>
              <a:ext cx="442080" cy="528120"/>
            </a:xfrm>
            <a:custGeom>
              <a:avLst/>
              <a:gdLst>
                <a:gd name="textAreaLeft" fmla="*/ 0 w 442080"/>
                <a:gd name="textAreaRight" fmla="*/ 442440 w 442080"/>
                <a:gd name="textAreaTop" fmla="*/ 0 h 528120"/>
                <a:gd name="textAreaBottom" fmla="*/ 528480 h 528120"/>
              </a:gdLst>
              <a:ahLst/>
              <a:rect l="textAreaLeft" t="textAreaTop" r="textAreaRight" b="textAreaBottom"/>
              <a:pathLst>
                <a:path w="374" h="447">
                  <a:moveTo>
                    <a:pt x="0" y="149"/>
                  </a:moveTo>
                  <a:lnTo>
                    <a:pt x="0" y="0"/>
                  </a:lnTo>
                  <a:lnTo>
                    <a:pt x="374" y="0"/>
                  </a:lnTo>
                  <a:lnTo>
                    <a:pt x="374" y="447"/>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311" name="Freeform 30"/>
            <p:cNvSpPr/>
            <p:nvPr/>
          </p:nvSpPr>
          <p:spPr>
            <a:xfrm>
              <a:off x="1852560" y="5457960"/>
              <a:ext cx="355680" cy="672480"/>
            </a:xfrm>
            <a:custGeom>
              <a:avLst/>
              <a:gdLst>
                <a:gd name="textAreaLeft" fmla="*/ 0 w 355680"/>
                <a:gd name="textAreaRight" fmla="*/ 356040 w 355680"/>
                <a:gd name="textAreaTop" fmla="*/ 0 h 672480"/>
                <a:gd name="textAreaBottom" fmla="*/ 672840 h 672480"/>
              </a:gdLst>
              <a:ahLst/>
              <a:rect l="textAreaLeft" t="textAreaTop" r="textAreaRight" b="textAreaBottom"/>
              <a:pathLst>
                <a:path w="301" h="569">
                  <a:moveTo>
                    <a:pt x="0" y="122"/>
                  </a:moveTo>
                  <a:lnTo>
                    <a:pt x="0" y="0"/>
                  </a:lnTo>
                  <a:lnTo>
                    <a:pt x="301" y="0"/>
                  </a:lnTo>
                  <a:lnTo>
                    <a:pt x="301" y="569"/>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312" name="Freeform 31"/>
            <p:cNvSpPr/>
            <p:nvPr/>
          </p:nvSpPr>
          <p:spPr>
            <a:xfrm>
              <a:off x="3689280" y="5382720"/>
              <a:ext cx="396360" cy="748080"/>
            </a:xfrm>
            <a:custGeom>
              <a:avLst/>
              <a:gdLst>
                <a:gd name="textAreaLeft" fmla="*/ 0 w 396360"/>
                <a:gd name="textAreaRight" fmla="*/ 396720 w 396360"/>
                <a:gd name="textAreaTop" fmla="*/ 0 h 748080"/>
                <a:gd name="textAreaBottom" fmla="*/ 748440 h 748080"/>
              </a:gdLst>
              <a:ahLst/>
              <a:rect l="textAreaLeft" t="textAreaTop" r="textAreaRight" b="textAreaBottom"/>
              <a:pathLst>
                <a:path w="335" h="633">
                  <a:moveTo>
                    <a:pt x="0" y="261"/>
                  </a:moveTo>
                  <a:lnTo>
                    <a:pt x="0" y="0"/>
                  </a:lnTo>
                  <a:lnTo>
                    <a:pt x="335" y="0"/>
                  </a:lnTo>
                  <a:lnTo>
                    <a:pt x="335" y="633"/>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313" name="Freeform 32"/>
            <p:cNvSpPr/>
            <p:nvPr/>
          </p:nvSpPr>
          <p:spPr>
            <a:xfrm>
              <a:off x="2026800" y="3679560"/>
              <a:ext cx="1857960" cy="1778040"/>
            </a:xfrm>
            <a:custGeom>
              <a:avLst/>
              <a:gdLst>
                <a:gd name="textAreaLeft" fmla="*/ 0 w 1857960"/>
                <a:gd name="textAreaRight" fmla="*/ 1858320 w 1857960"/>
                <a:gd name="textAreaTop" fmla="*/ 0 h 1778040"/>
                <a:gd name="textAreaBottom" fmla="*/ 1778400 h 1778040"/>
              </a:gdLst>
              <a:ahLst/>
              <a:rect l="textAreaLeft" t="textAreaTop" r="textAreaRight" b="textAreaBottom"/>
              <a:pathLst>
                <a:path w="1571" h="1504">
                  <a:moveTo>
                    <a:pt x="1571" y="1440"/>
                  </a:moveTo>
                  <a:lnTo>
                    <a:pt x="1571" y="0"/>
                  </a:lnTo>
                  <a:lnTo>
                    <a:pt x="0" y="0"/>
                  </a:lnTo>
                  <a:lnTo>
                    <a:pt x="0" y="1504"/>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314" name="Line 33"/>
            <p:cNvSpPr/>
            <p:nvPr/>
          </p:nvSpPr>
          <p:spPr>
            <a:xfrm>
              <a:off x="63360" y="6124320"/>
              <a:ext cx="4156200" cy="1800"/>
            </a:xfrm>
            <a:prstGeom prst="line">
              <a:avLst/>
            </a:prstGeom>
            <a:ln w="50800">
              <a:solidFill>
                <a:srgbClr val="ffffff"/>
              </a:solidFill>
              <a:round/>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grpSp>
      <p:pic>
        <p:nvPicPr>
          <p:cNvPr id="1315" name="Picture 34" descr=""/>
          <p:cNvPicPr/>
          <p:nvPr/>
        </p:nvPicPr>
        <p:blipFill>
          <a:blip r:embed="rId1"/>
          <a:stretch/>
        </p:blipFill>
        <p:spPr>
          <a:xfrm>
            <a:off x="0" y="76320"/>
            <a:ext cx="3450960" cy="3422160"/>
          </a:xfrm>
          <a:prstGeom prst="rect">
            <a:avLst/>
          </a:prstGeom>
          <a:ln w="0">
            <a:noFill/>
          </a:ln>
        </p:spPr>
      </p:pic>
      <p:pic>
        <p:nvPicPr>
          <p:cNvPr id="1316" name="Picture 35" descr=""/>
          <p:cNvPicPr/>
          <p:nvPr/>
        </p:nvPicPr>
        <p:blipFill>
          <a:blip r:embed="rId2"/>
          <a:stretch/>
        </p:blipFill>
        <p:spPr>
          <a:xfrm>
            <a:off x="4219560" y="3833640"/>
            <a:ext cx="4741560" cy="2779200"/>
          </a:xfrm>
          <a:prstGeom prst="rect">
            <a:avLst/>
          </a:prstGeom>
          <a:ln w="0">
            <a:noFill/>
          </a:ln>
        </p:spPr>
      </p:pic>
      <p:sp>
        <p:nvSpPr>
          <p:cNvPr id="1317" name="Text Box 36"/>
          <p:cNvSpPr/>
          <p:nvPr/>
        </p:nvSpPr>
        <p:spPr>
          <a:xfrm>
            <a:off x="5277600" y="6400800"/>
            <a:ext cx="235728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Average linkage</a:t>
            </a:r>
            <a:endParaRPr b="0" lang="en-GB" sz="2400" spc="-1" strike="noStrike">
              <a:solidFill>
                <a:srgbClr val="000000"/>
              </a:solidFill>
              <a:latin typeface="Arial"/>
            </a:endParaRPr>
          </a:p>
        </p:txBody>
      </p:sp>
      <p:sp>
        <p:nvSpPr>
          <p:cNvPr id="1318" name="Text Box 39"/>
          <p:cNvSpPr/>
          <p:nvPr/>
        </p:nvSpPr>
        <p:spPr>
          <a:xfrm>
            <a:off x="1060920" y="6156360"/>
            <a:ext cx="207252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Single linkage</a:t>
            </a:r>
            <a:endParaRPr b="0" lang="en-GB" sz="2400" spc="-1" strike="noStrike">
              <a:solidFill>
                <a:srgbClr val="000000"/>
              </a:solidFill>
              <a:latin typeface="Arial"/>
            </a:endParaRPr>
          </a:p>
        </p:txBody>
      </p:sp>
      <p:sp>
        <p:nvSpPr>
          <p:cNvPr id="1319" name="TextBox 39"/>
          <p:cNvSpPr/>
          <p:nvPr/>
        </p:nvSpPr>
        <p:spPr>
          <a:xfrm>
            <a:off x="4867200" y="3160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20" name="Text Box 1026"/>
          <p:cNvSpPr/>
          <p:nvPr/>
        </p:nvSpPr>
        <p:spPr>
          <a:xfrm>
            <a:off x="152280" y="1295280"/>
            <a:ext cx="8838720" cy="5025960"/>
          </a:xfrm>
          <a:prstGeom prst="rect">
            <a:avLst/>
          </a:prstGeom>
          <a:noFill/>
          <a:ln w="9525">
            <a:noFill/>
          </a:ln>
        </p:spPr>
        <p:style>
          <a:lnRef idx="0"/>
          <a:fillRef idx="0"/>
          <a:effectRef idx="0"/>
          <a:fontRef idx="minor"/>
        </p:style>
        <p:txBody>
          <a:bodyPr lIns="90000" rIns="90000" tIns="45000" bIns="45000" anchor="t">
            <a:spAutoFit/>
          </a:bodyPr>
          <a:p>
            <a:pPr marL="743040" indent="-743040">
              <a:lnSpc>
                <a:spcPct val="100000"/>
              </a:lnSpc>
              <a:tabLst>
                <a:tab algn="l" pos="0"/>
              </a:tabLst>
            </a:pPr>
            <a:r>
              <a:rPr b="1" lang="en-US" sz="3200" spc="-1" strike="noStrike">
                <a:solidFill>
                  <a:srgbClr val="1f497d"/>
                </a:solidFill>
                <a:latin typeface="Arial"/>
                <a:ea typeface="ＭＳ Ｐゴシック"/>
              </a:rPr>
              <a:t>Hierarchal Clustering Methods Summary</a:t>
            </a:r>
            <a:endParaRPr b="0" lang="en-GB" sz="3200" spc="-1" strike="noStrike">
              <a:solidFill>
                <a:srgbClr val="000000"/>
              </a:solidFill>
              <a:latin typeface="Arial"/>
            </a:endParaRPr>
          </a:p>
          <a:p>
            <a:pPr>
              <a:lnSpc>
                <a:spcPct val="100000"/>
              </a:lnSpc>
              <a:tabLst>
                <a:tab algn="l" pos="0"/>
              </a:tabLst>
            </a:pPr>
            <a:endParaRPr b="0" lang="en-GB" sz="4000" spc="-1" strike="noStrike">
              <a:solidFill>
                <a:srgbClr val="000000"/>
              </a:solidFill>
              <a:latin typeface="Arial"/>
            </a:endParaRPr>
          </a:p>
          <a:p>
            <a:pPr marL="743040" indent="-743040">
              <a:lnSpc>
                <a:spcPct val="100000"/>
              </a:lnSpc>
              <a:buClr>
                <a:srgbClr val="000000"/>
              </a:buClr>
              <a:buFont typeface="Wingdings" charset="2"/>
              <a:buChar char=""/>
              <a:tabLst>
                <a:tab algn="l" pos="0"/>
              </a:tabLst>
            </a:pPr>
            <a:r>
              <a:rPr b="0" lang="en-US" sz="2800" spc="-1" strike="noStrike">
                <a:solidFill>
                  <a:srgbClr val="000000"/>
                </a:solidFill>
                <a:latin typeface="Arial"/>
                <a:ea typeface="ＭＳ Ｐゴシック"/>
              </a:rPr>
              <a:t>No need to specify the number of clusters in advance</a:t>
            </a:r>
            <a:endParaRPr b="0" lang="en-GB" sz="2800" spc="-1" strike="noStrike">
              <a:solidFill>
                <a:srgbClr val="000000"/>
              </a:solidFill>
              <a:latin typeface="Arial"/>
            </a:endParaRPr>
          </a:p>
          <a:p>
            <a:pPr marL="743040" indent="-743040">
              <a:lnSpc>
                <a:spcPct val="100000"/>
              </a:lnSpc>
              <a:buClr>
                <a:srgbClr val="000000"/>
              </a:buClr>
              <a:buFont typeface="Wingdings" charset="2"/>
              <a:buChar char=""/>
              <a:tabLst>
                <a:tab algn="l" pos="0"/>
              </a:tabLst>
            </a:pPr>
            <a:r>
              <a:rPr b="0" lang="en-US" sz="2800" spc="-1" strike="noStrike">
                <a:solidFill>
                  <a:srgbClr val="000000"/>
                </a:solidFill>
                <a:latin typeface="Arial"/>
                <a:ea typeface="ＭＳ Ｐゴシック"/>
              </a:rPr>
              <a:t>Hierarchal nature maps nicely onto human intuition for some domains</a:t>
            </a:r>
            <a:endParaRPr b="0" lang="en-GB" sz="2800" spc="-1" strike="noStrike">
              <a:solidFill>
                <a:srgbClr val="000000"/>
              </a:solidFill>
              <a:latin typeface="Arial"/>
            </a:endParaRPr>
          </a:p>
          <a:p>
            <a:pPr marL="743040" indent="-743040">
              <a:lnSpc>
                <a:spcPct val="100000"/>
              </a:lnSpc>
              <a:buClr>
                <a:srgbClr val="000000"/>
              </a:buClr>
              <a:buFont typeface="Wingdings" charset="2"/>
              <a:buChar char=""/>
              <a:tabLst>
                <a:tab algn="l" pos="0"/>
              </a:tabLst>
            </a:pPr>
            <a:r>
              <a:rPr b="0" lang="en-US" sz="2800" spc="-1" strike="noStrike">
                <a:solidFill>
                  <a:srgbClr val="000000"/>
                </a:solidFill>
                <a:latin typeface="Arial"/>
                <a:ea typeface="ＭＳ Ｐゴシック"/>
              </a:rPr>
              <a:t>They do not scale well: time complexity of at least O(</a:t>
            </a:r>
            <a:r>
              <a:rPr b="0" i="1" lang="en-US" sz="2800" spc="-1" strike="noStrike">
                <a:solidFill>
                  <a:srgbClr val="000000"/>
                </a:solidFill>
                <a:latin typeface="Arial"/>
                <a:ea typeface="ＭＳ Ｐゴシック"/>
              </a:rPr>
              <a:t>n</a:t>
            </a:r>
            <a:r>
              <a:rPr b="0" lang="en-US" sz="2800" spc="-1" strike="noStrike" baseline="30000">
                <a:solidFill>
                  <a:srgbClr val="000000"/>
                </a:solidFill>
                <a:latin typeface="Arial"/>
                <a:ea typeface="ＭＳ Ｐゴシック"/>
              </a:rPr>
              <a:t>2</a:t>
            </a:r>
            <a:r>
              <a:rPr b="0" lang="en-US" sz="2800" spc="-1" strike="noStrike">
                <a:solidFill>
                  <a:srgbClr val="000000"/>
                </a:solidFill>
                <a:latin typeface="Arial"/>
                <a:ea typeface="ＭＳ Ｐゴシック"/>
              </a:rPr>
              <a:t>), where </a:t>
            </a:r>
            <a:r>
              <a:rPr b="0" i="1" lang="en-US" sz="2800" spc="-1" strike="noStrike">
                <a:solidFill>
                  <a:srgbClr val="000000"/>
                </a:solidFill>
                <a:latin typeface="Arial"/>
                <a:ea typeface="ＭＳ Ｐゴシック"/>
              </a:rPr>
              <a:t>n</a:t>
            </a:r>
            <a:r>
              <a:rPr b="0" lang="en-US" sz="2800" spc="-1" strike="noStrike">
                <a:solidFill>
                  <a:srgbClr val="000000"/>
                </a:solidFill>
                <a:latin typeface="Arial"/>
                <a:ea typeface="ＭＳ Ｐゴシック"/>
              </a:rPr>
              <a:t> is the number of total objects</a:t>
            </a:r>
            <a:endParaRPr b="0" lang="en-GB" sz="2800" spc="-1" strike="noStrike">
              <a:solidFill>
                <a:srgbClr val="000000"/>
              </a:solidFill>
              <a:latin typeface="Arial"/>
            </a:endParaRPr>
          </a:p>
          <a:p>
            <a:pPr marL="743040" indent="-743040">
              <a:lnSpc>
                <a:spcPct val="100000"/>
              </a:lnSpc>
              <a:buClr>
                <a:srgbClr val="000000"/>
              </a:buClr>
              <a:buFont typeface="Wingdings" charset="2"/>
              <a:buChar char=""/>
              <a:tabLst>
                <a:tab algn="l" pos="0"/>
              </a:tabLst>
            </a:pPr>
            <a:r>
              <a:rPr b="0" lang="en-US" sz="2800" spc="-1" strike="noStrike">
                <a:solidFill>
                  <a:srgbClr val="000000"/>
                </a:solidFill>
                <a:latin typeface="Arial"/>
                <a:ea typeface="ＭＳ Ｐゴシック"/>
              </a:rPr>
              <a:t>Like any heuristic search algorithms, local optima are a problem</a:t>
            </a:r>
            <a:endParaRPr b="0" lang="en-GB" sz="2800" spc="-1" strike="noStrike">
              <a:solidFill>
                <a:srgbClr val="000000"/>
              </a:solidFill>
              <a:latin typeface="Arial"/>
            </a:endParaRPr>
          </a:p>
          <a:p>
            <a:pPr marL="743040" indent="-743040">
              <a:lnSpc>
                <a:spcPct val="100000"/>
              </a:lnSpc>
              <a:buClr>
                <a:srgbClr val="000000"/>
              </a:buClr>
              <a:buFont typeface="Wingdings" charset="2"/>
              <a:buChar char=""/>
              <a:tabLst>
                <a:tab algn="l" pos="0"/>
              </a:tabLst>
            </a:pPr>
            <a:r>
              <a:rPr b="0" lang="en-US" sz="2800" spc="-1" strike="noStrike">
                <a:solidFill>
                  <a:srgbClr val="000000"/>
                </a:solidFill>
                <a:latin typeface="Arial"/>
                <a:ea typeface="ＭＳ Ｐゴシック"/>
              </a:rPr>
              <a:t>Interpretation of results is (very) subjective </a:t>
            </a:r>
            <a:endParaRPr b="0" lang="en-GB" sz="2800" spc="-1" strike="noStrike">
              <a:solidFill>
                <a:srgbClr val="000000"/>
              </a:solidFill>
              <a:latin typeface="Arial"/>
            </a:endParaRPr>
          </a:p>
        </p:txBody>
      </p:sp>
      <p:sp>
        <p:nvSpPr>
          <p:cNvPr id="1321" name="TextBox 2"/>
          <p:cNvSpPr/>
          <p:nvPr/>
        </p:nvSpPr>
        <p:spPr>
          <a:xfrm>
            <a:off x="4867200" y="3160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22" name="Rectangle 2"/>
          <p:cNvSpPr/>
          <p:nvPr/>
        </p:nvSpPr>
        <p:spPr>
          <a:xfrm>
            <a:off x="685800" y="914400"/>
            <a:ext cx="7772040" cy="1066320"/>
          </a:xfrm>
          <a:prstGeom prst="rect">
            <a:avLst/>
          </a:prstGeom>
          <a:noFill/>
          <a:ln w="9525">
            <a:noFill/>
          </a:ln>
        </p:spPr>
        <p:style>
          <a:lnRef idx="0"/>
          <a:fillRef idx="0"/>
          <a:effectRef idx="0"/>
          <a:fontRef idx="minor"/>
        </p:style>
        <p:txBody>
          <a:bodyPr lIns="92160" rIns="92160" tIns="46080" bIns="46080" anchor="ctr">
            <a:noAutofit/>
          </a:bodyPr>
          <a:p>
            <a:pPr>
              <a:lnSpc>
                <a:spcPct val="100000"/>
              </a:lnSpc>
            </a:pPr>
            <a:r>
              <a:rPr b="0" lang="en-US" sz="4400" spc="-1" strike="noStrike">
                <a:solidFill>
                  <a:srgbClr val="1f497d"/>
                </a:solidFill>
                <a:latin typeface="Arial"/>
                <a:ea typeface="ＭＳ Ｐゴシック"/>
              </a:rPr>
              <a:t>Partitional Clustering</a:t>
            </a:r>
            <a:endParaRPr b="0" lang="en-GB" sz="4400" spc="-1" strike="noStrike">
              <a:solidFill>
                <a:srgbClr val="000000"/>
              </a:solidFill>
              <a:latin typeface="Arial"/>
            </a:endParaRPr>
          </a:p>
        </p:txBody>
      </p:sp>
      <p:sp>
        <p:nvSpPr>
          <p:cNvPr id="1323" name="Rectangle 3"/>
          <p:cNvSpPr/>
          <p:nvPr/>
        </p:nvSpPr>
        <p:spPr>
          <a:xfrm>
            <a:off x="228600" y="1981080"/>
            <a:ext cx="8457840" cy="2472840"/>
          </a:xfrm>
          <a:prstGeom prst="rect">
            <a:avLst/>
          </a:prstGeom>
          <a:noFill/>
          <a:ln w="0">
            <a:noFill/>
          </a:ln>
        </p:spPr>
        <p:style>
          <a:lnRef idx="0"/>
          <a:fillRef idx="0"/>
          <a:effectRef idx="0"/>
          <a:fontRef idx="minor"/>
        </p:style>
        <p:txBody>
          <a:bodyPr lIns="90000" rIns="90000" tIns="45000" bIns="45000" anchor="t">
            <a:noAutofit/>
          </a:bodyPr>
          <a:p>
            <a:pPr marL="343080" indent="-343080">
              <a:lnSpc>
                <a:spcPct val="100000"/>
              </a:lnSpc>
              <a:spcBef>
                <a:spcPts val="641"/>
              </a:spcBef>
              <a:buClr>
                <a:srgbClr val="000000"/>
              </a:buClr>
              <a:buFont typeface="Symbol" charset="2"/>
              <a:buChar char=""/>
            </a:pPr>
            <a:r>
              <a:rPr b="0" lang="en-US" sz="3200" spc="-1" strike="noStrike">
                <a:solidFill>
                  <a:srgbClr val="000000"/>
                </a:solidFill>
                <a:latin typeface="Arial"/>
                <a:ea typeface="ＭＳ Ｐゴシック"/>
              </a:rPr>
              <a:t>Nonhierarchical, each instance is placed in exactly one of K non-overlapping clusters.</a:t>
            </a:r>
            <a:endParaRPr b="0" lang="en-GB" sz="3200" spc="-1" strike="noStrike">
              <a:solidFill>
                <a:srgbClr val="000000"/>
              </a:solidFill>
              <a:latin typeface="Arial"/>
            </a:endParaRPr>
          </a:p>
          <a:p>
            <a:pPr marL="343080" indent="-343080">
              <a:lnSpc>
                <a:spcPct val="100000"/>
              </a:lnSpc>
              <a:spcBef>
                <a:spcPts val="641"/>
              </a:spcBef>
              <a:buClr>
                <a:srgbClr val="000000"/>
              </a:buClr>
              <a:buFont typeface="Symbol" charset="2"/>
              <a:buChar char=""/>
            </a:pPr>
            <a:r>
              <a:rPr b="0" lang="en-US" sz="3200" spc="-1" strike="noStrike">
                <a:solidFill>
                  <a:srgbClr val="000000"/>
                </a:solidFill>
                <a:latin typeface="Arial"/>
                <a:ea typeface="ＭＳ Ｐゴシック"/>
              </a:rPr>
              <a:t>Since only one set of clusters is output, the user normally has to input the desired number of clusters K.</a:t>
            </a:r>
            <a:endParaRPr b="0" lang="en-GB" sz="3200" spc="-1" strike="noStrike">
              <a:solidFill>
                <a:srgbClr val="000000"/>
              </a:solidFill>
              <a:latin typeface="Arial"/>
            </a:endParaRPr>
          </a:p>
        </p:txBody>
      </p:sp>
      <p:grpSp>
        <p:nvGrpSpPr>
          <p:cNvPr id="1324" name="Group 4"/>
          <p:cNvGrpSpPr/>
          <p:nvPr/>
        </p:nvGrpSpPr>
        <p:grpSpPr>
          <a:xfrm>
            <a:off x="152280" y="5334120"/>
            <a:ext cx="5028840" cy="1103040"/>
            <a:chOff x="152280" y="5334120"/>
            <a:chExt cx="5028840" cy="1103040"/>
          </a:xfrm>
        </p:grpSpPr>
        <p:pic>
          <p:nvPicPr>
            <p:cNvPr id="1325" name="Picture 5" descr="Edna Krabappel"/>
            <p:cNvPicPr/>
            <p:nvPr/>
          </p:nvPicPr>
          <p:blipFill>
            <a:blip r:embed="rId1"/>
            <a:stretch/>
          </p:blipFill>
          <p:spPr>
            <a:xfrm>
              <a:off x="302400" y="5448960"/>
              <a:ext cx="447480" cy="864720"/>
            </a:xfrm>
            <a:prstGeom prst="rect">
              <a:avLst/>
            </a:prstGeom>
            <a:ln w="0">
              <a:noFill/>
            </a:ln>
          </p:spPr>
        </p:pic>
        <p:pic>
          <p:nvPicPr>
            <p:cNvPr id="1326" name="Picture 6" descr="Principal Seymour  Skinner"/>
            <p:cNvPicPr/>
            <p:nvPr/>
          </p:nvPicPr>
          <p:blipFill>
            <a:blip r:embed="rId2"/>
            <a:stretch/>
          </p:blipFill>
          <p:spPr>
            <a:xfrm>
              <a:off x="2543040" y="5479200"/>
              <a:ext cx="448560" cy="861840"/>
            </a:xfrm>
            <a:prstGeom prst="rect">
              <a:avLst/>
            </a:prstGeom>
            <a:ln w="0">
              <a:noFill/>
            </a:ln>
          </p:spPr>
        </p:pic>
        <p:sp>
          <p:nvSpPr>
            <p:cNvPr id="1327" name="Rectangle 7"/>
            <p:cNvSpPr/>
            <p:nvPr/>
          </p:nvSpPr>
          <p:spPr>
            <a:xfrm>
              <a:off x="152280" y="5898600"/>
              <a:ext cx="5028840" cy="360"/>
            </a:xfrm>
            <a:prstGeom prst="rect">
              <a:avLst/>
            </a:prstGeom>
            <a:noFill/>
            <a:ln w="0">
              <a:noFill/>
            </a:ln>
          </p:spPr>
          <p:style>
            <a:lnRef idx="0"/>
            <a:fillRef idx="0"/>
            <a:effectRef idx="0"/>
            <a:fontRef idx="minor"/>
          </p:style>
          <p:txBody>
            <a:bodyPr lIns="90000" rIns="90000" tIns="-44280" bIns="-44280" anchor="t">
              <a:spAutoFit/>
            </a:bodyPr>
            <a:p>
              <a:pPr>
                <a:lnSpc>
                  <a:spcPct val="100000"/>
                </a:lnSpc>
              </a:pPr>
              <a:endParaRPr b="0" lang="en-US" sz="2400" spc="-1" strike="noStrike">
                <a:solidFill>
                  <a:srgbClr val="000000"/>
                </a:solidFill>
                <a:latin typeface="Arial"/>
                <a:ea typeface="ＭＳ Ｐゴシック"/>
              </a:endParaRPr>
            </a:p>
          </p:txBody>
        </p:sp>
        <p:pic>
          <p:nvPicPr>
            <p:cNvPr id="1328" name="Picture 8" descr="Groundskeeper Willie"/>
            <p:cNvPicPr/>
            <p:nvPr/>
          </p:nvPicPr>
          <p:blipFill>
            <a:blip r:embed="rId3"/>
            <a:stretch/>
          </p:blipFill>
          <p:spPr>
            <a:xfrm>
              <a:off x="3555000" y="5551200"/>
              <a:ext cx="496440" cy="677520"/>
            </a:xfrm>
            <a:prstGeom prst="rect">
              <a:avLst/>
            </a:prstGeom>
            <a:ln w="0">
              <a:noFill/>
            </a:ln>
          </p:spPr>
        </p:pic>
        <p:pic>
          <p:nvPicPr>
            <p:cNvPr id="1329" name="Picture 9" descr=""/>
            <p:cNvPicPr/>
            <p:nvPr/>
          </p:nvPicPr>
          <p:blipFill>
            <a:blip r:embed="rId4"/>
            <a:stretch/>
          </p:blipFill>
          <p:spPr>
            <a:xfrm>
              <a:off x="1429920" y="5508000"/>
              <a:ext cx="554040" cy="736920"/>
            </a:xfrm>
            <a:prstGeom prst="rect">
              <a:avLst/>
            </a:prstGeom>
            <a:ln w="0">
              <a:noFill/>
            </a:ln>
          </p:spPr>
        </p:pic>
        <p:pic>
          <p:nvPicPr>
            <p:cNvPr id="1330" name="Picture 10" descr=""/>
            <p:cNvPicPr/>
            <p:nvPr/>
          </p:nvPicPr>
          <p:blipFill>
            <a:blip r:embed="rId5"/>
            <a:stretch/>
          </p:blipFill>
          <p:spPr>
            <a:xfrm>
              <a:off x="4482360" y="5420520"/>
              <a:ext cx="506160" cy="817200"/>
            </a:xfrm>
            <a:prstGeom prst="rect">
              <a:avLst/>
            </a:prstGeom>
            <a:ln w="0">
              <a:noFill/>
            </a:ln>
          </p:spPr>
        </p:pic>
        <p:pic>
          <p:nvPicPr>
            <p:cNvPr id="1331" name="Picture 11" descr=""/>
            <p:cNvPicPr/>
            <p:nvPr/>
          </p:nvPicPr>
          <p:blipFill>
            <a:blip r:embed="rId6"/>
            <a:stretch/>
          </p:blipFill>
          <p:spPr>
            <a:xfrm>
              <a:off x="831600" y="5461920"/>
              <a:ext cx="516600" cy="799200"/>
            </a:xfrm>
            <a:prstGeom prst="rect">
              <a:avLst/>
            </a:prstGeom>
            <a:ln w="0">
              <a:noFill/>
            </a:ln>
          </p:spPr>
        </p:pic>
        <p:pic>
          <p:nvPicPr>
            <p:cNvPr id="1332" name="Picture 12" descr=""/>
            <p:cNvPicPr/>
            <p:nvPr/>
          </p:nvPicPr>
          <p:blipFill>
            <a:blip r:embed="rId7"/>
            <a:stretch/>
          </p:blipFill>
          <p:spPr>
            <a:xfrm>
              <a:off x="2065320" y="5683680"/>
              <a:ext cx="396000" cy="584640"/>
            </a:xfrm>
            <a:prstGeom prst="rect">
              <a:avLst/>
            </a:prstGeom>
            <a:ln w="0">
              <a:noFill/>
            </a:ln>
          </p:spPr>
        </p:pic>
        <p:pic>
          <p:nvPicPr>
            <p:cNvPr id="1333" name="Picture 13" descr=""/>
            <p:cNvPicPr/>
            <p:nvPr/>
          </p:nvPicPr>
          <p:blipFill>
            <a:blip r:embed="rId8"/>
            <a:stretch/>
          </p:blipFill>
          <p:spPr>
            <a:xfrm>
              <a:off x="4132800" y="5688360"/>
              <a:ext cx="266760" cy="542160"/>
            </a:xfrm>
            <a:prstGeom prst="rect">
              <a:avLst/>
            </a:prstGeom>
            <a:ln w="0">
              <a:noFill/>
            </a:ln>
          </p:spPr>
        </p:pic>
        <p:pic>
          <p:nvPicPr>
            <p:cNvPr id="1334" name="Picture 14" descr="C:\Documents and Settings\eamonn\Desktop\bios_family_marge.gif"/>
            <p:cNvPicPr/>
            <p:nvPr/>
          </p:nvPicPr>
          <p:blipFill>
            <a:blip r:embed="rId9"/>
            <a:stretch/>
          </p:blipFill>
          <p:spPr>
            <a:xfrm>
              <a:off x="3072960" y="5334120"/>
              <a:ext cx="400320" cy="1103040"/>
            </a:xfrm>
            <a:prstGeom prst="rect">
              <a:avLst/>
            </a:prstGeom>
            <a:ln w="0">
              <a:noFill/>
            </a:ln>
          </p:spPr>
        </p:pic>
      </p:grpSp>
      <p:grpSp>
        <p:nvGrpSpPr>
          <p:cNvPr id="1335" name="Group 15"/>
          <p:cNvGrpSpPr/>
          <p:nvPr/>
        </p:nvGrpSpPr>
        <p:grpSpPr>
          <a:xfrm>
            <a:off x="6400800" y="5105520"/>
            <a:ext cx="2530080" cy="1487160"/>
            <a:chOff x="6400800" y="5105520"/>
            <a:chExt cx="2530080" cy="1487160"/>
          </a:xfrm>
        </p:grpSpPr>
        <p:grpSp>
          <p:nvGrpSpPr>
            <p:cNvPr id="1336" name="Group 16"/>
            <p:cNvGrpSpPr/>
            <p:nvPr/>
          </p:nvGrpSpPr>
          <p:grpSpPr>
            <a:xfrm>
              <a:off x="6400800" y="5105520"/>
              <a:ext cx="2530080" cy="1487160"/>
              <a:chOff x="6400800" y="5105520"/>
              <a:chExt cx="2530080" cy="1487160"/>
            </a:xfrm>
          </p:grpSpPr>
          <p:sp>
            <p:nvSpPr>
              <p:cNvPr id="1337" name="Rectangle 17"/>
              <p:cNvSpPr/>
              <p:nvPr/>
            </p:nvSpPr>
            <p:spPr>
              <a:xfrm>
                <a:off x="6400800" y="5105520"/>
                <a:ext cx="1195200" cy="1487160"/>
              </a:xfrm>
              <a:prstGeom prst="rect">
                <a:avLst/>
              </a:prstGeom>
              <a:solidFill>
                <a:schemeClr val="bg1"/>
              </a:solidFill>
              <a:ln w="1587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338" name="Rectangle 18"/>
              <p:cNvSpPr/>
              <p:nvPr/>
            </p:nvSpPr>
            <p:spPr>
              <a:xfrm>
                <a:off x="7735680" y="5105520"/>
                <a:ext cx="1195200" cy="1487160"/>
              </a:xfrm>
              <a:prstGeom prst="rect">
                <a:avLst/>
              </a:prstGeom>
              <a:solidFill>
                <a:schemeClr val="bg1"/>
              </a:solidFill>
              <a:ln w="1587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grpSp>
        <p:pic>
          <p:nvPicPr>
            <p:cNvPr id="1339" name="Picture 19" descr="Edna Krabappel"/>
            <p:cNvPicPr/>
            <p:nvPr/>
          </p:nvPicPr>
          <p:blipFill>
            <a:blip r:embed="rId10"/>
            <a:stretch/>
          </p:blipFill>
          <p:spPr>
            <a:xfrm>
              <a:off x="6919920" y="5189400"/>
              <a:ext cx="335160" cy="726480"/>
            </a:xfrm>
            <a:prstGeom prst="rect">
              <a:avLst/>
            </a:prstGeom>
            <a:ln w="0">
              <a:noFill/>
            </a:ln>
          </p:spPr>
        </p:pic>
        <p:pic>
          <p:nvPicPr>
            <p:cNvPr id="1340" name="Picture 20" descr="Principal Seymour  Skinner"/>
            <p:cNvPicPr/>
            <p:nvPr/>
          </p:nvPicPr>
          <p:blipFill>
            <a:blip r:embed="rId11"/>
            <a:stretch/>
          </p:blipFill>
          <p:spPr>
            <a:xfrm>
              <a:off x="8559720" y="5852160"/>
              <a:ext cx="335160" cy="722520"/>
            </a:xfrm>
            <a:prstGeom prst="rect">
              <a:avLst/>
            </a:prstGeom>
            <a:ln w="0">
              <a:noFill/>
            </a:ln>
          </p:spPr>
        </p:pic>
        <p:pic>
          <p:nvPicPr>
            <p:cNvPr id="1341" name="Picture 21" descr="Groundskeeper Willie"/>
            <p:cNvPicPr/>
            <p:nvPr/>
          </p:nvPicPr>
          <p:blipFill>
            <a:blip r:embed="rId12"/>
            <a:stretch/>
          </p:blipFill>
          <p:spPr>
            <a:xfrm>
              <a:off x="8156520" y="5946120"/>
              <a:ext cx="371160" cy="568800"/>
            </a:xfrm>
            <a:prstGeom prst="rect">
              <a:avLst/>
            </a:prstGeom>
            <a:ln w="0">
              <a:noFill/>
            </a:ln>
          </p:spPr>
        </p:pic>
        <p:pic>
          <p:nvPicPr>
            <p:cNvPr id="1342" name="Picture 22" descr=""/>
            <p:cNvPicPr/>
            <p:nvPr/>
          </p:nvPicPr>
          <p:blipFill>
            <a:blip r:embed="rId13"/>
            <a:stretch/>
          </p:blipFill>
          <p:spPr>
            <a:xfrm>
              <a:off x="8056440" y="5127480"/>
              <a:ext cx="415080" cy="616680"/>
            </a:xfrm>
            <a:prstGeom prst="rect">
              <a:avLst/>
            </a:prstGeom>
            <a:ln w="0">
              <a:noFill/>
            </a:ln>
          </p:spPr>
        </p:pic>
        <p:pic>
          <p:nvPicPr>
            <p:cNvPr id="1343" name="Picture 23" descr=""/>
            <p:cNvPicPr/>
            <p:nvPr/>
          </p:nvPicPr>
          <p:blipFill>
            <a:blip r:embed="rId14"/>
            <a:stretch/>
          </p:blipFill>
          <p:spPr>
            <a:xfrm>
              <a:off x="8514000" y="5141160"/>
              <a:ext cx="379080" cy="682560"/>
            </a:xfrm>
            <a:prstGeom prst="rect">
              <a:avLst/>
            </a:prstGeom>
            <a:ln w="0">
              <a:noFill/>
            </a:ln>
          </p:spPr>
        </p:pic>
        <p:pic>
          <p:nvPicPr>
            <p:cNvPr id="1344" name="Picture 24" descr=""/>
            <p:cNvPicPr/>
            <p:nvPr/>
          </p:nvPicPr>
          <p:blipFill>
            <a:blip r:embed="rId15"/>
            <a:stretch/>
          </p:blipFill>
          <p:spPr>
            <a:xfrm>
              <a:off x="7752960" y="5904000"/>
              <a:ext cx="389160" cy="670680"/>
            </a:xfrm>
            <a:prstGeom prst="rect">
              <a:avLst/>
            </a:prstGeom>
            <a:ln w="0">
              <a:noFill/>
            </a:ln>
          </p:spPr>
        </p:pic>
        <p:pic>
          <p:nvPicPr>
            <p:cNvPr id="1345" name="Picture 25" descr=""/>
            <p:cNvPicPr/>
            <p:nvPr/>
          </p:nvPicPr>
          <p:blipFill>
            <a:blip r:embed="rId16"/>
            <a:stretch/>
          </p:blipFill>
          <p:spPr>
            <a:xfrm>
              <a:off x="7808760" y="5326920"/>
              <a:ext cx="297360" cy="490680"/>
            </a:xfrm>
            <a:prstGeom prst="rect">
              <a:avLst/>
            </a:prstGeom>
            <a:ln w="0">
              <a:noFill/>
            </a:ln>
          </p:spPr>
        </p:pic>
        <p:pic>
          <p:nvPicPr>
            <p:cNvPr id="1346" name="Picture 26" descr=""/>
            <p:cNvPicPr/>
            <p:nvPr/>
          </p:nvPicPr>
          <p:blipFill>
            <a:blip r:embed="rId17"/>
            <a:stretch/>
          </p:blipFill>
          <p:spPr>
            <a:xfrm>
              <a:off x="6822360" y="6035760"/>
              <a:ext cx="201240" cy="452880"/>
            </a:xfrm>
            <a:prstGeom prst="rect">
              <a:avLst/>
            </a:prstGeom>
            <a:ln w="0">
              <a:noFill/>
            </a:ln>
          </p:spPr>
        </p:pic>
        <p:pic>
          <p:nvPicPr>
            <p:cNvPr id="1347" name="Picture 27" descr="C:\Documents and Settings\eamonn\Desktop\bios_family_marge.gif"/>
            <p:cNvPicPr/>
            <p:nvPr/>
          </p:nvPicPr>
          <p:blipFill>
            <a:blip r:embed="rId18"/>
            <a:stretch/>
          </p:blipFill>
          <p:spPr>
            <a:xfrm>
              <a:off x="6466680" y="5153400"/>
              <a:ext cx="301320" cy="924120"/>
            </a:xfrm>
            <a:prstGeom prst="rect">
              <a:avLst/>
            </a:prstGeom>
            <a:ln w="0">
              <a:noFill/>
            </a:ln>
          </p:spPr>
        </p:pic>
      </p:grpSp>
      <p:sp>
        <p:nvSpPr>
          <p:cNvPr id="1348" name="AutoShape 28"/>
          <p:cNvSpPr/>
          <p:nvPr/>
        </p:nvSpPr>
        <p:spPr>
          <a:xfrm>
            <a:off x="5410080" y="5562720"/>
            <a:ext cx="533160" cy="456840"/>
          </a:xfrm>
          <a:prstGeom prst="rightArrow">
            <a:avLst>
              <a:gd name="adj1" fmla="val 50000"/>
              <a:gd name="adj2" fmla="val 29167"/>
            </a:avLst>
          </a:prstGeom>
          <a:solidFill>
            <a:srgbClr val="ff9900"/>
          </a:solidFill>
          <a:ln w="0">
            <a:solidFill>
              <a:srgbClr val="000000"/>
            </a:solidFill>
          </a:ln>
          <a:effectLst>
            <a:outerShdw algn="ctr" blurRad="63360" dir="8100000" dist="107423" rotWithShape="0">
              <a:srgbClr val="000000">
                <a:alpha val="75000"/>
              </a:srgbClr>
            </a:outerShdw>
          </a:effectLst>
        </p:spPr>
        <p:style>
          <a:lnRef idx="0"/>
          <a:fillRef idx="0"/>
          <a:effectRef idx="0"/>
          <a:fontRef idx="minor"/>
        </p:style>
        <p:txBody>
          <a:bodyPr wrap="none" lIns="90000" rIns="90000" tIns="45000" bIns="45000" anchor="ctr">
            <a:noAutofit/>
          </a:bodyPr>
          <a:p>
            <a:pPr>
              <a:lnSpc>
                <a:spcPct val="100000"/>
              </a:lnSpc>
            </a:pPr>
            <a:endParaRPr b="0" lang="en-US" sz="1800" spc="-1" strike="noStrike">
              <a:solidFill>
                <a:srgbClr val="000000"/>
              </a:solidFill>
              <a:latin typeface="Arial"/>
              <a:ea typeface="ＭＳ Ｐゴシック"/>
            </a:endParaRPr>
          </a:p>
        </p:txBody>
      </p:sp>
      <p:sp>
        <p:nvSpPr>
          <p:cNvPr id="1349" name="TextBox 28"/>
          <p:cNvSpPr/>
          <p:nvPr/>
        </p:nvSpPr>
        <p:spPr>
          <a:xfrm>
            <a:off x="4867200" y="3160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50" name="Rectangle 2"/>
          <p:cNvSpPr/>
          <p:nvPr/>
        </p:nvSpPr>
        <p:spPr>
          <a:xfrm>
            <a:off x="380880" y="422280"/>
            <a:ext cx="3841560" cy="1218960"/>
          </a:xfrm>
          <a:prstGeom prst="rect">
            <a:avLst/>
          </a:prstGeom>
          <a:noFill/>
          <a:ln w="9525">
            <a:noFill/>
          </a:ln>
        </p:spPr>
        <p:style>
          <a:lnRef idx="0"/>
          <a:fillRef idx="0"/>
          <a:effectRef idx="0"/>
          <a:fontRef idx="minor"/>
        </p:style>
        <p:txBody>
          <a:bodyPr lIns="92160" rIns="92160" tIns="46080" bIns="46080" anchor="ctr">
            <a:noAutofit/>
          </a:bodyPr>
          <a:p>
            <a:pPr>
              <a:lnSpc>
                <a:spcPct val="100000"/>
              </a:lnSpc>
            </a:pPr>
            <a:r>
              <a:rPr b="0" lang="en-US" sz="4400" spc="-1" strike="noStrike">
                <a:solidFill>
                  <a:srgbClr val="1f497d"/>
                </a:solidFill>
                <a:latin typeface="Arial"/>
                <a:ea typeface="ＭＳ Ｐゴシック"/>
              </a:rPr>
              <a:t>Squared Error</a:t>
            </a:r>
            <a:endParaRPr b="0" lang="en-GB" sz="4400" spc="-1" strike="noStrike">
              <a:solidFill>
                <a:srgbClr val="000000"/>
              </a:solidFill>
              <a:latin typeface="Arial"/>
            </a:endParaRPr>
          </a:p>
        </p:txBody>
      </p:sp>
      <p:sp>
        <p:nvSpPr>
          <p:cNvPr id="1351" name="Rectangle 3"/>
          <p:cNvSpPr/>
          <p:nvPr/>
        </p:nvSpPr>
        <p:spPr>
          <a:xfrm>
            <a:off x="685800" y="1641600"/>
            <a:ext cx="7772040" cy="4454280"/>
          </a:xfrm>
          <a:prstGeom prst="rect">
            <a:avLst/>
          </a:prstGeom>
          <a:noFill/>
          <a:ln w="0">
            <a:noFill/>
          </a:ln>
        </p:spPr>
        <p:style>
          <a:lnRef idx="0"/>
          <a:fillRef idx="0"/>
          <a:effectRef idx="0"/>
          <a:fontRef idx="minor"/>
        </p:style>
        <p:txBody>
          <a:bodyPr lIns="90000" rIns="90000" tIns="45000" bIns="45000" anchor="t">
            <a:noAutofit/>
          </a:bodyPr>
          <a:p>
            <a:pPr marL="343080" indent="-343080">
              <a:lnSpc>
                <a:spcPct val="100000"/>
              </a:lnSpc>
              <a:spcBef>
                <a:spcPts val="641"/>
              </a:spcBef>
              <a:tabLst>
                <a:tab algn="l" pos="0"/>
              </a:tabLst>
            </a:pPr>
            <a:endParaRPr b="0" lang="en-US" sz="3200" spc="-1" strike="noStrike">
              <a:solidFill>
                <a:srgbClr val="000000"/>
              </a:solidFill>
              <a:latin typeface="Arial"/>
              <a:ea typeface="ＭＳ Ｐゴシック"/>
            </a:endParaRPr>
          </a:p>
        </p:txBody>
      </p:sp>
      <p:pic>
        <p:nvPicPr>
          <p:cNvPr id="1352" name="Picture 4" descr="C:\Documents and Settings\Administrator\Desktop\dum.gif"/>
          <p:cNvPicPr/>
          <p:nvPr/>
        </p:nvPicPr>
        <p:blipFill>
          <a:blip r:embed="rId1"/>
          <a:stretch/>
        </p:blipFill>
        <p:spPr>
          <a:xfrm>
            <a:off x="152280" y="2057400"/>
            <a:ext cx="4295520" cy="2809440"/>
          </a:xfrm>
          <a:prstGeom prst="rect">
            <a:avLst/>
          </a:prstGeom>
          <a:ln w="0">
            <a:noFill/>
          </a:ln>
        </p:spPr>
      </p:pic>
      <p:grpSp>
        <p:nvGrpSpPr>
          <p:cNvPr id="1353" name="Group 5"/>
          <p:cNvGrpSpPr/>
          <p:nvPr/>
        </p:nvGrpSpPr>
        <p:grpSpPr>
          <a:xfrm>
            <a:off x="4361040" y="1819440"/>
            <a:ext cx="4662000" cy="4588920"/>
            <a:chOff x="4361040" y="1819440"/>
            <a:chExt cx="4662000" cy="4588920"/>
          </a:xfrm>
        </p:grpSpPr>
        <p:sp>
          <p:nvSpPr>
            <p:cNvPr id="1354" name="Rectangle 6"/>
            <p:cNvSpPr/>
            <p:nvPr/>
          </p:nvSpPr>
          <p:spPr>
            <a:xfrm>
              <a:off x="4361040" y="1819440"/>
              <a:ext cx="4662000" cy="4559040"/>
            </a:xfrm>
            <a:prstGeom prst="rect">
              <a:avLst/>
            </a:prstGeom>
            <a:solidFill>
              <a:srgbClr val="eaeaea"/>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355" name="Rectangle 7"/>
            <p:cNvSpPr/>
            <p:nvPr/>
          </p:nvSpPr>
          <p:spPr>
            <a:xfrm>
              <a:off x="4451400" y="1886040"/>
              <a:ext cx="493920" cy="46152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56" name="Rectangle 8"/>
            <p:cNvSpPr/>
            <p:nvPr/>
          </p:nvSpPr>
          <p:spPr>
            <a:xfrm>
              <a:off x="4532400" y="1955160"/>
              <a:ext cx="252720" cy="2739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800" spc="-1" strike="noStrike">
                  <a:solidFill>
                    <a:srgbClr val="000000"/>
                  </a:solidFill>
                  <a:latin typeface="Arial"/>
                  <a:ea typeface="ＭＳ Ｐゴシック"/>
                </a:rPr>
                <a:t>10</a:t>
              </a:r>
              <a:endParaRPr b="0" lang="en-GB" sz="1800" spc="-1" strike="noStrike">
                <a:solidFill>
                  <a:srgbClr val="000000"/>
                </a:solidFill>
                <a:latin typeface="Arial"/>
              </a:endParaRPr>
            </a:p>
          </p:txBody>
        </p:sp>
        <p:grpSp>
          <p:nvGrpSpPr>
            <p:cNvPr id="1357" name="Group 9"/>
            <p:cNvGrpSpPr/>
            <p:nvPr/>
          </p:nvGrpSpPr>
          <p:grpSpPr>
            <a:xfrm>
              <a:off x="4529160" y="2117160"/>
              <a:ext cx="4476600" cy="4291200"/>
              <a:chOff x="4529160" y="2117160"/>
              <a:chExt cx="4476600" cy="4291200"/>
            </a:xfrm>
          </p:grpSpPr>
          <p:sp>
            <p:nvSpPr>
              <p:cNvPr id="1358" name="Rectangle 10"/>
              <p:cNvSpPr/>
              <p:nvPr/>
            </p:nvSpPr>
            <p:spPr>
              <a:xfrm>
                <a:off x="4911120" y="556452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59" name="Rectangle 11"/>
              <p:cNvSpPr/>
              <p:nvPr/>
            </p:nvSpPr>
            <p:spPr>
              <a:xfrm>
                <a:off x="5295600" y="556452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60" name="Rectangle 12"/>
              <p:cNvSpPr/>
              <p:nvPr/>
            </p:nvSpPr>
            <p:spPr>
              <a:xfrm>
                <a:off x="5677560" y="556452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61" name="Rectangle 13"/>
              <p:cNvSpPr/>
              <p:nvPr/>
            </p:nvSpPr>
            <p:spPr>
              <a:xfrm>
                <a:off x="6061680" y="556452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62" name="Rectangle 14"/>
              <p:cNvSpPr/>
              <p:nvPr/>
            </p:nvSpPr>
            <p:spPr>
              <a:xfrm>
                <a:off x="6444000" y="556452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63" name="Rectangle 15"/>
              <p:cNvSpPr/>
              <p:nvPr/>
            </p:nvSpPr>
            <p:spPr>
              <a:xfrm>
                <a:off x="6828120" y="556452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64" name="Rectangle 16"/>
              <p:cNvSpPr/>
              <p:nvPr/>
            </p:nvSpPr>
            <p:spPr>
              <a:xfrm>
                <a:off x="7210080" y="556452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65" name="Rectangle 17"/>
              <p:cNvSpPr/>
              <p:nvPr/>
            </p:nvSpPr>
            <p:spPr>
              <a:xfrm>
                <a:off x="7594560" y="556452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66" name="Rectangle 18"/>
              <p:cNvSpPr/>
              <p:nvPr/>
            </p:nvSpPr>
            <p:spPr>
              <a:xfrm>
                <a:off x="7976520" y="556452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67" name="Rectangle 19"/>
              <p:cNvSpPr/>
              <p:nvPr/>
            </p:nvSpPr>
            <p:spPr>
              <a:xfrm>
                <a:off x="8360640" y="556452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68" name="Rectangle 20"/>
              <p:cNvSpPr/>
              <p:nvPr/>
            </p:nvSpPr>
            <p:spPr>
              <a:xfrm>
                <a:off x="4911120" y="518256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69" name="Rectangle 21"/>
              <p:cNvSpPr/>
              <p:nvPr/>
            </p:nvSpPr>
            <p:spPr>
              <a:xfrm>
                <a:off x="5295600" y="518256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70" name="Rectangle 22"/>
              <p:cNvSpPr/>
              <p:nvPr/>
            </p:nvSpPr>
            <p:spPr>
              <a:xfrm>
                <a:off x="5677560" y="518256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71" name="Rectangle 23"/>
              <p:cNvSpPr/>
              <p:nvPr/>
            </p:nvSpPr>
            <p:spPr>
              <a:xfrm>
                <a:off x="6061680" y="518256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72" name="Rectangle 24"/>
              <p:cNvSpPr/>
              <p:nvPr/>
            </p:nvSpPr>
            <p:spPr>
              <a:xfrm>
                <a:off x="6444000" y="518256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73" name="Rectangle 25"/>
              <p:cNvSpPr/>
              <p:nvPr/>
            </p:nvSpPr>
            <p:spPr>
              <a:xfrm>
                <a:off x="6828120" y="518256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74" name="Rectangle 26"/>
              <p:cNvSpPr/>
              <p:nvPr/>
            </p:nvSpPr>
            <p:spPr>
              <a:xfrm>
                <a:off x="7210080" y="518256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75" name="Rectangle 27"/>
              <p:cNvSpPr/>
              <p:nvPr/>
            </p:nvSpPr>
            <p:spPr>
              <a:xfrm>
                <a:off x="7594560" y="518256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76" name="Rectangle 28"/>
              <p:cNvSpPr/>
              <p:nvPr/>
            </p:nvSpPr>
            <p:spPr>
              <a:xfrm>
                <a:off x="7976520" y="518256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77" name="Rectangle 29"/>
              <p:cNvSpPr/>
              <p:nvPr/>
            </p:nvSpPr>
            <p:spPr>
              <a:xfrm>
                <a:off x="8360640" y="518256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78" name="Rectangle 30"/>
              <p:cNvSpPr/>
              <p:nvPr/>
            </p:nvSpPr>
            <p:spPr>
              <a:xfrm>
                <a:off x="4911120" y="479844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79" name="Rectangle 31"/>
              <p:cNvSpPr/>
              <p:nvPr/>
            </p:nvSpPr>
            <p:spPr>
              <a:xfrm>
                <a:off x="5295600" y="479844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80" name="Rectangle 32"/>
              <p:cNvSpPr/>
              <p:nvPr/>
            </p:nvSpPr>
            <p:spPr>
              <a:xfrm>
                <a:off x="5677560" y="479844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81" name="Rectangle 33"/>
              <p:cNvSpPr/>
              <p:nvPr/>
            </p:nvSpPr>
            <p:spPr>
              <a:xfrm>
                <a:off x="6061680" y="479844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82" name="Rectangle 34"/>
              <p:cNvSpPr/>
              <p:nvPr/>
            </p:nvSpPr>
            <p:spPr>
              <a:xfrm>
                <a:off x="6444000" y="479844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83" name="Rectangle 35"/>
              <p:cNvSpPr/>
              <p:nvPr/>
            </p:nvSpPr>
            <p:spPr>
              <a:xfrm>
                <a:off x="6828120" y="479844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84" name="Rectangle 36"/>
              <p:cNvSpPr/>
              <p:nvPr/>
            </p:nvSpPr>
            <p:spPr>
              <a:xfrm>
                <a:off x="7210080" y="479844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85" name="Rectangle 37"/>
              <p:cNvSpPr/>
              <p:nvPr/>
            </p:nvSpPr>
            <p:spPr>
              <a:xfrm>
                <a:off x="7594560" y="479844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86" name="Rectangle 38"/>
              <p:cNvSpPr/>
              <p:nvPr/>
            </p:nvSpPr>
            <p:spPr>
              <a:xfrm>
                <a:off x="7976520" y="479844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87" name="Rectangle 39"/>
              <p:cNvSpPr/>
              <p:nvPr/>
            </p:nvSpPr>
            <p:spPr>
              <a:xfrm>
                <a:off x="8360640" y="479844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88" name="Rectangle 40"/>
              <p:cNvSpPr/>
              <p:nvPr/>
            </p:nvSpPr>
            <p:spPr>
              <a:xfrm>
                <a:off x="4911120" y="441612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89" name="Rectangle 41"/>
              <p:cNvSpPr/>
              <p:nvPr/>
            </p:nvSpPr>
            <p:spPr>
              <a:xfrm>
                <a:off x="5295600" y="441612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90" name="Rectangle 42"/>
              <p:cNvSpPr/>
              <p:nvPr/>
            </p:nvSpPr>
            <p:spPr>
              <a:xfrm>
                <a:off x="5677560" y="441612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91" name="Rectangle 43"/>
              <p:cNvSpPr/>
              <p:nvPr/>
            </p:nvSpPr>
            <p:spPr>
              <a:xfrm>
                <a:off x="6061680" y="441612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92" name="Rectangle 44"/>
              <p:cNvSpPr/>
              <p:nvPr/>
            </p:nvSpPr>
            <p:spPr>
              <a:xfrm>
                <a:off x="6444000" y="441612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93" name="Rectangle 45"/>
              <p:cNvSpPr/>
              <p:nvPr/>
            </p:nvSpPr>
            <p:spPr>
              <a:xfrm>
                <a:off x="6828120" y="441612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94" name="Rectangle 46"/>
              <p:cNvSpPr/>
              <p:nvPr/>
            </p:nvSpPr>
            <p:spPr>
              <a:xfrm>
                <a:off x="7210080" y="441612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95" name="Rectangle 47"/>
              <p:cNvSpPr/>
              <p:nvPr/>
            </p:nvSpPr>
            <p:spPr>
              <a:xfrm>
                <a:off x="7594560" y="441612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96" name="Rectangle 48"/>
              <p:cNvSpPr/>
              <p:nvPr/>
            </p:nvSpPr>
            <p:spPr>
              <a:xfrm>
                <a:off x="7976520" y="441612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97" name="Rectangle 49"/>
              <p:cNvSpPr/>
              <p:nvPr/>
            </p:nvSpPr>
            <p:spPr>
              <a:xfrm>
                <a:off x="8360640" y="441612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98" name="Rectangle 50"/>
              <p:cNvSpPr/>
              <p:nvPr/>
            </p:nvSpPr>
            <p:spPr>
              <a:xfrm>
                <a:off x="4911120" y="403200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399" name="Rectangle 51"/>
              <p:cNvSpPr/>
              <p:nvPr/>
            </p:nvSpPr>
            <p:spPr>
              <a:xfrm>
                <a:off x="5295600" y="403200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00" name="Rectangle 52"/>
              <p:cNvSpPr/>
              <p:nvPr/>
            </p:nvSpPr>
            <p:spPr>
              <a:xfrm>
                <a:off x="5677560" y="403200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01" name="Rectangle 53"/>
              <p:cNvSpPr/>
              <p:nvPr/>
            </p:nvSpPr>
            <p:spPr>
              <a:xfrm>
                <a:off x="6061680" y="403200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02" name="Rectangle 54"/>
              <p:cNvSpPr/>
              <p:nvPr/>
            </p:nvSpPr>
            <p:spPr>
              <a:xfrm>
                <a:off x="6444000" y="403200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03" name="Rectangle 55"/>
              <p:cNvSpPr/>
              <p:nvPr/>
            </p:nvSpPr>
            <p:spPr>
              <a:xfrm>
                <a:off x="6828120" y="403200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04" name="Rectangle 56"/>
              <p:cNvSpPr/>
              <p:nvPr/>
            </p:nvSpPr>
            <p:spPr>
              <a:xfrm>
                <a:off x="7210080" y="403200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05" name="Rectangle 57"/>
              <p:cNvSpPr/>
              <p:nvPr/>
            </p:nvSpPr>
            <p:spPr>
              <a:xfrm>
                <a:off x="7594560" y="403200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06" name="Rectangle 58"/>
              <p:cNvSpPr/>
              <p:nvPr/>
            </p:nvSpPr>
            <p:spPr>
              <a:xfrm>
                <a:off x="7976520" y="403200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07" name="Rectangle 59"/>
              <p:cNvSpPr/>
              <p:nvPr/>
            </p:nvSpPr>
            <p:spPr>
              <a:xfrm>
                <a:off x="8360640" y="403200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08" name="Rectangle 60"/>
              <p:cNvSpPr/>
              <p:nvPr/>
            </p:nvSpPr>
            <p:spPr>
              <a:xfrm>
                <a:off x="4911120" y="365004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09" name="Rectangle 61"/>
              <p:cNvSpPr/>
              <p:nvPr/>
            </p:nvSpPr>
            <p:spPr>
              <a:xfrm>
                <a:off x="5295600" y="365004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10" name="Rectangle 62"/>
              <p:cNvSpPr/>
              <p:nvPr/>
            </p:nvSpPr>
            <p:spPr>
              <a:xfrm>
                <a:off x="5677560" y="365004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11" name="Rectangle 63"/>
              <p:cNvSpPr/>
              <p:nvPr/>
            </p:nvSpPr>
            <p:spPr>
              <a:xfrm>
                <a:off x="6061680" y="365004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12" name="Rectangle 64"/>
              <p:cNvSpPr/>
              <p:nvPr/>
            </p:nvSpPr>
            <p:spPr>
              <a:xfrm>
                <a:off x="6444000" y="365004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13" name="Rectangle 65"/>
              <p:cNvSpPr/>
              <p:nvPr/>
            </p:nvSpPr>
            <p:spPr>
              <a:xfrm>
                <a:off x="6828120" y="365004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14" name="Rectangle 66"/>
              <p:cNvSpPr/>
              <p:nvPr/>
            </p:nvSpPr>
            <p:spPr>
              <a:xfrm>
                <a:off x="7210080" y="365004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15" name="Rectangle 67"/>
              <p:cNvSpPr/>
              <p:nvPr/>
            </p:nvSpPr>
            <p:spPr>
              <a:xfrm>
                <a:off x="7594560" y="365004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16" name="Rectangle 68"/>
              <p:cNvSpPr/>
              <p:nvPr/>
            </p:nvSpPr>
            <p:spPr>
              <a:xfrm>
                <a:off x="7976520" y="365004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17" name="Rectangle 69"/>
              <p:cNvSpPr/>
              <p:nvPr/>
            </p:nvSpPr>
            <p:spPr>
              <a:xfrm>
                <a:off x="8360640" y="365004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18" name="Rectangle 70"/>
              <p:cNvSpPr/>
              <p:nvPr/>
            </p:nvSpPr>
            <p:spPr>
              <a:xfrm>
                <a:off x="4911120" y="3265560"/>
                <a:ext cx="385920" cy="38592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19" name="Rectangle 71"/>
              <p:cNvSpPr/>
              <p:nvPr/>
            </p:nvSpPr>
            <p:spPr>
              <a:xfrm>
                <a:off x="5295600" y="3265560"/>
                <a:ext cx="383760" cy="38592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20" name="Rectangle 72"/>
              <p:cNvSpPr/>
              <p:nvPr/>
            </p:nvSpPr>
            <p:spPr>
              <a:xfrm>
                <a:off x="5677560" y="3265560"/>
                <a:ext cx="385920" cy="38592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21" name="Rectangle 73"/>
              <p:cNvSpPr/>
              <p:nvPr/>
            </p:nvSpPr>
            <p:spPr>
              <a:xfrm>
                <a:off x="6061680" y="3265560"/>
                <a:ext cx="383760" cy="38592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22" name="Rectangle 74"/>
              <p:cNvSpPr/>
              <p:nvPr/>
            </p:nvSpPr>
            <p:spPr>
              <a:xfrm>
                <a:off x="6444000" y="3265560"/>
                <a:ext cx="385920" cy="38592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23" name="Rectangle 75"/>
              <p:cNvSpPr/>
              <p:nvPr/>
            </p:nvSpPr>
            <p:spPr>
              <a:xfrm>
                <a:off x="6828120" y="3265560"/>
                <a:ext cx="383760" cy="38592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24" name="Rectangle 76"/>
              <p:cNvSpPr/>
              <p:nvPr/>
            </p:nvSpPr>
            <p:spPr>
              <a:xfrm>
                <a:off x="7210080" y="3265560"/>
                <a:ext cx="385920" cy="38592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25" name="Rectangle 77"/>
              <p:cNvSpPr/>
              <p:nvPr/>
            </p:nvSpPr>
            <p:spPr>
              <a:xfrm>
                <a:off x="7594560" y="3265560"/>
                <a:ext cx="383760" cy="38592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26" name="Rectangle 78"/>
              <p:cNvSpPr/>
              <p:nvPr/>
            </p:nvSpPr>
            <p:spPr>
              <a:xfrm>
                <a:off x="7976520" y="3265560"/>
                <a:ext cx="385920" cy="38592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27" name="Rectangle 79"/>
              <p:cNvSpPr/>
              <p:nvPr/>
            </p:nvSpPr>
            <p:spPr>
              <a:xfrm>
                <a:off x="8360640" y="3265560"/>
                <a:ext cx="383760" cy="38592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28" name="Rectangle 80"/>
              <p:cNvSpPr/>
              <p:nvPr/>
            </p:nvSpPr>
            <p:spPr>
              <a:xfrm>
                <a:off x="4911120" y="288360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29" name="Rectangle 81"/>
              <p:cNvSpPr/>
              <p:nvPr/>
            </p:nvSpPr>
            <p:spPr>
              <a:xfrm>
                <a:off x="5295600" y="288360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30" name="Rectangle 82"/>
              <p:cNvSpPr/>
              <p:nvPr/>
            </p:nvSpPr>
            <p:spPr>
              <a:xfrm>
                <a:off x="5677560" y="288360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31" name="Rectangle 83"/>
              <p:cNvSpPr/>
              <p:nvPr/>
            </p:nvSpPr>
            <p:spPr>
              <a:xfrm>
                <a:off x="6061680" y="288360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32" name="Rectangle 84"/>
              <p:cNvSpPr/>
              <p:nvPr/>
            </p:nvSpPr>
            <p:spPr>
              <a:xfrm>
                <a:off x="6444000" y="288360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33" name="Rectangle 85"/>
              <p:cNvSpPr/>
              <p:nvPr/>
            </p:nvSpPr>
            <p:spPr>
              <a:xfrm>
                <a:off x="6828120" y="288360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34" name="Rectangle 86"/>
              <p:cNvSpPr/>
              <p:nvPr/>
            </p:nvSpPr>
            <p:spPr>
              <a:xfrm>
                <a:off x="7210080" y="288360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35" name="Rectangle 87"/>
              <p:cNvSpPr/>
              <p:nvPr/>
            </p:nvSpPr>
            <p:spPr>
              <a:xfrm>
                <a:off x="7594560" y="288360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36" name="Rectangle 88"/>
              <p:cNvSpPr/>
              <p:nvPr/>
            </p:nvSpPr>
            <p:spPr>
              <a:xfrm>
                <a:off x="7976520" y="288360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37" name="Rectangle 89"/>
              <p:cNvSpPr/>
              <p:nvPr/>
            </p:nvSpPr>
            <p:spPr>
              <a:xfrm>
                <a:off x="8360640" y="288360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38" name="Rectangle 90"/>
              <p:cNvSpPr/>
              <p:nvPr/>
            </p:nvSpPr>
            <p:spPr>
              <a:xfrm>
                <a:off x="4911120" y="2499120"/>
                <a:ext cx="385920" cy="38592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39" name="Rectangle 91"/>
              <p:cNvSpPr/>
              <p:nvPr/>
            </p:nvSpPr>
            <p:spPr>
              <a:xfrm>
                <a:off x="5295600" y="2499120"/>
                <a:ext cx="383760" cy="38592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40" name="Rectangle 92"/>
              <p:cNvSpPr/>
              <p:nvPr/>
            </p:nvSpPr>
            <p:spPr>
              <a:xfrm>
                <a:off x="5677560" y="2499120"/>
                <a:ext cx="385920" cy="38592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41" name="Rectangle 93"/>
              <p:cNvSpPr/>
              <p:nvPr/>
            </p:nvSpPr>
            <p:spPr>
              <a:xfrm>
                <a:off x="6061680" y="2499120"/>
                <a:ext cx="383760" cy="38592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42" name="Rectangle 94"/>
              <p:cNvSpPr/>
              <p:nvPr/>
            </p:nvSpPr>
            <p:spPr>
              <a:xfrm>
                <a:off x="6444000" y="2499120"/>
                <a:ext cx="385920" cy="38592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43" name="Rectangle 95"/>
              <p:cNvSpPr/>
              <p:nvPr/>
            </p:nvSpPr>
            <p:spPr>
              <a:xfrm>
                <a:off x="6828120" y="2499120"/>
                <a:ext cx="383760" cy="38592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44" name="Rectangle 96"/>
              <p:cNvSpPr/>
              <p:nvPr/>
            </p:nvSpPr>
            <p:spPr>
              <a:xfrm>
                <a:off x="7210080" y="2499120"/>
                <a:ext cx="385920" cy="38592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45" name="Rectangle 97"/>
              <p:cNvSpPr/>
              <p:nvPr/>
            </p:nvSpPr>
            <p:spPr>
              <a:xfrm>
                <a:off x="7594560" y="2499120"/>
                <a:ext cx="383760" cy="38592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46" name="Rectangle 98"/>
              <p:cNvSpPr/>
              <p:nvPr/>
            </p:nvSpPr>
            <p:spPr>
              <a:xfrm>
                <a:off x="7976520" y="2499120"/>
                <a:ext cx="385920" cy="38592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47" name="Rectangle 99"/>
              <p:cNvSpPr/>
              <p:nvPr/>
            </p:nvSpPr>
            <p:spPr>
              <a:xfrm>
                <a:off x="8360640" y="2499120"/>
                <a:ext cx="383760" cy="38592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48" name="Rectangle 100"/>
              <p:cNvSpPr/>
              <p:nvPr/>
            </p:nvSpPr>
            <p:spPr>
              <a:xfrm>
                <a:off x="4911120" y="211716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49" name="Rectangle 101"/>
              <p:cNvSpPr/>
              <p:nvPr/>
            </p:nvSpPr>
            <p:spPr>
              <a:xfrm>
                <a:off x="5295600" y="211716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50" name="Rectangle 102"/>
              <p:cNvSpPr/>
              <p:nvPr/>
            </p:nvSpPr>
            <p:spPr>
              <a:xfrm>
                <a:off x="5677560" y="211716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51" name="Rectangle 103"/>
              <p:cNvSpPr/>
              <p:nvPr/>
            </p:nvSpPr>
            <p:spPr>
              <a:xfrm>
                <a:off x="6061680" y="211716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52" name="Rectangle 104"/>
              <p:cNvSpPr/>
              <p:nvPr/>
            </p:nvSpPr>
            <p:spPr>
              <a:xfrm>
                <a:off x="6444000" y="211716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53" name="Rectangle 105"/>
              <p:cNvSpPr/>
              <p:nvPr/>
            </p:nvSpPr>
            <p:spPr>
              <a:xfrm>
                <a:off x="6828120" y="211716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54" name="Rectangle 106"/>
              <p:cNvSpPr/>
              <p:nvPr/>
            </p:nvSpPr>
            <p:spPr>
              <a:xfrm>
                <a:off x="7210080" y="211716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55" name="Rectangle 107"/>
              <p:cNvSpPr/>
              <p:nvPr/>
            </p:nvSpPr>
            <p:spPr>
              <a:xfrm>
                <a:off x="7594560" y="211716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56" name="Rectangle 108"/>
              <p:cNvSpPr/>
              <p:nvPr/>
            </p:nvSpPr>
            <p:spPr>
              <a:xfrm>
                <a:off x="7976520" y="2117160"/>
                <a:ext cx="38592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57" name="Rectangle 109"/>
              <p:cNvSpPr/>
              <p:nvPr/>
            </p:nvSpPr>
            <p:spPr>
              <a:xfrm>
                <a:off x="8360640" y="2117160"/>
                <a:ext cx="383760" cy="383760"/>
              </a:xfrm>
              <a:prstGeom prst="rect">
                <a:avLst/>
              </a:prstGeom>
              <a:noFill/>
              <a:ln w="1588">
                <a:solidFill>
                  <a:srgbClr val="c0c0c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58" name="Rectangle 110"/>
              <p:cNvSpPr/>
              <p:nvPr/>
            </p:nvSpPr>
            <p:spPr>
              <a:xfrm>
                <a:off x="5142240" y="5949000"/>
                <a:ext cx="338400" cy="45936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59" name="Rectangle 111"/>
              <p:cNvSpPr/>
              <p:nvPr/>
            </p:nvSpPr>
            <p:spPr>
              <a:xfrm>
                <a:off x="5229360" y="6015960"/>
                <a:ext cx="126000" cy="27468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800" spc="-1" strike="noStrike">
                    <a:solidFill>
                      <a:srgbClr val="000000"/>
                    </a:solidFill>
                    <a:latin typeface="Arial"/>
                    <a:ea typeface="ＭＳ Ｐゴシック"/>
                  </a:rPr>
                  <a:t>1</a:t>
                </a:r>
                <a:endParaRPr b="0" lang="en-GB" sz="1800" spc="-1" strike="noStrike">
                  <a:solidFill>
                    <a:srgbClr val="000000"/>
                  </a:solidFill>
                  <a:latin typeface="Arial"/>
                </a:endParaRPr>
              </a:p>
            </p:txBody>
          </p:sp>
          <p:sp>
            <p:nvSpPr>
              <p:cNvPr id="1460" name="Rectangle 112"/>
              <p:cNvSpPr/>
              <p:nvPr/>
            </p:nvSpPr>
            <p:spPr>
              <a:xfrm>
                <a:off x="5524200" y="5949000"/>
                <a:ext cx="340560" cy="45936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61" name="Rectangle 113"/>
              <p:cNvSpPr/>
              <p:nvPr/>
            </p:nvSpPr>
            <p:spPr>
              <a:xfrm>
                <a:off x="5611320" y="6015960"/>
                <a:ext cx="126000" cy="27468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800" spc="-1" strike="noStrike">
                    <a:solidFill>
                      <a:srgbClr val="000000"/>
                    </a:solidFill>
                    <a:latin typeface="Arial"/>
                    <a:ea typeface="ＭＳ Ｐゴシック"/>
                  </a:rPr>
                  <a:t>2</a:t>
                </a:r>
                <a:endParaRPr b="0" lang="en-GB" sz="1800" spc="-1" strike="noStrike">
                  <a:solidFill>
                    <a:srgbClr val="000000"/>
                  </a:solidFill>
                  <a:latin typeface="Arial"/>
                </a:endParaRPr>
              </a:p>
            </p:txBody>
          </p:sp>
          <p:sp>
            <p:nvSpPr>
              <p:cNvPr id="1462" name="Rectangle 114"/>
              <p:cNvSpPr/>
              <p:nvPr/>
            </p:nvSpPr>
            <p:spPr>
              <a:xfrm>
                <a:off x="5908680" y="5949000"/>
                <a:ext cx="338400" cy="45936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63" name="Rectangle 115"/>
              <p:cNvSpPr/>
              <p:nvPr/>
            </p:nvSpPr>
            <p:spPr>
              <a:xfrm>
                <a:off x="5995440" y="6015960"/>
                <a:ext cx="126000" cy="27468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800" spc="-1" strike="noStrike">
                    <a:solidFill>
                      <a:srgbClr val="000000"/>
                    </a:solidFill>
                    <a:latin typeface="Arial"/>
                    <a:ea typeface="ＭＳ Ｐゴシック"/>
                  </a:rPr>
                  <a:t>3</a:t>
                </a:r>
                <a:endParaRPr b="0" lang="en-GB" sz="1800" spc="-1" strike="noStrike">
                  <a:solidFill>
                    <a:srgbClr val="000000"/>
                  </a:solidFill>
                  <a:latin typeface="Arial"/>
                </a:endParaRPr>
              </a:p>
            </p:txBody>
          </p:sp>
          <p:sp>
            <p:nvSpPr>
              <p:cNvPr id="1464" name="Rectangle 116"/>
              <p:cNvSpPr/>
              <p:nvPr/>
            </p:nvSpPr>
            <p:spPr>
              <a:xfrm>
                <a:off x="6290640" y="5949000"/>
                <a:ext cx="340560" cy="45936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65" name="Rectangle 117"/>
              <p:cNvSpPr/>
              <p:nvPr/>
            </p:nvSpPr>
            <p:spPr>
              <a:xfrm>
                <a:off x="6377760" y="6015960"/>
                <a:ext cx="126000" cy="27468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800" spc="-1" strike="noStrike">
                    <a:solidFill>
                      <a:srgbClr val="000000"/>
                    </a:solidFill>
                    <a:latin typeface="Arial"/>
                    <a:ea typeface="ＭＳ Ｐゴシック"/>
                  </a:rPr>
                  <a:t>4</a:t>
                </a:r>
                <a:endParaRPr b="0" lang="en-GB" sz="1800" spc="-1" strike="noStrike">
                  <a:solidFill>
                    <a:srgbClr val="000000"/>
                  </a:solidFill>
                  <a:latin typeface="Arial"/>
                </a:endParaRPr>
              </a:p>
            </p:txBody>
          </p:sp>
          <p:sp>
            <p:nvSpPr>
              <p:cNvPr id="1466" name="Rectangle 118"/>
              <p:cNvSpPr/>
              <p:nvPr/>
            </p:nvSpPr>
            <p:spPr>
              <a:xfrm>
                <a:off x="6674760" y="5949000"/>
                <a:ext cx="338400" cy="45936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67" name="Rectangle 119"/>
              <p:cNvSpPr/>
              <p:nvPr/>
            </p:nvSpPr>
            <p:spPr>
              <a:xfrm>
                <a:off x="6764040" y="6015960"/>
                <a:ext cx="126000" cy="27468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800" spc="-1" strike="noStrike">
                    <a:solidFill>
                      <a:srgbClr val="000000"/>
                    </a:solidFill>
                    <a:latin typeface="Arial"/>
                    <a:ea typeface="ＭＳ Ｐゴシック"/>
                  </a:rPr>
                  <a:t>5</a:t>
                </a:r>
                <a:endParaRPr b="0" lang="en-GB" sz="1800" spc="-1" strike="noStrike">
                  <a:solidFill>
                    <a:srgbClr val="000000"/>
                  </a:solidFill>
                  <a:latin typeface="Arial"/>
                </a:endParaRPr>
              </a:p>
            </p:txBody>
          </p:sp>
          <p:sp>
            <p:nvSpPr>
              <p:cNvPr id="1468" name="Rectangle 120"/>
              <p:cNvSpPr/>
              <p:nvPr/>
            </p:nvSpPr>
            <p:spPr>
              <a:xfrm>
                <a:off x="7057080" y="5949000"/>
                <a:ext cx="340560" cy="45936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69" name="Rectangle 121"/>
              <p:cNvSpPr/>
              <p:nvPr/>
            </p:nvSpPr>
            <p:spPr>
              <a:xfrm>
                <a:off x="7143840" y="6015960"/>
                <a:ext cx="126000" cy="27468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800" spc="-1" strike="noStrike">
                    <a:solidFill>
                      <a:srgbClr val="000000"/>
                    </a:solidFill>
                    <a:latin typeface="Arial"/>
                    <a:ea typeface="ＭＳ Ｐゴシック"/>
                  </a:rPr>
                  <a:t>6</a:t>
                </a:r>
                <a:endParaRPr b="0" lang="en-GB" sz="1800" spc="-1" strike="noStrike">
                  <a:solidFill>
                    <a:srgbClr val="000000"/>
                  </a:solidFill>
                  <a:latin typeface="Arial"/>
                </a:endParaRPr>
              </a:p>
            </p:txBody>
          </p:sp>
          <p:sp>
            <p:nvSpPr>
              <p:cNvPr id="1470" name="Rectangle 122"/>
              <p:cNvSpPr/>
              <p:nvPr/>
            </p:nvSpPr>
            <p:spPr>
              <a:xfrm>
                <a:off x="7441200" y="5949000"/>
                <a:ext cx="338400" cy="45936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71" name="Rectangle 123"/>
              <p:cNvSpPr/>
              <p:nvPr/>
            </p:nvSpPr>
            <p:spPr>
              <a:xfrm>
                <a:off x="7528320" y="6015960"/>
                <a:ext cx="126000" cy="27468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800" spc="-1" strike="noStrike">
                    <a:solidFill>
                      <a:srgbClr val="000000"/>
                    </a:solidFill>
                    <a:latin typeface="Arial"/>
                    <a:ea typeface="ＭＳ Ｐゴシック"/>
                  </a:rPr>
                  <a:t>7</a:t>
                </a:r>
                <a:endParaRPr b="0" lang="en-GB" sz="1800" spc="-1" strike="noStrike">
                  <a:solidFill>
                    <a:srgbClr val="000000"/>
                  </a:solidFill>
                  <a:latin typeface="Arial"/>
                </a:endParaRPr>
              </a:p>
            </p:txBody>
          </p:sp>
          <p:sp>
            <p:nvSpPr>
              <p:cNvPr id="1472" name="Rectangle 124"/>
              <p:cNvSpPr/>
              <p:nvPr/>
            </p:nvSpPr>
            <p:spPr>
              <a:xfrm>
                <a:off x="7823160" y="5949000"/>
                <a:ext cx="340560" cy="45936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73" name="Rectangle 125"/>
              <p:cNvSpPr/>
              <p:nvPr/>
            </p:nvSpPr>
            <p:spPr>
              <a:xfrm>
                <a:off x="7910280" y="6015960"/>
                <a:ext cx="126000" cy="27468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800" spc="-1" strike="noStrike">
                    <a:solidFill>
                      <a:srgbClr val="000000"/>
                    </a:solidFill>
                    <a:latin typeface="Arial"/>
                    <a:ea typeface="ＭＳ Ｐゴシック"/>
                  </a:rPr>
                  <a:t>8</a:t>
                </a:r>
                <a:endParaRPr b="0" lang="en-GB" sz="1800" spc="-1" strike="noStrike">
                  <a:solidFill>
                    <a:srgbClr val="000000"/>
                  </a:solidFill>
                  <a:latin typeface="Arial"/>
                </a:endParaRPr>
              </a:p>
            </p:txBody>
          </p:sp>
          <p:sp>
            <p:nvSpPr>
              <p:cNvPr id="1474" name="Rectangle 126"/>
              <p:cNvSpPr/>
              <p:nvPr/>
            </p:nvSpPr>
            <p:spPr>
              <a:xfrm>
                <a:off x="8207280" y="5949000"/>
                <a:ext cx="338400" cy="45936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75" name="Rectangle 127"/>
              <p:cNvSpPr/>
              <p:nvPr/>
            </p:nvSpPr>
            <p:spPr>
              <a:xfrm>
                <a:off x="8294400" y="6015960"/>
                <a:ext cx="126000" cy="27468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800" spc="-1" strike="noStrike">
                    <a:solidFill>
                      <a:srgbClr val="000000"/>
                    </a:solidFill>
                    <a:latin typeface="Arial"/>
                    <a:ea typeface="ＭＳ Ｐゴシック"/>
                  </a:rPr>
                  <a:t>9</a:t>
                </a:r>
                <a:endParaRPr b="0" lang="en-GB" sz="1800" spc="-1" strike="noStrike">
                  <a:solidFill>
                    <a:srgbClr val="000000"/>
                  </a:solidFill>
                  <a:latin typeface="Arial"/>
                </a:endParaRPr>
              </a:p>
            </p:txBody>
          </p:sp>
          <p:sp>
            <p:nvSpPr>
              <p:cNvPr id="1476" name="Rectangle 128"/>
              <p:cNvSpPr/>
              <p:nvPr/>
            </p:nvSpPr>
            <p:spPr>
              <a:xfrm>
                <a:off x="8514000" y="5949000"/>
                <a:ext cx="491760" cy="45936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77" name="Rectangle 129"/>
              <p:cNvSpPr/>
              <p:nvPr/>
            </p:nvSpPr>
            <p:spPr>
              <a:xfrm>
                <a:off x="8593920" y="6015960"/>
                <a:ext cx="252720" cy="27468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800" spc="-1" strike="noStrike">
                    <a:solidFill>
                      <a:srgbClr val="000000"/>
                    </a:solidFill>
                    <a:latin typeface="Arial"/>
                    <a:ea typeface="ＭＳ Ｐゴシック"/>
                  </a:rPr>
                  <a:t>10</a:t>
                </a:r>
                <a:endParaRPr b="0" lang="en-GB" sz="1800" spc="-1" strike="noStrike">
                  <a:solidFill>
                    <a:srgbClr val="000000"/>
                  </a:solidFill>
                  <a:latin typeface="Arial"/>
                </a:endParaRPr>
              </a:p>
            </p:txBody>
          </p:sp>
          <p:sp>
            <p:nvSpPr>
              <p:cNvPr id="1478" name="Rectangle 130"/>
              <p:cNvSpPr/>
              <p:nvPr/>
            </p:nvSpPr>
            <p:spPr>
              <a:xfrm>
                <a:off x="4529160" y="5335920"/>
                <a:ext cx="338400" cy="45936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79" name="Rectangle 131"/>
              <p:cNvSpPr/>
              <p:nvPr/>
            </p:nvSpPr>
            <p:spPr>
              <a:xfrm>
                <a:off x="4616280" y="5402880"/>
                <a:ext cx="126000" cy="2739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800" spc="-1" strike="noStrike">
                    <a:solidFill>
                      <a:srgbClr val="000000"/>
                    </a:solidFill>
                    <a:latin typeface="Arial"/>
                    <a:ea typeface="ＭＳ Ｐゴシック"/>
                  </a:rPr>
                  <a:t>1</a:t>
                </a:r>
                <a:endParaRPr b="0" lang="en-GB" sz="1800" spc="-1" strike="noStrike">
                  <a:solidFill>
                    <a:srgbClr val="000000"/>
                  </a:solidFill>
                  <a:latin typeface="Arial"/>
                </a:endParaRPr>
              </a:p>
            </p:txBody>
          </p:sp>
          <p:sp>
            <p:nvSpPr>
              <p:cNvPr id="1480" name="Rectangle 132"/>
              <p:cNvSpPr/>
              <p:nvPr/>
            </p:nvSpPr>
            <p:spPr>
              <a:xfrm>
                <a:off x="4529160" y="4951440"/>
                <a:ext cx="338400" cy="46152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81" name="Rectangle 133"/>
              <p:cNvSpPr/>
              <p:nvPr/>
            </p:nvSpPr>
            <p:spPr>
              <a:xfrm>
                <a:off x="4616280" y="5018400"/>
                <a:ext cx="126000" cy="2739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800" spc="-1" strike="noStrike">
                    <a:solidFill>
                      <a:srgbClr val="000000"/>
                    </a:solidFill>
                    <a:latin typeface="Arial"/>
                    <a:ea typeface="ＭＳ Ｐゴシック"/>
                  </a:rPr>
                  <a:t>2</a:t>
                </a:r>
                <a:endParaRPr b="0" lang="en-GB" sz="1800" spc="-1" strike="noStrike">
                  <a:solidFill>
                    <a:srgbClr val="000000"/>
                  </a:solidFill>
                  <a:latin typeface="Arial"/>
                </a:endParaRPr>
              </a:p>
            </p:txBody>
          </p:sp>
          <p:sp>
            <p:nvSpPr>
              <p:cNvPr id="1482" name="Rectangle 134"/>
              <p:cNvSpPr/>
              <p:nvPr/>
            </p:nvSpPr>
            <p:spPr>
              <a:xfrm>
                <a:off x="4529160" y="4569480"/>
                <a:ext cx="338400" cy="45936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83" name="Rectangle 135"/>
              <p:cNvSpPr/>
              <p:nvPr/>
            </p:nvSpPr>
            <p:spPr>
              <a:xfrm>
                <a:off x="4616280" y="4636440"/>
                <a:ext cx="126000" cy="27468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800" spc="-1" strike="noStrike">
                    <a:solidFill>
                      <a:srgbClr val="000000"/>
                    </a:solidFill>
                    <a:latin typeface="Arial"/>
                    <a:ea typeface="ＭＳ Ｐゴシック"/>
                  </a:rPr>
                  <a:t>3</a:t>
                </a:r>
                <a:endParaRPr b="0" lang="en-GB" sz="1800" spc="-1" strike="noStrike">
                  <a:solidFill>
                    <a:srgbClr val="000000"/>
                  </a:solidFill>
                  <a:latin typeface="Arial"/>
                </a:endParaRPr>
              </a:p>
            </p:txBody>
          </p:sp>
          <p:sp>
            <p:nvSpPr>
              <p:cNvPr id="1484" name="Rectangle 136"/>
              <p:cNvSpPr/>
              <p:nvPr/>
            </p:nvSpPr>
            <p:spPr>
              <a:xfrm>
                <a:off x="4529160" y="4185360"/>
                <a:ext cx="338400" cy="46152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85" name="Rectangle 137"/>
              <p:cNvSpPr/>
              <p:nvPr/>
            </p:nvSpPr>
            <p:spPr>
              <a:xfrm>
                <a:off x="4616280" y="4252320"/>
                <a:ext cx="126000" cy="27468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800" spc="-1" strike="noStrike">
                    <a:solidFill>
                      <a:srgbClr val="000000"/>
                    </a:solidFill>
                    <a:latin typeface="Arial"/>
                    <a:ea typeface="ＭＳ Ｐゴシック"/>
                  </a:rPr>
                  <a:t>4</a:t>
                </a:r>
                <a:endParaRPr b="0" lang="en-GB" sz="1800" spc="-1" strike="noStrike">
                  <a:solidFill>
                    <a:srgbClr val="000000"/>
                  </a:solidFill>
                  <a:latin typeface="Arial"/>
                </a:endParaRPr>
              </a:p>
            </p:txBody>
          </p:sp>
          <p:sp>
            <p:nvSpPr>
              <p:cNvPr id="1486" name="Rectangle 138"/>
              <p:cNvSpPr/>
              <p:nvPr/>
            </p:nvSpPr>
            <p:spPr>
              <a:xfrm>
                <a:off x="4529160" y="3803040"/>
                <a:ext cx="338400" cy="45936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87" name="Rectangle 139"/>
              <p:cNvSpPr/>
              <p:nvPr/>
            </p:nvSpPr>
            <p:spPr>
              <a:xfrm>
                <a:off x="4616280" y="3872160"/>
                <a:ext cx="126000" cy="2739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800" spc="-1" strike="noStrike">
                    <a:solidFill>
                      <a:srgbClr val="000000"/>
                    </a:solidFill>
                    <a:latin typeface="Arial"/>
                    <a:ea typeface="ＭＳ Ｐゴシック"/>
                  </a:rPr>
                  <a:t>5</a:t>
                </a:r>
                <a:endParaRPr b="0" lang="en-GB" sz="1800" spc="-1" strike="noStrike">
                  <a:solidFill>
                    <a:srgbClr val="000000"/>
                  </a:solidFill>
                  <a:latin typeface="Arial"/>
                </a:endParaRPr>
              </a:p>
            </p:txBody>
          </p:sp>
          <p:sp>
            <p:nvSpPr>
              <p:cNvPr id="1488" name="Rectangle 140"/>
              <p:cNvSpPr/>
              <p:nvPr/>
            </p:nvSpPr>
            <p:spPr>
              <a:xfrm>
                <a:off x="4529160" y="3418920"/>
                <a:ext cx="338400" cy="46152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89" name="Rectangle 141"/>
              <p:cNvSpPr/>
              <p:nvPr/>
            </p:nvSpPr>
            <p:spPr>
              <a:xfrm>
                <a:off x="4616280" y="3488040"/>
                <a:ext cx="126000" cy="2739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800" spc="-1" strike="noStrike">
                    <a:solidFill>
                      <a:srgbClr val="000000"/>
                    </a:solidFill>
                    <a:latin typeface="Arial"/>
                    <a:ea typeface="ＭＳ Ｐゴシック"/>
                  </a:rPr>
                  <a:t>6</a:t>
                </a:r>
                <a:endParaRPr b="0" lang="en-GB" sz="1800" spc="-1" strike="noStrike">
                  <a:solidFill>
                    <a:srgbClr val="000000"/>
                  </a:solidFill>
                  <a:latin typeface="Arial"/>
                </a:endParaRPr>
              </a:p>
            </p:txBody>
          </p:sp>
          <p:sp>
            <p:nvSpPr>
              <p:cNvPr id="1490" name="Rectangle 142"/>
              <p:cNvSpPr/>
              <p:nvPr/>
            </p:nvSpPr>
            <p:spPr>
              <a:xfrm>
                <a:off x="4529160" y="3036960"/>
                <a:ext cx="338400" cy="46152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91" name="Rectangle 143"/>
              <p:cNvSpPr/>
              <p:nvPr/>
            </p:nvSpPr>
            <p:spPr>
              <a:xfrm>
                <a:off x="4616280" y="3105720"/>
                <a:ext cx="126000" cy="27468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800" spc="-1" strike="noStrike">
                    <a:solidFill>
                      <a:srgbClr val="000000"/>
                    </a:solidFill>
                    <a:latin typeface="Arial"/>
                    <a:ea typeface="ＭＳ Ｐゴシック"/>
                  </a:rPr>
                  <a:t>7</a:t>
                </a:r>
                <a:endParaRPr b="0" lang="en-GB" sz="1800" spc="-1" strike="noStrike">
                  <a:solidFill>
                    <a:srgbClr val="000000"/>
                  </a:solidFill>
                  <a:latin typeface="Arial"/>
                </a:endParaRPr>
              </a:p>
            </p:txBody>
          </p:sp>
          <p:sp>
            <p:nvSpPr>
              <p:cNvPr id="1492" name="Rectangle 144"/>
              <p:cNvSpPr/>
              <p:nvPr/>
            </p:nvSpPr>
            <p:spPr>
              <a:xfrm>
                <a:off x="4529160" y="2652480"/>
                <a:ext cx="338400" cy="46152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93" name="Rectangle 145"/>
              <p:cNvSpPr/>
              <p:nvPr/>
            </p:nvSpPr>
            <p:spPr>
              <a:xfrm>
                <a:off x="4616280" y="2721600"/>
                <a:ext cx="126000" cy="27468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800" spc="-1" strike="noStrike">
                    <a:solidFill>
                      <a:srgbClr val="000000"/>
                    </a:solidFill>
                    <a:latin typeface="Arial"/>
                    <a:ea typeface="ＭＳ Ｐゴシック"/>
                  </a:rPr>
                  <a:t>8</a:t>
                </a:r>
                <a:endParaRPr b="0" lang="en-GB" sz="1800" spc="-1" strike="noStrike">
                  <a:solidFill>
                    <a:srgbClr val="000000"/>
                  </a:solidFill>
                  <a:latin typeface="Arial"/>
                </a:endParaRPr>
              </a:p>
            </p:txBody>
          </p:sp>
          <p:sp>
            <p:nvSpPr>
              <p:cNvPr id="1494" name="Rectangle 146"/>
              <p:cNvSpPr/>
              <p:nvPr/>
            </p:nvSpPr>
            <p:spPr>
              <a:xfrm>
                <a:off x="4529160" y="2270520"/>
                <a:ext cx="338400" cy="46152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95" name="Rectangle 147"/>
              <p:cNvSpPr/>
              <p:nvPr/>
            </p:nvSpPr>
            <p:spPr>
              <a:xfrm>
                <a:off x="4616280" y="2337480"/>
                <a:ext cx="126000" cy="27468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800" spc="-1" strike="noStrike">
                    <a:solidFill>
                      <a:srgbClr val="000000"/>
                    </a:solidFill>
                    <a:latin typeface="Arial"/>
                    <a:ea typeface="ＭＳ Ｐゴシック"/>
                  </a:rPr>
                  <a:t>9</a:t>
                </a:r>
                <a:endParaRPr b="0" lang="en-GB" sz="1800" spc="-1" strike="noStrike">
                  <a:solidFill>
                    <a:srgbClr val="000000"/>
                  </a:solidFill>
                  <a:latin typeface="Arial"/>
                </a:endParaRPr>
              </a:p>
            </p:txBody>
          </p:sp>
          <p:sp>
            <p:nvSpPr>
              <p:cNvPr id="1496" name="Rectangle 148"/>
              <p:cNvSpPr/>
              <p:nvPr/>
            </p:nvSpPr>
            <p:spPr>
              <a:xfrm>
                <a:off x="4911120" y="5936040"/>
                <a:ext cx="3831120" cy="23400"/>
              </a:xfrm>
              <a:prstGeom prst="rect">
                <a:avLst/>
              </a:prstGeom>
              <a:solidFill>
                <a:srgbClr val="000000"/>
              </a:solidFill>
              <a:ln w="0">
                <a:noFill/>
              </a:ln>
            </p:spPr>
            <p:style>
              <a:lnRef idx="0"/>
              <a:fillRef idx="0"/>
              <a:effectRef idx="0"/>
              <a:fontRef idx="minor"/>
            </p:style>
            <p:txBody>
              <a:bodyPr lIns="90000" rIns="90000" tIns="-21240" bIns="-21240" anchor="t">
                <a:noAutofit/>
              </a:bodyPr>
              <a:p>
                <a:pPr>
                  <a:lnSpc>
                    <a:spcPct val="100000"/>
                  </a:lnSpc>
                </a:pPr>
                <a:endParaRPr b="0" lang="en-US" sz="2400" spc="-1" strike="noStrike">
                  <a:solidFill>
                    <a:srgbClr val="000000"/>
                  </a:solidFill>
                  <a:latin typeface="Arial"/>
                  <a:ea typeface="ＭＳ Ｐゴシック"/>
                </a:endParaRPr>
              </a:p>
            </p:txBody>
          </p:sp>
          <p:sp>
            <p:nvSpPr>
              <p:cNvPr id="1497" name="Rectangle 149"/>
              <p:cNvSpPr/>
              <p:nvPr/>
            </p:nvSpPr>
            <p:spPr>
              <a:xfrm>
                <a:off x="4900680" y="2117160"/>
                <a:ext cx="23400" cy="3831480"/>
              </a:xfrm>
              <a:prstGeom prst="rect">
                <a:avLst/>
              </a:prstGeom>
              <a:solidFill>
                <a:srgbClr val="000000"/>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grpSp>
        <p:sp>
          <p:nvSpPr>
            <p:cNvPr id="1498" name="Oval 150"/>
            <p:cNvSpPr/>
            <p:nvPr/>
          </p:nvSpPr>
          <p:spPr>
            <a:xfrm>
              <a:off x="5399280" y="4580280"/>
              <a:ext cx="155160" cy="155160"/>
            </a:xfrm>
            <a:prstGeom prst="ellipse">
              <a:avLst/>
            </a:prstGeom>
            <a:solidFill>
              <a:srgbClr val="0000ff"/>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499" name="Oval 151"/>
            <p:cNvSpPr/>
            <p:nvPr/>
          </p:nvSpPr>
          <p:spPr>
            <a:xfrm>
              <a:off x="5755320" y="3956400"/>
              <a:ext cx="155160" cy="153000"/>
            </a:xfrm>
            <a:prstGeom prst="ellipse">
              <a:avLst/>
            </a:prstGeom>
            <a:solidFill>
              <a:srgbClr val="0000ff"/>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500" name="Oval 152"/>
            <p:cNvSpPr/>
            <p:nvPr/>
          </p:nvSpPr>
          <p:spPr>
            <a:xfrm>
              <a:off x="5371200" y="3956400"/>
              <a:ext cx="155160" cy="153000"/>
            </a:xfrm>
            <a:prstGeom prst="ellipse">
              <a:avLst/>
            </a:prstGeom>
            <a:solidFill>
              <a:srgbClr val="0000ff"/>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501" name="Oval 153"/>
            <p:cNvSpPr/>
            <p:nvPr/>
          </p:nvSpPr>
          <p:spPr>
            <a:xfrm>
              <a:off x="5983920" y="4338360"/>
              <a:ext cx="155160" cy="155160"/>
            </a:xfrm>
            <a:prstGeom prst="ellipse">
              <a:avLst/>
            </a:prstGeom>
            <a:solidFill>
              <a:srgbClr val="0000ff"/>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502" name="Oval 154"/>
            <p:cNvSpPr/>
            <p:nvPr/>
          </p:nvSpPr>
          <p:spPr>
            <a:xfrm>
              <a:off x="7756200" y="3116520"/>
              <a:ext cx="155160" cy="155160"/>
            </a:xfrm>
            <a:prstGeom prst="ellipse">
              <a:avLst/>
            </a:prstGeom>
            <a:solidFill>
              <a:srgbClr val="0000ff"/>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503" name="Oval 155"/>
            <p:cNvSpPr/>
            <p:nvPr/>
          </p:nvSpPr>
          <p:spPr>
            <a:xfrm>
              <a:off x="8112600" y="2492640"/>
              <a:ext cx="155160" cy="153000"/>
            </a:xfrm>
            <a:prstGeom prst="ellipse">
              <a:avLst/>
            </a:prstGeom>
            <a:solidFill>
              <a:srgbClr val="0000ff"/>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504" name="Oval 156"/>
            <p:cNvSpPr/>
            <p:nvPr/>
          </p:nvSpPr>
          <p:spPr>
            <a:xfrm>
              <a:off x="7728120" y="2492640"/>
              <a:ext cx="155160" cy="153000"/>
            </a:xfrm>
            <a:prstGeom prst="ellipse">
              <a:avLst/>
            </a:prstGeom>
            <a:solidFill>
              <a:srgbClr val="0000ff"/>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505" name="Oval 157"/>
            <p:cNvSpPr/>
            <p:nvPr/>
          </p:nvSpPr>
          <p:spPr>
            <a:xfrm>
              <a:off x="8341200" y="2874960"/>
              <a:ext cx="155160" cy="155160"/>
            </a:xfrm>
            <a:prstGeom prst="ellipse">
              <a:avLst/>
            </a:prstGeom>
            <a:solidFill>
              <a:srgbClr val="0000ff"/>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506" name="Oval 158"/>
            <p:cNvSpPr/>
            <p:nvPr/>
          </p:nvSpPr>
          <p:spPr>
            <a:xfrm>
              <a:off x="7898760" y="4165920"/>
              <a:ext cx="155160" cy="155160"/>
            </a:xfrm>
            <a:prstGeom prst="ellipse">
              <a:avLst/>
            </a:prstGeom>
            <a:solidFill>
              <a:srgbClr val="0000ff"/>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507" name="Oval 159"/>
            <p:cNvSpPr/>
            <p:nvPr/>
          </p:nvSpPr>
          <p:spPr>
            <a:xfrm>
              <a:off x="8254800" y="3542040"/>
              <a:ext cx="155160" cy="153000"/>
            </a:xfrm>
            <a:prstGeom prst="ellipse">
              <a:avLst/>
            </a:prstGeom>
            <a:solidFill>
              <a:srgbClr val="0000ff"/>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508" name="Oval 160"/>
            <p:cNvSpPr/>
            <p:nvPr/>
          </p:nvSpPr>
          <p:spPr>
            <a:xfrm>
              <a:off x="7870680" y="3542040"/>
              <a:ext cx="155160" cy="153000"/>
            </a:xfrm>
            <a:prstGeom prst="ellipse">
              <a:avLst/>
            </a:prstGeom>
            <a:solidFill>
              <a:srgbClr val="0000ff"/>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509" name="Oval 161"/>
            <p:cNvSpPr/>
            <p:nvPr/>
          </p:nvSpPr>
          <p:spPr>
            <a:xfrm>
              <a:off x="8483760" y="3924000"/>
              <a:ext cx="155160" cy="155160"/>
            </a:xfrm>
            <a:prstGeom prst="ellipse">
              <a:avLst/>
            </a:prstGeom>
            <a:solidFill>
              <a:srgbClr val="0000ff"/>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grpSp>
      <p:sp>
        <p:nvSpPr>
          <p:cNvPr id="1510" name="Oval 162"/>
          <p:cNvSpPr/>
          <p:nvPr/>
        </p:nvSpPr>
        <p:spPr>
          <a:xfrm>
            <a:off x="5543640" y="4286160"/>
            <a:ext cx="132840" cy="132840"/>
          </a:xfrm>
          <a:prstGeom prst="ellipse">
            <a:avLst/>
          </a:prstGeom>
          <a:solidFill>
            <a:srgbClr val="ff0000"/>
          </a:solid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511" name="Oval 163"/>
          <p:cNvSpPr/>
          <p:nvPr/>
        </p:nvSpPr>
        <p:spPr>
          <a:xfrm>
            <a:off x="8058240" y="3238560"/>
            <a:ext cx="132840" cy="132840"/>
          </a:xfrm>
          <a:prstGeom prst="ellipse">
            <a:avLst/>
          </a:prstGeom>
          <a:solidFill>
            <a:srgbClr val="ff00ff"/>
          </a:solid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512" name="Line 164"/>
          <p:cNvSpPr/>
          <p:nvPr/>
        </p:nvSpPr>
        <p:spPr>
          <a:xfrm flipH="1" flipV="1">
            <a:off x="5476680" y="4101840"/>
            <a:ext cx="92160" cy="190440"/>
          </a:xfrm>
          <a:prstGeom prst="line">
            <a:avLst/>
          </a:prstGeom>
          <a:ln w="9525">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513" name="Line 165"/>
          <p:cNvSpPr/>
          <p:nvPr/>
        </p:nvSpPr>
        <p:spPr>
          <a:xfrm flipV="1">
            <a:off x="5644800" y="4092480"/>
            <a:ext cx="142920" cy="206280"/>
          </a:xfrm>
          <a:prstGeom prst="line">
            <a:avLst/>
          </a:prstGeom>
          <a:ln w="9525">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514" name="Line 166"/>
          <p:cNvSpPr/>
          <p:nvPr/>
        </p:nvSpPr>
        <p:spPr>
          <a:xfrm flipH="1">
            <a:off x="5505120" y="4413240"/>
            <a:ext cx="73080" cy="174600"/>
          </a:xfrm>
          <a:prstGeom prst="line">
            <a:avLst/>
          </a:prstGeom>
          <a:ln w="9525">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515" name="Line 167"/>
          <p:cNvSpPr/>
          <p:nvPr/>
        </p:nvSpPr>
        <p:spPr>
          <a:xfrm>
            <a:off x="5676840" y="4371840"/>
            <a:ext cx="311040" cy="41400"/>
          </a:xfrm>
          <a:prstGeom prst="line">
            <a:avLst/>
          </a:prstGeom>
          <a:ln w="9525">
            <a:solidFill>
              <a:srgbClr val="000000"/>
            </a:solidFill>
            <a:round/>
          </a:ln>
        </p:spPr>
        <p:style>
          <a:lnRef idx="0"/>
          <a:fillRef idx="0"/>
          <a:effectRef idx="0"/>
          <a:fontRef idx="minor"/>
        </p:style>
        <p:txBody>
          <a:bodyPr lIns="90000" rIns="90000" tIns="-3600" bIns="-3600" anchor="t">
            <a:noAutofit/>
          </a:bodyPr>
          <a:p>
            <a:endParaRPr b="0" lang="en-US" sz="1800" spc="-1" strike="noStrike">
              <a:solidFill>
                <a:srgbClr val="000000"/>
              </a:solidFill>
              <a:latin typeface="Calibri"/>
            </a:endParaRPr>
          </a:p>
        </p:txBody>
      </p:sp>
      <p:sp>
        <p:nvSpPr>
          <p:cNvPr id="1516" name="Line 168"/>
          <p:cNvSpPr/>
          <p:nvPr/>
        </p:nvSpPr>
        <p:spPr>
          <a:xfrm flipH="1" flipV="1">
            <a:off x="7832520" y="2638080"/>
            <a:ext cx="263520" cy="603360"/>
          </a:xfrm>
          <a:prstGeom prst="line">
            <a:avLst/>
          </a:prstGeom>
          <a:ln w="9525">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517" name="Line 169"/>
          <p:cNvSpPr/>
          <p:nvPr/>
        </p:nvSpPr>
        <p:spPr>
          <a:xfrm flipV="1">
            <a:off x="8127720" y="2641320"/>
            <a:ext cx="54000" cy="594000"/>
          </a:xfrm>
          <a:prstGeom prst="line">
            <a:avLst/>
          </a:prstGeom>
          <a:ln w="9525">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518" name="Line 170"/>
          <p:cNvSpPr/>
          <p:nvPr/>
        </p:nvSpPr>
        <p:spPr>
          <a:xfrm flipV="1">
            <a:off x="8159400" y="3006720"/>
            <a:ext cx="206640" cy="244440"/>
          </a:xfrm>
          <a:prstGeom prst="line">
            <a:avLst/>
          </a:prstGeom>
          <a:ln w="9525">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519" name="Line 171"/>
          <p:cNvSpPr/>
          <p:nvPr/>
        </p:nvSpPr>
        <p:spPr>
          <a:xfrm flipH="1" flipV="1">
            <a:off x="7908840" y="3225600"/>
            <a:ext cx="152280" cy="47520"/>
          </a:xfrm>
          <a:prstGeom prst="line">
            <a:avLst/>
          </a:prstGeom>
          <a:ln w="9525">
            <a:solidFill>
              <a:srgbClr val="000000"/>
            </a:solidFill>
            <a:round/>
          </a:ln>
        </p:spPr>
        <p:style>
          <a:lnRef idx="0"/>
          <a:fillRef idx="0"/>
          <a:effectRef idx="0"/>
          <a:fontRef idx="minor"/>
        </p:style>
        <p:txBody>
          <a:bodyPr lIns="90000" rIns="90000" tIns="2520" bIns="2520" anchor="t">
            <a:noAutofit/>
          </a:bodyPr>
          <a:p>
            <a:endParaRPr b="0" lang="en-US" sz="1800" spc="-1" strike="noStrike">
              <a:solidFill>
                <a:srgbClr val="000000"/>
              </a:solidFill>
              <a:latin typeface="Calibri"/>
            </a:endParaRPr>
          </a:p>
        </p:txBody>
      </p:sp>
      <p:sp>
        <p:nvSpPr>
          <p:cNvPr id="1520" name="Line 172"/>
          <p:cNvSpPr/>
          <p:nvPr/>
        </p:nvSpPr>
        <p:spPr>
          <a:xfrm flipH="1">
            <a:off x="7988040" y="3362040"/>
            <a:ext cx="101520" cy="187560"/>
          </a:xfrm>
          <a:prstGeom prst="line">
            <a:avLst/>
          </a:prstGeom>
          <a:ln w="9525">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521" name="Line 173"/>
          <p:cNvSpPr/>
          <p:nvPr/>
        </p:nvSpPr>
        <p:spPr>
          <a:xfrm>
            <a:off x="8169120" y="3358800"/>
            <a:ext cx="123840" cy="190800"/>
          </a:xfrm>
          <a:prstGeom prst="line">
            <a:avLst/>
          </a:prstGeom>
          <a:ln w="9525">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522" name="Line 174"/>
          <p:cNvSpPr/>
          <p:nvPr/>
        </p:nvSpPr>
        <p:spPr>
          <a:xfrm flipH="1">
            <a:off x="7988040" y="3368520"/>
            <a:ext cx="130320" cy="799920"/>
          </a:xfrm>
          <a:prstGeom prst="line">
            <a:avLst/>
          </a:prstGeom>
          <a:ln w="9525">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523" name="Line 175"/>
          <p:cNvSpPr/>
          <p:nvPr/>
        </p:nvSpPr>
        <p:spPr>
          <a:xfrm flipH="1" flipV="1">
            <a:off x="8369280" y="3686040"/>
            <a:ext cx="149040" cy="250920"/>
          </a:xfrm>
          <a:prstGeom prst="line">
            <a:avLst/>
          </a:prstGeom>
          <a:ln w="9525">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524" name="Line 176"/>
          <p:cNvSpPr/>
          <p:nvPr/>
        </p:nvSpPr>
        <p:spPr>
          <a:xfrm flipV="1">
            <a:off x="1676160" y="4724280"/>
            <a:ext cx="362160" cy="1276200"/>
          </a:xfrm>
          <a:prstGeom prst="line">
            <a:avLst/>
          </a:prstGeom>
          <a:ln w="9525">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525" name="Text Box 177"/>
          <p:cNvSpPr/>
          <p:nvPr/>
        </p:nvSpPr>
        <p:spPr>
          <a:xfrm>
            <a:off x="292680" y="6248520"/>
            <a:ext cx="27018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Objective Function</a:t>
            </a:r>
            <a:endParaRPr b="0" lang="en-GB" sz="2400" spc="-1" strike="noStrike">
              <a:solidFill>
                <a:srgbClr val="000000"/>
              </a:solidFill>
              <a:latin typeface="Arial"/>
            </a:endParaRPr>
          </a:p>
        </p:txBody>
      </p:sp>
      <p:sp>
        <p:nvSpPr>
          <p:cNvPr id="1526" name="TextBox 177"/>
          <p:cNvSpPr/>
          <p:nvPr/>
        </p:nvSpPr>
        <p:spPr>
          <a:xfrm>
            <a:off x="4867200" y="3160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27" name="Rectangle 2"/>
          <p:cNvSpPr/>
          <p:nvPr/>
        </p:nvSpPr>
        <p:spPr>
          <a:xfrm>
            <a:off x="333360" y="1371600"/>
            <a:ext cx="8353080" cy="426456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599"/>
              </a:spcBef>
            </a:pPr>
            <a:r>
              <a:rPr b="1" lang="en-US" sz="3200" spc="-1" strike="noStrike">
                <a:solidFill>
                  <a:srgbClr val="000000"/>
                </a:solidFill>
                <a:latin typeface="Arial"/>
                <a:ea typeface="ＭＳ Ｐゴシック"/>
              </a:rPr>
              <a:t>Partition Algorithm 1: k-means </a:t>
            </a:r>
            <a:r>
              <a:rPr b="1" lang="en-US" sz="3200" spc="-1" strike="noStrike">
                <a:solidFill>
                  <a:srgbClr val="000000"/>
                </a:solidFill>
                <a:latin typeface="Arial"/>
                <a:ea typeface="ＭＳ Ｐゴシック"/>
              </a:rPr>
              <a:t>	</a:t>
            </a:r>
            <a:endParaRPr b="0" lang="en-GB" sz="3200" spc="-1" strike="noStrike">
              <a:solidFill>
                <a:srgbClr val="000000"/>
              </a:solidFill>
              <a:latin typeface="Arial"/>
            </a:endParaRPr>
          </a:p>
          <a:p>
            <a:pPr>
              <a:lnSpc>
                <a:spcPct val="100000"/>
              </a:lnSpc>
              <a:spcBef>
                <a:spcPts val="1199"/>
              </a:spcBef>
            </a:pPr>
            <a:r>
              <a:rPr b="0" lang="en-US" sz="2400" spc="-1" strike="noStrike">
                <a:solidFill>
                  <a:srgbClr val="000000"/>
                </a:solidFill>
                <a:latin typeface="Arial"/>
                <a:ea typeface="ＭＳ Ｐゴシック"/>
              </a:rPr>
              <a:t>1. Decide on a value for </a:t>
            </a:r>
            <a:r>
              <a:rPr b="0" i="1" lang="en-US" sz="2400" spc="-1" strike="noStrike">
                <a:solidFill>
                  <a:srgbClr val="000000"/>
                </a:solidFill>
                <a:latin typeface="Arial"/>
                <a:ea typeface="ＭＳ Ｐゴシック"/>
              </a:rPr>
              <a:t>k</a:t>
            </a:r>
            <a:r>
              <a:rPr b="0" lang="en-US" sz="2400" spc="-1" strike="noStrike">
                <a:solidFill>
                  <a:srgbClr val="000000"/>
                </a:solidFill>
                <a:latin typeface="Arial"/>
                <a:ea typeface="ＭＳ Ｐゴシック"/>
              </a:rPr>
              <a:t>.</a:t>
            </a:r>
            <a:r>
              <a:rPr b="0" lang="en-US" sz="2400" spc="-1" strike="noStrike">
                <a:solidFill>
                  <a:srgbClr val="000000"/>
                </a:solidFill>
                <a:latin typeface="Arial"/>
                <a:ea typeface="ＭＳ Ｐゴシック"/>
              </a:rPr>
              <a:t>	</a:t>
            </a:r>
            <a:endParaRPr b="0" lang="en-GB" sz="2400" spc="-1" strike="noStrike">
              <a:solidFill>
                <a:srgbClr val="000000"/>
              </a:solidFill>
              <a:latin typeface="Arial"/>
            </a:endParaRPr>
          </a:p>
          <a:p>
            <a:pPr>
              <a:lnSpc>
                <a:spcPct val="100000"/>
              </a:lnSpc>
              <a:spcBef>
                <a:spcPts val="1199"/>
              </a:spcBef>
            </a:pPr>
            <a:r>
              <a:rPr b="0" lang="en-US" sz="2400" spc="-1" strike="noStrike">
                <a:solidFill>
                  <a:srgbClr val="000000"/>
                </a:solidFill>
                <a:latin typeface="Arial"/>
                <a:ea typeface="ＭＳ Ｐゴシック"/>
              </a:rPr>
              <a:t>2. Initialize the </a:t>
            </a:r>
            <a:r>
              <a:rPr b="0" i="1" lang="en-US" sz="2400" spc="-1" strike="noStrike">
                <a:solidFill>
                  <a:srgbClr val="000000"/>
                </a:solidFill>
                <a:latin typeface="Arial"/>
                <a:ea typeface="ＭＳ Ｐゴシック"/>
              </a:rPr>
              <a:t>k</a:t>
            </a:r>
            <a:r>
              <a:rPr b="0" lang="en-US" sz="2400" spc="-1" strike="noStrike">
                <a:solidFill>
                  <a:srgbClr val="000000"/>
                </a:solidFill>
                <a:latin typeface="Arial"/>
                <a:ea typeface="ＭＳ Ｐゴシック"/>
              </a:rPr>
              <a:t> cluster centers (randomly, if necessary).</a:t>
            </a:r>
            <a:endParaRPr b="0" lang="en-GB" sz="2400" spc="-1" strike="noStrike">
              <a:solidFill>
                <a:srgbClr val="000000"/>
              </a:solidFill>
              <a:latin typeface="Arial"/>
            </a:endParaRPr>
          </a:p>
          <a:p>
            <a:pPr>
              <a:lnSpc>
                <a:spcPct val="100000"/>
              </a:lnSpc>
              <a:spcBef>
                <a:spcPts val="1199"/>
              </a:spcBef>
            </a:pPr>
            <a:r>
              <a:rPr b="0" lang="en-US" sz="2400" spc="-1" strike="noStrike">
                <a:solidFill>
                  <a:srgbClr val="000000"/>
                </a:solidFill>
                <a:latin typeface="Arial"/>
                <a:ea typeface="ＭＳ Ｐゴシック"/>
              </a:rPr>
              <a:t>3. Decide the class memberships of the </a:t>
            </a:r>
            <a:r>
              <a:rPr b="0" i="1" lang="en-US" sz="2400" spc="-1" strike="noStrike">
                <a:solidFill>
                  <a:srgbClr val="000000"/>
                </a:solidFill>
                <a:latin typeface="Arial"/>
                <a:ea typeface="ＭＳ Ｐゴシック"/>
              </a:rPr>
              <a:t>N</a:t>
            </a:r>
            <a:r>
              <a:rPr b="0" lang="en-US" sz="2400" spc="-1" strike="noStrike">
                <a:solidFill>
                  <a:srgbClr val="000000"/>
                </a:solidFill>
                <a:latin typeface="Arial"/>
                <a:ea typeface="ＭＳ Ｐゴシック"/>
              </a:rPr>
              <a:t> objects by assigning them to the nearest cluster center.</a:t>
            </a:r>
            <a:r>
              <a:rPr b="0" lang="en-US" sz="2400" spc="-1" strike="noStrike">
                <a:solidFill>
                  <a:srgbClr val="000000"/>
                </a:solidFill>
                <a:latin typeface="Arial"/>
                <a:ea typeface="ＭＳ Ｐゴシック"/>
              </a:rPr>
              <a:t>	</a:t>
            </a:r>
            <a:endParaRPr b="0" lang="en-GB" sz="2400" spc="-1" strike="noStrike">
              <a:solidFill>
                <a:srgbClr val="000000"/>
              </a:solidFill>
              <a:latin typeface="Arial"/>
            </a:endParaRPr>
          </a:p>
          <a:p>
            <a:pPr>
              <a:lnSpc>
                <a:spcPct val="100000"/>
              </a:lnSpc>
              <a:spcBef>
                <a:spcPts val="1199"/>
              </a:spcBef>
            </a:pPr>
            <a:r>
              <a:rPr b="0" lang="en-US" sz="2400" spc="-1" strike="noStrike">
                <a:solidFill>
                  <a:srgbClr val="000000"/>
                </a:solidFill>
                <a:latin typeface="Arial"/>
                <a:ea typeface="ＭＳ Ｐゴシック"/>
              </a:rPr>
              <a:t>4. Re-estimate the </a:t>
            </a:r>
            <a:r>
              <a:rPr b="0" i="1" lang="en-US" sz="2400" spc="-1" strike="noStrike">
                <a:solidFill>
                  <a:srgbClr val="000000"/>
                </a:solidFill>
                <a:latin typeface="Arial"/>
                <a:ea typeface="ＭＳ Ｐゴシック"/>
              </a:rPr>
              <a:t>k</a:t>
            </a:r>
            <a:r>
              <a:rPr b="0" lang="en-US" sz="2400" spc="-1" strike="noStrike">
                <a:solidFill>
                  <a:srgbClr val="000000"/>
                </a:solidFill>
                <a:latin typeface="Arial"/>
                <a:ea typeface="ＭＳ Ｐゴシック"/>
              </a:rPr>
              <a:t> cluster centers, by assuming the memberships found above are correct.</a:t>
            </a:r>
            <a:r>
              <a:rPr b="0" lang="en-US" sz="2400" spc="-1" strike="noStrike">
                <a:solidFill>
                  <a:srgbClr val="000000"/>
                </a:solidFill>
                <a:latin typeface="Arial"/>
                <a:ea typeface="ＭＳ Ｐゴシック"/>
              </a:rPr>
              <a:t>	</a:t>
            </a:r>
            <a:endParaRPr b="0" lang="en-GB" sz="2400" spc="-1" strike="noStrike">
              <a:solidFill>
                <a:srgbClr val="000000"/>
              </a:solidFill>
              <a:latin typeface="Arial"/>
            </a:endParaRPr>
          </a:p>
          <a:p>
            <a:pPr>
              <a:lnSpc>
                <a:spcPct val="100000"/>
              </a:lnSpc>
              <a:spcBef>
                <a:spcPts val="1199"/>
              </a:spcBef>
            </a:pPr>
            <a:r>
              <a:rPr b="0" lang="en-US" sz="2400" spc="-1" strike="noStrike">
                <a:solidFill>
                  <a:srgbClr val="000000"/>
                </a:solidFill>
                <a:latin typeface="Arial"/>
                <a:ea typeface="ＭＳ Ｐゴシック"/>
              </a:rPr>
              <a:t>5. If none of the </a:t>
            </a:r>
            <a:r>
              <a:rPr b="0" i="1" lang="en-US" sz="2400" spc="-1" strike="noStrike">
                <a:solidFill>
                  <a:srgbClr val="000000"/>
                </a:solidFill>
                <a:latin typeface="Arial"/>
                <a:ea typeface="ＭＳ Ｐゴシック"/>
              </a:rPr>
              <a:t>N</a:t>
            </a:r>
            <a:r>
              <a:rPr b="0" lang="en-US" sz="2400" spc="-1" strike="noStrike">
                <a:solidFill>
                  <a:srgbClr val="000000"/>
                </a:solidFill>
                <a:latin typeface="Arial"/>
                <a:ea typeface="ＭＳ Ｐゴシック"/>
              </a:rPr>
              <a:t> objects changed membership in the last iteration, exit. Otherwise goto 3.</a:t>
            </a:r>
            <a:r>
              <a:rPr b="0" lang="en-US" sz="2400" spc="-1" strike="noStrike">
                <a:solidFill>
                  <a:srgbClr val="000000"/>
                </a:solidFill>
                <a:latin typeface="Arial"/>
                <a:ea typeface="ＭＳ Ｐゴシック"/>
              </a:rPr>
              <a:t>	</a:t>
            </a:r>
            <a:endParaRPr b="0" lang="en-GB" sz="2400" spc="-1" strike="noStrike">
              <a:solidFill>
                <a:srgbClr val="000000"/>
              </a:solidFill>
              <a:latin typeface="Arial"/>
            </a:endParaRPr>
          </a:p>
        </p:txBody>
      </p:sp>
      <p:sp>
        <p:nvSpPr>
          <p:cNvPr id="1528" name="TextBox 2"/>
          <p:cNvSpPr/>
          <p:nvPr/>
        </p:nvSpPr>
        <p:spPr>
          <a:xfrm>
            <a:off x="4867200" y="3160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29" name="Rectangle 42"/>
          <p:cNvSpPr/>
          <p:nvPr/>
        </p:nvSpPr>
        <p:spPr>
          <a:xfrm>
            <a:off x="1122480" y="1198440"/>
            <a:ext cx="6989400" cy="5481360"/>
          </a:xfrm>
          <a:prstGeom prst="rect">
            <a:avLst/>
          </a:prstGeom>
          <a:solidFill>
            <a:srgbClr val="ffffff"/>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530" name="Rectangle 43"/>
          <p:cNvSpPr/>
          <p:nvPr/>
        </p:nvSpPr>
        <p:spPr>
          <a:xfrm>
            <a:off x="2071800" y="1465200"/>
            <a:ext cx="5866920" cy="4076280"/>
          </a:xfrm>
          <a:prstGeom prst="rect">
            <a:avLst/>
          </a:prstGeom>
          <a:solidFill>
            <a:srgbClr val="ffffff"/>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531" name="Line 44"/>
          <p:cNvSpPr/>
          <p:nvPr/>
        </p:nvSpPr>
        <p:spPr>
          <a:xfrm>
            <a:off x="2071440" y="4724280"/>
            <a:ext cx="58676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532" name="Line 45"/>
          <p:cNvSpPr/>
          <p:nvPr/>
        </p:nvSpPr>
        <p:spPr>
          <a:xfrm>
            <a:off x="2071440" y="3908160"/>
            <a:ext cx="58676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533" name="Line 46"/>
          <p:cNvSpPr/>
          <p:nvPr/>
        </p:nvSpPr>
        <p:spPr>
          <a:xfrm>
            <a:off x="2071440" y="3098520"/>
            <a:ext cx="58676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534" name="Line 47"/>
          <p:cNvSpPr/>
          <p:nvPr/>
        </p:nvSpPr>
        <p:spPr>
          <a:xfrm>
            <a:off x="2071440" y="2280960"/>
            <a:ext cx="58676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535" name="Line 48"/>
          <p:cNvSpPr/>
          <p:nvPr/>
        </p:nvSpPr>
        <p:spPr>
          <a:xfrm>
            <a:off x="2071440" y="1465200"/>
            <a:ext cx="58676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536" name="Rectangle 49"/>
          <p:cNvSpPr/>
          <p:nvPr/>
        </p:nvSpPr>
        <p:spPr>
          <a:xfrm>
            <a:off x="2071800" y="1465200"/>
            <a:ext cx="5866920" cy="4076280"/>
          </a:xfrm>
          <a:prstGeom prst="rect">
            <a:avLst/>
          </a:prstGeom>
          <a:noFill/>
          <a:ln w="7938">
            <a:solidFill>
              <a:srgbClr val="80808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537" name="Line 50"/>
          <p:cNvSpPr/>
          <p:nvPr/>
        </p:nvSpPr>
        <p:spPr>
          <a:xfrm>
            <a:off x="2071440" y="1465200"/>
            <a:ext cx="1800" cy="4076640"/>
          </a:xfrm>
          <a:prstGeom prst="line">
            <a:avLst/>
          </a:prstGeom>
          <a:ln w="0">
            <a:solidFill>
              <a:srgbClr val="000000"/>
            </a:solidFill>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538" name="Line 51"/>
          <p:cNvSpPr/>
          <p:nvPr/>
        </p:nvSpPr>
        <p:spPr>
          <a:xfrm>
            <a:off x="2001600" y="5541840"/>
            <a:ext cx="698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539" name="Line 52"/>
          <p:cNvSpPr/>
          <p:nvPr/>
        </p:nvSpPr>
        <p:spPr>
          <a:xfrm>
            <a:off x="2001600" y="4724280"/>
            <a:ext cx="698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540" name="Line 53"/>
          <p:cNvSpPr/>
          <p:nvPr/>
        </p:nvSpPr>
        <p:spPr>
          <a:xfrm>
            <a:off x="2001600" y="3908160"/>
            <a:ext cx="698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541" name="Line 54"/>
          <p:cNvSpPr/>
          <p:nvPr/>
        </p:nvSpPr>
        <p:spPr>
          <a:xfrm>
            <a:off x="2001600" y="3098520"/>
            <a:ext cx="698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542" name="Line 55"/>
          <p:cNvSpPr/>
          <p:nvPr/>
        </p:nvSpPr>
        <p:spPr>
          <a:xfrm>
            <a:off x="2001600" y="2280960"/>
            <a:ext cx="698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543" name="Line 56"/>
          <p:cNvSpPr/>
          <p:nvPr/>
        </p:nvSpPr>
        <p:spPr>
          <a:xfrm>
            <a:off x="2001600" y="1465200"/>
            <a:ext cx="698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544" name="Line 57"/>
          <p:cNvSpPr/>
          <p:nvPr/>
        </p:nvSpPr>
        <p:spPr>
          <a:xfrm>
            <a:off x="2071440" y="5541840"/>
            <a:ext cx="58676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545" name="Line 58"/>
          <p:cNvSpPr/>
          <p:nvPr/>
        </p:nvSpPr>
        <p:spPr>
          <a:xfrm flipV="1">
            <a:off x="2071440" y="5541840"/>
            <a:ext cx="180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546" name="Line 59"/>
          <p:cNvSpPr/>
          <p:nvPr/>
        </p:nvSpPr>
        <p:spPr>
          <a:xfrm flipV="1">
            <a:off x="3243240" y="5541840"/>
            <a:ext cx="144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547" name="Line 60"/>
          <p:cNvSpPr/>
          <p:nvPr/>
        </p:nvSpPr>
        <p:spPr>
          <a:xfrm flipV="1">
            <a:off x="4421160" y="5541840"/>
            <a:ext cx="144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548" name="Line 61"/>
          <p:cNvSpPr/>
          <p:nvPr/>
        </p:nvSpPr>
        <p:spPr>
          <a:xfrm flipV="1">
            <a:off x="5591160" y="5541840"/>
            <a:ext cx="144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549" name="Line 62"/>
          <p:cNvSpPr/>
          <p:nvPr/>
        </p:nvSpPr>
        <p:spPr>
          <a:xfrm flipV="1">
            <a:off x="6769080" y="5541840"/>
            <a:ext cx="144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550" name="Line 63"/>
          <p:cNvSpPr/>
          <p:nvPr/>
        </p:nvSpPr>
        <p:spPr>
          <a:xfrm flipV="1">
            <a:off x="7939080" y="5541840"/>
            <a:ext cx="144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551" name="Freeform 64"/>
          <p:cNvSpPr/>
          <p:nvPr/>
        </p:nvSpPr>
        <p:spPr>
          <a:xfrm>
            <a:off x="3179880" y="4662360"/>
            <a:ext cx="124920" cy="124920"/>
          </a:xfrm>
          <a:custGeom>
            <a:avLst/>
            <a:gdLst>
              <a:gd name="textAreaLeft" fmla="*/ 0 w 124920"/>
              <a:gd name="textAreaRight" fmla="*/ 125280 w 124920"/>
              <a:gd name="textAreaTop" fmla="*/ 0 h 124920"/>
              <a:gd name="textAreaBottom" fmla="*/ 125280 h 124920"/>
            </a:gdLst>
            <a:ahLst/>
            <a:rect l="textAreaLeft" t="textAreaTop" r="textAreaRight" b="textAreaBottom"/>
            <a:pathLst>
              <a:path w="79" h="79">
                <a:moveTo>
                  <a:pt x="40" y="0"/>
                </a:moveTo>
                <a:lnTo>
                  <a:pt x="79" y="39"/>
                </a:lnTo>
                <a:lnTo>
                  <a:pt x="40" y="79"/>
                </a:lnTo>
                <a:lnTo>
                  <a:pt x="0" y="39"/>
                </a:lnTo>
                <a:lnTo>
                  <a:pt x="40" y="0"/>
                </a:lnTo>
                <a:close/>
              </a:path>
            </a:pathLst>
          </a:custGeom>
          <a:solidFill>
            <a:srgbClr val="000080"/>
          </a:solidFill>
          <a:ln w="7938">
            <a:solidFill>
              <a:srgbClr val="000080"/>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552" name="Rectangle 65"/>
          <p:cNvSpPr/>
          <p:nvPr/>
        </p:nvSpPr>
        <p:spPr>
          <a:xfrm>
            <a:off x="1826640" y="54165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0</a:t>
            </a:r>
            <a:endParaRPr b="0" lang="en-GB" sz="1700" spc="-1" strike="noStrike">
              <a:solidFill>
                <a:srgbClr val="000000"/>
              </a:solidFill>
              <a:latin typeface="Arial"/>
            </a:endParaRPr>
          </a:p>
        </p:txBody>
      </p:sp>
      <p:sp>
        <p:nvSpPr>
          <p:cNvPr id="1553" name="Rectangle 66"/>
          <p:cNvSpPr/>
          <p:nvPr/>
        </p:nvSpPr>
        <p:spPr>
          <a:xfrm>
            <a:off x="1826640" y="459900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1</a:t>
            </a:r>
            <a:endParaRPr b="0" lang="en-GB" sz="1700" spc="-1" strike="noStrike">
              <a:solidFill>
                <a:srgbClr val="000000"/>
              </a:solidFill>
              <a:latin typeface="Arial"/>
            </a:endParaRPr>
          </a:p>
        </p:txBody>
      </p:sp>
      <p:sp>
        <p:nvSpPr>
          <p:cNvPr id="1554" name="Rectangle 67"/>
          <p:cNvSpPr/>
          <p:nvPr/>
        </p:nvSpPr>
        <p:spPr>
          <a:xfrm>
            <a:off x="1826640" y="378288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2</a:t>
            </a:r>
            <a:endParaRPr b="0" lang="en-GB" sz="1700" spc="-1" strike="noStrike">
              <a:solidFill>
                <a:srgbClr val="000000"/>
              </a:solidFill>
              <a:latin typeface="Arial"/>
            </a:endParaRPr>
          </a:p>
        </p:txBody>
      </p:sp>
      <p:sp>
        <p:nvSpPr>
          <p:cNvPr id="1555" name="Rectangle 68"/>
          <p:cNvSpPr/>
          <p:nvPr/>
        </p:nvSpPr>
        <p:spPr>
          <a:xfrm>
            <a:off x="1826640" y="297324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3</a:t>
            </a:r>
            <a:endParaRPr b="0" lang="en-GB" sz="1700" spc="-1" strike="noStrike">
              <a:solidFill>
                <a:srgbClr val="000000"/>
              </a:solidFill>
              <a:latin typeface="Arial"/>
            </a:endParaRPr>
          </a:p>
        </p:txBody>
      </p:sp>
      <p:sp>
        <p:nvSpPr>
          <p:cNvPr id="1556" name="Rectangle 69"/>
          <p:cNvSpPr/>
          <p:nvPr/>
        </p:nvSpPr>
        <p:spPr>
          <a:xfrm>
            <a:off x="1826640" y="215568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4</a:t>
            </a:r>
            <a:endParaRPr b="0" lang="en-GB" sz="1700" spc="-1" strike="noStrike">
              <a:solidFill>
                <a:srgbClr val="000000"/>
              </a:solidFill>
              <a:latin typeface="Arial"/>
            </a:endParaRPr>
          </a:p>
        </p:txBody>
      </p:sp>
      <p:sp>
        <p:nvSpPr>
          <p:cNvPr id="1557" name="Rectangle 70"/>
          <p:cNvSpPr/>
          <p:nvPr/>
        </p:nvSpPr>
        <p:spPr>
          <a:xfrm>
            <a:off x="1826640" y="133992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5</a:t>
            </a:r>
            <a:endParaRPr b="0" lang="en-GB" sz="1700" spc="-1" strike="noStrike">
              <a:solidFill>
                <a:srgbClr val="000000"/>
              </a:solidFill>
              <a:latin typeface="Arial"/>
            </a:endParaRPr>
          </a:p>
        </p:txBody>
      </p:sp>
      <p:sp>
        <p:nvSpPr>
          <p:cNvPr id="1558" name="Rectangle 71"/>
          <p:cNvSpPr/>
          <p:nvPr/>
        </p:nvSpPr>
        <p:spPr>
          <a:xfrm>
            <a:off x="206316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0</a:t>
            </a:r>
            <a:endParaRPr b="0" lang="en-GB" sz="1700" spc="-1" strike="noStrike">
              <a:solidFill>
                <a:srgbClr val="000000"/>
              </a:solidFill>
              <a:latin typeface="Arial"/>
            </a:endParaRPr>
          </a:p>
        </p:txBody>
      </p:sp>
      <p:sp>
        <p:nvSpPr>
          <p:cNvPr id="1559" name="Rectangle 72"/>
          <p:cNvSpPr/>
          <p:nvPr/>
        </p:nvSpPr>
        <p:spPr>
          <a:xfrm>
            <a:off x="323316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1</a:t>
            </a:r>
            <a:endParaRPr b="0" lang="en-GB" sz="1700" spc="-1" strike="noStrike">
              <a:solidFill>
                <a:srgbClr val="000000"/>
              </a:solidFill>
              <a:latin typeface="Arial"/>
            </a:endParaRPr>
          </a:p>
        </p:txBody>
      </p:sp>
      <p:sp>
        <p:nvSpPr>
          <p:cNvPr id="1560" name="Rectangle 73"/>
          <p:cNvSpPr/>
          <p:nvPr/>
        </p:nvSpPr>
        <p:spPr>
          <a:xfrm>
            <a:off x="441108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2</a:t>
            </a:r>
            <a:endParaRPr b="0" lang="en-GB" sz="1700" spc="-1" strike="noStrike">
              <a:solidFill>
                <a:srgbClr val="000000"/>
              </a:solidFill>
              <a:latin typeface="Arial"/>
            </a:endParaRPr>
          </a:p>
        </p:txBody>
      </p:sp>
      <p:sp>
        <p:nvSpPr>
          <p:cNvPr id="1561" name="Rectangle 74"/>
          <p:cNvSpPr/>
          <p:nvPr/>
        </p:nvSpPr>
        <p:spPr>
          <a:xfrm>
            <a:off x="558108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3</a:t>
            </a:r>
            <a:endParaRPr b="0" lang="en-GB" sz="1700" spc="-1" strike="noStrike">
              <a:solidFill>
                <a:srgbClr val="000000"/>
              </a:solidFill>
              <a:latin typeface="Arial"/>
            </a:endParaRPr>
          </a:p>
        </p:txBody>
      </p:sp>
      <p:sp>
        <p:nvSpPr>
          <p:cNvPr id="1562" name="Rectangle 75"/>
          <p:cNvSpPr/>
          <p:nvPr/>
        </p:nvSpPr>
        <p:spPr>
          <a:xfrm>
            <a:off x="676044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4</a:t>
            </a:r>
            <a:endParaRPr b="0" lang="en-GB" sz="1700" spc="-1" strike="noStrike">
              <a:solidFill>
                <a:srgbClr val="000000"/>
              </a:solidFill>
              <a:latin typeface="Arial"/>
            </a:endParaRPr>
          </a:p>
        </p:txBody>
      </p:sp>
      <p:sp>
        <p:nvSpPr>
          <p:cNvPr id="1563" name="Rectangle 76"/>
          <p:cNvSpPr/>
          <p:nvPr/>
        </p:nvSpPr>
        <p:spPr>
          <a:xfrm>
            <a:off x="793044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5</a:t>
            </a:r>
            <a:endParaRPr b="0" lang="en-GB" sz="1700" spc="-1" strike="noStrike">
              <a:solidFill>
                <a:srgbClr val="000000"/>
              </a:solidFill>
              <a:latin typeface="Arial"/>
            </a:endParaRPr>
          </a:p>
        </p:txBody>
      </p:sp>
      <p:sp>
        <p:nvSpPr>
          <p:cNvPr id="1564" name="PlaceHolder 1"/>
          <p:cNvSpPr>
            <a:spLocks noGrp="1"/>
          </p:cNvSpPr>
          <p:nvPr>
            <p:ph type="title"/>
          </p:nvPr>
        </p:nvSpPr>
        <p:spPr>
          <a:xfrm>
            <a:off x="685800" y="228600"/>
            <a:ext cx="7772040" cy="533160"/>
          </a:xfrm>
          <a:prstGeom prst="rect">
            <a:avLst/>
          </a:prstGeom>
          <a:noFill/>
          <a:ln w="0">
            <a:noFill/>
          </a:ln>
        </p:spPr>
        <p:txBody>
          <a:bodyPr anchor="ctr">
            <a:normAutofit fontScale="75000"/>
          </a:bodyPr>
          <a:p>
            <a:pPr indent="0" algn="ctr">
              <a:lnSpc>
                <a:spcPct val="100000"/>
              </a:lnSpc>
              <a:buNone/>
            </a:pPr>
            <a:r>
              <a:rPr b="0" lang="en-US" sz="4000" spc="-1" strike="noStrike">
                <a:solidFill>
                  <a:srgbClr val="000000"/>
                </a:solidFill>
                <a:latin typeface="Calibri"/>
              </a:rPr>
              <a:t>K-means Clustering: Step 1</a:t>
            </a:r>
            <a:endParaRPr b="0" lang="en-US" sz="4000" spc="-1" strike="noStrike">
              <a:solidFill>
                <a:srgbClr val="000000"/>
              </a:solidFill>
              <a:latin typeface="Calibri"/>
            </a:endParaRPr>
          </a:p>
        </p:txBody>
      </p:sp>
      <p:sp>
        <p:nvSpPr>
          <p:cNvPr id="1565" name="Text Box 4"/>
          <p:cNvSpPr/>
          <p:nvPr/>
        </p:nvSpPr>
        <p:spPr>
          <a:xfrm>
            <a:off x="687600" y="838080"/>
            <a:ext cx="78516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Algorithm: k-means, Distance Metric: Euclidean Distance</a:t>
            </a:r>
            <a:endParaRPr b="0" lang="en-GB" sz="2400" spc="-1" strike="noStrike">
              <a:solidFill>
                <a:srgbClr val="000000"/>
              </a:solidFill>
              <a:latin typeface="Arial"/>
            </a:endParaRPr>
          </a:p>
        </p:txBody>
      </p:sp>
      <p:sp>
        <p:nvSpPr>
          <p:cNvPr id="1566" name="AutoShape 5"/>
          <p:cNvSpPr/>
          <p:nvPr/>
        </p:nvSpPr>
        <p:spPr>
          <a:xfrm>
            <a:off x="3200400" y="46483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67" name="AutoShape 6"/>
          <p:cNvSpPr/>
          <p:nvPr/>
        </p:nvSpPr>
        <p:spPr>
          <a:xfrm>
            <a:off x="3352680" y="48769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68" name="AutoShape 7"/>
          <p:cNvSpPr/>
          <p:nvPr/>
        </p:nvSpPr>
        <p:spPr>
          <a:xfrm>
            <a:off x="3124080" y="51055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69" name="AutoShape 8"/>
          <p:cNvSpPr/>
          <p:nvPr/>
        </p:nvSpPr>
        <p:spPr>
          <a:xfrm>
            <a:off x="2895480" y="44197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70" name="AutoShape 9"/>
          <p:cNvSpPr/>
          <p:nvPr/>
        </p:nvSpPr>
        <p:spPr>
          <a:xfrm>
            <a:off x="2895480" y="20574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71" name="AutoShape 10"/>
          <p:cNvSpPr/>
          <p:nvPr/>
        </p:nvSpPr>
        <p:spPr>
          <a:xfrm>
            <a:off x="2895480" y="358128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72" name="AutoShape 11"/>
          <p:cNvSpPr/>
          <p:nvPr/>
        </p:nvSpPr>
        <p:spPr>
          <a:xfrm>
            <a:off x="2895480" y="51055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73" name="AutoShape 12"/>
          <p:cNvSpPr/>
          <p:nvPr/>
        </p:nvSpPr>
        <p:spPr>
          <a:xfrm>
            <a:off x="2438280" y="41148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74" name="AutoShape 13"/>
          <p:cNvSpPr/>
          <p:nvPr/>
        </p:nvSpPr>
        <p:spPr>
          <a:xfrm>
            <a:off x="4572000" y="380988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75" name="AutoShape 14"/>
          <p:cNvSpPr/>
          <p:nvPr/>
        </p:nvSpPr>
        <p:spPr>
          <a:xfrm>
            <a:off x="6705720" y="18288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76" name="AutoShape 15"/>
          <p:cNvSpPr/>
          <p:nvPr/>
        </p:nvSpPr>
        <p:spPr>
          <a:xfrm>
            <a:off x="7162920" y="19051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77" name="AutoShape 16"/>
          <p:cNvSpPr/>
          <p:nvPr/>
        </p:nvSpPr>
        <p:spPr>
          <a:xfrm>
            <a:off x="7010280" y="20574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78" name="AutoShape 17"/>
          <p:cNvSpPr/>
          <p:nvPr/>
        </p:nvSpPr>
        <p:spPr>
          <a:xfrm>
            <a:off x="6858000" y="220968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79" name="AutoShape 18"/>
          <p:cNvSpPr/>
          <p:nvPr/>
        </p:nvSpPr>
        <p:spPr>
          <a:xfrm>
            <a:off x="7162920" y="23623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80" name="AutoShape 19"/>
          <p:cNvSpPr/>
          <p:nvPr/>
        </p:nvSpPr>
        <p:spPr>
          <a:xfrm>
            <a:off x="7467480" y="27432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81" name="AutoShape 20"/>
          <p:cNvSpPr/>
          <p:nvPr/>
        </p:nvSpPr>
        <p:spPr>
          <a:xfrm>
            <a:off x="5715000" y="18288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82" name="AutoShape 21"/>
          <p:cNvSpPr/>
          <p:nvPr/>
        </p:nvSpPr>
        <p:spPr>
          <a:xfrm>
            <a:off x="6019920" y="32767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83" name="AutoShape 22"/>
          <p:cNvSpPr/>
          <p:nvPr/>
        </p:nvSpPr>
        <p:spPr>
          <a:xfrm>
            <a:off x="6019920" y="48006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84" name="AutoShape 23"/>
          <p:cNvSpPr/>
          <p:nvPr/>
        </p:nvSpPr>
        <p:spPr>
          <a:xfrm>
            <a:off x="6400800" y="51055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85" name="AutoShape 24"/>
          <p:cNvSpPr/>
          <p:nvPr/>
        </p:nvSpPr>
        <p:spPr>
          <a:xfrm>
            <a:off x="6781680" y="43434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86" name="AutoShape 25"/>
          <p:cNvSpPr/>
          <p:nvPr/>
        </p:nvSpPr>
        <p:spPr>
          <a:xfrm>
            <a:off x="5943600" y="37339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87" name="AutoShape 26"/>
          <p:cNvSpPr/>
          <p:nvPr/>
        </p:nvSpPr>
        <p:spPr>
          <a:xfrm>
            <a:off x="5181480" y="41911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88" name="AutoShape 27"/>
          <p:cNvSpPr/>
          <p:nvPr/>
        </p:nvSpPr>
        <p:spPr>
          <a:xfrm>
            <a:off x="7162920" y="46483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89" name="AutoShape 28"/>
          <p:cNvSpPr/>
          <p:nvPr/>
        </p:nvSpPr>
        <p:spPr>
          <a:xfrm>
            <a:off x="7010280" y="50292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90" name="AutoShape 29"/>
          <p:cNvSpPr/>
          <p:nvPr/>
        </p:nvSpPr>
        <p:spPr>
          <a:xfrm>
            <a:off x="6858000" y="403848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91" name="AutoShape 30"/>
          <p:cNvSpPr/>
          <p:nvPr/>
        </p:nvSpPr>
        <p:spPr>
          <a:xfrm>
            <a:off x="7467480" y="52578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592" name="AutoShape 31"/>
          <p:cNvSpPr/>
          <p:nvPr/>
        </p:nvSpPr>
        <p:spPr>
          <a:xfrm>
            <a:off x="6629400" y="25909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grpSp>
        <p:nvGrpSpPr>
          <p:cNvPr id="1593" name="Group 32"/>
          <p:cNvGrpSpPr/>
          <p:nvPr/>
        </p:nvGrpSpPr>
        <p:grpSpPr>
          <a:xfrm>
            <a:off x="3657600" y="2286000"/>
            <a:ext cx="2742840" cy="3325320"/>
            <a:chOff x="3657600" y="2286000"/>
            <a:chExt cx="2742840" cy="3325320"/>
          </a:xfrm>
        </p:grpSpPr>
        <p:grpSp>
          <p:nvGrpSpPr>
            <p:cNvPr id="1594" name="Group 33"/>
            <p:cNvGrpSpPr/>
            <p:nvPr/>
          </p:nvGrpSpPr>
          <p:grpSpPr>
            <a:xfrm>
              <a:off x="4419720" y="2286000"/>
              <a:ext cx="685440" cy="582120"/>
              <a:chOff x="4419720" y="2286000"/>
              <a:chExt cx="685440" cy="582120"/>
            </a:xfrm>
          </p:grpSpPr>
          <p:sp>
            <p:nvSpPr>
              <p:cNvPr id="1595" name="Oval 34"/>
              <p:cNvSpPr/>
              <p:nvPr/>
            </p:nvSpPr>
            <p:spPr>
              <a:xfrm>
                <a:off x="4419720" y="2286000"/>
                <a:ext cx="228240" cy="228240"/>
              </a:xfrm>
              <a:prstGeom prst="ellipse">
                <a:avLst/>
              </a:prstGeom>
              <a:solidFill>
                <a:schemeClr val="tx2"/>
              </a:solid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596" name="Text Box 35"/>
              <p:cNvSpPr/>
              <p:nvPr/>
            </p:nvSpPr>
            <p:spPr>
              <a:xfrm>
                <a:off x="4572000" y="2362320"/>
                <a:ext cx="533160" cy="5058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k</a:t>
                </a:r>
                <a:r>
                  <a:rPr b="0" lang="en-US" sz="2400" spc="-1" strike="noStrike" baseline="-25000">
                    <a:solidFill>
                      <a:srgbClr val="000000"/>
                    </a:solidFill>
                    <a:latin typeface="Arial"/>
                    <a:ea typeface="ＭＳ Ｐゴシック"/>
                  </a:rPr>
                  <a:t>1</a:t>
                </a:r>
                <a:endParaRPr b="0" lang="en-GB" sz="2400" spc="-1" strike="noStrike">
                  <a:solidFill>
                    <a:srgbClr val="000000"/>
                  </a:solidFill>
                  <a:latin typeface="Arial"/>
                </a:endParaRPr>
              </a:p>
            </p:txBody>
          </p:sp>
        </p:grpSp>
        <p:grpSp>
          <p:nvGrpSpPr>
            <p:cNvPr id="1597" name="Group 36"/>
            <p:cNvGrpSpPr/>
            <p:nvPr/>
          </p:nvGrpSpPr>
          <p:grpSpPr>
            <a:xfrm>
              <a:off x="3657600" y="3429000"/>
              <a:ext cx="685440" cy="582120"/>
              <a:chOff x="3657600" y="3429000"/>
              <a:chExt cx="685440" cy="582120"/>
            </a:xfrm>
          </p:grpSpPr>
          <p:sp>
            <p:nvSpPr>
              <p:cNvPr id="1598" name="Oval 37"/>
              <p:cNvSpPr/>
              <p:nvPr/>
            </p:nvSpPr>
            <p:spPr>
              <a:xfrm>
                <a:off x="3657600" y="3429000"/>
                <a:ext cx="228240" cy="228240"/>
              </a:xfrm>
              <a:prstGeom prst="ellipse">
                <a:avLst/>
              </a:prstGeom>
              <a:solidFill>
                <a:schemeClr val="tx2"/>
              </a:solid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599" name="Text Box 38"/>
              <p:cNvSpPr/>
              <p:nvPr/>
            </p:nvSpPr>
            <p:spPr>
              <a:xfrm>
                <a:off x="3809880" y="3505320"/>
                <a:ext cx="533160" cy="5058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k</a:t>
                </a:r>
                <a:r>
                  <a:rPr b="0" lang="en-US" sz="2400" spc="-1" strike="noStrike" baseline="-25000">
                    <a:solidFill>
                      <a:srgbClr val="000000"/>
                    </a:solidFill>
                    <a:latin typeface="Arial"/>
                    <a:ea typeface="ＭＳ Ｐゴシック"/>
                  </a:rPr>
                  <a:t>2</a:t>
                </a:r>
                <a:endParaRPr b="0" lang="en-GB" sz="2400" spc="-1" strike="noStrike">
                  <a:solidFill>
                    <a:srgbClr val="000000"/>
                  </a:solidFill>
                  <a:latin typeface="Arial"/>
                </a:endParaRPr>
              </a:p>
            </p:txBody>
          </p:sp>
        </p:grpSp>
        <p:grpSp>
          <p:nvGrpSpPr>
            <p:cNvPr id="1600" name="Group 39"/>
            <p:cNvGrpSpPr/>
            <p:nvPr/>
          </p:nvGrpSpPr>
          <p:grpSpPr>
            <a:xfrm>
              <a:off x="5715000" y="5029200"/>
              <a:ext cx="685440" cy="582120"/>
              <a:chOff x="5715000" y="5029200"/>
              <a:chExt cx="685440" cy="582120"/>
            </a:xfrm>
          </p:grpSpPr>
          <p:sp>
            <p:nvSpPr>
              <p:cNvPr id="1601" name="Oval 40"/>
              <p:cNvSpPr/>
              <p:nvPr/>
            </p:nvSpPr>
            <p:spPr>
              <a:xfrm>
                <a:off x="5715000" y="5029200"/>
                <a:ext cx="228240" cy="228240"/>
              </a:xfrm>
              <a:prstGeom prst="ellipse">
                <a:avLst/>
              </a:prstGeom>
              <a:solidFill>
                <a:schemeClr val="tx2"/>
              </a:solid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602" name="Text Box 41"/>
              <p:cNvSpPr/>
              <p:nvPr/>
            </p:nvSpPr>
            <p:spPr>
              <a:xfrm>
                <a:off x="5867280" y="5105520"/>
                <a:ext cx="533160" cy="5058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k</a:t>
                </a:r>
                <a:r>
                  <a:rPr b="0" lang="en-US" sz="2400" spc="-1" strike="noStrike" baseline="-25000">
                    <a:solidFill>
                      <a:srgbClr val="000000"/>
                    </a:solidFill>
                    <a:latin typeface="Arial"/>
                    <a:ea typeface="ＭＳ Ｐゴシック"/>
                  </a:rPr>
                  <a:t>3</a:t>
                </a:r>
                <a:endParaRPr b="0" lang="en-GB" sz="2400" spc="-1" strike="noStrike">
                  <a:solidFill>
                    <a:srgbClr val="000000"/>
                  </a:solidFill>
                  <a:latin typeface="Arial"/>
                </a:endParaRPr>
              </a:p>
            </p:txBody>
          </p:sp>
        </p:grpSp>
      </p:grpSp>
      <p:sp>
        <p:nvSpPr>
          <p:cNvPr id="1603" name="TextBox 75"/>
          <p:cNvSpPr/>
          <p:nvPr/>
        </p:nvSpPr>
        <p:spPr>
          <a:xfrm>
            <a:off x="90360" y="64882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 dur="indefinite" restart="never" nodeType="tmRoot">
          <p:childTnLst>
            <p:seq>
              <p:cTn id="2" dur="indefinite" nodeType="mainSeq">
                <p:childTnLst>
                  <p:par>
                    <p:cTn id="3" nodeType="clickEffect" fill="hold">
                      <p:stCondLst>
                        <p:cond delay="indefinite"/>
                      </p:stCondLst>
                      <p:childTnLst>
                        <p:par>
                          <p:cTn id="4" nodeType="withEffect" fill="hold">
                            <p:stCondLst>
                              <p:cond delay="0"/>
                            </p:stCondLst>
                            <p:childTnLst>
                              <p:par>
                                <p:cTn id="5" nodeType="clickEffect" fill="hold" presetClass="entr" presetID="1">
                                  <p:stCondLst>
                                    <p:cond delay="0"/>
                                  </p:stCondLst>
                                  <p:childTnLst>
                                    <p:set>
                                      <p:cBhvr>
                                        <p:cTn id="6" dur="1" fill="hold">
                                          <p:stCondLst>
                                            <p:cond delay="499"/>
                                          </p:stCondLst>
                                        </p:cTn>
                                        <p:tgtEl>
                                          <p:spTgt spid="1593"/>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04" name="Rectangle 45"/>
          <p:cNvSpPr/>
          <p:nvPr/>
        </p:nvSpPr>
        <p:spPr>
          <a:xfrm>
            <a:off x="1122480" y="1198440"/>
            <a:ext cx="6989400" cy="5481360"/>
          </a:xfrm>
          <a:prstGeom prst="rect">
            <a:avLst/>
          </a:prstGeom>
          <a:solidFill>
            <a:srgbClr val="ffffff"/>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605" name="Rectangle 46"/>
          <p:cNvSpPr/>
          <p:nvPr/>
        </p:nvSpPr>
        <p:spPr>
          <a:xfrm>
            <a:off x="2071800" y="1465200"/>
            <a:ext cx="5866920" cy="4076280"/>
          </a:xfrm>
          <a:prstGeom prst="rect">
            <a:avLst/>
          </a:prstGeom>
          <a:solidFill>
            <a:srgbClr val="ffffff"/>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606" name="Line 47"/>
          <p:cNvSpPr/>
          <p:nvPr/>
        </p:nvSpPr>
        <p:spPr>
          <a:xfrm>
            <a:off x="2071440" y="4724280"/>
            <a:ext cx="58676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607" name="Line 48"/>
          <p:cNvSpPr/>
          <p:nvPr/>
        </p:nvSpPr>
        <p:spPr>
          <a:xfrm>
            <a:off x="2071440" y="3908160"/>
            <a:ext cx="58676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608" name="Line 49"/>
          <p:cNvSpPr/>
          <p:nvPr/>
        </p:nvSpPr>
        <p:spPr>
          <a:xfrm>
            <a:off x="2071440" y="3098520"/>
            <a:ext cx="58676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609" name="Line 50"/>
          <p:cNvSpPr/>
          <p:nvPr/>
        </p:nvSpPr>
        <p:spPr>
          <a:xfrm>
            <a:off x="2071440" y="2280960"/>
            <a:ext cx="58676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610" name="Line 51"/>
          <p:cNvSpPr/>
          <p:nvPr/>
        </p:nvSpPr>
        <p:spPr>
          <a:xfrm>
            <a:off x="2071440" y="1465200"/>
            <a:ext cx="58676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611" name="Rectangle 52"/>
          <p:cNvSpPr/>
          <p:nvPr/>
        </p:nvSpPr>
        <p:spPr>
          <a:xfrm>
            <a:off x="2071800" y="1465200"/>
            <a:ext cx="5866920" cy="4076280"/>
          </a:xfrm>
          <a:prstGeom prst="rect">
            <a:avLst/>
          </a:prstGeom>
          <a:noFill/>
          <a:ln w="7938">
            <a:solidFill>
              <a:srgbClr val="80808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612" name="Line 53"/>
          <p:cNvSpPr/>
          <p:nvPr/>
        </p:nvSpPr>
        <p:spPr>
          <a:xfrm>
            <a:off x="2071440" y="1465200"/>
            <a:ext cx="1800" cy="4076640"/>
          </a:xfrm>
          <a:prstGeom prst="line">
            <a:avLst/>
          </a:prstGeom>
          <a:ln w="0">
            <a:solidFill>
              <a:srgbClr val="000000"/>
            </a:solidFill>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613" name="Line 54"/>
          <p:cNvSpPr/>
          <p:nvPr/>
        </p:nvSpPr>
        <p:spPr>
          <a:xfrm>
            <a:off x="2001600" y="5541840"/>
            <a:ext cx="698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614" name="Line 55"/>
          <p:cNvSpPr/>
          <p:nvPr/>
        </p:nvSpPr>
        <p:spPr>
          <a:xfrm>
            <a:off x="2001600" y="4724280"/>
            <a:ext cx="698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615" name="Line 56"/>
          <p:cNvSpPr/>
          <p:nvPr/>
        </p:nvSpPr>
        <p:spPr>
          <a:xfrm>
            <a:off x="2001600" y="3908160"/>
            <a:ext cx="698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616" name="Line 57"/>
          <p:cNvSpPr/>
          <p:nvPr/>
        </p:nvSpPr>
        <p:spPr>
          <a:xfrm>
            <a:off x="2001600" y="3098520"/>
            <a:ext cx="698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617" name="Line 58"/>
          <p:cNvSpPr/>
          <p:nvPr/>
        </p:nvSpPr>
        <p:spPr>
          <a:xfrm>
            <a:off x="2001600" y="2280960"/>
            <a:ext cx="698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618" name="Line 59"/>
          <p:cNvSpPr/>
          <p:nvPr/>
        </p:nvSpPr>
        <p:spPr>
          <a:xfrm>
            <a:off x="2001600" y="1465200"/>
            <a:ext cx="698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619" name="Line 60"/>
          <p:cNvSpPr/>
          <p:nvPr/>
        </p:nvSpPr>
        <p:spPr>
          <a:xfrm>
            <a:off x="2071440" y="5541840"/>
            <a:ext cx="58676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620" name="Line 61"/>
          <p:cNvSpPr/>
          <p:nvPr/>
        </p:nvSpPr>
        <p:spPr>
          <a:xfrm flipV="1">
            <a:off x="2071440" y="5541840"/>
            <a:ext cx="180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621" name="Line 62"/>
          <p:cNvSpPr/>
          <p:nvPr/>
        </p:nvSpPr>
        <p:spPr>
          <a:xfrm flipV="1">
            <a:off x="3243240" y="5541840"/>
            <a:ext cx="144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622" name="Line 63"/>
          <p:cNvSpPr/>
          <p:nvPr/>
        </p:nvSpPr>
        <p:spPr>
          <a:xfrm flipV="1">
            <a:off x="4421160" y="5541840"/>
            <a:ext cx="144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623" name="Line 64"/>
          <p:cNvSpPr/>
          <p:nvPr/>
        </p:nvSpPr>
        <p:spPr>
          <a:xfrm flipV="1">
            <a:off x="5591160" y="5541840"/>
            <a:ext cx="144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624" name="Line 65"/>
          <p:cNvSpPr/>
          <p:nvPr/>
        </p:nvSpPr>
        <p:spPr>
          <a:xfrm flipV="1">
            <a:off x="6769080" y="5541840"/>
            <a:ext cx="144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625" name="Line 66"/>
          <p:cNvSpPr/>
          <p:nvPr/>
        </p:nvSpPr>
        <p:spPr>
          <a:xfrm flipV="1">
            <a:off x="7939080" y="5541840"/>
            <a:ext cx="144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626" name="Freeform 67"/>
          <p:cNvSpPr/>
          <p:nvPr/>
        </p:nvSpPr>
        <p:spPr>
          <a:xfrm>
            <a:off x="3179880" y="4662360"/>
            <a:ext cx="124920" cy="124920"/>
          </a:xfrm>
          <a:custGeom>
            <a:avLst/>
            <a:gdLst>
              <a:gd name="textAreaLeft" fmla="*/ 0 w 124920"/>
              <a:gd name="textAreaRight" fmla="*/ 125280 w 124920"/>
              <a:gd name="textAreaTop" fmla="*/ 0 h 124920"/>
              <a:gd name="textAreaBottom" fmla="*/ 125280 h 124920"/>
            </a:gdLst>
            <a:ahLst/>
            <a:rect l="textAreaLeft" t="textAreaTop" r="textAreaRight" b="textAreaBottom"/>
            <a:pathLst>
              <a:path w="79" h="79">
                <a:moveTo>
                  <a:pt x="40" y="0"/>
                </a:moveTo>
                <a:lnTo>
                  <a:pt x="79" y="39"/>
                </a:lnTo>
                <a:lnTo>
                  <a:pt x="40" y="79"/>
                </a:lnTo>
                <a:lnTo>
                  <a:pt x="0" y="39"/>
                </a:lnTo>
                <a:lnTo>
                  <a:pt x="40" y="0"/>
                </a:lnTo>
                <a:close/>
              </a:path>
            </a:pathLst>
          </a:custGeom>
          <a:solidFill>
            <a:srgbClr val="000080"/>
          </a:solidFill>
          <a:ln w="7938">
            <a:solidFill>
              <a:srgbClr val="000080"/>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627" name="Rectangle 68"/>
          <p:cNvSpPr/>
          <p:nvPr/>
        </p:nvSpPr>
        <p:spPr>
          <a:xfrm>
            <a:off x="1826640" y="54165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0</a:t>
            </a:r>
            <a:endParaRPr b="0" lang="en-GB" sz="1700" spc="-1" strike="noStrike">
              <a:solidFill>
                <a:srgbClr val="000000"/>
              </a:solidFill>
              <a:latin typeface="Arial"/>
            </a:endParaRPr>
          </a:p>
        </p:txBody>
      </p:sp>
      <p:sp>
        <p:nvSpPr>
          <p:cNvPr id="1628" name="Rectangle 69"/>
          <p:cNvSpPr/>
          <p:nvPr/>
        </p:nvSpPr>
        <p:spPr>
          <a:xfrm>
            <a:off x="1826640" y="459900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1</a:t>
            </a:r>
            <a:endParaRPr b="0" lang="en-GB" sz="1700" spc="-1" strike="noStrike">
              <a:solidFill>
                <a:srgbClr val="000000"/>
              </a:solidFill>
              <a:latin typeface="Arial"/>
            </a:endParaRPr>
          </a:p>
        </p:txBody>
      </p:sp>
      <p:sp>
        <p:nvSpPr>
          <p:cNvPr id="1629" name="Rectangle 70"/>
          <p:cNvSpPr/>
          <p:nvPr/>
        </p:nvSpPr>
        <p:spPr>
          <a:xfrm>
            <a:off x="1826640" y="378288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2</a:t>
            </a:r>
            <a:endParaRPr b="0" lang="en-GB" sz="1700" spc="-1" strike="noStrike">
              <a:solidFill>
                <a:srgbClr val="000000"/>
              </a:solidFill>
              <a:latin typeface="Arial"/>
            </a:endParaRPr>
          </a:p>
        </p:txBody>
      </p:sp>
      <p:sp>
        <p:nvSpPr>
          <p:cNvPr id="1630" name="Rectangle 71"/>
          <p:cNvSpPr/>
          <p:nvPr/>
        </p:nvSpPr>
        <p:spPr>
          <a:xfrm>
            <a:off x="1826640" y="297324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3</a:t>
            </a:r>
            <a:endParaRPr b="0" lang="en-GB" sz="1700" spc="-1" strike="noStrike">
              <a:solidFill>
                <a:srgbClr val="000000"/>
              </a:solidFill>
              <a:latin typeface="Arial"/>
            </a:endParaRPr>
          </a:p>
        </p:txBody>
      </p:sp>
      <p:sp>
        <p:nvSpPr>
          <p:cNvPr id="1631" name="Rectangle 72"/>
          <p:cNvSpPr/>
          <p:nvPr/>
        </p:nvSpPr>
        <p:spPr>
          <a:xfrm>
            <a:off x="1826640" y="215568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4</a:t>
            </a:r>
            <a:endParaRPr b="0" lang="en-GB" sz="1700" spc="-1" strike="noStrike">
              <a:solidFill>
                <a:srgbClr val="000000"/>
              </a:solidFill>
              <a:latin typeface="Arial"/>
            </a:endParaRPr>
          </a:p>
        </p:txBody>
      </p:sp>
      <p:sp>
        <p:nvSpPr>
          <p:cNvPr id="1632" name="Rectangle 73"/>
          <p:cNvSpPr/>
          <p:nvPr/>
        </p:nvSpPr>
        <p:spPr>
          <a:xfrm>
            <a:off x="1826640" y="133992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5</a:t>
            </a:r>
            <a:endParaRPr b="0" lang="en-GB" sz="1700" spc="-1" strike="noStrike">
              <a:solidFill>
                <a:srgbClr val="000000"/>
              </a:solidFill>
              <a:latin typeface="Arial"/>
            </a:endParaRPr>
          </a:p>
        </p:txBody>
      </p:sp>
      <p:sp>
        <p:nvSpPr>
          <p:cNvPr id="1633" name="Rectangle 74"/>
          <p:cNvSpPr/>
          <p:nvPr/>
        </p:nvSpPr>
        <p:spPr>
          <a:xfrm>
            <a:off x="206316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0</a:t>
            </a:r>
            <a:endParaRPr b="0" lang="en-GB" sz="1700" spc="-1" strike="noStrike">
              <a:solidFill>
                <a:srgbClr val="000000"/>
              </a:solidFill>
              <a:latin typeface="Arial"/>
            </a:endParaRPr>
          </a:p>
        </p:txBody>
      </p:sp>
      <p:sp>
        <p:nvSpPr>
          <p:cNvPr id="1634" name="Rectangle 75"/>
          <p:cNvSpPr/>
          <p:nvPr/>
        </p:nvSpPr>
        <p:spPr>
          <a:xfrm>
            <a:off x="323316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1</a:t>
            </a:r>
            <a:endParaRPr b="0" lang="en-GB" sz="1700" spc="-1" strike="noStrike">
              <a:solidFill>
                <a:srgbClr val="000000"/>
              </a:solidFill>
              <a:latin typeface="Arial"/>
            </a:endParaRPr>
          </a:p>
        </p:txBody>
      </p:sp>
      <p:sp>
        <p:nvSpPr>
          <p:cNvPr id="1635" name="Rectangle 76"/>
          <p:cNvSpPr/>
          <p:nvPr/>
        </p:nvSpPr>
        <p:spPr>
          <a:xfrm>
            <a:off x="441108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2</a:t>
            </a:r>
            <a:endParaRPr b="0" lang="en-GB" sz="1700" spc="-1" strike="noStrike">
              <a:solidFill>
                <a:srgbClr val="000000"/>
              </a:solidFill>
              <a:latin typeface="Arial"/>
            </a:endParaRPr>
          </a:p>
        </p:txBody>
      </p:sp>
      <p:sp>
        <p:nvSpPr>
          <p:cNvPr id="1636" name="Rectangle 77"/>
          <p:cNvSpPr/>
          <p:nvPr/>
        </p:nvSpPr>
        <p:spPr>
          <a:xfrm>
            <a:off x="558108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3</a:t>
            </a:r>
            <a:endParaRPr b="0" lang="en-GB" sz="1700" spc="-1" strike="noStrike">
              <a:solidFill>
                <a:srgbClr val="000000"/>
              </a:solidFill>
              <a:latin typeface="Arial"/>
            </a:endParaRPr>
          </a:p>
        </p:txBody>
      </p:sp>
      <p:sp>
        <p:nvSpPr>
          <p:cNvPr id="1637" name="Rectangle 78"/>
          <p:cNvSpPr/>
          <p:nvPr/>
        </p:nvSpPr>
        <p:spPr>
          <a:xfrm>
            <a:off x="676044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4</a:t>
            </a:r>
            <a:endParaRPr b="0" lang="en-GB" sz="1700" spc="-1" strike="noStrike">
              <a:solidFill>
                <a:srgbClr val="000000"/>
              </a:solidFill>
              <a:latin typeface="Arial"/>
            </a:endParaRPr>
          </a:p>
        </p:txBody>
      </p:sp>
      <p:sp>
        <p:nvSpPr>
          <p:cNvPr id="1638" name="Rectangle 79"/>
          <p:cNvSpPr/>
          <p:nvPr/>
        </p:nvSpPr>
        <p:spPr>
          <a:xfrm>
            <a:off x="793044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5</a:t>
            </a:r>
            <a:endParaRPr b="0" lang="en-GB" sz="1700" spc="-1" strike="noStrike">
              <a:solidFill>
                <a:srgbClr val="000000"/>
              </a:solidFill>
              <a:latin typeface="Arial"/>
            </a:endParaRPr>
          </a:p>
        </p:txBody>
      </p:sp>
      <p:sp>
        <p:nvSpPr>
          <p:cNvPr id="1639" name="PlaceHolder 1"/>
          <p:cNvSpPr>
            <a:spLocks noGrp="1"/>
          </p:cNvSpPr>
          <p:nvPr>
            <p:ph type="title"/>
          </p:nvPr>
        </p:nvSpPr>
        <p:spPr>
          <a:xfrm>
            <a:off x="685800" y="228600"/>
            <a:ext cx="7772040" cy="533160"/>
          </a:xfrm>
          <a:prstGeom prst="rect">
            <a:avLst/>
          </a:prstGeom>
          <a:noFill/>
          <a:ln w="0">
            <a:noFill/>
          </a:ln>
        </p:spPr>
        <p:txBody>
          <a:bodyPr anchor="ctr">
            <a:normAutofit fontScale="75000"/>
          </a:bodyPr>
          <a:p>
            <a:pPr indent="0" algn="ctr">
              <a:lnSpc>
                <a:spcPct val="100000"/>
              </a:lnSpc>
              <a:buNone/>
            </a:pPr>
            <a:r>
              <a:rPr b="0" lang="en-US" sz="4000" spc="-1" strike="noStrike">
                <a:solidFill>
                  <a:srgbClr val="000000"/>
                </a:solidFill>
                <a:latin typeface="Calibri"/>
              </a:rPr>
              <a:t>K-means Clustering: Step 2</a:t>
            </a:r>
            <a:endParaRPr b="0" lang="en-US" sz="4000" spc="-1" strike="noStrike">
              <a:solidFill>
                <a:srgbClr val="000000"/>
              </a:solidFill>
              <a:latin typeface="Calibri"/>
            </a:endParaRPr>
          </a:p>
        </p:txBody>
      </p:sp>
      <p:sp>
        <p:nvSpPr>
          <p:cNvPr id="1640" name="Text Box 4"/>
          <p:cNvSpPr/>
          <p:nvPr/>
        </p:nvSpPr>
        <p:spPr>
          <a:xfrm>
            <a:off x="687600" y="838080"/>
            <a:ext cx="78516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Algorithm: k-means, Distance Metric: Euclidean Distance</a:t>
            </a:r>
            <a:endParaRPr b="0" lang="en-GB" sz="2400" spc="-1" strike="noStrike">
              <a:solidFill>
                <a:srgbClr val="000000"/>
              </a:solidFill>
              <a:latin typeface="Arial"/>
            </a:endParaRPr>
          </a:p>
        </p:txBody>
      </p:sp>
      <p:grpSp>
        <p:nvGrpSpPr>
          <p:cNvPr id="1641" name="Group 5"/>
          <p:cNvGrpSpPr/>
          <p:nvPr/>
        </p:nvGrpSpPr>
        <p:grpSpPr>
          <a:xfrm>
            <a:off x="4419720" y="2286000"/>
            <a:ext cx="685440" cy="582120"/>
            <a:chOff x="4419720" y="2286000"/>
            <a:chExt cx="685440" cy="582120"/>
          </a:xfrm>
        </p:grpSpPr>
        <p:sp>
          <p:nvSpPr>
            <p:cNvPr id="1642" name="Oval 6"/>
            <p:cNvSpPr/>
            <p:nvPr/>
          </p:nvSpPr>
          <p:spPr>
            <a:xfrm>
              <a:off x="4419720" y="2286000"/>
              <a:ext cx="228240" cy="228240"/>
            </a:xfrm>
            <a:prstGeom prst="ellipse">
              <a:avLst/>
            </a:prstGeom>
            <a:solidFill>
              <a:schemeClr val="tx2"/>
            </a:solid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643" name="Text Box 7"/>
            <p:cNvSpPr/>
            <p:nvPr/>
          </p:nvSpPr>
          <p:spPr>
            <a:xfrm>
              <a:off x="4572000" y="2362320"/>
              <a:ext cx="533160" cy="5058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k</a:t>
              </a:r>
              <a:r>
                <a:rPr b="0" lang="en-US" sz="2400" spc="-1" strike="noStrike" baseline="-25000">
                  <a:solidFill>
                    <a:srgbClr val="000000"/>
                  </a:solidFill>
                  <a:latin typeface="Arial"/>
                  <a:ea typeface="ＭＳ Ｐゴシック"/>
                </a:rPr>
                <a:t>1</a:t>
              </a:r>
              <a:endParaRPr b="0" lang="en-GB" sz="2400" spc="-1" strike="noStrike">
                <a:solidFill>
                  <a:srgbClr val="000000"/>
                </a:solidFill>
                <a:latin typeface="Arial"/>
              </a:endParaRPr>
            </a:p>
          </p:txBody>
        </p:sp>
      </p:grpSp>
      <p:grpSp>
        <p:nvGrpSpPr>
          <p:cNvPr id="1644" name="Group 8"/>
          <p:cNvGrpSpPr/>
          <p:nvPr/>
        </p:nvGrpSpPr>
        <p:grpSpPr>
          <a:xfrm>
            <a:off x="3657600" y="3429000"/>
            <a:ext cx="685440" cy="582120"/>
            <a:chOff x="3657600" y="3429000"/>
            <a:chExt cx="685440" cy="582120"/>
          </a:xfrm>
        </p:grpSpPr>
        <p:sp>
          <p:nvSpPr>
            <p:cNvPr id="1645" name="Oval 9"/>
            <p:cNvSpPr/>
            <p:nvPr/>
          </p:nvSpPr>
          <p:spPr>
            <a:xfrm>
              <a:off x="3657600" y="3429000"/>
              <a:ext cx="228240" cy="228240"/>
            </a:xfrm>
            <a:prstGeom prst="ellipse">
              <a:avLst/>
            </a:prstGeom>
            <a:solidFill>
              <a:schemeClr val="tx2"/>
            </a:solid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646" name="Text Box 10"/>
            <p:cNvSpPr/>
            <p:nvPr/>
          </p:nvSpPr>
          <p:spPr>
            <a:xfrm>
              <a:off x="3809880" y="3505320"/>
              <a:ext cx="533160" cy="5058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k</a:t>
              </a:r>
              <a:r>
                <a:rPr b="0" lang="en-US" sz="2400" spc="-1" strike="noStrike" baseline="-25000">
                  <a:solidFill>
                    <a:srgbClr val="000000"/>
                  </a:solidFill>
                  <a:latin typeface="Arial"/>
                  <a:ea typeface="ＭＳ Ｐゴシック"/>
                </a:rPr>
                <a:t>2</a:t>
              </a:r>
              <a:endParaRPr b="0" lang="en-GB" sz="2400" spc="-1" strike="noStrike">
                <a:solidFill>
                  <a:srgbClr val="000000"/>
                </a:solidFill>
                <a:latin typeface="Arial"/>
              </a:endParaRPr>
            </a:p>
          </p:txBody>
        </p:sp>
      </p:grpSp>
      <p:grpSp>
        <p:nvGrpSpPr>
          <p:cNvPr id="1647" name="Group 11"/>
          <p:cNvGrpSpPr/>
          <p:nvPr/>
        </p:nvGrpSpPr>
        <p:grpSpPr>
          <a:xfrm>
            <a:off x="5715000" y="5029200"/>
            <a:ext cx="685440" cy="582120"/>
            <a:chOff x="5715000" y="5029200"/>
            <a:chExt cx="685440" cy="582120"/>
          </a:xfrm>
        </p:grpSpPr>
        <p:sp>
          <p:nvSpPr>
            <p:cNvPr id="1648" name="Oval 12"/>
            <p:cNvSpPr/>
            <p:nvPr/>
          </p:nvSpPr>
          <p:spPr>
            <a:xfrm>
              <a:off x="5715000" y="5029200"/>
              <a:ext cx="228240" cy="228240"/>
            </a:xfrm>
            <a:prstGeom prst="ellipse">
              <a:avLst/>
            </a:prstGeom>
            <a:solidFill>
              <a:schemeClr val="tx2"/>
            </a:solid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649" name="Text Box 13"/>
            <p:cNvSpPr/>
            <p:nvPr/>
          </p:nvSpPr>
          <p:spPr>
            <a:xfrm>
              <a:off x="5867280" y="5105520"/>
              <a:ext cx="533160" cy="5058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k</a:t>
              </a:r>
              <a:r>
                <a:rPr b="0" lang="en-US" sz="2400" spc="-1" strike="noStrike" baseline="-25000">
                  <a:solidFill>
                    <a:srgbClr val="000000"/>
                  </a:solidFill>
                  <a:latin typeface="Arial"/>
                  <a:ea typeface="ＭＳ Ｐゴシック"/>
                </a:rPr>
                <a:t>3</a:t>
              </a:r>
              <a:endParaRPr b="0" lang="en-GB" sz="2400" spc="-1" strike="noStrike">
                <a:solidFill>
                  <a:srgbClr val="000000"/>
                </a:solidFill>
                <a:latin typeface="Arial"/>
              </a:endParaRPr>
            </a:p>
          </p:txBody>
        </p:sp>
      </p:grpSp>
      <p:sp>
        <p:nvSpPr>
          <p:cNvPr id="1650" name="AutoShape 14"/>
          <p:cNvSpPr/>
          <p:nvPr/>
        </p:nvSpPr>
        <p:spPr>
          <a:xfrm>
            <a:off x="3200400" y="464832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51" name="AutoShape 15"/>
          <p:cNvSpPr/>
          <p:nvPr/>
        </p:nvSpPr>
        <p:spPr>
          <a:xfrm>
            <a:off x="3352680" y="487692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52" name="AutoShape 16"/>
          <p:cNvSpPr/>
          <p:nvPr/>
        </p:nvSpPr>
        <p:spPr>
          <a:xfrm>
            <a:off x="3124080" y="510552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53" name="AutoShape 17"/>
          <p:cNvSpPr/>
          <p:nvPr/>
        </p:nvSpPr>
        <p:spPr>
          <a:xfrm>
            <a:off x="2895480" y="441972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54" name="AutoShape 18"/>
          <p:cNvSpPr/>
          <p:nvPr/>
        </p:nvSpPr>
        <p:spPr>
          <a:xfrm>
            <a:off x="2895480" y="205740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55" name="AutoShape 19"/>
          <p:cNvSpPr/>
          <p:nvPr/>
        </p:nvSpPr>
        <p:spPr>
          <a:xfrm>
            <a:off x="2895480" y="358128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56" name="AutoShape 20"/>
          <p:cNvSpPr/>
          <p:nvPr/>
        </p:nvSpPr>
        <p:spPr>
          <a:xfrm>
            <a:off x="2895480" y="510552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57" name="AutoShape 21"/>
          <p:cNvSpPr/>
          <p:nvPr/>
        </p:nvSpPr>
        <p:spPr>
          <a:xfrm>
            <a:off x="2438280" y="411480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58" name="AutoShape 22"/>
          <p:cNvSpPr/>
          <p:nvPr/>
        </p:nvSpPr>
        <p:spPr>
          <a:xfrm>
            <a:off x="4572000" y="380988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59" name="AutoShape 23"/>
          <p:cNvSpPr/>
          <p:nvPr/>
        </p:nvSpPr>
        <p:spPr>
          <a:xfrm>
            <a:off x="6705720" y="182880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60" name="AutoShape 24"/>
          <p:cNvSpPr/>
          <p:nvPr/>
        </p:nvSpPr>
        <p:spPr>
          <a:xfrm>
            <a:off x="7162920" y="190512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61" name="AutoShape 25"/>
          <p:cNvSpPr/>
          <p:nvPr/>
        </p:nvSpPr>
        <p:spPr>
          <a:xfrm>
            <a:off x="7010280" y="205740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62" name="AutoShape 26"/>
          <p:cNvSpPr/>
          <p:nvPr/>
        </p:nvSpPr>
        <p:spPr>
          <a:xfrm>
            <a:off x="6858000" y="220968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63" name="AutoShape 27"/>
          <p:cNvSpPr/>
          <p:nvPr/>
        </p:nvSpPr>
        <p:spPr>
          <a:xfrm>
            <a:off x="7162920" y="236232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64" name="AutoShape 28"/>
          <p:cNvSpPr/>
          <p:nvPr/>
        </p:nvSpPr>
        <p:spPr>
          <a:xfrm>
            <a:off x="7467480" y="274320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65" name="AutoShape 29"/>
          <p:cNvSpPr/>
          <p:nvPr/>
        </p:nvSpPr>
        <p:spPr>
          <a:xfrm>
            <a:off x="5715000" y="182880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66" name="AutoShape 30"/>
          <p:cNvSpPr/>
          <p:nvPr/>
        </p:nvSpPr>
        <p:spPr>
          <a:xfrm>
            <a:off x="6019920" y="327672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67" name="AutoShape 31"/>
          <p:cNvSpPr/>
          <p:nvPr/>
        </p:nvSpPr>
        <p:spPr>
          <a:xfrm>
            <a:off x="6019920" y="48006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68" name="AutoShape 32"/>
          <p:cNvSpPr/>
          <p:nvPr/>
        </p:nvSpPr>
        <p:spPr>
          <a:xfrm>
            <a:off x="6400800" y="51055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69" name="AutoShape 33"/>
          <p:cNvSpPr/>
          <p:nvPr/>
        </p:nvSpPr>
        <p:spPr>
          <a:xfrm>
            <a:off x="6781680" y="43434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70" name="AutoShape 34"/>
          <p:cNvSpPr/>
          <p:nvPr/>
        </p:nvSpPr>
        <p:spPr>
          <a:xfrm>
            <a:off x="5943600" y="37339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71" name="AutoShape 35"/>
          <p:cNvSpPr/>
          <p:nvPr/>
        </p:nvSpPr>
        <p:spPr>
          <a:xfrm>
            <a:off x="5181480" y="41911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72" name="AutoShape 36"/>
          <p:cNvSpPr/>
          <p:nvPr/>
        </p:nvSpPr>
        <p:spPr>
          <a:xfrm>
            <a:off x="7162920" y="46483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73" name="AutoShape 37"/>
          <p:cNvSpPr/>
          <p:nvPr/>
        </p:nvSpPr>
        <p:spPr>
          <a:xfrm>
            <a:off x="7010280" y="50292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74" name="AutoShape 38"/>
          <p:cNvSpPr/>
          <p:nvPr/>
        </p:nvSpPr>
        <p:spPr>
          <a:xfrm>
            <a:off x="6858000" y="403848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75" name="AutoShape 39"/>
          <p:cNvSpPr/>
          <p:nvPr/>
        </p:nvSpPr>
        <p:spPr>
          <a:xfrm>
            <a:off x="7467480" y="52578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676" name="AutoShape 40"/>
          <p:cNvSpPr/>
          <p:nvPr/>
        </p:nvSpPr>
        <p:spPr>
          <a:xfrm>
            <a:off x="6629400" y="259092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grpSp>
        <p:nvGrpSpPr>
          <p:cNvPr id="1677" name="Group 41"/>
          <p:cNvGrpSpPr/>
          <p:nvPr/>
        </p:nvGrpSpPr>
        <p:grpSpPr>
          <a:xfrm>
            <a:off x="3504960" y="2438280"/>
            <a:ext cx="2895840" cy="2590920"/>
            <a:chOff x="3504960" y="2438280"/>
            <a:chExt cx="2895840" cy="2590920"/>
          </a:xfrm>
        </p:grpSpPr>
        <p:sp>
          <p:nvSpPr>
            <p:cNvPr id="1678" name="Line 42"/>
            <p:cNvSpPr/>
            <p:nvPr/>
          </p:nvSpPr>
          <p:spPr>
            <a:xfrm>
              <a:off x="4724280" y="2438280"/>
              <a:ext cx="1523880" cy="360"/>
            </a:xfrm>
            <a:prstGeom prst="line">
              <a:avLst/>
            </a:prstGeom>
            <a:ln w="5715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1679" name="Line 43"/>
            <p:cNvSpPr/>
            <p:nvPr/>
          </p:nvSpPr>
          <p:spPr>
            <a:xfrm flipH="1">
              <a:off x="3504960" y="3733560"/>
              <a:ext cx="222480" cy="609840"/>
            </a:xfrm>
            <a:prstGeom prst="line">
              <a:avLst/>
            </a:prstGeom>
            <a:ln w="57150">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680" name="Line 44"/>
            <p:cNvSpPr/>
            <p:nvPr/>
          </p:nvSpPr>
          <p:spPr>
            <a:xfrm flipV="1">
              <a:off x="5943600" y="4267080"/>
              <a:ext cx="457200" cy="762120"/>
            </a:xfrm>
            <a:prstGeom prst="line">
              <a:avLst/>
            </a:prstGeom>
            <a:ln w="57150">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sp>
        <p:nvSpPr>
          <p:cNvPr id="1681" name="Line 82"/>
          <p:cNvSpPr/>
          <p:nvPr/>
        </p:nvSpPr>
        <p:spPr>
          <a:xfrm flipH="1" flipV="1">
            <a:off x="2057400" y="1752480"/>
            <a:ext cx="2971800" cy="1905120"/>
          </a:xfrm>
          <a:prstGeom prst="line">
            <a:avLst/>
          </a:prstGeom>
          <a:ln w="25400">
            <a:solidFill>
              <a:srgbClr val="ff66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682" name="Line 83"/>
          <p:cNvSpPr/>
          <p:nvPr/>
        </p:nvSpPr>
        <p:spPr>
          <a:xfrm flipH="1">
            <a:off x="4038480" y="3657600"/>
            <a:ext cx="990720" cy="1828800"/>
          </a:xfrm>
          <a:prstGeom prst="line">
            <a:avLst/>
          </a:prstGeom>
          <a:ln w="25400">
            <a:solidFill>
              <a:srgbClr val="ff66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683" name="Line 84"/>
          <p:cNvSpPr/>
          <p:nvPr/>
        </p:nvSpPr>
        <p:spPr>
          <a:xfrm>
            <a:off x="5029200" y="3657600"/>
            <a:ext cx="2895480" cy="360"/>
          </a:xfrm>
          <a:prstGeom prst="line">
            <a:avLst/>
          </a:prstGeom>
          <a:ln w="25400">
            <a:solidFill>
              <a:srgbClr val="ff66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1684" name="TextBox 81"/>
          <p:cNvSpPr/>
          <p:nvPr/>
        </p:nvSpPr>
        <p:spPr>
          <a:xfrm>
            <a:off x="90360" y="64882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7" dur="indefinite" restart="never" nodeType="tmRoot">
          <p:childTnLst>
            <p:seq>
              <p:cTn id="8" dur="indefinite" nodeType="mainSeq">
                <p:childTnLst>
                  <p:par>
                    <p:cTn id="9" nodeType="clickEffect" fill="hold">
                      <p:stCondLst>
                        <p:cond delay="indefinite"/>
                      </p:stCondLst>
                      <p:childTnLst>
                        <p:par>
                          <p:cTn id="10" nodeType="withEffect" fill="hold">
                            <p:stCondLst>
                              <p:cond delay="0"/>
                            </p:stCondLst>
                            <p:childTnLst>
                              <p:par>
                                <p:cTn id="11" nodeType="clickEffect" fill="hold" presetClass="entr" presetID="1">
                                  <p:stCondLst>
                                    <p:cond delay="0"/>
                                  </p:stCondLst>
                                  <p:childTnLst>
                                    <p:set>
                                      <p:cBhvr>
                                        <p:cTn id="12" dur="1" fill="hold">
                                          <p:stCondLst>
                                            <p:cond delay="499"/>
                                          </p:stCondLst>
                                        </p:cTn>
                                        <p:tgtEl>
                                          <p:spTgt spid="1677"/>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85" name="Rectangle 68"/>
          <p:cNvSpPr/>
          <p:nvPr/>
        </p:nvSpPr>
        <p:spPr>
          <a:xfrm>
            <a:off x="1122480" y="1198440"/>
            <a:ext cx="6989400" cy="5481360"/>
          </a:xfrm>
          <a:prstGeom prst="rect">
            <a:avLst/>
          </a:prstGeom>
          <a:solidFill>
            <a:srgbClr val="ffffff"/>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686" name="Rectangle 69"/>
          <p:cNvSpPr/>
          <p:nvPr/>
        </p:nvSpPr>
        <p:spPr>
          <a:xfrm>
            <a:off x="2071800" y="1465200"/>
            <a:ext cx="5866920" cy="4076280"/>
          </a:xfrm>
          <a:prstGeom prst="rect">
            <a:avLst/>
          </a:prstGeom>
          <a:solidFill>
            <a:srgbClr val="ffffff"/>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687" name="Line 70"/>
          <p:cNvSpPr/>
          <p:nvPr/>
        </p:nvSpPr>
        <p:spPr>
          <a:xfrm>
            <a:off x="2071440" y="4724280"/>
            <a:ext cx="58676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688" name="Line 71"/>
          <p:cNvSpPr/>
          <p:nvPr/>
        </p:nvSpPr>
        <p:spPr>
          <a:xfrm>
            <a:off x="2071440" y="3908160"/>
            <a:ext cx="58676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689" name="Line 72"/>
          <p:cNvSpPr/>
          <p:nvPr/>
        </p:nvSpPr>
        <p:spPr>
          <a:xfrm>
            <a:off x="2071440" y="3098520"/>
            <a:ext cx="58676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690" name="Line 73"/>
          <p:cNvSpPr/>
          <p:nvPr/>
        </p:nvSpPr>
        <p:spPr>
          <a:xfrm>
            <a:off x="2071440" y="2280960"/>
            <a:ext cx="58676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691" name="Line 74"/>
          <p:cNvSpPr/>
          <p:nvPr/>
        </p:nvSpPr>
        <p:spPr>
          <a:xfrm>
            <a:off x="2071440" y="1465200"/>
            <a:ext cx="58676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692" name="Rectangle 75"/>
          <p:cNvSpPr/>
          <p:nvPr/>
        </p:nvSpPr>
        <p:spPr>
          <a:xfrm>
            <a:off x="2071800" y="1465200"/>
            <a:ext cx="5866920" cy="4076280"/>
          </a:xfrm>
          <a:prstGeom prst="rect">
            <a:avLst/>
          </a:prstGeom>
          <a:noFill/>
          <a:ln w="7938">
            <a:solidFill>
              <a:srgbClr val="80808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693" name="Line 76"/>
          <p:cNvSpPr/>
          <p:nvPr/>
        </p:nvSpPr>
        <p:spPr>
          <a:xfrm>
            <a:off x="2071440" y="1465200"/>
            <a:ext cx="1800" cy="4076640"/>
          </a:xfrm>
          <a:prstGeom prst="line">
            <a:avLst/>
          </a:prstGeom>
          <a:ln w="0">
            <a:solidFill>
              <a:srgbClr val="000000"/>
            </a:solidFill>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694" name="Line 77"/>
          <p:cNvSpPr/>
          <p:nvPr/>
        </p:nvSpPr>
        <p:spPr>
          <a:xfrm>
            <a:off x="2001600" y="5541840"/>
            <a:ext cx="698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695" name="Line 78"/>
          <p:cNvSpPr/>
          <p:nvPr/>
        </p:nvSpPr>
        <p:spPr>
          <a:xfrm>
            <a:off x="2001600" y="4724280"/>
            <a:ext cx="698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696" name="Line 79"/>
          <p:cNvSpPr/>
          <p:nvPr/>
        </p:nvSpPr>
        <p:spPr>
          <a:xfrm>
            <a:off x="2001600" y="3908160"/>
            <a:ext cx="698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697" name="Line 80"/>
          <p:cNvSpPr/>
          <p:nvPr/>
        </p:nvSpPr>
        <p:spPr>
          <a:xfrm>
            <a:off x="2001600" y="3098520"/>
            <a:ext cx="698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698" name="Line 81"/>
          <p:cNvSpPr/>
          <p:nvPr/>
        </p:nvSpPr>
        <p:spPr>
          <a:xfrm>
            <a:off x="2001600" y="2280960"/>
            <a:ext cx="698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699" name="Line 82"/>
          <p:cNvSpPr/>
          <p:nvPr/>
        </p:nvSpPr>
        <p:spPr>
          <a:xfrm>
            <a:off x="2001600" y="1465200"/>
            <a:ext cx="698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700" name="Line 83"/>
          <p:cNvSpPr/>
          <p:nvPr/>
        </p:nvSpPr>
        <p:spPr>
          <a:xfrm>
            <a:off x="2071440" y="5541840"/>
            <a:ext cx="58676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701" name="Line 84"/>
          <p:cNvSpPr/>
          <p:nvPr/>
        </p:nvSpPr>
        <p:spPr>
          <a:xfrm flipV="1">
            <a:off x="2071440" y="5541840"/>
            <a:ext cx="180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702" name="Line 85"/>
          <p:cNvSpPr/>
          <p:nvPr/>
        </p:nvSpPr>
        <p:spPr>
          <a:xfrm flipV="1">
            <a:off x="3243240" y="5541840"/>
            <a:ext cx="144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703" name="Line 86"/>
          <p:cNvSpPr/>
          <p:nvPr/>
        </p:nvSpPr>
        <p:spPr>
          <a:xfrm flipV="1">
            <a:off x="4421160" y="5541840"/>
            <a:ext cx="144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704" name="Line 87"/>
          <p:cNvSpPr/>
          <p:nvPr/>
        </p:nvSpPr>
        <p:spPr>
          <a:xfrm flipV="1">
            <a:off x="5591160" y="5541840"/>
            <a:ext cx="144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705" name="Line 88"/>
          <p:cNvSpPr/>
          <p:nvPr/>
        </p:nvSpPr>
        <p:spPr>
          <a:xfrm flipV="1">
            <a:off x="6769080" y="5541840"/>
            <a:ext cx="144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706" name="Line 89"/>
          <p:cNvSpPr/>
          <p:nvPr/>
        </p:nvSpPr>
        <p:spPr>
          <a:xfrm flipV="1">
            <a:off x="7939080" y="5541840"/>
            <a:ext cx="144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707" name="Freeform 90"/>
          <p:cNvSpPr/>
          <p:nvPr/>
        </p:nvSpPr>
        <p:spPr>
          <a:xfrm>
            <a:off x="3179880" y="4662360"/>
            <a:ext cx="124920" cy="124920"/>
          </a:xfrm>
          <a:custGeom>
            <a:avLst/>
            <a:gdLst>
              <a:gd name="textAreaLeft" fmla="*/ 0 w 124920"/>
              <a:gd name="textAreaRight" fmla="*/ 125280 w 124920"/>
              <a:gd name="textAreaTop" fmla="*/ 0 h 124920"/>
              <a:gd name="textAreaBottom" fmla="*/ 125280 h 124920"/>
            </a:gdLst>
            <a:ahLst/>
            <a:rect l="textAreaLeft" t="textAreaTop" r="textAreaRight" b="textAreaBottom"/>
            <a:pathLst>
              <a:path w="79" h="79">
                <a:moveTo>
                  <a:pt x="40" y="0"/>
                </a:moveTo>
                <a:lnTo>
                  <a:pt x="79" y="39"/>
                </a:lnTo>
                <a:lnTo>
                  <a:pt x="40" y="79"/>
                </a:lnTo>
                <a:lnTo>
                  <a:pt x="0" y="39"/>
                </a:lnTo>
                <a:lnTo>
                  <a:pt x="40" y="0"/>
                </a:lnTo>
                <a:close/>
              </a:path>
            </a:pathLst>
          </a:custGeom>
          <a:solidFill>
            <a:srgbClr val="000080"/>
          </a:solidFill>
          <a:ln w="7938">
            <a:solidFill>
              <a:srgbClr val="000080"/>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708" name="Rectangle 91"/>
          <p:cNvSpPr/>
          <p:nvPr/>
        </p:nvSpPr>
        <p:spPr>
          <a:xfrm>
            <a:off x="1826640" y="54165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0</a:t>
            </a:r>
            <a:endParaRPr b="0" lang="en-GB" sz="1700" spc="-1" strike="noStrike">
              <a:solidFill>
                <a:srgbClr val="000000"/>
              </a:solidFill>
              <a:latin typeface="Arial"/>
            </a:endParaRPr>
          </a:p>
        </p:txBody>
      </p:sp>
      <p:sp>
        <p:nvSpPr>
          <p:cNvPr id="1709" name="Rectangle 92"/>
          <p:cNvSpPr/>
          <p:nvPr/>
        </p:nvSpPr>
        <p:spPr>
          <a:xfrm>
            <a:off x="1826640" y="459900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1</a:t>
            </a:r>
            <a:endParaRPr b="0" lang="en-GB" sz="1700" spc="-1" strike="noStrike">
              <a:solidFill>
                <a:srgbClr val="000000"/>
              </a:solidFill>
              <a:latin typeface="Arial"/>
            </a:endParaRPr>
          </a:p>
        </p:txBody>
      </p:sp>
      <p:sp>
        <p:nvSpPr>
          <p:cNvPr id="1710" name="Rectangle 93"/>
          <p:cNvSpPr/>
          <p:nvPr/>
        </p:nvSpPr>
        <p:spPr>
          <a:xfrm>
            <a:off x="1826640" y="378288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2</a:t>
            </a:r>
            <a:endParaRPr b="0" lang="en-GB" sz="1700" spc="-1" strike="noStrike">
              <a:solidFill>
                <a:srgbClr val="000000"/>
              </a:solidFill>
              <a:latin typeface="Arial"/>
            </a:endParaRPr>
          </a:p>
        </p:txBody>
      </p:sp>
      <p:sp>
        <p:nvSpPr>
          <p:cNvPr id="1711" name="Rectangle 94"/>
          <p:cNvSpPr/>
          <p:nvPr/>
        </p:nvSpPr>
        <p:spPr>
          <a:xfrm>
            <a:off x="1826640" y="297324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3</a:t>
            </a:r>
            <a:endParaRPr b="0" lang="en-GB" sz="1700" spc="-1" strike="noStrike">
              <a:solidFill>
                <a:srgbClr val="000000"/>
              </a:solidFill>
              <a:latin typeface="Arial"/>
            </a:endParaRPr>
          </a:p>
        </p:txBody>
      </p:sp>
      <p:sp>
        <p:nvSpPr>
          <p:cNvPr id="1712" name="Rectangle 95"/>
          <p:cNvSpPr/>
          <p:nvPr/>
        </p:nvSpPr>
        <p:spPr>
          <a:xfrm>
            <a:off x="1826640" y="215568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4</a:t>
            </a:r>
            <a:endParaRPr b="0" lang="en-GB" sz="1700" spc="-1" strike="noStrike">
              <a:solidFill>
                <a:srgbClr val="000000"/>
              </a:solidFill>
              <a:latin typeface="Arial"/>
            </a:endParaRPr>
          </a:p>
        </p:txBody>
      </p:sp>
      <p:sp>
        <p:nvSpPr>
          <p:cNvPr id="1713" name="Rectangle 96"/>
          <p:cNvSpPr/>
          <p:nvPr/>
        </p:nvSpPr>
        <p:spPr>
          <a:xfrm>
            <a:off x="1826640" y="133992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5</a:t>
            </a:r>
            <a:endParaRPr b="0" lang="en-GB" sz="1700" spc="-1" strike="noStrike">
              <a:solidFill>
                <a:srgbClr val="000000"/>
              </a:solidFill>
              <a:latin typeface="Arial"/>
            </a:endParaRPr>
          </a:p>
        </p:txBody>
      </p:sp>
      <p:sp>
        <p:nvSpPr>
          <p:cNvPr id="1714" name="Rectangle 97"/>
          <p:cNvSpPr/>
          <p:nvPr/>
        </p:nvSpPr>
        <p:spPr>
          <a:xfrm>
            <a:off x="206316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0</a:t>
            </a:r>
            <a:endParaRPr b="0" lang="en-GB" sz="1700" spc="-1" strike="noStrike">
              <a:solidFill>
                <a:srgbClr val="000000"/>
              </a:solidFill>
              <a:latin typeface="Arial"/>
            </a:endParaRPr>
          </a:p>
        </p:txBody>
      </p:sp>
      <p:sp>
        <p:nvSpPr>
          <p:cNvPr id="1715" name="Rectangle 98"/>
          <p:cNvSpPr/>
          <p:nvPr/>
        </p:nvSpPr>
        <p:spPr>
          <a:xfrm>
            <a:off x="323316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1</a:t>
            </a:r>
            <a:endParaRPr b="0" lang="en-GB" sz="1700" spc="-1" strike="noStrike">
              <a:solidFill>
                <a:srgbClr val="000000"/>
              </a:solidFill>
              <a:latin typeface="Arial"/>
            </a:endParaRPr>
          </a:p>
        </p:txBody>
      </p:sp>
      <p:sp>
        <p:nvSpPr>
          <p:cNvPr id="1716" name="Rectangle 99"/>
          <p:cNvSpPr/>
          <p:nvPr/>
        </p:nvSpPr>
        <p:spPr>
          <a:xfrm>
            <a:off x="441108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2</a:t>
            </a:r>
            <a:endParaRPr b="0" lang="en-GB" sz="1700" spc="-1" strike="noStrike">
              <a:solidFill>
                <a:srgbClr val="000000"/>
              </a:solidFill>
              <a:latin typeface="Arial"/>
            </a:endParaRPr>
          </a:p>
        </p:txBody>
      </p:sp>
      <p:sp>
        <p:nvSpPr>
          <p:cNvPr id="1717" name="Rectangle 100"/>
          <p:cNvSpPr/>
          <p:nvPr/>
        </p:nvSpPr>
        <p:spPr>
          <a:xfrm>
            <a:off x="558108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3</a:t>
            </a:r>
            <a:endParaRPr b="0" lang="en-GB" sz="1700" spc="-1" strike="noStrike">
              <a:solidFill>
                <a:srgbClr val="000000"/>
              </a:solidFill>
              <a:latin typeface="Arial"/>
            </a:endParaRPr>
          </a:p>
        </p:txBody>
      </p:sp>
      <p:sp>
        <p:nvSpPr>
          <p:cNvPr id="1718" name="Rectangle 101"/>
          <p:cNvSpPr/>
          <p:nvPr/>
        </p:nvSpPr>
        <p:spPr>
          <a:xfrm>
            <a:off x="676044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4</a:t>
            </a:r>
            <a:endParaRPr b="0" lang="en-GB" sz="1700" spc="-1" strike="noStrike">
              <a:solidFill>
                <a:srgbClr val="000000"/>
              </a:solidFill>
              <a:latin typeface="Arial"/>
            </a:endParaRPr>
          </a:p>
        </p:txBody>
      </p:sp>
      <p:sp>
        <p:nvSpPr>
          <p:cNvPr id="1719" name="Rectangle 102"/>
          <p:cNvSpPr/>
          <p:nvPr/>
        </p:nvSpPr>
        <p:spPr>
          <a:xfrm>
            <a:off x="793044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5</a:t>
            </a:r>
            <a:endParaRPr b="0" lang="en-GB" sz="1700" spc="-1" strike="noStrike">
              <a:solidFill>
                <a:srgbClr val="000000"/>
              </a:solidFill>
              <a:latin typeface="Arial"/>
            </a:endParaRPr>
          </a:p>
        </p:txBody>
      </p:sp>
      <p:sp>
        <p:nvSpPr>
          <p:cNvPr id="1720" name="PlaceHolder 1"/>
          <p:cNvSpPr>
            <a:spLocks noGrp="1"/>
          </p:cNvSpPr>
          <p:nvPr>
            <p:ph type="title"/>
          </p:nvPr>
        </p:nvSpPr>
        <p:spPr>
          <a:xfrm>
            <a:off x="685800" y="228600"/>
            <a:ext cx="7772040" cy="533160"/>
          </a:xfrm>
          <a:prstGeom prst="rect">
            <a:avLst/>
          </a:prstGeom>
          <a:noFill/>
          <a:ln w="0">
            <a:noFill/>
          </a:ln>
        </p:spPr>
        <p:txBody>
          <a:bodyPr anchor="ctr">
            <a:normAutofit fontScale="75000"/>
          </a:bodyPr>
          <a:p>
            <a:pPr indent="0" algn="ctr">
              <a:lnSpc>
                <a:spcPct val="100000"/>
              </a:lnSpc>
              <a:buNone/>
            </a:pPr>
            <a:r>
              <a:rPr b="0" lang="en-US" sz="4000" spc="-1" strike="noStrike">
                <a:solidFill>
                  <a:srgbClr val="000000"/>
                </a:solidFill>
                <a:latin typeface="Calibri"/>
              </a:rPr>
              <a:t>K-means Clustering: Step 3</a:t>
            </a:r>
            <a:endParaRPr b="0" lang="en-US" sz="4000" spc="-1" strike="noStrike">
              <a:solidFill>
                <a:srgbClr val="000000"/>
              </a:solidFill>
              <a:latin typeface="Calibri"/>
            </a:endParaRPr>
          </a:p>
        </p:txBody>
      </p:sp>
      <p:sp>
        <p:nvSpPr>
          <p:cNvPr id="1721" name="Text Box 4"/>
          <p:cNvSpPr/>
          <p:nvPr/>
        </p:nvSpPr>
        <p:spPr>
          <a:xfrm>
            <a:off x="687600" y="838080"/>
            <a:ext cx="78516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Algorithm: k-means, Distance Metric: Euclidean Distance</a:t>
            </a:r>
            <a:endParaRPr b="0" lang="en-GB" sz="2400" spc="-1" strike="noStrike">
              <a:solidFill>
                <a:srgbClr val="000000"/>
              </a:solidFill>
              <a:latin typeface="Arial"/>
            </a:endParaRPr>
          </a:p>
        </p:txBody>
      </p:sp>
      <p:grpSp>
        <p:nvGrpSpPr>
          <p:cNvPr id="1722" name="Group 5"/>
          <p:cNvGrpSpPr/>
          <p:nvPr/>
        </p:nvGrpSpPr>
        <p:grpSpPr>
          <a:xfrm>
            <a:off x="6172200" y="2133720"/>
            <a:ext cx="685440" cy="581760"/>
            <a:chOff x="6172200" y="2133720"/>
            <a:chExt cx="685440" cy="581760"/>
          </a:xfrm>
        </p:grpSpPr>
        <p:sp>
          <p:nvSpPr>
            <p:cNvPr id="1723" name="Oval 6"/>
            <p:cNvSpPr/>
            <p:nvPr/>
          </p:nvSpPr>
          <p:spPr>
            <a:xfrm>
              <a:off x="6172200" y="2133720"/>
              <a:ext cx="228240" cy="228240"/>
            </a:xfrm>
            <a:prstGeom prst="ellipse">
              <a:avLst/>
            </a:prstGeom>
            <a:solidFill>
              <a:schemeClr val="tx2"/>
            </a:solid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724" name="Text Box 7"/>
            <p:cNvSpPr/>
            <p:nvPr/>
          </p:nvSpPr>
          <p:spPr>
            <a:xfrm>
              <a:off x="6324480" y="2209680"/>
              <a:ext cx="533160" cy="5058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k</a:t>
              </a:r>
              <a:r>
                <a:rPr b="0" lang="en-US" sz="2400" spc="-1" strike="noStrike" baseline="-25000">
                  <a:solidFill>
                    <a:srgbClr val="000000"/>
                  </a:solidFill>
                  <a:latin typeface="Arial"/>
                  <a:ea typeface="ＭＳ Ｐゴシック"/>
                </a:rPr>
                <a:t>1</a:t>
              </a:r>
              <a:endParaRPr b="0" lang="en-GB" sz="2400" spc="-1" strike="noStrike">
                <a:solidFill>
                  <a:srgbClr val="000000"/>
                </a:solidFill>
                <a:latin typeface="Arial"/>
              </a:endParaRPr>
            </a:p>
          </p:txBody>
        </p:sp>
      </p:grpSp>
      <p:grpSp>
        <p:nvGrpSpPr>
          <p:cNvPr id="1725" name="Group 8"/>
          <p:cNvGrpSpPr/>
          <p:nvPr/>
        </p:nvGrpSpPr>
        <p:grpSpPr>
          <a:xfrm>
            <a:off x="3124080" y="4343400"/>
            <a:ext cx="685800" cy="582120"/>
            <a:chOff x="3124080" y="4343400"/>
            <a:chExt cx="685800" cy="582120"/>
          </a:xfrm>
        </p:grpSpPr>
        <p:sp>
          <p:nvSpPr>
            <p:cNvPr id="1726" name="Oval 9"/>
            <p:cNvSpPr/>
            <p:nvPr/>
          </p:nvSpPr>
          <p:spPr>
            <a:xfrm>
              <a:off x="3124080" y="4343400"/>
              <a:ext cx="228240" cy="228240"/>
            </a:xfrm>
            <a:prstGeom prst="ellipse">
              <a:avLst/>
            </a:prstGeom>
            <a:solidFill>
              <a:schemeClr val="tx2"/>
            </a:solid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727" name="Text Box 10"/>
            <p:cNvSpPr/>
            <p:nvPr/>
          </p:nvSpPr>
          <p:spPr>
            <a:xfrm>
              <a:off x="3276720" y="4419720"/>
              <a:ext cx="533160" cy="5058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k</a:t>
              </a:r>
              <a:r>
                <a:rPr b="0" lang="en-US" sz="2400" spc="-1" strike="noStrike" baseline="-25000">
                  <a:solidFill>
                    <a:srgbClr val="000000"/>
                  </a:solidFill>
                  <a:latin typeface="Arial"/>
                  <a:ea typeface="ＭＳ Ｐゴシック"/>
                </a:rPr>
                <a:t>2</a:t>
              </a:r>
              <a:endParaRPr b="0" lang="en-GB" sz="2400" spc="-1" strike="noStrike">
                <a:solidFill>
                  <a:srgbClr val="000000"/>
                </a:solidFill>
                <a:latin typeface="Arial"/>
              </a:endParaRPr>
            </a:p>
          </p:txBody>
        </p:sp>
      </p:grpSp>
      <p:grpSp>
        <p:nvGrpSpPr>
          <p:cNvPr id="1728" name="Group 11"/>
          <p:cNvGrpSpPr/>
          <p:nvPr/>
        </p:nvGrpSpPr>
        <p:grpSpPr>
          <a:xfrm>
            <a:off x="6248520" y="4038480"/>
            <a:ext cx="685440" cy="582120"/>
            <a:chOff x="6248520" y="4038480"/>
            <a:chExt cx="685440" cy="582120"/>
          </a:xfrm>
        </p:grpSpPr>
        <p:sp>
          <p:nvSpPr>
            <p:cNvPr id="1729" name="Oval 12"/>
            <p:cNvSpPr/>
            <p:nvPr/>
          </p:nvSpPr>
          <p:spPr>
            <a:xfrm>
              <a:off x="6248520" y="4038480"/>
              <a:ext cx="228240" cy="228240"/>
            </a:xfrm>
            <a:prstGeom prst="ellipse">
              <a:avLst/>
            </a:prstGeom>
            <a:solidFill>
              <a:schemeClr val="tx2"/>
            </a:solid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730" name="Text Box 13"/>
            <p:cNvSpPr/>
            <p:nvPr/>
          </p:nvSpPr>
          <p:spPr>
            <a:xfrm>
              <a:off x="6400800" y="4114800"/>
              <a:ext cx="533160" cy="5058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k</a:t>
              </a:r>
              <a:r>
                <a:rPr b="0" lang="en-US" sz="2400" spc="-1" strike="noStrike" baseline="-25000">
                  <a:solidFill>
                    <a:srgbClr val="000000"/>
                  </a:solidFill>
                  <a:latin typeface="Arial"/>
                  <a:ea typeface="ＭＳ Ｐゴシック"/>
                </a:rPr>
                <a:t>3</a:t>
              </a:r>
              <a:endParaRPr b="0" lang="en-GB" sz="2400" spc="-1" strike="noStrike">
                <a:solidFill>
                  <a:srgbClr val="000000"/>
                </a:solidFill>
                <a:latin typeface="Arial"/>
              </a:endParaRPr>
            </a:p>
          </p:txBody>
        </p:sp>
      </p:grpSp>
      <p:sp>
        <p:nvSpPr>
          <p:cNvPr id="1731" name="AutoShape 14"/>
          <p:cNvSpPr/>
          <p:nvPr/>
        </p:nvSpPr>
        <p:spPr>
          <a:xfrm>
            <a:off x="3200400" y="4648320"/>
            <a:ext cx="151920" cy="151920"/>
          </a:xfrm>
          <a:prstGeom prst="diamond">
            <a:avLst/>
          </a:prstGeom>
          <a:solidFill>
            <a:srgbClr val="660066"/>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32" name="AutoShape 15"/>
          <p:cNvSpPr/>
          <p:nvPr/>
        </p:nvSpPr>
        <p:spPr>
          <a:xfrm>
            <a:off x="3352680" y="4876920"/>
            <a:ext cx="151920" cy="151920"/>
          </a:xfrm>
          <a:prstGeom prst="diamond">
            <a:avLst/>
          </a:prstGeom>
          <a:solidFill>
            <a:srgbClr val="660066"/>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33" name="AutoShape 16"/>
          <p:cNvSpPr/>
          <p:nvPr/>
        </p:nvSpPr>
        <p:spPr>
          <a:xfrm>
            <a:off x="3124080" y="5105520"/>
            <a:ext cx="151920" cy="151920"/>
          </a:xfrm>
          <a:prstGeom prst="diamond">
            <a:avLst/>
          </a:prstGeom>
          <a:solidFill>
            <a:srgbClr val="660066"/>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34" name="AutoShape 17"/>
          <p:cNvSpPr/>
          <p:nvPr/>
        </p:nvSpPr>
        <p:spPr>
          <a:xfrm>
            <a:off x="2895480" y="4419720"/>
            <a:ext cx="151920" cy="151920"/>
          </a:xfrm>
          <a:prstGeom prst="diamond">
            <a:avLst/>
          </a:prstGeom>
          <a:solidFill>
            <a:srgbClr val="660066"/>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35" name="AutoShape 18"/>
          <p:cNvSpPr/>
          <p:nvPr/>
        </p:nvSpPr>
        <p:spPr>
          <a:xfrm>
            <a:off x="2895480" y="2057400"/>
            <a:ext cx="151920" cy="151920"/>
          </a:xfrm>
          <a:prstGeom prst="diamond">
            <a:avLst/>
          </a:prstGeom>
          <a:solidFill>
            <a:srgbClr val="0066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36" name="AutoShape 19"/>
          <p:cNvSpPr/>
          <p:nvPr/>
        </p:nvSpPr>
        <p:spPr>
          <a:xfrm>
            <a:off x="2895480" y="3581280"/>
            <a:ext cx="151920" cy="151920"/>
          </a:xfrm>
          <a:prstGeom prst="diamond">
            <a:avLst/>
          </a:prstGeom>
          <a:solidFill>
            <a:srgbClr val="660066"/>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37" name="AutoShape 20"/>
          <p:cNvSpPr/>
          <p:nvPr/>
        </p:nvSpPr>
        <p:spPr>
          <a:xfrm>
            <a:off x="2895480" y="5105520"/>
            <a:ext cx="151920" cy="151920"/>
          </a:xfrm>
          <a:prstGeom prst="diamond">
            <a:avLst/>
          </a:prstGeom>
          <a:solidFill>
            <a:srgbClr val="660066"/>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38" name="AutoShape 21"/>
          <p:cNvSpPr/>
          <p:nvPr/>
        </p:nvSpPr>
        <p:spPr>
          <a:xfrm>
            <a:off x="2438280" y="4114800"/>
            <a:ext cx="151920" cy="151920"/>
          </a:xfrm>
          <a:prstGeom prst="diamond">
            <a:avLst/>
          </a:prstGeom>
          <a:solidFill>
            <a:srgbClr val="660066"/>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39" name="AutoShape 22"/>
          <p:cNvSpPr/>
          <p:nvPr/>
        </p:nvSpPr>
        <p:spPr>
          <a:xfrm>
            <a:off x="4572000" y="3809880"/>
            <a:ext cx="151920" cy="151920"/>
          </a:xfrm>
          <a:prstGeom prst="diamond">
            <a:avLst/>
          </a:prstGeom>
          <a:solidFill>
            <a:srgbClr val="660066"/>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40" name="AutoShape 23"/>
          <p:cNvSpPr/>
          <p:nvPr/>
        </p:nvSpPr>
        <p:spPr>
          <a:xfrm>
            <a:off x="6705720" y="1828800"/>
            <a:ext cx="151920" cy="151920"/>
          </a:xfrm>
          <a:prstGeom prst="diamond">
            <a:avLst/>
          </a:prstGeom>
          <a:solidFill>
            <a:srgbClr val="0066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41" name="AutoShape 24"/>
          <p:cNvSpPr/>
          <p:nvPr/>
        </p:nvSpPr>
        <p:spPr>
          <a:xfrm>
            <a:off x="7162920" y="1905120"/>
            <a:ext cx="151920" cy="151920"/>
          </a:xfrm>
          <a:prstGeom prst="diamond">
            <a:avLst/>
          </a:prstGeom>
          <a:solidFill>
            <a:srgbClr val="0066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42" name="AutoShape 25"/>
          <p:cNvSpPr/>
          <p:nvPr/>
        </p:nvSpPr>
        <p:spPr>
          <a:xfrm>
            <a:off x="7010280" y="2057400"/>
            <a:ext cx="151920" cy="151920"/>
          </a:xfrm>
          <a:prstGeom prst="diamond">
            <a:avLst/>
          </a:prstGeom>
          <a:solidFill>
            <a:srgbClr val="0066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43" name="AutoShape 26"/>
          <p:cNvSpPr/>
          <p:nvPr/>
        </p:nvSpPr>
        <p:spPr>
          <a:xfrm>
            <a:off x="6858000" y="2209680"/>
            <a:ext cx="151920" cy="151920"/>
          </a:xfrm>
          <a:prstGeom prst="diamond">
            <a:avLst/>
          </a:prstGeom>
          <a:solidFill>
            <a:srgbClr val="0066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44" name="AutoShape 27"/>
          <p:cNvSpPr/>
          <p:nvPr/>
        </p:nvSpPr>
        <p:spPr>
          <a:xfrm>
            <a:off x="7162920" y="2362320"/>
            <a:ext cx="151920" cy="151920"/>
          </a:xfrm>
          <a:prstGeom prst="diamond">
            <a:avLst/>
          </a:prstGeom>
          <a:solidFill>
            <a:srgbClr val="0066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45" name="AutoShape 28"/>
          <p:cNvSpPr/>
          <p:nvPr/>
        </p:nvSpPr>
        <p:spPr>
          <a:xfrm>
            <a:off x="7467480" y="2743200"/>
            <a:ext cx="151920" cy="151920"/>
          </a:xfrm>
          <a:prstGeom prst="diamond">
            <a:avLst/>
          </a:prstGeom>
          <a:solidFill>
            <a:srgbClr val="0066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46" name="AutoShape 29"/>
          <p:cNvSpPr/>
          <p:nvPr/>
        </p:nvSpPr>
        <p:spPr>
          <a:xfrm>
            <a:off x="5715000" y="1828800"/>
            <a:ext cx="151920" cy="151920"/>
          </a:xfrm>
          <a:prstGeom prst="diamond">
            <a:avLst/>
          </a:prstGeom>
          <a:solidFill>
            <a:srgbClr val="0066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47" name="AutoShape 30"/>
          <p:cNvSpPr/>
          <p:nvPr/>
        </p:nvSpPr>
        <p:spPr>
          <a:xfrm>
            <a:off x="6019920" y="3276720"/>
            <a:ext cx="151920" cy="151920"/>
          </a:xfrm>
          <a:prstGeom prst="diamond">
            <a:avLst/>
          </a:prstGeom>
          <a:solidFill>
            <a:srgbClr val="0066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48" name="AutoShape 31"/>
          <p:cNvSpPr/>
          <p:nvPr/>
        </p:nvSpPr>
        <p:spPr>
          <a:xfrm>
            <a:off x="6019920" y="48006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49" name="AutoShape 32"/>
          <p:cNvSpPr/>
          <p:nvPr/>
        </p:nvSpPr>
        <p:spPr>
          <a:xfrm>
            <a:off x="6400800" y="51055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50" name="AutoShape 33"/>
          <p:cNvSpPr/>
          <p:nvPr/>
        </p:nvSpPr>
        <p:spPr>
          <a:xfrm>
            <a:off x="6781680" y="43434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51" name="AutoShape 34"/>
          <p:cNvSpPr/>
          <p:nvPr/>
        </p:nvSpPr>
        <p:spPr>
          <a:xfrm>
            <a:off x="5943600" y="37339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52" name="AutoShape 35"/>
          <p:cNvSpPr/>
          <p:nvPr/>
        </p:nvSpPr>
        <p:spPr>
          <a:xfrm>
            <a:off x="5181480" y="41911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53" name="AutoShape 36"/>
          <p:cNvSpPr/>
          <p:nvPr/>
        </p:nvSpPr>
        <p:spPr>
          <a:xfrm>
            <a:off x="7162920" y="46483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54" name="AutoShape 37"/>
          <p:cNvSpPr/>
          <p:nvPr/>
        </p:nvSpPr>
        <p:spPr>
          <a:xfrm>
            <a:off x="7010280" y="50292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55" name="AutoShape 38"/>
          <p:cNvSpPr/>
          <p:nvPr/>
        </p:nvSpPr>
        <p:spPr>
          <a:xfrm>
            <a:off x="6858000" y="403848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56" name="AutoShape 39"/>
          <p:cNvSpPr/>
          <p:nvPr/>
        </p:nvSpPr>
        <p:spPr>
          <a:xfrm>
            <a:off x="7467480" y="52578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57" name="AutoShape 40"/>
          <p:cNvSpPr/>
          <p:nvPr/>
        </p:nvSpPr>
        <p:spPr>
          <a:xfrm>
            <a:off x="6629400" y="2590920"/>
            <a:ext cx="151920" cy="151920"/>
          </a:xfrm>
          <a:prstGeom prst="diamond">
            <a:avLst/>
          </a:prstGeom>
          <a:solidFill>
            <a:srgbClr val="0066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58" name="AutoShape 41"/>
          <p:cNvSpPr/>
          <p:nvPr/>
        </p:nvSpPr>
        <p:spPr>
          <a:xfrm>
            <a:off x="3200400" y="464832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59" name="AutoShape 42"/>
          <p:cNvSpPr/>
          <p:nvPr/>
        </p:nvSpPr>
        <p:spPr>
          <a:xfrm>
            <a:off x="3352680" y="487692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60" name="AutoShape 43"/>
          <p:cNvSpPr/>
          <p:nvPr/>
        </p:nvSpPr>
        <p:spPr>
          <a:xfrm>
            <a:off x="3124080" y="510552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61" name="AutoShape 44"/>
          <p:cNvSpPr/>
          <p:nvPr/>
        </p:nvSpPr>
        <p:spPr>
          <a:xfrm>
            <a:off x="2895480" y="441972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62" name="AutoShape 45"/>
          <p:cNvSpPr/>
          <p:nvPr/>
        </p:nvSpPr>
        <p:spPr>
          <a:xfrm>
            <a:off x="2895480" y="205740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63" name="AutoShape 46"/>
          <p:cNvSpPr/>
          <p:nvPr/>
        </p:nvSpPr>
        <p:spPr>
          <a:xfrm>
            <a:off x="2895480" y="358128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64" name="AutoShape 47"/>
          <p:cNvSpPr/>
          <p:nvPr/>
        </p:nvSpPr>
        <p:spPr>
          <a:xfrm>
            <a:off x="2895480" y="510552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65" name="AutoShape 48"/>
          <p:cNvSpPr/>
          <p:nvPr/>
        </p:nvSpPr>
        <p:spPr>
          <a:xfrm>
            <a:off x="2438280" y="411480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66" name="AutoShape 49"/>
          <p:cNvSpPr/>
          <p:nvPr/>
        </p:nvSpPr>
        <p:spPr>
          <a:xfrm>
            <a:off x="4572000" y="380988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67" name="AutoShape 50"/>
          <p:cNvSpPr/>
          <p:nvPr/>
        </p:nvSpPr>
        <p:spPr>
          <a:xfrm>
            <a:off x="6705720" y="182880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68" name="AutoShape 51"/>
          <p:cNvSpPr/>
          <p:nvPr/>
        </p:nvSpPr>
        <p:spPr>
          <a:xfrm>
            <a:off x="7162920" y="190512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69" name="AutoShape 52"/>
          <p:cNvSpPr/>
          <p:nvPr/>
        </p:nvSpPr>
        <p:spPr>
          <a:xfrm>
            <a:off x="7010280" y="205740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70" name="AutoShape 53"/>
          <p:cNvSpPr/>
          <p:nvPr/>
        </p:nvSpPr>
        <p:spPr>
          <a:xfrm>
            <a:off x="6858000" y="220968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71" name="AutoShape 54"/>
          <p:cNvSpPr/>
          <p:nvPr/>
        </p:nvSpPr>
        <p:spPr>
          <a:xfrm>
            <a:off x="7162920" y="236232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72" name="AutoShape 55"/>
          <p:cNvSpPr/>
          <p:nvPr/>
        </p:nvSpPr>
        <p:spPr>
          <a:xfrm>
            <a:off x="7467480" y="274320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73" name="AutoShape 56"/>
          <p:cNvSpPr/>
          <p:nvPr/>
        </p:nvSpPr>
        <p:spPr>
          <a:xfrm>
            <a:off x="5715000" y="182880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74" name="AutoShape 57"/>
          <p:cNvSpPr/>
          <p:nvPr/>
        </p:nvSpPr>
        <p:spPr>
          <a:xfrm>
            <a:off x="6019920" y="327672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75" name="AutoShape 58"/>
          <p:cNvSpPr/>
          <p:nvPr/>
        </p:nvSpPr>
        <p:spPr>
          <a:xfrm>
            <a:off x="6019920" y="48006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76" name="AutoShape 59"/>
          <p:cNvSpPr/>
          <p:nvPr/>
        </p:nvSpPr>
        <p:spPr>
          <a:xfrm>
            <a:off x="6400800" y="51055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77" name="AutoShape 60"/>
          <p:cNvSpPr/>
          <p:nvPr/>
        </p:nvSpPr>
        <p:spPr>
          <a:xfrm>
            <a:off x="6781680" y="43434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78" name="AutoShape 61"/>
          <p:cNvSpPr/>
          <p:nvPr/>
        </p:nvSpPr>
        <p:spPr>
          <a:xfrm>
            <a:off x="5943600" y="37339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79" name="AutoShape 62"/>
          <p:cNvSpPr/>
          <p:nvPr/>
        </p:nvSpPr>
        <p:spPr>
          <a:xfrm>
            <a:off x="5181480" y="41911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80" name="AutoShape 63"/>
          <p:cNvSpPr/>
          <p:nvPr/>
        </p:nvSpPr>
        <p:spPr>
          <a:xfrm>
            <a:off x="7162920" y="46483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81" name="AutoShape 64"/>
          <p:cNvSpPr/>
          <p:nvPr/>
        </p:nvSpPr>
        <p:spPr>
          <a:xfrm>
            <a:off x="7010280" y="50292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82" name="AutoShape 65"/>
          <p:cNvSpPr/>
          <p:nvPr/>
        </p:nvSpPr>
        <p:spPr>
          <a:xfrm>
            <a:off x="6858000" y="403848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83" name="AutoShape 66"/>
          <p:cNvSpPr/>
          <p:nvPr/>
        </p:nvSpPr>
        <p:spPr>
          <a:xfrm>
            <a:off x="7467480" y="52578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84" name="AutoShape 67"/>
          <p:cNvSpPr/>
          <p:nvPr/>
        </p:nvSpPr>
        <p:spPr>
          <a:xfrm>
            <a:off x="6629400" y="259092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785" name="TextBox 101"/>
          <p:cNvSpPr/>
          <p:nvPr/>
        </p:nvSpPr>
        <p:spPr>
          <a:xfrm>
            <a:off x="90360" y="64882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86" name="Rectangle 45"/>
          <p:cNvSpPr/>
          <p:nvPr/>
        </p:nvSpPr>
        <p:spPr>
          <a:xfrm>
            <a:off x="1122480" y="1198440"/>
            <a:ext cx="6989400" cy="5481360"/>
          </a:xfrm>
          <a:prstGeom prst="rect">
            <a:avLst/>
          </a:prstGeom>
          <a:solidFill>
            <a:srgbClr val="ffffff"/>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787" name="Rectangle 46"/>
          <p:cNvSpPr/>
          <p:nvPr/>
        </p:nvSpPr>
        <p:spPr>
          <a:xfrm>
            <a:off x="2071800" y="1465200"/>
            <a:ext cx="5866920" cy="4076280"/>
          </a:xfrm>
          <a:prstGeom prst="rect">
            <a:avLst/>
          </a:prstGeom>
          <a:solidFill>
            <a:srgbClr val="ffffff"/>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788" name="Line 47"/>
          <p:cNvSpPr/>
          <p:nvPr/>
        </p:nvSpPr>
        <p:spPr>
          <a:xfrm>
            <a:off x="2071440" y="4724280"/>
            <a:ext cx="58676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789" name="Line 48"/>
          <p:cNvSpPr/>
          <p:nvPr/>
        </p:nvSpPr>
        <p:spPr>
          <a:xfrm>
            <a:off x="2071440" y="3908160"/>
            <a:ext cx="58676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790" name="Line 49"/>
          <p:cNvSpPr/>
          <p:nvPr/>
        </p:nvSpPr>
        <p:spPr>
          <a:xfrm>
            <a:off x="2071440" y="3098520"/>
            <a:ext cx="58676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791" name="Line 50"/>
          <p:cNvSpPr/>
          <p:nvPr/>
        </p:nvSpPr>
        <p:spPr>
          <a:xfrm>
            <a:off x="2071440" y="2280960"/>
            <a:ext cx="58676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792" name="Line 51"/>
          <p:cNvSpPr/>
          <p:nvPr/>
        </p:nvSpPr>
        <p:spPr>
          <a:xfrm>
            <a:off x="2071440" y="1465200"/>
            <a:ext cx="58676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793" name="Rectangle 52"/>
          <p:cNvSpPr/>
          <p:nvPr/>
        </p:nvSpPr>
        <p:spPr>
          <a:xfrm>
            <a:off x="2071800" y="1465200"/>
            <a:ext cx="5866920" cy="4076280"/>
          </a:xfrm>
          <a:prstGeom prst="rect">
            <a:avLst/>
          </a:prstGeom>
          <a:noFill/>
          <a:ln w="7938">
            <a:solidFill>
              <a:srgbClr val="80808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794" name="Line 53"/>
          <p:cNvSpPr/>
          <p:nvPr/>
        </p:nvSpPr>
        <p:spPr>
          <a:xfrm>
            <a:off x="2071440" y="1465200"/>
            <a:ext cx="1800" cy="4076640"/>
          </a:xfrm>
          <a:prstGeom prst="line">
            <a:avLst/>
          </a:prstGeom>
          <a:ln w="0">
            <a:solidFill>
              <a:srgbClr val="000000"/>
            </a:solidFill>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795" name="Line 54"/>
          <p:cNvSpPr/>
          <p:nvPr/>
        </p:nvSpPr>
        <p:spPr>
          <a:xfrm>
            <a:off x="2001600" y="5541840"/>
            <a:ext cx="698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796" name="Line 55"/>
          <p:cNvSpPr/>
          <p:nvPr/>
        </p:nvSpPr>
        <p:spPr>
          <a:xfrm>
            <a:off x="2001600" y="4724280"/>
            <a:ext cx="698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797" name="Line 56"/>
          <p:cNvSpPr/>
          <p:nvPr/>
        </p:nvSpPr>
        <p:spPr>
          <a:xfrm>
            <a:off x="2001600" y="3908160"/>
            <a:ext cx="698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798" name="Line 57"/>
          <p:cNvSpPr/>
          <p:nvPr/>
        </p:nvSpPr>
        <p:spPr>
          <a:xfrm>
            <a:off x="2001600" y="3098520"/>
            <a:ext cx="698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799" name="Line 58"/>
          <p:cNvSpPr/>
          <p:nvPr/>
        </p:nvSpPr>
        <p:spPr>
          <a:xfrm>
            <a:off x="2001600" y="2280960"/>
            <a:ext cx="698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1800" name="Line 59"/>
          <p:cNvSpPr/>
          <p:nvPr/>
        </p:nvSpPr>
        <p:spPr>
          <a:xfrm>
            <a:off x="2001600" y="1465200"/>
            <a:ext cx="698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801" name="Line 60"/>
          <p:cNvSpPr/>
          <p:nvPr/>
        </p:nvSpPr>
        <p:spPr>
          <a:xfrm>
            <a:off x="2071440" y="5541840"/>
            <a:ext cx="58676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1802" name="Line 61"/>
          <p:cNvSpPr/>
          <p:nvPr/>
        </p:nvSpPr>
        <p:spPr>
          <a:xfrm flipV="1">
            <a:off x="2071440" y="5541840"/>
            <a:ext cx="180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803" name="Line 62"/>
          <p:cNvSpPr/>
          <p:nvPr/>
        </p:nvSpPr>
        <p:spPr>
          <a:xfrm flipV="1">
            <a:off x="3243240" y="5541840"/>
            <a:ext cx="144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804" name="Line 63"/>
          <p:cNvSpPr/>
          <p:nvPr/>
        </p:nvSpPr>
        <p:spPr>
          <a:xfrm flipV="1">
            <a:off x="4421160" y="5541840"/>
            <a:ext cx="144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805" name="Line 64"/>
          <p:cNvSpPr/>
          <p:nvPr/>
        </p:nvSpPr>
        <p:spPr>
          <a:xfrm flipV="1">
            <a:off x="5591160" y="5541840"/>
            <a:ext cx="144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806" name="Line 65"/>
          <p:cNvSpPr/>
          <p:nvPr/>
        </p:nvSpPr>
        <p:spPr>
          <a:xfrm flipV="1">
            <a:off x="6769080" y="5541840"/>
            <a:ext cx="144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807" name="Line 66"/>
          <p:cNvSpPr/>
          <p:nvPr/>
        </p:nvSpPr>
        <p:spPr>
          <a:xfrm flipV="1">
            <a:off x="7939080" y="5541840"/>
            <a:ext cx="1440" cy="69840"/>
          </a:xfrm>
          <a:prstGeom prst="line">
            <a:avLst/>
          </a:prstGeom>
          <a:ln w="0">
            <a:solidFill>
              <a:srgbClr val="000000"/>
            </a:solidFill>
          </a:ln>
        </p:spPr>
        <p:style>
          <a:lnRef idx="0"/>
          <a:fillRef idx="0"/>
          <a:effectRef idx="0"/>
          <a:fontRef idx="minor"/>
        </p:style>
        <p:txBody>
          <a:bodyPr lIns="90000" rIns="90000" tIns="24840" bIns="24840" anchor="t">
            <a:noAutofit/>
          </a:bodyPr>
          <a:p>
            <a:endParaRPr b="0" lang="en-US" sz="1800" spc="-1" strike="noStrike">
              <a:solidFill>
                <a:srgbClr val="000000"/>
              </a:solidFill>
              <a:latin typeface="Calibri"/>
            </a:endParaRPr>
          </a:p>
        </p:txBody>
      </p:sp>
      <p:sp>
        <p:nvSpPr>
          <p:cNvPr id="1808" name="Freeform 67"/>
          <p:cNvSpPr/>
          <p:nvPr/>
        </p:nvSpPr>
        <p:spPr>
          <a:xfrm>
            <a:off x="3179880" y="4662360"/>
            <a:ext cx="124920" cy="124920"/>
          </a:xfrm>
          <a:custGeom>
            <a:avLst/>
            <a:gdLst>
              <a:gd name="textAreaLeft" fmla="*/ 0 w 124920"/>
              <a:gd name="textAreaRight" fmla="*/ 125280 w 124920"/>
              <a:gd name="textAreaTop" fmla="*/ 0 h 124920"/>
              <a:gd name="textAreaBottom" fmla="*/ 125280 h 124920"/>
            </a:gdLst>
            <a:ahLst/>
            <a:rect l="textAreaLeft" t="textAreaTop" r="textAreaRight" b="textAreaBottom"/>
            <a:pathLst>
              <a:path w="79" h="79">
                <a:moveTo>
                  <a:pt x="40" y="0"/>
                </a:moveTo>
                <a:lnTo>
                  <a:pt x="79" y="39"/>
                </a:lnTo>
                <a:lnTo>
                  <a:pt x="40" y="79"/>
                </a:lnTo>
                <a:lnTo>
                  <a:pt x="0" y="39"/>
                </a:lnTo>
                <a:lnTo>
                  <a:pt x="40" y="0"/>
                </a:lnTo>
                <a:close/>
              </a:path>
            </a:pathLst>
          </a:custGeom>
          <a:solidFill>
            <a:srgbClr val="000080"/>
          </a:solidFill>
          <a:ln w="7938">
            <a:solidFill>
              <a:srgbClr val="000080"/>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809" name="Rectangle 68"/>
          <p:cNvSpPr/>
          <p:nvPr/>
        </p:nvSpPr>
        <p:spPr>
          <a:xfrm>
            <a:off x="1826640" y="54165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0</a:t>
            </a:r>
            <a:endParaRPr b="0" lang="en-GB" sz="1700" spc="-1" strike="noStrike">
              <a:solidFill>
                <a:srgbClr val="000000"/>
              </a:solidFill>
              <a:latin typeface="Arial"/>
            </a:endParaRPr>
          </a:p>
        </p:txBody>
      </p:sp>
      <p:sp>
        <p:nvSpPr>
          <p:cNvPr id="1810" name="Rectangle 69"/>
          <p:cNvSpPr/>
          <p:nvPr/>
        </p:nvSpPr>
        <p:spPr>
          <a:xfrm>
            <a:off x="1826640" y="459900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1</a:t>
            </a:r>
            <a:endParaRPr b="0" lang="en-GB" sz="1700" spc="-1" strike="noStrike">
              <a:solidFill>
                <a:srgbClr val="000000"/>
              </a:solidFill>
              <a:latin typeface="Arial"/>
            </a:endParaRPr>
          </a:p>
        </p:txBody>
      </p:sp>
      <p:sp>
        <p:nvSpPr>
          <p:cNvPr id="1811" name="Rectangle 70"/>
          <p:cNvSpPr/>
          <p:nvPr/>
        </p:nvSpPr>
        <p:spPr>
          <a:xfrm>
            <a:off x="1826640" y="378288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2</a:t>
            </a:r>
            <a:endParaRPr b="0" lang="en-GB" sz="1700" spc="-1" strike="noStrike">
              <a:solidFill>
                <a:srgbClr val="000000"/>
              </a:solidFill>
              <a:latin typeface="Arial"/>
            </a:endParaRPr>
          </a:p>
        </p:txBody>
      </p:sp>
      <p:sp>
        <p:nvSpPr>
          <p:cNvPr id="1812" name="Rectangle 71"/>
          <p:cNvSpPr/>
          <p:nvPr/>
        </p:nvSpPr>
        <p:spPr>
          <a:xfrm>
            <a:off x="1826640" y="297324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3</a:t>
            </a:r>
            <a:endParaRPr b="0" lang="en-GB" sz="1700" spc="-1" strike="noStrike">
              <a:solidFill>
                <a:srgbClr val="000000"/>
              </a:solidFill>
              <a:latin typeface="Arial"/>
            </a:endParaRPr>
          </a:p>
        </p:txBody>
      </p:sp>
      <p:sp>
        <p:nvSpPr>
          <p:cNvPr id="1813" name="Rectangle 72"/>
          <p:cNvSpPr/>
          <p:nvPr/>
        </p:nvSpPr>
        <p:spPr>
          <a:xfrm>
            <a:off x="1826640" y="215568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4</a:t>
            </a:r>
            <a:endParaRPr b="0" lang="en-GB" sz="1700" spc="-1" strike="noStrike">
              <a:solidFill>
                <a:srgbClr val="000000"/>
              </a:solidFill>
              <a:latin typeface="Arial"/>
            </a:endParaRPr>
          </a:p>
        </p:txBody>
      </p:sp>
      <p:sp>
        <p:nvSpPr>
          <p:cNvPr id="1814" name="Rectangle 73"/>
          <p:cNvSpPr/>
          <p:nvPr/>
        </p:nvSpPr>
        <p:spPr>
          <a:xfrm>
            <a:off x="1826640" y="133992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5</a:t>
            </a:r>
            <a:endParaRPr b="0" lang="en-GB" sz="1700" spc="-1" strike="noStrike">
              <a:solidFill>
                <a:srgbClr val="000000"/>
              </a:solidFill>
              <a:latin typeface="Arial"/>
            </a:endParaRPr>
          </a:p>
        </p:txBody>
      </p:sp>
      <p:sp>
        <p:nvSpPr>
          <p:cNvPr id="1815" name="Rectangle 74"/>
          <p:cNvSpPr/>
          <p:nvPr/>
        </p:nvSpPr>
        <p:spPr>
          <a:xfrm>
            <a:off x="206316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0</a:t>
            </a:r>
            <a:endParaRPr b="0" lang="en-GB" sz="1700" spc="-1" strike="noStrike">
              <a:solidFill>
                <a:srgbClr val="000000"/>
              </a:solidFill>
              <a:latin typeface="Arial"/>
            </a:endParaRPr>
          </a:p>
        </p:txBody>
      </p:sp>
      <p:sp>
        <p:nvSpPr>
          <p:cNvPr id="1816" name="Rectangle 75"/>
          <p:cNvSpPr/>
          <p:nvPr/>
        </p:nvSpPr>
        <p:spPr>
          <a:xfrm>
            <a:off x="323316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1</a:t>
            </a:r>
            <a:endParaRPr b="0" lang="en-GB" sz="1700" spc="-1" strike="noStrike">
              <a:solidFill>
                <a:srgbClr val="000000"/>
              </a:solidFill>
              <a:latin typeface="Arial"/>
            </a:endParaRPr>
          </a:p>
        </p:txBody>
      </p:sp>
      <p:sp>
        <p:nvSpPr>
          <p:cNvPr id="1817" name="Rectangle 76"/>
          <p:cNvSpPr/>
          <p:nvPr/>
        </p:nvSpPr>
        <p:spPr>
          <a:xfrm>
            <a:off x="441108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2</a:t>
            </a:r>
            <a:endParaRPr b="0" lang="en-GB" sz="1700" spc="-1" strike="noStrike">
              <a:solidFill>
                <a:srgbClr val="000000"/>
              </a:solidFill>
              <a:latin typeface="Arial"/>
            </a:endParaRPr>
          </a:p>
        </p:txBody>
      </p:sp>
      <p:sp>
        <p:nvSpPr>
          <p:cNvPr id="1818" name="Rectangle 77"/>
          <p:cNvSpPr/>
          <p:nvPr/>
        </p:nvSpPr>
        <p:spPr>
          <a:xfrm>
            <a:off x="558108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3</a:t>
            </a:r>
            <a:endParaRPr b="0" lang="en-GB" sz="1700" spc="-1" strike="noStrike">
              <a:solidFill>
                <a:srgbClr val="000000"/>
              </a:solidFill>
              <a:latin typeface="Arial"/>
            </a:endParaRPr>
          </a:p>
        </p:txBody>
      </p:sp>
      <p:sp>
        <p:nvSpPr>
          <p:cNvPr id="1819" name="Rectangle 78"/>
          <p:cNvSpPr/>
          <p:nvPr/>
        </p:nvSpPr>
        <p:spPr>
          <a:xfrm>
            <a:off x="676044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4</a:t>
            </a:r>
            <a:endParaRPr b="0" lang="en-GB" sz="1700" spc="-1" strike="noStrike">
              <a:solidFill>
                <a:srgbClr val="000000"/>
              </a:solidFill>
              <a:latin typeface="Arial"/>
            </a:endParaRPr>
          </a:p>
        </p:txBody>
      </p:sp>
      <p:sp>
        <p:nvSpPr>
          <p:cNvPr id="1820" name="Rectangle 79"/>
          <p:cNvSpPr/>
          <p:nvPr/>
        </p:nvSpPr>
        <p:spPr>
          <a:xfrm>
            <a:off x="7930440" y="5738760"/>
            <a:ext cx="121320" cy="25956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700" spc="-1" strike="noStrike">
                <a:solidFill>
                  <a:srgbClr val="000000"/>
                </a:solidFill>
                <a:latin typeface="Arial"/>
                <a:ea typeface="ＭＳ Ｐゴシック"/>
              </a:rPr>
              <a:t>5</a:t>
            </a:r>
            <a:endParaRPr b="0" lang="en-GB" sz="1700" spc="-1" strike="noStrike">
              <a:solidFill>
                <a:srgbClr val="000000"/>
              </a:solidFill>
              <a:latin typeface="Arial"/>
            </a:endParaRPr>
          </a:p>
        </p:txBody>
      </p:sp>
      <p:sp>
        <p:nvSpPr>
          <p:cNvPr id="1821" name="PlaceHolder 1"/>
          <p:cNvSpPr>
            <a:spLocks noGrp="1"/>
          </p:cNvSpPr>
          <p:nvPr>
            <p:ph type="title"/>
          </p:nvPr>
        </p:nvSpPr>
        <p:spPr>
          <a:xfrm>
            <a:off x="685800" y="228600"/>
            <a:ext cx="7772040" cy="533160"/>
          </a:xfrm>
          <a:prstGeom prst="rect">
            <a:avLst/>
          </a:prstGeom>
          <a:noFill/>
          <a:ln w="0">
            <a:noFill/>
          </a:ln>
        </p:spPr>
        <p:txBody>
          <a:bodyPr anchor="ctr">
            <a:normAutofit fontScale="75000"/>
          </a:bodyPr>
          <a:p>
            <a:pPr indent="0" algn="ctr">
              <a:lnSpc>
                <a:spcPct val="100000"/>
              </a:lnSpc>
              <a:buNone/>
            </a:pPr>
            <a:r>
              <a:rPr b="0" lang="en-US" sz="4000" spc="-1" strike="noStrike">
                <a:solidFill>
                  <a:srgbClr val="000000"/>
                </a:solidFill>
                <a:latin typeface="Calibri"/>
              </a:rPr>
              <a:t>K-means Clustering: Step 4</a:t>
            </a:r>
            <a:endParaRPr b="0" lang="en-US" sz="4000" spc="-1" strike="noStrike">
              <a:solidFill>
                <a:srgbClr val="000000"/>
              </a:solidFill>
              <a:latin typeface="Calibri"/>
            </a:endParaRPr>
          </a:p>
        </p:txBody>
      </p:sp>
      <p:sp>
        <p:nvSpPr>
          <p:cNvPr id="1822" name="Text Box 4"/>
          <p:cNvSpPr/>
          <p:nvPr/>
        </p:nvSpPr>
        <p:spPr>
          <a:xfrm>
            <a:off x="687600" y="838080"/>
            <a:ext cx="78516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Algorithm: k-means, Distance Metric: Euclidean Distance</a:t>
            </a:r>
            <a:endParaRPr b="0" lang="en-GB" sz="2400" spc="-1" strike="noStrike">
              <a:solidFill>
                <a:srgbClr val="000000"/>
              </a:solidFill>
              <a:latin typeface="Arial"/>
            </a:endParaRPr>
          </a:p>
        </p:txBody>
      </p:sp>
      <p:grpSp>
        <p:nvGrpSpPr>
          <p:cNvPr id="1823" name="Group 5"/>
          <p:cNvGrpSpPr/>
          <p:nvPr/>
        </p:nvGrpSpPr>
        <p:grpSpPr>
          <a:xfrm>
            <a:off x="6172200" y="2133720"/>
            <a:ext cx="685440" cy="581760"/>
            <a:chOff x="6172200" y="2133720"/>
            <a:chExt cx="685440" cy="581760"/>
          </a:xfrm>
        </p:grpSpPr>
        <p:sp>
          <p:nvSpPr>
            <p:cNvPr id="1824" name="Oval 6"/>
            <p:cNvSpPr/>
            <p:nvPr/>
          </p:nvSpPr>
          <p:spPr>
            <a:xfrm>
              <a:off x="6172200" y="2133720"/>
              <a:ext cx="228240" cy="228240"/>
            </a:xfrm>
            <a:prstGeom prst="ellipse">
              <a:avLst/>
            </a:prstGeom>
            <a:solidFill>
              <a:schemeClr val="tx2"/>
            </a:solid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825" name="Text Box 7"/>
            <p:cNvSpPr/>
            <p:nvPr/>
          </p:nvSpPr>
          <p:spPr>
            <a:xfrm>
              <a:off x="6324480" y="2209680"/>
              <a:ext cx="533160" cy="5058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k</a:t>
              </a:r>
              <a:r>
                <a:rPr b="0" lang="en-US" sz="2400" spc="-1" strike="noStrike" baseline="-25000">
                  <a:solidFill>
                    <a:srgbClr val="000000"/>
                  </a:solidFill>
                  <a:latin typeface="Arial"/>
                  <a:ea typeface="ＭＳ Ｐゴシック"/>
                </a:rPr>
                <a:t>1</a:t>
              </a:r>
              <a:endParaRPr b="0" lang="en-GB" sz="2400" spc="-1" strike="noStrike">
                <a:solidFill>
                  <a:srgbClr val="000000"/>
                </a:solidFill>
                <a:latin typeface="Arial"/>
              </a:endParaRPr>
            </a:p>
          </p:txBody>
        </p:sp>
      </p:grpSp>
      <p:grpSp>
        <p:nvGrpSpPr>
          <p:cNvPr id="1826" name="Group 8"/>
          <p:cNvGrpSpPr/>
          <p:nvPr/>
        </p:nvGrpSpPr>
        <p:grpSpPr>
          <a:xfrm>
            <a:off x="3124080" y="4343400"/>
            <a:ext cx="685800" cy="582120"/>
            <a:chOff x="3124080" y="4343400"/>
            <a:chExt cx="685800" cy="582120"/>
          </a:xfrm>
        </p:grpSpPr>
        <p:sp>
          <p:nvSpPr>
            <p:cNvPr id="1827" name="Oval 9"/>
            <p:cNvSpPr/>
            <p:nvPr/>
          </p:nvSpPr>
          <p:spPr>
            <a:xfrm>
              <a:off x="3124080" y="4343400"/>
              <a:ext cx="228240" cy="228240"/>
            </a:xfrm>
            <a:prstGeom prst="ellipse">
              <a:avLst/>
            </a:prstGeom>
            <a:solidFill>
              <a:schemeClr val="tx2"/>
            </a:solid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828" name="Text Box 10"/>
            <p:cNvSpPr/>
            <p:nvPr/>
          </p:nvSpPr>
          <p:spPr>
            <a:xfrm>
              <a:off x="3276720" y="4419720"/>
              <a:ext cx="533160" cy="5058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k</a:t>
              </a:r>
              <a:r>
                <a:rPr b="0" lang="en-US" sz="2400" spc="-1" strike="noStrike" baseline="-25000">
                  <a:solidFill>
                    <a:srgbClr val="000000"/>
                  </a:solidFill>
                  <a:latin typeface="Arial"/>
                  <a:ea typeface="ＭＳ Ｐゴシック"/>
                </a:rPr>
                <a:t>2</a:t>
              </a:r>
              <a:endParaRPr b="0" lang="en-GB" sz="2400" spc="-1" strike="noStrike">
                <a:solidFill>
                  <a:srgbClr val="000000"/>
                </a:solidFill>
                <a:latin typeface="Arial"/>
              </a:endParaRPr>
            </a:p>
          </p:txBody>
        </p:sp>
      </p:grpSp>
      <p:grpSp>
        <p:nvGrpSpPr>
          <p:cNvPr id="1829" name="Group 11"/>
          <p:cNvGrpSpPr/>
          <p:nvPr/>
        </p:nvGrpSpPr>
        <p:grpSpPr>
          <a:xfrm>
            <a:off x="6248520" y="4038480"/>
            <a:ext cx="685440" cy="582120"/>
            <a:chOff x="6248520" y="4038480"/>
            <a:chExt cx="685440" cy="582120"/>
          </a:xfrm>
        </p:grpSpPr>
        <p:sp>
          <p:nvSpPr>
            <p:cNvPr id="1830" name="Oval 12"/>
            <p:cNvSpPr/>
            <p:nvPr/>
          </p:nvSpPr>
          <p:spPr>
            <a:xfrm>
              <a:off x="6248520" y="4038480"/>
              <a:ext cx="228240" cy="228240"/>
            </a:xfrm>
            <a:prstGeom prst="ellipse">
              <a:avLst/>
            </a:prstGeom>
            <a:solidFill>
              <a:schemeClr val="tx2"/>
            </a:solid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831" name="Text Box 13"/>
            <p:cNvSpPr/>
            <p:nvPr/>
          </p:nvSpPr>
          <p:spPr>
            <a:xfrm>
              <a:off x="6400800" y="4114800"/>
              <a:ext cx="533160" cy="5058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k</a:t>
              </a:r>
              <a:r>
                <a:rPr b="0" lang="en-US" sz="2400" spc="-1" strike="noStrike" baseline="-25000">
                  <a:solidFill>
                    <a:srgbClr val="000000"/>
                  </a:solidFill>
                  <a:latin typeface="Arial"/>
                  <a:ea typeface="ＭＳ Ｐゴシック"/>
                </a:rPr>
                <a:t>3</a:t>
              </a:r>
              <a:endParaRPr b="0" lang="en-GB" sz="2400" spc="-1" strike="noStrike">
                <a:solidFill>
                  <a:srgbClr val="000000"/>
                </a:solidFill>
                <a:latin typeface="Arial"/>
              </a:endParaRPr>
            </a:p>
          </p:txBody>
        </p:sp>
      </p:grpSp>
      <p:sp>
        <p:nvSpPr>
          <p:cNvPr id="1832" name="AutoShape 14"/>
          <p:cNvSpPr/>
          <p:nvPr/>
        </p:nvSpPr>
        <p:spPr>
          <a:xfrm>
            <a:off x="3200400" y="464832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33" name="AutoShape 15"/>
          <p:cNvSpPr/>
          <p:nvPr/>
        </p:nvSpPr>
        <p:spPr>
          <a:xfrm>
            <a:off x="3352680" y="487692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34" name="AutoShape 16"/>
          <p:cNvSpPr/>
          <p:nvPr/>
        </p:nvSpPr>
        <p:spPr>
          <a:xfrm>
            <a:off x="3124080" y="510552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35" name="AutoShape 17"/>
          <p:cNvSpPr/>
          <p:nvPr/>
        </p:nvSpPr>
        <p:spPr>
          <a:xfrm>
            <a:off x="2895480" y="441972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36" name="AutoShape 18"/>
          <p:cNvSpPr/>
          <p:nvPr/>
        </p:nvSpPr>
        <p:spPr>
          <a:xfrm>
            <a:off x="2895480" y="205740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37" name="AutoShape 19"/>
          <p:cNvSpPr/>
          <p:nvPr/>
        </p:nvSpPr>
        <p:spPr>
          <a:xfrm>
            <a:off x="2895480" y="358128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38" name="AutoShape 20"/>
          <p:cNvSpPr/>
          <p:nvPr/>
        </p:nvSpPr>
        <p:spPr>
          <a:xfrm>
            <a:off x="2895480" y="510552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39" name="AutoShape 21"/>
          <p:cNvSpPr/>
          <p:nvPr/>
        </p:nvSpPr>
        <p:spPr>
          <a:xfrm>
            <a:off x="2438280" y="411480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40" name="AutoShape 22"/>
          <p:cNvSpPr/>
          <p:nvPr/>
        </p:nvSpPr>
        <p:spPr>
          <a:xfrm>
            <a:off x="4572000" y="380988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41" name="AutoShape 23"/>
          <p:cNvSpPr/>
          <p:nvPr/>
        </p:nvSpPr>
        <p:spPr>
          <a:xfrm>
            <a:off x="6705720" y="182880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42" name="AutoShape 24"/>
          <p:cNvSpPr/>
          <p:nvPr/>
        </p:nvSpPr>
        <p:spPr>
          <a:xfrm>
            <a:off x="7162920" y="190512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43" name="AutoShape 25"/>
          <p:cNvSpPr/>
          <p:nvPr/>
        </p:nvSpPr>
        <p:spPr>
          <a:xfrm>
            <a:off x="7010280" y="205740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44" name="AutoShape 26"/>
          <p:cNvSpPr/>
          <p:nvPr/>
        </p:nvSpPr>
        <p:spPr>
          <a:xfrm>
            <a:off x="6858000" y="220968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45" name="AutoShape 27"/>
          <p:cNvSpPr/>
          <p:nvPr/>
        </p:nvSpPr>
        <p:spPr>
          <a:xfrm>
            <a:off x="7162920" y="236232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46" name="AutoShape 28"/>
          <p:cNvSpPr/>
          <p:nvPr/>
        </p:nvSpPr>
        <p:spPr>
          <a:xfrm>
            <a:off x="7467480" y="274320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47" name="AutoShape 29"/>
          <p:cNvSpPr/>
          <p:nvPr/>
        </p:nvSpPr>
        <p:spPr>
          <a:xfrm>
            <a:off x="5715000" y="182880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48" name="AutoShape 30"/>
          <p:cNvSpPr/>
          <p:nvPr/>
        </p:nvSpPr>
        <p:spPr>
          <a:xfrm>
            <a:off x="6019920" y="32767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49" name="AutoShape 31"/>
          <p:cNvSpPr/>
          <p:nvPr/>
        </p:nvSpPr>
        <p:spPr>
          <a:xfrm>
            <a:off x="6019920" y="48006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50" name="AutoShape 32"/>
          <p:cNvSpPr/>
          <p:nvPr/>
        </p:nvSpPr>
        <p:spPr>
          <a:xfrm>
            <a:off x="6400800" y="51055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51" name="AutoShape 33"/>
          <p:cNvSpPr/>
          <p:nvPr/>
        </p:nvSpPr>
        <p:spPr>
          <a:xfrm>
            <a:off x="6781680" y="43434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52" name="AutoShape 34"/>
          <p:cNvSpPr/>
          <p:nvPr/>
        </p:nvSpPr>
        <p:spPr>
          <a:xfrm>
            <a:off x="5943600" y="37339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53" name="AutoShape 35"/>
          <p:cNvSpPr/>
          <p:nvPr/>
        </p:nvSpPr>
        <p:spPr>
          <a:xfrm>
            <a:off x="5181480" y="41911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54" name="AutoShape 36"/>
          <p:cNvSpPr/>
          <p:nvPr/>
        </p:nvSpPr>
        <p:spPr>
          <a:xfrm>
            <a:off x="7162920" y="46483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55" name="AutoShape 37"/>
          <p:cNvSpPr/>
          <p:nvPr/>
        </p:nvSpPr>
        <p:spPr>
          <a:xfrm>
            <a:off x="7010280" y="50292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56" name="AutoShape 38"/>
          <p:cNvSpPr/>
          <p:nvPr/>
        </p:nvSpPr>
        <p:spPr>
          <a:xfrm>
            <a:off x="6858000" y="403848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57" name="AutoShape 39"/>
          <p:cNvSpPr/>
          <p:nvPr/>
        </p:nvSpPr>
        <p:spPr>
          <a:xfrm>
            <a:off x="7467480" y="52578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58" name="AutoShape 40"/>
          <p:cNvSpPr/>
          <p:nvPr/>
        </p:nvSpPr>
        <p:spPr>
          <a:xfrm>
            <a:off x="6629400" y="259092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grpSp>
        <p:nvGrpSpPr>
          <p:cNvPr id="1859" name="Group 41"/>
          <p:cNvGrpSpPr/>
          <p:nvPr/>
        </p:nvGrpSpPr>
        <p:grpSpPr>
          <a:xfrm>
            <a:off x="2819160" y="2209680"/>
            <a:ext cx="3962520" cy="2514600"/>
            <a:chOff x="2819160" y="2209680"/>
            <a:chExt cx="3962520" cy="2514600"/>
          </a:xfrm>
        </p:grpSpPr>
        <p:sp>
          <p:nvSpPr>
            <p:cNvPr id="1860" name="Line 42"/>
            <p:cNvSpPr/>
            <p:nvPr/>
          </p:nvSpPr>
          <p:spPr>
            <a:xfrm flipH="1" flipV="1">
              <a:off x="2819160" y="4114800"/>
              <a:ext cx="304920" cy="228600"/>
            </a:xfrm>
            <a:prstGeom prst="line">
              <a:avLst/>
            </a:prstGeom>
            <a:ln w="57150">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861" name="Line 43"/>
            <p:cNvSpPr/>
            <p:nvPr/>
          </p:nvSpPr>
          <p:spPr>
            <a:xfrm flipH="1">
              <a:off x="6095880" y="4343400"/>
              <a:ext cx="152280" cy="380880"/>
            </a:xfrm>
            <a:prstGeom prst="line">
              <a:avLst/>
            </a:prstGeom>
            <a:ln w="57150">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862" name="Line 44"/>
            <p:cNvSpPr/>
            <p:nvPr/>
          </p:nvSpPr>
          <p:spPr>
            <a:xfrm>
              <a:off x="6476760" y="2209680"/>
              <a:ext cx="304920" cy="360"/>
            </a:xfrm>
            <a:prstGeom prst="line">
              <a:avLst/>
            </a:prstGeom>
            <a:ln w="5715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sp>
        <p:nvSpPr>
          <p:cNvPr id="1863" name="TextBox 78"/>
          <p:cNvSpPr/>
          <p:nvPr/>
        </p:nvSpPr>
        <p:spPr>
          <a:xfrm>
            <a:off x="90360" y="64882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3" dur="indefinite" restart="never" nodeType="tmRoot">
          <p:childTnLst>
            <p:seq>
              <p:cTn id="14" dur="indefinite" nodeType="mainSeq">
                <p:childTnLst>
                  <p:par>
                    <p:cTn id="15" nodeType="clickEffect" fill="hold">
                      <p:stCondLst>
                        <p:cond delay="indefinite"/>
                      </p:stCondLst>
                      <p:childTnLst>
                        <p:par>
                          <p:cTn id="16" nodeType="withEffect" fill="hold">
                            <p:stCondLst>
                              <p:cond delay="0"/>
                            </p:stCondLst>
                            <p:childTnLst>
                              <p:par>
                                <p:cTn id="17" nodeType="clickEffect" fill="hold" presetClass="entr" presetID="1">
                                  <p:stCondLst>
                                    <p:cond delay="0"/>
                                  </p:stCondLst>
                                  <p:childTnLst>
                                    <p:set>
                                      <p:cBhvr>
                                        <p:cTn id="18" dur="1" fill="hold">
                                          <p:stCondLst>
                                            <p:cond delay="499"/>
                                          </p:stCondLst>
                                        </p:cTn>
                                        <p:tgtEl>
                                          <p:spTgt spid="1859"/>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graphicFrame>
        <p:nvGraphicFramePr>
          <p:cNvPr id="1864" name="Object 2"/>
          <p:cNvGraphicFramePr/>
          <p:nvPr/>
        </p:nvGraphicFramePr>
        <p:xfrm>
          <a:off x="1066680" y="1143000"/>
          <a:ext cx="7100640" cy="5584320"/>
        </p:xfrm>
        <a:graphic>
          <a:graphicData uri="http://schemas.openxmlformats.org/presentationml/2006/ole">
            <p:oleObj progId="Excel.Chart.8" r:id="rId1" spid="">
              <p:embed/>
              <p:pic>
                <p:nvPicPr>
                  <p:cNvPr id="1865" name="Object 2" descr=""/>
                  <p:cNvPicPr/>
                  <p:nvPr/>
                </p:nvPicPr>
                <p:blipFill>
                  <a:blip r:embed="rId2"/>
                  <a:stretch/>
                </p:blipFill>
                <p:spPr>
                  <a:xfrm>
                    <a:off x="1066680" y="1143000"/>
                    <a:ext cx="7100640" cy="5584320"/>
                  </a:xfrm>
                  <a:prstGeom prst="rect">
                    <a:avLst/>
                  </a:prstGeom>
                  <a:ln w="0">
                    <a:noFill/>
                  </a:ln>
                </p:spPr>
              </p:pic>
            </p:oleObj>
          </a:graphicData>
        </a:graphic>
      </p:graphicFrame>
      <p:sp>
        <p:nvSpPr>
          <p:cNvPr id="1866" name="PlaceHolder 1"/>
          <p:cNvSpPr>
            <a:spLocks noGrp="1"/>
          </p:cNvSpPr>
          <p:nvPr>
            <p:ph type="title"/>
          </p:nvPr>
        </p:nvSpPr>
        <p:spPr>
          <a:xfrm>
            <a:off x="685800" y="228600"/>
            <a:ext cx="7772040" cy="533160"/>
          </a:xfrm>
          <a:prstGeom prst="rect">
            <a:avLst/>
          </a:prstGeom>
          <a:noFill/>
          <a:ln w="0">
            <a:noFill/>
          </a:ln>
        </p:spPr>
        <p:txBody>
          <a:bodyPr anchor="ctr">
            <a:normAutofit fontScale="75000"/>
          </a:bodyPr>
          <a:p>
            <a:pPr indent="0" algn="ctr">
              <a:lnSpc>
                <a:spcPct val="100000"/>
              </a:lnSpc>
              <a:buNone/>
            </a:pPr>
            <a:r>
              <a:rPr b="0" lang="en-US" sz="4000" spc="-1" strike="noStrike">
                <a:solidFill>
                  <a:srgbClr val="000000"/>
                </a:solidFill>
                <a:latin typeface="Calibri"/>
              </a:rPr>
              <a:t>K-means Clustering: Step 5</a:t>
            </a:r>
            <a:endParaRPr b="0" lang="en-US" sz="4000" spc="-1" strike="noStrike">
              <a:solidFill>
                <a:srgbClr val="000000"/>
              </a:solidFill>
              <a:latin typeface="Calibri"/>
            </a:endParaRPr>
          </a:p>
        </p:txBody>
      </p:sp>
      <p:sp>
        <p:nvSpPr>
          <p:cNvPr id="1867" name="Text Box 4"/>
          <p:cNvSpPr/>
          <p:nvPr/>
        </p:nvSpPr>
        <p:spPr>
          <a:xfrm>
            <a:off x="687600" y="838080"/>
            <a:ext cx="78516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Algorithm: k-means, Distance Metric: Euclidean Distance</a:t>
            </a:r>
            <a:endParaRPr b="0" lang="en-GB" sz="2400" spc="-1" strike="noStrike">
              <a:solidFill>
                <a:srgbClr val="000000"/>
              </a:solidFill>
              <a:latin typeface="Arial"/>
            </a:endParaRPr>
          </a:p>
        </p:txBody>
      </p:sp>
      <p:grpSp>
        <p:nvGrpSpPr>
          <p:cNvPr id="1868" name="Group 5"/>
          <p:cNvGrpSpPr/>
          <p:nvPr/>
        </p:nvGrpSpPr>
        <p:grpSpPr>
          <a:xfrm>
            <a:off x="6553080" y="2133720"/>
            <a:ext cx="685800" cy="581760"/>
            <a:chOff x="6553080" y="2133720"/>
            <a:chExt cx="685800" cy="581760"/>
          </a:xfrm>
        </p:grpSpPr>
        <p:sp>
          <p:nvSpPr>
            <p:cNvPr id="1869" name="Oval 6"/>
            <p:cNvSpPr/>
            <p:nvPr/>
          </p:nvSpPr>
          <p:spPr>
            <a:xfrm>
              <a:off x="6553080" y="2133720"/>
              <a:ext cx="228240" cy="228240"/>
            </a:xfrm>
            <a:prstGeom prst="ellipse">
              <a:avLst/>
            </a:prstGeom>
            <a:solidFill>
              <a:schemeClr val="tx2"/>
            </a:solid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870" name="Text Box 7"/>
            <p:cNvSpPr/>
            <p:nvPr/>
          </p:nvSpPr>
          <p:spPr>
            <a:xfrm>
              <a:off x="6705720" y="2209680"/>
              <a:ext cx="533160" cy="5058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k</a:t>
              </a:r>
              <a:r>
                <a:rPr b="0" lang="en-US" sz="2400" spc="-1" strike="noStrike" baseline="-25000">
                  <a:solidFill>
                    <a:srgbClr val="000000"/>
                  </a:solidFill>
                  <a:latin typeface="Arial"/>
                  <a:ea typeface="ＭＳ Ｐゴシック"/>
                </a:rPr>
                <a:t>1</a:t>
              </a:r>
              <a:endParaRPr b="0" lang="en-GB" sz="2400" spc="-1" strike="noStrike">
                <a:solidFill>
                  <a:srgbClr val="000000"/>
                </a:solidFill>
                <a:latin typeface="Arial"/>
              </a:endParaRPr>
            </a:p>
          </p:txBody>
        </p:sp>
      </p:grpSp>
      <p:grpSp>
        <p:nvGrpSpPr>
          <p:cNvPr id="1871" name="Group 8"/>
          <p:cNvGrpSpPr/>
          <p:nvPr/>
        </p:nvGrpSpPr>
        <p:grpSpPr>
          <a:xfrm>
            <a:off x="2743200" y="4038480"/>
            <a:ext cx="685440" cy="582120"/>
            <a:chOff x="2743200" y="4038480"/>
            <a:chExt cx="685440" cy="582120"/>
          </a:xfrm>
        </p:grpSpPr>
        <p:sp>
          <p:nvSpPr>
            <p:cNvPr id="1872" name="Oval 9"/>
            <p:cNvSpPr/>
            <p:nvPr/>
          </p:nvSpPr>
          <p:spPr>
            <a:xfrm>
              <a:off x="2743200" y="4038480"/>
              <a:ext cx="228240" cy="228240"/>
            </a:xfrm>
            <a:prstGeom prst="ellipse">
              <a:avLst/>
            </a:prstGeom>
            <a:solidFill>
              <a:schemeClr val="tx2"/>
            </a:solid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873" name="Text Box 10"/>
            <p:cNvSpPr/>
            <p:nvPr/>
          </p:nvSpPr>
          <p:spPr>
            <a:xfrm>
              <a:off x="2895480" y="4114800"/>
              <a:ext cx="533160" cy="5058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k</a:t>
              </a:r>
              <a:r>
                <a:rPr b="0" lang="en-US" sz="2400" spc="-1" strike="noStrike" baseline="-25000">
                  <a:solidFill>
                    <a:srgbClr val="000000"/>
                  </a:solidFill>
                  <a:latin typeface="Arial"/>
                  <a:ea typeface="ＭＳ Ｐゴシック"/>
                </a:rPr>
                <a:t>2</a:t>
              </a:r>
              <a:endParaRPr b="0" lang="en-GB" sz="2400" spc="-1" strike="noStrike">
                <a:solidFill>
                  <a:srgbClr val="000000"/>
                </a:solidFill>
                <a:latin typeface="Arial"/>
              </a:endParaRPr>
            </a:p>
          </p:txBody>
        </p:sp>
      </p:grpSp>
      <p:grpSp>
        <p:nvGrpSpPr>
          <p:cNvPr id="1874" name="Group 11"/>
          <p:cNvGrpSpPr/>
          <p:nvPr/>
        </p:nvGrpSpPr>
        <p:grpSpPr>
          <a:xfrm>
            <a:off x="6172200" y="4267080"/>
            <a:ext cx="685440" cy="582120"/>
            <a:chOff x="6172200" y="4267080"/>
            <a:chExt cx="685440" cy="582120"/>
          </a:xfrm>
        </p:grpSpPr>
        <p:sp>
          <p:nvSpPr>
            <p:cNvPr id="1875" name="Oval 12"/>
            <p:cNvSpPr/>
            <p:nvPr/>
          </p:nvSpPr>
          <p:spPr>
            <a:xfrm>
              <a:off x="6172200" y="4267080"/>
              <a:ext cx="228240" cy="228240"/>
            </a:xfrm>
            <a:prstGeom prst="ellipse">
              <a:avLst/>
            </a:prstGeom>
            <a:solidFill>
              <a:schemeClr val="tx2"/>
            </a:solid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876" name="Text Box 13"/>
            <p:cNvSpPr/>
            <p:nvPr/>
          </p:nvSpPr>
          <p:spPr>
            <a:xfrm>
              <a:off x="6324480" y="4343400"/>
              <a:ext cx="533160" cy="505800"/>
            </a:xfrm>
            <a:prstGeom prst="rect">
              <a:avLst/>
            </a:prstGeom>
            <a:noFill/>
            <a:ln w="0">
              <a:noFill/>
            </a:ln>
          </p:spPr>
          <p:style>
            <a:lnRef idx="0"/>
            <a:fillRef idx="0"/>
            <a:effectRef idx="0"/>
            <a:fontRef idx="minor"/>
          </p:style>
          <p:txBody>
            <a:bodyPr lIns="90000" rIns="90000" tIns="45000" bIns="45000" anchor="t">
              <a:spAutoFit/>
            </a:bodyPr>
            <a:p>
              <a:pPr>
                <a:lnSpc>
                  <a:spcPct val="100000"/>
                </a:lnSpc>
                <a:spcBef>
                  <a:spcPts val="1199"/>
                </a:spcBef>
              </a:pPr>
              <a:r>
                <a:rPr b="0" lang="en-US" sz="2400" spc="-1" strike="noStrike">
                  <a:solidFill>
                    <a:srgbClr val="000000"/>
                  </a:solidFill>
                  <a:latin typeface="Arial"/>
                  <a:ea typeface="ＭＳ Ｐゴシック"/>
                </a:rPr>
                <a:t>k</a:t>
              </a:r>
              <a:r>
                <a:rPr b="0" lang="en-US" sz="2400" spc="-1" strike="noStrike" baseline="-25000">
                  <a:solidFill>
                    <a:srgbClr val="000000"/>
                  </a:solidFill>
                  <a:latin typeface="Arial"/>
                  <a:ea typeface="ＭＳ Ｐゴシック"/>
                </a:rPr>
                <a:t>3</a:t>
              </a:r>
              <a:endParaRPr b="0" lang="en-GB" sz="2400" spc="-1" strike="noStrike">
                <a:solidFill>
                  <a:srgbClr val="000000"/>
                </a:solidFill>
                <a:latin typeface="Arial"/>
              </a:endParaRPr>
            </a:p>
          </p:txBody>
        </p:sp>
      </p:grpSp>
      <p:sp>
        <p:nvSpPr>
          <p:cNvPr id="1877" name="AutoShape 14"/>
          <p:cNvSpPr/>
          <p:nvPr/>
        </p:nvSpPr>
        <p:spPr>
          <a:xfrm>
            <a:off x="3200400" y="464832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78" name="AutoShape 15"/>
          <p:cNvSpPr/>
          <p:nvPr/>
        </p:nvSpPr>
        <p:spPr>
          <a:xfrm>
            <a:off x="3352680" y="487692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79" name="AutoShape 16"/>
          <p:cNvSpPr/>
          <p:nvPr/>
        </p:nvSpPr>
        <p:spPr>
          <a:xfrm>
            <a:off x="3124080" y="510552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80" name="AutoShape 17"/>
          <p:cNvSpPr/>
          <p:nvPr/>
        </p:nvSpPr>
        <p:spPr>
          <a:xfrm>
            <a:off x="2895480" y="441972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81" name="AutoShape 18"/>
          <p:cNvSpPr/>
          <p:nvPr/>
        </p:nvSpPr>
        <p:spPr>
          <a:xfrm>
            <a:off x="2895480" y="205740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82" name="AutoShape 19"/>
          <p:cNvSpPr/>
          <p:nvPr/>
        </p:nvSpPr>
        <p:spPr>
          <a:xfrm>
            <a:off x="2895480" y="358128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83" name="AutoShape 20"/>
          <p:cNvSpPr/>
          <p:nvPr/>
        </p:nvSpPr>
        <p:spPr>
          <a:xfrm>
            <a:off x="2895480" y="510552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84" name="AutoShape 21"/>
          <p:cNvSpPr/>
          <p:nvPr/>
        </p:nvSpPr>
        <p:spPr>
          <a:xfrm>
            <a:off x="2438280" y="4114800"/>
            <a:ext cx="151920" cy="151920"/>
          </a:xfrm>
          <a:prstGeom prst="diamond">
            <a:avLst/>
          </a:prstGeom>
          <a:solidFill>
            <a:srgbClr val="ff00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85" name="AutoShape 22"/>
          <p:cNvSpPr/>
          <p:nvPr/>
        </p:nvSpPr>
        <p:spPr>
          <a:xfrm>
            <a:off x="4572000" y="380988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86" name="AutoShape 23"/>
          <p:cNvSpPr/>
          <p:nvPr/>
        </p:nvSpPr>
        <p:spPr>
          <a:xfrm>
            <a:off x="6705720" y="182880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87" name="AutoShape 24"/>
          <p:cNvSpPr/>
          <p:nvPr/>
        </p:nvSpPr>
        <p:spPr>
          <a:xfrm>
            <a:off x="7162920" y="190512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88" name="AutoShape 25"/>
          <p:cNvSpPr/>
          <p:nvPr/>
        </p:nvSpPr>
        <p:spPr>
          <a:xfrm>
            <a:off x="7010280" y="205740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89" name="AutoShape 26"/>
          <p:cNvSpPr/>
          <p:nvPr/>
        </p:nvSpPr>
        <p:spPr>
          <a:xfrm>
            <a:off x="6858000" y="220968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90" name="AutoShape 27"/>
          <p:cNvSpPr/>
          <p:nvPr/>
        </p:nvSpPr>
        <p:spPr>
          <a:xfrm>
            <a:off x="7162920" y="236232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91" name="AutoShape 28"/>
          <p:cNvSpPr/>
          <p:nvPr/>
        </p:nvSpPr>
        <p:spPr>
          <a:xfrm>
            <a:off x="7467480" y="274320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92" name="AutoShape 29"/>
          <p:cNvSpPr/>
          <p:nvPr/>
        </p:nvSpPr>
        <p:spPr>
          <a:xfrm>
            <a:off x="5715000" y="182880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93" name="AutoShape 30"/>
          <p:cNvSpPr/>
          <p:nvPr/>
        </p:nvSpPr>
        <p:spPr>
          <a:xfrm>
            <a:off x="6019920" y="32767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94" name="AutoShape 31"/>
          <p:cNvSpPr/>
          <p:nvPr/>
        </p:nvSpPr>
        <p:spPr>
          <a:xfrm>
            <a:off x="6019920" y="48006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95" name="AutoShape 32"/>
          <p:cNvSpPr/>
          <p:nvPr/>
        </p:nvSpPr>
        <p:spPr>
          <a:xfrm>
            <a:off x="6400800" y="51055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96" name="AutoShape 33"/>
          <p:cNvSpPr/>
          <p:nvPr/>
        </p:nvSpPr>
        <p:spPr>
          <a:xfrm>
            <a:off x="6781680" y="43434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97" name="AutoShape 34"/>
          <p:cNvSpPr/>
          <p:nvPr/>
        </p:nvSpPr>
        <p:spPr>
          <a:xfrm>
            <a:off x="5943600" y="37339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98" name="AutoShape 35"/>
          <p:cNvSpPr/>
          <p:nvPr/>
        </p:nvSpPr>
        <p:spPr>
          <a:xfrm>
            <a:off x="5181480" y="41911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899" name="AutoShape 36"/>
          <p:cNvSpPr/>
          <p:nvPr/>
        </p:nvSpPr>
        <p:spPr>
          <a:xfrm>
            <a:off x="7162920" y="464832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900" name="AutoShape 37"/>
          <p:cNvSpPr/>
          <p:nvPr/>
        </p:nvSpPr>
        <p:spPr>
          <a:xfrm>
            <a:off x="7010280" y="50292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901" name="AutoShape 38"/>
          <p:cNvSpPr/>
          <p:nvPr/>
        </p:nvSpPr>
        <p:spPr>
          <a:xfrm>
            <a:off x="6858000" y="403848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902" name="AutoShape 39"/>
          <p:cNvSpPr/>
          <p:nvPr/>
        </p:nvSpPr>
        <p:spPr>
          <a:xfrm>
            <a:off x="7467480" y="5257800"/>
            <a:ext cx="151920" cy="151920"/>
          </a:xfrm>
          <a:prstGeom prst="diamond">
            <a:avLst/>
          </a:prstGeom>
          <a:solidFill>
            <a:schemeClr val="accent2"/>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903" name="AutoShape 40"/>
          <p:cNvSpPr/>
          <p:nvPr/>
        </p:nvSpPr>
        <p:spPr>
          <a:xfrm>
            <a:off x="6629400" y="2590920"/>
            <a:ext cx="151920" cy="151920"/>
          </a:xfrm>
          <a:prstGeom prst="diamond">
            <a:avLst/>
          </a:prstGeom>
          <a:solidFill>
            <a:srgbClr val="00ff00"/>
          </a:solidFill>
          <a:ln w="9525">
            <a:solidFill>
              <a:srgbClr val="000000"/>
            </a:solidFill>
            <a:miter/>
          </a:ln>
        </p:spPr>
        <p:style>
          <a:lnRef idx="0"/>
          <a:fillRef idx="0"/>
          <a:effectRef idx="0"/>
          <a:fontRef idx="minor"/>
        </p:style>
        <p:txBody>
          <a:bodyPr wrap="none" lIns="90000" rIns="90000" tIns="31320" bIns="31320" anchor="ctr">
            <a:noAutofit/>
          </a:bodyPr>
          <a:p>
            <a:pPr>
              <a:lnSpc>
                <a:spcPct val="100000"/>
              </a:lnSpc>
            </a:pPr>
            <a:endParaRPr b="0" lang="en-US" sz="2400" spc="-1" strike="noStrike">
              <a:solidFill>
                <a:srgbClr val="000000"/>
              </a:solidFill>
              <a:latin typeface="Arial"/>
              <a:ea typeface="ＭＳ Ｐゴシック"/>
            </a:endParaRPr>
          </a:p>
        </p:txBody>
      </p:sp>
      <p:sp>
        <p:nvSpPr>
          <p:cNvPr id="1904" name="TextBox 40"/>
          <p:cNvSpPr/>
          <p:nvPr/>
        </p:nvSpPr>
        <p:spPr>
          <a:xfrm>
            <a:off x="90360" y="64882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05" name="PlaceHolder 1"/>
          <p:cNvSpPr>
            <a:spLocks noGrp="1"/>
          </p:cNvSpPr>
          <p:nvPr>
            <p:ph type="title"/>
          </p:nvPr>
        </p:nvSpPr>
        <p:spPr>
          <a:xfrm>
            <a:off x="0" y="152280"/>
            <a:ext cx="9143640" cy="831600"/>
          </a:xfrm>
          <a:prstGeom prst="rect">
            <a:avLst/>
          </a:prstGeom>
          <a:noFill/>
          <a:ln w="0">
            <a:noFill/>
          </a:ln>
        </p:spPr>
        <p:txBody>
          <a:bodyPr anchor="ctr">
            <a:noAutofit/>
          </a:bodyPr>
          <a:p>
            <a:pPr indent="0" algn="ctr">
              <a:lnSpc>
                <a:spcPct val="100000"/>
              </a:lnSpc>
              <a:buNone/>
            </a:pPr>
            <a:r>
              <a:rPr b="0" lang="en-US" sz="4000" spc="-1" strike="noStrike">
                <a:solidFill>
                  <a:srgbClr val="000000"/>
                </a:solidFill>
                <a:latin typeface="Calibri"/>
              </a:rPr>
              <a:t>Comments on k-Means</a:t>
            </a:r>
            <a:endParaRPr b="0" lang="en-US" sz="4000" spc="-1" strike="noStrike">
              <a:solidFill>
                <a:srgbClr val="000000"/>
              </a:solidFill>
              <a:latin typeface="Calibri"/>
            </a:endParaRPr>
          </a:p>
        </p:txBody>
      </p:sp>
      <p:sp>
        <p:nvSpPr>
          <p:cNvPr id="1906" name="PlaceHolder 2"/>
          <p:cNvSpPr>
            <a:spLocks noGrp="1"/>
          </p:cNvSpPr>
          <p:nvPr>
            <p:ph/>
          </p:nvPr>
        </p:nvSpPr>
        <p:spPr>
          <a:xfrm>
            <a:off x="228600" y="1295280"/>
            <a:ext cx="8686440" cy="4647960"/>
          </a:xfrm>
          <a:prstGeom prst="rect">
            <a:avLst/>
          </a:prstGeom>
          <a:noFill/>
          <a:ln w="0">
            <a:noFill/>
          </a:ln>
        </p:spPr>
        <p:txBody>
          <a:bodyPr anchor="t">
            <a:normAutofit fontScale="93000"/>
          </a:bodyPr>
          <a:p>
            <a:pPr marL="344520" indent="-344520">
              <a:lnSpc>
                <a:spcPct val="100000"/>
              </a:lnSpc>
              <a:spcBef>
                <a:spcPts val="641"/>
              </a:spcBef>
              <a:buClr>
                <a:srgbClr val="000000"/>
              </a:buClr>
              <a:buFont typeface="Arial"/>
              <a:buChar char="•"/>
            </a:pPr>
            <a:r>
              <a:rPr b="0" lang="en-US" sz="3200" spc="-1" strike="noStrike" u="sng">
                <a:solidFill>
                  <a:srgbClr val="000000"/>
                </a:solidFill>
                <a:uFillTx/>
                <a:latin typeface="Calibri"/>
              </a:rPr>
              <a:t>Strengths</a:t>
            </a:r>
            <a:r>
              <a:rPr b="0" lang="en-US" sz="3200" spc="-1" strike="noStrike">
                <a:solidFill>
                  <a:srgbClr val="000000"/>
                </a:solidFill>
                <a:latin typeface="Calibri"/>
              </a:rPr>
              <a:t> </a:t>
            </a:r>
            <a:endParaRPr b="0" lang="en-US" sz="3200" spc="-1" strike="noStrike">
              <a:solidFill>
                <a:srgbClr val="000000"/>
              </a:solidFill>
              <a:latin typeface="Calibri"/>
            </a:endParaRPr>
          </a:p>
          <a:p>
            <a:pPr lvl="1" marL="746640" indent="-286920">
              <a:lnSpc>
                <a:spcPct val="100000"/>
              </a:lnSpc>
              <a:spcBef>
                <a:spcPts val="561"/>
              </a:spcBef>
              <a:buClr>
                <a:srgbClr val="000000"/>
              </a:buClr>
              <a:buFont typeface="Arial"/>
              <a:buChar char="–"/>
            </a:pPr>
            <a:r>
              <a:rPr b="0" i="1" lang="en-US" sz="2800" spc="-1" strike="noStrike">
                <a:solidFill>
                  <a:srgbClr val="000000"/>
                </a:solidFill>
                <a:latin typeface="Calibri"/>
              </a:rPr>
              <a:t>Relatively efficient</a:t>
            </a:r>
            <a:r>
              <a:rPr b="0" lang="en-US" sz="2800" spc="-1" strike="noStrike">
                <a:solidFill>
                  <a:srgbClr val="000000"/>
                </a:solidFill>
                <a:latin typeface="Calibri"/>
              </a:rPr>
              <a:t>: </a:t>
            </a:r>
            <a:r>
              <a:rPr b="0" i="1" lang="en-US" sz="2800" spc="-1" strike="noStrike">
                <a:solidFill>
                  <a:srgbClr val="000000"/>
                </a:solidFill>
                <a:latin typeface="Calibri"/>
              </a:rPr>
              <a:t>O</a:t>
            </a:r>
            <a:r>
              <a:rPr b="0" lang="en-US" sz="2800" spc="-1" strike="noStrike">
                <a:solidFill>
                  <a:srgbClr val="000000"/>
                </a:solidFill>
                <a:latin typeface="Calibri"/>
              </a:rPr>
              <a:t>(</a:t>
            </a:r>
            <a:r>
              <a:rPr b="0" i="1" lang="en-US" sz="2800" spc="-1" strike="noStrike">
                <a:solidFill>
                  <a:srgbClr val="000000"/>
                </a:solidFill>
                <a:latin typeface="Calibri"/>
              </a:rPr>
              <a:t>tkn</a:t>
            </a:r>
            <a:r>
              <a:rPr b="0" lang="en-US" sz="2800" spc="-1" strike="noStrike">
                <a:solidFill>
                  <a:srgbClr val="000000"/>
                </a:solidFill>
                <a:latin typeface="Calibri"/>
              </a:rPr>
              <a:t>), where </a:t>
            </a:r>
            <a:r>
              <a:rPr b="0" i="1" lang="en-US" sz="2800" spc="-1" strike="noStrike">
                <a:solidFill>
                  <a:srgbClr val="000000"/>
                </a:solidFill>
                <a:latin typeface="Calibri"/>
              </a:rPr>
              <a:t>n</a:t>
            </a:r>
            <a:r>
              <a:rPr b="0" lang="en-US" sz="2800" spc="-1" strike="noStrike">
                <a:solidFill>
                  <a:srgbClr val="000000"/>
                </a:solidFill>
                <a:latin typeface="Calibri"/>
              </a:rPr>
              <a:t> is # objects, </a:t>
            </a:r>
            <a:r>
              <a:rPr b="0" i="1" lang="en-US" sz="2800" spc="-1" strike="noStrike">
                <a:solidFill>
                  <a:srgbClr val="000000"/>
                </a:solidFill>
                <a:latin typeface="Calibri"/>
              </a:rPr>
              <a:t>k</a:t>
            </a:r>
            <a:r>
              <a:rPr b="0" lang="en-US" sz="2800" spc="-1" strike="noStrike">
                <a:solidFill>
                  <a:srgbClr val="000000"/>
                </a:solidFill>
                <a:latin typeface="Calibri"/>
              </a:rPr>
              <a:t> is # clusters, and </a:t>
            </a:r>
            <a:r>
              <a:rPr b="0" i="1" lang="en-US" sz="2800" spc="-1" strike="noStrike">
                <a:solidFill>
                  <a:srgbClr val="000000"/>
                </a:solidFill>
                <a:latin typeface="Calibri"/>
              </a:rPr>
              <a:t>t  </a:t>
            </a:r>
            <a:r>
              <a:rPr b="0" lang="en-US" sz="2800" spc="-1" strike="noStrike">
                <a:solidFill>
                  <a:srgbClr val="000000"/>
                </a:solidFill>
                <a:latin typeface="Calibri"/>
              </a:rPr>
              <a:t>is # iterations. Normally, </a:t>
            </a:r>
            <a:r>
              <a:rPr b="0" i="1" lang="en-US" sz="2800" spc="-1" strike="noStrike">
                <a:solidFill>
                  <a:srgbClr val="000000"/>
                </a:solidFill>
                <a:latin typeface="Calibri"/>
              </a:rPr>
              <a:t>k</a:t>
            </a:r>
            <a:r>
              <a:rPr b="0" lang="en-US" sz="2800" spc="-1" strike="noStrike">
                <a:solidFill>
                  <a:srgbClr val="000000"/>
                </a:solidFill>
                <a:latin typeface="Calibri"/>
              </a:rPr>
              <a:t>, </a:t>
            </a:r>
            <a:r>
              <a:rPr b="0" i="1" lang="en-US" sz="2800" spc="-1" strike="noStrike">
                <a:solidFill>
                  <a:srgbClr val="000000"/>
                </a:solidFill>
                <a:latin typeface="Calibri"/>
              </a:rPr>
              <a:t>t</a:t>
            </a:r>
            <a:r>
              <a:rPr b="0" lang="en-US" sz="2800" spc="-1" strike="noStrike">
                <a:solidFill>
                  <a:srgbClr val="000000"/>
                </a:solidFill>
                <a:latin typeface="Calibri"/>
              </a:rPr>
              <a:t> &lt;&lt; </a:t>
            </a:r>
            <a:r>
              <a:rPr b="0" i="1" lang="en-US" sz="2800" spc="-1" strike="noStrike">
                <a:solidFill>
                  <a:srgbClr val="000000"/>
                </a:solidFill>
                <a:latin typeface="Calibri"/>
              </a:rPr>
              <a:t>n</a:t>
            </a:r>
            <a:r>
              <a:rPr b="0" lang="en-US" sz="2800" spc="-1" strike="noStrike">
                <a:solidFill>
                  <a:srgbClr val="000000"/>
                </a:solidFill>
                <a:latin typeface="Calibri"/>
              </a:rPr>
              <a:t>.</a:t>
            </a:r>
            <a:endParaRPr b="0" lang="en-US" sz="2800" spc="-1" strike="noStrike">
              <a:solidFill>
                <a:srgbClr val="000000"/>
              </a:solidFill>
              <a:latin typeface="Calibri"/>
            </a:endParaRPr>
          </a:p>
          <a:p>
            <a:pPr lvl="1" marL="746640" indent="-286920">
              <a:lnSpc>
                <a:spcPct val="100000"/>
              </a:lnSpc>
              <a:spcBef>
                <a:spcPts val="561"/>
              </a:spcBef>
              <a:buClr>
                <a:srgbClr val="000000"/>
              </a:buClr>
              <a:buFont typeface="Arial"/>
              <a:buChar char="–"/>
            </a:pPr>
            <a:r>
              <a:rPr b="0" lang="en-US" sz="2800" spc="-1" strike="noStrike">
                <a:solidFill>
                  <a:srgbClr val="000000"/>
                </a:solidFill>
                <a:latin typeface="Calibri"/>
              </a:rPr>
              <a:t>Often terminates at a local optimum. </a:t>
            </a:r>
            <a:endParaRPr b="0" lang="en-US" sz="2800" spc="-1" strike="noStrike">
              <a:solidFill>
                <a:srgbClr val="000000"/>
              </a:solidFill>
              <a:latin typeface="Calibri"/>
            </a:endParaRPr>
          </a:p>
          <a:p>
            <a:pPr marL="344520" indent="-344520">
              <a:lnSpc>
                <a:spcPct val="100000"/>
              </a:lnSpc>
              <a:spcBef>
                <a:spcPts val="641"/>
              </a:spcBef>
              <a:buClr>
                <a:srgbClr val="000000"/>
              </a:buClr>
              <a:buFont typeface="Arial"/>
              <a:buChar char="•"/>
            </a:pPr>
            <a:r>
              <a:rPr b="0" lang="en-US" sz="3200" spc="-1" strike="noStrike" u="sng">
                <a:solidFill>
                  <a:srgbClr val="000000"/>
                </a:solidFill>
                <a:uFillTx/>
                <a:latin typeface="Calibri"/>
              </a:rPr>
              <a:t>Weakness</a:t>
            </a:r>
            <a:endParaRPr b="0" lang="en-US" sz="3200" spc="-1" strike="noStrike">
              <a:solidFill>
                <a:srgbClr val="000000"/>
              </a:solidFill>
              <a:latin typeface="Calibri"/>
            </a:endParaRPr>
          </a:p>
          <a:p>
            <a:pPr lvl="1" marL="746640" indent="-286920">
              <a:lnSpc>
                <a:spcPct val="100000"/>
              </a:lnSpc>
              <a:spcBef>
                <a:spcPts val="561"/>
              </a:spcBef>
              <a:buClr>
                <a:srgbClr val="000000"/>
              </a:buClr>
              <a:buFont typeface="Arial"/>
              <a:buChar char="–"/>
            </a:pPr>
            <a:r>
              <a:rPr b="0" lang="en-US" sz="2800" spc="-1" strike="noStrike">
                <a:solidFill>
                  <a:srgbClr val="000000"/>
                </a:solidFill>
                <a:latin typeface="Calibri"/>
              </a:rPr>
              <a:t>Applicable only when mean is defined, then what about categorical data?</a:t>
            </a:r>
            <a:endParaRPr b="0" lang="en-US" sz="2800" spc="-1" strike="noStrike">
              <a:solidFill>
                <a:srgbClr val="000000"/>
              </a:solidFill>
              <a:latin typeface="Calibri"/>
            </a:endParaRPr>
          </a:p>
          <a:p>
            <a:pPr lvl="1" marL="746640" indent="-286920">
              <a:lnSpc>
                <a:spcPct val="100000"/>
              </a:lnSpc>
              <a:spcBef>
                <a:spcPts val="561"/>
              </a:spcBef>
              <a:buClr>
                <a:srgbClr val="000000"/>
              </a:buClr>
              <a:buFont typeface="Arial"/>
              <a:buChar char="–"/>
            </a:pPr>
            <a:r>
              <a:rPr b="0" lang="en-US" sz="2800" spc="-1" strike="noStrike">
                <a:solidFill>
                  <a:srgbClr val="000000"/>
                </a:solidFill>
                <a:latin typeface="Calibri"/>
              </a:rPr>
              <a:t>Need to specify </a:t>
            </a:r>
            <a:r>
              <a:rPr b="0" i="1" lang="en-US" sz="2800" spc="-1" strike="noStrike">
                <a:solidFill>
                  <a:srgbClr val="000000"/>
                </a:solidFill>
                <a:latin typeface="Calibri"/>
              </a:rPr>
              <a:t>k, </a:t>
            </a:r>
            <a:r>
              <a:rPr b="0" lang="en-US" sz="2800" spc="-1" strike="noStrike">
                <a:solidFill>
                  <a:srgbClr val="000000"/>
                </a:solidFill>
                <a:latin typeface="Calibri"/>
              </a:rPr>
              <a:t>the number of clusters, in advance</a:t>
            </a:r>
            <a:endParaRPr b="0" lang="en-US" sz="2800" spc="-1" strike="noStrike">
              <a:solidFill>
                <a:srgbClr val="000000"/>
              </a:solidFill>
              <a:latin typeface="Calibri"/>
            </a:endParaRPr>
          </a:p>
          <a:p>
            <a:pPr lvl="1" marL="746640" indent="-286920">
              <a:lnSpc>
                <a:spcPct val="100000"/>
              </a:lnSpc>
              <a:spcBef>
                <a:spcPts val="561"/>
              </a:spcBef>
              <a:buClr>
                <a:srgbClr val="000000"/>
              </a:buClr>
              <a:buFont typeface="Arial"/>
              <a:buChar char="–"/>
            </a:pPr>
            <a:r>
              <a:rPr b="0" lang="en-US" sz="2800" spc="-1" strike="noStrike">
                <a:solidFill>
                  <a:srgbClr val="000000"/>
                </a:solidFill>
                <a:latin typeface="Calibri"/>
              </a:rPr>
              <a:t>Unable to handle noisy data and outliers</a:t>
            </a:r>
            <a:endParaRPr b="0" lang="en-US" sz="2800" spc="-1" strike="noStrike">
              <a:solidFill>
                <a:srgbClr val="000000"/>
              </a:solidFill>
              <a:latin typeface="Calibri"/>
            </a:endParaRPr>
          </a:p>
          <a:p>
            <a:pPr lvl="1" marL="746640" indent="-286920">
              <a:lnSpc>
                <a:spcPct val="100000"/>
              </a:lnSpc>
              <a:spcBef>
                <a:spcPts val="561"/>
              </a:spcBef>
              <a:buClr>
                <a:srgbClr val="000000"/>
              </a:buClr>
              <a:buFont typeface="Arial"/>
              <a:buChar char="–"/>
            </a:pPr>
            <a:r>
              <a:rPr b="0" lang="en-US" sz="2800" spc="-1" strike="noStrike">
                <a:solidFill>
                  <a:srgbClr val="000000"/>
                </a:solidFill>
                <a:latin typeface="Calibri"/>
              </a:rPr>
              <a:t>Not suitable to discover clusters with non-convex shapes</a:t>
            </a:r>
            <a:endParaRPr b="0" lang="en-US" sz="2800" spc="-1" strike="noStrike">
              <a:solidFill>
                <a:srgbClr val="000000"/>
              </a:solidFill>
              <a:latin typeface="Calibri"/>
            </a:endParaRPr>
          </a:p>
        </p:txBody>
      </p:sp>
      <p:sp>
        <p:nvSpPr>
          <p:cNvPr id="1907" name="TextBox 3"/>
          <p:cNvSpPr/>
          <p:nvPr/>
        </p:nvSpPr>
        <p:spPr>
          <a:xfrm>
            <a:off x="90360" y="64882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p:transition>
    <p:cover dir="rd"/>
  </p:transition>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08" name="PlaceHolder 1"/>
          <p:cNvSpPr>
            <a:spLocks noGrp="1"/>
          </p:cNvSpPr>
          <p:nvPr>
            <p:ph type="title"/>
          </p:nvPr>
        </p:nvSpPr>
        <p:spPr>
          <a:xfrm>
            <a:off x="345960" y="609480"/>
            <a:ext cx="7772040" cy="704520"/>
          </a:xfrm>
          <a:prstGeom prst="rect">
            <a:avLst/>
          </a:prstGeom>
          <a:noFill/>
          <a:ln w="0">
            <a:noFill/>
          </a:ln>
        </p:spPr>
        <p:txBody>
          <a:bodyPr anchor="ctr">
            <a:normAutofit fontScale="93000"/>
          </a:bodyPr>
          <a:p>
            <a:pPr indent="0" algn="ctr">
              <a:lnSpc>
                <a:spcPct val="100000"/>
              </a:lnSpc>
              <a:buNone/>
            </a:pPr>
            <a:r>
              <a:rPr b="0" lang="en-US" sz="4400" spc="-1" strike="noStrike">
                <a:solidFill>
                  <a:srgbClr val="000000"/>
                </a:solidFill>
                <a:latin typeface="Calibri"/>
              </a:rPr>
              <a:t>How do we measure similarity? </a:t>
            </a:r>
            <a:endParaRPr b="0" lang="en-US" sz="4400" spc="-1" strike="noStrike">
              <a:solidFill>
                <a:srgbClr val="000000"/>
              </a:solidFill>
              <a:latin typeface="Calibri"/>
            </a:endParaRPr>
          </a:p>
        </p:txBody>
      </p:sp>
      <p:pic>
        <p:nvPicPr>
          <p:cNvPr id="1909" name="Picture 3" descr="C:\WINNT\Profiles\eamonn.000\Desktop\gorilla.gif"/>
          <p:cNvPicPr/>
          <p:nvPr/>
        </p:nvPicPr>
        <p:blipFill>
          <a:blip r:embed="rId1"/>
          <a:stretch/>
        </p:blipFill>
        <p:spPr>
          <a:xfrm>
            <a:off x="190440" y="1477800"/>
            <a:ext cx="1774440" cy="1638000"/>
          </a:xfrm>
          <a:prstGeom prst="rect">
            <a:avLst/>
          </a:prstGeom>
          <a:ln w="0">
            <a:noFill/>
          </a:ln>
        </p:spPr>
      </p:pic>
      <p:pic>
        <p:nvPicPr>
          <p:cNvPr id="1910" name="Picture 4" descr="C:\WINNT\Profiles\eamonn.000\Desktop\chimp.gif"/>
          <p:cNvPicPr/>
          <p:nvPr/>
        </p:nvPicPr>
        <p:blipFill>
          <a:blip r:embed="rId2"/>
          <a:stretch/>
        </p:blipFill>
        <p:spPr>
          <a:xfrm>
            <a:off x="1987560" y="1860480"/>
            <a:ext cx="1018800" cy="1160280"/>
          </a:xfrm>
          <a:prstGeom prst="rect">
            <a:avLst/>
          </a:prstGeom>
          <a:ln w="0">
            <a:noFill/>
          </a:ln>
        </p:spPr>
      </p:pic>
      <p:sp>
        <p:nvSpPr>
          <p:cNvPr id="1911" name="Rectangle 5"/>
          <p:cNvSpPr/>
          <p:nvPr/>
        </p:nvSpPr>
        <p:spPr>
          <a:xfrm>
            <a:off x="971640" y="3605040"/>
            <a:ext cx="1390320" cy="1390320"/>
          </a:xfrm>
          <a:prstGeom prst="rect">
            <a:avLst/>
          </a:prstGeom>
          <a:solidFill>
            <a:srgbClr val="969696"/>
          </a:solidFill>
          <a:ln w="9525">
            <a:noFill/>
          </a:ln>
          <a:scene3d>
            <a:camera prst="legacyObliqueBottomLeft"/>
            <a:lightRig dir="t" rig="legacyFlat3"/>
          </a:scene3d>
          <a:sp3d extrusionH="430200" prstMaterial="legacyMatte">
            <a:bevelT prst="angle" w="13500" h="13500"/>
            <a:bevelB prst="angle" w="13500" h="13500"/>
            <a:extrusionClr>
              <a:srgbClr val="969696"/>
            </a:extrusionClr>
          </a:sp3d>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912" name="Rectangle 6"/>
          <p:cNvSpPr/>
          <p:nvPr/>
        </p:nvSpPr>
        <p:spPr>
          <a:xfrm>
            <a:off x="7191360" y="3605040"/>
            <a:ext cx="1390320" cy="1390320"/>
          </a:xfrm>
          <a:prstGeom prst="rect">
            <a:avLst/>
          </a:prstGeom>
          <a:solidFill>
            <a:srgbClr val="969696"/>
          </a:solidFill>
          <a:ln w="9525">
            <a:noFill/>
          </a:ln>
          <a:scene3d>
            <a:camera prst="legacyObliqueBottomLeft"/>
            <a:lightRig dir="t" rig="legacyFlat3"/>
          </a:scene3d>
          <a:sp3d extrusionH="430200" prstMaterial="legacyMatte">
            <a:bevelT prst="angle" w="13500" h="13500"/>
            <a:bevelB prst="angle" w="13500" h="13500"/>
            <a:extrusionClr>
              <a:srgbClr val="969696"/>
            </a:extrusionClr>
          </a:sp3d>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913" name="Rectangle 7"/>
          <p:cNvSpPr/>
          <p:nvPr/>
        </p:nvSpPr>
        <p:spPr>
          <a:xfrm>
            <a:off x="4172040" y="3605040"/>
            <a:ext cx="1390320" cy="1390320"/>
          </a:xfrm>
          <a:prstGeom prst="rect">
            <a:avLst/>
          </a:prstGeom>
          <a:solidFill>
            <a:srgbClr val="969696"/>
          </a:solidFill>
          <a:ln w="9525">
            <a:noFill/>
          </a:ln>
          <a:scene3d>
            <a:camera prst="legacyObliqueBottomLeft"/>
            <a:lightRig dir="t" rig="legacyFlat3"/>
          </a:scene3d>
          <a:sp3d extrusionH="430200" prstMaterial="legacyMatte">
            <a:bevelT prst="angle" w="13500" h="13500"/>
            <a:bevelB prst="angle" w="13500" h="13500"/>
            <a:extrusionClr>
              <a:srgbClr val="969696"/>
            </a:extrusionClr>
          </a:sp3d>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914" name="AutoShape 8"/>
          <p:cNvSpPr/>
          <p:nvPr/>
        </p:nvSpPr>
        <p:spPr>
          <a:xfrm rot="20607600">
            <a:off x="1123920" y="3147840"/>
            <a:ext cx="228240" cy="304560"/>
          </a:xfrm>
          <a:prstGeom prst="downArrow">
            <a:avLst>
              <a:gd name="adj1" fmla="val 50000"/>
              <a:gd name="adj2" fmla="val 33333"/>
            </a:avLst>
          </a:prstGeom>
          <a:solidFill>
            <a:srgbClr val="ffcc00"/>
          </a:solidFill>
          <a:ln w="9525">
            <a:solidFill>
              <a:srgbClr val="000000"/>
            </a:solidFill>
            <a:miter/>
          </a:ln>
          <a:effectLst>
            <a:outerShdw algn="ctr" blurRad="63360" dir="8100000" dist="107423" rotWithShape="0">
              <a:schemeClr val="bg2">
                <a:alpha val="74998"/>
              </a:schemeClr>
            </a:outerShdw>
          </a:effectLst>
        </p:spPr>
        <p:style>
          <a:lnRef idx="0"/>
          <a:fillRef idx="0"/>
          <a:effectRef idx="0"/>
          <a:fontRef idx="minor"/>
        </p:style>
        <p:txBody>
          <a:bodyPr wrap="none" lIns="90000" rIns="90000" tIns="45000" bIns="45000" anchor="ctr">
            <a:noAutofit/>
          </a:bodyPr>
          <a:p>
            <a:pPr>
              <a:lnSpc>
                <a:spcPct val="100000"/>
              </a:lnSpc>
            </a:pPr>
            <a:endParaRPr b="0" lang="en-US" sz="1800" spc="-1" strike="noStrike">
              <a:solidFill>
                <a:srgbClr val="000000"/>
              </a:solidFill>
              <a:latin typeface="Arial"/>
              <a:ea typeface="ＭＳ Ｐゴシック"/>
            </a:endParaRPr>
          </a:p>
        </p:txBody>
      </p:sp>
      <p:sp>
        <p:nvSpPr>
          <p:cNvPr id="1915" name="AutoShape 9"/>
          <p:cNvSpPr/>
          <p:nvPr/>
        </p:nvSpPr>
        <p:spPr>
          <a:xfrm rot="20607600">
            <a:off x="4248000" y="3147840"/>
            <a:ext cx="228240" cy="304560"/>
          </a:xfrm>
          <a:prstGeom prst="downArrow">
            <a:avLst>
              <a:gd name="adj1" fmla="val 50000"/>
              <a:gd name="adj2" fmla="val 33333"/>
            </a:avLst>
          </a:prstGeom>
          <a:solidFill>
            <a:srgbClr val="ffcc00"/>
          </a:solidFill>
          <a:ln w="9525">
            <a:solidFill>
              <a:srgbClr val="000000"/>
            </a:solidFill>
            <a:miter/>
          </a:ln>
          <a:effectLst>
            <a:outerShdw algn="ctr" blurRad="63360" dir="8100000" dist="107423" rotWithShape="0">
              <a:schemeClr val="bg2">
                <a:alpha val="74998"/>
              </a:schemeClr>
            </a:outerShdw>
          </a:effectLst>
        </p:spPr>
        <p:style>
          <a:lnRef idx="0"/>
          <a:fillRef idx="0"/>
          <a:effectRef idx="0"/>
          <a:fontRef idx="minor"/>
        </p:style>
        <p:txBody>
          <a:bodyPr wrap="none" lIns="90000" rIns="90000" tIns="45000" bIns="45000" anchor="ctr">
            <a:noAutofit/>
          </a:bodyPr>
          <a:p>
            <a:pPr>
              <a:lnSpc>
                <a:spcPct val="100000"/>
              </a:lnSpc>
            </a:pPr>
            <a:endParaRPr b="0" lang="en-US" sz="1800" spc="-1" strike="noStrike">
              <a:solidFill>
                <a:srgbClr val="000000"/>
              </a:solidFill>
              <a:latin typeface="Arial"/>
              <a:ea typeface="ＭＳ Ｐゴシック"/>
            </a:endParaRPr>
          </a:p>
        </p:txBody>
      </p:sp>
      <p:sp>
        <p:nvSpPr>
          <p:cNvPr id="1916" name="AutoShape 10"/>
          <p:cNvSpPr/>
          <p:nvPr/>
        </p:nvSpPr>
        <p:spPr>
          <a:xfrm rot="20607600">
            <a:off x="7343640" y="3147840"/>
            <a:ext cx="228240" cy="304560"/>
          </a:xfrm>
          <a:prstGeom prst="downArrow">
            <a:avLst>
              <a:gd name="adj1" fmla="val 50000"/>
              <a:gd name="adj2" fmla="val 33333"/>
            </a:avLst>
          </a:prstGeom>
          <a:solidFill>
            <a:srgbClr val="ffcc00"/>
          </a:solidFill>
          <a:ln w="9525">
            <a:solidFill>
              <a:srgbClr val="000000"/>
            </a:solidFill>
            <a:miter/>
          </a:ln>
          <a:effectLst>
            <a:outerShdw algn="ctr" blurRad="63360" dir="8100000" dist="107423" rotWithShape="0">
              <a:schemeClr val="bg2">
                <a:alpha val="74998"/>
              </a:schemeClr>
            </a:outerShdw>
          </a:effectLst>
        </p:spPr>
        <p:style>
          <a:lnRef idx="0"/>
          <a:fillRef idx="0"/>
          <a:effectRef idx="0"/>
          <a:fontRef idx="minor"/>
        </p:style>
        <p:txBody>
          <a:bodyPr wrap="none" lIns="90000" rIns="90000" tIns="45000" bIns="45000" anchor="ctr">
            <a:noAutofit/>
          </a:bodyPr>
          <a:p>
            <a:pPr>
              <a:lnSpc>
                <a:spcPct val="100000"/>
              </a:lnSpc>
            </a:pPr>
            <a:endParaRPr b="0" lang="en-US" sz="1800" spc="-1" strike="noStrike">
              <a:solidFill>
                <a:srgbClr val="000000"/>
              </a:solidFill>
              <a:latin typeface="Arial"/>
              <a:ea typeface="ＭＳ Ｐゴシック"/>
            </a:endParaRPr>
          </a:p>
        </p:txBody>
      </p:sp>
      <p:sp>
        <p:nvSpPr>
          <p:cNvPr id="1917" name="AutoShape 11"/>
          <p:cNvSpPr/>
          <p:nvPr/>
        </p:nvSpPr>
        <p:spPr>
          <a:xfrm flipH="1" rot="992400">
            <a:off x="2114280" y="3147840"/>
            <a:ext cx="228240" cy="304560"/>
          </a:xfrm>
          <a:prstGeom prst="downArrow">
            <a:avLst>
              <a:gd name="adj1" fmla="val 50000"/>
              <a:gd name="adj2" fmla="val 33333"/>
            </a:avLst>
          </a:prstGeom>
          <a:solidFill>
            <a:srgbClr val="ffcc00"/>
          </a:solidFill>
          <a:ln w="9525">
            <a:solidFill>
              <a:srgbClr val="000000"/>
            </a:solidFill>
            <a:miter/>
          </a:ln>
          <a:effectLst>
            <a:outerShdw algn="ctr" blurRad="63360" dir="8100000" dist="107423" rotWithShape="0">
              <a:schemeClr val="bg2">
                <a:alpha val="74998"/>
              </a:schemeClr>
            </a:outerShdw>
          </a:effectLst>
        </p:spPr>
        <p:style>
          <a:lnRef idx="0"/>
          <a:fillRef idx="0"/>
          <a:effectRef idx="0"/>
          <a:fontRef idx="minor"/>
        </p:style>
        <p:txBody>
          <a:bodyPr wrap="none" lIns="90000" rIns="90000" tIns="45000" bIns="45000" anchor="ctr">
            <a:noAutofit/>
          </a:bodyPr>
          <a:p>
            <a:pPr>
              <a:lnSpc>
                <a:spcPct val="100000"/>
              </a:lnSpc>
            </a:pPr>
            <a:endParaRPr b="0" lang="en-US" sz="1800" spc="-1" strike="noStrike">
              <a:solidFill>
                <a:srgbClr val="000000"/>
              </a:solidFill>
              <a:latin typeface="Arial"/>
              <a:ea typeface="ＭＳ Ｐゴシック"/>
            </a:endParaRPr>
          </a:p>
        </p:txBody>
      </p:sp>
      <p:sp>
        <p:nvSpPr>
          <p:cNvPr id="1918" name="AutoShape 12"/>
          <p:cNvSpPr/>
          <p:nvPr/>
        </p:nvSpPr>
        <p:spPr>
          <a:xfrm flipH="1" rot="992400">
            <a:off x="5348160" y="3147840"/>
            <a:ext cx="228240" cy="304560"/>
          </a:xfrm>
          <a:prstGeom prst="downArrow">
            <a:avLst>
              <a:gd name="adj1" fmla="val 50000"/>
              <a:gd name="adj2" fmla="val 33333"/>
            </a:avLst>
          </a:prstGeom>
          <a:solidFill>
            <a:srgbClr val="ffcc00"/>
          </a:solidFill>
          <a:ln w="9525">
            <a:solidFill>
              <a:srgbClr val="000000"/>
            </a:solidFill>
            <a:miter/>
          </a:ln>
          <a:effectLst>
            <a:outerShdw algn="ctr" blurRad="63360" dir="8100000" dist="107423" rotWithShape="0">
              <a:schemeClr val="bg2">
                <a:alpha val="74998"/>
              </a:schemeClr>
            </a:outerShdw>
          </a:effectLst>
        </p:spPr>
        <p:style>
          <a:lnRef idx="0"/>
          <a:fillRef idx="0"/>
          <a:effectRef idx="0"/>
          <a:fontRef idx="minor"/>
        </p:style>
        <p:txBody>
          <a:bodyPr wrap="none" lIns="90000" rIns="90000" tIns="45000" bIns="45000" anchor="ctr">
            <a:noAutofit/>
          </a:bodyPr>
          <a:p>
            <a:pPr>
              <a:lnSpc>
                <a:spcPct val="100000"/>
              </a:lnSpc>
            </a:pPr>
            <a:endParaRPr b="0" lang="en-US" sz="1800" spc="-1" strike="noStrike">
              <a:solidFill>
                <a:srgbClr val="000000"/>
              </a:solidFill>
              <a:latin typeface="Arial"/>
              <a:ea typeface="ＭＳ Ｐゴシック"/>
            </a:endParaRPr>
          </a:p>
        </p:txBody>
      </p:sp>
      <p:sp>
        <p:nvSpPr>
          <p:cNvPr id="1919" name="AutoShape 13"/>
          <p:cNvSpPr/>
          <p:nvPr/>
        </p:nvSpPr>
        <p:spPr>
          <a:xfrm flipH="1" rot="992400">
            <a:off x="8334360" y="3147840"/>
            <a:ext cx="228240" cy="304560"/>
          </a:xfrm>
          <a:prstGeom prst="downArrow">
            <a:avLst>
              <a:gd name="adj1" fmla="val 50000"/>
              <a:gd name="adj2" fmla="val 33333"/>
            </a:avLst>
          </a:prstGeom>
          <a:solidFill>
            <a:srgbClr val="ffcc00"/>
          </a:solidFill>
          <a:ln w="9525">
            <a:solidFill>
              <a:srgbClr val="000000"/>
            </a:solidFill>
            <a:miter/>
          </a:ln>
          <a:effectLst>
            <a:outerShdw algn="ctr" blurRad="63360" dir="8100000" dist="107423" rotWithShape="0">
              <a:schemeClr val="bg2">
                <a:alpha val="74998"/>
              </a:schemeClr>
            </a:outerShdw>
          </a:effectLst>
        </p:spPr>
        <p:style>
          <a:lnRef idx="0"/>
          <a:fillRef idx="0"/>
          <a:effectRef idx="0"/>
          <a:fontRef idx="minor"/>
        </p:style>
        <p:txBody>
          <a:bodyPr wrap="none" lIns="90000" rIns="90000" tIns="45000" bIns="45000" anchor="ctr">
            <a:noAutofit/>
          </a:bodyPr>
          <a:p>
            <a:pPr>
              <a:lnSpc>
                <a:spcPct val="100000"/>
              </a:lnSpc>
            </a:pPr>
            <a:endParaRPr b="0" lang="en-US" sz="1800" spc="-1" strike="noStrike">
              <a:solidFill>
                <a:srgbClr val="000000"/>
              </a:solidFill>
              <a:latin typeface="Arial"/>
              <a:ea typeface="ＭＳ Ｐゴシック"/>
            </a:endParaRPr>
          </a:p>
        </p:txBody>
      </p:sp>
      <p:sp>
        <p:nvSpPr>
          <p:cNvPr id="1920" name="Text Box 14"/>
          <p:cNvSpPr/>
          <p:nvPr/>
        </p:nvSpPr>
        <p:spPr>
          <a:xfrm>
            <a:off x="1239120" y="5462640"/>
            <a:ext cx="7725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0.23</a:t>
            </a:r>
            <a:endParaRPr b="0" lang="en-GB" sz="2400" spc="-1" strike="noStrike">
              <a:solidFill>
                <a:srgbClr val="000000"/>
              </a:solidFill>
              <a:latin typeface="Arial"/>
            </a:endParaRPr>
          </a:p>
        </p:txBody>
      </p:sp>
      <p:sp>
        <p:nvSpPr>
          <p:cNvPr id="1921" name="AutoShape 15"/>
          <p:cNvSpPr/>
          <p:nvPr/>
        </p:nvSpPr>
        <p:spPr>
          <a:xfrm flipH="1" rot="21550800">
            <a:off x="1408680" y="5243400"/>
            <a:ext cx="228240" cy="228240"/>
          </a:xfrm>
          <a:prstGeom prst="downArrow">
            <a:avLst>
              <a:gd name="adj1" fmla="val 50000"/>
              <a:gd name="adj2" fmla="val 25000"/>
            </a:avLst>
          </a:prstGeom>
          <a:solidFill>
            <a:srgbClr val="ffcc00"/>
          </a:solidFill>
          <a:ln w="9525">
            <a:solidFill>
              <a:srgbClr val="000000"/>
            </a:solidFill>
            <a:miter/>
          </a:ln>
          <a:effectLst>
            <a:outerShdw algn="ctr" blurRad="63360" dir="8100000" dist="107423" rotWithShape="0">
              <a:schemeClr val="bg2">
                <a:alpha val="74998"/>
              </a:schemeClr>
            </a:outerShdw>
          </a:effectLst>
        </p:spPr>
        <p:style>
          <a:lnRef idx="0"/>
          <a:fillRef idx="0"/>
          <a:effectRef idx="0"/>
          <a:fontRef idx="minor"/>
        </p:style>
        <p:txBody>
          <a:bodyPr wrap="none" lIns="90000" rIns="90000" tIns="45000" bIns="45000" anchor="ctr">
            <a:noAutofit/>
          </a:bodyPr>
          <a:p>
            <a:pPr>
              <a:lnSpc>
                <a:spcPct val="100000"/>
              </a:lnSpc>
            </a:pPr>
            <a:endParaRPr b="0" lang="en-US" sz="1800" spc="-1" strike="noStrike">
              <a:solidFill>
                <a:srgbClr val="000000"/>
              </a:solidFill>
              <a:latin typeface="Arial"/>
              <a:ea typeface="ＭＳ Ｐゴシック"/>
            </a:endParaRPr>
          </a:p>
        </p:txBody>
      </p:sp>
      <p:sp>
        <p:nvSpPr>
          <p:cNvPr id="1922" name="Text Box 16"/>
          <p:cNvSpPr/>
          <p:nvPr/>
        </p:nvSpPr>
        <p:spPr>
          <a:xfrm>
            <a:off x="4564440" y="5462640"/>
            <a:ext cx="34884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3</a:t>
            </a:r>
            <a:endParaRPr b="0" lang="en-GB" sz="2400" spc="-1" strike="noStrike">
              <a:solidFill>
                <a:srgbClr val="000000"/>
              </a:solidFill>
              <a:latin typeface="Arial"/>
            </a:endParaRPr>
          </a:p>
        </p:txBody>
      </p:sp>
      <p:sp>
        <p:nvSpPr>
          <p:cNvPr id="1923" name="AutoShape 17"/>
          <p:cNvSpPr/>
          <p:nvPr/>
        </p:nvSpPr>
        <p:spPr>
          <a:xfrm flipH="1" rot="21550800">
            <a:off x="4609080" y="5243400"/>
            <a:ext cx="228240" cy="228240"/>
          </a:xfrm>
          <a:prstGeom prst="downArrow">
            <a:avLst>
              <a:gd name="adj1" fmla="val 50000"/>
              <a:gd name="adj2" fmla="val 25000"/>
            </a:avLst>
          </a:prstGeom>
          <a:solidFill>
            <a:srgbClr val="ffcc00"/>
          </a:solidFill>
          <a:ln w="9525">
            <a:solidFill>
              <a:srgbClr val="000000"/>
            </a:solidFill>
            <a:miter/>
          </a:ln>
          <a:effectLst>
            <a:outerShdw algn="ctr" blurRad="63360" dir="8100000" dist="107423" rotWithShape="0">
              <a:schemeClr val="bg2">
                <a:alpha val="74998"/>
              </a:schemeClr>
            </a:outerShdw>
          </a:effectLst>
        </p:spPr>
        <p:style>
          <a:lnRef idx="0"/>
          <a:fillRef idx="0"/>
          <a:effectRef idx="0"/>
          <a:fontRef idx="minor"/>
        </p:style>
        <p:txBody>
          <a:bodyPr wrap="none" lIns="90000" rIns="90000" tIns="45000" bIns="45000" anchor="ctr">
            <a:noAutofit/>
          </a:bodyPr>
          <a:p>
            <a:pPr>
              <a:lnSpc>
                <a:spcPct val="100000"/>
              </a:lnSpc>
            </a:pPr>
            <a:endParaRPr b="0" lang="en-US" sz="1800" spc="-1" strike="noStrike">
              <a:solidFill>
                <a:srgbClr val="000000"/>
              </a:solidFill>
              <a:latin typeface="Arial"/>
              <a:ea typeface="ＭＳ Ｐゴシック"/>
            </a:endParaRPr>
          </a:p>
        </p:txBody>
      </p:sp>
      <p:sp>
        <p:nvSpPr>
          <p:cNvPr id="1924" name="Text Box 18"/>
          <p:cNvSpPr/>
          <p:nvPr/>
        </p:nvSpPr>
        <p:spPr>
          <a:xfrm>
            <a:off x="7403040" y="5462640"/>
            <a:ext cx="9417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342.7</a:t>
            </a:r>
            <a:endParaRPr b="0" lang="en-GB" sz="2400" spc="-1" strike="noStrike">
              <a:solidFill>
                <a:srgbClr val="000000"/>
              </a:solidFill>
              <a:latin typeface="Arial"/>
            </a:endParaRPr>
          </a:p>
        </p:txBody>
      </p:sp>
      <p:sp>
        <p:nvSpPr>
          <p:cNvPr id="1925" name="AutoShape 19"/>
          <p:cNvSpPr/>
          <p:nvPr/>
        </p:nvSpPr>
        <p:spPr>
          <a:xfrm flipH="1" rot="21550800">
            <a:off x="7704720" y="5243400"/>
            <a:ext cx="228240" cy="228240"/>
          </a:xfrm>
          <a:prstGeom prst="downArrow">
            <a:avLst>
              <a:gd name="adj1" fmla="val 50000"/>
              <a:gd name="adj2" fmla="val 25000"/>
            </a:avLst>
          </a:prstGeom>
          <a:solidFill>
            <a:srgbClr val="ffcc00"/>
          </a:solidFill>
          <a:ln w="9525">
            <a:solidFill>
              <a:srgbClr val="000000"/>
            </a:solidFill>
            <a:miter/>
          </a:ln>
          <a:effectLst>
            <a:outerShdw algn="ctr" blurRad="63360" dir="8100000" dist="107423" rotWithShape="0">
              <a:schemeClr val="bg2">
                <a:alpha val="74998"/>
              </a:schemeClr>
            </a:outerShdw>
          </a:effectLst>
        </p:spPr>
        <p:style>
          <a:lnRef idx="0"/>
          <a:fillRef idx="0"/>
          <a:effectRef idx="0"/>
          <a:fontRef idx="minor"/>
        </p:style>
        <p:txBody>
          <a:bodyPr wrap="none" lIns="90000" rIns="90000" tIns="45000" bIns="45000" anchor="ctr">
            <a:noAutofit/>
          </a:bodyPr>
          <a:p>
            <a:pPr>
              <a:lnSpc>
                <a:spcPct val="100000"/>
              </a:lnSpc>
            </a:pPr>
            <a:endParaRPr b="0" lang="en-US" sz="1800" spc="-1" strike="noStrike">
              <a:solidFill>
                <a:srgbClr val="000000"/>
              </a:solidFill>
              <a:latin typeface="Arial"/>
              <a:ea typeface="ＭＳ Ｐゴシック"/>
            </a:endParaRPr>
          </a:p>
        </p:txBody>
      </p:sp>
      <p:sp>
        <p:nvSpPr>
          <p:cNvPr id="1926" name="Text Box 20"/>
          <p:cNvSpPr/>
          <p:nvPr/>
        </p:nvSpPr>
        <p:spPr>
          <a:xfrm>
            <a:off x="3638520" y="2492280"/>
            <a:ext cx="1247400" cy="516240"/>
          </a:xfrm>
          <a:prstGeom prst="rect">
            <a:avLst/>
          </a:prstGeom>
          <a:solidFill>
            <a:srgbClr val="eaeaea"/>
          </a:solidFill>
          <a:ln w="0">
            <a:noFill/>
          </a:ln>
        </p:spPr>
        <p:style>
          <a:lnRef idx="0"/>
          <a:fillRef idx="0"/>
          <a:effectRef idx="0"/>
          <a:fontRef idx="minor"/>
        </p:style>
        <p:txBody>
          <a:bodyPr wrap="none" lIns="90000" rIns="90000" tIns="45000" bIns="45000" anchor="t">
            <a:spAutoFit/>
          </a:bodyPr>
          <a:p>
            <a:pPr>
              <a:lnSpc>
                <a:spcPct val="100000"/>
              </a:lnSpc>
            </a:pPr>
            <a:r>
              <a:rPr b="1" lang="en-US" sz="2800" spc="-1" strike="noStrike">
                <a:solidFill>
                  <a:srgbClr val="000000"/>
                </a:solidFill>
                <a:latin typeface="Courier New"/>
                <a:ea typeface="ＭＳ Ｐゴシック"/>
              </a:rPr>
              <a:t>Peter</a:t>
            </a:r>
            <a:endParaRPr b="0" lang="en-GB" sz="2800" spc="-1" strike="noStrike">
              <a:solidFill>
                <a:srgbClr val="000000"/>
              </a:solidFill>
              <a:latin typeface="Arial"/>
            </a:endParaRPr>
          </a:p>
        </p:txBody>
      </p:sp>
      <p:sp>
        <p:nvSpPr>
          <p:cNvPr id="1927" name="Text Box 21"/>
          <p:cNvSpPr/>
          <p:nvPr/>
        </p:nvSpPr>
        <p:spPr>
          <a:xfrm>
            <a:off x="5005440" y="2492280"/>
            <a:ext cx="1247400" cy="516240"/>
          </a:xfrm>
          <a:prstGeom prst="rect">
            <a:avLst/>
          </a:prstGeom>
          <a:solidFill>
            <a:srgbClr val="eaeaea"/>
          </a:solidFill>
          <a:ln w="0">
            <a:noFill/>
          </a:ln>
        </p:spPr>
        <p:style>
          <a:lnRef idx="0"/>
          <a:fillRef idx="0"/>
          <a:effectRef idx="0"/>
          <a:fontRef idx="minor"/>
        </p:style>
        <p:txBody>
          <a:bodyPr wrap="none" lIns="90000" rIns="90000" tIns="45000" bIns="45000" anchor="t">
            <a:spAutoFit/>
          </a:bodyPr>
          <a:p>
            <a:pPr>
              <a:lnSpc>
                <a:spcPct val="100000"/>
              </a:lnSpc>
            </a:pPr>
            <a:r>
              <a:rPr b="1" lang="en-US" sz="2800" spc="-1" strike="noStrike">
                <a:solidFill>
                  <a:srgbClr val="000000"/>
                </a:solidFill>
                <a:latin typeface="Courier New"/>
                <a:ea typeface="ＭＳ Ｐゴシック"/>
              </a:rPr>
              <a:t>Piotr</a:t>
            </a:r>
            <a:endParaRPr b="0" lang="en-GB" sz="2800" spc="-1" strike="noStrike">
              <a:solidFill>
                <a:srgbClr val="000000"/>
              </a:solidFill>
              <a:latin typeface="Arial"/>
            </a:endParaRPr>
          </a:p>
        </p:txBody>
      </p:sp>
      <p:pic>
        <p:nvPicPr>
          <p:cNvPr id="1928" name="Picture 22" descr=""/>
          <p:cNvPicPr/>
          <p:nvPr/>
        </p:nvPicPr>
        <p:blipFill>
          <a:blip r:embed="rId3"/>
          <a:stretch/>
        </p:blipFill>
        <p:spPr>
          <a:xfrm>
            <a:off x="6629400" y="1805040"/>
            <a:ext cx="1266480" cy="1266480"/>
          </a:xfrm>
          <a:prstGeom prst="rect">
            <a:avLst/>
          </a:prstGeom>
          <a:ln w="0">
            <a:noFill/>
          </a:ln>
        </p:spPr>
      </p:pic>
      <p:pic>
        <p:nvPicPr>
          <p:cNvPr id="1929" name="Picture 23" descr=""/>
          <p:cNvPicPr/>
          <p:nvPr/>
        </p:nvPicPr>
        <p:blipFill>
          <a:blip r:embed="rId4"/>
          <a:stretch/>
        </p:blipFill>
        <p:spPr>
          <a:xfrm>
            <a:off x="7877160" y="1805040"/>
            <a:ext cx="1266480" cy="1266480"/>
          </a:xfrm>
          <a:prstGeom prst="rect">
            <a:avLst/>
          </a:prstGeom>
          <a:ln w="0">
            <a:noFill/>
          </a:ln>
        </p:spPr>
      </p:pic>
      <p:sp>
        <p:nvSpPr>
          <p:cNvPr id="1930" name="TextBox 23"/>
          <p:cNvSpPr/>
          <p:nvPr/>
        </p:nvSpPr>
        <p:spPr>
          <a:xfrm>
            <a:off x="90360" y="64882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31" name="Rectangle 2"/>
          <p:cNvSpPr/>
          <p:nvPr/>
        </p:nvSpPr>
        <p:spPr>
          <a:xfrm>
            <a:off x="0" y="0"/>
            <a:ext cx="9143640" cy="1142640"/>
          </a:xfrm>
          <a:prstGeom prst="rect">
            <a:avLst/>
          </a:prstGeom>
          <a:noFill/>
          <a:ln w="9525">
            <a:noFill/>
          </a:ln>
        </p:spPr>
        <p:style>
          <a:lnRef idx="0"/>
          <a:fillRef idx="0"/>
          <a:effectRef idx="0"/>
          <a:fontRef idx="minor"/>
        </p:style>
        <p:txBody>
          <a:bodyPr lIns="90000" rIns="90000" tIns="45000" bIns="45000" anchor="ctr">
            <a:noAutofit/>
          </a:bodyPr>
          <a:p>
            <a:pPr>
              <a:lnSpc>
                <a:spcPct val="100000"/>
              </a:lnSpc>
            </a:pPr>
            <a:r>
              <a:rPr b="1" lang="en-US" sz="3200" spc="-1" strike="noStrike">
                <a:solidFill>
                  <a:srgbClr val="1f497d"/>
                </a:solidFill>
                <a:latin typeface="Arial"/>
                <a:ea typeface="ＭＳ Ｐゴシック"/>
              </a:rPr>
              <a:t>A generic technique for measuring similarity</a:t>
            </a:r>
            <a:endParaRPr b="0" lang="en-GB" sz="3200" spc="-1" strike="noStrike">
              <a:solidFill>
                <a:srgbClr val="000000"/>
              </a:solidFill>
              <a:latin typeface="Arial"/>
            </a:endParaRPr>
          </a:p>
        </p:txBody>
      </p:sp>
      <p:sp>
        <p:nvSpPr>
          <p:cNvPr id="1932" name="Text Box 3"/>
          <p:cNvSpPr/>
          <p:nvPr/>
        </p:nvSpPr>
        <p:spPr>
          <a:xfrm>
            <a:off x="114480" y="1000080"/>
            <a:ext cx="5702040" cy="130932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2000" spc="-1" strike="noStrike">
                <a:solidFill>
                  <a:srgbClr val="000000"/>
                </a:solidFill>
                <a:latin typeface="Arial"/>
                <a:ea typeface="ＭＳ Ｐゴシック"/>
              </a:rPr>
              <a:t>To measure the similarity between two objects, transform one into the other, and measure how much effort it took. The measure of effort becomes the distance measure.</a:t>
            </a:r>
            <a:endParaRPr b="0" lang="en-GB" sz="2000" spc="-1" strike="noStrike">
              <a:solidFill>
                <a:srgbClr val="000000"/>
              </a:solidFill>
              <a:latin typeface="Arial"/>
            </a:endParaRPr>
          </a:p>
        </p:txBody>
      </p:sp>
      <p:grpSp>
        <p:nvGrpSpPr>
          <p:cNvPr id="1933" name="Group 4"/>
          <p:cNvGrpSpPr/>
          <p:nvPr/>
        </p:nvGrpSpPr>
        <p:grpSpPr>
          <a:xfrm>
            <a:off x="6019920" y="1295640"/>
            <a:ext cx="2856960" cy="2715840"/>
            <a:chOff x="6019920" y="1295640"/>
            <a:chExt cx="2856960" cy="2715840"/>
          </a:xfrm>
        </p:grpSpPr>
        <p:pic>
          <p:nvPicPr>
            <p:cNvPr id="1934" name="Picture 5" descr="C:\Documents and Settings\eamonn\Desktop\bios_family_marge.gif"/>
            <p:cNvPicPr/>
            <p:nvPr/>
          </p:nvPicPr>
          <p:blipFill>
            <a:blip r:embed="rId1"/>
            <a:stretch/>
          </p:blipFill>
          <p:spPr>
            <a:xfrm>
              <a:off x="6019920" y="2245680"/>
              <a:ext cx="573480" cy="1765800"/>
            </a:xfrm>
            <a:prstGeom prst="rect">
              <a:avLst/>
            </a:prstGeom>
            <a:ln w="0">
              <a:noFill/>
            </a:ln>
          </p:spPr>
        </p:pic>
        <p:grpSp>
          <p:nvGrpSpPr>
            <p:cNvPr id="1935" name="Group 6"/>
            <p:cNvGrpSpPr/>
            <p:nvPr/>
          </p:nvGrpSpPr>
          <p:grpSpPr>
            <a:xfrm>
              <a:off x="6919560" y="2552400"/>
              <a:ext cx="1957320" cy="1393560"/>
              <a:chOff x="6919560" y="2552400"/>
              <a:chExt cx="1957320" cy="1393560"/>
            </a:xfrm>
          </p:grpSpPr>
          <p:pic>
            <p:nvPicPr>
              <p:cNvPr id="1936" name="Picture 7" descr=""/>
              <p:cNvPicPr/>
              <p:nvPr/>
            </p:nvPicPr>
            <p:blipFill>
              <a:blip r:embed="rId2"/>
              <a:stretch/>
            </p:blipFill>
            <p:spPr>
              <a:xfrm>
                <a:off x="6919560" y="2552400"/>
                <a:ext cx="779760" cy="1393560"/>
              </a:xfrm>
              <a:prstGeom prst="rect">
                <a:avLst/>
              </a:prstGeom>
              <a:ln w="0">
                <a:noFill/>
              </a:ln>
            </p:spPr>
          </p:pic>
          <p:pic>
            <p:nvPicPr>
              <p:cNvPr id="1937" name="Picture 8" descr=""/>
              <p:cNvPicPr/>
              <p:nvPr/>
            </p:nvPicPr>
            <p:blipFill>
              <a:blip r:embed="rId3"/>
              <a:stretch/>
            </p:blipFill>
            <p:spPr>
              <a:xfrm>
                <a:off x="7876800" y="2594160"/>
                <a:ext cx="1000080" cy="1320840"/>
              </a:xfrm>
              <a:prstGeom prst="rect">
                <a:avLst/>
              </a:prstGeom>
              <a:ln w="0">
                <a:noFill/>
              </a:ln>
            </p:spPr>
          </p:pic>
        </p:grpSp>
        <p:sp>
          <p:nvSpPr>
            <p:cNvPr id="1938" name="Line 9"/>
            <p:cNvSpPr/>
            <p:nvPr/>
          </p:nvSpPr>
          <p:spPr>
            <a:xfrm flipV="1">
              <a:off x="6472080" y="1470240"/>
              <a:ext cx="360" cy="87408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939" name="Line 10"/>
            <p:cNvSpPr/>
            <p:nvPr/>
          </p:nvSpPr>
          <p:spPr>
            <a:xfrm flipV="1">
              <a:off x="8344800" y="2094480"/>
              <a:ext cx="360" cy="24984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940" name="Line 11"/>
            <p:cNvSpPr/>
            <p:nvPr/>
          </p:nvSpPr>
          <p:spPr>
            <a:xfrm flipV="1">
              <a:off x="7408440" y="2094480"/>
              <a:ext cx="360" cy="249840"/>
            </a:xfrm>
            <a:prstGeom prst="line">
              <a:avLst/>
            </a:prstGeom>
            <a:ln w="31750">
              <a:solidFill>
                <a:srgbClr val="000000"/>
              </a:solidFill>
              <a:round/>
              <a:headEnd len="med" type="oval"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941" name="Line 12"/>
            <p:cNvSpPr/>
            <p:nvPr/>
          </p:nvSpPr>
          <p:spPr>
            <a:xfrm flipH="1">
              <a:off x="7400520" y="2094480"/>
              <a:ext cx="95220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1942" name="Line 13"/>
            <p:cNvSpPr/>
            <p:nvPr/>
          </p:nvSpPr>
          <p:spPr>
            <a:xfrm flipH="1">
              <a:off x="6464520" y="1476360"/>
              <a:ext cx="1418040" cy="360"/>
            </a:xfrm>
            <a:prstGeom prst="line">
              <a:avLst/>
            </a:prstGeom>
            <a:ln w="3175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1943" name="Line 14"/>
            <p:cNvSpPr/>
            <p:nvPr/>
          </p:nvSpPr>
          <p:spPr>
            <a:xfrm flipV="1">
              <a:off x="7875360" y="1482840"/>
              <a:ext cx="360" cy="61812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944" name="Line 15"/>
            <p:cNvSpPr/>
            <p:nvPr/>
          </p:nvSpPr>
          <p:spPr>
            <a:xfrm flipV="1">
              <a:off x="7188840" y="1295640"/>
              <a:ext cx="360" cy="176040"/>
            </a:xfrm>
            <a:prstGeom prst="line">
              <a:avLst/>
            </a:prstGeom>
            <a:ln w="3175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sp>
        <p:nvSpPr>
          <p:cNvPr id="1945" name="Text Box 16"/>
          <p:cNvSpPr/>
          <p:nvPr/>
        </p:nvSpPr>
        <p:spPr>
          <a:xfrm>
            <a:off x="304920" y="2500200"/>
            <a:ext cx="4874760" cy="1429560"/>
          </a:xfrm>
          <a:prstGeom prst="rect">
            <a:avLst/>
          </a:prstGeom>
          <a:solidFill>
            <a:srgbClr val="ccffff"/>
          </a:solidFill>
          <a:ln w="0">
            <a:noFill/>
          </a:ln>
        </p:spPr>
        <p:style>
          <a:lnRef idx="0"/>
          <a:fillRef idx="0"/>
          <a:effectRef idx="0"/>
          <a:fontRef idx="minor"/>
        </p:style>
        <p:txBody>
          <a:bodyPr lIns="90000" rIns="90000" tIns="45000" bIns="45000" anchor="t">
            <a:spAutoFit/>
          </a:bodyPr>
          <a:p>
            <a:pPr>
              <a:lnSpc>
                <a:spcPct val="100000"/>
              </a:lnSpc>
            </a:pPr>
            <a:r>
              <a:rPr b="0" lang="en-US" sz="2000" spc="-1" strike="noStrike">
                <a:solidFill>
                  <a:srgbClr val="000000"/>
                </a:solidFill>
                <a:latin typeface="Arial"/>
                <a:ea typeface="ＭＳ Ｐゴシック"/>
              </a:rPr>
              <a:t>The distance between Patty and Selma:</a:t>
            </a:r>
            <a:endParaRPr b="0" lang="en-GB" sz="2000" spc="-1" strike="noStrike">
              <a:solidFill>
                <a:srgbClr val="000000"/>
              </a:solidFill>
              <a:latin typeface="Arial"/>
            </a:endParaRPr>
          </a:p>
          <a:p>
            <a:pPr>
              <a:lnSpc>
                <a:spcPct val="100000"/>
              </a:lnSpc>
            </a:pPr>
            <a:r>
              <a:rPr b="1" lang="en-US" sz="1600" spc="-1" strike="noStrike">
                <a:solidFill>
                  <a:srgbClr val="000000"/>
                </a:solidFill>
                <a:latin typeface="Courier New"/>
                <a:ea typeface="ＭＳ Ｐゴシック"/>
              </a:rPr>
              <a:t> </a:t>
            </a:r>
            <a:r>
              <a:rPr b="1" lang="en-US" sz="1600" spc="-1" strike="noStrike">
                <a:solidFill>
                  <a:srgbClr val="000000"/>
                </a:solidFill>
                <a:latin typeface="Courier New"/>
                <a:ea typeface="ＭＳ Ｐゴシック"/>
              </a:rPr>
              <a:t>Change dress color,   1 point</a:t>
            </a:r>
            <a:endParaRPr b="0" lang="en-GB" sz="1600" spc="-1" strike="noStrike">
              <a:solidFill>
                <a:srgbClr val="000000"/>
              </a:solidFill>
              <a:latin typeface="Arial"/>
            </a:endParaRPr>
          </a:p>
          <a:p>
            <a:pPr>
              <a:lnSpc>
                <a:spcPct val="100000"/>
              </a:lnSpc>
            </a:pPr>
            <a:r>
              <a:rPr b="1" lang="en-US" sz="1600" spc="-1" strike="noStrike">
                <a:solidFill>
                  <a:srgbClr val="000000"/>
                </a:solidFill>
                <a:latin typeface="Courier New"/>
                <a:ea typeface="ＭＳ Ｐゴシック"/>
              </a:rPr>
              <a:t> </a:t>
            </a:r>
            <a:r>
              <a:rPr b="1" lang="en-US" sz="1600" spc="-1" strike="noStrike">
                <a:solidFill>
                  <a:srgbClr val="000000"/>
                </a:solidFill>
                <a:latin typeface="Courier New"/>
                <a:ea typeface="ＭＳ Ｐゴシック"/>
              </a:rPr>
              <a:t>Change earring shape, 1 point</a:t>
            </a:r>
            <a:endParaRPr b="0" lang="en-GB" sz="1600" spc="-1" strike="noStrike">
              <a:solidFill>
                <a:srgbClr val="000000"/>
              </a:solidFill>
              <a:latin typeface="Arial"/>
            </a:endParaRPr>
          </a:p>
          <a:p>
            <a:pPr>
              <a:lnSpc>
                <a:spcPct val="100000"/>
              </a:lnSpc>
            </a:pPr>
            <a:r>
              <a:rPr b="1" lang="en-US" sz="1600" spc="-1" strike="noStrike">
                <a:solidFill>
                  <a:srgbClr val="000000"/>
                </a:solidFill>
                <a:latin typeface="Courier New"/>
                <a:ea typeface="ＭＳ Ｐゴシック"/>
              </a:rPr>
              <a:t> </a:t>
            </a:r>
            <a:r>
              <a:rPr b="1" lang="en-US" sz="1600" spc="-1" strike="noStrike">
                <a:solidFill>
                  <a:srgbClr val="000000"/>
                </a:solidFill>
                <a:latin typeface="Courier New"/>
                <a:ea typeface="ＭＳ Ｐゴシック"/>
              </a:rPr>
              <a:t>Change hair part,     1 point</a:t>
            </a:r>
            <a:endParaRPr b="0" lang="en-GB" sz="1600" spc="-1" strike="noStrike">
              <a:solidFill>
                <a:srgbClr val="000000"/>
              </a:solidFill>
              <a:latin typeface="Arial"/>
            </a:endParaRPr>
          </a:p>
          <a:p>
            <a:pPr>
              <a:lnSpc>
                <a:spcPct val="100000"/>
              </a:lnSpc>
            </a:pPr>
            <a:r>
              <a:rPr b="0" lang="en-US" sz="2000" spc="-1" strike="noStrike">
                <a:solidFill>
                  <a:srgbClr val="000000"/>
                </a:solidFill>
                <a:latin typeface="Arial"/>
                <a:ea typeface="ＭＳ Ｐゴシック"/>
              </a:rPr>
              <a:t>D(Patty,Selma) = </a:t>
            </a:r>
            <a:r>
              <a:rPr b="1" lang="en-US" sz="2000" spc="-1" strike="noStrike">
                <a:solidFill>
                  <a:srgbClr val="000000"/>
                </a:solidFill>
                <a:latin typeface="Arial"/>
                <a:ea typeface="ＭＳ Ｐゴシック"/>
              </a:rPr>
              <a:t>3</a:t>
            </a:r>
            <a:endParaRPr b="0" lang="en-GB" sz="2000" spc="-1" strike="noStrike">
              <a:solidFill>
                <a:srgbClr val="000000"/>
              </a:solidFill>
              <a:latin typeface="Arial"/>
            </a:endParaRPr>
          </a:p>
        </p:txBody>
      </p:sp>
      <p:sp>
        <p:nvSpPr>
          <p:cNvPr id="1946" name="Text Box 17"/>
          <p:cNvSpPr/>
          <p:nvPr/>
        </p:nvSpPr>
        <p:spPr>
          <a:xfrm>
            <a:off x="323640" y="3986280"/>
            <a:ext cx="4836960" cy="1977120"/>
          </a:xfrm>
          <a:prstGeom prst="rect">
            <a:avLst/>
          </a:prstGeom>
          <a:solidFill>
            <a:srgbClr val="eaeaea"/>
          </a:solid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The distance between Marge and Selma</a:t>
            </a:r>
            <a:r>
              <a:rPr b="0" lang="en-US" sz="2400" spc="-1" strike="noStrike">
                <a:solidFill>
                  <a:srgbClr val="000000"/>
                </a:solidFill>
                <a:latin typeface="Arial"/>
                <a:ea typeface="ＭＳ Ｐゴシック"/>
              </a:rPr>
              <a:t>:</a:t>
            </a:r>
            <a:endParaRPr b="0" lang="en-GB" sz="2400" spc="-1" strike="noStrike">
              <a:solidFill>
                <a:srgbClr val="000000"/>
              </a:solidFill>
              <a:latin typeface="Arial"/>
            </a:endParaRPr>
          </a:p>
          <a:p>
            <a:pPr>
              <a:lnSpc>
                <a:spcPct val="100000"/>
              </a:lnSpc>
            </a:pPr>
            <a:r>
              <a:rPr b="1" lang="en-US" sz="1600" spc="-1" strike="noStrike">
                <a:solidFill>
                  <a:srgbClr val="000000"/>
                </a:solidFill>
                <a:latin typeface="Courier New"/>
                <a:ea typeface="ＭＳ Ｐゴシック"/>
              </a:rPr>
              <a:t> </a:t>
            </a:r>
            <a:r>
              <a:rPr b="1" lang="en-US" sz="1600" spc="-1" strike="noStrike">
                <a:solidFill>
                  <a:srgbClr val="000000"/>
                </a:solidFill>
                <a:latin typeface="Courier New"/>
                <a:ea typeface="ＭＳ Ｐゴシック"/>
              </a:rPr>
              <a:t>Change dress color,   1 point</a:t>
            </a:r>
            <a:endParaRPr b="0" lang="en-GB" sz="1600" spc="-1" strike="noStrike">
              <a:solidFill>
                <a:srgbClr val="000000"/>
              </a:solidFill>
              <a:latin typeface="Arial"/>
            </a:endParaRPr>
          </a:p>
          <a:p>
            <a:pPr>
              <a:lnSpc>
                <a:spcPct val="100000"/>
              </a:lnSpc>
            </a:pPr>
            <a:r>
              <a:rPr b="1" lang="en-US" sz="1600" spc="-1" strike="noStrike">
                <a:solidFill>
                  <a:srgbClr val="000000"/>
                </a:solidFill>
                <a:latin typeface="Courier New"/>
                <a:ea typeface="ＭＳ Ｐゴシック"/>
              </a:rPr>
              <a:t> </a:t>
            </a:r>
            <a:r>
              <a:rPr b="1" lang="en-US" sz="1600" spc="-1" strike="noStrike">
                <a:solidFill>
                  <a:srgbClr val="000000"/>
                </a:solidFill>
                <a:latin typeface="Courier New"/>
                <a:ea typeface="ＭＳ Ｐゴシック"/>
              </a:rPr>
              <a:t>Add earrings,         1 point</a:t>
            </a:r>
            <a:endParaRPr b="0" lang="en-GB" sz="1600" spc="-1" strike="noStrike">
              <a:solidFill>
                <a:srgbClr val="000000"/>
              </a:solidFill>
              <a:latin typeface="Arial"/>
            </a:endParaRPr>
          </a:p>
          <a:p>
            <a:pPr>
              <a:lnSpc>
                <a:spcPct val="100000"/>
              </a:lnSpc>
            </a:pPr>
            <a:r>
              <a:rPr b="1" lang="en-US" sz="1600" spc="-1" strike="noStrike">
                <a:solidFill>
                  <a:srgbClr val="000000"/>
                </a:solidFill>
                <a:latin typeface="Courier New"/>
                <a:ea typeface="ＭＳ Ｐゴシック"/>
              </a:rPr>
              <a:t> </a:t>
            </a:r>
            <a:r>
              <a:rPr b="1" lang="en-US" sz="1600" spc="-1" strike="noStrike">
                <a:solidFill>
                  <a:srgbClr val="000000"/>
                </a:solidFill>
                <a:latin typeface="Courier New"/>
                <a:ea typeface="ＭＳ Ｐゴシック"/>
              </a:rPr>
              <a:t>Decrease height,      1 point</a:t>
            </a:r>
            <a:endParaRPr b="0" lang="en-GB" sz="1600" spc="-1" strike="noStrike">
              <a:solidFill>
                <a:srgbClr val="000000"/>
              </a:solidFill>
              <a:latin typeface="Arial"/>
            </a:endParaRPr>
          </a:p>
          <a:p>
            <a:pPr>
              <a:lnSpc>
                <a:spcPct val="100000"/>
              </a:lnSpc>
            </a:pPr>
            <a:r>
              <a:rPr b="1" lang="en-US" sz="1600" spc="-1" strike="noStrike">
                <a:solidFill>
                  <a:srgbClr val="000000"/>
                </a:solidFill>
                <a:latin typeface="Courier New"/>
                <a:ea typeface="ＭＳ Ｐゴシック"/>
              </a:rPr>
              <a:t> </a:t>
            </a:r>
            <a:r>
              <a:rPr b="1" lang="en-US" sz="1600" spc="-1" strike="noStrike">
                <a:solidFill>
                  <a:srgbClr val="000000"/>
                </a:solidFill>
                <a:latin typeface="Courier New"/>
                <a:ea typeface="ＭＳ Ｐゴシック"/>
              </a:rPr>
              <a:t>Take up smoking,      1 point</a:t>
            </a:r>
            <a:endParaRPr b="0" lang="en-GB" sz="1600" spc="-1" strike="noStrike">
              <a:solidFill>
                <a:srgbClr val="000000"/>
              </a:solidFill>
              <a:latin typeface="Arial"/>
            </a:endParaRPr>
          </a:p>
          <a:p>
            <a:pPr>
              <a:lnSpc>
                <a:spcPct val="100000"/>
              </a:lnSpc>
            </a:pPr>
            <a:r>
              <a:rPr b="1" lang="en-US" sz="1600" spc="-1" strike="noStrike">
                <a:solidFill>
                  <a:srgbClr val="000000"/>
                </a:solidFill>
                <a:latin typeface="Courier New"/>
                <a:ea typeface="ＭＳ Ｐゴシック"/>
              </a:rPr>
              <a:t> </a:t>
            </a:r>
            <a:r>
              <a:rPr b="1" lang="en-US" sz="1600" spc="-1" strike="noStrike">
                <a:solidFill>
                  <a:srgbClr val="000000"/>
                </a:solidFill>
                <a:latin typeface="Courier New"/>
                <a:ea typeface="ＭＳ Ｐゴシック"/>
              </a:rPr>
              <a:t>Lose weight,          1 point</a:t>
            </a:r>
            <a:endParaRPr b="0" lang="en-GB" sz="1600" spc="-1" strike="noStrike">
              <a:solidFill>
                <a:srgbClr val="000000"/>
              </a:solidFill>
              <a:latin typeface="Arial"/>
            </a:endParaRPr>
          </a:p>
          <a:p>
            <a:pPr>
              <a:lnSpc>
                <a:spcPct val="100000"/>
              </a:lnSpc>
            </a:pPr>
            <a:r>
              <a:rPr b="0" lang="en-US" sz="2000" spc="-1" strike="noStrike">
                <a:solidFill>
                  <a:srgbClr val="000000"/>
                </a:solidFill>
                <a:latin typeface="Arial"/>
                <a:ea typeface="ＭＳ Ｐゴシック"/>
              </a:rPr>
              <a:t>D(Marge,Selma) = </a:t>
            </a:r>
            <a:r>
              <a:rPr b="1" lang="en-US" sz="2000" spc="-1" strike="noStrike">
                <a:solidFill>
                  <a:srgbClr val="000000"/>
                </a:solidFill>
                <a:latin typeface="Arial"/>
                <a:ea typeface="ＭＳ Ｐゴシック"/>
              </a:rPr>
              <a:t>5</a:t>
            </a:r>
            <a:endParaRPr b="0" lang="en-GB" sz="2000" spc="-1" strike="noStrike">
              <a:solidFill>
                <a:srgbClr val="000000"/>
              </a:solidFill>
              <a:latin typeface="Arial"/>
            </a:endParaRPr>
          </a:p>
        </p:txBody>
      </p:sp>
      <p:sp>
        <p:nvSpPr>
          <p:cNvPr id="1947" name="Text Box 18"/>
          <p:cNvSpPr/>
          <p:nvPr/>
        </p:nvSpPr>
        <p:spPr>
          <a:xfrm>
            <a:off x="5816520" y="5162400"/>
            <a:ext cx="3327120" cy="1431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2000" spc="-1" strike="noStrike">
                <a:solidFill>
                  <a:srgbClr val="000000"/>
                </a:solidFill>
                <a:latin typeface="Arial"/>
                <a:ea typeface="ＭＳ Ｐゴシック"/>
              </a:rPr>
              <a:t>This is called the “edit distance” or the “transformation distance”</a:t>
            </a:r>
            <a:endParaRPr b="0" lang="en-GB" sz="2000" spc="-1" strike="noStrike">
              <a:solidFill>
                <a:srgbClr val="000000"/>
              </a:solidFill>
              <a:latin typeface="Arial"/>
            </a:endParaRPr>
          </a:p>
          <a:p>
            <a:pPr>
              <a:lnSpc>
                <a:spcPct val="100000"/>
              </a:lnSpc>
            </a:pPr>
            <a:endParaRPr b="0" lang="en-GB" sz="2800" spc="-1" strike="noStrike">
              <a:solidFill>
                <a:srgbClr val="000000"/>
              </a:solidFill>
              <a:latin typeface="Arial"/>
            </a:endParaRPr>
          </a:p>
        </p:txBody>
      </p:sp>
      <p:sp>
        <p:nvSpPr>
          <p:cNvPr id="1948" name="TextBox 18"/>
          <p:cNvSpPr/>
          <p:nvPr/>
        </p:nvSpPr>
        <p:spPr>
          <a:xfrm>
            <a:off x="90360" y="64882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49" name="Rectangle 2"/>
          <p:cNvSpPr/>
          <p:nvPr/>
        </p:nvSpPr>
        <p:spPr>
          <a:xfrm>
            <a:off x="4791240" y="0"/>
            <a:ext cx="4352400" cy="6857640"/>
          </a:xfrm>
          <a:prstGeom prst="rect">
            <a:avLst/>
          </a:prstGeom>
          <a:solidFill>
            <a:srgbClr val="eaeaea"/>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950" name="Rectangle 3"/>
          <p:cNvSpPr/>
          <p:nvPr/>
        </p:nvSpPr>
        <p:spPr>
          <a:xfrm>
            <a:off x="5602320" y="3006720"/>
            <a:ext cx="1644120" cy="368532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1" lang="en-US" sz="3600" spc="-1" strike="noStrike">
                <a:solidFill>
                  <a:srgbClr val="000000"/>
                </a:solidFill>
                <a:latin typeface="Courier New"/>
                <a:ea typeface="ＭＳ Ｐゴシック"/>
              </a:rPr>
              <a:t>Peter</a:t>
            </a:r>
            <a:endParaRPr b="0" lang="en-GB" sz="3600" spc="-1" strike="noStrike">
              <a:solidFill>
                <a:srgbClr val="000000"/>
              </a:solidFill>
              <a:latin typeface="Arial"/>
            </a:endParaRPr>
          </a:p>
          <a:p>
            <a:pPr>
              <a:lnSpc>
                <a:spcPct val="100000"/>
              </a:lnSpc>
            </a:pPr>
            <a:endParaRPr b="0" lang="en-GB" sz="3600" spc="-1" strike="noStrike">
              <a:solidFill>
                <a:srgbClr val="000000"/>
              </a:solidFill>
              <a:latin typeface="Arial"/>
            </a:endParaRPr>
          </a:p>
          <a:p>
            <a:pPr>
              <a:lnSpc>
                <a:spcPct val="100000"/>
              </a:lnSpc>
            </a:pPr>
            <a:r>
              <a:rPr b="1" lang="en-US" sz="3200" spc="-1" strike="noStrike">
                <a:solidFill>
                  <a:srgbClr val="000000"/>
                </a:solidFill>
                <a:latin typeface="Courier New"/>
                <a:ea typeface="ＭＳ Ｐゴシック"/>
              </a:rPr>
              <a:t>Piter</a:t>
            </a:r>
            <a:endParaRPr b="0" lang="en-GB" sz="3200" spc="-1" strike="noStrike">
              <a:solidFill>
                <a:srgbClr val="000000"/>
              </a:solidFill>
              <a:latin typeface="Arial"/>
            </a:endParaRPr>
          </a:p>
          <a:p>
            <a:pPr>
              <a:lnSpc>
                <a:spcPct val="100000"/>
              </a:lnSpc>
            </a:pPr>
            <a:endParaRPr b="0" lang="en-GB" sz="3200" spc="-1" strike="noStrike">
              <a:solidFill>
                <a:srgbClr val="000000"/>
              </a:solidFill>
              <a:latin typeface="Arial"/>
            </a:endParaRPr>
          </a:p>
          <a:p>
            <a:pPr>
              <a:lnSpc>
                <a:spcPct val="100000"/>
              </a:lnSpc>
            </a:pPr>
            <a:r>
              <a:rPr b="1" lang="en-US" sz="3200" spc="-1" strike="noStrike">
                <a:solidFill>
                  <a:srgbClr val="000000"/>
                </a:solidFill>
                <a:latin typeface="Courier New"/>
                <a:ea typeface="ＭＳ Ｐゴシック"/>
              </a:rPr>
              <a:t>Pioter</a:t>
            </a:r>
            <a:endParaRPr b="0" lang="en-GB" sz="3200" spc="-1" strike="noStrike">
              <a:solidFill>
                <a:srgbClr val="000000"/>
              </a:solidFill>
              <a:latin typeface="Arial"/>
            </a:endParaRPr>
          </a:p>
          <a:p>
            <a:pPr>
              <a:lnSpc>
                <a:spcPct val="100000"/>
              </a:lnSpc>
            </a:pPr>
            <a:endParaRPr b="0" lang="en-GB" sz="3200" spc="-1" strike="noStrike">
              <a:solidFill>
                <a:srgbClr val="000000"/>
              </a:solidFill>
              <a:latin typeface="Arial"/>
            </a:endParaRPr>
          </a:p>
          <a:p>
            <a:pPr>
              <a:lnSpc>
                <a:spcPct val="100000"/>
              </a:lnSpc>
            </a:pPr>
            <a:r>
              <a:rPr b="1" lang="en-US" sz="3600" spc="-1" strike="noStrike">
                <a:solidFill>
                  <a:srgbClr val="000000"/>
                </a:solidFill>
                <a:latin typeface="Courier New"/>
                <a:ea typeface="ＭＳ Ｐゴシック"/>
              </a:rPr>
              <a:t>Piotr</a:t>
            </a:r>
            <a:endParaRPr b="0" lang="en-GB" sz="3600" spc="-1" strike="noStrike">
              <a:solidFill>
                <a:srgbClr val="000000"/>
              </a:solidFill>
              <a:latin typeface="Arial"/>
            </a:endParaRPr>
          </a:p>
        </p:txBody>
      </p:sp>
      <p:sp>
        <p:nvSpPr>
          <p:cNvPr id="1951" name="Line 4"/>
          <p:cNvSpPr/>
          <p:nvPr/>
        </p:nvSpPr>
        <p:spPr>
          <a:xfrm>
            <a:off x="6156000" y="3527280"/>
            <a:ext cx="9720" cy="609480"/>
          </a:xfrm>
          <a:prstGeom prst="line">
            <a:avLst/>
          </a:prstGeom>
          <a:ln w="25400">
            <a:solidFill>
              <a:srgbClr val="ff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952" name="Line 5"/>
          <p:cNvSpPr/>
          <p:nvPr/>
        </p:nvSpPr>
        <p:spPr>
          <a:xfrm flipH="1">
            <a:off x="6318000" y="4613040"/>
            <a:ext cx="9720" cy="619200"/>
          </a:xfrm>
          <a:prstGeom prst="line">
            <a:avLst/>
          </a:prstGeom>
          <a:ln w="25400">
            <a:solidFill>
              <a:srgbClr val="ff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953" name="Line 6"/>
          <p:cNvSpPr/>
          <p:nvPr/>
        </p:nvSpPr>
        <p:spPr>
          <a:xfrm>
            <a:off x="6822720" y="5641920"/>
            <a:ext cx="9720" cy="609480"/>
          </a:xfrm>
          <a:prstGeom prst="line">
            <a:avLst/>
          </a:prstGeom>
          <a:ln w="25400">
            <a:solidFill>
              <a:srgbClr val="ff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954" name="Text Box 7"/>
          <p:cNvSpPr/>
          <p:nvPr/>
        </p:nvSpPr>
        <p:spPr>
          <a:xfrm>
            <a:off x="6762240" y="3713040"/>
            <a:ext cx="245484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eeece1"/>
                </a:solidFill>
                <a:latin typeface="Arial"/>
                <a:ea typeface="ＭＳ Ｐゴシック"/>
              </a:rPr>
              <a:t>Substitution (i for e) </a:t>
            </a:r>
            <a:endParaRPr b="0" lang="en-GB" sz="2000" spc="-1" strike="noStrike">
              <a:solidFill>
                <a:srgbClr val="000000"/>
              </a:solidFill>
              <a:latin typeface="Arial"/>
            </a:endParaRPr>
          </a:p>
        </p:txBody>
      </p:sp>
      <p:sp>
        <p:nvSpPr>
          <p:cNvPr id="1955" name="Text Box 8"/>
          <p:cNvSpPr/>
          <p:nvPr/>
        </p:nvSpPr>
        <p:spPr>
          <a:xfrm>
            <a:off x="6780960" y="4675320"/>
            <a:ext cx="167940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eeece1"/>
                </a:solidFill>
                <a:latin typeface="Arial"/>
                <a:ea typeface="ＭＳ Ｐゴシック"/>
              </a:rPr>
              <a:t>Insertion  (o) </a:t>
            </a:r>
            <a:endParaRPr b="0" lang="en-GB" sz="2000" spc="-1" strike="noStrike">
              <a:solidFill>
                <a:srgbClr val="000000"/>
              </a:solidFill>
              <a:latin typeface="Arial"/>
            </a:endParaRPr>
          </a:p>
        </p:txBody>
      </p:sp>
      <p:sp>
        <p:nvSpPr>
          <p:cNvPr id="1956" name="Text Box 9"/>
          <p:cNvSpPr/>
          <p:nvPr/>
        </p:nvSpPr>
        <p:spPr>
          <a:xfrm>
            <a:off x="6781680" y="5684760"/>
            <a:ext cx="163656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eeece1"/>
                </a:solidFill>
                <a:latin typeface="Arial"/>
                <a:ea typeface="ＭＳ Ｐゴシック"/>
              </a:rPr>
              <a:t>Deletion  (e) </a:t>
            </a:r>
            <a:endParaRPr b="0" lang="en-GB" sz="2000" spc="-1" strike="noStrike">
              <a:solidFill>
                <a:srgbClr val="000000"/>
              </a:solidFill>
              <a:latin typeface="Arial"/>
            </a:endParaRPr>
          </a:p>
        </p:txBody>
      </p:sp>
      <p:sp>
        <p:nvSpPr>
          <p:cNvPr id="1957" name="Text Box 10"/>
          <p:cNvSpPr/>
          <p:nvPr/>
        </p:nvSpPr>
        <p:spPr>
          <a:xfrm>
            <a:off x="-37440" y="0"/>
            <a:ext cx="4649400" cy="577080"/>
          </a:xfrm>
          <a:prstGeom prst="rect">
            <a:avLst/>
          </a:prstGeom>
          <a:noFill/>
          <a:ln w="9525">
            <a:noFill/>
          </a:ln>
        </p:spPr>
        <p:style>
          <a:lnRef idx="0"/>
          <a:fillRef idx="0"/>
          <a:effectRef idx="0"/>
          <a:fontRef idx="minor"/>
        </p:style>
        <p:txBody>
          <a:bodyPr wrap="none" lIns="90000" rIns="90000" tIns="45000" bIns="45000" anchor="t">
            <a:spAutoFit/>
          </a:bodyPr>
          <a:p>
            <a:pPr>
              <a:lnSpc>
                <a:spcPct val="100000"/>
              </a:lnSpc>
            </a:pPr>
            <a:r>
              <a:rPr b="1" lang="en-US" sz="3200" spc="-1" strike="noStrike">
                <a:solidFill>
                  <a:srgbClr val="1f497d"/>
                </a:solidFill>
                <a:latin typeface="Arial"/>
                <a:ea typeface="ＭＳ Ｐゴシック"/>
              </a:rPr>
              <a:t>Edit Distance Example</a:t>
            </a:r>
            <a:r>
              <a:rPr b="1" lang="en-US" sz="3200" spc="-1" strike="noStrike">
                <a:solidFill>
                  <a:srgbClr val="1f497d"/>
                </a:solidFill>
                <a:latin typeface="Arial"/>
                <a:ea typeface="ＭＳ Ｐゴシック"/>
              </a:rPr>
              <a:t> </a:t>
            </a:r>
            <a:endParaRPr b="0" lang="en-GB" sz="3200" spc="-1" strike="noStrike">
              <a:solidFill>
                <a:srgbClr val="000000"/>
              </a:solidFill>
              <a:latin typeface="Arial"/>
            </a:endParaRPr>
          </a:p>
        </p:txBody>
      </p:sp>
      <p:sp>
        <p:nvSpPr>
          <p:cNvPr id="1958" name="Text Box 11"/>
          <p:cNvSpPr/>
          <p:nvPr/>
        </p:nvSpPr>
        <p:spPr>
          <a:xfrm>
            <a:off x="136440" y="755640"/>
            <a:ext cx="4608000" cy="353376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2000" spc="-1" strike="noStrike">
                <a:solidFill>
                  <a:srgbClr val="000000"/>
                </a:solidFill>
                <a:latin typeface="Arial"/>
                <a:ea typeface="ＭＳ Ｐゴシック"/>
              </a:rPr>
              <a:t>It is possible to transform any string </a:t>
            </a:r>
            <a:r>
              <a:rPr b="0" i="1" lang="en-US" sz="2000" spc="-1" strike="noStrike">
                <a:solidFill>
                  <a:srgbClr val="000000"/>
                </a:solidFill>
                <a:latin typeface="Arial"/>
                <a:ea typeface="ＭＳ Ｐゴシック"/>
              </a:rPr>
              <a:t>Q</a:t>
            </a:r>
            <a:r>
              <a:rPr b="0" lang="en-US" sz="2000" spc="-1" strike="noStrike">
                <a:solidFill>
                  <a:srgbClr val="000000"/>
                </a:solidFill>
                <a:latin typeface="Arial"/>
                <a:ea typeface="ＭＳ Ｐゴシック"/>
              </a:rPr>
              <a:t> into string </a:t>
            </a:r>
            <a:r>
              <a:rPr b="0" i="1" lang="en-US" sz="2000" spc="-1" strike="noStrike">
                <a:solidFill>
                  <a:srgbClr val="000000"/>
                </a:solidFill>
                <a:latin typeface="Arial"/>
                <a:ea typeface="ＭＳ Ｐゴシック"/>
              </a:rPr>
              <a:t>C</a:t>
            </a:r>
            <a:r>
              <a:rPr b="0" lang="en-US" sz="2000" spc="-1" strike="noStrike">
                <a:solidFill>
                  <a:srgbClr val="000000"/>
                </a:solidFill>
                <a:latin typeface="Arial"/>
                <a:ea typeface="ＭＳ Ｐゴシック"/>
              </a:rPr>
              <a:t>, using only </a:t>
            </a:r>
            <a:r>
              <a:rPr b="0" i="1" lang="en-US" sz="2000" spc="-1" strike="noStrike">
                <a:solidFill>
                  <a:srgbClr val="000000"/>
                </a:solidFill>
                <a:latin typeface="Arial"/>
                <a:ea typeface="ＭＳ Ｐゴシック"/>
              </a:rPr>
              <a:t>Substitution</a:t>
            </a:r>
            <a:r>
              <a:rPr b="0" lang="en-US" sz="2000" spc="-1" strike="noStrike">
                <a:solidFill>
                  <a:srgbClr val="000000"/>
                </a:solidFill>
                <a:latin typeface="Arial"/>
                <a:ea typeface="ＭＳ Ｐゴシック"/>
              </a:rPr>
              <a:t>, </a:t>
            </a:r>
            <a:r>
              <a:rPr b="0" i="1" lang="en-US" sz="2000" spc="-1" strike="noStrike">
                <a:solidFill>
                  <a:srgbClr val="000000"/>
                </a:solidFill>
                <a:latin typeface="Arial"/>
                <a:ea typeface="ＭＳ Ｐゴシック"/>
              </a:rPr>
              <a:t>Insertion</a:t>
            </a:r>
            <a:r>
              <a:rPr b="0" lang="en-US" sz="2000" spc="-1" strike="noStrike">
                <a:solidFill>
                  <a:srgbClr val="000000"/>
                </a:solidFill>
                <a:latin typeface="Arial"/>
                <a:ea typeface="ＭＳ Ｐゴシック"/>
              </a:rPr>
              <a:t> and </a:t>
            </a:r>
            <a:r>
              <a:rPr b="0" i="1" lang="en-US" sz="2000" spc="-1" strike="noStrike">
                <a:solidFill>
                  <a:srgbClr val="000000"/>
                </a:solidFill>
                <a:latin typeface="Arial"/>
                <a:ea typeface="ＭＳ Ｐゴシック"/>
              </a:rPr>
              <a:t>Deletion</a:t>
            </a:r>
            <a:r>
              <a:rPr b="0" lang="en-US" sz="2000" spc="-1" strike="noStrike">
                <a:solidFill>
                  <a:srgbClr val="000000"/>
                </a:solidFill>
                <a:latin typeface="Arial"/>
                <a:ea typeface="ＭＳ Ｐゴシック"/>
              </a:rPr>
              <a:t>.</a:t>
            </a:r>
            <a:endParaRPr b="0" lang="en-GB" sz="2000" spc="-1" strike="noStrike">
              <a:solidFill>
                <a:srgbClr val="000000"/>
              </a:solidFill>
              <a:latin typeface="Arial"/>
            </a:endParaRPr>
          </a:p>
          <a:p>
            <a:pPr>
              <a:lnSpc>
                <a:spcPct val="100000"/>
              </a:lnSpc>
            </a:pPr>
            <a:r>
              <a:rPr b="0" lang="en-US" sz="2000" spc="-1" strike="noStrike">
                <a:solidFill>
                  <a:srgbClr val="000000"/>
                </a:solidFill>
                <a:latin typeface="Arial"/>
                <a:ea typeface="ＭＳ Ｐゴシック"/>
              </a:rPr>
              <a:t>Assume that each of these operators has a cost associated with it.</a:t>
            </a:r>
            <a:endParaRPr b="0" lang="en-GB" sz="2000" spc="-1" strike="noStrike">
              <a:solidFill>
                <a:srgbClr val="000000"/>
              </a:solidFill>
              <a:latin typeface="Arial"/>
            </a:endParaRPr>
          </a:p>
          <a:p>
            <a:pPr>
              <a:lnSpc>
                <a:spcPct val="100000"/>
              </a:lnSpc>
            </a:pPr>
            <a:endParaRPr b="0" lang="en-GB" sz="2000" spc="-1" strike="noStrike">
              <a:solidFill>
                <a:srgbClr val="000000"/>
              </a:solidFill>
              <a:latin typeface="Arial"/>
            </a:endParaRPr>
          </a:p>
          <a:p>
            <a:pPr>
              <a:lnSpc>
                <a:spcPct val="100000"/>
              </a:lnSpc>
            </a:pPr>
            <a:r>
              <a:rPr b="0" lang="en-US" sz="2000" spc="-1" strike="noStrike">
                <a:solidFill>
                  <a:srgbClr val="000000"/>
                </a:solidFill>
                <a:latin typeface="Arial"/>
                <a:ea typeface="ＭＳ Ｐゴシック"/>
              </a:rPr>
              <a:t>The similarity between two strings can be defined as the cost of the cheapest transformation from </a:t>
            </a:r>
            <a:r>
              <a:rPr b="0" i="1" lang="en-US" sz="2000" spc="-1" strike="noStrike">
                <a:solidFill>
                  <a:srgbClr val="000000"/>
                </a:solidFill>
                <a:latin typeface="Arial"/>
                <a:ea typeface="ＭＳ Ｐゴシック"/>
              </a:rPr>
              <a:t>Q</a:t>
            </a:r>
            <a:r>
              <a:rPr b="0" lang="en-US" sz="2000" spc="-1" strike="noStrike">
                <a:solidFill>
                  <a:srgbClr val="000000"/>
                </a:solidFill>
                <a:latin typeface="Arial"/>
                <a:ea typeface="ＭＳ Ｐゴシック"/>
              </a:rPr>
              <a:t> to </a:t>
            </a:r>
            <a:r>
              <a:rPr b="0" i="1" lang="en-US" sz="2000" spc="-1" strike="noStrike">
                <a:solidFill>
                  <a:srgbClr val="000000"/>
                </a:solidFill>
                <a:latin typeface="Arial"/>
                <a:ea typeface="ＭＳ Ｐゴシック"/>
              </a:rPr>
              <a:t>C.</a:t>
            </a:r>
            <a:endParaRPr b="0" lang="en-GB" sz="2000" spc="-1" strike="noStrike">
              <a:solidFill>
                <a:srgbClr val="000000"/>
              </a:solidFill>
              <a:latin typeface="Arial"/>
            </a:endParaRPr>
          </a:p>
          <a:p>
            <a:pPr>
              <a:lnSpc>
                <a:spcPct val="100000"/>
              </a:lnSpc>
            </a:pPr>
            <a:r>
              <a:rPr b="0" lang="en-US" sz="1400" spc="-1" strike="noStrike">
                <a:solidFill>
                  <a:srgbClr val="000000"/>
                </a:solidFill>
                <a:latin typeface="Arial"/>
                <a:ea typeface="ＭＳ Ｐゴシック"/>
              </a:rPr>
              <a:t> </a:t>
            </a:r>
            <a:r>
              <a:rPr b="0" lang="en-US" sz="1000" spc="-1" strike="noStrike">
                <a:solidFill>
                  <a:srgbClr val="eeece1"/>
                </a:solidFill>
                <a:latin typeface="Arial"/>
                <a:ea typeface="ＭＳ Ｐゴシック"/>
              </a:rPr>
              <a:t>Note that for now we have ignored the issue of how we can find this cheapest transformation</a:t>
            </a:r>
            <a:r>
              <a:rPr b="0" lang="en-US" sz="1600" spc="-1" strike="noStrike">
                <a:solidFill>
                  <a:srgbClr val="000000"/>
                </a:solidFill>
                <a:latin typeface="Arial"/>
                <a:ea typeface="ＭＳ Ｐゴシック"/>
              </a:rPr>
              <a:t>  </a:t>
            </a:r>
            <a:endParaRPr b="0" lang="en-GB" sz="1600" spc="-1" strike="noStrike">
              <a:solidFill>
                <a:srgbClr val="000000"/>
              </a:solidFill>
              <a:latin typeface="Arial"/>
            </a:endParaRPr>
          </a:p>
          <a:p>
            <a:pPr>
              <a:lnSpc>
                <a:spcPct val="100000"/>
              </a:lnSpc>
            </a:pPr>
            <a:r>
              <a:rPr b="0" lang="en-US" sz="1600" spc="-1" strike="noStrike">
                <a:solidFill>
                  <a:srgbClr val="000000"/>
                </a:solidFill>
                <a:latin typeface="Arial"/>
                <a:ea typeface="ＭＳ Ｐゴシック"/>
              </a:rPr>
              <a:t> </a:t>
            </a:r>
            <a:endParaRPr b="0" lang="en-GB" sz="1600" spc="-1" strike="noStrike">
              <a:solidFill>
                <a:srgbClr val="000000"/>
              </a:solidFill>
              <a:latin typeface="Arial"/>
            </a:endParaRPr>
          </a:p>
        </p:txBody>
      </p:sp>
      <p:sp>
        <p:nvSpPr>
          <p:cNvPr id="1959" name="Rectangle 12"/>
          <p:cNvSpPr/>
          <p:nvPr/>
        </p:nvSpPr>
        <p:spPr>
          <a:xfrm>
            <a:off x="4791240" y="0"/>
            <a:ext cx="4352400" cy="2771280"/>
          </a:xfrm>
          <a:prstGeom prst="rect">
            <a:avLst/>
          </a:prstGeom>
          <a:solidFill>
            <a:srgbClr val="dddddd"/>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1960" name="Text Box 13"/>
          <p:cNvSpPr/>
          <p:nvPr/>
        </p:nvSpPr>
        <p:spPr>
          <a:xfrm>
            <a:off x="4927680" y="214200"/>
            <a:ext cx="4073040" cy="240444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2400" spc="-1" strike="noStrike">
                <a:solidFill>
                  <a:srgbClr val="000000"/>
                </a:solidFill>
                <a:latin typeface="Arial"/>
                <a:ea typeface="ＭＳ Ｐゴシック"/>
              </a:rPr>
              <a:t>How similar are the names “Peter” and “Piotr”?</a:t>
            </a:r>
            <a:endParaRPr b="0" lang="en-GB" sz="2400" spc="-1" strike="noStrike">
              <a:solidFill>
                <a:srgbClr val="000000"/>
              </a:solidFill>
              <a:latin typeface="Arial"/>
            </a:endParaRPr>
          </a:p>
          <a:p>
            <a:pPr>
              <a:lnSpc>
                <a:spcPct val="100000"/>
              </a:lnSpc>
            </a:pPr>
            <a:r>
              <a:rPr b="0" lang="en-US" sz="1600" spc="-1" strike="noStrike">
                <a:solidFill>
                  <a:srgbClr val="000000"/>
                </a:solidFill>
                <a:latin typeface="Arial"/>
                <a:ea typeface="ＭＳ Ｐゴシック"/>
              </a:rPr>
              <a:t>Assume the following cost function </a:t>
            </a:r>
            <a:r>
              <a:rPr b="0" lang="en-US" sz="1600" spc="-1" strike="noStrike">
                <a:solidFill>
                  <a:srgbClr val="000000"/>
                </a:solidFill>
                <a:latin typeface="Arial"/>
                <a:ea typeface="ＭＳ Ｐゴシック"/>
              </a:rPr>
              <a:t>	</a:t>
            </a:r>
            <a:r>
              <a:rPr b="0" i="1" lang="en-US" sz="1600" spc="-1" strike="noStrike">
                <a:solidFill>
                  <a:srgbClr val="000000"/>
                </a:solidFill>
                <a:latin typeface="Arial"/>
                <a:ea typeface="ＭＳ Ｐゴシック"/>
              </a:rPr>
              <a:t>Substitution</a:t>
            </a:r>
            <a:r>
              <a:rPr b="0" i="1" lang="en-US" sz="1600" spc="-1" strike="noStrike">
                <a:solidFill>
                  <a:srgbClr val="000000"/>
                </a:solidFill>
                <a:latin typeface="Arial"/>
                <a:ea typeface="ＭＳ Ｐゴシック"/>
              </a:rPr>
              <a:t>	</a:t>
            </a:r>
            <a:r>
              <a:rPr b="0" i="1" lang="en-US" sz="1600" spc="-1" strike="noStrike">
                <a:solidFill>
                  <a:srgbClr val="000000"/>
                </a:solidFill>
                <a:latin typeface="Arial"/>
                <a:ea typeface="ＭＳ Ｐゴシック"/>
              </a:rPr>
              <a:t>           </a:t>
            </a:r>
            <a:r>
              <a:rPr b="0" lang="en-US" sz="1600" spc="-1" strike="noStrike">
                <a:solidFill>
                  <a:srgbClr val="000000"/>
                </a:solidFill>
                <a:latin typeface="Arial"/>
                <a:ea typeface="ＭＳ Ｐゴシック"/>
              </a:rPr>
              <a:t>1 Unit</a:t>
            </a:r>
            <a:endParaRPr b="0" lang="en-GB" sz="1600" spc="-1" strike="noStrike">
              <a:solidFill>
                <a:srgbClr val="000000"/>
              </a:solidFill>
              <a:latin typeface="Arial"/>
            </a:endParaRPr>
          </a:p>
          <a:p>
            <a:pPr algn="r">
              <a:lnSpc>
                <a:spcPct val="100000"/>
              </a:lnSpc>
            </a:pPr>
            <a:r>
              <a:rPr b="0" i="1" lang="en-US" sz="1600" spc="-1" strike="noStrike">
                <a:solidFill>
                  <a:srgbClr val="000000"/>
                </a:solidFill>
                <a:latin typeface="Arial"/>
                <a:ea typeface="ＭＳ Ｐゴシック"/>
              </a:rPr>
              <a:t>Insertion</a:t>
            </a:r>
            <a:r>
              <a:rPr b="0" i="1" lang="en-US" sz="1600" spc="-1" strike="noStrike">
                <a:solidFill>
                  <a:srgbClr val="000000"/>
                </a:solidFill>
                <a:latin typeface="Arial"/>
                <a:ea typeface="ＭＳ Ｐゴシック"/>
              </a:rPr>
              <a:t>	</a:t>
            </a:r>
            <a:r>
              <a:rPr b="0" i="1" lang="en-US" sz="1600" spc="-1" strike="noStrike">
                <a:solidFill>
                  <a:srgbClr val="000000"/>
                </a:solidFill>
                <a:latin typeface="Arial"/>
                <a:ea typeface="ＭＳ Ｐゴシック"/>
              </a:rPr>
              <a:t>	</a:t>
            </a:r>
            <a:r>
              <a:rPr b="0" lang="en-US" sz="1600" spc="-1" strike="noStrike">
                <a:solidFill>
                  <a:srgbClr val="000000"/>
                </a:solidFill>
                <a:latin typeface="Arial"/>
                <a:ea typeface="ＭＳ Ｐゴシック"/>
              </a:rPr>
              <a:t>1 Unit</a:t>
            </a:r>
            <a:endParaRPr b="0" lang="en-GB" sz="1600" spc="-1" strike="noStrike">
              <a:solidFill>
                <a:srgbClr val="000000"/>
              </a:solidFill>
              <a:latin typeface="Arial"/>
            </a:endParaRPr>
          </a:p>
          <a:p>
            <a:pPr algn="r">
              <a:lnSpc>
                <a:spcPct val="100000"/>
              </a:lnSpc>
            </a:pPr>
            <a:r>
              <a:rPr b="0" i="1" lang="en-US" sz="1600" spc="-1" strike="noStrike">
                <a:solidFill>
                  <a:srgbClr val="000000"/>
                </a:solidFill>
                <a:latin typeface="Arial"/>
                <a:ea typeface="ＭＳ Ｐゴシック"/>
              </a:rPr>
              <a:t>Deletion</a:t>
            </a:r>
            <a:r>
              <a:rPr b="0" lang="en-US" sz="1600" spc="-1" strike="noStrike">
                <a:solidFill>
                  <a:srgbClr val="000000"/>
                </a:solidFill>
                <a:latin typeface="Arial"/>
                <a:ea typeface="ＭＳ Ｐゴシック"/>
              </a:rPr>
              <a:t>	</a:t>
            </a:r>
            <a:r>
              <a:rPr b="0" lang="en-US" sz="1600" spc="-1" strike="noStrike">
                <a:solidFill>
                  <a:srgbClr val="000000"/>
                </a:solidFill>
                <a:latin typeface="Arial"/>
                <a:ea typeface="ＭＳ Ｐゴシック"/>
              </a:rPr>
              <a:t>	</a:t>
            </a:r>
            <a:r>
              <a:rPr b="0" lang="en-US" sz="1600" spc="-1" strike="noStrike">
                <a:solidFill>
                  <a:srgbClr val="000000"/>
                </a:solidFill>
                <a:latin typeface="Arial"/>
                <a:ea typeface="ＭＳ Ｐゴシック"/>
              </a:rPr>
              <a:t>1 Unit</a:t>
            </a:r>
            <a:endParaRPr b="0" lang="en-GB" sz="1600" spc="-1" strike="noStrike">
              <a:solidFill>
                <a:srgbClr val="000000"/>
              </a:solidFill>
              <a:latin typeface="Arial"/>
            </a:endParaRPr>
          </a:p>
          <a:p>
            <a:pPr>
              <a:lnSpc>
                <a:spcPct val="100000"/>
              </a:lnSpc>
            </a:pPr>
            <a:endParaRPr b="0" lang="en-GB" sz="2000" spc="-1" strike="noStrike">
              <a:solidFill>
                <a:srgbClr val="000000"/>
              </a:solidFill>
              <a:latin typeface="Arial"/>
            </a:endParaRPr>
          </a:p>
          <a:p>
            <a:pPr>
              <a:lnSpc>
                <a:spcPct val="100000"/>
              </a:lnSpc>
            </a:pPr>
            <a:r>
              <a:rPr b="0" i="1" lang="en-US" sz="2000" spc="-1" strike="noStrike">
                <a:solidFill>
                  <a:srgbClr val="000000"/>
                </a:solidFill>
                <a:latin typeface="Arial"/>
                <a:ea typeface="ＭＳ Ｐゴシック"/>
              </a:rPr>
              <a:t>D</a:t>
            </a:r>
            <a:r>
              <a:rPr b="0" lang="en-US" sz="2000" spc="-1" strike="noStrike">
                <a:solidFill>
                  <a:srgbClr val="000000"/>
                </a:solidFill>
                <a:latin typeface="Arial"/>
                <a:ea typeface="ＭＳ Ｐゴシック"/>
              </a:rPr>
              <a:t>(</a:t>
            </a:r>
            <a:r>
              <a:rPr b="1" lang="en-US" sz="2000" spc="-1" strike="noStrike">
                <a:solidFill>
                  <a:srgbClr val="000000"/>
                </a:solidFill>
                <a:latin typeface="Courier New"/>
                <a:ea typeface="ＭＳ Ｐゴシック"/>
              </a:rPr>
              <a:t>Peter</a:t>
            </a:r>
            <a:r>
              <a:rPr b="0" lang="en-US" sz="2000" spc="-1" strike="noStrike">
                <a:solidFill>
                  <a:srgbClr val="000000"/>
                </a:solidFill>
                <a:latin typeface="Courier New"/>
                <a:ea typeface="ＭＳ Ｐゴシック"/>
              </a:rPr>
              <a:t>,</a:t>
            </a:r>
            <a:r>
              <a:rPr b="1" lang="en-US" sz="2000" spc="-1" strike="noStrike">
                <a:solidFill>
                  <a:srgbClr val="000000"/>
                </a:solidFill>
                <a:latin typeface="Courier New"/>
                <a:ea typeface="ＭＳ Ｐゴシック"/>
              </a:rPr>
              <a:t>Piotr</a:t>
            </a:r>
            <a:r>
              <a:rPr b="0" lang="en-US" sz="2000" spc="-1" strike="noStrike">
                <a:solidFill>
                  <a:srgbClr val="000000"/>
                </a:solidFill>
                <a:latin typeface="Arial"/>
                <a:ea typeface="ＭＳ Ｐゴシック"/>
              </a:rPr>
              <a:t>) is 3</a:t>
            </a:r>
            <a:endParaRPr b="0" lang="en-GB" sz="2000" spc="-1" strike="noStrike">
              <a:solidFill>
                <a:srgbClr val="000000"/>
              </a:solidFill>
              <a:latin typeface="Arial"/>
            </a:endParaRPr>
          </a:p>
        </p:txBody>
      </p:sp>
      <p:sp>
        <p:nvSpPr>
          <p:cNvPr id="1961" name="Line 14"/>
          <p:cNvSpPr/>
          <p:nvPr/>
        </p:nvSpPr>
        <p:spPr>
          <a:xfrm>
            <a:off x="412560" y="5589360"/>
            <a:ext cx="4371840" cy="360"/>
          </a:xfrm>
          <a:prstGeom prst="line">
            <a:avLst/>
          </a:prstGeom>
          <a:ln w="44450">
            <a:solidFill>
              <a:srgbClr val="ffffff"/>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nvGrpSpPr>
          <p:cNvPr id="1962" name="Group 15"/>
          <p:cNvGrpSpPr/>
          <p:nvPr/>
        </p:nvGrpSpPr>
        <p:grpSpPr>
          <a:xfrm>
            <a:off x="522360" y="3763800"/>
            <a:ext cx="3930120" cy="1639800"/>
            <a:chOff x="522360" y="3763800"/>
            <a:chExt cx="3930120" cy="1639800"/>
          </a:xfrm>
        </p:grpSpPr>
        <p:sp>
          <p:nvSpPr>
            <p:cNvPr id="1963" name="Rectangle 16"/>
            <p:cNvSpPr/>
            <p:nvPr/>
          </p:nvSpPr>
          <p:spPr>
            <a:xfrm>
              <a:off x="522360" y="5158800"/>
              <a:ext cx="564120" cy="24444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964" name="Rectangle 17"/>
            <p:cNvSpPr/>
            <p:nvPr/>
          </p:nvSpPr>
          <p:spPr>
            <a:xfrm>
              <a:off x="1651320" y="4927680"/>
              <a:ext cx="564120" cy="47592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965" name="Rectangle 18"/>
            <p:cNvSpPr/>
            <p:nvPr/>
          </p:nvSpPr>
          <p:spPr>
            <a:xfrm>
              <a:off x="3346920" y="4927680"/>
              <a:ext cx="543240" cy="475920"/>
            </a:xfrm>
            <a:prstGeom prst="rect">
              <a:avLst/>
            </a:prstGeom>
            <a:noFill/>
            <a:ln w="19050">
              <a:solidFill>
                <a:srgbClr val="0000ff"/>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1966" name="Freeform 19"/>
            <p:cNvSpPr/>
            <p:nvPr/>
          </p:nvSpPr>
          <p:spPr>
            <a:xfrm>
              <a:off x="1934640" y="4758840"/>
              <a:ext cx="847440" cy="644760"/>
            </a:xfrm>
            <a:custGeom>
              <a:avLst/>
              <a:gdLst>
                <a:gd name="textAreaLeft" fmla="*/ 0 w 847440"/>
                <a:gd name="textAreaRight" fmla="*/ 847800 w 847440"/>
                <a:gd name="textAreaTop" fmla="*/ 0 h 644760"/>
                <a:gd name="textAreaBottom" fmla="*/ 645120 h 644760"/>
              </a:gdLst>
              <a:ahLst/>
              <a:rect l="textAreaLeft" t="textAreaTop" r="textAreaRight" b="textAreaBottom"/>
              <a:pathLst>
                <a:path w="234" h="252">
                  <a:moveTo>
                    <a:pt x="0" y="66"/>
                  </a:moveTo>
                  <a:lnTo>
                    <a:pt x="0" y="0"/>
                  </a:lnTo>
                  <a:lnTo>
                    <a:pt x="234" y="0"/>
                  </a:lnTo>
                  <a:lnTo>
                    <a:pt x="234" y="252"/>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967" name="Freeform 20"/>
            <p:cNvSpPr/>
            <p:nvPr/>
          </p:nvSpPr>
          <p:spPr>
            <a:xfrm>
              <a:off x="2346840" y="4512240"/>
              <a:ext cx="1282680" cy="415080"/>
            </a:xfrm>
            <a:custGeom>
              <a:avLst/>
              <a:gdLst>
                <a:gd name="textAreaLeft" fmla="*/ 0 w 1282680"/>
                <a:gd name="textAreaRight" fmla="*/ 1283040 w 1282680"/>
                <a:gd name="textAreaTop" fmla="*/ 0 h 415080"/>
                <a:gd name="textAreaBottom" fmla="*/ 415440 h 415080"/>
              </a:gdLst>
              <a:ahLst/>
              <a:rect l="textAreaLeft" t="textAreaTop" r="textAreaRight" b="textAreaBottom"/>
              <a:pathLst>
                <a:path w="354" h="162">
                  <a:moveTo>
                    <a:pt x="0" y="96"/>
                  </a:moveTo>
                  <a:lnTo>
                    <a:pt x="0" y="0"/>
                  </a:lnTo>
                  <a:lnTo>
                    <a:pt x="354" y="0"/>
                  </a:lnTo>
                  <a:lnTo>
                    <a:pt x="354" y="162"/>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968" name="Freeform 21"/>
            <p:cNvSpPr/>
            <p:nvPr/>
          </p:nvSpPr>
          <p:spPr>
            <a:xfrm>
              <a:off x="805680" y="4187880"/>
              <a:ext cx="2172240" cy="970560"/>
            </a:xfrm>
            <a:custGeom>
              <a:avLst/>
              <a:gdLst>
                <a:gd name="textAreaLeft" fmla="*/ 0 w 2172240"/>
                <a:gd name="textAreaRight" fmla="*/ 2172600 w 2172240"/>
                <a:gd name="textAreaTop" fmla="*/ 0 h 970560"/>
                <a:gd name="textAreaBottom" fmla="*/ 970920 h 970560"/>
              </a:gdLst>
              <a:ahLst/>
              <a:rect l="textAreaLeft" t="textAreaTop" r="textAreaRight" b="textAreaBottom"/>
              <a:pathLst>
                <a:path w="600" h="378">
                  <a:moveTo>
                    <a:pt x="600" y="126"/>
                  </a:moveTo>
                  <a:lnTo>
                    <a:pt x="600" y="0"/>
                  </a:lnTo>
                  <a:lnTo>
                    <a:pt x="0" y="0"/>
                  </a:lnTo>
                  <a:lnTo>
                    <a:pt x="0" y="378"/>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969" name="Freeform 22"/>
            <p:cNvSpPr/>
            <p:nvPr/>
          </p:nvSpPr>
          <p:spPr>
            <a:xfrm>
              <a:off x="1890720" y="4066200"/>
              <a:ext cx="2561760" cy="261360"/>
            </a:xfrm>
            <a:custGeom>
              <a:avLst/>
              <a:gdLst>
                <a:gd name="textAreaLeft" fmla="*/ 0 w 2561760"/>
                <a:gd name="textAreaRight" fmla="*/ 2562120 w 2561760"/>
                <a:gd name="textAreaTop" fmla="*/ 0 h 261360"/>
                <a:gd name="textAreaBottom" fmla="*/ 261720 h 261360"/>
              </a:gdLst>
              <a:ahLst/>
              <a:rect l="textAreaLeft" t="textAreaTop" r="textAreaRight" b="textAreaBottom"/>
              <a:pathLst>
                <a:path w="1038" h="102">
                  <a:moveTo>
                    <a:pt x="0" y="48"/>
                  </a:moveTo>
                  <a:lnTo>
                    <a:pt x="0" y="0"/>
                  </a:lnTo>
                  <a:lnTo>
                    <a:pt x="1038" y="0"/>
                  </a:lnTo>
                  <a:lnTo>
                    <a:pt x="1038" y="102"/>
                  </a:lnTo>
                </a:path>
              </a:pathLst>
            </a:custGeom>
            <a:noFill/>
            <a:ln w="19050">
              <a:solidFill>
                <a:srgbClr val="0000ff"/>
              </a:solidFill>
              <a:round/>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Calibri"/>
              </a:endParaRPr>
            </a:p>
          </p:txBody>
        </p:sp>
        <p:sp>
          <p:nvSpPr>
            <p:cNvPr id="1970" name="Line 23"/>
            <p:cNvSpPr/>
            <p:nvPr/>
          </p:nvSpPr>
          <p:spPr>
            <a:xfrm>
              <a:off x="3769560" y="3763800"/>
              <a:ext cx="360" cy="303840"/>
            </a:xfrm>
            <a:prstGeom prst="line">
              <a:avLst/>
            </a:prstGeom>
            <a:ln w="19050">
              <a:solidFill>
                <a:srgbClr val="0000ff"/>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1971" name="Line 24"/>
            <p:cNvSpPr/>
            <p:nvPr/>
          </p:nvSpPr>
          <p:spPr>
            <a:xfrm>
              <a:off x="4450680" y="4069440"/>
              <a:ext cx="360" cy="1310760"/>
            </a:xfrm>
            <a:prstGeom prst="line">
              <a:avLst/>
            </a:prstGeom>
            <a:ln w="19050">
              <a:solidFill>
                <a:srgbClr val="0000ff"/>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sp>
        <p:nvSpPr>
          <p:cNvPr id="1972" name="Line 25"/>
          <p:cNvSpPr/>
          <p:nvPr/>
        </p:nvSpPr>
        <p:spPr>
          <a:xfrm>
            <a:off x="152280" y="5395680"/>
            <a:ext cx="4578120" cy="360"/>
          </a:xfrm>
          <a:prstGeom prst="line">
            <a:avLst/>
          </a:prstGeom>
          <a:ln w="44450">
            <a:solidFill>
              <a:srgbClr val="ffffff"/>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nvGrpSpPr>
          <p:cNvPr id="1973" name="Group 26"/>
          <p:cNvGrpSpPr/>
          <p:nvPr/>
        </p:nvGrpSpPr>
        <p:grpSpPr>
          <a:xfrm>
            <a:off x="-42840" y="5119560"/>
            <a:ext cx="4847400" cy="1227240"/>
            <a:chOff x="-42840" y="5119560"/>
            <a:chExt cx="4847400" cy="1227240"/>
          </a:xfrm>
        </p:grpSpPr>
        <p:sp>
          <p:nvSpPr>
            <p:cNvPr id="1974" name="Rectangle 27"/>
            <p:cNvSpPr/>
            <p:nvPr/>
          </p:nvSpPr>
          <p:spPr>
            <a:xfrm rot="17665200">
              <a:off x="-85680" y="5399280"/>
              <a:ext cx="902880" cy="487080"/>
            </a:xfrm>
            <a:prstGeom prst="rect">
              <a:avLst/>
            </a:prstGeom>
            <a:noFill/>
            <a:ln w="0">
              <a:noFill/>
            </a:ln>
          </p:spPr>
          <p:style>
            <a:lnRef idx="0"/>
            <a:fillRef idx="0"/>
            <a:effectRef idx="0"/>
            <a:fontRef idx="minor"/>
          </p:style>
          <p:txBody>
            <a:bodyPr lIns="0" rIns="0" tIns="0" bIns="0" anchor="t">
              <a:spAutoFit/>
            </a:bodyPr>
            <a:p>
              <a:pPr>
                <a:lnSpc>
                  <a:spcPct val="100000"/>
                </a:lnSpc>
              </a:pPr>
              <a:r>
                <a:rPr b="0" lang="en-US" sz="3200" spc="-1" strike="noStrike">
                  <a:solidFill>
                    <a:srgbClr val="000000"/>
                  </a:solidFill>
                  <a:latin typeface="Arial"/>
                  <a:ea typeface="ＭＳ Ｐゴシック"/>
                </a:rPr>
                <a:t> </a:t>
              </a:r>
              <a:r>
                <a:rPr b="0" lang="en-US" sz="2400" spc="-1" strike="noStrike">
                  <a:solidFill>
                    <a:srgbClr val="000000"/>
                  </a:solidFill>
                  <a:latin typeface="Arial"/>
                  <a:ea typeface="ＭＳ Ｐゴシック"/>
                </a:rPr>
                <a:t>Piotr</a:t>
              </a:r>
              <a:endParaRPr b="0" lang="en-GB" sz="2400" spc="-1" strike="noStrike">
                <a:solidFill>
                  <a:srgbClr val="000000"/>
                </a:solidFill>
                <a:latin typeface="Arial"/>
              </a:endParaRPr>
            </a:p>
          </p:txBody>
        </p:sp>
        <p:sp>
          <p:nvSpPr>
            <p:cNvPr id="1975" name="Rectangle 28"/>
            <p:cNvSpPr/>
            <p:nvPr/>
          </p:nvSpPr>
          <p:spPr>
            <a:xfrm rot="17653200">
              <a:off x="531720" y="5430960"/>
              <a:ext cx="985320" cy="487080"/>
            </a:xfrm>
            <a:prstGeom prst="rect">
              <a:avLst/>
            </a:prstGeom>
            <a:noFill/>
            <a:ln w="0">
              <a:noFill/>
            </a:ln>
          </p:spPr>
          <p:style>
            <a:lnRef idx="0"/>
            <a:fillRef idx="0"/>
            <a:effectRef idx="0"/>
            <a:fontRef idx="minor"/>
          </p:style>
          <p:txBody>
            <a:bodyPr lIns="0" rIns="0" tIns="0" bIns="0" anchor="t">
              <a:spAutoFit/>
            </a:bodyPr>
            <a:p>
              <a:pPr>
                <a:lnSpc>
                  <a:spcPct val="100000"/>
                </a:lnSpc>
              </a:pPr>
              <a:r>
                <a:rPr b="0" lang="en-US" sz="3200" spc="-1" strike="noStrike">
                  <a:solidFill>
                    <a:srgbClr val="000000"/>
                  </a:solidFill>
                  <a:latin typeface="Arial"/>
                  <a:ea typeface="ＭＳ Ｐゴシック"/>
                </a:rPr>
                <a:t> </a:t>
              </a:r>
              <a:r>
                <a:rPr b="0" lang="en-US" sz="2400" spc="-1" strike="noStrike">
                  <a:solidFill>
                    <a:srgbClr val="000000"/>
                  </a:solidFill>
                  <a:latin typeface="Arial"/>
                  <a:ea typeface="ＭＳ Ｐゴシック"/>
                </a:rPr>
                <a:t>Pyotr</a:t>
              </a:r>
              <a:endParaRPr b="0" lang="en-GB" sz="2400" spc="-1" strike="noStrike">
                <a:solidFill>
                  <a:srgbClr val="000000"/>
                </a:solidFill>
                <a:latin typeface="Arial"/>
              </a:endParaRPr>
            </a:p>
          </p:txBody>
        </p:sp>
        <p:sp>
          <p:nvSpPr>
            <p:cNvPr id="1976" name="Rectangle 29"/>
            <p:cNvSpPr/>
            <p:nvPr/>
          </p:nvSpPr>
          <p:spPr>
            <a:xfrm rot="17671800">
              <a:off x="1036440" y="5492880"/>
              <a:ext cx="1118880" cy="487080"/>
            </a:xfrm>
            <a:prstGeom prst="rect">
              <a:avLst/>
            </a:prstGeom>
            <a:noFill/>
            <a:ln w="0">
              <a:noFill/>
            </a:ln>
          </p:spPr>
          <p:style>
            <a:lnRef idx="0"/>
            <a:fillRef idx="0"/>
            <a:effectRef idx="0"/>
            <a:fontRef idx="minor"/>
          </p:style>
          <p:txBody>
            <a:bodyPr lIns="0" rIns="0" tIns="0" bIns="0" anchor="t">
              <a:spAutoFit/>
            </a:bodyPr>
            <a:p>
              <a:pPr>
                <a:lnSpc>
                  <a:spcPct val="100000"/>
                </a:lnSpc>
              </a:pPr>
              <a:r>
                <a:rPr b="0" lang="en-US" sz="3200" spc="-1" strike="noStrike">
                  <a:solidFill>
                    <a:srgbClr val="000000"/>
                  </a:solidFill>
                  <a:latin typeface="Arial"/>
                  <a:ea typeface="ＭＳ Ｐゴシック"/>
                </a:rPr>
                <a:t> </a:t>
              </a:r>
              <a:r>
                <a:rPr b="0" lang="en-US" sz="2400" spc="-1" strike="noStrike">
                  <a:solidFill>
                    <a:srgbClr val="000000"/>
                  </a:solidFill>
                  <a:latin typeface="Arial"/>
                  <a:ea typeface="ＭＳ Ｐゴシック"/>
                </a:rPr>
                <a:t>Petros</a:t>
              </a:r>
              <a:endParaRPr b="0" lang="en-GB" sz="2400" spc="-1" strike="noStrike">
                <a:solidFill>
                  <a:srgbClr val="000000"/>
                </a:solidFill>
                <a:latin typeface="Arial"/>
              </a:endParaRPr>
            </a:p>
          </p:txBody>
        </p:sp>
        <p:sp>
          <p:nvSpPr>
            <p:cNvPr id="1977" name="Rectangle 30"/>
            <p:cNvSpPr/>
            <p:nvPr/>
          </p:nvSpPr>
          <p:spPr>
            <a:xfrm rot="17677200">
              <a:off x="1684080" y="5467320"/>
              <a:ext cx="1060200" cy="487080"/>
            </a:xfrm>
            <a:prstGeom prst="rect">
              <a:avLst/>
            </a:prstGeom>
            <a:noFill/>
            <a:ln w="0">
              <a:noFill/>
            </a:ln>
          </p:spPr>
          <p:style>
            <a:lnRef idx="0"/>
            <a:fillRef idx="0"/>
            <a:effectRef idx="0"/>
            <a:fontRef idx="minor"/>
          </p:style>
          <p:txBody>
            <a:bodyPr lIns="0" rIns="0" tIns="0" bIns="0" anchor="t">
              <a:spAutoFit/>
            </a:bodyPr>
            <a:p>
              <a:pPr>
                <a:lnSpc>
                  <a:spcPct val="100000"/>
                </a:lnSpc>
              </a:pPr>
              <a:r>
                <a:rPr b="0" lang="en-US" sz="3200" spc="-1" strike="noStrike">
                  <a:solidFill>
                    <a:srgbClr val="000000"/>
                  </a:solidFill>
                  <a:latin typeface="Arial"/>
                  <a:ea typeface="ＭＳ Ｐゴシック"/>
                </a:rPr>
                <a:t> </a:t>
              </a:r>
              <a:r>
                <a:rPr b="0" lang="en-US" sz="2400" spc="-1" strike="noStrike">
                  <a:solidFill>
                    <a:srgbClr val="000000"/>
                  </a:solidFill>
                  <a:latin typeface="Arial"/>
                  <a:ea typeface="ＭＳ Ｐゴシック"/>
                </a:rPr>
                <a:t>Pietro</a:t>
              </a:r>
              <a:endParaRPr b="0" lang="en-GB" sz="2400" spc="-1" strike="noStrike">
                <a:solidFill>
                  <a:srgbClr val="000000"/>
                </a:solidFill>
                <a:latin typeface="Arial"/>
              </a:endParaRPr>
            </a:p>
          </p:txBody>
        </p:sp>
        <p:sp>
          <p:nvSpPr>
            <p:cNvPr id="1978" name="Rectangle 31"/>
            <p:cNvSpPr/>
            <p:nvPr/>
          </p:nvSpPr>
          <p:spPr>
            <a:xfrm rot="17653800">
              <a:off x="2364120" y="5425920"/>
              <a:ext cx="899640" cy="365400"/>
            </a:xfrm>
            <a:prstGeom prst="rect">
              <a:avLst/>
            </a:prstGeom>
            <a:noFill/>
            <a:ln w="0">
              <a:noFill/>
            </a:ln>
          </p:spPr>
          <p:style>
            <a:lnRef idx="0"/>
            <a:fillRef idx="0"/>
            <a:effectRef idx="0"/>
            <a:fontRef idx="minor"/>
          </p:style>
          <p:txBody>
            <a:bodyPr lIns="0" rIns="0" tIns="0" bIns="0" anchor="t">
              <a:spAutoFit/>
            </a:bodyPr>
            <a:p>
              <a:pPr>
                <a:lnSpc>
                  <a:spcPct val="100000"/>
                </a:lnSpc>
              </a:pPr>
              <a:r>
                <a:rPr b="0" lang="en-US" sz="2400" spc="-1" strike="noStrike">
                  <a:solidFill>
                    <a:srgbClr val="000000"/>
                  </a:solidFill>
                  <a:latin typeface="Arial"/>
                  <a:ea typeface="ＭＳ Ｐゴシック"/>
                </a:rPr>
                <a:t>Pedro</a:t>
              </a:r>
              <a:endParaRPr b="0" lang="en-GB" sz="2400" spc="-1" strike="noStrike">
                <a:solidFill>
                  <a:srgbClr val="000000"/>
                </a:solidFill>
                <a:latin typeface="Arial"/>
              </a:endParaRPr>
            </a:p>
          </p:txBody>
        </p:sp>
        <p:sp>
          <p:nvSpPr>
            <p:cNvPr id="1979" name="Rectangle 32"/>
            <p:cNvSpPr/>
            <p:nvPr/>
          </p:nvSpPr>
          <p:spPr>
            <a:xfrm rot="17668800">
              <a:off x="2693520" y="5464080"/>
              <a:ext cx="1068120" cy="487080"/>
            </a:xfrm>
            <a:prstGeom prst="rect">
              <a:avLst/>
            </a:prstGeom>
            <a:noFill/>
            <a:ln w="0">
              <a:noFill/>
            </a:ln>
          </p:spPr>
          <p:style>
            <a:lnRef idx="0"/>
            <a:fillRef idx="0"/>
            <a:effectRef idx="0"/>
            <a:fontRef idx="minor"/>
          </p:style>
          <p:txBody>
            <a:bodyPr lIns="0" rIns="0" tIns="0" bIns="0" anchor="t">
              <a:spAutoFit/>
            </a:bodyPr>
            <a:p>
              <a:pPr>
                <a:lnSpc>
                  <a:spcPct val="100000"/>
                </a:lnSpc>
              </a:pPr>
              <a:r>
                <a:rPr b="0" lang="en-US" sz="3200" spc="-1" strike="noStrike">
                  <a:solidFill>
                    <a:srgbClr val="000000"/>
                  </a:solidFill>
                  <a:latin typeface="Arial"/>
                  <a:ea typeface="ＭＳ Ｐゴシック"/>
                </a:rPr>
                <a:t> </a:t>
              </a:r>
              <a:r>
                <a:rPr b="0" lang="en-US" sz="2400" spc="-1" strike="noStrike">
                  <a:solidFill>
                    <a:srgbClr val="000000"/>
                  </a:solidFill>
                  <a:latin typeface="Arial"/>
                  <a:ea typeface="ＭＳ Ｐゴシック"/>
                </a:rPr>
                <a:t>Pierre</a:t>
              </a:r>
              <a:endParaRPr b="0" lang="en-GB" sz="2400" spc="-1" strike="noStrike">
                <a:solidFill>
                  <a:srgbClr val="000000"/>
                </a:solidFill>
                <a:latin typeface="Arial"/>
              </a:endParaRPr>
            </a:p>
          </p:txBody>
        </p:sp>
        <p:sp>
          <p:nvSpPr>
            <p:cNvPr id="1980" name="Rectangle 33"/>
            <p:cNvSpPr/>
            <p:nvPr/>
          </p:nvSpPr>
          <p:spPr>
            <a:xfrm rot="17651400">
              <a:off x="3333600" y="5421240"/>
              <a:ext cx="974520" cy="487080"/>
            </a:xfrm>
            <a:prstGeom prst="rect">
              <a:avLst/>
            </a:prstGeom>
            <a:noFill/>
            <a:ln w="0">
              <a:noFill/>
            </a:ln>
          </p:spPr>
          <p:style>
            <a:lnRef idx="0"/>
            <a:fillRef idx="0"/>
            <a:effectRef idx="0"/>
            <a:fontRef idx="minor"/>
          </p:style>
          <p:txBody>
            <a:bodyPr lIns="0" rIns="0" tIns="0" bIns="0" anchor="t">
              <a:spAutoFit/>
            </a:bodyPr>
            <a:p>
              <a:pPr>
                <a:lnSpc>
                  <a:spcPct val="100000"/>
                </a:lnSpc>
              </a:pPr>
              <a:r>
                <a:rPr b="0" lang="en-US" sz="3200" spc="-1" strike="noStrike">
                  <a:solidFill>
                    <a:srgbClr val="000000"/>
                  </a:solidFill>
                  <a:latin typeface="Arial"/>
                  <a:ea typeface="ＭＳ Ｐゴシック"/>
                </a:rPr>
                <a:t> </a:t>
              </a:r>
              <a:r>
                <a:rPr b="0" lang="en-US" sz="2400" spc="-1" strike="noStrike">
                  <a:solidFill>
                    <a:srgbClr val="000000"/>
                  </a:solidFill>
                  <a:latin typeface="Arial"/>
                  <a:ea typeface="ＭＳ Ｐゴシック"/>
                </a:rPr>
                <a:t>Piero</a:t>
              </a:r>
              <a:endParaRPr b="0" lang="en-GB" sz="2400" spc="-1" strike="noStrike">
                <a:solidFill>
                  <a:srgbClr val="000000"/>
                </a:solidFill>
                <a:latin typeface="Arial"/>
              </a:endParaRPr>
            </a:p>
          </p:txBody>
        </p:sp>
        <p:sp>
          <p:nvSpPr>
            <p:cNvPr id="1981" name="Rectangle 34"/>
            <p:cNvSpPr/>
            <p:nvPr/>
          </p:nvSpPr>
          <p:spPr>
            <a:xfrm rot="17649600">
              <a:off x="3908160" y="5411880"/>
              <a:ext cx="956880" cy="487080"/>
            </a:xfrm>
            <a:prstGeom prst="rect">
              <a:avLst/>
            </a:prstGeom>
            <a:noFill/>
            <a:ln w="0">
              <a:noFill/>
            </a:ln>
          </p:spPr>
          <p:style>
            <a:lnRef idx="0"/>
            <a:fillRef idx="0"/>
            <a:effectRef idx="0"/>
            <a:fontRef idx="minor"/>
          </p:style>
          <p:txBody>
            <a:bodyPr lIns="0" rIns="0" tIns="0" bIns="0" anchor="t">
              <a:spAutoFit/>
            </a:bodyPr>
            <a:p>
              <a:pPr>
                <a:lnSpc>
                  <a:spcPct val="100000"/>
                </a:lnSpc>
              </a:pPr>
              <a:r>
                <a:rPr b="0" lang="en-US" sz="3200" spc="-1" strike="noStrike">
                  <a:solidFill>
                    <a:srgbClr val="000000"/>
                  </a:solidFill>
                  <a:latin typeface="Arial"/>
                  <a:ea typeface="ＭＳ Ｐゴシック"/>
                </a:rPr>
                <a:t> </a:t>
              </a:r>
              <a:r>
                <a:rPr b="0" lang="en-US" sz="2400" spc="-1" strike="noStrike">
                  <a:solidFill>
                    <a:srgbClr val="000000"/>
                  </a:solidFill>
                  <a:latin typeface="Arial"/>
                  <a:ea typeface="ＭＳ Ｐゴシック"/>
                </a:rPr>
                <a:t>Peter</a:t>
              </a:r>
              <a:endParaRPr b="0" lang="en-GB" sz="2400" spc="-1" strike="noStrike">
                <a:solidFill>
                  <a:srgbClr val="000000"/>
                </a:solidFill>
                <a:latin typeface="Arial"/>
              </a:endParaRPr>
            </a:p>
          </p:txBody>
        </p:sp>
      </p:grpSp>
      <p:sp>
        <p:nvSpPr>
          <p:cNvPr id="1982" name="TextBox 34"/>
          <p:cNvSpPr/>
          <p:nvPr/>
        </p:nvSpPr>
        <p:spPr>
          <a:xfrm>
            <a:off x="90360" y="64882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83" name="TextBox 1"/>
          <p:cNvSpPr/>
          <p:nvPr/>
        </p:nvSpPr>
        <p:spPr>
          <a:xfrm>
            <a:off x="1403640" y="1219320"/>
            <a:ext cx="6501240" cy="191844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What distance metric did k-means use?</a:t>
            </a:r>
            <a:endParaRPr b="0" lang="en-GB" sz="2400" spc="-1" strike="noStrike">
              <a:solidFill>
                <a:srgbClr val="000000"/>
              </a:solidFill>
              <a:latin typeface="Arial"/>
            </a:endParaRPr>
          </a:p>
          <a:p>
            <a:pPr>
              <a:lnSpc>
                <a:spcPct val="100000"/>
              </a:lnSpc>
            </a:pPr>
            <a:endParaRPr b="0" lang="en-GB" sz="2400" spc="-1" strike="noStrike">
              <a:solidFill>
                <a:srgbClr val="000000"/>
              </a:solidFill>
              <a:latin typeface="Arial"/>
            </a:endParaRPr>
          </a:p>
          <a:p>
            <a:pPr>
              <a:lnSpc>
                <a:spcPct val="100000"/>
              </a:lnSpc>
            </a:pPr>
            <a:r>
              <a:rPr b="0" lang="en-US" sz="2400" spc="-1" strike="noStrike">
                <a:solidFill>
                  <a:srgbClr val="000000"/>
                </a:solidFill>
                <a:latin typeface="Arial"/>
                <a:ea typeface="ＭＳ Ｐゴシック"/>
              </a:rPr>
              <a:t>What assumptions is it making about the data?</a:t>
            </a:r>
            <a:endParaRPr b="0" lang="en-GB" sz="2400" spc="-1" strike="noStrike">
              <a:solidFill>
                <a:srgbClr val="000000"/>
              </a:solidFill>
              <a:latin typeface="Arial"/>
            </a:endParaRPr>
          </a:p>
          <a:p>
            <a:pPr>
              <a:lnSpc>
                <a:spcPct val="100000"/>
              </a:lnSpc>
            </a:pPr>
            <a:endParaRPr b="0" lang="en-GB" sz="2400" spc="-1" strike="noStrike">
              <a:solidFill>
                <a:srgbClr val="000000"/>
              </a:solidFill>
              <a:latin typeface="Arial"/>
            </a:endParaRPr>
          </a:p>
          <a:p>
            <a:pPr>
              <a:lnSpc>
                <a:spcPct val="100000"/>
              </a:lnSpc>
            </a:pPr>
            <a:endParaRPr b="0" lang="en-GB"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84" name="PlaceHolder 1"/>
          <p:cNvSpPr>
            <a:spLocks noGrp="1"/>
          </p:cNvSpPr>
          <p:nvPr>
            <p:ph type="title"/>
          </p:nvPr>
        </p:nvSpPr>
        <p:spPr>
          <a:xfrm>
            <a:off x="428760" y="114480"/>
            <a:ext cx="7619760" cy="1561680"/>
          </a:xfrm>
          <a:prstGeom prst="rect">
            <a:avLst/>
          </a:prstGeom>
          <a:noFill/>
          <a:ln w="0">
            <a:noFill/>
          </a:ln>
        </p:spPr>
        <p:txBody>
          <a:bodyPr anchor="ctr">
            <a:normAutofit fontScale="82000"/>
          </a:bodyPr>
          <a:p>
            <a:pPr indent="0" algn="ctr">
              <a:lnSpc>
                <a:spcPct val="100000"/>
              </a:lnSpc>
              <a:buNone/>
            </a:pPr>
            <a:r>
              <a:rPr b="0" lang="en-US" sz="4400" spc="-1" strike="noStrike">
                <a:solidFill>
                  <a:srgbClr val="000000"/>
                </a:solidFill>
                <a:latin typeface="Calibri"/>
              </a:rPr>
              <a:t>Partition Algorithm 2: Using a Euclidean Distance Threshold to Define Clusters</a:t>
            </a:r>
            <a:endParaRPr b="0" lang="en-US" sz="4400" spc="-1" strike="noStrike">
              <a:solidFill>
                <a:srgbClr val="000000"/>
              </a:solidFill>
              <a:latin typeface="Calibri"/>
            </a:endParaRPr>
          </a:p>
        </p:txBody>
      </p:sp>
      <p:pic>
        <p:nvPicPr>
          <p:cNvPr id="1985" name="Picture 5" descr="5MQ6cT.jpeg"/>
          <p:cNvPicPr/>
          <p:nvPr/>
        </p:nvPicPr>
        <p:blipFill>
          <a:blip r:embed="rId1"/>
          <a:stretch/>
        </p:blipFill>
        <p:spPr>
          <a:xfrm>
            <a:off x="0" y="2057400"/>
            <a:ext cx="9143640" cy="4311360"/>
          </a:xfrm>
          <a:prstGeom prst="rect">
            <a:avLst/>
          </a:prstGeom>
          <a:ln w="0">
            <a:noFill/>
          </a:ln>
        </p:spPr>
      </p:pic>
    </p:spTree>
  </p:cSld>
  <mc:AlternateContent>
    <mc:Choice Requires="p14">
      <p:transition spd="slow" p14:dur="2000"/>
    </mc:Choice>
    <mc:Fallback>
      <p:transition spd="slow"/>
    </mc:Fallback>
  </mc:AlternateContent>
</p:sld>
</file>

<file path=ppt/slides/slide4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86" name="PlaceHolder 1"/>
          <p:cNvSpPr>
            <a:spLocks noGrp="1"/>
          </p:cNvSpPr>
          <p:nvPr>
            <p:ph type="title"/>
          </p:nvPr>
        </p:nvSpPr>
        <p:spPr>
          <a:xfrm>
            <a:off x="457200" y="274680"/>
            <a:ext cx="8229240" cy="1142640"/>
          </a:xfrm>
          <a:prstGeom prst="rect">
            <a:avLst/>
          </a:prstGeom>
          <a:noFill/>
          <a:ln w="0">
            <a:noFill/>
          </a:ln>
        </p:spPr>
        <p:txBody>
          <a:bodyPr anchor="ctr">
            <a:normAutofit fontScale="88000"/>
          </a:bodyPr>
          <a:p>
            <a:pPr indent="0" algn="ctr">
              <a:lnSpc>
                <a:spcPct val="100000"/>
              </a:lnSpc>
              <a:buNone/>
            </a:pPr>
            <a:r>
              <a:rPr b="0" lang="en-US" sz="4400" spc="-1" strike="noStrike">
                <a:solidFill>
                  <a:srgbClr val="000000"/>
                </a:solidFill>
                <a:latin typeface="Calibri"/>
              </a:rPr>
              <a:t>But should we use Euclidean Distance?</a:t>
            </a:r>
            <a:endParaRPr b="0" lang="en-US" sz="4400" spc="-1" strike="noStrike">
              <a:solidFill>
                <a:srgbClr val="000000"/>
              </a:solidFill>
              <a:latin typeface="Calibri"/>
            </a:endParaRPr>
          </a:p>
        </p:txBody>
      </p:sp>
      <p:pic>
        <p:nvPicPr>
          <p:cNvPr id="1987" name="Picture 5" descr="Or3F0o.jpeg"/>
          <p:cNvPicPr/>
          <p:nvPr/>
        </p:nvPicPr>
        <p:blipFill>
          <a:blip r:embed="rId1"/>
          <a:stretch/>
        </p:blipFill>
        <p:spPr>
          <a:xfrm>
            <a:off x="1981080" y="1247760"/>
            <a:ext cx="5298840" cy="6857640"/>
          </a:xfrm>
          <a:prstGeom prst="rect">
            <a:avLst/>
          </a:prstGeom>
          <a:ln w="0">
            <a:noFill/>
          </a:ln>
        </p:spPr>
      </p:pic>
      <p:sp>
        <p:nvSpPr>
          <p:cNvPr id="1988" name="TextBox 6"/>
          <p:cNvSpPr/>
          <p:nvPr/>
        </p:nvSpPr>
        <p:spPr>
          <a:xfrm>
            <a:off x="685800" y="1447920"/>
            <a:ext cx="8378640" cy="130932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2000" spc="-1" strike="noStrike">
                <a:solidFill>
                  <a:srgbClr val="000000"/>
                </a:solidFill>
                <a:latin typeface="Arial"/>
                <a:ea typeface="ＭＳ Ｐゴシック"/>
              </a:rPr>
              <a:t>Good if data is isotropic and spread evenly along all directions</a:t>
            </a:r>
            <a:endParaRPr b="0" lang="en-GB" sz="2000" spc="-1" strike="noStrike">
              <a:solidFill>
                <a:srgbClr val="000000"/>
              </a:solidFill>
              <a:latin typeface="Arial"/>
            </a:endParaRPr>
          </a:p>
          <a:p>
            <a:pPr>
              <a:lnSpc>
                <a:spcPct val="100000"/>
              </a:lnSpc>
            </a:pPr>
            <a:endParaRPr b="0" lang="en-GB" sz="2000" spc="-1" strike="noStrike">
              <a:solidFill>
                <a:srgbClr val="000000"/>
              </a:solidFill>
              <a:latin typeface="Arial"/>
            </a:endParaRPr>
          </a:p>
          <a:p>
            <a:pPr>
              <a:lnSpc>
                <a:spcPct val="100000"/>
              </a:lnSpc>
            </a:pPr>
            <a:r>
              <a:rPr b="0" lang="en-US" sz="2000" spc="-1" strike="noStrike">
                <a:solidFill>
                  <a:srgbClr val="000000"/>
                </a:solidFill>
                <a:latin typeface="Arial"/>
                <a:ea typeface="ＭＳ Ｐゴシック"/>
              </a:rPr>
              <a:t>Not invariant to linear transformations, or any transformation</a:t>
            </a:r>
            <a:endParaRPr b="0" lang="en-GB" sz="2000" spc="-1" strike="noStrike">
              <a:solidFill>
                <a:srgbClr val="000000"/>
              </a:solidFill>
              <a:latin typeface="Arial"/>
            </a:endParaRPr>
          </a:p>
          <a:p>
            <a:pPr>
              <a:lnSpc>
                <a:spcPct val="100000"/>
              </a:lnSpc>
            </a:pPr>
            <a:r>
              <a:rPr b="0" lang="en-US" sz="2000" spc="-1" strike="noStrike">
                <a:solidFill>
                  <a:srgbClr val="000000"/>
                </a:solidFill>
                <a:latin typeface="Arial"/>
                <a:ea typeface="ＭＳ Ｐゴシック"/>
              </a:rPr>
              <a:t>that distorts distance relationships</a:t>
            </a:r>
            <a:endParaRPr b="0" lang="en-GB" sz="20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89" name="PlaceHolder 1"/>
          <p:cNvSpPr>
            <a:spLocks noGrp="1"/>
          </p:cNvSpPr>
          <p:nvPr>
            <p:ph type="title"/>
          </p:nvPr>
        </p:nvSpPr>
        <p:spPr>
          <a:xfrm>
            <a:off x="457200" y="274680"/>
            <a:ext cx="8229240" cy="1142640"/>
          </a:xfrm>
          <a:prstGeom prst="rect">
            <a:avLst/>
          </a:prstGeom>
          <a:noFill/>
          <a:ln w="0">
            <a:noFill/>
          </a:ln>
        </p:spPr>
        <p:txBody>
          <a:bodyPr anchor="ctr">
            <a:noAutofit/>
          </a:bodyPr>
          <a:p>
            <a:pPr indent="0" algn="ctr">
              <a:lnSpc>
                <a:spcPct val="100000"/>
              </a:lnSpc>
              <a:buNone/>
            </a:pPr>
            <a:r>
              <a:rPr b="0" lang="en-US" sz="4400" spc="-1" strike="noStrike">
                <a:solidFill>
                  <a:srgbClr val="000000"/>
                </a:solidFill>
                <a:latin typeface="Calibri"/>
              </a:rPr>
              <a:t>Is normalization desirable?</a:t>
            </a:r>
            <a:endParaRPr b="0" lang="en-US" sz="4400" spc="-1" strike="noStrike">
              <a:solidFill>
                <a:srgbClr val="000000"/>
              </a:solidFill>
              <a:latin typeface="Calibri"/>
            </a:endParaRPr>
          </a:p>
        </p:txBody>
      </p:sp>
      <p:pic>
        <p:nvPicPr>
          <p:cNvPr id="1990" name="Picture 3" descr="fig-6-10.eps"/>
          <p:cNvPicPr/>
          <p:nvPr/>
        </p:nvPicPr>
        <p:blipFill>
          <a:blip r:embed="rId1"/>
          <a:stretch/>
        </p:blipFill>
        <p:spPr>
          <a:xfrm>
            <a:off x="914400" y="2514600"/>
            <a:ext cx="6848280" cy="2927160"/>
          </a:xfrm>
          <a:prstGeom prst="rect">
            <a:avLst/>
          </a:prstGeom>
          <a:ln w="0">
            <a:noFill/>
          </a:ln>
        </p:spPr>
      </p:pic>
    </p:spTree>
  </p:cSld>
  <mc:AlternateContent>
    <mc:Choice Requires="p14">
      <p:transition spd="slow" p14:dur="2000"/>
    </mc:Choice>
    <mc:Fallback>
      <p:transition spd="slow"/>
    </mc:Fallback>
  </mc:AlternateContent>
</p:sld>
</file>

<file path=ppt/slides/slide4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91" name="PlaceHolder 1"/>
          <p:cNvSpPr>
            <a:spLocks noGrp="1"/>
          </p:cNvSpPr>
          <p:nvPr>
            <p:ph type="title"/>
          </p:nvPr>
        </p:nvSpPr>
        <p:spPr>
          <a:xfrm>
            <a:off x="428760" y="114480"/>
            <a:ext cx="7619760" cy="723600"/>
          </a:xfrm>
          <a:prstGeom prst="rect">
            <a:avLst/>
          </a:prstGeom>
          <a:noFill/>
          <a:ln w="0">
            <a:noFill/>
          </a:ln>
        </p:spPr>
        <p:txBody>
          <a:bodyPr anchor="ctr">
            <a:noAutofit/>
          </a:bodyPr>
          <a:p>
            <a:pPr indent="0" algn="ctr">
              <a:lnSpc>
                <a:spcPct val="100000"/>
              </a:lnSpc>
              <a:buNone/>
            </a:pPr>
            <a:r>
              <a:rPr b="0" lang="en-US" sz="3200" spc="-1" strike="noStrike">
                <a:solidFill>
                  <a:srgbClr val="000000"/>
                </a:solidFill>
                <a:latin typeface="Calibri"/>
              </a:rPr>
              <a:t>Other distance/similarity measures</a:t>
            </a:r>
            <a:endParaRPr b="0" lang="en-US" sz="3200" spc="-1" strike="noStrike">
              <a:solidFill>
                <a:srgbClr val="000000"/>
              </a:solidFill>
              <a:latin typeface="Calibri"/>
            </a:endParaRPr>
          </a:p>
        </p:txBody>
      </p:sp>
      <p:graphicFrame>
        <p:nvGraphicFramePr>
          <p:cNvPr id="1992" name="Object 2"/>
          <p:cNvGraphicFramePr/>
          <p:nvPr/>
        </p:nvGraphicFramePr>
        <p:xfrm>
          <a:off x="1962000" y="2228760"/>
          <a:ext cx="3543120" cy="1028520"/>
        </p:xfrm>
        <a:graphic>
          <a:graphicData uri="http://schemas.openxmlformats.org/presentationml/2006/ole">
            <p:oleObj progId="Equation.3" r:id="rId1" spid="">
              <p:embed/>
              <p:pic>
                <p:nvPicPr>
                  <p:cNvPr id="1993" name="Object 2" descr=""/>
                  <p:cNvPicPr/>
                  <p:nvPr/>
                </p:nvPicPr>
                <p:blipFill>
                  <a:blip r:embed="rId2"/>
                  <a:stretch/>
                </p:blipFill>
                <p:spPr>
                  <a:xfrm>
                    <a:off x="1962000" y="2228760"/>
                    <a:ext cx="3543120" cy="1028520"/>
                  </a:xfrm>
                  <a:prstGeom prst="rect">
                    <a:avLst/>
                  </a:prstGeom>
                  <a:ln w="0">
                    <a:noFill/>
                  </a:ln>
                </p:spPr>
              </p:pic>
            </p:oleObj>
          </a:graphicData>
        </a:graphic>
      </p:graphicFrame>
      <p:graphicFrame>
        <p:nvGraphicFramePr>
          <p:cNvPr id="1994" name="Object 3"/>
          <p:cNvGraphicFramePr/>
          <p:nvPr/>
        </p:nvGraphicFramePr>
        <p:xfrm>
          <a:off x="1976400" y="4343400"/>
          <a:ext cx="2228400" cy="999720"/>
        </p:xfrm>
        <a:graphic>
          <a:graphicData uri="http://schemas.openxmlformats.org/presentationml/2006/ole">
            <p:oleObj progId="Equation.3" r:id="rId3" spid="">
              <p:embed/>
              <p:pic>
                <p:nvPicPr>
                  <p:cNvPr id="1995" name="Object 3" descr=""/>
                  <p:cNvPicPr/>
                  <p:nvPr/>
                </p:nvPicPr>
                <p:blipFill>
                  <a:blip r:embed="rId4"/>
                  <a:stretch/>
                </p:blipFill>
                <p:spPr>
                  <a:xfrm>
                    <a:off x="1976400" y="4343400"/>
                    <a:ext cx="2228400" cy="999720"/>
                  </a:xfrm>
                  <a:prstGeom prst="rect">
                    <a:avLst/>
                  </a:prstGeom>
                  <a:ln w="0">
                    <a:noFill/>
                  </a:ln>
                </p:spPr>
              </p:pic>
            </p:oleObj>
          </a:graphicData>
        </a:graphic>
      </p:graphicFrame>
      <p:sp>
        <p:nvSpPr>
          <p:cNvPr id="1996" name="TextBox 6"/>
          <p:cNvSpPr/>
          <p:nvPr/>
        </p:nvSpPr>
        <p:spPr>
          <a:xfrm>
            <a:off x="500040" y="1219320"/>
            <a:ext cx="8491320" cy="69948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2000" spc="-1" strike="noStrike">
                <a:solidFill>
                  <a:srgbClr val="000000"/>
                </a:solidFill>
                <a:latin typeface="Arial"/>
                <a:ea typeface="ＭＳ Ｐゴシック"/>
              </a:rPr>
              <a:t>Distance between two instances x and x’, where q &gt;= 1 is a selectable parameter and d is the number of attributes (called the Minkowski Metric)</a:t>
            </a:r>
            <a:endParaRPr b="0" lang="en-GB" sz="2000" spc="-1" strike="noStrike">
              <a:solidFill>
                <a:srgbClr val="000000"/>
              </a:solidFill>
              <a:latin typeface="Arial"/>
            </a:endParaRPr>
          </a:p>
        </p:txBody>
      </p:sp>
      <p:sp>
        <p:nvSpPr>
          <p:cNvPr id="1997" name="TextBox 7"/>
          <p:cNvSpPr/>
          <p:nvPr/>
        </p:nvSpPr>
        <p:spPr>
          <a:xfrm>
            <a:off x="599040" y="3405240"/>
            <a:ext cx="6819840" cy="69948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Cosine of the angle between two vectors (instances) gives </a:t>
            </a:r>
            <a:endParaRPr b="0" lang="en-GB" sz="2000" spc="-1" strike="noStrike">
              <a:solidFill>
                <a:srgbClr val="000000"/>
              </a:solidFill>
              <a:latin typeface="Arial"/>
            </a:endParaRPr>
          </a:p>
          <a:p>
            <a:pPr>
              <a:lnSpc>
                <a:spcPct val="100000"/>
              </a:lnSpc>
            </a:pPr>
            <a:r>
              <a:rPr b="0" lang="en-US" sz="2000" spc="-1" strike="noStrike">
                <a:solidFill>
                  <a:srgbClr val="000000"/>
                </a:solidFill>
                <a:latin typeface="Arial"/>
                <a:ea typeface="ＭＳ Ｐゴシック"/>
              </a:rPr>
              <a:t>a similarity function:</a:t>
            </a:r>
            <a:endParaRPr b="0" lang="en-GB" sz="20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98" name="PlaceHolder 1"/>
          <p:cNvSpPr>
            <a:spLocks noGrp="1"/>
          </p:cNvSpPr>
          <p:nvPr>
            <p:ph type="title"/>
          </p:nvPr>
        </p:nvSpPr>
        <p:spPr>
          <a:xfrm>
            <a:off x="428760" y="114480"/>
            <a:ext cx="7619760" cy="723600"/>
          </a:xfrm>
          <a:prstGeom prst="rect">
            <a:avLst/>
          </a:prstGeom>
          <a:noFill/>
          <a:ln w="0">
            <a:noFill/>
          </a:ln>
        </p:spPr>
        <p:txBody>
          <a:bodyPr anchor="ctr">
            <a:noAutofit/>
          </a:bodyPr>
          <a:p>
            <a:pPr indent="0" algn="ctr">
              <a:lnSpc>
                <a:spcPct val="100000"/>
              </a:lnSpc>
              <a:buNone/>
            </a:pPr>
            <a:r>
              <a:rPr b="0" lang="en-US" sz="3200" spc="-1" strike="noStrike">
                <a:solidFill>
                  <a:srgbClr val="000000"/>
                </a:solidFill>
                <a:latin typeface="Calibri"/>
              </a:rPr>
              <a:t>Other distance/similarity measures</a:t>
            </a:r>
            <a:endParaRPr b="0" lang="en-US" sz="3200" spc="-1" strike="noStrike">
              <a:solidFill>
                <a:srgbClr val="000000"/>
              </a:solidFill>
              <a:latin typeface="Calibri"/>
            </a:endParaRPr>
          </a:p>
        </p:txBody>
      </p:sp>
      <p:graphicFrame>
        <p:nvGraphicFramePr>
          <p:cNvPr id="1999" name="Object 2"/>
          <p:cNvGraphicFramePr/>
          <p:nvPr/>
        </p:nvGraphicFramePr>
        <p:xfrm>
          <a:off x="1976400" y="4343400"/>
          <a:ext cx="2228400" cy="999720"/>
        </p:xfrm>
        <a:graphic>
          <a:graphicData uri="http://schemas.openxmlformats.org/presentationml/2006/ole">
            <p:oleObj progId="Equation.3" r:id="rId1" spid="">
              <p:embed/>
              <p:pic>
                <p:nvPicPr>
                  <p:cNvPr id="2000" name="Object 2" descr=""/>
                  <p:cNvPicPr/>
                  <p:nvPr/>
                </p:nvPicPr>
                <p:blipFill>
                  <a:blip r:embed="rId2"/>
                  <a:stretch/>
                </p:blipFill>
                <p:spPr>
                  <a:xfrm>
                    <a:off x="1976400" y="4343400"/>
                    <a:ext cx="2228400" cy="999720"/>
                  </a:xfrm>
                  <a:prstGeom prst="rect">
                    <a:avLst/>
                  </a:prstGeom>
                  <a:ln w="0">
                    <a:noFill/>
                  </a:ln>
                </p:spPr>
              </p:pic>
            </p:oleObj>
          </a:graphicData>
        </a:graphic>
      </p:graphicFrame>
      <p:sp>
        <p:nvSpPr>
          <p:cNvPr id="2001" name="TextBox 6"/>
          <p:cNvSpPr/>
          <p:nvPr/>
        </p:nvSpPr>
        <p:spPr>
          <a:xfrm>
            <a:off x="500040" y="1219320"/>
            <a:ext cx="8491320" cy="69948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2000" spc="-1" strike="noStrike">
                <a:solidFill>
                  <a:srgbClr val="000000"/>
                </a:solidFill>
                <a:latin typeface="Arial"/>
                <a:ea typeface="ＭＳ Ｐゴシック"/>
              </a:rPr>
              <a:t>Distance between two instances x and x’, where q &gt;= 1 is a selectable parameter and d is the number of attributes (called the Minkowski Metric)</a:t>
            </a:r>
            <a:endParaRPr b="0" lang="en-GB" sz="2000" spc="-1" strike="noStrike">
              <a:solidFill>
                <a:srgbClr val="000000"/>
              </a:solidFill>
              <a:latin typeface="Arial"/>
            </a:endParaRPr>
          </a:p>
        </p:txBody>
      </p:sp>
      <p:sp>
        <p:nvSpPr>
          <p:cNvPr id="2002" name="TextBox 7"/>
          <p:cNvSpPr/>
          <p:nvPr/>
        </p:nvSpPr>
        <p:spPr>
          <a:xfrm>
            <a:off x="599040" y="3405240"/>
            <a:ext cx="6819840" cy="69948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Cosine of the angle between two vectors (instances) gives </a:t>
            </a:r>
            <a:endParaRPr b="0" lang="en-GB" sz="2000" spc="-1" strike="noStrike">
              <a:solidFill>
                <a:srgbClr val="000000"/>
              </a:solidFill>
              <a:latin typeface="Arial"/>
            </a:endParaRPr>
          </a:p>
          <a:p>
            <a:pPr>
              <a:lnSpc>
                <a:spcPct val="100000"/>
              </a:lnSpc>
            </a:pPr>
            <a:r>
              <a:rPr b="0" lang="en-US" sz="2000" spc="-1" strike="noStrike">
                <a:solidFill>
                  <a:srgbClr val="000000"/>
                </a:solidFill>
                <a:latin typeface="Arial"/>
                <a:ea typeface="ＭＳ Ｐゴシック"/>
              </a:rPr>
              <a:t>a similarity function:</a:t>
            </a:r>
            <a:endParaRPr b="0" lang="en-GB" sz="2000" spc="-1" strike="noStrike">
              <a:solidFill>
                <a:srgbClr val="000000"/>
              </a:solidFill>
              <a:latin typeface="Arial"/>
            </a:endParaRPr>
          </a:p>
        </p:txBody>
      </p:sp>
      <p:sp>
        <p:nvSpPr>
          <p:cNvPr id="2003" name="TextBox 8"/>
          <p:cNvSpPr/>
          <p:nvPr/>
        </p:nvSpPr>
        <p:spPr>
          <a:xfrm>
            <a:off x="5322960" y="2868480"/>
            <a:ext cx="3668400" cy="2284200"/>
          </a:xfrm>
          <a:prstGeom prst="rect">
            <a:avLst/>
          </a:prstGeom>
          <a:solidFill>
            <a:schemeClr val="accent1"/>
          </a:solidFill>
          <a:ln w="9525">
            <a:solidFill>
              <a:srgbClr val="ffd556"/>
            </a:solidFill>
            <a:miter/>
          </a:ln>
        </p:spPr>
        <p:style>
          <a:lnRef idx="0"/>
          <a:fillRef idx="0"/>
          <a:effectRef idx="0"/>
          <a:fontRef idx="minor"/>
        </p:style>
        <p:txBody>
          <a:bodyPr lIns="90000" rIns="90000" tIns="45000" bIns="45000" anchor="t">
            <a:spAutoFit/>
          </a:bodyPr>
          <a:p>
            <a:pPr>
              <a:lnSpc>
                <a:spcPct val="100000"/>
              </a:lnSpc>
            </a:pPr>
            <a:r>
              <a:rPr b="0" lang="en-US" sz="1800" spc="-1" strike="noStrike">
                <a:solidFill>
                  <a:srgbClr val="000000"/>
                </a:solidFill>
                <a:latin typeface="Arial"/>
                <a:ea typeface="ＭＳ Ｐゴシック"/>
              </a:rPr>
              <a:t>When features are binary</a:t>
            </a:r>
            <a:endParaRPr b="0" lang="en-GB" sz="1800" spc="-1" strike="noStrike">
              <a:solidFill>
                <a:srgbClr val="000000"/>
              </a:solidFill>
              <a:latin typeface="Arial"/>
            </a:endParaRPr>
          </a:p>
          <a:p>
            <a:pPr>
              <a:lnSpc>
                <a:spcPct val="100000"/>
              </a:lnSpc>
            </a:pPr>
            <a:r>
              <a:rPr b="0" lang="en-US" sz="1800" spc="-1" strike="noStrike">
                <a:solidFill>
                  <a:srgbClr val="000000"/>
                </a:solidFill>
                <a:latin typeface="Arial"/>
                <a:ea typeface="ＭＳ Ｐゴシック"/>
              </a:rPr>
              <a:t>this becomes the number of attributes shared by x and x’ divided by the geometric mean of the number of attributes in x and the number in x’.  A simplification of this is:</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p:txBody>
      </p:sp>
      <p:graphicFrame>
        <p:nvGraphicFramePr>
          <p:cNvPr id="2004" name="Object 3"/>
          <p:cNvGraphicFramePr/>
          <p:nvPr/>
        </p:nvGraphicFramePr>
        <p:xfrm>
          <a:off x="6477120" y="4573440"/>
          <a:ext cx="1325160" cy="603000"/>
        </p:xfrm>
        <a:graphic>
          <a:graphicData uri="http://schemas.openxmlformats.org/presentationml/2006/ole">
            <p:oleObj progId="Equation.3" r:id="rId3" spid="">
              <p:embed/>
              <p:pic>
                <p:nvPicPr>
                  <p:cNvPr id="2005" name="Object 3" descr=""/>
                  <p:cNvPicPr/>
                  <p:nvPr/>
                </p:nvPicPr>
                <p:blipFill>
                  <a:blip r:embed="rId4"/>
                  <a:stretch/>
                </p:blipFill>
                <p:spPr>
                  <a:xfrm>
                    <a:off x="6477120" y="4573440"/>
                    <a:ext cx="1325160" cy="603000"/>
                  </a:xfrm>
                  <a:prstGeom prst="rect">
                    <a:avLst/>
                  </a:prstGeom>
                  <a:ln w="0">
                    <a:noFill/>
                  </a:ln>
                </p:spPr>
              </p:pic>
            </p:oleObj>
          </a:graphicData>
        </a:graphic>
      </p:graphicFrame>
      <p:graphicFrame>
        <p:nvGraphicFramePr>
          <p:cNvPr id="2006" name="Object 4"/>
          <p:cNvGraphicFramePr/>
          <p:nvPr/>
        </p:nvGraphicFramePr>
        <p:xfrm>
          <a:off x="1962000" y="2228760"/>
          <a:ext cx="3543120" cy="1028520"/>
        </p:xfrm>
        <a:graphic>
          <a:graphicData uri="http://schemas.openxmlformats.org/presentationml/2006/ole">
            <p:oleObj progId="Equation.3" r:id="rId5" spid="">
              <p:embed/>
              <p:pic>
                <p:nvPicPr>
                  <p:cNvPr id="2007" name="Object 4" descr=""/>
                  <p:cNvPicPr/>
                  <p:nvPr/>
                </p:nvPicPr>
                <p:blipFill>
                  <a:blip r:embed="rId6"/>
                  <a:stretch/>
                </p:blipFill>
                <p:spPr>
                  <a:xfrm>
                    <a:off x="1962000" y="2228760"/>
                    <a:ext cx="3543120" cy="1028520"/>
                  </a:xfrm>
                  <a:prstGeom prst="rect">
                    <a:avLst/>
                  </a:prstGeom>
                  <a:ln w="0">
                    <a:noFill/>
                  </a:ln>
                </p:spPr>
              </p:pic>
            </p:oleObj>
          </a:graphicData>
        </a:graphic>
      </p:graphicFrame>
    </p:spTree>
  </p:cSld>
  <mc:AlternateContent>
    <mc:Choice Requires="p14">
      <p:transition spd="slow" p14:dur="2000"/>
    </mc:Choice>
    <mc:Fallback>
      <p:transition spd="slow"/>
    </mc:Fallback>
  </mc:AlternateContent>
</p:sld>
</file>

<file path=ppt/slides/slide4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08" name="PlaceHolder 1"/>
          <p:cNvSpPr>
            <a:spLocks noGrp="1"/>
          </p:cNvSpPr>
          <p:nvPr>
            <p:ph type="title"/>
          </p:nvPr>
        </p:nvSpPr>
        <p:spPr>
          <a:xfrm>
            <a:off x="457200" y="274680"/>
            <a:ext cx="8229240" cy="1142640"/>
          </a:xfrm>
          <a:prstGeom prst="rect">
            <a:avLst/>
          </a:prstGeom>
          <a:noFill/>
          <a:ln w="0">
            <a:noFill/>
          </a:ln>
        </p:spPr>
        <p:txBody>
          <a:bodyPr anchor="ctr">
            <a:noAutofit/>
          </a:bodyPr>
          <a:p>
            <a:pPr indent="0" algn="ctr">
              <a:lnSpc>
                <a:spcPct val="100000"/>
              </a:lnSpc>
              <a:buNone/>
            </a:pPr>
            <a:r>
              <a:rPr b="0" lang="en-US" sz="4400" spc="-1" strike="noStrike">
                <a:solidFill>
                  <a:srgbClr val="000000"/>
                </a:solidFill>
                <a:latin typeface="Calibri"/>
              </a:rPr>
              <a:t>What is a good clustering?</a:t>
            </a:r>
            <a:endParaRPr b="0" lang="en-US" sz="4400" spc="-1" strike="noStrike">
              <a:solidFill>
                <a:srgbClr val="000000"/>
              </a:solidFill>
              <a:latin typeface="Calibri"/>
            </a:endParaRPr>
          </a:p>
        </p:txBody>
      </p:sp>
      <p:pic>
        <p:nvPicPr>
          <p:cNvPr id="2009" name="Picture 4" descr="clustering-criteria-examples.ps"/>
          <p:cNvPicPr/>
          <p:nvPr/>
        </p:nvPicPr>
        <p:blipFill>
          <a:blip r:embed="rId1"/>
          <a:stretch/>
        </p:blipFill>
        <p:spPr>
          <a:xfrm>
            <a:off x="1216080" y="2076480"/>
            <a:ext cx="6832080" cy="2298240"/>
          </a:xfrm>
          <a:prstGeom prst="rect">
            <a:avLst/>
          </a:prstGeom>
          <a:ln w="0">
            <a:noFill/>
          </a:ln>
        </p:spPr>
      </p:pic>
    </p:spTree>
  </p:cSld>
  <mc:AlternateContent>
    <mc:Choice Requires="p14">
      <p:transition spd="slow" p14:dur="2000"/>
    </mc:Choice>
    <mc:Fallback>
      <p:transition spd="slow"/>
    </mc:Fallback>
  </mc:AlternateContent>
</p:sld>
</file>

<file path=ppt/slides/slide4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10" name="PlaceHolder 1"/>
          <p:cNvSpPr>
            <a:spLocks noGrp="1"/>
          </p:cNvSpPr>
          <p:nvPr>
            <p:ph type="title"/>
          </p:nvPr>
        </p:nvSpPr>
        <p:spPr>
          <a:xfrm>
            <a:off x="457200" y="274680"/>
            <a:ext cx="8229240" cy="1142640"/>
          </a:xfrm>
          <a:prstGeom prst="rect">
            <a:avLst/>
          </a:prstGeom>
          <a:noFill/>
          <a:ln w="0">
            <a:noFill/>
          </a:ln>
        </p:spPr>
        <p:txBody>
          <a:bodyPr anchor="ctr">
            <a:normAutofit fontScale="80000"/>
          </a:bodyPr>
          <a:p>
            <a:pPr indent="0" algn="ctr">
              <a:lnSpc>
                <a:spcPct val="100000"/>
              </a:lnSpc>
              <a:buNone/>
            </a:pPr>
            <a:r>
              <a:rPr b="0" lang="en-US" sz="4400" spc="-1" strike="noStrike">
                <a:solidFill>
                  <a:srgbClr val="000000"/>
                </a:solidFill>
                <a:latin typeface="Calibri"/>
              </a:rPr>
              <a:t>Clustering Criteria:</a:t>
            </a:r>
            <a:br>
              <a:rPr sz="4400"/>
            </a:br>
            <a:r>
              <a:rPr b="0" lang="en-US" sz="4400" spc="-1" strike="noStrike">
                <a:solidFill>
                  <a:srgbClr val="000000"/>
                </a:solidFill>
                <a:latin typeface="Calibri"/>
              </a:rPr>
              <a:t>Sum of Squared Error</a:t>
            </a:r>
            <a:endParaRPr b="0" lang="en-US" sz="4400" spc="-1" strike="noStrike">
              <a:solidFill>
                <a:srgbClr val="000000"/>
              </a:solidFill>
              <a:latin typeface="Calibri"/>
            </a:endParaRPr>
          </a:p>
        </p:txBody>
      </p:sp>
      <p:pic>
        <p:nvPicPr>
          <p:cNvPr id="2011" name="Picture 3" descr="fig-6-11.eps"/>
          <p:cNvPicPr/>
          <p:nvPr/>
        </p:nvPicPr>
        <p:blipFill>
          <a:blip r:embed="rId1"/>
          <a:stretch/>
        </p:blipFill>
        <p:spPr>
          <a:xfrm>
            <a:off x="2171880" y="2184480"/>
            <a:ext cx="4317480" cy="3733560"/>
          </a:xfrm>
          <a:prstGeom prst="rect">
            <a:avLst/>
          </a:prstGeom>
          <a:ln w="0">
            <a:noFill/>
          </a:ln>
        </p:spPr>
      </p:pic>
    </p:spTree>
  </p:cSld>
  <mc:AlternateContent>
    <mc:Choice Requires="p14">
      <p:transition spd="slow" p14:dur="2000"/>
    </mc:Choice>
    <mc:Fallback>
      <p:transition spd="slow"/>
    </mc:Fallback>
  </mc:AlternateContent>
</p:sld>
</file>

<file path=ppt/slides/slide5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12" name="PlaceHolder 1"/>
          <p:cNvSpPr>
            <a:spLocks noGrp="1"/>
          </p:cNvSpPr>
          <p:nvPr>
            <p:ph type="title"/>
          </p:nvPr>
        </p:nvSpPr>
        <p:spPr>
          <a:xfrm>
            <a:off x="457200" y="274680"/>
            <a:ext cx="8229240" cy="1142640"/>
          </a:xfrm>
          <a:prstGeom prst="rect">
            <a:avLst/>
          </a:prstGeom>
          <a:noFill/>
          <a:ln w="0">
            <a:noFill/>
          </a:ln>
        </p:spPr>
        <p:txBody>
          <a:bodyPr anchor="ctr">
            <a:normAutofit fontScale="80000"/>
          </a:bodyPr>
          <a:p>
            <a:pPr indent="0" algn="ctr">
              <a:lnSpc>
                <a:spcPct val="100000"/>
              </a:lnSpc>
              <a:buNone/>
            </a:pPr>
            <a:r>
              <a:rPr b="0" lang="en-US" sz="4400" spc="-1" strike="noStrike">
                <a:solidFill>
                  <a:srgbClr val="000000"/>
                </a:solidFill>
                <a:latin typeface="Calibri"/>
              </a:rPr>
              <a:t>A Dataset for which SSE is not a good criterion.</a:t>
            </a:r>
            <a:endParaRPr b="0" lang="en-US" sz="4400" spc="-1" strike="noStrike">
              <a:solidFill>
                <a:srgbClr val="000000"/>
              </a:solidFill>
              <a:latin typeface="Calibri"/>
            </a:endParaRPr>
          </a:p>
        </p:txBody>
      </p:sp>
      <p:pic>
        <p:nvPicPr>
          <p:cNvPr id="2013" name="Picture 3" descr="fig-6-12.eps"/>
          <p:cNvPicPr/>
          <p:nvPr/>
        </p:nvPicPr>
        <p:blipFill>
          <a:blip r:embed="rId1"/>
          <a:stretch/>
        </p:blipFill>
        <p:spPr>
          <a:xfrm>
            <a:off x="2965320" y="1714680"/>
            <a:ext cx="4203360" cy="3606480"/>
          </a:xfrm>
          <a:prstGeom prst="rect">
            <a:avLst/>
          </a:prstGeom>
          <a:ln w="0">
            <a:noFill/>
          </a:ln>
        </p:spPr>
      </p:pic>
    </p:spTree>
  </p:cSld>
  <mc:AlternateContent>
    <mc:Choice Requires="p14">
      <p:transition spd="slow" p14:dur="2000"/>
    </mc:Choice>
    <mc:Fallback>
      <p:transition spd="slow"/>
    </mc:Fallback>
  </mc:AlternateContent>
</p:sld>
</file>

<file path=ppt/slides/slide5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14" name="PlaceHolder 1"/>
          <p:cNvSpPr>
            <a:spLocks noGrp="1"/>
          </p:cNvSpPr>
          <p:nvPr>
            <p:ph type="title"/>
          </p:nvPr>
        </p:nvSpPr>
        <p:spPr>
          <a:xfrm>
            <a:off x="457200" y="274680"/>
            <a:ext cx="8229240" cy="1142640"/>
          </a:xfrm>
          <a:prstGeom prst="rect">
            <a:avLst/>
          </a:prstGeom>
          <a:noFill/>
          <a:ln w="0">
            <a:noFill/>
          </a:ln>
        </p:spPr>
        <p:txBody>
          <a:bodyPr anchor="ctr">
            <a:normAutofit fontScale="80000"/>
          </a:bodyPr>
          <a:p>
            <a:pPr indent="0" algn="ctr">
              <a:lnSpc>
                <a:spcPct val="100000"/>
              </a:lnSpc>
              <a:buNone/>
            </a:pPr>
            <a:r>
              <a:rPr b="0" lang="en-US" sz="4400" spc="-1" strike="noStrike">
                <a:solidFill>
                  <a:srgbClr val="000000"/>
                </a:solidFill>
                <a:latin typeface="Calibri"/>
              </a:rPr>
              <a:t>How does cluster size impact performance?</a:t>
            </a:r>
            <a:endParaRPr b="0" lang="en-US" sz="4400" spc="-1" strike="noStrike">
              <a:solidFill>
                <a:srgbClr val="000000"/>
              </a:solidFill>
              <a:latin typeface="Calibri"/>
            </a:endParaRPr>
          </a:p>
        </p:txBody>
      </p:sp>
      <p:pic>
        <p:nvPicPr>
          <p:cNvPr id="2015" name="Picture 3" descr="fig-6-13.eps"/>
          <p:cNvPicPr/>
          <p:nvPr/>
        </p:nvPicPr>
        <p:blipFill>
          <a:blip r:embed="rId1"/>
          <a:stretch/>
        </p:blipFill>
        <p:spPr>
          <a:xfrm>
            <a:off x="2692440" y="1822320"/>
            <a:ext cx="2615760" cy="4127040"/>
          </a:xfrm>
          <a:prstGeom prst="rect">
            <a:avLst/>
          </a:prstGeom>
          <a:ln w="0">
            <a:noFill/>
          </a:ln>
        </p:spPr>
      </p:pic>
    </p:spTree>
  </p:cSld>
  <mc:AlternateContent>
    <mc:Choice Requires="p14">
      <p:transition spd="slow" p14:dur="2000"/>
    </mc:Choice>
    <mc:Fallback>
      <p:transition spd="slow"/>
    </mc:Fallback>
  </mc:AlternateContent>
</p:sld>
</file>

<file path=ppt/slides/slide5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16" name="PlaceHolder 1"/>
          <p:cNvSpPr>
            <a:spLocks noGrp="1"/>
          </p:cNvSpPr>
          <p:nvPr>
            <p:ph type="title"/>
          </p:nvPr>
        </p:nvSpPr>
        <p:spPr>
          <a:xfrm>
            <a:off x="457200" y="274680"/>
            <a:ext cx="8229240" cy="1142640"/>
          </a:xfrm>
          <a:prstGeom prst="rect">
            <a:avLst/>
          </a:prstGeom>
          <a:noFill/>
          <a:ln w="0">
            <a:noFill/>
          </a:ln>
        </p:spPr>
        <p:txBody>
          <a:bodyPr anchor="ctr">
            <a:noAutofit/>
          </a:bodyPr>
          <a:p>
            <a:pPr indent="0" algn="ctr">
              <a:lnSpc>
                <a:spcPct val="100000"/>
              </a:lnSpc>
              <a:buNone/>
            </a:pPr>
            <a:r>
              <a:rPr b="0" lang="en-US" sz="4400" spc="-1" strike="noStrike">
                <a:solidFill>
                  <a:srgbClr val="000000"/>
                </a:solidFill>
                <a:latin typeface="Calibri"/>
              </a:rPr>
              <a:t>Scattering Criteria – on board</a:t>
            </a:r>
            <a:endParaRPr b="0" lang="en-US" sz="4400" spc="-1" strike="noStrike">
              <a:solidFill>
                <a:srgbClr val="000000"/>
              </a:solidFill>
              <a:latin typeface="Calibri"/>
            </a:endParaRPr>
          </a:p>
        </p:txBody>
      </p:sp>
      <p:sp>
        <p:nvSpPr>
          <p:cNvPr id="2017" name="PlaceHolder 2"/>
          <p:cNvSpPr>
            <a:spLocks noGrp="1"/>
          </p:cNvSpPr>
          <p:nvPr>
            <p:ph/>
          </p:nvPr>
        </p:nvSpPr>
        <p:spPr>
          <a:xfrm>
            <a:off x="457200" y="1600200"/>
            <a:ext cx="8229240" cy="4525560"/>
          </a:xfrm>
          <a:prstGeom prst="rect">
            <a:avLst/>
          </a:prstGeom>
          <a:noFill/>
          <a:ln w="0">
            <a:noFill/>
          </a:ln>
        </p:spPr>
        <p:txBody>
          <a:bodyPr anchor="t">
            <a:noAutofit/>
          </a:bodyPr>
          <a:p>
            <a:pPr indent="0">
              <a:spcBef>
                <a:spcPts val="1417"/>
              </a:spcBef>
              <a:buNone/>
            </a:pPr>
            <a:endParaRPr b="0" lang="en-US" sz="3200" spc="-1" strike="noStrike">
              <a:solidFill>
                <a:srgbClr val="000000"/>
              </a:solidFill>
              <a:latin typeface="Calibri"/>
            </a:endParaRPr>
          </a:p>
        </p:txBody>
      </p:sp>
    </p:spTree>
  </p:cSld>
  <mc:AlternateContent>
    <mc:Choice Requires="p14">
      <p:transition spd="slow" p14:dur="2000"/>
    </mc:Choice>
    <mc:Fallback>
      <p:transition spd="slow"/>
    </mc:Fallback>
  </mc:AlternateContent>
</p:sld>
</file>

<file path=ppt/slides/slide5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18" name="PlaceHolder 1"/>
          <p:cNvSpPr>
            <a:spLocks noGrp="1"/>
          </p:cNvSpPr>
          <p:nvPr>
            <p:ph type="title"/>
          </p:nvPr>
        </p:nvSpPr>
        <p:spPr>
          <a:xfrm>
            <a:off x="457200" y="274680"/>
            <a:ext cx="8229240" cy="1142640"/>
          </a:xfrm>
          <a:prstGeom prst="rect">
            <a:avLst/>
          </a:prstGeom>
          <a:noFill/>
          <a:ln w="0">
            <a:noFill/>
          </a:ln>
        </p:spPr>
        <p:txBody>
          <a:bodyPr anchor="ctr">
            <a:normAutofit fontScale="83000"/>
          </a:bodyPr>
          <a:p>
            <a:pPr indent="0" algn="ctr">
              <a:lnSpc>
                <a:spcPct val="100000"/>
              </a:lnSpc>
              <a:buNone/>
            </a:pPr>
            <a:r>
              <a:rPr b="0" lang="en-US" sz="4400" spc="-1" strike="noStrike">
                <a:solidFill>
                  <a:srgbClr val="000000"/>
                </a:solidFill>
                <a:latin typeface="Calibri"/>
              </a:rPr>
              <a:t>To apply partitional clustering we need to:</a:t>
            </a:r>
            <a:endParaRPr b="0" lang="en-US" sz="4400" spc="-1" strike="noStrike">
              <a:solidFill>
                <a:srgbClr val="000000"/>
              </a:solidFill>
              <a:latin typeface="Calibri"/>
            </a:endParaRPr>
          </a:p>
        </p:txBody>
      </p:sp>
      <p:sp>
        <p:nvSpPr>
          <p:cNvPr id="2019" name="Rectangle 3"/>
          <p:cNvSpPr/>
          <p:nvPr/>
        </p:nvSpPr>
        <p:spPr>
          <a:xfrm>
            <a:off x="428760" y="1600200"/>
            <a:ext cx="7772040" cy="4114440"/>
          </a:xfrm>
          <a:prstGeom prst="rect">
            <a:avLst/>
          </a:prstGeom>
          <a:noFill/>
          <a:ln w="0">
            <a:noFill/>
          </a:ln>
        </p:spPr>
        <p:style>
          <a:lnRef idx="0"/>
          <a:fillRef idx="0"/>
          <a:effectRef idx="0"/>
          <a:fontRef idx="minor"/>
        </p:style>
        <p:txBody>
          <a:bodyPr lIns="90000" rIns="90000" tIns="46800" bIns="46800" anchor="t">
            <a:noAutofit/>
          </a:bodyPr>
          <a:p>
            <a:pPr marL="343080" indent="-343080">
              <a:lnSpc>
                <a:spcPct val="80000"/>
              </a:lnSpc>
              <a:spcBef>
                <a:spcPts val="1049"/>
              </a:spcBef>
              <a:spcAft>
                <a:spcPts val="349"/>
              </a:spcAft>
              <a:tabLst>
                <a:tab algn="l" pos="0"/>
              </a:tabLst>
            </a:pPr>
            <a:endParaRPr b="0" lang="en-GB" sz="2800" spc="-1" strike="noStrike">
              <a:solidFill>
                <a:srgbClr val="000000"/>
              </a:solidFill>
              <a:latin typeface="Arial"/>
            </a:endParaRPr>
          </a:p>
          <a:p>
            <a:pPr marL="343080" indent="-343080">
              <a:lnSpc>
                <a:spcPct val="80000"/>
              </a:lnSpc>
              <a:spcBef>
                <a:spcPts val="1049"/>
              </a:spcBef>
              <a:spcAft>
                <a:spcPts val="349"/>
              </a:spcAft>
              <a:buClr>
                <a:srgbClr val="000000"/>
              </a:buClr>
              <a:buSzPct val="75000"/>
              <a:buFont typeface="Wingdings" charset="2"/>
              <a:buChar char=""/>
              <a:tabLst>
                <a:tab algn="l" pos="0"/>
              </a:tabLst>
            </a:pPr>
            <a:r>
              <a:rPr b="0" lang="en-US" sz="2800" spc="-1" strike="noStrike">
                <a:solidFill>
                  <a:srgbClr val="000000"/>
                </a:solidFill>
                <a:latin typeface="Arial"/>
                <a:ea typeface="ＭＳ Ｐゴシック"/>
              </a:rPr>
              <a:t>Select features to characterize the data</a:t>
            </a:r>
            <a:endParaRPr b="0" lang="en-GB" sz="2800" spc="-1" strike="noStrike">
              <a:solidFill>
                <a:srgbClr val="000000"/>
              </a:solidFill>
              <a:latin typeface="Arial"/>
            </a:endParaRPr>
          </a:p>
          <a:p>
            <a:pPr>
              <a:lnSpc>
                <a:spcPct val="80000"/>
              </a:lnSpc>
              <a:spcBef>
                <a:spcPts val="1049"/>
              </a:spcBef>
              <a:spcAft>
                <a:spcPts val="349"/>
              </a:spcAft>
              <a:tabLst>
                <a:tab algn="l" pos="0"/>
              </a:tabLst>
            </a:pPr>
            <a:endParaRPr b="0" lang="en-GB" sz="2800" spc="-1" strike="noStrike">
              <a:solidFill>
                <a:srgbClr val="000000"/>
              </a:solidFill>
              <a:latin typeface="Arial"/>
            </a:endParaRPr>
          </a:p>
          <a:p>
            <a:pPr marL="343080" indent="-343080">
              <a:lnSpc>
                <a:spcPct val="80000"/>
              </a:lnSpc>
              <a:spcBef>
                <a:spcPts val="1049"/>
              </a:spcBef>
              <a:spcAft>
                <a:spcPts val="349"/>
              </a:spcAft>
              <a:buClr>
                <a:srgbClr val="000000"/>
              </a:buClr>
              <a:buSzPct val="75000"/>
              <a:buFont typeface="Wingdings" charset="2"/>
              <a:buChar char=""/>
              <a:tabLst>
                <a:tab algn="l" pos="0"/>
              </a:tabLst>
            </a:pPr>
            <a:r>
              <a:rPr b="0" lang="en-US" sz="2800" spc="-1" strike="noStrike">
                <a:solidFill>
                  <a:srgbClr val="000000"/>
                </a:solidFill>
                <a:latin typeface="Arial"/>
                <a:ea typeface="ＭＳ Ｐゴシック"/>
              </a:rPr>
              <a:t>Collect representative data</a:t>
            </a:r>
            <a:endParaRPr b="0" lang="en-GB" sz="2800" spc="-1" strike="noStrike">
              <a:solidFill>
                <a:srgbClr val="000000"/>
              </a:solidFill>
              <a:latin typeface="Arial"/>
            </a:endParaRPr>
          </a:p>
          <a:p>
            <a:pPr>
              <a:lnSpc>
                <a:spcPct val="80000"/>
              </a:lnSpc>
              <a:spcBef>
                <a:spcPts val="1049"/>
              </a:spcBef>
              <a:spcAft>
                <a:spcPts val="349"/>
              </a:spcAft>
              <a:tabLst>
                <a:tab algn="l" pos="0"/>
              </a:tabLst>
            </a:pPr>
            <a:endParaRPr b="0" lang="en-GB" sz="2800" spc="-1" strike="noStrike">
              <a:solidFill>
                <a:srgbClr val="000000"/>
              </a:solidFill>
              <a:latin typeface="Arial"/>
            </a:endParaRPr>
          </a:p>
          <a:p>
            <a:pPr marL="343080" indent="-343080">
              <a:lnSpc>
                <a:spcPct val="80000"/>
              </a:lnSpc>
              <a:spcBef>
                <a:spcPts val="1049"/>
              </a:spcBef>
              <a:spcAft>
                <a:spcPts val="349"/>
              </a:spcAft>
              <a:buClr>
                <a:srgbClr val="000000"/>
              </a:buClr>
              <a:buSzPct val="75000"/>
              <a:buFont typeface="Wingdings" charset="2"/>
              <a:buChar char=""/>
              <a:tabLst>
                <a:tab algn="l" pos="0"/>
              </a:tabLst>
            </a:pPr>
            <a:r>
              <a:rPr b="0" lang="en-US" sz="2800" spc="-1" strike="noStrike">
                <a:solidFill>
                  <a:srgbClr val="000000"/>
                </a:solidFill>
                <a:latin typeface="Arial"/>
                <a:ea typeface="ＭＳ Ｐゴシック"/>
              </a:rPr>
              <a:t>Choose a clustering algorithm</a:t>
            </a:r>
            <a:endParaRPr b="0" lang="en-GB" sz="2800" spc="-1" strike="noStrike">
              <a:solidFill>
                <a:srgbClr val="000000"/>
              </a:solidFill>
              <a:latin typeface="Arial"/>
            </a:endParaRPr>
          </a:p>
          <a:p>
            <a:pPr>
              <a:lnSpc>
                <a:spcPct val="80000"/>
              </a:lnSpc>
              <a:spcBef>
                <a:spcPts val="1049"/>
              </a:spcBef>
              <a:spcAft>
                <a:spcPts val="349"/>
              </a:spcAft>
              <a:tabLst>
                <a:tab algn="l" pos="0"/>
              </a:tabLst>
            </a:pPr>
            <a:endParaRPr b="0" lang="en-GB" sz="2800" spc="-1" strike="noStrike">
              <a:solidFill>
                <a:srgbClr val="000000"/>
              </a:solidFill>
              <a:latin typeface="Arial"/>
            </a:endParaRPr>
          </a:p>
          <a:p>
            <a:pPr marL="343080" indent="-343080">
              <a:lnSpc>
                <a:spcPct val="80000"/>
              </a:lnSpc>
              <a:spcBef>
                <a:spcPts val="1049"/>
              </a:spcBef>
              <a:spcAft>
                <a:spcPts val="349"/>
              </a:spcAft>
              <a:buClr>
                <a:srgbClr val="000000"/>
              </a:buClr>
              <a:buSzPct val="75000"/>
              <a:buFont typeface="Wingdings" charset="2"/>
              <a:buChar char=""/>
              <a:tabLst>
                <a:tab algn="l" pos="0"/>
              </a:tabLst>
            </a:pPr>
            <a:r>
              <a:rPr b="0" lang="en-US" sz="2800" spc="-1" strike="noStrike">
                <a:solidFill>
                  <a:srgbClr val="000000"/>
                </a:solidFill>
                <a:latin typeface="Arial"/>
                <a:ea typeface="ＭＳ Ｐゴシック"/>
              </a:rPr>
              <a:t>Specify the number of clusters</a:t>
            </a:r>
            <a:endParaRPr b="0" lang="en-GB" sz="2800" spc="-1" strike="noStrike">
              <a:solidFill>
                <a:srgbClr val="000000"/>
              </a:solidFill>
              <a:latin typeface="Arial"/>
            </a:endParaRPr>
          </a:p>
          <a:p>
            <a:pPr>
              <a:lnSpc>
                <a:spcPct val="80000"/>
              </a:lnSpc>
              <a:spcBef>
                <a:spcPts val="1049"/>
              </a:spcBef>
              <a:spcAft>
                <a:spcPts val="349"/>
              </a:spcAft>
              <a:tabLst>
                <a:tab algn="l" pos="0"/>
              </a:tabLst>
            </a:pPr>
            <a:endParaRPr b="0" lang="en-GB" sz="20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20" name="PlaceHolder 1"/>
          <p:cNvSpPr>
            <a:spLocks noGrp="1"/>
          </p:cNvSpPr>
          <p:nvPr>
            <p:ph type="title"/>
          </p:nvPr>
        </p:nvSpPr>
        <p:spPr>
          <a:xfrm>
            <a:off x="457200" y="274680"/>
            <a:ext cx="8229240" cy="1142640"/>
          </a:xfrm>
          <a:prstGeom prst="rect">
            <a:avLst/>
          </a:prstGeom>
          <a:noFill/>
          <a:ln w="0">
            <a:noFill/>
          </a:ln>
        </p:spPr>
        <p:txBody>
          <a:bodyPr anchor="ctr">
            <a:noAutofit/>
          </a:bodyPr>
          <a:p>
            <a:pPr indent="0" algn="ctr">
              <a:lnSpc>
                <a:spcPct val="100000"/>
              </a:lnSpc>
              <a:buNone/>
            </a:pPr>
            <a:r>
              <a:rPr b="0" lang="en-US" sz="4400" spc="-1" strike="noStrike">
                <a:solidFill>
                  <a:srgbClr val="000000"/>
                </a:solidFill>
                <a:latin typeface="Calibri"/>
              </a:rPr>
              <a:t>Um, what about k?</a:t>
            </a:r>
            <a:endParaRPr b="0" lang="en-US" sz="4400" spc="-1" strike="noStrike">
              <a:solidFill>
                <a:srgbClr val="000000"/>
              </a:solidFill>
              <a:latin typeface="Calibri"/>
            </a:endParaRPr>
          </a:p>
        </p:txBody>
      </p:sp>
      <p:sp>
        <p:nvSpPr>
          <p:cNvPr id="2021" name="PlaceHolder 2"/>
          <p:cNvSpPr>
            <a:spLocks noGrp="1"/>
          </p:cNvSpPr>
          <p:nvPr>
            <p:ph/>
          </p:nvPr>
        </p:nvSpPr>
        <p:spPr>
          <a:xfrm>
            <a:off x="457200" y="1600200"/>
            <a:ext cx="8229240" cy="4525560"/>
          </a:xfrm>
          <a:prstGeom prst="rect">
            <a:avLst/>
          </a:prstGeom>
          <a:noFill/>
          <a:ln w="0">
            <a:noFill/>
          </a:ln>
        </p:spPr>
        <p:txBody>
          <a:bodyPr anchor="t">
            <a:normAutofit/>
          </a:bodyPr>
          <a:p>
            <a:pPr marL="343080" indent="-343080">
              <a:lnSpc>
                <a:spcPct val="100000"/>
              </a:lnSpc>
              <a:spcBef>
                <a:spcPts val="641"/>
              </a:spcBef>
              <a:buClr>
                <a:srgbClr val="000000"/>
              </a:buClr>
              <a:buFont typeface="Arial"/>
              <a:buChar char="•"/>
            </a:pPr>
            <a:r>
              <a:rPr b="0" lang="en-US" sz="3200" spc="-1" strike="noStrike">
                <a:solidFill>
                  <a:srgbClr val="000000"/>
                </a:solidFill>
                <a:latin typeface="Calibri"/>
              </a:rPr>
              <a:t>Idea 1: Use our new trick of cross validation to select k </a:t>
            </a:r>
            <a:endParaRPr b="0" lang="en-US" sz="3200" spc="-1" strike="noStrike">
              <a:solidFill>
                <a:srgbClr val="000000"/>
              </a:solidFill>
              <a:latin typeface="Calibri"/>
            </a:endParaRPr>
          </a:p>
          <a:p>
            <a:pPr lvl="1" marL="743040" indent="-285840">
              <a:lnSpc>
                <a:spcPct val="100000"/>
              </a:lnSpc>
              <a:spcBef>
                <a:spcPts val="561"/>
              </a:spcBef>
              <a:buClr>
                <a:srgbClr val="000000"/>
              </a:buClr>
              <a:buFont typeface="Arial"/>
              <a:buChar char="–"/>
            </a:pPr>
            <a:r>
              <a:rPr b="0" lang="en-US" sz="2800" spc="-1" strike="noStrike">
                <a:solidFill>
                  <a:srgbClr val="000000"/>
                </a:solidFill>
                <a:latin typeface="Calibri"/>
              </a:rPr>
              <a:t>What should we optimize? SSE?  Trace?</a:t>
            </a:r>
            <a:endParaRPr b="0" lang="en-US" sz="2800" spc="-1" strike="noStrike">
              <a:solidFill>
                <a:srgbClr val="000000"/>
              </a:solidFill>
              <a:latin typeface="Calibri"/>
            </a:endParaRPr>
          </a:p>
          <a:p>
            <a:pPr lvl="1" marL="743040" indent="-285840">
              <a:lnSpc>
                <a:spcPct val="100000"/>
              </a:lnSpc>
              <a:spcBef>
                <a:spcPts val="561"/>
              </a:spcBef>
              <a:buClr>
                <a:srgbClr val="000000"/>
              </a:buClr>
              <a:buFont typeface="Arial"/>
              <a:buChar char="–"/>
            </a:pPr>
            <a:r>
              <a:rPr b="0" lang="en-US" sz="2800" spc="-1" strike="noStrike">
                <a:solidFill>
                  <a:srgbClr val="000000"/>
                </a:solidFill>
                <a:latin typeface="Calibri"/>
              </a:rPr>
              <a:t>Problem?</a:t>
            </a:r>
            <a:endParaRPr b="0" lang="en-US" sz="2800" spc="-1" strike="noStrike">
              <a:solidFill>
                <a:srgbClr val="000000"/>
              </a:solidFill>
              <a:latin typeface="Calibri"/>
            </a:endParaRPr>
          </a:p>
          <a:p>
            <a:pPr marL="343080" indent="-343080">
              <a:lnSpc>
                <a:spcPct val="100000"/>
              </a:lnSpc>
              <a:spcBef>
                <a:spcPts val="641"/>
              </a:spcBef>
              <a:buClr>
                <a:srgbClr val="000000"/>
              </a:buClr>
              <a:buFont typeface="Arial"/>
              <a:buChar char="•"/>
            </a:pPr>
            <a:r>
              <a:rPr b="0" lang="en-US" sz="3200" spc="-1" strike="noStrike">
                <a:solidFill>
                  <a:srgbClr val="000000"/>
                </a:solidFill>
                <a:latin typeface="Calibri"/>
              </a:rPr>
              <a:t>Idea 2:  Let our domain expert look at the clustering and decide if they like it</a:t>
            </a:r>
            <a:endParaRPr b="0" lang="en-US" sz="3200" spc="-1" strike="noStrike">
              <a:solidFill>
                <a:srgbClr val="000000"/>
              </a:solidFill>
              <a:latin typeface="Calibri"/>
            </a:endParaRPr>
          </a:p>
          <a:p>
            <a:pPr lvl="1" marL="743040" indent="-285840">
              <a:lnSpc>
                <a:spcPct val="100000"/>
              </a:lnSpc>
              <a:spcBef>
                <a:spcPts val="561"/>
              </a:spcBef>
              <a:buClr>
                <a:srgbClr val="000000"/>
              </a:buClr>
              <a:buFont typeface="Arial"/>
              <a:buChar char="–"/>
            </a:pPr>
            <a:r>
              <a:rPr b="0" lang="en-US" sz="2800" spc="-1" strike="noStrike">
                <a:solidFill>
                  <a:srgbClr val="000000"/>
                </a:solidFill>
                <a:latin typeface="Calibri"/>
              </a:rPr>
              <a:t>How should we show this to them?</a:t>
            </a:r>
            <a:endParaRPr b="0" lang="en-US" sz="2800" spc="-1" strike="noStrike">
              <a:solidFill>
                <a:srgbClr val="000000"/>
              </a:solidFill>
              <a:latin typeface="Calibri"/>
            </a:endParaRPr>
          </a:p>
          <a:p>
            <a:pPr lvl="1" marL="743040" indent="-285840">
              <a:lnSpc>
                <a:spcPct val="100000"/>
              </a:lnSpc>
              <a:spcBef>
                <a:spcPts val="561"/>
              </a:spcBef>
              <a:buClr>
                <a:srgbClr val="000000"/>
              </a:buClr>
              <a:buFont typeface="Arial"/>
              <a:buChar char="–"/>
            </a:pPr>
            <a:r>
              <a:rPr b="0" lang="en-US" sz="2800" spc="-1" strike="noStrike">
                <a:solidFill>
                  <a:srgbClr val="000000"/>
                </a:solidFill>
                <a:latin typeface="Calibri"/>
              </a:rPr>
              <a:t>Problem?</a:t>
            </a:r>
            <a:endParaRPr b="0" lang="en-US" sz="2800" spc="-1" strike="noStrike">
              <a:solidFill>
                <a:srgbClr val="000000"/>
              </a:solidFill>
              <a:latin typeface="Calibri"/>
            </a:endParaRPr>
          </a:p>
          <a:p>
            <a:pPr marL="343080" indent="-343080">
              <a:lnSpc>
                <a:spcPct val="100000"/>
              </a:lnSpc>
              <a:spcBef>
                <a:spcPts val="641"/>
              </a:spcBef>
              <a:buClr>
                <a:srgbClr val="000000"/>
              </a:buClr>
              <a:buFont typeface="Arial"/>
              <a:buChar char="•"/>
            </a:pPr>
            <a:r>
              <a:rPr b="0" lang="en-US" sz="3200" spc="-1" strike="noStrike">
                <a:solidFill>
                  <a:srgbClr val="000000"/>
                </a:solidFill>
                <a:latin typeface="Calibri"/>
              </a:rPr>
              <a:t>Idea 3: The “knee” solution</a:t>
            </a:r>
            <a:endParaRPr b="0" lang="en-US" sz="3200" spc="-1" strike="noStrike">
              <a:solidFill>
                <a:srgbClr val="000000"/>
              </a:solidFill>
              <a:latin typeface="Calibri"/>
            </a:endParaRPr>
          </a:p>
        </p:txBody>
      </p:sp>
    </p:spTree>
  </p:cSld>
  <mc:AlternateContent>
    <mc:Choice Requires="p14">
      <p:transition spd="slow" p14:dur="2000"/>
    </mc:Choice>
    <mc:Fallback>
      <p:transition spd="slow"/>
    </mc:Fallback>
  </mc:AlternateContent>
</p:sld>
</file>

<file path=ppt/slides/slide5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22" name="Rectangle 2"/>
          <p:cNvSpPr/>
          <p:nvPr/>
        </p:nvSpPr>
        <p:spPr>
          <a:xfrm>
            <a:off x="502272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23" name="Rectangle 3"/>
          <p:cNvSpPr/>
          <p:nvPr/>
        </p:nvSpPr>
        <p:spPr>
          <a:xfrm>
            <a:off x="540396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24" name="Rectangle 4"/>
          <p:cNvSpPr/>
          <p:nvPr/>
        </p:nvSpPr>
        <p:spPr>
          <a:xfrm>
            <a:off x="578484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25" name="Rectangle 5"/>
          <p:cNvSpPr/>
          <p:nvPr/>
        </p:nvSpPr>
        <p:spPr>
          <a:xfrm>
            <a:off x="616572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26" name="Rectangle 6"/>
          <p:cNvSpPr/>
          <p:nvPr/>
        </p:nvSpPr>
        <p:spPr>
          <a:xfrm>
            <a:off x="654696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27" name="Rectangle 7"/>
          <p:cNvSpPr/>
          <p:nvPr/>
        </p:nvSpPr>
        <p:spPr>
          <a:xfrm>
            <a:off x="692784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28" name="Rectangle 8"/>
          <p:cNvSpPr/>
          <p:nvPr/>
        </p:nvSpPr>
        <p:spPr>
          <a:xfrm>
            <a:off x="730872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29" name="Rectangle 9"/>
          <p:cNvSpPr/>
          <p:nvPr/>
        </p:nvSpPr>
        <p:spPr>
          <a:xfrm>
            <a:off x="768996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30" name="Rectangle 10"/>
          <p:cNvSpPr/>
          <p:nvPr/>
        </p:nvSpPr>
        <p:spPr>
          <a:xfrm>
            <a:off x="807084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31" name="Rectangle 11"/>
          <p:cNvSpPr/>
          <p:nvPr/>
        </p:nvSpPr>
        <p:spPr>
          <a:xfrm>
            <a:off x="845172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32" name="Rectangle 12"/>
          <p:cNvSpPr/>
          <p:nvPr/>
        </p:nvSpPr>
        <p:spPr>
          <a:xfrm>
            <a:off x="502272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33" name="Rectangle 13"/>
          <p:cNvSpPr/>
          <p:nvPr/>
        </p:nvSpPr>
        <p:spPr>
          <a:xfrm>
            <a:off x="540396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34" name="Rectangle 14"/>
          <p:cNvSpPr/>
          <p:nvPr/>
        </p:nvSpPr>
        <p:spPr>
          <a:xfrm>
            <a:off x="578484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35" name="Rectangle 15"/>
          <p:cNvSpPr/>
          <p:nvPr/>
        </p:nvSpPr>
        <p:spPr>
          <a:xfrm>
            <a:off x="616572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36" name="Rectangle 16"/>
          <p:cNvSpPr/>
          <p:nvPr/>
        </p:nvSpPr>
        <p:spPr>
          <a:xfrm>
            <a:off x="654696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37" name="Rectangle 17"/>
          <p:cNvSpPr/>
          <p:nvPr/>
        </p:nvSpPr>
        <p:spPr>
          <a:xfrm>
            <a:off x="692784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38" name="Rectangle 18"/>
          <p:cNvSpPr/>
          <p:nvPr/>
        </p:nvSpPr>
        <p:spPr>
          <a:xfrm>
            <a:off x="730872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39" name="Rectangle 19"/>
          <p:cNvSpPr/>
          <p:nvPr/>
        </p:nvSpPr>
        <p:spPr>
          <a:xfrm>
            <a:off x="768996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40" name="Rectangle 20"/>
          <p:cNvSpPr/>
          <p:nvPr/>
        </p:nvSpPr>
        <p:spPr>
          <a:xfrm>
            <a:off x="807084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41" name="Rectangle 21"/>
          <p:cNvSpPr/>
          <p:nvPr/>
        </p:nvSpPr>
        <p:spPr>
          <a:xfrm>
            <a:off x="845172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42" name="Rectangle 22"/>
          <p:cNvSpPr/>
          <p:nvPr/>
        </p:nvSpPr>
        <p:spPr>
          <a:xfrm>
            <a:off x="502272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43" name="Rectangle 23"/>
          <p:cNvSpPr/>
          <p:nvPr/>
        </p:nvSpPr>
        <p:spPr>
          <a:xfrm>
            <a:off x="540396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44" name="Rectangle 24"/>
          <p:cNvSpPr/>
          <p:nvPr/>
        </p:nvSpPr>
        <p:spPr>
          <a:xfrm>
            <a:off x="578484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45" name="Rectangle 25"/>
          <p:cNvSpPr/>
          <p:nvPr/>
        </p:nvSpPr>
        <p:spPr>
          <a:xfrm>
            <a:off x="616572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46" name="Rectangle 26"/>
          <p:cNvSpPr/>
          <p:nvPr/>
        </p:nvSpPr>
        <p:spPr>
          <a:xfrm>
            <a:off x="654696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47" name="Rectangle 27"/>
          <p:cNvSpPr/>
          <p:nvPr/>
        </p:nvSpPr>
        <p:spPr>
          <a:xfrm>
            <a:off x="692784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48" name="Rectangle 28"/>
          <p:cNvSpPr/>
          <p:nvPr/>
        </p:nvSpPr>
        <p:spPr>
          <a:xfrm>
            <a:off x="730872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49" name="Rectangle 29"/>
          <p:cNvSpPr/>
          <p:nvPr/>
        </p:nvSpPr>
        <p:spPr>
          <a:xfrm>
            <a:off x="768996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50" name="Rectangle 30"/>
          <p:cNvSpPr/>
          <p:nvPr/>
        </p:nvSpPr>
        <p:spPr>
          <a:xfrm>
            <a:off x="807084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51" name="Rectangle 31"/>
          <p:cNvSpPr/>
          <p:nvPr/>
        </p:nvSpPr>
        <p:spPr>
          <a:xfrm>
            <a:off x="845172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52" name="Rectangle 32"/>
          <p:cNvSpPr/>
          <p:nvPr/>
        </p:nvSpPr>
        <p:spPr>
          <a:xfrm>
            <a:off x="502272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53" name="Rectangle 33"/>
          <p:cNvSpPr/>
          <p:nvPr/>
        </p:nvSpPr>
        <p:spPr>
          <a:xfrm>
            <a:off x="540396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54" name="Rectangle 34"/>
          <p:cNvSpPr/>
          <p:nvPr/>
        </p:nvSpPr>
        <p:spPr>
          <a:xfrm>
            <a:off x="578484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55" name="Rectangle 35"/>
          <p:cNvSpPr/>
          <p:nvPr/>
        </p:nvSpPr>
        <p:spPr>
          <a:xfrm>
            <a:off x="616572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56" name="Rectangle 36"/>
          <p:cNvSpPr/>
          <p:nvPr/>
        </p:nvSpPr>
        <p:spPr>
          <a:xfrm>
            <a:off x="654696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57" name="Rectangle 37"/>
          <p:cNvSpPr/>
          <p:nvPr/>
        </p:nvSpPr>
        <p:spPr>
          <a:xfrm>
            <a:off x="692784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58" name="Rectangle 38"/>
          <p:cNvSpPr/>
          <p:nvPr/>
        </p:nvSpPr>
        <p:spPr>
          <a:xfrm>
            <a:off x="730872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59" name="Rectangle 39"/>
          <p:cNvSpPr/>
          <p:nvPr/>
        </p:nvSpPr>
        <p:spPr>
          <a:xfrm>
            <a:off x="768996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60" name="Rectangle 40"/>
          <p:cNvSpPr/>
          <p:nvPr/>
        </p:nvSpPr>
        <p:spPr>
          <a:xfrm>
            <a:off x="807084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61" name="Rectangle 41"/>
          <p:cNvSpPr/>
          <p:nvPr/>
        </p:nvSpPr>
        <p:spPr>
          <a:xfrm>
            <a:off x="845172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62" name="Rectangle 42"/>
          <p:cNvSpPr/>
          <p:nvPr/>
        </p:nvSpPr>
        <p:spPr>
          <a:xfrm>
            <a:off x="502272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63" name="Rectangle 43"/>
          <p:cNvSpPr/>
          <p:nvPr/>
        </p:nvSpPr>
        <p:spPr>
          <a:xfrm>
            <a:off x="540396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64" name="Rectangle 44"/>
          <p:cNvSpPr/>
          <p:nvPr/>
        </p:nvSpPr>
        <p:spPr>
          <a:xfrm>
            <a:off x="578484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65" name="Rectangle 45"/>
          <p:cNvSpPr/>
          <p:nvPr/>
        </p:nvSpPr>
        <p:spPr>
          <a:xfrm>
            <a:off x="616572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66" name="Rectangle 46"/>
          <p:cNvSpPr/>
          <p:nvPr/>
        </p:nvSpPr>
        <p:spPr>
          <a:xfrm>
            <a:off x="654696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67" name="Rectangle 47"/>
          <p:cNvSpPr/>
          <p:nvPr/>
        </p:nvSpPr>
        <p:spPr>
          <a:xfrm>
            <a:off x="692784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68" name="Rectangle 48"/>
          <p:cNvSpPr/>
          <p:nvPr/>
        </p:nvSpPr>
        <p:spPr>
          <a:xfrm>
            <a:off x="730872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69" name="Rectangle 49"/>
          <p:cNvSpPr/>
          <p:nvPr/>
        </p:nvSpPr>
        <p:spPr>
          <a:xfrm>
            <a:off x="768996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70" name="Rectangle 50"/>
          <p:cNvSpPr/>
          <p:nvPr/>
        </p:nvSpPr>
        <p:spPr>
          <a:xfrm>
            <a:off x="807084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71" name="Rectangle 51"/>
          <p:cNvSpPr/>
          <p:nvPr/>
        </p:nvSpPr>
        <p:spPr>
          <a:xfrm>
            <a:off x="845172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72" name="Rectangle 52"/>
          <p:cNvSpPr/>
          <p:nvPr/>
        </p:nvSpPr>
        <p:spPr>
          <a:xfrm>
            <a:off x="502272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73" name="Rectangle 53"/>
          <p:cNvSpPr/>
          <p:nvPr/>
        </p:nvSpPr>
        <p:spPr>
          <a:xfrm>
            <a:off x="540396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74" name="Rectangle 54"/>
          <p:cNvSpPr/>
          <p:nvPr/>
        </p:nvSpPr>
        <p:spPr>
          <a:xfrm>
            <a:off x="578484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75" name="Rectangle 55"/>
          <p:cNvSpPr/>
          <p:nvPr/>
        </p:nvSpPr>
        <p:spPr>
          <a:xfrm>
            <a:off x="616572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76" name="Rectangle 56"/>
          <p:cNvSpPr/>
          <p:nvPr/>
        </p:nvSpPr>
        <p:spPr>
          <a:xfrm>
            <a:off x="654696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77" name="Rectangle 57"/>
          <p:cNvSpPr/>
          <p:nvPr/>
        </p:nvSpPr>
        <p:spPr>
          <a:xfrm>
            <a:off x="692784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78" name="Rectangle 58"/>
          <p:cNvSpPr/>
          <p:nvPr/>
        </p:nvSpPr>
        <p:spPr>
          <a:xfrm>
            <a:off x="730872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79" name="Rectangle 59"/>
          <p:cNvSpPr/>
          <p:nvPr/>
        </p:nvSpPr>
        <p:spPr>
          <a:xfrm>
            <a:off x="768996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80" name="Rectangle 60"/>
          <p:cNvSpPr/>
          <p:nvPr/>
        </p:nvSpPr>
        <p:spPr>
          <a:xfrm>
            <a:off x="807084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81" name="Rectangle 61"/>
          <p:cNvSpPr/>
          <p:nvPr/>
        </p:nvSpPr>
        <p:spPr>
          <a:xfrm>
            <a:off x="845172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82" name="Rectangle 62"/>
          <p:cNvSpPr/>
          <p:nvPr/>
        </p:nvSpPr>
        <p:spPr>
          <a:xfrm>
            <a:off x="502272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83" name="Rectangle 63"/>
          <p:cNvSpPr/>
          <p:nvPr/>
        </p:nvSpPr>
        <p:spPr>
          <a:xfrm>
            <a:off x="540396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84" name="Rectangle 64"/>
          <p:cNvSpPr/>
          <p:nvPr/>
        </p:nvSpPr>
        <p:spPr>
          <a:xfrm>
            <a:off x="578484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85" name="Rectangle 65"/>
          <p:cNvSpPr/>
          <p:nvPr/>
        </p:nvSpPr>
        <p:spPr>
          <a:xfrm>
            <a:off x="616572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86" name="Rectangle 66"/>
          <p:cNvSpPr/>
          <p:nvPr/>
        </p:nvSpPr>
        <p:spPr>
          <a:xfrm>
            <a:off x="654696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87" name="Rectangle 67"/>
          <p:cNvSpPr/>
          <p:nvPr/>
        </p:nvSpPr>
        <p:spPr>
          <a:xfrm>
            <a:off x="692784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88" name="Rectangle 68"/>
          <p:cNvSpPr/>
          <p:nvPr/>
        </p:nvSpPr>
        <p:spPr>
          <a:xfrm>
            <a:off x="730872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89" name="Rectangle 69"/>
          <p:cNvSpPr/>
          <p:nvPr/>
        </p:nvSpPr>
        <p:spPr>
          <a:xfrm>
            <a:off x="768996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90" name="Rectangle 70"/>
          <p:cNvSpPr/>
          <p:nvPr/>
        </p:nvSpPr>
        <p:spPr>
          <a:xfrm>
            <a:off x="807084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91" name="Rectangle 71"/>
          <p:cNvSpPr/>
          <p:nvPr/>
        </p:nvSpPr>
        <p:spPr>
          <a:xfrm>
            <a:off x="845172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92" name="Rectangle 72"/>
          <p:cNvSpPr/>
          <p:nvPr/>
        </p:nvSpPr>
        <p:spPr>
          <a:xfrm>
            <a:off x="502272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93" name="Rectangle 73"/>
          <p:cNvSpPr/>
          <p:nvPr/>
        </p:nvSpPr>
        <p:spPr>
          <a:xfrm>
            <a:off x="540396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94" name="Rectangle 74"/>
          <p:cNvSpPr/>
          <p:nvPr/>
        </p:nvSpPr>
        <p:spPr>
          <a:xfrm>
            <a:off x="578484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95" name="Rectangle 75"/>
          <p:cNvSpPr/>
          <p:nvPr/>
        </p:nvSpPr>
        <p:spPr>
          <a:xfrm>
            <a:off x="616572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96" name="Rectangle 76"/>
          <p:cNvSpPr/>
          <p:nvPr/>
        </p:nvSpPr>
        <p:spPr>
          <a:xfrm>
            <a:off x="654696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97" name="Rectangle 77"/>
          <p:cNvSpPr/>
          <p:nvPr/>
        </p:nvSpPr>
        <p:spPr>
          <a:xfrm>
            <a:off x="692784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98" name="Rectangle 78"/>
          <p:cNvSpPr/>
          <p:nvPr/>
        </p:nvSpPr>
        <p:spPr>
          <a:xfrm>
            <a:off x="730872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099" name="Rectangle 79"/>
          <p:cNvSpPr/>
          <p:nvPr/>
        </p:nvSpPr>
        <p:spPr>
          <a:xfrm>
            <a:off x="768996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00" name="Rectangle 80"/>
          <p:cNvSpPr/>
          <p:nvPr/>
        </p:nvSpPr>
        <p:spPr>
          <a:xfrm>
            <a:off x="807084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01" name="Rectangle 81"/>
          <p:cNvSpPr/>
          <p:nvPr/>
        </p:nvSpPr>
        <p:spPr>
          <a:xfrm>
            <a:off x="845172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02" name="Rectangle 82"/>
          <p:cNvSpPr/>
          <p:nvPr/>
        </p:nvSpPr>
        <p:spPr>
          <a:xfrm>
            <a:off x="502272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03" name="Rectangle 83"/>
          <p:cNvSpPr/>
          <p:nvPr/>
        </p:nvSpPr>
        <p:spPr>
          <a:xfrm>
            <a:off x="540396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04" name="Rectangle 84"/>
          <p:cNvSpPr/>
          <p:nvPr/>
        </p:nvSpPr>
        <p:spPr>
          <a:xfrm>
            <a:off x="578484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05" name="Rectangle 85"/>
          <p:cNvSpPr/>
          <p:nvPr/>
        </p:nvSpPr>
        <p:spPr>
          <a:xfrm>
            <a:off x="616572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06" name="Rectangle 86"/>
          <p:cNvSpPr/>
          <p:nvPr/>
        </p:nvSpPr>
        <p:spPr>
          <a:xfrm>
            <a:off x="654696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07" name="Rectangle 87"/>
          <p:cNvSpPr/>
          <p:nvPr/>
        </p:nvSpPr>
        <p:spPr>
          <a:xfrm>
            <a:off x="692784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08" name="Rectangle 88"/>
          <p:cNvSpPr/>
          <p:nvPr/>
        </p:nvSpPr>
        <p:spPr>
          <a:xfrm>
            <a:off x="730872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09" name="Rectangle 89"/>
          <p:cNvSpPr/>
          <p:nvPr/>
        </p:nvSpPr>
        <p:spPr>
          <a:xfrm>
            <a:off x="768996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10" name="Rectangle 90"/>
          <p:cNvSpPr/>
          <p:nvPr/>
        </p:nvSpPr>
        <p:spPr>
          <a:xfrm>
            <a:off x="807084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11" name="Rectangle 91"/>
          <p:cNvSpPr/>
          <p:nvPr/>
        </p:nvSpPr>
        <p:spPr>
          <a:xfrm>
            <a:off x="845172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12" name="Rectangle 92"/>
          <p:cNvSpPr/>
          <p:nvPr/>
        </p:nvSpPr>
        <p:spPr>
          <a:xfrm>
            <a:off x="502272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13" name="Rectangle 93"/>
          <p:cNvSpPr/>
          <p:nvPr/>
        </p:nvSpPr>
        <p:spPr>
          <a:xfrm>
            <a:off x="540396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14" name="Rectangle 94"/>
          <p:cNvSpPr/>
          <p:nvPr/>
        </p:nvSpPr>
        <p:spPr>
          <a:xfrm>
            <a:off x="578484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15" name="Rectangle 95"/>
          <p:cNvSpPr/>
          <p:nvPr/>
        </p:nvSpPr>
        <p:spPr>
          <a:xfrm>
            <a:off x="616572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16" name="Rectangle 96"/>
          <p:cNvSpPr/>
          <p:nvPr/>
        </p:nvSpPr>
        <p:spPr>
          <a:xfrm>
            <a:off x="654696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17" name="Rectangle 97"/>
          <p:cNvSpPr/>
          <p:nvPr/>
        </p:nvSpPr>
        <p:spPr>
          <a:xfrm>
            <a:off x="692784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18" name="Rectangle 98"/>
          <p:cNvSpPr/>
          <p:nvPr/>
        </p:nvSpPr>
        <p:spPr>
          <a:xfrm>
            <a:off x="730872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19" name="Rectangle 99"/>
          <p:cNvSpPr/>
          <p:nvPr/>
        </p:nvSpPr>
        <p:spPr>
          <a:xfrm>
            <a:off x="768996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20" name="Rectangle 100"/>
          <p:cNvSpPr/>
          <p:nvPr/>
        </p:nvSpPr>
        <p:spPr>
          <a:xfrm>
            <a:off x="807084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21" name="Rectangle 101"/>
          <p:cNvSpPr/>
          <p:nvPr/>
        </p:nvSpPr>
        <p:spPr>
          <a:xfrm>
            <a:off x="845172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22" name="Line 102"/>
          <p:cNvSpPr/>
          <p:nvPr/>
        </p:nvSpPr>
        <p:spPr>
          <a:xfrm>
            <a:off x="5022720" y="6038640"/>
            <a:ext cx="3809880" cy="360"/>
          </a:xfrm>
          <a:prstGeom prst="line">
            <a:avLst/>
          </a:prstGeom>
          <a:ln w="22225">
            <a:solidFill>
              <a:srgbClr val="000000"/>
            </a:solidFill>
            <a:round/>
          </a:ln>
        </p:spPr>
        <p:style>
          <a:lnRef idx="0"/>
          <a:fillRef idx="0"/>
          <a:effectRef idx="0"/>
          <a:fontRef idx="minor"/>
        </p:style>
        <p:txBody>
          <a:bodyPr lIns="90000" rIns="90000" tIns="-44640" bIns="-44640" anchor="ctr">
            <a:noAutofit/>
          </a:bodyPr>
          <a:p>
            <a:endParaRPr b="0" lang="en-US" sz="1800" spc="-1" strike="noStrike">
              <a:solidFill>
                <a:srgbClr val="000000"/>
              </a:solidFill>
              <a:latin typeface="Calibri"/>
            </a:endParaRPr>
          </a:p>
        </p:txBody>
      </p:sp>
      <p:sp>
        <p:nvSpPr>
          <p:cNvPr id="2123" name="Line 103"/>
          <p:cNvSpPr/>
          <p:nvPr/>
        </p:nvSpPr>
        <p:spPr>
          <a:xfrm flipV="1">
            <a:off x="5022720" y="2228760"/>
            <a:ext cx="360" cy="3809880"/>
          </a:xfrm>
          <a:prstGeom prst="line">
            <a:avLst/>
          </a:prstGeom>
          <a:ln w="22225">
            <a:solidFill>
              <a:srgbClr val="000000"/>
            </a:solidFill>
            <a:round/>
          </a:ln>
        </p:spPr>
        <p:style>
          <a:lnRef idx="0"/>
          <a:fillRef idx="0"/>
          <a:effectRef idx="0"/>
          <a:fontRef idx="minor"/>
        </p:style>
        <p:txBody>
          <a:bodyPr lIns="90000" rIns="90000" tIns="45000" bIns="45000" anchor="ctr">
            <a:noAutofit/>
          </a:bodyPr>
          <a:p>
            <a:endParaRPr b="0" lang="en-US" sz="1800" spc="-1" strike="noStrike">
              <a:solidFill>
                <a:srgbClr val="000000"/>
              </a:solidFill>
              <a:latin typeface="Calibri"/>
            </a:endParaRPr>
          </a:p>
        </p:txBody>
      </p:sp>
      <p:sp>
        <p:nvSpPr>
          <p:cNvPr id="2124" name="Oval 104"/>
          <p:cNvSpPr/>
          <p:nvPr/>
        </p:nvSpPr>
        <p:spPr>
          <a:xfrm>
            <a:off x="5403960" y="47433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25" name="Oval 105"/>
          <p:cNvSpPr/>
          <p:nvPr/>
        </p:nvSpPr>
        <p:spPr>
          <a:xfrm>
            <a:off x="6013440" y="527688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26" name="Rectangle 106"/>
          <p:cNvSpPr/>
          <p:nvPr/>
        </p:nvSpPr>
        <p:spPr>
          <a:xfrm>
            <a:off x="8321760" y="271152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27" name="Rectangle 107"/>
          <p:cNvSpPr/>
          <p:nvPr/>
        </p:nvSpPr>
        <p:spPr>
          <a:xfrm>
            <a:off x="7418520" y="337176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28" name="Rectangle 108"/>
          <p:cNvSpPr/>
          <p:nvPr/>
        </p:nvSpPr>
        <p:spPr>
          <a:xfrm>
            <a:off x="7994520" y="245736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29" name="Rectangle 109"/>
          <p:cNvSpPr/>
          <p:nvPr/>
        </p:nvSpPr>
        <p:spPr>
          <a:xfrm>
            <a:off x="8147160" y="344808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30" name="Rectangle 110"/>
          <p:cNvSpPr/>
          <p:nvPr/>
        </p:nvSpPr>
        <p:spPr>
          <a:xfrm>
            <a:off x="8675640" y="427824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31" name="Oval 111"/>
          <p:cNvSpPr/>
          <p:nvPr/>
        </p:nvSpPr>
        <p:spPr>
          <a:xfrm>
            <a:off x="5567400" y="41148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32" name="Oval 112"/>
          <p:cNvSpPr/>
          <p:nvPr/>
        </p:nvSpPr>
        <p:spPr>
          <a:xfrm>
            <a:off x="5175360" y="55818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33" name="Oval 113"/>
          <p:cNvSpPr/>
          <p:nvPr/>
        </p:nvSpPr>
        <p:spPr>
          <a:xfrm>
            <a:off x="5251320" y="42102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34" name="Text Box 114"/>
          <p:cNvSpPr/>
          <p:nvPr/>
        </p:nvSpPr>
        <p:spPr>
          <a:xfrm>
            <a:off x="516996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1</a:t>
            </a:r>
            <a:endParaRPr b="0" lang="en-GB" sz="2000" spc="-1" strike="noStrike">
              <a:solidFill>
                <a:srgbClr val="000000"/>
              </a:solidFill>
              <a:latin typeface="Arial"/>
            </a:endParaRPr>
          </a:p>
        </p:txBody>
      </p:sp>
      <p:sp>
        <p:nvSpPr>
          <p:cNvPr id="2135" name="Text Box 115"/>
          <p:cNvSpPr/>
          <p:nvPr/>
        </p:nvSpPr>
        <p:spPr>
          <a:xfrm>
            <a:off x="555084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2</a:t>
            </a:r>
            <a:endParaRPr b="0" lang="en-GB" sz="2000" spc="-1" strike="noStrike">
              <a:solidFill>
                <a:srgbClr val="000000"/>
              </a:solidFill>
              <a:latin typeface="Arial"/>
            </a:endParaRPr>
          </a:p>
        </p:txBody>
      </p:sp>
      <p:sp>
        <p:nvSpPr>
          <p:cNvPr id="2136" name="Text Box 116"/>
          <p:cNvSpPr/>
          <p:nvPr/>
        </p:nvSpPr>
        <p:spPr>
          <a:xfrm>
            <a:off x="593172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3</a:t>
            </a:r>
            <a:endParaRPr b="0" lang="en-GB" sz="2000" spc="-1" strike="noStrike">
              <a:solidFill>
                <a:srgbClr val="000000"/>
              </a:solidFill>
              <a:latin typeface="Arial"/>
            </a:endParaRPr>
          </a:p>
        </p:txBody>
      </p:sp>
      <p:sp>
        <p:nvSpPr>
          <p:cNvPr id="2137" name="Text Box 117"/>
          <p:cNvSpPr/>
          <p:nvPr/>
        </p:nvSpPr>
        <p:spPr>
          <a:xfrm>
            <a:off x="631296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4</a:t>
            </a:r>
            <a:endParaRPr b="0" lang="en-GB" sz="2000" spc="-1" strike="noStrike">
              <a:solidFill>
                <a:srgbClr val="000000"/>
              </a:solidFill>
              <a:latin typeface="Arial"/>
            </a:endParaRPr>
          </a:p>
        </p:txBody>
      </p:sp>
      <p:sp>
        <p:nvSpPr>
          <p:cNvPr id="2138" name="Text Box 118"/>
          <p:cNvSpPr/>
          <p:nvPr/>
        </p:nvSpPr>
        <p:spPr>
          <a:xfrm>
            <a:off x="669384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5</a:t>
            </a:r>
            <a:endParaRPr b="0" lang="en-GB" sz="2000" spc="-1" strike="noStrike">
              <a:solidFill>
                <a:srgbClr val="000000"/>
              </a:solidFill>
              <a:latin typeface="Arial"/>
            </a:endParaRPr>
          </a:p>
        </p:txBody>
      </p:sp>
      <p:sp>
        <p:nvSpPr>
          <p:cNvPr id="2139" name="Text Box 119"/>
          <p:cNvSpPr/>
          <p:nvPr/>
        </p:nvSpPr>
        <p:spPr>
          <a:xfrm>
            <a:off x="707472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6</a:t>
            </a:r>
            <a:endParaRPr b="0" lang="en-GB" sz="2000" spc="-1" strike="noStrike">
              <a:solidFill>
                <a:srgbClr val="000000"/>
              </a:solidFill>
              <a:latin typeface="Arial"/>
            </a:endParaRPr>
          </a:p>
        </p:txBody>
      </p:sp>
      <p:sp>
        <p:nvSpPr>
          <p:cNvPr id="2140" name="Text Box 120"/>
          <p:cNvSpPr/>
          <p:nvPr/>
        </p:nvSpPr>
        <p:spPr>
          <a:xfrm>
            <a:off x="745596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7</a:t>
            </a:r>
            <a:endParaRPr b="0" lang="en-GB" sz="2000" spc="-1" strike="noStrike">
              <a:solidFill>
                <a:srgbClr val="000000"/>
              </a:solidFill>
              <a:latin typeface="Arial"/>
            </a:endParaRPr>
          </a:p>
        </p:txBody>
      </p:sp>
      <p:sp>
        <p:nvSpPr>
          <p:cNvPr id="2141" name="Text Box 121"/>
          <p:cNvSpPr/>
          <p:nvPr/>
        </p:nvSpPr>
        <p:spPr>
          <a:xfrm>
            <a:off x="783684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8</a:t>
            </a:r>
            <a:endParaRPr b="0" lang="en-GB" sz="2000" spc="-1" strike="noStrike">
              <a:solidFill>
                <a:srgbClr val="000000"/>
              </a:solidFill>
              <a:latin typeface="Arial"/>
            </a:endParaRPr>
          </a:p>
        </p:txBody>
      </p:sp>
      <p:sp>
        <p:nvSpPr>
          <p:cNvPr id="2142" name="Text Box 122"/>
          <p:cNvSpPr/>
          <p:nvPr/>
        </p:nvSpPr>
        <p:spPr>
          <a:xfrm>
            <a:off x="821772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9</a:t>
            </a:r>
            <a:endParaRPr b="0" lang="en-GB" sz="2000" spc="-1" strike="noStrike">
              <a:solidFill>
                <a:srgbClr val="000000"/>
              </a:solidFill>
              <a:latin typeface="Arial"/>
            </a:endParaRPr>
          </a:p>
        </p:txBody>
      </p:sp>
      <p:sp>
        <p:nvSpPr>
          <p:cNvPr id="2143" name="Text Box 123"/>
          <p:cNvSpPr/>
          <p:nvPr/>
        </p:nvSpPr>
        <p:spPr>
          <a:xfrm>
            <a:off x="8515440" y="6114960"/>
            <a:ext cx="46296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10</a:t>
            </a:r>
            <a:endParaRPr b="0" lang="en-GB" sz="2000" spc="-1" strike="noStrike">
              <a:solidFill>
                <a:srgbClr val="000000"/>
              </a:solidFill>
              <a:latin typeface="Arial"/>
            </a:endParaRPr>
          </a:p>
        </p:txBody>
      </p:sp>
      <p:sp>
        <p:nvSpPr>
          <p:cNvPr id="2144" name="Oval 124"/>
          <p:cNvSpPr/>
          <p:nvPr/>
        </p:nvSpPr>
        <p:spPr>
          <a:xfrm>
            <a:off x="5861160" y="46674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45" name="Oval 125"/>
          <p:cNvSpPr/>
          <p:nvPr/>
        </p:nvSpPr>
        <p:spPr>
          <a:xfrm>
            <a:off x="5479920" y="51246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46" name="Oval 126"/>
          <p:cNvSpPr/>
          <p:nvPr/>
        </p:nvSpPr>
        <p:spPr>
          <a:xfrm>
            <a:off x="5632560" y="54291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47" name="Oval 127"/>
          <p:cNvSpPr/>
          <p:nvPr/>
        </p:nvSpPr>
        <p:spPr>
          <a:xfrm>
            <a:off x="6089760" y="46674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48" name="Oval 128"/>
          <p:cNvSpPr/>
          <p:nvPr/>
        </p:nvSpPr>
        <p:spPr>
          <a:xfrm>
            <a:off x="5327640" y="38289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49" name="Oval 129"/>
          <p:cNvSpPr/>
          <p:nvPr/>
        </p:nvSpPr>
        <p:spPr>
          <a:xfrm>
            <a:off x="5772240" y="37353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50" name="Oval 130"/>
          <p:cNvSpPr/>
          <p:nvPr/>
        </p:nvSpPr>
        <p:spPr>
          <a:xfrm>
            <a:off x="5479920" y="459108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51" name="Oval 131"/>
          <p:cNvSpPr/>
          <p:nvPr/>
        </p:nvSpPr>
        <p:spPr>
          <a:xfrm>
            <a:off x="5784840" y="45147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52" name="Oval 132"/>
          <p:cNvSpPr/>
          <p:nvPr/>
        </p:nvSpPr>
        <p:spPr>
          <a:xfrm>
            <a:off x="5175360" y="504828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53" name="Oval 133"/>
          <p:cNvSpPr/>
          <p:nvPr/>
        </p:nvSpPr>
        <p:spPr>
          <a:xfrm>
            <a:off x="5708520" y="49719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54" name="Oval 134"/>
          <p:cNvSpPr/>
          <p:nvPr/>
        </p:nvSpPr>
        <p:spPr>
          <a:xfrm>
            <a:off x="5175360" y="32958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55" name="Oval 135"/>
          <p:cNvSpPr/>
          <p:nvPr/>
        </p:nvSpPr>
        <p:spPr>
          <a:xfrm>
            <a:off x="5556240" y="436248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56" name="Oval 136"/>
          <p:cNvSpPr/>
          <p:nvPr/>
        </p:nvSpPr>
        <p:spPr>
          <a:xfrm>
            <a:off x="6013440" y="48960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57" name="Rectangle 137"/>
          <p:cNvSpPr/>
          <p:nvPr/>
        </p:nvSpPr>
        <p:spPr>
          <a:xfrm>
            <a:off x="7918560" y="321948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58" name="Rectangle 138"/>
          <p:cNvSpPr/>
          <p:nvPr/>
        </p:nvSpPr>
        <p:spPr>
          <a:xfrm>
            <a:off x="7765920" y="352440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59" name="Rectangle 139"/>
          <p:cNvSpPr/>
          <p:nvPr/>
        </p:nvSpPr>
        <p:spPr>
          <a:xfrm>
            <a:off x="7537320" y="314316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60" name="Rectangle 140"/>
          <p:cNvSpPr/>
          <p:nvPr/>
        </p:nvSpPr>
        <p:spPr>
          <a:xfrm>
            <a:off x="7537320" y="360036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61" name="Rectangle 141"/>
          <p:cNvSpPr/>
          <p:nvPr/>
        </p:nvSpPr>
        <p:spPr>
          <a:xfrm>
            <a:off x="8070840" y="299088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62" name="Rectangle 142"/>
          <p:cNvSpPr/>
          <p:nvPr/>
        </p:nvSpPr>
        <p:spPr>
          <a:xfrm>
            <a:off x="8223120" y="321948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63" name="Rectangle 143"/>
          <p:cNvSpPr/>
          <p:nvPr/>
        </p:nvSpPr>
        <p:spPr>
          <a:xfrm>
            <a:off x="7537320" y="230508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64" name="Rectangle 144"/>
          <p:cNvSpPr/>
          <p:nvPr/>
        </p:nvSpPr>
        <p:spPr>
          <a:xfrm>
            <a:off x="8528040" y="222876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65" name="Rectangle 145"/>
          <p:cNvSpPr/>
          <p:nvPr/>
        </p:nvSpPr>
        <p:spPr>
          <a:xfrm>
            <a:off x="7570800" y="272088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66" name="Rectangle 146"/>
          <p:cNvSpPr/>
          <p:nvPr/>
        </p:nvSpPr>
        <p:spPr>
          <a:xfrm>
            <a:off x="8223120" y="375300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67" name="Rectangle 147"/>
          <p:cNvSpPr/>
          <p:nvPr/>
        </p:nvSpPr>
        <p:spPr>
          <a:xfrm>
            <a:off x="8147160" y="276228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68" name="Rectangle 148"/>
          <p:cNvSpPr/>
          <p:nvPr/>
        </p:nvSpPr>
        <p:spPr>
          <a:xfrm>
            <a:off x="7689960" y="291456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69" name="Rectangle 149"/>
          <p:cNvSpPr/>
          <p:nvPr/>
        </p:nvSpPr>
        <p:spPr>
          <a:xfrm>
            <a:off x="7232760" y="306720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70" name="Rectangle 150"/>
          <p:cNvSpPr/>
          <p:nvPr/>
        </p:nvSpPr>
        <p:spPr>
          <a:xfrm>
            <a:off x="8528040" y="299088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71" name="Rectangle 151"/>
          <p:cNvSpPr/>
          <p:nvPr/>
        </p:nvSpPr>
        <p:spPr>
          <a:xfrm>
            <a:off x="7842240" y="382896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72" name="Rectangle 152"/>
          <p:cNvSpPr/>
          <p:nvPr/>
        </p:nvSpPr>
        <p:spPr>
          <a:xfrm>
            <a:off x="8451720" y="390528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73" name="Oval 153"/>
          <p:cNvSpPr/>
          <p:nvPr/>
        </p:nvSpPr>
        <p:spPr>
          <a:xfrm>
            <a:off x="6240600" y="475308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74" name="Oval 154"/>
          <p:cNvSpPr/>
          <p:nvPr/>
        </p:nvSpPr>
        <p:spPr>
          <a:xfrm>
            <a:off x="5923080" y="41259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75" name="Oval 155"/>
          <p:cNvSpPr/>
          <p:nvPr/>
        </p:nvSpPr>
        <p:spPr>
          <a:xfrm>
            <a:off x="6041880" y="445464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76" name="Oval 156"/>
          <p:cNvSpPr/>
          <p:nvPr/>
        </p:nvSpPr>
        <p:spPr>
          <a:xfrm>
            <a:off x="6378480" y="445608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77" name="Oval 157"/>
          <p:cNvSpPr/>
          <p:nvPr/>
        </p:nvSpPr>
        <p:spPr>
          <a:xfrm>
            <a:off x="6254640" y="50115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78" name="Oval 158"/>
          <p:cNvSpPr/>
          <p:nvPr/>
        </p:nvSpPr>
        <p:spPr>
          <a:xfrm>
            <a:off x="5173560" y="459432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79" name="Oval 159"/>
          <p:cNvSpPr/>
          <p:nvPr/>
        </p:nvSpPr>
        <p:spPr>
          <a:xfrm>
            <a:off x="5402160" y="539892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80" name="Oval 160"/>
          <p:cNvSpPr/>
          <p:nvPr/>
        </p:nvSpPr>
        <p:spPr>
          <a:xfrm>
            <a:off x="5856120" y="43527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81" name="Oval 161"/>
          <p:cNvSpPr/>
          <p:nvPr/>
        </p:nvSpPr>
        <p:spPr>
          <a:xfrm>
            <a:off x="5799240" y="521028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82" name="Oval 162"/>
          <p:cNvSpPr/>
          <p:nvPr/>
        </p:nvSpPr>
        <p:spPr>
          <a:xfrm>
            <a:off x="5137200" y="583092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83" name="Rectangle 163"/>
          <p:cNvSpPr/>
          <p:nvPr/>
        </p:nvSpPr>
        <p:spPr>
          <a:xfrm>
            <a:off x="8440560" y="364176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84" name="Rectangle 164"/>
          <p:cNvSpPr/>
          <p:nvPr/>
        </p:nvSpPr>
        <p:spPr>
          <a:xfrm>
            <a:off x="7846920" y="266868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85" name="Rectangle 165"/>
          <p:cNvSpPr/>
          <p:nvPr/>
        </p:nvSpPr>
        <p:spPr>
          <a:xfrm>
            <a:off x="7143840" y="330840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86" name="Rectangle 166"/>
          <p:cNvSpPr/>
          <p:nvPr/>
        </p:nvSpPr>
        <p:spPr>
          <a:xfrm>
            <a:off x="8150400" y="407340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87" name="Rectangle 167"/>
          <p:cNvSpPr/>
          <p:nvPr/>
        </p:nvSpPr>
        <p:spPr>
          <a:xfrm>
            <a:off x="8470800" y="3268800"/>
            <a:ext cx="151920" cy="151920"/>
          </a:xfrm>
          <a:prstGeom prst="rect">
            <a:avLst/>
          </a:prstGeom>
          <a:solidFill>
            <a:srgbClr val="339966"/>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88" name="Oval 168"/>
          <p:cNvSpPr/>
          <p:nvPr/>
        </p:nvSpPr>
        <p:spPr>
          <a:xfrm>
            <a:off x="6711840" y="4002120"/>
            <a:ext cx="218880" cy="234720"/>
          </a:xfrm>
          <a:prstGeom prst="ellipse">
            <a:avLst/>
          </a:prstGeom>
          <a:solidFill>
            <a:srgbClr val="000000"/>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89" name="Rectangle 169"/>
          <p:cNvSpPr/>
          <p:nvPr/>
        </p:nvSpPr>
        <p:spPr>
          <a:xfrm>
            <a:off x="1534320" y="1573200"/>
            <a:ext cx="60012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 </a:t>
            </a:r>
            <a:r>
              <a:rPr b="0" lang="en-US" sz="2400" spc="-1" strike="noStrike">
                <a:solidFill>
                  <a:srgbClr val="000000"/>
                </a:solidFill>
                <a:latin typeface="Arial"/>
                <a:ea typeface="ＭＳ Ｐゴシック"/>
              </a:rPr>
              <a:t>When k = 1, the objective function is 873.0</a:t>
            </a:r>
            <a:endParaRPr b="0" lang="en-GB" sz="2400" spc="-1" strike="noStrike">
              <a:solidFill>
                <a:srgbClr val="000000"/>
              </a:solidFill>
              <a:latin typeface="Arial"/>
            </a:endParaRPr>
          </a:p>
        </p:txBody>
      </p:sp>
      <p:sp>
        <p:nvSpPr>
          <p:cNvPr id="2190" name="TextBox 169"/>
          <p:cNvSpPr/>
          <p:nvPr/>
        </p:nvSpPr>
        <p:spPr>
          <a:xfrm>
            <a:off x="90360" y="64882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91" name="Rectangle 2"/>
          <p:cNvSpPr/>
          <p:nvPr/>
        </p:nvSpPr>
        <p:spPr>
          <a:xfrm>
            <a:off x="502272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92" name="Rectangle 3"/>
          <p:cNvSpPr/>
          <p:nvPr/>
        </p:nvSpPr>
        <p:spPr>
          <a:xfrm>
            <a:off x="540396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93" name="Rectangle 4"/>
          <p:cNvSpPr/>
          <p:nvPr/>
        </p:nvSpPr>
        <p:spPr>
          <a:xfrm>
            <a:off x="578484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94" name="Rectangle 5"/>
          <p:cNvSpPr/>
          <p:nvPr/>
        </p:nvSpPr>
        <p:spPr>
          <a:xfrm>
            <a:off x="616572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95" name="Rectangle 6"/>
          <p:cNvSpPr/>
          <p:nvPr/>
        </p:nvSpPr>
        <p:spPr>
          <a:xfrm>
            <a:off x="654696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96" name="Rectangle 7"/>
          <p:cNvSpPr/>
          <p:nvPr/>
        </p:nvSpPr>
        <p:spPr>
          <a:xfrm>
            <a:off x="692784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97" name="Rectangle 8"/>
          <p:cNvSpPr/>
          <p:nvPr/>
        </p:nvSpPr>
        <p:spPr>
          <a:xfrm>
            <a:off x="730872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98" name="Rectangle 9"/>
          <p:cNvSpPr/>
          <p:nvPr/>
        </p:nvSpPr>
        <p:spPr>
          <a:xfrm>
            <a:off x="768996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199" name="Rectangle 10"/>
          <p:cNvSpPr/>
          <p:nvPr/>
        </p:nvSpPr>
        <p:spPr>
          <a:xfrm>
            <a:off x="807084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00" name="Rectangle 11"/>
          <p:cNvSpPr/>
          <p:nvPr/>
        </p:nvSpPr>
        <p:spPr>
          <a:xfrm>
            <a:off x="845172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01" name="Rectangle 12"/>
          <p:cNvSpPr/>
          <p:nvPr/>
        </p:nvSpPr>
        <p:spPr>
          <a:xfrm>
            <a:off x="502272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02" name="Rectangle 13"/>
          <p:cNvSpPr/>
          <p:nvPr/>
        </p:nvSpPr>
        <p:spPr>
          <a:xfrm>
            <a:off x="540396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03" name="Rectangle 14"/>
          <p:cNvSpPr/>
          <p:nvPr/>
        </p:nvSpPr>
        <p:spPr>
          <a:xfrm>
            <a:off x="578484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04" name="Rectangle 15"/>
          <p:cNvSpPr/>
          <p:nvPr/>
        </p:nvSpPr>
        <p:spPr>
          <a:xfrm>
            <a:off x="616572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05" name="Rectangle 16"/>
          <p:cNvSpPr/>
          <p:nvPr/>
        </p:nvSpPr>
        <p:spPr>
          <a:xfrm>
            <a:off x="654696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06" name="Rectangle 17"/>
          <p:cNvSpPr/>
          <p:nvPr/>
        </p:nvSpPr>
        <p:spPr>
          <a:xfrm>
            <a:off x="692784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07" name="Rectangle 18"/>
          <p:cNvSpPr/>
          <p:nvPr/>
        </p:nvSpPr>
        <p:spPr>
          <a:xfrm>
            <a:off x="730872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08" name="Rectangle 19"/>
          <p:cNvSpPr/>
          <p:nvPr/>
        </p:nvSpPr>
        <p:spPr>
          <a:xfrm>
            <a:off x="768996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09" name="Rectangle 20"/>
          <p:cNvSpPr/>
          <p:nvPr/>
        </p:nvSpPr>
        <p:spPr>
          <a:xfrm>
            <a:off x="807084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10" name="Rectangle 21"/>
          <p:cNvSpPr/>
          <p:nvPr/>
        </p:nvSpPr>
        <p:spPr>
          <a:xfrm>
            <a:off x="845172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11" name="Rectangle 22"/>
          <p:cNvSpPr/>
          <p:nvPr/>
        </p:nvSpPr>
        <p:spPr>
          <a:xfrm>
            <a:off x="502272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12" name="Rectangle 23"/>
          <p:cNvSpPr/>
          <p:nvPr/>
        </p:nvSpPr>
        <p:spPr>
          <a:xfrm>
            <a:off x="540396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13" name="Rectangle 24"/>
          <p:cNvSpPr/>
          <p:nvPr/>
        </p:nvSpPr>
        <p:spPr>
          <a:xfrm>
            <a:off x="578484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14" name="Rectangle 25"/>
          <p:cNvSpPr/>
          <p:nvPr/>
        </p:nvSpPr>
        <p:spPr>
          <a:xfrm>
            <a:off x="616572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15" name="Rectangle 26"/>
          <p:cNvSpPr/>
          <p:nvPr/>
        </p:nvSpPr>
        <p:spPr>
          <a:xfrm>
            <a:off x="654696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16" name="Rectangle 27"/>
          <p:cNvSpPr/>
          <p:nvPr/>
        </p:nvSpPr>
        <p:spPr>
          <a:xfrm>
            <a:off x="692784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17" name="Rectangle 28"/>
          <p:cNvSpPr/>
          <p:nvPr/>
        </p:nvSpPr>
        <p:spPr>
          <a:xfrm>
            <a:off x="730872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18" name="Rectangle 29"/>
          <p:cNvSpPr/>
          <p:nvPr/>
        </p:nvSpPr>
        <p:spPr>
          <a:xfrm>
            <a:off x="768996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19" name="Rectangle 30"/>
          <p:cNvSpPr/>
          <p:nvPr/>
        </p:nvSpPr>
        <p:spPr>
          <a:xfrm>
            <a:off x="807084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20" name="Rectangle 31"/>
          <p:cNvSpPr/>
          <p:nvPr/>
        </p:nvSpPr>
        <p:spPr>
          <a:xfrm>
            <a:off x="845172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21" name="Rectangle 32"/>
          <p:cNvSpPr/>
          <p:nvPr/>
        </p:nvSpPr>
        <p:spPr>
          <a:xfrm>
            <a:off x="502272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22" name="Rectangle 33"/>
          <p:cNvSpPr/>
          <p:nvPr/>
        </p:nvSpPr>
        <p:spPr>
          <a:xfrm>
            <a:off x="540396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23" name="Rectangle 34"/>
          <p:cNvSpPr/>
          <p:nvPr/>
        </p:nvSpPr>
        <p:spPr>
          <a:xfrm>
            <a:off x="578484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24" name="Rectangle 35"/>
          <p:cNvSpPr/>
          <p:nvPr/>
        </p:nvSpPr>
        <p:spPr>
          <a:xfrm>
            <a:off x="616572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25" name="Rectangle 36"/>
          <p:cNvSpPr/>
          <p:nvPr/>
        </p:nvSpPr>
        <p:spPr>
          <a:xfrm>
            <a:off x="654696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26" name="Rectangle 37"/>
          <p:cNvSpPr/>
          <p:nvPr/>
        </p:nvSpPr>
        <p:spPr>
          <a:xfrm>
            <a:off x="692784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27" name="Rectangle 38"/>
          <p:cNvSpPr/>
          <p:nvPr/>
        </p:nvSpPr>
        <p:spPr>
          <a:xfrm>
            <a:off x="730872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28" name="Rectangle 39"/>
          <p:cNvSpPr/>
          <p:nvPr/>
        </p:nvSpPr>
        <p:spPr>
          <a:xfrm>
            <a:off x="768996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29" name="Rectangle 40"/>
          <p:cNvSpPr/>
          <p:nvPr/>
        </p:nvSpPr>
        <p:spPr>
          <a:xfrm>
            <a:off x="807084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30" name="Rectangle 41"/>
          <p:cNvSpPr/>
          <p:nvPr/>
        </p:nvSpPr>
        <p:spPr>
          <a:xfrm>
            <a:off x="845172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31" name="Rectangle 42"/>
          <p:cNvSpPr/>
          <p:nvPr/>
        </p:nvSpPr>
        <p:spPr>
          <a:xfrm>
            <a:off x="502272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32" name="Rectangle 43"/>
          <p:cNvSpPr/>
          <p:nvPr/>
        </p:nvSpPr>
        <p:spPr>
          <a:xfrm>
            <a:off x="540396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33" name="Rectangle 44"/>
          <p:cNvSpPr/>
          <p:nvPr/>
        </p:nvSpPr>
        <p:spPr>
          <a:xfrm>
            <a:off x="578484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34" name="Rectangle 45"/>
          <p:cNvSpPr/>
          <p:nvPr/>
        </p:nvSpPr>
        <p:spPr>
          <a:xfrm>
            <a:off x="616572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35" name="Rectangle 46"/>
          <p:cNvSpPr/>
          <p:nvPr/>
        </p:nvSpPr>
        <p:spPr>
          <a:xfrm>
            <a:off x="654696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36" name="Rectangle 47"/>
          <p:cNvSpPr/>
          <p:nvPr/>
        </p:nvSpPr>
        <p:spPr>
          <a:xfrm>
            <a:off x="692784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37" name="Rectangle 48"/>
          <p:cNvSpPr/>
          <p:nvPr/>
        </p:nvSpPr>
        <p:spPr>
          <a:xfrm>
            <a:off x="730872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38" name="Rectangle 49"/>
          <p:cNvSpPr/>
          <p:nvPr/>
        </p:nvSpPr>
        <p:spPr>
          <a:xfrm>
            <a:off x="768996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39" name="Rectangle 50"/>
          <p:cNvSpPr/>
          <p:nvPr/>
        </p:nvSpPr>
        <p:spPr>
          <a:xfrm>
            <a:off x="807084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40" name="Rectangle 51"/>
          <p:cNvSpPr/>
          <p:nvPr/>
        </p:nvSpPr>
        <p:spPr>
          <a:xfrm>
            <a:off x="845172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41" name="Rectangle 52"/>
          <p:cNvSpPr/>
          <p:nvPr/>
        </p:nvSpPr>
        <p:spPr>
          <a:xfrm>
            <a:off x="502272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42" name="Rectangle 53"/>
          <p:cNvSpPr/>
          <p:nvPr/>
        </p:nvSpPr>
        <p:spPr>
          <a:xfrm>
            <a:off x="540396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43" name="Rectangle 54"/>
          <p:cNvSpPr/>
          <p:nvPr/>
        </p:nvSpPr>
        <p:spPr>
          <a:xfrm>
            <a:off x="578484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44" name="Rectangle 55"/>
          <p:cNvSpPr/>
          <p:nvPr/>
        </p:nvSpPr>
        <p:spPr>
          <a:xfrm>
            <a:off x="616572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45" name="Rectangle 56"/>
          <p:cNvSpPr/>
          <p:nvPr/>
        </p:nvSpPr>
        <p:spPr>
          <a:xfrm>
            <a:off x="654696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46" name="Rectangle 57"/>
          <p:cNvSpPr/>
          <p:nvPr/>
        </p:nvSpPr>
        <p:spPr>
          <a:xfrm>
            <a:off x="692784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47" name="Rectangle 58"/>
          <p:cNvSpPr/>
          <p:nvPr/>
        </p:nvSpPr>
        <p:spPr>
          <a:xfrm>
            <a:off x="730872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48" name="Rectangle 59"/>
          <p:cNvSpPr/>
          <p:nvPr/>
        </p:nvSpPr>
        <p:spPr>
          <a:xfrm>
            <a:off x="768996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49" name="Rectangle 60"/>
          <p:cNvSpPr/>
          <p:nvPr/>
        </p:nvSpPr>
        <p:spPr>
          <a:xfrm>
            <a:off x="807084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50" name="Rectangle 61"/>
          <p:cNvSpPr/>
          <p:nvPr/>
        </p:nvSpPr>
        <p:spPr>
          <a:xfrm>
            <a:off x="845172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51" name="Rectangle 62"/>
          <p:cNvSpPr/>
          <p:nvPr/>
        </p:nvSpPr>
        <p:spPr>
          <a:xfrm>
            <a:off x="502272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52" name="Rectangle 63"/>
          <p:cNvSpPr/>
          <p:nvPr/>
        </p:nvSpPr>
        <p:spPr>
          <a:xfrm>
            <a:off x="540396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53" name="Rectangle 64"/>
          <p:cNvSpPr/>
          <p:nvPr/>
        </p:nvSpPr>
        <p:spPr>
          <a:xfrm>
            <a:off x="578484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54" name="Rectangle 65"/>
          <p:cNvSpPr/>
          <p:nvPr/>
        </p:nvSpPr>
        <p:spPr>
          <a:xfrm>
            <a:off x="616572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55" name="Rectangle 66"/>
          <p:cNvSpPr/>
          <p:nvPr/>
        </p:nvSpPr>
        <p:spPr>
          <a:xfrm>
            <a:off x="654696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56" name="Rectangle 67"/>
          <p:cNvSpPr/>
          <p:nvPr/>
        </p:nvSpPr>
        <p:spPr>
          <a:xfrm>
            <a:off x="692784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57" name="Rectangle 68"/>
          <p:cNvSpPr/>
          <p:nvPr/>
        </p:nvSpPr>
        <p:spPr>
          <a:xfrm>
            <a:off x="730872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58" name="Rectangle 69"/>
          <p:cNvSpPr/>
          <p:nvPr/>
        </p:nvSpPr>
        <p:spPr>
          <a:xfrm>
            <a:off x="768996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59" name="Rectangle 70"/>
          <p:cNvSpPr/>
          <p:nvPr/>
        </p:nvSpPr>
        <p:spPr>
          <a:xfrm>
            <a:off x="807084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60" name="Rectangle 71"/>
          <p:cNvSpPr/>
          <p:nvPr/>
        </p:nvSpPr>
        <p:spPr>
          <a:xfrm>
            <a:off x="845172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61" name="Rectangle 72"/>
          <p:cNvSpPr/>
          <p:nvPr/>
        </p:nvSpPr>
        <p:spPr>
          <a:xfrm>
            <a:off x="502272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62" name="Rectangle 73"/>
          <p:cNvSpPr/>
          <p:nvPr/>
        </p:nvSpPr>
        <p:spPr>
          <a:xfrm>
            <a:off x="540396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63" name="Rectangle 74"/>
          <p:cNvSpPr/>
          <p:nvPr/>
        </p:nvSpPr>
        <p:spPr>
          <a:xfrm>
            <a:off x="578484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64" name="Rectangle 75"/>
          <p:cNvSpPr/>
          <p:nvPr/>
        </p:nvSpPr>
        <p:spPr>
          <a:xfrm>
            <a:off x="616572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65" name="Rectangle 76"/>
          <p:cNvSpPr/>
          <p:nvPr/>
        </p:nvSpPr>
        <p:spPr>
          <a:xfrm>
            <a:off x="654696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66" name="Rectangle 77"/>
          <p:cNvSpPr/>
          <p:nvPr/>
        </p:nvSpPr>
        <p:spPr>
          <a:xfrm>
            <a:off x="692784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67" name="Rectangle 78"/>
          <p:cNvSpPr/>
          <p:nvPr/>
        </p:nvSpPr>
        <p:spPr>
          <a:xfrm>
            <a:off x="730872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68" name="Rectangle 79"/>
          <p:cNvSpPr/>
          <p:nvPr/>
        </p:nvSpPr>
        <p:spPr>
          <a:xfrm>
            <a:off x="768996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69" name="Rectangle 80"/>
          <p:cNvSpPr/>
          <p:nvPr/>
        </p:nvSpPr>
        <p:spPr>
          <a:xfrm>
            <a:off x="807084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70" name="Rectangle 81"/>
          <p:cNvSpPr/>
          <p:nvPr/>
        </p:nvSpPr>
        <p:spPr>
          <a:xfrm>
            <a:off x="845172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71" name="Rectangle 82"/>
          <p:cNvSpPr/>
          <p:nvPr/>
        </p:nvSpPr>
        <p:spPr>
          <a:xfrm>
            <a:off x="502272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72" name="Rectangle 83"/>
          <p:cNvSpPr/>
          <p:nvPr/>
        </p:nvSpPr>
        <p:spPr>
          <a:xfrm>
            <a:off x="540396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73" name="Rectangle 84"/>
          <p:cNvSpPr/>
          <p:nvPr/>
        </p:nvSpPr>
        <p:spPr>
          <a:xfrm>
            <a:off x="578484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74" name="Rectangle 85"/>
          <p:cNvSpPr/>
          <p:nvPr/>
        </p:nvSpPr>
        <p:spPr>
          <a:xfrm>
            <a:off x="616572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75" name="Rectangle 86"/>
          <p:cNvSpPr/>
          <p:nvPr/>
        </p:nvSpPr>
        <p:spPr>
          <a:xfrm>
            <a:off x="654696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76" name="Rectangle 87"/>
          <p:cNvSpPr/>
          <p:nvPr/>
        </p:nvSpPr>
        <p:spPr>
          <a:xfrm>
            <a:off x="692784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77" name="Rectangle 88"/>
          <p:cNvSpPr/>
          <p:nvPr/>
        </p:nvSpPr>
        <p:spPr>
          <a:xfrm>
            <a:off x="730872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78" name="Rectangle 89"/>
          <p:cNvSpPr/>
          <p:nvPr/>
        </p:nvSpPr>
        <p:spPr>
          <a:xfrm>
            <a:off x="768996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79" name="Rectangle 90"/>
          <p:cNvSpPr/>
          <p:nvPr/>
        </p:nvSpPr>
        <p:spPr>
          <a:xfrm>
            <a:off x="807084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80" name="Rectangle 91"/>
          <p:cNvSpPr/>
          <p:nvPr/>
        </p:nvSpPr>
        <p:spPr>
          <a:xfrm>
            <a:off x="845172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81" name="Rectangle 92"/>
          <p:cNvSpPr/>
          <p:nvPr/>
        </p:nvSpPr>
        <p:spPr>
          <a:xfrm>
            <a:off x="502272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82" name="Rectangle 93"/>
          <p:cNvSpPr/>
          <p:nvPr/>
        </p:nvSpPr>
        <p:spPr>
          <a:xfrm>
            <a:off x="540396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83" name="Rectangle 94"/>
          <p:cNvSpPr/>
          <p:nvPr/>
        </p:nvSpPr>
        <p:spPr>
          <a:xfrm>
            <a:off x="578484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84" name="Rectangle 95"/>
          <p:cNvSpPr/>
          <p:nvPr/>
        </p:nvSpPr>
        <p:spPr>
          <a:xfrm>
            <a:off x="616572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85" name="Rectangle 96"/>
          <p:cNvSpPr/>
          <p:nvPr/>
        </p:nvSpPr>
        <p:spPr>
          <a:xfrm>
            <a:off x="654696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86" name="Rectangle 97"/>
          <p:cNvSpPr/>
          <p:nvPr/>
        </p:nvSpPr>
        <p:spPr>
          <a:xfrm>
            <a:off x="692784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87" name="Rectangle 98"/>
          <p:cNvSpPr/>
          <p:nvPr/>
        </p:nvSpPr>
        <p:spPr>
          <a:xfrm>
            <a:off x="730872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88" name="Rectangle 99"/>
          <p:cNvSpPr/>
          <p:nvPr/>
        </p:nvSpPr>
        <p:spPr>
          <a:xfrm>
            <a:off x="768996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89" name="Rectangle 100"/>
          <p:cNvSpPr/>
          <p:nvPr/>
        </p:nvSpPr>
        <p:spPr>
          <a:xfrm>
            <a:off x="807084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90" name="Rectangle 101"/>
          <p:cNvSpPr/>
          <p:nvPr/>
        </p:nvSpPr>
        <p:spPr>
          <a:xfrm>
            <a:off x="845172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91" name="Line 102"/>
          <p:cNvSpPr/>
          <p:nvPr/>
        </p:nvSpPr>
        <p:spPr>
          <a:xfrm>
            <a:off x="5022720" y="6038640"/>
            <a:ext cx="3809880" cy="360"/>
          </a:xfrm>
          <a:prstGeom prst="line">
            <a:avLst/>
          </a:prstGeom>
          <a:ln w="22225">
            <a:solidFill>
              <a:srgbClr val="000000"/>
            </a:solidFill>
            <a:round/>
          </a:ln>
        </p:spPr>
        <p:style>
          <a:lnRef idx="0"/>
          <a:fillRef idx="0"/>
          <a:effectRef idx="0"/>
          <a:fontRef idx="minor"/>
        </p:style>
        <p:txBody>
          <a:bodyPr lIns="90000" rIns="90000" tIns="-44640" bIns="-44640" anchor="ctr">
            <a:noAutofit/>
          </a:bodyPr>
          <a:p>
            <a:endParaRPr b="0" lang="en-US" sz="1800" spc="-1" strike="noStrike">
              <a:solidFill>
                <a:srgbClr val="000000"/>
              </a:solidFill>
              <a:latin typeface="Calibri"/>
            </a:endParaRPr>
          </a:p>
        </p:txBody>
      </p:sp>
      <p:sp>
        <p:nvSpPr>
          <p:cNvPr id="2292" name="Line 103"/>
          <p:cNvSpPr/>
          <p:nvPr/>
        </p:nvSpPr>
        <p:spPr>
          <a:xfrm flipV="1">
            <a:off x="5022720" y="2228760"/>
            <a:ext cx="360" cy="3809880"/>
          </a:xfrm>
          <a:prstGeom prst="line">
            <a:avLst/>
          </a:prstGeom>
          <a:ln w="22225">
            <a:solidFill>
              <a:srgbClr val="000000"/>
            </a:solidFill>
            <a:round/>
          </a:ln>
        </p:spPr>
        <p:style>
          <a:lnRef idx="0"/>
          <a:fillRef idx="0"/>
          <a:effectRef idx="0"/>
          <a:fontRef idx="minor"/>
        </p:style>
        <p:txBody>
          <a:bodyPr lIns="90000" rIns="90000" tIns="45000" bIns="45000" anchor="ctr">
            <a:noAutofit/>
          </a:bodyPr>
          <a:p>
            <a:endParaRPr b="0" lang="en-US" sz="1800" spc="-1" strike="noStrike">
              <a:solidFill>
                <a:srgbClr val="000000"/>
              </a:solidFill>
              <a:latin typeface="Calibri"/>
            </a:endParaRPr>
          </a:p>
        </p:txBody>
      </p:sp>
      <p:sp>
        <p:nvSpPr>
          <p:cNvPr id="2293" name="Oval 104"/>
          <p:cNvSpPr/>
          <p:nvPr/>
        </p:nvSpPr>
        <p:spPr>
          <a:xfrm>
            <a:off x="5403960" y="47433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94" name="Oval 105"/>
          <p:cNvSpPr/>
          <p:nvPr/>
        </p:nvSpPr>
        <p:spPr>
          <a:xfrm>
            <a:off x="6013440" y="527688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95" name="Rectangle 106"/>
          <p:cNvSpPr/>
          <p:nvPr/>
        </p:nvSpPr>
        <p:spPr>
          <a:xfrm>
            <a:off x="8321760" y="271152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96" name="Rectangle 107"/>
          <p:cNvSpPr/>
          <p:nvPr/>
        </p:nvSpPr>
        <p:spPr>
          <a:xfrm>
            <a:off x="7418520" y="337176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97" name="Rectangle 108"/>
          <p:cNvSpPr/>
          <p:nvPr/>
        </p:nvSpPr>
        <p:spPr>
          <a:xfrm>
            <a:off x="7994520" y="245736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98" name="Rectangle 109"/>
          <p:cNvSpPr/>
          <p:nvPr/>
        </p:nvSpPr>
        <p:spPr>
          <a:xfrm>
            <a:off x="8147160" y="344808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299" name="Rectangle 110"/>
          <p:cNvSpPr/>
          <p:nvPr/>
        </p:nvSpPr>
        <p:spPr>
          <a:xfrm>
            <a:off x="8675640" y="427824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00" name="Oval 111"/>
          <p:cNvSpPr/>
          <p:nvPr/>
        </p:nvSpPr>
        <p:spPr>
          <a:xfrm>
            <a:off x="5567400" y="41148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01" name="Oval 112"/>
          <p:cNvSpPr/>
          <p:nvPr/>
        </p:nvSpPr>
        <p:spPr>
          <a:xfrm>
            <a:off x="5175360" y="55818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02" name="Oval 113"/>
          <p:cNvSpPr/>
          <p:nvPr/>
        </p:nvSpPr>
        <p:spPr>
          <a:xfrm>
            <a:off x="5251320" y="42102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03" name="Text Box 114"/>
          <p:cNvSpPr/>
          <p:nvPr/>
        </p:nvSpPr>
        <p:spPr>
          <a:xfrm>
            <a:off x="516996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1</a:t>
            </a:r>
            <a:endParaRPr b="0" lang="en-GB" sz="2000" spc="-1" strike="noStrike">
              <a:solidFill>
                <a:srgbClr val="000000"/>
              </a:solidFill>
              <a:latin typeface="Arial"/>
            </a:endParaRPr>
          </a:p>
        </p:txBody>
      </p:sp>
      <p:sp>
        <p:nvSpPr>
          <p:cNvPr id="2304" name="Text Box 115"/>
          <p:cNvSpPr/>
          <p:nvPr/>
        </p:nvSpPr>
        <p:spPr>
          <a:xfrm>
            <a:off x="555084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2</a:t>
            </a:r>
            <a:endParaRPr b="0" lang="en-GB" sz="2000" spc="-1" strike="noStrike">
              <a:solidFill>
                <a:srgbClr val="000000"/>
              </a:solidFill>
              <a:latin typeface="Arial"/>
            </a:endParaRPr>
          </a:p>
        </p:txBody>
      </p:sp>
      <p:sp>
        <p:nvSpPr>
          <p:cNvPr id="2305" name="Text Box 116"/>
          <p:cNvSpPr/>
          <p:nvPr/>
        </p:nvSpPr>
        <p:spPr>
          <a:xfrm>
            <a:off x="593172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3</a:t>
            </a:r>
            <a:endParaRPr b="0" lang="en-GB" sz="2000" spc="-1" strike="noStrike">
              <a:solidFill>
                <a:srgbClr val="000000"/>
              </a:solidFill>
              <a:latin typeface="Arial"/>
            </a:endParaRPr>
          </a:p>
        </p:txBody>
      </p:sp>
      <p:sp>
        <p:nvSpPr>
          <p:cNvPr id="2306" name="Text Box 117"/>
          <p:cNvSpPr/>
          <p:nvPr/>
        </p:nvSpPr>
        <p:spPr>
          <a:xfrm>
            <a:off x="631296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4</a:t>
            </a:r>
            <a:endParaRPr b="0" lang="en-GB" sz="2000" spc="-1" strike="noStrike">
              <a:solidFill>
                <a:srgbClr val="000000"/>
              </a:solidFill>
              <a:latin typeface="Arial"/>
            </a:endParaRPr>
          </a:p>
        </p:txBody>
      </p:sp>
      <p:sp>
        <p:nvSpPr>
          <p:cNvPr id="2307" name="Text Box 118"/>
          <p:cNvSpPr/>
          <p:nvPr/>
        </p:nvSpPr>
        <p:spPr>
          <a:xfrm>
            <a:off x="669384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5</a:t>
            </a:r>
            <a:endParaRPr b="0" lang="en-GB" sz="2000" spc="-1" strike="noStrike">
              <a:solidFill>
                <a:srgbClr val="000000"/>
              </a:solidFill>
              <a:latin typeface="Arial"/>
            </a:endParaRPr>
          </a:p>
        </p:txBody>
      </p:sp>
      <p:sp>
        <p:nvSpPr>
          <p:cNvPr id="2308" name="Text Box 119"/>
          <p:cNvSpPr/>
          <p:nvPr/>
        </p:nvSpPr>
        <p:spPr>
          <a:xfrm>
            <a:off x="707472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6</a:t>
            </a:r>
            <a:endParaRPr b="0" lang="en-GB" sz="2000" spc="-1" strike="noStrike">
              <a:solidFill>
                <a:srgbClr val="000000"/>
              </a:solidFill>
              <a:latin typeface="Arial"/>
            </a:endParaRPr>
          </a:p>
        </p:txBody>
      </p:sp>
      <p:sp>
        <p:nvSpPr>
          <p:cNvPr id="2309" name="Text Box 120"/>
          <p:cNvSpPr/>
          <p:nvPr/>
        </p:nvSpPr>
        <p:spPr>
          <a:xfrm>
            <a:off x="745596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7</a:t>
            </a:r>
            <a:endParaRPr b="0" lang="en-GB" sz="2000" spc="-1" strike="noStrike">
              <a:solidFill>
                <a:srgbClr val="000000"/>
              </a:solidFill>
              <a:latin typeface="Arial"/>
            </a:endParaRPr>
          </a:p>
        </p:txBody>
      </p:sp>
      <p:sp>
        <p:nvSpPr>
          <p:cNvPr id="2310" name="Text Box 121"/>
          <p:cNvSpPr/>
          <p:nvPr/>
        </p:nvSpPr>
        <p:spPr>
          <a:xfrm>
            <a:off x="783684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8</a:t>
            </a:r>
            <a:endParaRPr b="0" lang="en-GB" sz="2000" spc="-1" strike="noStrike">
              <a:solidFill>
                <a:srgbClr val="000000"/>
              </a:solidFill>
              <a:latin typeface="Arial"/>
            </a:endParaRPr>
          </a:p>
        </p:txBody>
      </p:sp>
      <p:sp>
        <p:nvSpPr>
          <p:cNvPr id="2311" name="Text Box 122"/>
          <p:cNvSpPr/>
          <p:nvPr/>
        </p:nvSpPr>
        <p:spPr>
          <a:xfrm>
            <a:off x="821772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9</a:t>
            </a:r>
            <a:endParaRPr b="0" lang="en-GB" sz="2000" spc="-1" strike="noStrike">
              <a:solidFill>
                <a:srgbClr val="000000"/>
              </a:solidFill>
              <a:latin typeface="Arial"/>
            </a:endParaRPr>
          </a:p>
        </p:txBody>
      </p:sp>
      <p:sp>
        <p:nvSpPr>
          <p:cNvPr id="2312" name="Text Box 123"/>
          <p:cNvSpPr/>
          <p:nvPr/>
        </p:nvSpPr>
        <p:spPr>
          <a:xfrm>
            <a:off x="8515440" y="6114960"/>
            <a:ext cx="46296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10</a:t>
            </a:r>
            <a:endParaRPr b="0" lang="en-GB" sz="2000" spc="-1" strike="noStrike">
              <a:solidFill>
                <a:srgbClr val="000000"/>
              </a:solidFill>
              <a:latin typeface="Arial"/>
            </a:endParaRPr>
          </a:p>
        </p:txBody>
      </p:sp>
      <p:sp>
        <p:nvSpPr>
          <p:cNvPr id="2313" name="Oval 124"/>
          <p:cNvSpPr/>
          <p:nvPr/>
        </p:nvSpPr>
        <p:spPr>
          <a:xfrm>
            <a:off x="5861160" y="46674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14" name="Oval 125"/>
          <p:cNvSpPr/>
          <p:nvPr/>
        </p:nvSpPr>
        <p:spPr>
          <a:xfrm>
            <a:off x="5479920" y="51246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15" name="Oval 126"/>
          <p:cNvSpPr/>
          <p:nvPr/>
        </p:nvSpPr>
        <p:spPr>
          <a:xfrm>
            <a:off x="5632560" y="54291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16" name="Oval 127"/>
          <p:cNvSpPr/>
          <p:nvPr/>
        </p:nvSpPr>
        <p:spPr>
          <a:xfrm>
            <a:off x="6089760" y="46674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17" name="Oval 128"/>
          <p:cNvSpPr/>
          <p:nvPr/>
        </p:nvSpPr>
        <p:spPr>
          <a:xfrm>
            <a:off x="5327640" y="38289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18" name="Oval 129"/>
          <p:cNvSpPr/>
          <p:nvPr/>
        </p:nvSpPr>
        <p:spPr>
          <a:xfrm>
            <a:off x="5772240" y="37353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19" name="Oval 130"/>
          <p:cNvSpPr/>
          <p:nvPr/>
        </p:nvSpPr>
        <p:spPr>
          <a:xfrm>
            <a:off x="5479920" y="459108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20" name="Oval 131"/>
          <p:cNvSpPr/>
          <p:nvPr/>
        </p:nvSpPr>
        <p:spPr>
          <a:xfrm>
            <a:off x="5784840" y="45147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21" name="Oval 132"/>
          <p:cNvSpPr/>
          <p:nvPr/>
        </p:nvSpPr>
        <p:spPr>
          <a:xfrm>
            <a:off x="5175360" y="504828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22" name="Oval 133"/>
          <p:cNvSpPr/>
          <p:nvPr/>
        </p:nvSpPr>
        <p:spPr>
          <a:xfrm>
            <a:off x="5708520" y="49719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23" name="Oval 134"/>
          <p:cNvSpPr/>
          <p:nvPr/>
        </p:nvSpPr>
        <p:spPr>
          <a:xfrm>
            <a:off x="5175360" y="32958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24" name="Oval 135"/>
          <p:cNvSpPr/>
          <p:nvPr/>
        </p:nvSpPr>
        <p:spPr>
          <a:xfrm>
            <a:off x="5556240" y="436248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25" name="Oval 136"/>
          <p:cNvSpPr/>
          <p:nvPr/>
        </p:nvSpPr>
        <p:spPr>
          <a:xfrm>
            <a:off x="6013440" y="48960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26" name="Rectangle 137"/>
          <p:cNvSpPr/>
          <p:nvPr/>
        </p:nvSpPr>
        <p:spPr>
          <a:xfrm>
            <a:off x="7918560" y="321948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27" name="Rectangle 138"/>
          <p:cNvSpPr/>
          <p:nvPr/>
        </p:nvSpPr>
        <p:spPr>
          <a:xfrm>
            <a:off x="7765920" y="352440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28" name="Rectangle 139"/>
          <p:cNvSpPr/>
          <p:nvPr/>
        </p:nvSpPr>
        <p:spPr>
          <a:xfrm>
            <a:off x="7537320" y="314316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29" name="Rectangle 140"/>
          <p:cNvSpPr/>
          <p:nvPr/>
        </p:nvSpPr>
        <p:spPr>
          <a:xfrm>
            <a:off x="7537320" y="360036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30" name="Rectangle 141"/>
          <p:cNvSpPr/>
          <p:nvPr/>
        </p:nvSpPr>
        <p:spPr>
          <a:xfrm>
            <a:off x="8070840" y="299088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31" name="Rectangle 142"/>
          <p:cNvSpPr/>
          <p:nvPr/>
        </p:nvSpPr>
        <p:spPr>
          <a:xfrm>
            <a:off x="8223120" y="321948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32" name="Rectangle 143"/>
          <p:cNvSpPr/>
          <p:nvPr/>
        </p:nvSpPr>
        <p:spPr>
          <a:xfrm>
            <a:off x="7537320" y="230508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33" name="Rectangle 144"/>
          <p:cNvSpPr/>
          <p:nvPr/>
        </p:nvSpPr>
        <p:spPr>
          <a:xfrm>
            <a:off x="8528040" y="222876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34" name="Rectangle 145"/>
          <p:cNvSpPr/>
          <p:nvPr/>
        </p:nvSpPr>
        <p:spPr>
          <a:xfrm>
            <a:off x="7570800" y="272088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35" name="Rectangle 146"/>
          <p:cNvSpPr/>
          <p:nvPr/>
        </p:nvSpPr>
        <p:spPr>
          <a:xfrm>
            <a:off x="8223120" y="375300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36" name="Rectangle 147"/>
          <p:cNvSpPr/>
          <p:nvPr/>
        </p:nvSpPr>
        <p:spPr>
          <a:xfrm>
            <a:off x="8147160" y="276228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37" name="Rectangle 148"/>
          <p:cNvSpPr/>
          <p:nvPr/>
        </p:nvSpPr>
        <p:spPr>
          <a:xfrm>
            <a:off x="7689960" y="291456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38" name="Rectangle 149"/>
          <p:cNvSpPr/>
          <p:nvPr/>
        </p:nvSpPr>
        <p:spPr>
          <a:xfrm>
            <a:off x="7232760" y="306720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39" name="Rectangle 150"/>
          <p:cNvSpPr/>
          <p:nvPr/>
        </p:nvSpPr>
        <p:spPr>
          <a:xfrm>
            <a:off x="8528040" y="299088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40" name="Rectangle 151"/>
          <p:cNvSpPr/>
          <p:nvPr/>
        </p:nvSpPr>
        <p:spPr>
          <a:xfrm>
            <a:off x="7842240" y="382896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41" name="Rectangle 152"/>
          <p:cNvSpPr/>
          <p:nvPr/>
        </p:nvSpPr>
        <p:spPr>
          <a:xfrm>
            <a:off x="8451720" y="390528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42" name="Oval 153"/>
          <p:cNvSpPr/>
          <p:nvPr/>
        </p:nvSpPr>
        <p:spPr>
          <a:xfrm>
            <a:off x="6240600" y="475308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43" name="Oval 154"/>
          <p:cNvSpPr/>
          <p:nvPr/>
        </p:nvSpPr>
        <p:spPr>
          <a:xfrm>
            <a:off x="5923080" y="41259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44" name="Oval 155"/>
          <p:cNvSpPr/>
          <p:nvPr/>
        </p:nvSpPr>
        <p:spPr>
          <a:xfrm>
            <a:off x="6041880" y="445464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45" name="Oval 156"/>
          <p:cNvSpPr/>
          <p:nvPr/>
        </p:nvSpPr>
        <p:spPr>
          <a:xfrm>
            <a:off x="6378480" y="445608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46" name="Oval 157"/>
          <p:cNvSpPr/>
          <p:nvPr/>
        </p:nvSpPr>
        <p:spPr>
          <a:xfrm>
            <a:off x="6254640" y="50115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47" name="Oval 158"/>
          <p:cNvSpPr/>
          <p:nvPr/>
        </p:nvSpPr>
        <p:spPr>
          <a:xfrm>
            <a:off x="5173560" y="459432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48" name="Oval 159"/>
          <p:cNvSpPr/>
          <p:nvPr/>
        </p:nvSpPr>
        <p:spPr>
          <a:xfrm>
            <a:off x="5402160" y="539892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49" name="Oval 160"/>
          <p:cNvSpPr/>
          <p:nvPr/>
        </p:nvSpPr>
        <p:spPr>
          <a:xfrm>
            <a:off x="5856120" y="43527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50" name="Oval 161"/>
          <p:cNvSpPr/>
          <p:nvPr/>
        </p:nvSpPr>
        <p:spPr>
          <a:xfrm>
            <a:off x="5799240" y="521028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51" name="Oval 162"/>
          <p:cNvSpPr/>
          <p:nvPr/>
        </p:nvSpPr>
        <p:spPr>
          <a:xfrm>
            <a:off x="5137200" y="583092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52" name="Rectangle 163"/>
          <p:cNvSpPr/>
          <p:nvPr/>
        </p:nvSpPr>
        <p:spPr>
          <a:xfrm>
            <a:off x="8440560" y="364176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53" name="Rectangle 164"/>
          <p:cNvSpPr/>
          <p:nvPr/>
        </p:nvSpPr>
        <p:spPr>
          <a:xfrm>
            <a:off x="7846920" y="266868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54" name="Rectangle 165"/>
          <p:cNvSpPr/>
          <p:nvPr/>
        </p:nvSpPr>
        <p:spPr>
          <a:xfrm>
            <a:off x="7143840" y="330840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55" name="Rectangle 166"/>
          <p:cNvSpPr/>
          <p:nvPr/>
        </p:nvSpPr>
        <p:spPr>
          <a:xfrm>
            <a:off x="8150400" y="407340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56" name="Rectangle 167"/>
          <p:cNvSpPr/>
          <p:nvPr/>
        </p:nvSpPr>
        <p:spPr>
          <a:xfrm>
            <a:off x="8470800" y="3268800"/>
            <a:ext cx="151920" cy="151920"/>
          </a:xfrm>
          <a:prstGeom prst="rect">
            <a:avLst/>
          </a:prstGeom>
          <a:solidFill>
            <a:srgbClr val="ff00ff"/>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57" name="Oval 168"/>
          <p:cNvSpPr/>
          <p:nvPr/>
        </p:nvSpPr>
        <p:spPr>
          <a:xfrm>
            <a:off x="5646600" y="4689360"/>
            <a:ext cx="218880" cy="234720"/>
          </a:xfrm>
          <a:prstGeom prst="ellipse">
            <a:avLst/>
          </a:prstGeom>
          <a:solidFill>
            <a:srgbClr val="000000"/>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58" name="Oval 169"/>
          <p:cNvSpPr/>
          <p:nvPr/>
        </p:nvSpPr>
        <p:spPr>
          <a:xfrm>
            <a:off x="7921800" y="3138480"/>
            <a:ext cx="218880" cy="234720"/>
          </a:xfrm>
          <a:prstGeom prst="ellipse">
            <a:avLst/>
          </a:prstGeom>
          <a:solidFill>
            <a:srgbClr val="000000"/>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59" name="Rectangle 170"/>
          <p:cNvSpPr/>
          <p:nvPr/>
        </p:nvSpPr>
        <p:spPr>
          <a:xfrm>
            <a:off x="1534320" y="1573200"/>
            <a:ext cx="60012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 </a:t>
            </a:r>
            <a:r>
              <a:rPr b="0" lang="en-US" sz="2400" spc="-1" strike="noStrike">
                <a:solidFill>
                  <a:srgbClr val="000000"/>
                </a:solidFill>
                <a:latin typeface="Arial"/>
                <a:ea typeface="ＭＳ Ｐゴシック"/>
              </a:rPr>
              <a:t>When k = 2, the objective function is 173.1</a:t>
            </a:r>
            <a:endParaRPr b="0" lang="en-GB" sz="2400" spc="-1" strike="noStrike">
              <a:solidFill>
                <a:srgbClr val="000000"/>
              </a:solidFill>
              <a:latin typeface="Arial"/>
            </a:endParaRPr>
          </a:p>
        </p:txBody>
      </p:sp>
      <p:sp>
        <p:nvSpPr>
          <p:cNvPr id="2360" name="TextBox 170"/>
          <p:cNvSpPr/>
          <p:nvPr/>
        </p:nvSpPr>
        <p:spPr>
          <a:xfrm>
            <a:off x="90360" y="64882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61" name="Rectangle 2"/>
          <p:cNvSpPr/>
          <p:nvPr/>
        </p:nvSpPr>
        <p:spPr>
          <a:xfrm>
            <a:off x="502272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62" name="Rectangle 3"/>
          <p:cNvSpPr/>
          <p:nvPr/>
        </p:nvSpPr>
        <p:spPr>
          <a:xfrm>
            <a:off x="540396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63" name="Rectangle 4"/>
          <p:cNvSpPr/>
          <p:nvPr/>
        </p:nvSpPr>
        <p:spPr>
          <a:xfrm>
            <a:off x="578484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64" name="Rectangle 5"/>
          <p:cNvSpPr/>
          <p:nvPr/>
        </p:nvSpPr>
        <p:spPr>
          <a:xfrm>
            <a:off x="616572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65" name="Rectangle 6"/>
          <p:cNvSpPr/>
          <p:nvPr/>
        </p:nvSpPr>
        <p:spPr>
          <a:xfrm>
            <a:off x="654696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66" name="Rectangle 7"/>
          <p:cNvSpPr/>
          <p:nvPr/>
        </p:nvSpPr>
        <p:spPr>
          <a:xfrm>
            <a:off x="692784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67" name="Rectangle 8"/>
          <p:cNvSpPr/>
          <p:nvPr/>
        </p:nvSpPr>
        <p:spPr>
          <a:xfrm>
            <a:off x="730872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68" name="Rectangle 9"/>
          <p:cNvSpPr/>
          <p:nvPr/>
        </p:nvSpPr>
        <p:spPr>
          <a:xfrm>
            <a:off x="768996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69" name="Rectangle 10"/>
          <p:cNvSpPr/>
          <p:nvPr/>
        </p:nvSpPr>
        <p:spPr>
          <a:xfrm>
            <a:off x="807084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70" name="Rectangle 11"/>
          <p:cNvSpPr/>
          <p:nvPr/>
        </p:nvSpPr>
        <p:spPr>
          <a:xfrm>
            <a:off x="8451720" y="5657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71" name="Rectangle 12"/>
          <p:cNvSpPr/>
          <p:nvPr/>
        </p:nvSpPr>
        <p:spPr>
          <a:xfrm>
            <a:off x="502272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72" name="Rectangle 13"/>
          <p:cNvSpPr/>
          <p:nvPr/>
        </p:nvSpPr>
        <p:spPr>
          <a:xfrm>
            <a:off x="540396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73" name="Rectangle 14"/>
          <p:cNvSpPr/>
          <p:nvPr/>
        </p:nvSpPr>
        <p:spPr>
          <a:xfrm>
            <a:off x="578484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74" name="Rectangle 15"/>
          <p:cNvSpPr/>
          <p:nvPr/>
        </p:nvSpPr>
        <p:spPr>
          <a:xfrm>
            <a:off x="616572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75" name="Rectangle 16"/>
          <p:cNvSpPr/>
          <p:nvPr/>
        </p:nvSpPr>
        <p:spPr>
          <a:xfrm>
            <a:off x="654696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76" name="Rectangle 17"/>
          <p:cNvSpPr/>
          <p:nvPr/>
        </p:nvSpPr>
        <p:spPr>
          <a:xfrm>
            <a:off x="692784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77" name="Rectangle 18"/>
          <p:cNvSpPr/>
          <p:nvPr/>
        </p:nvSpPr>
        <p:spPr>
          <a:xfrm>
            <a:off x="730872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78" name="Rectangle 19"/>
          <p:cNvSpPr/>
          <p:nvPr/>
        </p:nvSpPr>
        <p:spPr>
          <a:xfrm>
            <a:off x="768996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79" name="Rectangle 20"/>
          <p:cNvSpPr/>
          <p:nvPr/>
        </p:nvSpPr>
        <p:spPr>
          <a:xfrm>
            <a:off x="807084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80" name="Rectangle 21"/>
          <p:cNvSpPr/>
          <p:nvPr/>
        </p:nvSpPr>
        <p:spPr>
          <a:xfrm>
            <a:off x="8451720" y="5276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81" name="Rectangle 22"/>
          <p:cNvSpPr/>
          <p:nvPr/>
        </p:nvSpPr>
        <p:spPr>
          <a:xfrm>
            <a:off x="502272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82" name="Rectangle 23"/>
          <p:cNvSpPr/>
          <p:nvPr/>
        </p:nvSpPr>
        <p:spPr>
          <a:xfrm>
            <a:off x="540396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83" name="Rectangle 24"/>
          <p:cNvSpPr/>
          <p:nvPr/>
        </p:nvSpPr>
        <p:spPr>
          <a:xfrm>
            <a:off x="578484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84" name="Rectangle 25"/>
          <p:cNvSpPr/>
          <p:nvPr/>
        </p:nvSpPr>
        <p:spPr>
          <a:xfrm>
            <a:off x="616572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85" name="Rectangle 26"/>
          <p:cNvSpPr/>
          <p:nvPr/>
        </p:nvSpPr>
        <p:spPr>
          <a:xfrm>
            <a:off x="654696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86" name="Rectangle 27"/>
          <p:cNvSpPr/>
          <p:nvPr/>
        </p:nvSpPr>
        <p:spPr>
          <a:xfrm>
            <a:off x="692784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87" name="Rectangle 28"/>
          <p:cNvSpPr/>
          <p:nvPr/>
        </p:nvSpPr>
        <p:spPr>
          <a:xfrm>
            <a:off x="730872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88" name="Rectangle 29"/>
          <p:cNvSpPr/>
          <p:nvPr/>
        </p:nvSpPr>
        <p:spPr>
          <a:xfrm>
            <a:off x="768996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89" name="Rectangle 30"/>
          <p:cNvSpPr/>
          <p:nvPr/>
        </p:nvSpPr>
        <p:spPr>
          <a:xfrm>
            <a:off x="807084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90" name="Rectangle 31"/>
          <p:cNvSpPr/>
          <p:nvPr/>
        </p:nvSpPr>
        <p:spPr>
          <a:xfrm>
            <a:off x="8451720" y="4896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91" name="Rectangle 32"/>
          <p:cNvSpPr/>
          <p:nvPr/>
        </p:nvSpPr>
        <p:spPr>
          <a:xfrm>
            <a:off x="502272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92" name="Rectangle 33"/>
          <p:cNvSpPr/>
          <p:nvPr/>
        </p:nvSpPr>
        <p:spPr>
          <a:xfrm>
            <a:off x="540396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93" name="Rectangle 34"/>
          <p:cNvSpPr/>
          <p:nvPr/>
        </p:nvSpPr>
        <p:spPr>
          <a:xfrm>
            <a:off x="578484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94" name="Rectangle 35"/>
          <p:cNvSpPr/>
          <p:nvPr/>
        </p:nvSpPr>
        <p:spPr>
          <a:xfrm>
            <a:off x="616572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95" name="Rectangle 36"/>
          <p:cNvSpPr/>
          <p:nvPr/>
        </p:nvSpPr>
        <p:spPr>
          <a:xfrm>
            <a:off x="654696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96" name="Rectangle 37"/>
          <p:cNvSpPr/>
          <p:nvPr/>
        </p:nvSpPr>
        <p:spPr>
          <a:xfrm>
            <a:off x="692784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97" name="Rectangle 38"/>
          <p:cNvSpPr/>
          <p:nvPr/>
        </p:nvSpPr>
        <p:spPr>
          <a:xfrm>
            <a:off x="730872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98" name="Rectangle 39"/>
          <p:cNvSpPr/>
          <p:nvPr/>
        </p:nvSpPr>
        <p:spPr>
          <a:xfrm>
            <a:off x="768996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399" name="Rectangle 40"/>
          <p:cNvSpPr/>
          <p:nvPr/>
        </p:nvSpPr>
        <p:spPr>
          <a:xfrm>
            <a:off x="807084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00" name="Rectangle 41"/>
          <p:cNvSpPr/>
          <p:nvPr/>
        </p:nvSpPr>
        <p:spPr>
          <a:xfrm>
            <a:off x="8451720" y="4514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01" name="Rectangle 42"/>
          <p:cNvSpPr/>
          <p:nvPr/>
        </p:nvSpPr>
        <p:spPr>
          <a:xfrm>
            <a:off x="502272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02" name="Rectangle 43"/>
          <p:cNvSpPr/>
          <p:nvPr/>
        </p:nvSpPr>
        <p:spPr>
          <a:xfrm>
            <a:off x="540396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03" name="Rectangle 44"/>
          <p:cNvSpPr/>
          <p:nvPr/>
        </p:nvSpPr>
        <p:spPr>
          <a:xfrm>
            <a:off x="578484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04" name="Rectangle 45"/>
          <p:cNvSpPr/>
          <p:nvPr/>
        </p:nvSpPr>
        <p:spPr>
          <a:xfrm>
            <a:off x="616572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05" name="Rectangle 46"/>
          <p:cNvSpPr/>
          <p:nvPr/>
        </p:nvSpPr>
        <p:spPr>
          <a:xfrm>
            <a:off x="654696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06" name="Rectangle 47"/>
          <p:cNvSpPr/>
          <p:nvPr/>
        </p:nvSpPr>
        <p:spPr>
          <a:xfrm>
            <a:off x="692784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07" name="Rectangle 48"/>
          <p:cNvSpPr/>
          <p:nvPr/>
        </p:nvSpPr>
        <p:spPr>
          <a:xfrm>
            <a:off x="730872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08" name="Rectangle 49"/>
          <p:cNvSpPr/>
          <p:nvPr/>
        </p:nvSpPr>
        <p:spPr>
          <a:xfrm>
            <a:off x="768996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09" name="Rectangle 50"/>
          <p:cNvSpPr/>
          <p:nvPr/>
        </p:nvSpPr>
        <p:spPr>
          <a:xfrm>
            <a:off x="807084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10" name="Rectangle 51"/>
          <p:cNvSpPr/>
          <p:nvPr/>
        </p:nvSpPr>
        <p:spPr>
          <a:xfrm>
            <a:off x="8451720" y="4133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11" name="Rectangle 52"/>
          <p:cNvSpPr/>
          <p:nvPr/>
        </p:nvSpPr>
        <p:spPr>
          <a:xfrm>
            <a:off x="502272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12" name="Rectangle 53"/>
          <p:cNvSpPr/>
          <p:nvPr/>
        </p:nvSpPr>
        <p:spPr>
          <a:xfrm>
            <a:off x="540396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13" name="Rectangle 54"/>
          <p:cNvSpPr/>
          <p:nvPr/>
        </p:nvSpPr>
        <p:spPr>
          <a:xfrm>
            <a:off x="578484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14" name="Rectangle 55"/>
          <p:cNvSpPr/>
          <p:nvPr/>
        </p:nvSpPr>
        <p:spPr>
          <a:xfrm>
            <a:off x="616572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15" name="Rectangle 56"/>
          <p:cNvSpPr/>
          <p:nvPr/>
        </p:nvSpPr>
        <p:spPr>
          <a:xfrm>
            <a:off x="654696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16" name="Rectangle 57"/>
          <p:cNvSpPr/>
          <p:nvPr/>
        </p:nvSpPr>
        <p:spPr>
          <a:xfrm>
            <a:off x="692784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17" name="Rectangle 58"/>
          <p:cNvSpPr/>
          <p:nvPr/>
        </p:nvSpPr>
        <p:spPr>
          <a:xfrm>
            <a:off x="730872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18" name="Rectangle 59"/>
          <p:cNvSpPr/>
          <p:nvPr/>
        </p:nvSpPr>
        <p:spPr>
          <a:xfrm>
            <a:off x="768996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19" name="Rectangle 60"/>
          <p:cNvSpPr/>
          <p:nvPr/>
        </p:nvSpPr>
        <p:spPr>
          <a:xfrm>
            <a:off x="807084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20" name="Rectangle 61"/>
          <p:cNvSpPr/>
          <p:nvPr/>
        </p:nvSpPr>
        <p:spPr>
          <a:xfrm>
            <a:off x="8451720" y="3753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21" name="Rectangle 62"/>
          <p:cNvSpPr/>
          <p:nvPr/>
        </p:nvSpPr>
        <p:spPr>
          <a:xfrm>
            <a:off x="502272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22" name="Rectangle 63"/>
          <p:cNvSpPr/>
          <p:nvPr/>
        </p:nvSpPr>
        <p:spPr>
          <a:xfrm>
            <a:off x="540396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23" name="Rectangle 64"/>
          <p:cNvSpPr/>
          <p:nvPr/>
        </p:nvSpPr>
        <p:spPr>
          <a:xfrm>
            <a:off x="578484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24" name="Rectangle 65"/>
          <p:cNvSpPr/>
          <p:nvPr/>
        </p:nvSpPr>
        <p:spPr>
          <a:xfrm>
            <a:off x="616572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25" name="Rectangle 66"/>
          <p:cNvSpPr/>
          <p:nvPr/>
        </p:nvSpPr>
        <p:spPr>
          <a:xfrm>
            <a:off x="654696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26" name="Rectangle 67"/>
          <p:cNvSpPr/>
          <p:nvPr/>
        </p:nvSpPr>
        <p:spPr>
          <a:xfrm>
            <a:off x="692784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27" name="Rectangle 68"/>
          <p:cNvSpPr/>
          <p:nvPr/>
        </p:nvSpPr>
        <p:spPr>
          <a:xfrm>
            <a:off x="730872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28" name="Rectangle 69"/>
          <p:cNvSpPr/>
          <p:nvPr/>
        </p:nvSpPr>
        <p:spPr>
          <a:xfrm>
            <a:off x="768996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29" name="Rectangle 70"/>
          <p:cNvSpPr/>
          <p:nvPr/>
        </p:nvSpPr>
        <p:spPr>
          <a:xfrm>
            <a:off x="807084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30" name="Rectangle 71"/>
          <p:cNvSpPr/>
          <p:nvPr/>
        </p:nvSpPr>
        <p:spPr>
          <a:xfrm>
            <a:off x="8451720" y="3371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31" name="Rectangle 72"/>
          <p:cNvSpPr/>
          <p:nvPr/>
        </p:nvSpPr>
        <p:spPr>
          <a:xfrm>
            <a:off x="502272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32" name="Rectangle 73"/>
          <p:cNvSpPr/>
          <p:nvPr/>
        </p:nvSpPr>
        <p:spPr>
          <a:xfrm>
            <a:off x="540396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33" name="Rectangle 74"/>
          <p:cNvSpPr/>
          <p:nvPr/>
        </p:nvSpPr>
        <p:spPr>
          <a:xfrm>
            <a:off x="578484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34" name="Rectangle 75"/>
          <p:cNvSpPr/>
          <p:nvPr/>
        </p:nvSpPr>
        <p:spPr>
          <a:xfrm>
            <a:off x="616572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35" name="Rectangle 76"/>
          <p:cNvSpPr/>
          <p:nvPr/>
        </p:nvSpPr>
        <p:spPr>
          <a:xfrm>
            <a:off x="654696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36" name="Rectangle 77"/>
          <p:cNvSpPr/>
          <p:nvPr/>
        </p:nvSpPr>
        <p:spPr>
          <a:xfrm>
            <a:off x="692784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37" name="Rectangle 78"/>
          <p:cNvSpPr/>
          <p:nvPr/>
        </p:nvSpPr>
        <p:spPr>
          <a:xfrm>
            <a:off x="730872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38" name="Rectangle 79"/>
          <p:cNvSpPr/>
          <p:nvPr/>
        </p:nvSpPr>
        <p:spPr>
          <a:xfrm>
            <a:off x="768996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39" name="Rectangle 80"/>
          <p:cNvSpPr/>
          <p:nvPr/>
        </p:nvSpPr>
        <p:spPr>
          <a:xfrm>
            <a:off x="807084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40" name="Rectangle 81"/>
          <p:cNvSpPr/>
          <p:nvPr/>
        </p:nvSpPr>
        <p:spPr>
          <a:xfrm>
            <a:off x="8451720" y="299088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41" name="Rectangle 82"/>
          <p:cNvSpPr/>
          <p:nvPr/>
        </p:nvSpPr>
        <p:spPr>
          <a:xfrm>
            <a:off x="502272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42" name="Rectangle 83"/>
          <p:cNvSpPr/>
          <p:nvPr/>
        </p:nvSpPr>
        <p:spPr>
          <a:xfrm>
            <a:off x="540396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43" name="Rectangle 84"/>
          <p:cNvSpPr/>
          <p:nvPr/>
        </p:nvSpPr>
        <p:spPr>
          <a:xfrm>
            <a:off x="578484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44" name="Rectangle 85"/>
          <p:cNvSpPr/>
          <p:nvPr/>
        </p:nvSpPr>
        <p:spPr>
          <a:xfrm>
            <a:off x="616572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45" name="Rectangle 86"/>
          <p:cNvSpPr/>
          <p:nvPr/>
        </p:nvSpPr>
        <p:spPr>
          <a:xfrm>
            <a:off x="654696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46" name="Rectangle 87"/>
          <p:cNvSpPr/>
          <p:nvPr/>
        </p:nvSpPr>
        <p:spPr>
          <a:xfrm>
            <a:off x="692784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47" name="Rectangle 88"/>
          <p:cNvSpPr/>
          <p:nvPr/>
        </p:nvSpPr>
        <p:spPr>
          <a:xfrm>
            <a:off x="730872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48" name="Rectangle 89"/>
          <p:cNvSpPr/>
          <p:nvPr/>
        </p:nvSpPr>
        <p:spPr>
          <a:xfrm>
            <a:off x="768996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49" name="Rectangle 90"/>
          <p:cNvSpPr/>
          <p:nvPr/>
        </p:nvSpPr>
        <p:spPr>
          <a:xfrm>
            <a:off x="807084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50" name="Rectangle 91"/>
          <p:cNvSpPr/>
          <p:nvPr/>
        </p:nvSpPr>
        <p:spPr>
          <a:xfrm>
            <a:off x="8451720" y="261000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51" name="Rectangle 92"/>
          <p:cNvSpPr/>
          <p:nvPr/>
        </p:nvSpPr>
        <p:spPr>
          <a:xfrm>
            <a:off x="502272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52" name="Rectangle 93"/>
          <p:cNvSpPr/>
          <p:nvPr/>
        </p:nvSpPr>
        <p:spPr>
          <a:xfrm>
            <a:off x="540396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53" name="Rectangle 94"/>
          <p:cNvSpPr/>
          <p:nvPr/>
        </p:nvSpPr>
        <p:spPr>
          <a:xfrm>
            <a:off x="578484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54" name="Rectangle 95"/>
          <p:cNvSpPr/>
          <p:nvPr/>
        </p:nvSpPr>
        <p:spPr>
          <a:xfrm>
            <a:off x="616572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55" name="Rectangle 96"/>
          <p:cNvSpPr/>
          <p:nvPr/>
        </p:nvSpPr>
        <p:spPr>
          <a:xfrm>
            <a:off x="654696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56" name="Rectangle 97"/>
          <p:cNvSpPr/>
          <p:nvPr/>
        </p:nvSpPr>
        <p:spPr>
          <a:xfrm>
            <a:off x="692784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57" name="Rectangle 98"/>
          <p:cNvSpPr/>
          <p:nvPr/>
        </p:nvSpPr>
        <p:spPr>
          <a:xfrm>
            <a:off x="730872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58" name="Rectangle 99"/>
          <p:cNvSpPr/>
          <p:nvPr/>
        </p:nvSpPr>
        <p:spPr>
          <a:xfrm>
            <a:off x="768996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59" name="Rectangle 100"/>
          <p:cNvSpPr/>
          <p:nvPr/>
        </p:nvSpPr>
        <p:spPr>
          <a:xfrm>
            <a:off x="807084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60" name="Rectangle 101"/>
          <p:cNvSpPr/>
          <p:nvPr/>
        </p:nvSpPr>
        <p:spPr>
          <a:xfrm>
            <a:off x="8451720" y="2228760"/>
            <a:ext cx="380520" cy="380520"/>
          </a:xfrm>
          <a:prstGeom prst="rect">
            <a:avLst/>
          </a:prstGeom>
          <a:noFill/>
          <a:ln w="0">
            <a:solidFill>
              <a:srgbClr val="c0c0c0"/>
            </a:solid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61" name="Line 102"/>
          <p:cNvSpPr/>
          <p:nvPr/>
        </p:nvSpPr>
        <p:spPr>
          <a:xfrm>
            <a:off x="5022720" y="6038640"/>
            <a:ext cx="3809880" cy="360"/>
          </a:xfrm>
          <a:prstGeom prst="line">
            <a:avLst/>
          </a:prstGeom>
          <a:ln w="22225">
            <a:solidFill>
              <a:srgbClr val="000000"/>
            </a:solidFill>
            <a:round/>
          </a:ln>
        </p:spPr>
        <p:style>
          <a:lnRef idx="0"/>
          <a:fillRef idx="0"/>
          <a:effectRef idx="0"/>
          <a:fontRef idx="minor"/>
        </p:style>
        <p:txBody>
          <a:bodyPr lIns="90000" rIns="90000" tIns="-44640" bIns="-44640" anchor="ctr">
            <a:noAutofit/>
          </a:bodyPr>
          <a:p>
            <a:endParaRPr b="0" lang="en-US" sz="1800" spc="-1" strike="noStrike">
              <a:solidFill>
                <a:srgbClr val="000000"/>
              </a:solidFill>
              <a:latin typeface="Calibri"/>
            </a:endParaRPr>
          </a:p>
        </p:txBody>
      </p:sp>
      <p:sp>
        <p:nvSpPr>
          <p:cNvPr id="2462" name="Line 103"/>
          <p:cNvSpPr/>
          <p:nvPr/>
        </p:nvSpPr>
        <p:spPr>
          <a:xfrm flipV="1">
            <a:off x="5022720" y="2228760"/>
            <a:ext cx="360" cy="3809880"/>
          </a:xfrm>
          <a:prstGeom prst="line">
            <a:avLst/>
          </a:prstGeom>
          <a:ln w="22225">
            <a:solidFill>
              <a:srgbClr val="000000"/>
            </a:solidFill>
            <a:round/>
          </a:ln>
        </p:spPr>
        <p:style>
          <a:lnRef idx="0"/>
          <a:fillRef idx="0"/>
          <a:effectRef idx="0"/>
          <a:fontRef idx="minor"/>
        </p:style>
        <p:txBody>
          <a:bodyPr lIns="90000" rIns="90000" tIns="45000" bIns="45000" anchor="ctr">
            <a:noAutofit/>
          </a:bodyPr>
          <a:p>
            <a:endParaRPr b="0" lang="en-US" sz="1800" spc="-1" strike="noStrike">
              <a:solidFill>
                <a:srgbClr val="000000"/>
              </a:solidFill>
              <a:latin typeface="Calibri"/>
            </a:endParaRPr>
          </a:p>
        </p:txBody>
      </p:sp>
      <p:sp>
        <p:nvSpPr>
          <p:cNvPr id="2463" name="Oval 104"/>
          <p:cNvSpPr/>
          <p:nvPr/>
        </p:nvSpPr>
        <p:spPr>
          <a:xfrm>
            <a:off x="5403960" y="47433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64" name="Oval 105"/>
          <p:cNvSpPr/>
          <p:nvPr/>
        </p:nvSpPr>
        <p:spPr>
          <a:xfrm>
            <a:off x="6013440" y="527688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65" name="Rectangle 106"/>
          <p:cNvSpPr/>
          <p:nvPr/>
        </p:nvSpPr>
        <p:spPr>
          <a:xfrm>
            <a:off x="8321760" y="2711520"/>
            <a:ext cx="151920" cy="151920"/>
          </a:xfrm>
          <a:prstGeom prst="rect">
            <a:avLst/>
          </a:prstGeom>
          <a:solidFill>
            <a:srgbClr val="80008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66" name="Rectangle 107"/>
          <p:cNvSpPr/>
          <p:nvPr/>
        </p:nvSpPr>
        <p:spPr>
          <a:xfrm>
            <a:off x="7418520" y="3371760"/>
            <a:ext cx="151920" cy="151920"/>
          </a:xfrm>
          <a:prstGeom prst="rect">
            <a:avLst/>
          </a:prstGeom>
          <a:solidFill>
            <a:srgbClr val="ff660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67" name="Rectangle 108"/>
          <p:cNvSpPr/>
          <p:nvPr/>
        </p:nvSpPr>
        <p:spPr>
          <a:xfrm>
            <a:off x="7994520" y="2457360"/>
            <a:ext cx="151920" cy="151920"/>
          </a:xfrm>
          <a:prstGeom prst="rect">
            <a:avLst/>
          </a:prstGeom>
          <a:solidFill>
            <a:srgbClr val="ff660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68" name="Rectangle 109"/>
          <p:cNvSpPr/>
          <p:nvPr/>
        </p:nvSpPr>
        <p:spPr>
          <a:xfrm>
            <a:off x="8147160" y="3448080"/>
            <a:ext cx="151920" cy="151920"/>
          </a:xfrm>
          <a:prstGeom prst="rect">
            <a:avLst/>
          </a:prstGeom>
          <a:solidFill>
            <a:srgbClr val="80008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69" name="Rectangle 110"/>
          <p:cNvSpPr/>
          <p:nvPr/>
        </p:nvSpPr>
        <p:spPr>
          <a:xfrm>
            <a:off x="8675640" y="4278240"/>
            <a:ext cx="151920" cy="151920"/>
          </a:xfrm>
          <a:prstGeom prst="rect">
            <a:avLst/>
          </a:prstGeom>
          <a:solidFill>
            <a:srgbClr val="80008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70" name="Oval 111"/>
          <p:cNvSpPr/>
          <p:nvPr/>
        </p:nvSpPr>
        <p:spPr>
          <a:xfrm>
            <a:off x="5567400" y="41148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71" name="Oval 112"/>
          <p:cNvSpPr/>
          <p:nvPr/>
        </p:nvSpPr>
        <p:spPr>
          <a:xfrm>
            <a:off x="5175360" y="55818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72" name="Oval 113"/>
          <p:cNvSpPr/>
          <p:nvPr/>
        </p:nvSpPr>
        <p:spPr>
          <a:xfrm>
            <a:off x="5251320" y="42102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73" name="Text Box 114"/>
          <p:cNvSpPr/>
          <p:nvPr/>
        </p:nvSpPr>
        <p:spPr>
          <a:xfrm>
            <a:off x="516996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1</a:t>
            </a:r>
            <a:endParaRPr b="0" lang="en-GB" sz="2000" spc="-1" strike="noStrike">
              <a:solidFill>
                <a:srgbClr val="000000"/>
              </a:solidFill>
              <a:latin typeface="Arial"/>
            </a:endParaRPr>
          </a:p>
        </p:txBody>
      </p:sp>
      <p:sp>
        <p:nvSpPr>
          <p:cNvPr id="2474" name="Text Box 115"/>
          <p:cNvSpPr/>
          <p:nvPr/>
        </p:nvSpPr>
        <p:spPr>
          <a:xfrm>
            <a:off x="555084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2</a:t>
            </a:r>
            <a:endParaRPr b="0" lang="en-GB" sz="2000" spc="-1" strike="noStrike">
              <a:solidFill>
                <a:srgbClr val="000000"/>
              </a:solidFill>
              <a:latin typeface="Arial"/>
            </a:endParaRPr>
          </a:p>
        </p:txBody>
      </p:sp>
      <p:sp>
        <p:nvSpPr>
          <p:cNvPr id="2475" name="Text Box 116"/>
          <p:cNvSpPr/>
          <p:nvPr/>
        </p:nvSpPr>
        <p:spPr>
          <a:xfrm>
            <a:off x="593172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3</a:t>
            </a:r>
            <a:endParaRPr b="0" lang="en-GB" sz="2000" spc="-1" strike="noStrike">
              <a:solidFill>
                <a:srgbClr val="000000"/>
              </a:solidFill>
              <a:latin typeface="Arial"/>
            </a:endParaRPr>
          </a:p>
        </p:txBody>
      </p:sp>
      <p:sp>
        <p:nvSpPr>
          <p:cNvPr id="2476" name="Text Box 117"/>
          <p:cNvSpPr/>
          <p:nvPr/>
        </p:nvSpPr>
        <p:spPr>
          <a:xfrm>
            <a:off x="631296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4</a:t>
            </a:r>
            <a:endParaRPr b="0" lang="en-GB" sz="2000" spc="-1" strike="noStrike">
              <a:solidFill>
                <a:srgbClr val="000000"/>
              </a:solidFill>
              <a:latin typeface="Arial"/>
            </a:endParaRPr>
          </a:p>
        </p:txBody>
      </p:sp>
      <p:sp>
        <p:nvSpPr>
          <p:cNvPr id="2477" name="Text Box 118"/>
          <p:cNvSpPr/>
          <p:nvPr/>
        </p:nvSpPr>
        <p:spPr>
          <a:xfrm>
            <a:off x="669384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5</a:t>
            </a:r>
            <a:endParaRPr b="0" lang="en-GB" sz="2000" spc="-1" strike="noStrike">
              <a:solidFill>
                <a:srgbClr val="000000"/>
              </a:solidFill>
              <a:latin typeface="Arial"/>
            </a:endParaRPr>
          </a:p>
        </p:txBody>
      </p:sp>
      <p:sp>
        <p:nvSpPr>
          <p:cNvPr id="2478" name="Text Box 119"/>
          <p:cNvSpPr/>
          <p:nvPr/>
        </p:nvSpPr>
        <p:spPr>
          <a:xfrm>
            <a:off x="707472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6</a:t>
            </a:r>
            <a:endParaRPr b="0" lang="en-GB" sz="2000" spc="-1" strike="noStrike">
              <a:solidFill>
                <a:srgbClr val="000000"/>
              </a:solidFill>
              <a:latin typeface="Arial"/>
            </a:endParaRPr>
          </a:p>
        </p:txBody>
      </p:sp>
      <p:sp>
        <p:nvSpPr>
          <p:cNvPr id="2479" name="Text Box 120"/>
          <p:cNvSpPr/>
          <p:nvPr/>
        </p:nvSpPr>
        <p:spPr>
          <a:xfrm>
            <a:off x="745596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7</a:t>
            </a:r>
            <a:endParaRPr b="0" lang="en-GB" sz="2000" spc="-1" strike="noStrike">
              <a:solidFill>
                <a:srgbClr val="000000"/>
              </a:solidFill>
              <a:latin typeface="Arial"/>
            </a:endParaRPr>
          </a:p>
        </p:txBody>
      </p:sp>
      <p:sp>
        <p:nvSpPr>
          <p:cNvPr id="2480" name="Text Box 121"/>
          <p:cNvSpPr/>
          <p:nvPr/>
        </p:nvSpPr>
        <p:spPr>
          <a:xfrm>
            <a:off x="783684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8</a:t>
            </a:r>
            <a:endParaRPr b="0" lang="en-GB" sz="2000" spc="-1" strike="noStrike">
              <a:solidFill>
                <a:srgbClr val="000000"/>
              </a:solidFill>
              <a:latin typeface="Arial"/>
            </a:endParaRPr>
          </a:p>
        </p:txBody>
      </p:sp>
      <p:sp>
        <p:nvSpPr>
          <p:cNvPr id="2481" name="Text Box 122"/>
          <p:cNvSpPr/>
          <p:nvPr/>
        </p:nvSpPr>
        <p:spPr>
          <a:xfrm>
            <a:off x="8217720" y="6114960"/>
            <a:ext cx="32148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9</a:t>
            </a:r>
            <a:endParaRPr b="0" lang="en-GB" sz="2000" spc="-1" strike="noStrike">
              <a:solidFill>
                <a:srgbClr val="000000"/>
              </a:solidFill>
              <a:latin typeface="Arial"/>
            </a:endParaRPr>
          </a:p>
        </p:txBody>
      </p:sp>
      <p:sp>
        <p:nvSpPr>
          <p:cNvPr id="2482" name="Text Box 123"/>
          <p:cNvSpPr/>
          <p:nvPr/>
        </p:nvSpPr>
        <p:spPr>
          <a:xfrm>
            <a:off x="8515440" y="6114960"/>
            <a:ext cx="462960" cy="3945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000" spc="-1" strike="noStrike">
                <a:solidFill>
                  <a:srgbClr val="000000"/>
                </a:solidFill>
                <a:latin typeface="Arial"/>
                <a:ea typeface="ＭＳ Ｐゴシック"/>
              </a:rPr>
              <a:t>10</a:t>
            </a:r>
            <a:endParaRPr b="0" lang="en-GB" sz="2000" spc="-1" strike="noStrike">
              <a:solidFill>
                <a:srgbClr val="000000"/>
              </a:solidFill>
              <a:latin typeface="Arial"/>
            </a:endParaRPr>
          </a:p>
        </p:txBody>
      </p:sp>
      <p:sp>
        <p:nvSpPr>
          <p:cNvPr id="2483" name="Oval 124"/>
          <p:cNvSpPr/>
          <p:nvPr/>
        </p:nvSpPr>
        <p:spPr>
          <a:xfrm>
            <a:off x="5861160" y="46674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84" name="Oval 125"/>
          <p:cNvSpPr/>
          <p:nvPr/>
        </p:nvSpPr>
        <p:spPr>
          <a:xfrm>
            <a:off x="5479920" y="51246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85" name="Oval 126"/>
          <p:cNvSpPr/>
          <p:nvPr/>
        </p:nvSpPr>
        <p:spPr>
          <a:xfrm>
            <a:off x="5632560" y="54291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86" name="Oval 127"/>
          <p:cNvSpPr/>
          <p:nvPr/>
        </p:nvSpPr>
        <p:spPr>
          <a:xfrm>
            <a:off x="6089760" y="46674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87" name="Oval 128"/>
          <p:cNvSpPr/>
          <p:nvPr/>
        </p:nvSpPr>
        <p:spPr>
          <a:xfrm>
            <a:off x="5327640" y="38289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88" name="Oval 129"/>
          <p:cNvSpPr/>
          <p:nvPr/>
        </p:nvSpPr>
        <p:spPr>
          <a:xfrm>
            <a:off x="5772240" y="37353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89" name="Oval 130"/>
          <p:cNvSpPr/>
          <p:nvPr/>
        </p:nvSpPr>
        <p:spPr>
          <a:xfrm>
            <a:off x="5479920" y="459108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90" name="Oval 131"/>
          <p:cNvSpPr/>
          <p:nvPr/>
        </p:nvSpPr>
        <p:spPr>
          <a:xfrm>
            <a:off x="5784840" y="45147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91" name="Oval 132"/>
          <p:cNvSpPr/>
          <p:nvPr/>
        </p:nvSpPr>
        <p:spPr>
          <a:xfrm>
            <a:off x="5175360" y="504828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92" name="Oval 133"/>
          <p:cNvSpPr/>
          <p:nvPr/>
        </p:nvSpPr>
        <p:spPr>
          <a:xfrm>
            <a:off x="5708520" y="49719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93" name="Oval 134"/>
          <p:cNvSpPr/>
          <p:nvPr/>
        </p:nvSpPr>
        <p:spPr>
          <a:xfrm>
            <a:off x="5175360" y="32958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94" name="Oval 135"/>
          <p:cNvSpPr/>
          <p:nvPr/>
        </p:nvSpPr>
        <p:spPr>
          <a:xfrm>
            <a:off x="5556240" y="436248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95" name="Oval 136"/>
          <p:cNvSpPr/>
          <p:nvPr/>
        </p:nvSpPr>
        <p:spPr>
          <a:xfrm>
            <a:off x="6013440" y="489600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96" name="Rectangle 137"/>
          <p:cNvSpPr/>
          <p:nvPr/>
        </p:nvSpPr>
        <p:spPr>
          <a:xfrm>
            <a:off x="7918560" y="3219480"/>
            <a:ext cx="151920" cy="151920"/>
          </a:xfrm>
          <a:prstGeom prst="rect">
            <a:avLst/>
          </a:prstGeom>
          <a:solidFill>
            <a:srgbClr val="80008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97" name="Rectangle 138"/>
          <p:cNvSpPr/>
          <p:nvPr/>
        </p:nvSpPr>
        <p:spPr>
          <a:xfrm>
            <a:off x="7765920" y="3524400"/>
            <a:ext cx="151920" cy="151920"/>
          </a:xfrm>
          <a:prstGeom prst="rect">
            <a:avLst/>
          </a:prstGeom>
          <a:solidFill>
            <a:srgbClr val="ff660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98" name="Rectangle 139"/>
          <p:cNvSpPr/>
          <p:nvPr/>
        </p:nvSpPr>
        <p:spPr>
          <a:xfrm>
            <a:off x="7537320" y="3143160"/>
            <a:ext cx="151920" cy="151920"/>
          </a:xfrm>
          <a:prstGeom prst="rect">
            <a:avLst/>
          </a:prstGeom>
          <a:solidFill>
            <a:srgbClr val="ff660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499" name="Rectangle 140"/>
          <p:cNvSpPr/>
          <p:nvPr/>
        </p:nvSpPr>
        <p:spPr>
          <a:xfrm>
            <a:off x="7537320" y="3600360"/>
            <a:ext cx="151920" cy="151920"/>
          </a:xfrm>
          <a:prstGeom prst="rect">
            <a:avLst/>
          </a:prstGeom>
          <a:solidFill>
            <a:srgbClr val="ff660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00" name="Rectangle 141"/>
          <p:cNvSpPr/>
          <p:nvPr/>
        </p:nvSpPr>
        <p:spPr>
          <a:xfrm>
            <a:off x="8070840" y="2990880"/>
            <a:ext cx="151920" cy="151920"/>
          </a:xfrm>
          <a:prstGeom prst="rect">
            <a:avLst/>
          </a:prstGeom>
          <a:solidFill>
            <a:srgbClr val="80008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01" name="Rectangle 142"/>
          <p:cNvSpPr/>
          <p:nvPr/>
        </p:nvSpPr>
        <p:spPr>
          <a:xfrm>
            <a:off x="8223120" y="3219480"/>
            <a:ext cx="151920" cy="151920"/>
          </a:xfrm>
          <a:prstGeom prst="rect">
            <a:avLst/>
          </a:prstGeom>
          <a:solidFill>
            <a:srgbClr val="80008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02" name="Rectangle 143"/>
          <p:cNvSpPr/>
          <p:nvPr/>
        </p:nvSpPr>
        <p:spPr>
          <a:xfrm>
            <a:off x="7537320" y="2305080"/>
            <a:ext cx="151920" cy="151920"/>
          </a:xfrm>
          <a:prstGeom prst="rect">
            <a:avLst/>
          </a:prstGeom>
          <a:solidFill>
            <a:srgbClr val="ff660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03" name="Rectangle 144"/>
          <p:cNvSpPr/>
          <p:nvPr/>
        </p:nvSpPr>
        <p:spPr>
          <a:xfrm>
            <a:off x="8528040" y="2228760"/>
            <a:ext cx="151920" cy="151920"/>
          </a:xfrm>
          <a:prstGeom prst="rect">
            <a:avLst/>
          </a:prstGeom>
          <a:solidFill>
            <a:srgbClr val="80008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04" name="Rectangle 145"/>
          <p:cNvSpPr/>
          <p:nvPr/>
        </p:nvSpPr>
        <p:spPr>
          <a:xfrm>
            <a:off x="7570800" y="2720880"/>
            <a:ext cx="151920" cy="151920"/>
          </a:xfrm>
          <a:prstGeom prst="rect">
            <a:avLst/>
          </a:prstGeom>
          <a:solidFill>
            <a:srgbClr val="ff660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05" name="Rectangle 146"/>
          <p:cNvSpPr/>
          <p:nvPr/>
        </p:nvSpPr>
        <p:spPr>
          <a:xfrm>
            <a:off x="8223120" y="3753000"/>
            <a:ext cx="151920" cy="151920"/>
          </a:xfrm>
          <a:prstGeom prst="rect">
            <a:avLst/>
          </a:prstGeom>
          <a:solidFill>
            <a:srgbClr val="80008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06" name="Rectangle 147"/>
          <p:cNvSpPr/>
          <p:nvPr/>
        </p:nvSpPr>
        <p:spPr>
          <a:xfrm>
            <a:off x="8147160" y="2762280"/>
            <a:ext cx="151920" cy="151920"/>
          </a:xfrm>
          <a:prstGeom prst="rect">
            <a:avLst/>
          </a:prstGeom>
          <a:solidFill>
            <a:srgbClr val="80008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07" name="Rectangle 148"/>
          <p:cNvSpPr/>
          <p:nvPr/>
        </p:nvSpPr>
        <p:spPr>
          <a:xfrm>
            <a:off x="7689960" y="2914560"/>
            <a:ext cx="151920" cy="151920"/>
          </a:xfrm>
          <a:prstGeom prst="rect">
            <a:avLst/>
          </a:prstGeom>
          <a:solidFill>
            <a:srgbClr val="ff660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08" name="Rectangle 149"/>
          <p:cNvSpPr/>
          <p:nvPr/>
        </p:nvSpPr>
        <p:spPr>
          <a:xfrm>
            <a:off x="7232760" y="3067200"/>
            <a:ext cx="151920" cy="151920"/>
          </a:xfrm>
          <a:prstGeom prst="rect">
            <a:avLst/>
          </a:prstGeom>
          <a:solidFill>
            <a:srgbClr val="ff660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09" name="Rectangle 150"/>
          <p:cNvSpPr/>
          <p:nvPr/>
        </p:nvSpPr>
        <p:spPr>
          <a:xfrm>
            <a:off x="8528040" y="2990880"/>
            <a:ext cx="151920" cy="151920"/>
          </a:xfrm>
          <a:prstGeom prst="rect">
            <a:avLst/>
          </a:prstGeom>
          <a:solidFill>
            <a:srgbClr val="80008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10" name="Rectangle 151"/>
          <p:cNvSpPr/>
          <p:nvPr/>
        </p:nvSpPr>
        <p:spPr>
          <a:xfrm>
            <a:off x="7842240" y="3828960"/>
            <a:ext cx="151920" cy="151920"/>
          </a:xfrm>
          <a:prstGeom prst="rect">
            <a:avLst/>
          </a:prstGeom>
          <a:solidFill>
            <a:srgbClr val="80008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11" name="Rectangle 152"/>
          <p:cNvSpPr/>
          <p:nvPr/>
        </p:nvSpPr>
        <p:spPr>
          <a:xfrm>
            <a:off x="8451720" y="3905280"/>
            <a:ext cx="151920" cy="151920"/>
          </a:xfrm>
          <a:prstGeom prst="rect">
            <a:avLst/>
          </a:prstGeom>
          <a:solidFill>
            <a:srgbClr val="80008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12" name="Oval 153"/>
          <p:cNvSpPr/>
          <p:nvPr/>
        </p:nvSpPr>
        <p:spPr>
          <a:xfrm>
            <a:off x="6240600" y="475308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13" name="Oval 154"/>
          <p:cNvSpPr/>
          <p:nvPr/>
        </p:nvSpPr>
        <p:spPr>
          <a:xfrm>
            <a:off x="5923080" y="41259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14" name="Oval 155"/>
          <p:cNvSpPr/>
          <p:nvPr/>
        </p:nvSpPr>
        <p:spPr>
          <a:xfrm>
            <a:off x="6041880" y="445464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15" name="Oval 156"/>
          <p:cNvSpPr/>
          <p:nvPr/>
        </p:nvSpPr>
        <p:spPr>
          <a:xfrm>
            <a:off x="6378480" y="445608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16" name="Oval 157"/>
          <p:cNvSpPr/>
          <p:nvPr/>
        </p:nvSpPr>
        <p:spPr>
          <a:xfrm>
            <a:off x="6254640" y="50115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17" name="Oval 158"/>
          <p:cNvSpPr/>
          <p:nvPr/>
        </p:nvSpPr>
        <p:spPr>
          <a:xfrm>
            <a:off x="5173560" y="459432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18" name="Oval 159"/>
          <p:cNvSpPr/>
          <p:nvPr/>
        </p:nvSpPr>
        <p:spPr>
          <a:xfrm>
            <a:off x="5402160" y="539892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19" name="Oval 160"/>
          <p:cNvSpPr/>
          <p:nvPr/>
        </p:nvSpPr>
        <p:spPr>
          <a:xfrm>
            <a:off x="5856120" y="435276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20" name="Oval 161"/>
          <p:cNvSpPr/>
          <p:nvPr/>
        </p:nvSpPr>
        <p:spPr>
          <a:xfrm>
            <a:off x="5799240" y="521028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21" name="Oval 162"/>
          <p:cNvSpPr/>
          <p:nvPr/>
        </p:nvSpPr>
        <p:spPr>
          <a:xfrm>
            <a:off x="5137200" y="5830920"/>
            <a:ext cx="151920" cy="151920"/>
          </a:xfrm>
          <a:prstGeom prst="ellipse">
            <a:avLst/>
          </a:prstGeom>
          <a:solidFill>
            <a:srgbClr val="339966"/>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22" name="Rectangle 163"/>
          <p:cNvSpPr/>
          <p:nvPr/>
        </p:nvSpPr>
        <p:spPr>
          <a:xfrm>
            <a:off x="8440560" y="3641760"/>
            <a:ext cx="151920" cy="151920"/>
          </a:xfrm>
          <a:prstGeom prst="rect">
            <a:avLst/>
          </a:prstGeom>
          <a:solidFill>
            <a:srgbClr val="80008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23" name="Rectangle 164"/>
          <p:cNvSpPr/>
          <p:nvPr/>
        </p:nvSpPr>
        <p:spPr>
          <a:xfrm>
            <a:off x="7846920" y="2668680"/>
            <a:ext cx="151920" cy="151920"/>
          </a:xfrm>
          <a:prstGeom prst="rect">
            <a:avLst/>
          </a:prstGeom>
          <a:solidFill>
            <a:srgbClr val="ff660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24" name="Rectangle 165"/>
          <p:cNvSpPr/>
          <p:nvPr/>
        </p:nvSpPr>
        <p:spPr>
          <a:xfrm>
            <a:off x="7143840" y="3308400"/>
            <a:ext cx="151920" cy="151920"/>
          </a:xfrm>
          <a:prstGeom prst="rect">
            <a:avLst/>
          </a:prstGeom>
          <a:solidFill>
            <a:srgbClr val="ff660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25" name="Rectangle 166"/>
          <p:cNvSpPr/>
          <p:nvPr/>
        </p:nvSpPr>
        <p:spPr>
          <a:xfrm>
            <a:off x="8150400" y="4073400"/>
            <a:ext cx="151920" cy="151920"/>
          </a:xfrm>
          <a:prstGeom prst="rect">
            <a:avLst/>
          </a:prstGeom>
          <a:solidFill>
            <a:srgbClr val="80008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26" name="Rectangle 167"/>
          <p:cNvSpPr/>
          <p:nvPr/>
        </p:nvSpPr>
        <p:spPr>
          <a:xfrm>
            <a:off x="8470800" y="3268800"/>
            <a:ext cx="151920" cy="151920"/>
          </a:xfrm>
          <a:prstGeom prst="rect">
            <a:avLst/>
          </a:prstGeom>
          <a:solidFill>
            <a:srgbClr val="800080"/>
          </a:solid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27" name="Oval 168"/>
          <p:cNvSpPr/>
          <p:nvPr/>
        </p:nvSpPr>
        <p:spPr>
          <a:xfrm>
            <a:off x="5646600" y="4689360"/>
            <a:ext cx="218880" cy="234720"/>
          </a:xfrm>
          <a:prstGeom prst="ellipse">
            <a:avLst/>
          </a:prstGeom>
          <a:solidFill>
            <a:srgbClr val="000000"/>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28" name="Oval 169"/>
          <p:cNvSpPr/>
          <p:nvPr/>
        </p:nvSpPr>
        <p:spPr>
          <a:xfrm>
            <a:off x="8273880" y="3340080"/>
            <a:ext cx="218880" cy="234720"/>
          </a:xfrm>
          <a:prstGeom prst="ellipse">
            <a:avLst/>
          </a:prstGeom>
          <a:solidFill>
            <a:srgbClr val="000000"/>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29" name="Oval 170"/>
          <p:cNvSpPr/>
          <p:nvPr/>
        </p:nvSpPr>
        <p:spPr>
          <a:xfrm>
            <a:off x="7520040" y="2955960"/>
            <a:ext cx="218880" cy="234720"/>
          </a:xfrm>
          <a:prstGeom prst="ellipse">
            <a:avLst/>
          </a:prstGeom>
          <a:solidFill>
            <a:srgbClr val="000000"/>
          </a:solidFill>
          <a:ln w="0">
            <a:noFill/>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530" name="Rectangle 171"/>
          <p:cNvSpPr/>
          <p:nvPr/>
        </p:nvSpPr>
        <p:spPr>
          <a:xfrm>
            <a:off x="1534320" y="1573200"/>
            <a:ext cx="60012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 </a:t>
            </a:r>
            <a:r>
              <a:rPr b="0" lang="en-US" sz="2400" spc="-1" strike="noStrike">
                <a:solidFill>
                  <a:srgbClr val="000000"/>
                </a:solidFill>
                <a:latin typeface="Arial"/>
                <a:ea typeface="ＭＳ Ｐゴシック"/>
              </a:rPr>
              <a:t>When k = 3, the objective function is 133.6</a:t>
            </a:r>
            <a:endParaRPr b="0" lang="en-GB" sz="2400" spc="-1" strike="noStrike">
              <a:solidFill>
                <a:srgbClr val="000000"/>
              </a:solidFill>
              <a:latin typeface="Arial"/>
            </a:endParaRPr>
          </a:p>
        </p:txBody>
      </p:sp>
      <p:sp>
        <p:nvSpPr>
          <p:cNvPr id="2531" name="TextBox 171"/>
          <p:cNvSpPr/>
          <p:nvPr/>
        </p:nvSpPr>
        <p:spPr>
          <a:xfrm>
            <a:off x="90360" y="64882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32" name="Rectangle 2"/>
          <p:cNvSpPr/>
          <p:nvPr/>
        </p:nvSpPr>
        <p:spPr>
          <a:xfrm>
            <a:off x="911160" y="2346480"/>
            <a:ext cx="7610040" cy="3555720"/>
          </a:xfrm>
          <a:prstGeom prst="rect">
            <a:avLst/>
          </a:prstGeom>
          <a:solidFill>
            <a:srgbClr val="ffffff"/>
          </a:solidFill>
          <a:ln w="0">
            <a:solidFill>
              <a:srgbClr val="000000"/>
            </a:solid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2533" name="Rectangle 3"/>
          <p:cNvSpPr/>
          <p:nvPr/>
        </p:nvSpPr>
        <p:spPr>
          <a:xfrm>
            <a:off x="2452680" y="2538360"/>
            <a:ext cx="5702040" cy="2925360"/>
          </a:xfrm>
          <a:prstGeom prst="rect">
            <a:avLst/>
          </a:prstGeom>
          <a:solidFill>
            <a:srgbClr val="c0c0c0"/>
          </a:solidFill>
          <a:ln w="0">
            <a:noFill/>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2534" name="Line 4"/>
          <p:cNvSpPr/>
          <p:nvPr/>
        </p:nvSpPr>
        <p:spPr>
          <a:xfrm>
            <a:off x="2452680" y="5173560"/>
            <a:ext cx="5702040" cy="360"/>
          </a:xfrm>
          <a:prstGeom prst="line">
            <a:avLst/>
          </a:prstGeom>
          <a:ln w="0">
            <a:solidFill>
              <a:srgbClr val="000000"/>
            </a:solidFill>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535" name="Line 5"/>
          <p:cNvSpPr/>
          <p:nvPr/>
        </p:nvSpPr>
        <p:spPr>
          <a:xfrm>
            <a:off x="2452680" y="4881240"/>
            <a:ext cx="5702040" cy="360"/>
          </a:xfrm>
          <a:prstGeom prst="line">
            <a:avLst/>
          </a:prstGeom>
          <a:ln w="0">
            <a:solidFill>
              <a:srgbClr val="000000"/>
            </a:solidFill>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536" name="Line 6"/>
          <p:cNvSpPr/>
          <p:nvPr/>
        </p:nvSpPr>
        <p:spPr>
          <a:xfrm>
            <a:off x="2452680" y="4581360"/>
            <a:ext cx="57020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2537" name="Line 7"/>
          <p:cNvSpPr/>
          <p:nvPr/>
        </p:nvSpPr>
        <p:spPr>
          <a:xfrm>
            <a:off x="2452680" y="4290840"/>
            <a:ext cx="57020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2538" name="Line 8"/>
          <p:cNvSpPr/>
          <p:nvPr/>
        </p:nvSpPr>
        <p:spPr>
          <a:xfrm>
            <a:off x="2452680" y="4000320"/>
            <a:ext cx="57020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2539" name="Line 9"/>
          <p:cNvSpPr/>
          <p:nvPr/>
        </p:nvSpPr>
        <p:spPr>
          <a:xfrm>
            <a:off x="2452680" y="3708360"/>
            <a:ext cx="5702040" cy="2880"/>
          </a:xfrm>
          <a:prstGeom prst="line">
            <a:avLst/>
          </a:prstGeom>
          <a:ln w="0">
            <a:solidFill>
              <a:srgbClr val="000000"/>
            </a:solidFill>
          </a:ln>
        </p:spPr>
        <p:style>
          <a:lnRef idx="0"/>
          <a:fillRef idx="0"/>
          <a:effectRef idx="0"/>
          <a:fontRef idx="minor"/>
        </p:style>
        <p:txBody>
          <a:bodyPr lIns="90000" rIns="90000" tIns="-42120" bIns="-42120" anchor="t">
            <a:noAutofit/>
          </a:bodyPr>
          <a:p>
            <a:endParaRPr b="0" lang="en-US" sz="1800" spc="-1" strike="noStrike">
              <a:solidFill>
                <a:srgbClr val="000000"/>
              </a:solidFill>
              <a:latin typeface="Calibri"/>
            </a:endParaRPr>
          </a:p>
        </p:txBody>
      </p:sp>
      <p:sp>
        <p:nvSpPr>
          <p:cNvPr id="2540" name="Line 10"/>
          <p:cNvSpPr/>
          <p:nvPr/>
        </p:nvSpPr>
        <p:spPr>
          <a:xfrm>
            <a:off x="2452680" y="3417840"/>
            <a:ext cx="570204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2541" name="Line 11"/>
          <p:cNvSpPr/>
          <p:nvPr/>
        </p:nvSpPr>
        <p:spPr>
          <a:xfrm>
            <a:off x="2452680" y="3117600"/>
            <a:ext cx="570204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2542" name="Line 12"/>
          <p:cNvSpPr/>
          <p:nvPr/>
        </p:nvSpPr>
        <p:spPr>
          <a:xfrm>
            <a:off x="2452680" y="2828880"/>
            <a:ext cx="5702040" cy="360"/>
          </a:xfrm>
          <a:prstGeom prst="line">
            <a:avLst/>
          </a:prstGeom>
          <a:ln w="0">
            <a:solidFill>
              <a:srgbClr val="000000"/>
            </a:solidFill>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543" name="Line 13"/>
          <p:cNvSpPr/>
          <p:nvPr/>
        </p:nvSpPr>
        <p:spPr>
          <a:xfrm>
            <a:off x="2452680" y="2538360"/>
            <a:ext cx="5702040" cy="360"/>
          </a:xfrm>
          <a:prstGeom prst="line">
            <a:avLst/>
          </a:prstGeom>
          <a:ln w="0">
            <a:solidFill>
              <a:srgbClr val="000000"/>
            </a:solidFill>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544" name="Rectangle 14"/>
          <p:cNvSpPr/>
          <p:nvPr/>
        </p:nvSpPr>
        <p:spPr>
          <a:xfrm>
            <a:off x="2452680" y="2538360"/>
            <a:ext cx="5702040" cy="2925360"/>
          </a:xfrm>
          <a:prstGeom prst="rect">
            <a:avLst/>
          </a:prstGeom>
          <a:noFill/>
          <a:ln w="9525">
            <a:solidFill>
              <a:srgbClr val="808080"/>
            </a:solidFill>
            <a:miter/>
          </a:ln>
        </p:spPr>
        <p:style>
          <a:lnRef idx="0"/>
          <a:fillRef idx="0"/>
          <a:effectRef idx="0"/>
          <a:fontRef idx="minor"/>
        </p:style>
        <p:txBody>
          <a:bodyPr lIns="90000" rIns="90000" tIns="45000" bIns="45000" anchor="t">
            <a:noAutofit/>
          </a:bodyPr>
          <a:p>
            <a:pPr>
              <a:lnSpc>
                <a:spcPct val="100000"/>
              </a:lnSpc>
            </a:pPr>
            <a:endParaRPr b="0" lang="en-US" sz="2400" spc="-1" strike="noStrike">
              <a:solidFill>
                <a:srgbClr val="000000"/>
              </a:solidFill>
              <a:latin typeface="Arial"/>
              <a:ea typeface="ＭＳ Ｐゴシック"/>
            </a:endParaRPr>
          </a:p>
        </p:txBody>
      </p:sp>
      <p:sp>
        <p:nvSpPr>
          <p:cNvPr id="2545" name="Line 15"/>
          <p:cNvSpPr/>
          <p:nvPr/>
        </p:nvSpPr>
        <p:spPr>
          <a:xfrm>
            <a:off x="2452680" y="2538360"/>
            <a:ext cx="2880" cy="2925720"/>
          </a:xfrm>
          <a:prstGeom prst="line">
            <a:avLst/>
          </a:prstGeom>
          <a:ln w="0">
            <a:solidFill>
              <a:srgbClr val="000000"/>
            </a:solidFill>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546" name="Line 16"/>
          <p:cNvSpPr/>
          <p:nvPr/>
        </p:nvSpPr>
        <p:spPr>
          <a:xfrm>
            <a:off x="2400120" y="5464080"/>
            <a:ext cx="52560" cy="360"/>
          </a:xfrm>
          <a:prstGeom prst="line">
            <a:avLst/>
          </a:prstGeom>
          <a:ln w="0">
            <a:solidFill>
              <a:srgbClr val="000000"/>
            </a:solidFill>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547" name="Line 17"/>
          <p:cNvSpPr/>
          <p:nvPr/>
        </p:nvSpPr>
        <p:spPr>
          <a:xfrm>
            <a:off x="2400120" y="5173560"/>
            <a:ext cx="52560" cy="360"/>
          </a:xfrm>
          <a:prstGeom prst="line">
            <a:avLst/>
          </a:prstGeom>
          <a:ln w="0">
            <a:solidFill>
              <a:srgbClr val="000000"/>
            </a:solidFill>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548" name="Line 18"/>
          <p:cNvSpPr/>
          <p:nvPr/>
        </p:nvSpPr>
        <p:spPr>
          <a:xfrm>
            <a:off x="2400120" y="4881240"/>
            <a:ext cx="52560" cy="360"/>
          </a:xfrm>
          <a:prstGeom prst="line">
            <a:avLst/>
          </a:prstGeom>
          <a:ln w="0">
            <a:solidFill>
              <a:srgbClr val="000000"/>
            </a:solidFill>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549" name="Line 19"/>
          <p:cNvSpPr/>
          <p:nvPr/>
        </p:nvSpPr>
        <p:spPr>
          <a:xfrm>
            <a:off x="2400120" y="4581360"/>
            <a:ext cx="5256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2550" name="Line 20"/>
          <p:cNvSpPr/>
          <p:nvPr/>
        </p:nvSpPr>
        <p:spPr>
          <a:xfrm>
            <a:off x="2400120" y="4290840"/>
            <a:ext cx="5256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2551" name="Line 21"/>
          <p:cNvSpPr/>
          <p:nvPr/>
        </p:nvSpPr>
        <p:spPr>
          <a:xfrm>
            <a:off x="2400120" y="4000320"/>
            <a:ext cx="5256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2552" name="Line 22"/>
          <p:cNvSpPr/>
          <p:nvPr/>
        </p:nvSpPr>
        <p:spPr>
          <a:xfrm>
            <a:off x="2400120" y="3708360"/>
            <a:ext cx="52560" cy="2880"/>
          </a:xfrm>
          <a:prstGeom prst="line">
            <a:avLst/>
          </a:prstGeom>
          <a:ln w="0">
            <a:solidFill>
              <a:srgbClr val="000000"/>
            </a:solidFill>
          </a:ln>
        </p:spPr>
        <p:style>
          <a:lnRef idx="0"/>
          <a:fillRef idx="0"/>
          <a:effectRef idx="0"/>
          <a:fontRef idx="minor"/>
        </p:style>
        <p:txBody>
          <a:bodyPr lIns="90000" rIns="90000" tIns="-42120" bIns="-42120" anchor="t">
            <a:noAutofit/>
          </a:bodyPr>
          <a:p>
            <a:endParaRPr b="0" lang="en-US" sz="1800" spc="-1" strike="noStrike">
              <a:solidFill>
                <a:srgbClr val="000000"/>
              </a:solidFill>
              <a:latin typeface="Calibri"/>
            </a:endParaRPr>
          </a:p>
        </p:txBody>
      </p:sp>
      <p:sp>
        <p:nvSpPr>
          <p:cNvPr id="2553" name="Line 23"/>
          <p:cNvSpPr/>
          <p:nvPr/>
        </p:nvSpPr>
        <p:spPr>
          <a:xfrm>
            <a:off x="2400120" y="3417840"/>
            <a:ext cx="52560" cy="1440"/>
          </a:xfrm>
          <a:prstGeom prst="line">
            <a:avLst/>
          </a:prstGeom>
          <a:ln w="0">
            <a:solidFill>
              <a:srgbClr val="000000"/>
            </a:solidFill>
          </a:ln>
        </p:spPr>
        <p:style>
          <a:lnRef idx="0"/>
          <a:fillRef idx="0"/>
          <a:effectRef idx="0"/>
          <a:fontRef idx="minor"/>
        </p:style>
        <p:txBody>
          <a:bodyPr lIns="90000" rIns="90000" tIns="-43560" bIns="-43560" anchor="t">
            <a:noAutofit/>
          </a:bodyPr>
          <a:p>
            <a:endParaRPr b="0" lang="en-US" sz="1800" spc="-1" strike="noStrike">
              <a:solidFill>
                <a:srgbClr val="000000"/>
              </a:solidFill>
              <a:latin typeface="Calibri"/>
            </a:endParaRPr>
          </a:p>
        </p:txBody>
      </p:sp>
      <p:sp>
        <p:nvSpPr>
          <p:cNvPr id="2554" name="Line 24"/>
          <p:cNvSpPr/>
          <p:nvPr/>
        </p:nvSpPr>
        <p:spPr>
          <a:xfrm>
            <a:off x="2400120" y="3117600"/>
            <a:ext cx="52560" cy="1800"/>
          </a:xfrm>
          <a:prstGeom prst="line">
            <a:avLst/>
          </a:prstGeom>
          <a:ln w="0">
            <a:solidFill>
              <a:srgbClr val="000000"/>
            </a:solidFill>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2555" name="Line 25"/>
          <p:cNvSpPr/>
          <p:nvPr/>
        </p:nvSpPr>
        <p:spPr>
          <a:xfrm>
            <a:off x="2400120" y="2828880"/>
            <a:ext cx="52560" cy="360"/>
          </a:xfrm>
          <a:prstGeom prst="line">
            <a:avLst/>
          </a:prstGeom>
          <a:ln w="0">
            <a:solidFill>
              <a:srgbClr val="000000"/>
            </a:solidFill>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556" name="Line 26"/>
          <p:cNvSpPr/>
          <p:nvPr/>
        </p:nvSpPr>
        <p:spPr>
          <a:xfrm>
            <a:off x="2400120" y="2538360"/>
            <a:ext cx="52560" cy="360"/>
          </a:xfrm>
          <a:prstGeom prst="line">
            <a:avLst/>
          </a:prstGeom>
          <a:ln w="0">
            <a:solidFill>
              <a:srgbClr val="000000"/>
            </a:solidFill>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557" name="Line 27"/>
          <p:cNvSpPr/>
          <p:nvPr/>
        </p:nvSpPr>
        <p:spPr>
          <a:xfrm>
            <a:off x="2452680" y="5464080"/>
            <a:ext cx="5702040" cy="360"/>
          </a:xfrm>
          <a:prstGeom prst="line">
            <a:avLst/>
          </a:prstGeom>
          <a:ln w="0">
            <a:solidFill>
              <a:srgbClr val="000000"/>
            </a:solidFill>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558" name="Line 28"/>
          <p:cNvSpPr/>
          <p:nvPr/>
        </p:nvSpPr>
        <p:spPr>
          <a:xfrm flipV="1">
            <a:off x="2452680" y="5464080"/>
            <a:ext cx="2880" cy="34920"/>
          </a:xfrm>
          <a:prstGeom prst="line">
            <a:avLst/>
          </a:prstGeom>
          <a:ln w="0">
            <a:solidFill>
              <a:srgbClr val="000000"/>
            </a:solidFill>
          </a:ln>
        </p:spPr>
        <p:style>
          <a:lnRef idx="0"/>
          <a:fillRef idx="0"/>
          <a:effectRef idx="0"/>
          <a:fontRef idx="minor"/>
        </p:style>
        <p:txBody>
          <a:bodyPr lIns="90000" rIns="90000" tIns="-10080" bIns="-10080" anchor="t">
            <a:noAutofit/>
          </a:bodyPr>
          <a:p>
            <a:endParaRPr b="0" lang="en-US" sz="1800" spc="-1" strike="noStrike">
              <a:solidFill>
                <a:srgbClr val="000000"/>
              </a:solidFill>
              <a:latin typeface="Calibri"/>
            </a:endParaRPr>
          </a:p>
        </p:txBody>
      </p:sp>
      <p:sp>
        <p:nvSpPr>
          <p:cNvPr id="2559" name="Line 29"/>
          <p:cNvSpPr/>
          <p:nvPr/>
        </p:nvSpPr>
        <p:spPr>
          <a:xfrm flipV="1">
            <a:off x="3408120" y="5464080"/>
            <a:ext cx="4680" cy="34920"/>
          </a:xfrm>
          <a:prstGeom prst="line">
            <a:avLst/>
          </a:prstGeom>
          <a:ln w="0">
            <a:solidFill>
              <a:srgbClr val="000000"/>
            </a:solidFill>
          </a:ln>
        </p:spPr>
        <p:style>
          <a:lnRef idx="0"/>
          <a:fillRef idx="0"/>
          <a:effectRef idx="0"/>
          <a:fontRef idx="minor"/>
        </p:style>
        <p:txBody>
          <a:bodyPr lIns="90000" rIns="90000" tIns="-10080" bIns="-10080" anchor="t">
            <a:noAutofit/>
          </a:bodyPr>
          <a:p>
            <a:endParaRPr b="0" lang="en-US" sz="1800" spc="-1" strike="noStrike">
              <a:solidFill>
                <a:srgbClr val="000000"/>
              </a:solidFill>
              <a:latin typeface="Calibri"/>
            </a:endParaRPr>
          </a:p>
        </p:txBody>
      </p:sp>
      <p:sp>
        <p:nvSpPr>
          <p:cNvPr id="2560" name="Line 30"/>
          <p:cNvSpPr/>
          <p:nvPr/>
        </p:nvSpPr>
        <p:spPr>
          <a:xfrm flipV="1">
            <a:off x="4352760" y="5464080"/>
            <a:ext cx="1440" cy="34920"/>
          </a:xfrm>
          <a:prstGeom prst="line">
            <a:avLst/>
          </a:prstGeom>
          <a:ln w="0">
            <a:solidFill>
              <a:srgbClr val="000000"/>
            </a:solidFill>
          </a:ln>
        </p:spPr>
        <p:style>
          <a:lnRef idx="0"/>
          <a:fillRef idx="0"/>
          <a:effectRef idx="0"/>
          <a:fontRef idx="minor"/>
        </p:style>
        <p:txBody>
          <a:bodyPr lIns="90000" rIns="90000" tIns="-10080" bIns="-10080" anchor="t">
            <a:noAutofit/>
          </a:bodyPr>
          <a:p>
            <a:endParaRPr b="0" lang="en-US" sz="1800" spc="-1" strike="noStrike">
              <a:solidFill>
                <a:srgbClr val="000000"/>
              </a:solidFill>
              <a:latin typeface="Calibri"/>
            </a:endParaRPr>
          </a:p>
        </p:txBody>
      </p:sp>
      <p:sp>
        <p:nvSpPr>
          <p:cNvPr id="2561" name="Line 31"/>
          <p:cNvSpPr/>
          <p:nvPr/>
        </p:nvSpPr>
        <p:spPr>
          <a:xfrm flipV="1">
            <a:off x="5310000" y="5464080"/>
            <a:ext cx="1440" cy="34920"/>
          </a:xfrm>
          <a:prstGeom prst="line">
            <a:avLst/>
          </a:prstGeom>
          <a:ln w="0">
            <a:solidFill>
              <a:srgbClr val="000000"/>
            </a:solidFill>
          </a:ln>
        </p:spPr>
        <p:style>
          <a:lnRef idx="0"/>
          <a:fillRef idx="0"/>
          <a:effectRef idx="0"/>
          <a:fontRef idx="minor"/>
        </p:style>
        <p:txBody>
          <a:bodyPr lIns="90000" rIns="90000" tIns="-10080" bIns="-10080" anchor="t">
            <a:noAutofit/>
          </a:bodyPr>
          <a:p>
            <a:endParaRPr b="0" lang="en-US" sz="1800" spc="-1" strike="noStrike">
              <a:solidFill>
                <a:srgbClr val="000000"/>
              </a:solidFill>
              <a:latin typeface="Calibri"/>
            </a:endParaRPr>
          </a:p>
        </p:txBody>
      </p:sp>
      <p:sp>
        <p:nvSpPr>
          <p:cNvPr id="2562" name="Line 32"/>
          <p:cNvSpPr/>
          <p:nvPr/>
        </p:nvSpPr>
        <p:spPr>
          <a:xfrm flipV="1">
            <a:off x="6254640" y="5464080"/>
            <a:ext cx="1440" cy="34920"/>
          </a:xfrm>
          <a:prstGeom prst="line">
            <a:avLst/>
          </a:prstGeom>
          <a:ln w="0">
            <a:solidFill>
              <a:srgbClr val="000000"/>
            </a:solidFill>
          </a:ln>
        </p:spPr>
        <p:style>
          <a:lnRef idx="0"/>
          <a:fillRef idx="0"/>
          <a:effectRef idx="0"/>
          <a:fontRef idx="minor"/>
        </p:style>
        <p:txBody>
          <a:bodyPr lIns="90000" rIns="90000" tIns="-10080" bIns="-10080" anchor="t">
            <a:noAutofit/>
          </a:bodyPr>
          <a:p>
            <a:endParaRPr b="0" lang="en-US" sz="1800" spc="-1" strike="noStrike">
              <a:solidFill>
                <a:srgbClr val="000000"/>
              </a:solidFill>
              <a:latin typeface="Calibri"/>
            </a:endParaRPr>
          </a:p>
        </p:txBody>
      </p:sp>
      <p:sp>
        <p:nvSpPr>
          <p:cNvPr id="2563" name="Line 33"/>
          <p:cNvSpPr/>
          <p:nvPr/>
        </p:nvSpPr>
        <p:spPr>
          <a:xfrm flipV="1">
            <a:off x="7210080" y="5464080"/>
            <a:ext cx="3240" cy="34920"/>
          </a:xfrm>
          <a:prstGeom prst="line">
            <a:avLst/>
          </a:prstGeom>
          <a:ln w="0">
            <a:solidFill>
              <a:srgbClr val="000000"/>
            </a:solidFill>
          </a:ln>
        </p:spPr>
        <p:style>
          <a:lnRef idx="0"/>
          <a:fillRef idx="0"/>
          <a:effectRef idx="0"/>
          <a:fontRef idx="minor"/>
        </p:style>
        <p:txBody>
          <a:bodyPr lIns="90000" rIns="90000" tIns="-10080" bIns="-10080" anchor="t">
            <a:noAutofit/>
          </a:bodyPr>
          <a:p>
            <a:endParaRPr b="0" lang="en-US" sz="1800" spc="-1" strike="noStrike">
              <a:solidFill>
                <a:srgbClr val="000000"/>
              </a:solidFill>
              <a:latin typeface="Calibri"/>
            </a:endParaRPr>
          </a:p>
        </p:txBody>
      </p:sp>
      <p:sp>
        <p:nvSpPr>
          <p:cNvPr id="2564" name="Line 34"/>
          <p:cNvSpPr/>
          <p:nvPr/>
        </p:nvSpPr>
        <p:spPr>
          <a:xfrm flipV="1">
            <a:off x="8154720" y="5464080"/>
            <a:ext cx="1800" cy="34920"/>
          </a:xfrm>
          <a:prstGeom prst="line">
            <a:avLst/>
          </a:prstGeom>
          <a:ln w="0">
            <a:solidFill>
              <a:srgbClr val="000000"/>
            </a:solidFill>
          </a:ln>
        </p:spPr>
        <p:style>
          <a:lnRef idx="0"/>
          <a:fillRef idx="0"/>
          <a:effectRef idx="0"/>
          <a:fontRef idx="minor"/>
        </p:style>
        <p:txBody>
          <a:bodyPr lIns="90000" rIns="90000" tIns="-10080" bIns="-10080" anchor="t">
            <a:noAutofit/>
          </a:bodyPr>
          <a:p>
            <a:endParaRPr b="0" lang="en-US" sz="1800" spc="-1" strike="noStrike">
              <a:solidFill>
                <a:srgbClr val="000000"/>
              </a:solidFill>
              <a:latin typeface="Calibri"/>
            </a:endParaRPr>
          </a:p>
        </p:txBody>
      </p:sp>
      <p:sp>
        <p:nvSpPr>
          <p:cNvPr id="2565" name="Line 35"/>
          <p:cNvSpPr/>
          <p:nvPr/>
        </p:nvSpPr>
        <p:spPr>
          <a:xfrm>
            <a:off x="2925720" y="2909880"/>
            <a:ext cx="955440" cy="2043000"/>
          </a:xfrm>
          <a:prstGeom prst="line">
            <a:avLst/>
          </a:prstGeom>
          <a:ln w="41275">
            <a:solidFill>
              <a:srgbClr val="ff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566" name="Line 36"/>
          <p:cNvSpPr/>
          <p:nvPr/>
        </p:nvSpPr>
        <p:spPr>
          <a:xfrm>
            <a:off x="3881160" y="4952880"/>
            <a:ext cx="944640" cy="119160"/>
          </a:xfrm>
          <a:prstGeom prst="line">
            <a:avLst/>
          </a:prstGeom>
          <a:ln w="41275">
            <a:solidFill>
              <a:srgbClr val="ff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567" name="Line 37"/>
          <p:cNvSpPr/>
          <p:nvPr/>
        </p:nvSpPr>
        <p:spPr>
          <a:xfrm>
            <a:off x="4825800" y="5072040"/>
            <a:ext cx="957240" cy="45720"/>
          </a:xfrm>
          <a:prstGeom prst="line">
            <a:avLst/>
          </a:prstGeom>
          <a:ln w="41275">
            <a:solidFill>
              <a:srgbClr val="ff0000"/>
            </a:solidFill>
            <a:round/>
          </a:ln>
        </p:spPr>
        <p:style>
          <a:lnRef idx="0"/>
          <a:fillRef idx="0"/>
          <a:effectRef idx="0"/>
          <a:fontRef idx="minor"/>
        </p:style>
        <p:txBody>
          <a:bodyPr lIns="90000" rIns="90000" tIns="720" bIns="720" anchor="t">
            <a:noAutofit/>
          </a:bodyPr>
          <a:p>
            <a:endParaRPr b="0" lang="en-US" sz="1800" spc="-1" strike="noStrike">
              <a:solidFill>
                <a:srgbClr val="000000"/>
              </a:solidFill>
              <a:latin typeface="Calibri"/>
            </a:endParaRPr>
          </a:p>
        </p:txBody>
      </p:sp>
      <p:sp>
        <p:nvSpPr>
          <p:cNvPr id="2568" name="Line 38"/>
          <p:cNvSpPr/>
          <p:nvPr/>
        </p:nvSpPr>
        <p:spPr>
          <a:xfrm>
            <a:off x="5783040" y="5117760"/>
            <a:ext cx="941400" cy="17640"/>
          </a:xfrm>
          <a:prstGeom prst="line">
            <a:avLst/>
          </a:prstGeom>
          <a:ln w="41275">
            <a:solidFill>
              <a:srgbClr val="ff0000"/>
            </a:solidFill>
            <a:round/>
          </a:ln>
        </p:spPr>
        <p:style>
          <a:lnRef idx="0"/>
          <a:fillRef idx="0"/>
          <a:effectRef idx="0"/>
          <a:fontRef idx="minor"/>
        </p:style>
        <p:txBody>
          <a:bodyPr lIns="90000" rIns="90000" tIns="-27360" bIns="-27360" anchor="t">
            <a:noAutofit/>
          </a:bodyPr>
          <a:p>
            <a:endParaRPr b="0" lang="en-US" sz="1800" spc="-1" strike="noStrike">
              <a:solidFill>
                <a:srgbClr val="000000"/>
              </a:solidFill>
              <a:latin typeface="Calibri"/>
            </a:endParaRPr>
          </a:p>
        </p:txBody>
      </p:sp>
      <p:sp>
        <p:nvSpPr>
          <p:cNvPr id="2569" name="Line 39"/>
          <p:cNvSpPr/>
          <p:nvPr/>
        </p:nvSpPr>
        <p:spPr>
          <a:xfrm>
            <a:off x="6724440" y="5135400"/>
            <a:ext cx="957240" cy="28440"/>
          </a:xfrm>
          <a:prstGeom prst="line">
            <a:avLst/>
          </a:prstGeom>
          <a:ln w="41275">
            <a:solidFill>
              <a:srgbClr val="ff0000"/>
            </a:solidFill>
            <a:round/>
          </a:ln>
        </p:spPr>
        <p:style>
          <a:lnRef idx="0"/>
          <a:fillRef idx="0"/>
          <a:effectRef idx="0"/>
          <a:fontRef idx="minor"/>
        </p:style>
        <p:txBody>
          <a:bodyPr lIns="90000" rIns="90000" tIns="-16560" bIns="-16560" anchor="t">
            <a:noAutofit/>
          </a:bodyPr>
          <a:p>
            <a:endParaRPr b="0" lang="en-US" sz="1800" spc="-1" strike="noStrike">
              <a:solidFill>
                <a:srgbClr val="000000"/>
              </a:solidFill>
              <a:latin typeface="Calibri"/>
            </a:endParaRPr>
          </a:p>
        </p:txBody>
      </p:sp>
      <p:sp>
        <p:nvSpPr>
          <p:cNvPr id="2570" name="Rectangle 40"/>
          <p:cNvSpPr/>
          <p:nvPr/>
        </p:nvSpPr>
        <p:spPr>
          <a:xfrm>
            <a:off x="1587600" y="5391000"/>
            <a:ext cx="542520" cy="15192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000" spc="-1" strike="noStrike">
                <a:solidFill>
                  <a:srgbClr val="000000"/>
                </a:solidFill>
                <a:latin typeface="Arial"/>
                <a:ea typeface="ＭＳ Ｐゴシック"/>
              </a:rPr>
              <a:t>0.00E+00</a:t>
            </a:r>
            <a:endParaRPr b="0" lang="en-GB" sz="1000" spc="-1" strike="noStrike">
              <a:solidFill>
                <a:srgbClr val="000000"/>
              </a:solidFill>
              <a:latin typeface="Arial"/>
            </a:endParaRPr>
          </a:p>
        </p:txBody>
      </p:sp>
      <p:sp>
        <p:nvSpPr>
          <p:cNvPr id="2571" name="Rectangle 41"/>
          <p:cNvSpPr/>
          <p:nvPr/>
        </p:nvSpPr>
        <p:spPr>
          <a:xfrm>
            <a:off x="1587600" y="5100480"/>
            <a:ext cx="542520" cy="15192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000" spc="-1" strike="noStrike">
                <a:solidFill>
                  <a:srgbClr val="000000"/>
                </a:solidFill>
                <a:latin typeface="Arial"/>
                <a:ea typeface="ＭＳ Ｐゴシック"/>
              </a:rPr>
              <a:t>1.00E+02</a:t>
            </a:r>
            <a:endParaRPr b="0" lang="en-GB" sz="1000" spc="-1" strike="noStrike">
              <a:solidFill>
                <a:srgbClr val="000000"/>
              </a:solidFill>
              <a:latin typeface="Arial"/>
            </a:endParaRPr>
          </a:p>
        </p:txBody>
      </p:sp>
      <p:sp>
        <p:nvSpPr>
          <p:cNvPr id="2572" name="Rectangle 42"/>
          <p:cNvSpPr/>
          <p:nvPr/>
        </p:nvSpPr>
        <p:spPr>
          <a:xfrm>
            <a:off x="1587600" y="4808520"/>
            <a:ext cx="542520" cy="15192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000" spc="-1" strike="noStrike">
                <a:solidFill>
                  <a:srgbClr val="000000"/>
                </a:solidFill>
                <a:latin typeface="Arial"/>
                <a:ea typeface="ＭＳ Ｐゴシック"/>
              </a:rPr>
              <a:t>2.00E+02</a:t>
            </a:r>
            <a:endParaRPr b="0" lang="en-GB" sz="1000" spc="-1" strike="noStrike">
              <a:solidFill>
                <a:srgbClr val="000000"/>
              </a:solidFill>
              <a:latin typeface="Arial"/>
            </a:endParaRPr>
          </a:p>
        </p:txBody>
      </p:sp>
      <p:sp>
        <p:nvSpPr>
          <p:cNvPr id="2573" name="Rectangle 43"/>
          <p:cNvSpPr/>
          <p:nvPr/>
        </p:nvSpPr>
        <p:spPr>
          <a:xfrm>
            <a:off x="1587600" y="4508640"/>
            <a:ext cx="542520" cy="15192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000" spc="-1" strike="noStrike">
                <a:solidFill>
                  <a:srgbClr val="000000"/>
                </a:solidFill>
                <a:latin typeface="Arial"/>
                <a:ea typeface="ＭＳ Ｐゴシック"/>
              </a:rPr>
              <a:t>3.00E+02</a:t>
            </a:r>
            <a:endParaRPr b="0" lang="en-GB" sz="1000" spc="-1" strike="noStrike">
              <a:solidFill>
                <a:srgbClr val="000000"/>
              </a:solidFill>
              <a:latin typeface="Arial"/>
            </a:endParaRPr>
          </a:p>
        </p:txBody>
      </p:sp>
      <p:sp>
        <p:nvSpPr>
          <p:cNvPr id="2574" name="Rectangle 44"/>
          <p:cNvSpPr/>
          <p:nvPr/>
        </p:nvSpPr>
        <p:spPr>
          <a:xfrm>
            <a:off x="1587600" y="4218120"/>
            <a:ext cx="542520" cy="15192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000" spc="-1" strike="noStrike">
                <a:solidFill>
                  <a:srgbClr val="000000"/>
                </a:solidFill>
                <a:latin typeface="Arial"/>
                <a:ea typeface="ＭＳ Ｐゴシック"/>
              </a:rPr>
              <a:t>4.00E+02</a:t>
            </a:r>
            <a:endParaRPr b="0" lang="en-GB" sz="1000" spc="-1" strike="noStrike">
              <a:solidFill>
                <a:srgbClr val="000000"/>
              </a:solidFill>
              <a:latin typeface="Arial"/>
            </a:endParaRPr>
          </a:p>
        </p:txBody>
      </p:sp>
      <p:sp>
        <p:nvSpPr>
          <p:cNvPr id="2575" name="Rectangle 45"/>
          <p:cNvSpPr/>
          <p:nvPr/>
        </p:nvSpPr>
        <p:spPr>
          <a:xfrm>
            <a:off x="1587600" y="3927600"/>
            <a:ext cx="542520" cy="15192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000" spc="-1" strike="noStrike">
                <a:solidFill>
                  <a:srgbClr val="000000"/>
                </a:solidFill>
                <a:latin typeface="Arial"/>
                <a:ea typeface="ＭＳ Ｐゴシック"/>
              </a:rPr>
              <a:t>5.00E+02</a:t>
            </a:r>
            <a:endParaRPr b="0" lang="en-GB" sz="1000" spc="-1" strike="noStrike">
              <a:solidFill>
                <a:srgbClr val="000000"/>
              </a:solidFill>
              <a:latin typeface="Arial"/>
            </a:endParaRPr>
          </a:p>
        </p:txBody>
      </p:sp>
      <p:sp>
        <p:nvSpPr>
          <p:cNvPr id="2576" name="Rectangle 46"/>
          <p:cNvSpPr/>
          <p:nvPr/>
        </p:nvSpPr>
        <p:spPr>
          <a:xfrm>
            <a:off x="1587600" y="3635280"/>
            <a:ext cx="542520" cy="15192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000" spc="-1" strike="noStrike">
                <a:solidFill>
                  <a:srgbClr val="000000"/>
                </a:solidFill>
                <a:latin typeface="Arial"/>
                <a:ea typeface="ＭＳ Ｐゴシック"/>
              </a:rPr>
              <a:t>6.00E+02</a:t>
            </a:r>
            <a:endParaRPr b="0" lang="en-GB" sz="1000" spc="-1" strike="noStrike">
              <a:solidFill>
                <a:srgbClr val="000000"/>
              </a:solidFill>
              <a:latin typeface="Arial"/>
            </a:endParaRPr>
          </a:p>
        </p:txBody>
      </p:sp>
      <p:sp>
        <p:nvSpPr>
          <p:cNvPr id="2577" name="Rectangle 47"/>
          <p:cNvSpPr/>
          <p:nvPr/>
        </p:nvSpPr>
        <p:spPr>
          <a:xfrm>
            <a:off x="1587600" y="3346560"/>
            <a:ext cx="542520" cy="15192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000" spc="-1" strike="noStrike">
                <a:solidFill>
                  <a:srgbClr val="000000"/>
                </a:solidFill>
                <a:latin typeface="Arial"/>
                <a:ea typeface="ＭＳ Ｐゴシック"/>
              </a:rPr>
              <a:t>7.00E+02</a:t>
            </a:r>
            <a:endParaRPr b="0" lang="en-GB" sz="1000" spc="-1" strike="noStrike">
              <a:solidFill>
                <a:srgbClr val="000000"/>
              </a:solidFill>
              <a:latin typeface="Arial"/>
            </a:endParaRPr>
          </a:p>
        </p:txBody>
      </p:sp>
      <p:sp>
        <p:nvSpPr>
          <p:cNvPr id="2578" name="Rectangle 48"/>
          <p:cNvSpPr/>
          <p:nvPr/>
        </p:nvSpPr>
        <p:spPr>
          <a:xfrm>
            <a:off x="1587600" y="3046320"/>
            <a:ext cx="542520" cy="15192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000" spc="-1" strike="noStrike">
                <a:solidFill>
                  <a:srgbClr val="000000"/>
                </a:solidFill>
                <a:latin typeface="Arial"/>
                <a:ea typeface="ＭＳ Ｐゴシック"/>
              </a:rPr>
              <a:t>8.00E+02</a:t>
            </a:r>
            <a:endParaRPr b="0" lang="en-GB" sz="1000" spc="-1" strike="noStrike">
              <a:solidFill>
                <a:srgbClr val="000000"/>
              </a:solidFill>
              <a:latin typeface="Arial"/>
            </a:endParaRPr>
          </a:p>
        </p:txBody>
      </p:sp>
      <p:sp>
        <p:nvSpPr>
          <p:cNvPr id="2579" name="Rectangle 49"/>
          <p:cNvSpPr/>
          <p:nvPr/>
        </p:nvSpPr>
        <p:spPr>
          <a:xfrm>
            <a:off x="1587600" y="2755800"/>
            <a:ext cx="542520" cy="15192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000" spc="-1" strike="noStrike">
                <a:solidFill>
                  <a:srgbClr val="000000"/>
                </a:solidFill>
                <a:latin typeface="Arial"/>
                <a:ea typeface="ＭＳ Ｐゴシック"/>
              </a:rPr>
              <a:t>9.00E+02</a:t>
            </a:r>
            <a:endParaRPr b="0" lang="en-GB" sz="1000" spc="-1" strike="noStrike">
              <a:solidFill>
                <a:srgbClr val="000000"/>
              </a:solidFill>
              <a:latin typeface="Arial"/>
            </a:endParaRPr>
          </a:p>
        </p:txBody>
      </p:sp>
      <p:sp>
        <p:nvSpPr>
          <p:cNvPr id="2580" name="Rectangle 50"/>
          <p:cNvSpPr/>
          <p:nvPr/>
        </p:nvSpPr>
        <p:spPr>
          <a:xfrm>
            <a:off x="1587600" y="2463840"/>
            <a:ext cx="542520" cy="15192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000" spc="-1" strike="noStrike">
                <a:solidFill>
                  <a:srgbClr val="000000"/>
                </a:solidFill>
                <a:latin typeface="Arial"/>
                <a:ea typeface="ＭＳ Ｐゴシック"/>
              </a:rPr>
              <a:t>1.00E+03</a:t>
            </a:r>
            <a:endParaRPr b="0" lang="en-GB" sz="1000" spc="-1" strike="noStrike">
              <a:solidFill>
                <a:srgbClr val="000000"/>
              </a:solidFill>
              <a:latin typeface="Arial"/>
            </a:endParaRPr>
          </a:p>
        </p:txBody>
      </p:sp>
      <p:sp>
        <p:nvSpPr>
          <p:cNvPr id="2581" name="Rectangle 51"/>
          <p:cNvSpPr/>
          <p:nvPr/>
        </p:nvSpPr>
        <p:spPr>
          <a:xfrm>
            <a:off x="2886120" y="5564160"/>
            <a:ext cx="69840" cy="15264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000" spc="-1" strike="noStrike">
                <a:solidFill>
                  <a:srgbClr val="000000"/>
                </a:solidFill>
                <a:latin typeface="Arial"/>
                <a:ea typeface="ＭＳ Ｐゴシック"/>
              </a:rPr>
              <a:t>1</a:t>
            </a:r>
            <a:endParaRPr b="0" lang="en-GB" sz="1000" spc="-1" strike="noStrike">
              <a:solidFill>
                <a:srgbClr val="000000"/>
              </a:solidFill>
              <a:latin typeface="Arial"/>
            </a:endParaRPr>
          </a:p>
        </p:txBody>
      </p:sp>
      <p:sp>
        <p:nvSpPr>
          <p:cNvPr id="2582" name="Rectangle 52"/>
          <p:cNvSpPr/>
          <p:nvPr/>
        </p:nvSpPr>
        <p:spPr>
          <a:xfrm>
            <a:off x="3841920" y="5564160"/>
            <a:ext cx="69840" cy="15264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000" spc="-1" strike="noStrike">
                <a:solidFill>
                  <a:srgbClr val="000000"/>
                </a:solidFill>
                <a:latin typeface="Arial"/>
                <a:ea typeface="ＭＳ Ｐゴシック"/>
              </a:rPr>
              <a:t>2</a:t>
            </a:r>
            <a:endParaRPr b="0" lang="en-GB" sz="1000" spc="-1" strike="noStrike">
              <a:solidFill>
                <a:srgbClr val="000000"/>
              </a:solidFill>
              <a:latin typeface="Arial"/>
            </a:endParaRPr>
          </a:p>
        </p:txBody>
      </p:sp>
      <p:sp>
        <p:nvSpPr>
          <p:cNvPr id="2583" name="Rectangle 53"/>
          <p:cNvSpPr/>
          <p:nvPr/>
        </p:nvSpPr>
        <p:spPr>
          <a:xfrm>
            <a:off x="4786200" y="5564160"/>
            <a:ext cx="69840" cy="15264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000" spc="-1" strike="noStrike">
                <a:solidFill>
                  <a:srgbClr val="000000"/>
                </a:solidFill>
                <a:latin typeface="Arial"/>
                <a:ea typeface="ＭＳ Ｐゴシック"/>
              </a:rPr>
              <a:t>3</a:t>
            </a:r>
            <a:endParaRPr b="0" lang="en-GB" sz="1000" spc="-1" strike="noStrike">
              <a:solidFill>
                <a:srgbClr val="000000"/>
              </a:solidFill>
              <a:latin typeface="Arial"/>
            </a:endParaRPr>
          </a:p>
        </p:txBody>
      </p:sp>
      <p:sp>
        <p:nvSpPr>
          <p:cNvPr id="2584" name="Rectangle 54"/>
          <p:cNvSpPr/>
          <p:nvPr/>
        </p:nvSpPr>
        <p:spPr>
          <a:xfrm>
            <a:off x="5743440" y="5564160"/>
            <a:ext cx="69840" cy="15264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000" spc="-1" strike="noStrike">
                <a:solidFill>
                  <a:srgbClr val="000000"/>
                </a:solidFill>
                <a:latin typeface="Arial"/>
                <a:ea typeface="ＭＳ Ｐゴシック"/>
              </a:rPr>
              <a:t>4</a:t>
            </a:r>
            <a:endParaRPr b="0" lang="en-GB" sz="1000" spc="-1" strike="noStrike">
              <a:solidFill>
                <a:srgbClr val="000000"/>
              </a:solidFill>
              <a:latin typeface="Arial"/>
            </a:endParaRPr>
          </a:p>
        </p:txBody>
      </p:sp>
      <p:sp>
        <p:nvSpPr>
          <p:cNvPr id="2585" name="Rectangle 55"/>
          <p:cNvSpPr/>
          <p:nvPr/>
        </p:nvSpPr>
        <p:spPr>
          <a:xfrm>
            <a:off x="6688080" y="5564160"/>
            <a:ext cx="69840" cy="15264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000" spc="-1" strike="noStrike">
                <a:solidFill>
                  <a:srgbClr val="000000"/>
                </a:solidFill>
                <a:latin typeface="Arial"/>
                <a:ea typeface="ＭＳ Ｐゴシック"/>
              </a:rPr>
              <a:t>5</a:t>
            </a:r>
            <a:endParaRPr b="0" lang="en-GB" sz="1000" spc="-1" strike="noStrike">
              <a:solidFill>
                <a:srgbClr val="000000"/>
              </a:solidFill>
              <a:latin typeface="Arial"/>
            </a:endParaRPr>
          </a:p>
        </p:txBody>
      </p:sp>
      <p:sp>
        <p:nvSpPr>
          <p:cNvPr id="2586" name="Rectangle 56"/>
          <p:cNvSpPr/>
          <p:nvPr/>
        </p:nvSpPr>
        <p:spPr>
          <a:xfrm>
            <a:off x="7643880" y="5564160"/>
            <a:ext cx="69840" cy="152640"/>
          </a:xfrm>
          <a:prstGeom prst="rect">
            <a:avLst/>
          </a:prstGeom>
          <a:noFill/>
          <a:ln w="0">
            <a:noFill/>
          </a:ln>
        </p:spPr>
        <p:style>
          <a:lnRef idx="0"/>
          <a:fillRef idx="0"/>
          <a:effectRef idx="0"/>
          <a:fontRef idx="minor"/>
        </p:style>
        <p:txBody>
          <a:bodyPr wrap="none" lIns="0" rIns="0" tIns="0" bIns="0" anchor="t">
            <a:spAutoFit/>
          </a:bodyPr>
          <a:p>
            <a:pPr>
              <a:lnSpc>
                <a:spcPct val="100000"/>
              </a:lnSpc>
            </a:pPr>
            <a:r>
              <a:rPr b="0" lang="en-US" sz="1000" spc="-1" strike="noStrike">
                <a:solidFill>
                  <a:srgbClr val="000000"/>
                </a:solidFill>
                <a:latin typeface="Arial"/>
                <a:ea typeface="ＭＳ Ｐゴシック"/>
              </a:rPr>
              <a:t>6</a:t>
            </a:r>
            <a:endParaRPr b="0" lang="en-GB" sz="1000" spc="-1" strike="noStrike">
              <a:solidFill>
                <a:srgbClr val="000000"/>
              </a:solidFill>
              <a:latin typeface="Arial"/>
            </a:endParaRPr>
          </a:p>
        </p:txBody>
      </p:sp>
      <p:sp>
        <p:nvSpPr>
          <p:cNvPr id="2587" name="Rectangle 57"/>
          <p:cNvSpPr/>
          <p:nvPr/>
        </p:nvSpPr>
        <p:spPr>
          <a:xfrm>
            <a:off x="258840" y="204840"/>
            <a:ext cx="8685000" cy="161424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2000" spc="-1" strike="noStrike">
                <a:solidFill>
                  <a:srgbClr val="000000"/>
                </a:solidFill>
                <a:latin typeface="Arial"/>
                <a:ea typeface="ＭＳ Ｐゴシック"/>
              </a:rPr>
              <a:t>We can plot the objective function values for k equals 1 to 6…</a:t>
            </a:r>
            <a:endParaRPr b="0" lang="en-GB" sz="2000" spc="-1" strike="noStrike">
              <a:solidFill>
                <a:srgbClr val="000000"/>
              </a:solidFill>
              <a:latin typeface="Arial"/>
            </a:endParaRPr>
          </a:p>
          <a:p>
            <a:pPr>
              <a:lnSpc>
                <a:spcPct val="100000"/>
              </a:lnSpc>
            </a:pPr>
            <a:endParaRPr b="0" lang="en-GB" sz="2000" spc="-1" strike="noStrike">
              <a:solidFill>
                <a:srgbClr val="000000"/>
              </a:solidFill>
              <a:latin typeface="Arial"/>
            </a:endParaRPr>
          </a:p>
          <a:p>
            <a:pPr>
              <a:lnSpc>
                <a:spcPct val="100000"/>
              </a:lnSpc>
            </a:pPr>
            <a:r>
              <a:rPr b="0" lang="en-US" sz="2000" spc="-1" strike="noStrike">
                <a:solidFill>
                  <a:srgbClr val="000000"/>
                </a:solidFill>
                <a:latin typeface="Arial"/>
                <a:ea typeface="ＭＳ Ｐゴシック"/>
              </a:rPr>
              <a:t>The abrupt change at k = 2, is highly suggestive of two clusters in the data. This technique for determining the number of clusters is known as “knee finding” or “elbow finding”.</a:t>
            </a:r>
            <a:endParaRPr b="0" lang="en-GB" sz="2000" spc="-1" strike="noStrike">
              <a:solidFill>
                <a:srgbClr val="000000"/>
              </a:solidFill>
              <a:latin typeface="Arial"/>
            </a:endParaRPr>
          </a:p>
        </p:txBody>
      </p:sp>
      <p:sp>
        <p:nvSpPr>
          <p:cNvPr id="2588" name="Text Box 59"/>
          <p:cNvSpPr/>
          <p:nvPr/>
        </p:nvSpPr>
        <p:spPr>
          <a:xfrm>
            <a:off x="5086080" y="5489640"/>
            <a:ext cx="3333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k</a:t>
            </a:r>
            <a:endParaRPr b="0" lang="en-GB" sz="2400" spc="-1" strike="noStrike">
              <a:solidFill>
                <a:srgbClr val="000000"/>
              </a:solidFill>
              <a:latin typeface="Arial"/>
            </a:endParaRPr>
          </a:p>
        </p:txBody>
      </p:sp>
      <p:sp>
        <p:nvSpPr>
          <p:cNvPr id="2589" name="Text Box 60"/>
          <p:cNvSpPr/>
          <p:nvPr/>
        </p:nvSpPr>
        <p:spPr>
          <a:xfrm rot="16200000">
            <a:off x="-75600" y="3786120"/>
            <a:ext cx="27021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Objective Function</a:t>
            </a:r>
            <a:endParaRPr b="0" lang="en-GB" sz="2400" spc="-1" strike="noStrike">
              <a:solidFill>
                <a:srgbClr val="000000"/>
              </a:solidFill>
              <a:latin typeface="Arial"/>
            </a:endParaRPr>
          </a:p>
        </p:txBody>
      </p:sp>
      <p:sp>
        <p:nvSpPr>
          <p:cNvPr id="2590" name="TextBox 60"/>
          <p:cNvSpPr/>
          <p:nvPr/>
        </p:nvSpPr>
        <p:spPr>
          <a:xfrm>
            <a:off x="90360" y="6488280"/>
            <a:ext cx="40719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Slide based on one by Eamonn Keogh</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91" name="PlaceHolder 1"/>
          <p:cNvSpPr>
            <a:spLocks noGrp="1"/>
          </p:cNvSpPr>
          <p:nvPr>
            <p:ph type="title"/>
          </p:nvPr>
        </p:nvSpPr>
        <p:spPr>
          <a:xfrm>
            <a:off x="457200" y="274680"/>
            <a:ext cx="8229240" cy="1142640"/>
          </a:xfrm>
          <a:prstGeom prst="rect">
            <a:avLst/>
          </a:prstGeom>
          <a:noFill/>
          <a:ln w="0">
            <a:noFill/>
          </a:ln>
        </p:spPr>
        <p:txBody>
          <a:bodyPr anchor="ctr">
            <a:normAutofit fontScale="80000"/>
          </a:bodyPr>
          <a:p>
            <a:pPr indent="0" algn="ctr">
              <a:lnSpc>
                <a:spcPct val="100000"/>
              </a:lnSpc>
              <a:buNone/>
            </a:pPr>
            <a:r>
              <a:rPr b="0" lang="en-US" sz="4400" spc="-1" strike="noStrike">
                <a:solidFill>
                  <a:srgbClr val="000000"/>
                </a:solidFill>
                <a:latin typeface="Calibri"/>
              </a:rPr>
              <a:t>High-Dimensional Data poses Problems for Clustering</a:t>
            </a:r>
            <a:endParaRPr b="0" lang="en-US" sz="4400" spc="-1" strike="noStrike">
              <a:solidFill>
                <a:srgbClr val="000000"/>
              </a:solidFill>
              <a:latin typeface="Calibri"/>
            </a:endParaRPr>
          </a:p>
        </p:txBody>
      </p:sp>
      <p:sp>
        <p:nvSpPr>
          <p:cNvPr id="2592" name="PlaceHolder 2"/>
          <p:cNvSpPr>
            <a:spLocks noGrp="1"/>
          </p:cNvSpPr>
          <p:nvPr>
            <p:ph/>
          </p:nvPr>
        </p:nvSpPr>
        <p:spPr>
          <a:xfrm>
            <a:off x="276120" y="1676520"/>
            <a:ext cx="7772040" cy="4114440"/>
          </a:xfrm>
          <a:prstGeom prst="rect">
            <a:avLst/>
          </a:prstGeom>
          <a:noFill/>
          <a:ln w="0">
            <a:noFill/>
          </a:ln>
        </p:spPr>
        <p:txBody>
          <a:bodyPr anchor="t">
            <a:normAutofit/>
          </a:bodyPr>
          <a:p>
            <a:pPr marL="343080" indent="-343080">
              <a:lnSpc>
                <a:spcPct val="100000"/>
              </a:lnSpc>
              <a:spcBef>
                <a:spcPts val="641"/>
              </a:spcBef>
              <a:buClr>
                <a:srgbClr val="000000"/>
              </a:buClr>
              <a:buFont typeface="Arial"/>
              <a:buChar char="•"/>
            </a:pPr>
            <a:r>
              <a:rPr b="0" lang="en-US" sz="3200" spc="-1" strike="noStrike">
                <a:solidFill>
                  <a:srgbClr val="000000"/>
                </a:solidFill>
                <a:latin typeface="Calibri"/>
              </a:rPr>
              <a:t>Difficult to find true clusters</a:t>
            </a:r>
            <a:endParaRPr b="0" lang="en-US" sz="3200" spc="-1" strike="noStrike">
              <a:solidFill>
                <a:srgbClr val="000000"/>
              </a:solidFill>
              <a:latin typeface="Calibri"/>
            </a:endParaRPr>
          </a:p>
          <a:p>
            <a:pPr lvl="1" marL="743040" indent="-285840">
              <a:lnSpc>
                <a:spcPct val="100000"/>
              </a:lnSpc>
              <a:spcBef>
                <a:spcPts val="561"/>
              </a:spcBef>
              <a:buClr>
                <a:srgbClr val="000000"/>
              </a:buClr>
              <a:buFont typeface="Arial"/>
              <a:buChar char="–"/>
            </a:pPr>
            <a:r>
              <a:rPr b="0" lang="en-US" sz="2800" spc="-1" strike="noStrike">
                <a:solidFill>
                  <a:srgbClr val="000000"/>
                </a:solidFill>
                <a:latin typeface="Calibri"/>
              </a:rPr>
              <a:t>Irrelevant and redundant features</a:t>
            </a:r>
            <a:endParaRPr b="0" lang="en-US" sz="2800" spc="-1" strike="noStrike">
              <a:solidFill>
                <a:srgbClr val="000000"/>
              </a:solidFill>
              <a:latin typeface="Calibri"/>
            </a:endParaRPr>
          </a:p>
          <a:p>
            <a:pPr lvl="1" marL="743040" indent="-285840">
              <a:lnSpc>
                <a:spcPct val="100000"/>
              </a:lnSpc>
              <a:spcBef>
                <a:spcPts val="561"/>
              </a:spcBef>
              <a:buClr>
                <a:srgbClr val="000000"/>
              </a:buClr>
              <a:buFont typeface="Arial"/>
              <a:buChar char="–"/>
            </a:pPr>
            <a:r>
              <a:rPr b="0" lang="en-US" sz="2800" spc="-1" strike="noStrike">
                <a:solidFill>
                  <a:srgbClr val="000000"/>
                </a:solidFill>
                <a:latin typeface="Calibri"/>
              </a:rPr>
              <a:t>All points are equally close</a:t>
            </a:r>
            <a:endParaRPr b="0" lang="en-US" sz="2800" spc="-1" strike="noStrike">
              <a:solidFill>
                <a:srgbClr val="000000"/>
              </a:solidFill>
              <a:latin typeface="Calibri"/>
            </a:endParaRPr>
          </a:p>
          <a:p>
            <a:pPr marL="743040" indent="0">
              <a:lnSpc>
                <a:spcPct val="100000"/>
              </a:lnSpc>
              <a:spcBef>
                <a:spcPts val="561"/>
              </a:spcBef>
              <a:buNone/>
              <a:tabLst>
                <a:tab algn="l" pos="0"/>
              </a:tabLst>
            </a:pPr>
            <a:endParaRPr b="0" lang="en-US" sz="2800" spc="-1" strike="noStrike">
              <a:solidFill>
                <a:srgbClr val="000000"/>
              </a:solidFill>
              <a:latin typeface="Calibri"/>
            </a:endParaRPr>
          </a:p>
          <a:p>
            <a:pPr marL="343080" indent="-343080">
              <a:lnSpc>
                <a:spcPct val="100000"/>
              </a:lnSpc>
              <a:spcBef>
                <a:spcPts val="641"/>
              </a:spcBef>
              <a:buClr>
                <a:srgbClr val="000000"/>
              </a:buClr>
              <a:buFont typeface="Arial"/>
              <a:buChar char="•"/>
              <a:tabLst>
                <a:tab algn="l" pos="0"/>
              </a:tabLst>
            </a:pPr>
            <a:r>
              <a:rPr b="0" lang="en-US" sz="3200" spc="-1" strike="noStrike">
                <a:solidFill>
                  <a:srgbClr val="000000"/>
                </a:solidFill>
                <a:latin typeface="Calibri"/>
              </a:rPr>
              <a:t>Solutions: Dimension Reduction</a:t>
            </a:r>
            <a:endParaRPr b="0" lang="en-US" sz="3200" spc="-1" strike="noStrike">
              <a:solidFill>
                <a:srgbClr val="000000"/>
              </a:solidFill>
              <a:latin typeface="Calibri"/>
            </a:endParaRPr>
          </a:p>
          <a:p>
            <a:pPr lvl="1" marL="743040" indent="-285840">
              <a:lnSpc>
                <a:spcPct val="100000"/>
              </a:lnSpc>
              <a:spcBef>
                <a:spcPts val="561"/>
              </a:spcBef>
              <a:buClr>
                <a:srgbClr val="000000"/>
              </a:buClr>
              <a:buFont typeface="Arial"/>
              <a:buChar char="–"/>
              <a:tabLst>
                <a:tab algn="l" pos="0"/>
              </a:tabLst>
            </a:pPr>
            <a:r>
              <a:rPr b="0" lang="en-US" sz="2800" spc="-1" strike="noStrike">
                <a:solidFill>
                  <a:srgbClr val="000000"/>
                </a:solidFill>
                <a:latin typeface="Calibri"/>
              </a:rPr>
              <a:t>Feature subset selection</a:t>
            </a:r>
            <a:endParaRPr b="0" lang="en-US" sz="2800" spc="-1" strike="noStrike">
              <a:solidFill>
                <a:srgbClr val="000000"/>
              </a:solidFill>
              <a:latin typeface="Calibri"/>
            </a:endParaRPr>
          </a:p>
          <a:p>
            <a:pPr lvl="1" marL="743040" indent="-285840">
              <a:lnSpc>
                <a:spcPct val="100000"/>
              </a:lnSpc>
              <a:spcBef>
                <a:spcPts val="561"/>
              </a:spcBef>
              <a:buClr>
                <a:srgbClr val="000000"/>
              </a:buClr>
              <a:buFont typeface="Arial"/>
              <a:buChar char="–"/>
              <a:tabLst>
                <a:tab algn="l" pos="0"/>
              </a:tabLst>
            </a:pPr>
            <a:r>
              <a:rPr b="0" lang="en-US" sz="2800" spc="-1" strike="noStrike">
                <a:solidFill>
                  <a:srgbClr val="000000"/>
                </a:solidFill>
                <a:latin typeface="Calibri"/>
              </a:rPr>
              <a:t>Cluster ensembles using random projection (in a later lecture….)</a:t>
            </a:r>
            <a:endParaRPr b="0" lang="en-US" sz="2800" spc="-1" strike="noStrike">
              <a:solidFill>
                <a:srgbClr val="000000"/>
              </a:solidFill>
              <a:latin typeface="Calibri"/>
            </a:endParaRPr>
          </a:p>
        </p:txBody>
      </p:sp>
    </p:spTree>
  </p:cSld>
  <mc:AlternateContent>
    <mc:Choice Requires="p14">
      <p:transition spd="slow" p14:dur="2000"/>
    </mc:Choice>
    <mc:Fallback>
      <p:transition spd="slow"/>
    </mc:Fallback>
  </mc:AlternateContent>
</p:sld>
</file>

<file path=ppt/slides/slide6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93" name="Rectangle 2"/>
          <p:cNvSpPr/>
          <p:nvPr/>
        </p:nvSpPr>
        <p:spPr>
          <a:xfrm>
            <a:off x="1523880" y="304920"/>
            <a:ext cx="4952520" cy="1012320"/>
          </a:xfrm>
          <a:prstGeom prst="rect">
            <a:avLst/>
          </a:prstGeom>
          <a:noFill/>
          <a:ln w="0">
            <a:noFill/>
          </a:ln>
        </p:spPr>
        <p:style>
          <a:lnRef idx="0"/>
          <a:fillRef idx="0"/>
          <a:effectRef idx="0"/>
          <a:fontRef idx="minor"/>
        </p:style>
        <p:txBody>
          <a:bodyPr lIns="92160" rIns="92160" tIns="46080" bIns="46080" anchor="b">
            <a:noAutofit/>
          </a:bodyPr>
          <a:p>
            <a:pPr>
              <a:lnSpc>
                <a:spcPct val="85000"/>
              </a:lnSpc>
            </a:pPr>
            <a:r>
              <a:rPr b="1" lang="en-US" sz="3600" spc="-1" strike="noStrike">
                <a:solidFill>
                  <a:srgbClr val="2f2fcc"/>
                </a:solidFill>
                <a:latin typeface="Arial"/>
                <a:ea typeface="ＭＳ Ｐゴシック"/>
              </a:rPr>
              <a:t>Redundant</a:t>
            </a:r>
            <a:endParaRPr b="0" lang="en-GB" sz="3600" spc="-1" strike="noStrike">
              <a:solidFill>
                <a:srgbClr val="000000"/>
              </a:solidFill>
              <a:latin typeface="Arial"/>
            </a:endParaRPr>
          </a:p>
        </p:txBody>
      </p:sp>
      <p:grpSp>
        <p:nvGrpSpPr>
          <p:cNvPr id="2594" name="Group 3"/>
          <p:cNvGrpSpPr/>
          <p:nvPr/>
        </p:nvGrpSpPr>
        <p:grpSpPr>
          <a:xfrm>
            <a:off x="1525680" y="1916280"/>
            <a:ext cx="4924080" cy="4344480"/>
            <a:chOff x="1525680" y="1916280"/>
            <a:chExt cx="4924080" cy="4344480"/>
          </a:xfrm>
        </p:grpSpPr>
        <p:sp>
          <p:nvSpPr>
            <p:cNvPr id="2595" name="Rectangle 4"/>
            <p:cNvSpPr/>
            <p:nvPr/>
          </p:nvSpPr>
          <p:spPr>
            <a:xfrm>
              <a:off x="1525680" y="1916280"/>
              <a:ext cx="4924080" cy="4344480"/>
            </a:xfrm>
            <a:prstGeom prst="rect">
              <a:avLst/>
            </a:prstGeom>
            <a:noFill/>
            <a:ln w="127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endParaRPr b="0" lang="en-GB" sz="2800" spc="-1" strike="noStrike">
                <a:solidFill>
                  <a:srgbClr val="000000"/>
                </a:solidFill>
                <a:latin typeface="Arial"/>
              </a:endParaRPr>
            </a:p>
            <a:p>
              <a:pPr algn="ctr">
                <a:lnSpc>
                  <a:spcPct val="100000"/>
                </a:lnSpc>
              </a:pPr>
              <a:endParaRPr b="0" lang="en-GB" sz="2800" spc="-1" strike="noStrike">
                <a:solidFill>
                  <a:srgbClr val="000000"/>
                </a:solidFill>
                <a:latin typeface="Arial"/>
              </a:endParaRPr>
            </a:p>
          </p:txBody>
        </p:sp>
        <p:sp>
          <p:nvSpPr>
            <p:cNvPr id="2596" name="Line 5"/>
            <p:cNvSpPr/>
            <p:nvPr/>
          </p:nvSpPr>
          <p:spPr>
            <a:xfrm flipV="1">
              <a:off x="2806560" y="4902120"/>
              <a:ext cx="360" cy="815760"/>
            </a:xfrm>
            <a:prstGeom prst="line">
              <a:avLst/>
            </a:prstGeom>
            <a:ln w="12700">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597" name="Text Box 6"/>
            <p:cNvSpPr/>
            <p:nvPr/>
          </p:nvSpPr>
          <p:spPr>
            <a:xfrm>
              <a:off x="5228640" y="5743440"/>
              <a:ext cx="28332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i="1" lang="en-US" sz="1800" spc="-1" strike="noStrike">
                  <a:solidFill>
                    <a:srgbClr val="000000"/>
                  </a:solidFill>
                  <a:latin typeface="Times New Roman"/>
                  <a:ea typeface="ＭＳ Ｐゴシック"/>
                </a:rPr>
                <a:t>x</a:t>
              </a:r>
              <a:endParaRPr b="0" lang="en-GB" sz="1800" spc="-1" strike="noStrike">
                <a:solidFill>
                  <a:srgbClr val="000000"/>
                </a:solidFill>
                <a:latin typeface="Arial"/>
              </a:endParaRPr>
            </a:p>
          </p:txBody>
        </p:sp>
        <p:sp>
          <p:nvSpPr>
            <p:cNvPr id="2598" name="Text Box 7"/>
            <p:cNvSpPr/>
            <p:nvPr/>
          </p:nvSpPr>
          <p:spPr>
            <a:xfrm>
              <a:off x="3098520" y="5519880"/>
              <a:ext cx="120060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xxxxxxxxxx</a:t>
              </a:r>
              <a:endParaRPr b="0" lang="en-GB" sz="1600" spc="-1" strike="noStrike">
                <a:solidFill>
                  <a:srgbClr val="000000"/>
                </a:solidFill>
                <a:latin typeface="Arial"/>
              </a:endParaRPr>
            </a:p>
          </p:txBody>
        </p:sp>
        <p:sp>
          <p:nvSpPr>
            <p:cNvPr id="2599" name="Text Box 8"/>
            <p:cNvSpPr/>
            <p:nvPr/>
          </p:nvSpPr>
          <p:spPr>
            <a:xfrm>
              <a:off x="4541760" y="5516640"/>
              <a:ext cx="9964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xxxxxxxx</a:t>
              </a:r>
              <a:endParaRPr b="0" lang="en-GB" sz="1600" spc="-1" strike="noStrike">
                <a:solidFill>
                  <a:srgbClr val="000000"/>
                </a:solidFill>
                <a:latin typeface="Arial"/>
              </a:endParaRPr>
            </a:p>
          </p:txBody>
        </p:sp>
        <p:sp>
          <p:nvSpPr>
            <p:cNvPr id="2600" name="Text Box 9"/>
            <p:cNvSpPr/>
            <p:nvPr/>
          </p:nvSpPr>
          <p:spPr>
            <a:xfrm>
              <a:off x="3213000" y="318924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01" name="Text Box 10"/>
            <p:cNvSpPr/>
            <p:nvPr/>
          </p:nvSpPr>
          <p:spPr>
            <a:xfrm>
              <a:off x="3365640" y="334152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02" name="Text Box 11"/>
            <p:cNvSpPr/>
            <p:nvPr/>
          </p:nvSpPr>
          <p:spPr>
            <a:xfrm>
              <a:off x="3502080" y="341784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03" name="Text Box 12"/>
            <p:cNvSpPr/>
            <p:nvPr/>
          </p:nvSpPr>
          <p:spPr>
            <a:xfrm>
              <a:off x="3152880" y="343224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04" name="Text Box 13"/>
            <p:cNvSpPr/>
            <p:nvPr/>
          </p:nvSpPr>
          <p:spPr>
            <a:xfrm>
              <a:off x="3441600" y="32796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05" name="Text Box 14"/>
            <p:cNvSpPr/>
            <p:nvPr/>
          </p:nvSpPr>
          <p:spPr>
            <a:xfrm>
              <a:off x="3228840" y="366084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06" name="Text Box 15"/>
            <p:cNvSpPr/>
            <p:nvPr/>
          </p:nvSpPr>
          <p:spPr>
            <a:xfrm>
              <a:off x="3076560" y="343224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07" name="Text Box 16"/>
            <p:cNvSpPr/>
            <p:nvPr/>
          </p:nvSpPr>
          <p:spPr>
            <a:xfrm>
              <a:off x="3152880" y="35082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08" name="Text Box 17"/>
            <p:cNvSpPr/>
            <p:nvPr/>
          </p:nvSpPr>
          <p:spPr>
            <a:xfrm>
              <a:off x="3305160" y="35082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09" name="Text Box 18"/>
            <p:cNvSpPr/>
            <p:nvPr/>
          </p:nvSpPr>
          <p:spPr>
            <a:xfrm>
              <a:off x="3152880" y="32796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10" name="Text Box 19"/>
            <p:cNvSpPr/>
            <p:nvPr/>
          </p:nvSpPr>
          <p:spPr>
            <a:xfrm>
              <a:off x="3381480" y="366084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11" name="Text Box 20"/>
            <p:cNvSpPr/>
            <p:nvPr/>
          </p:nvSpPr>
          <p:spPr>
            <a:xfrm>
              <a:off x="3381480" y="32796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12" name="Text Box 21"/>
            <p:cNvSpPr/>
            <p:nvPr/>
          </p:nvSpPr>
          <p:spPr>
            <a:xfrm>
              <a:off x="3517920" y="32796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13" name="Text Box 22"/>
            <p:cNvSpPr/>
            <p:nvPr/>
          </p:nvSpPr>
          <p:spPr>
            <a:xfrm>
              <a:off x="3381480" y="358452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14" name="Text Box 23"/>
            <p:cNvSpPr/>
            <p:nvPr/>
          </p:nvSpPr>
          <p:spPr>
            <a:xfrm>
              <a:off x="3517920" y="358452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15" name="Text Box 24"/>
            <p:cNvSpPr/>
            <p:nvPr/>
          </p:nvSpPr>
          <p:spPr>
            <a:xfrm>
              <a:off x="3381480" y="32796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16" name="Text Box 25"/>
            <p:cNvSpPr/>
            <p:nvPr/>
          </p:nvSpPr>
          <p:spPr>
            <a:xfrm>
              <a:off x="3502080" y="369108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17" name="Text Box 26"/>
            <p:cNvSpPr/>
            <p:nvPr/>
          </p:nvSpPr>
          <p:spPr>
            <a:xfrm>
              <a:off x="3578400" y="356868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18" name="Text Box 27"/>
            <p:cNvSpPr/>
            <p:nvPr/>
          </p:nvSpPr>
          <p:spPr>
            <a:xfrm>
              <a:off x="3730680" y="334008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19" name="Text Box 28"/>
            <p:cNvSpPr/>
            <p:nvPr/>
          </p:nvSpPr>
          <p:spPr>
            <a:xfrm>
              <a:off x="3654360" y="334008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20" name="Text Box 29"/>
            <p:cNvSpPr/>
            <p:nvPr/>
          </p:nvSpPr>
          <p:spPr>
            <a:xfrm>
              <a:off x="3730680" y="349236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21" name="Text Box 30"/>
            <p:cNvSpPr/>
            <p:nvPr/>
          </p:nvSpPr>
          <p:spPr>
            <a:xfrm>
              <a:off x="3654360" y="369108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22" name="Text Box 31"/>
            <p:cNvSpPr/>
            <p:nvPr/>
          </p:nvSpPr>
          <p:spPr>
            <a:xfrm>
              <a:off x="3578400" y="34164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23" name="Text Box 32"/>
            <p:cNvSpPr/>
            <p:nvPr/>
          </p:nvSpPr>
          <p:spPr>
            <a:xfrm>
              <a:off x="3898800" y="349236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24" name="Text Box 33"/>
            <p:cNvSpPr/>
            <p:nvPr/>
          </p:nvSpPr>
          <p:spPr>
            <a:xfrm>
              <a:off x="3822840" y="326376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25" name="Text Box 34"/>
            <p:cNvSpPr/>
            <p:nvPr/>
          </p:nvSpPr>
          <p:spPr>
            <a:xfrm>
              <a:off x="3822840" y="36450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26" name="Text Box 35"/>
            <p:cNvSpPr/>
            <p:nvPr/>
          </p:nvSpPr>
          <p:spPr>
            <a:xfrm>
              <a:off x="3975120" y="34164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27" name="Text Box 36"/>
            <p:cNvSpPr/>
            <p:nvPr/>
          </p:nvSpPr>
          <p:spPr>
            <a:xfrm>
              <a:off x="3975120" y="36450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28" name="Text Box 37"/>
            <p:cNvSpPr/>
            <p:nvPr/>
          </p:nvSpPr>
          <p:spPr>
            <a:xfrm>
              <a:off x="4527720" y="252396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29" name="Text Box 38"/>
            <p:cNvSpPr/>
            <p:nvPr/>
          </p:nvSpPr>
          <p:spPr>
            <a:xfrm>
              <a:off x="4051440" y="356868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30" name="Text Box 39"/>
            <p:cNvSpPr/>
            <p:nvPr/>
          </p:nvSpPr>
          <p:spPr>
            <a:xfrm>
              <a:off x="4603680" y="229536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31" name="Text Box 40"/>
            <p:cNvSpPr/>
            <p:nvPr/>
          </p:nvSpPr>
          <p:spPr>
            <a:xfrm>
              <a:off x="4908600" y="229536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32" name="Text Box 41"/>
            <p:cNvSpPr/>
            <p:nvPr/>
          </p:nvSpPr>
          <p:spPr>
            <a:xfrm>
              <a:off x="4756320" y="221940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33" name="Text Box 42"/>
            <p:cNvSpPr/>
            <p:nvPr/>
          </p:nvSpPr>
          <p:spPr>
            <a:xfrm>
              <a:off x="4756320" y="244800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34" name="Text Box 43"/>
            <p:cNvSpPr/>
            <p:nvPr/>
          </p:nvSpPr>
          <p:spPr>
            <a:xfrm>
              <a:off x="4984920" y="260028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35" name="Text Box 44"/>
            <p:cNvSpPr/>
            <p:nvPr/>
          </p:nvSpPr>
          <p:spPr>
            <a:xfrm>
              <a:off x="5060880" y="237168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36" name="Text Box 45"/>
            <p:cNvSpPr/>
            <p:nvPr/>
          </p:nvSpPr>
          <p:spPr>
            <a:xfrm>
              <a:off x="4680000" y="260028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37" name="Text Box 46"/>
            <p:cNvSpPr/>
            <p:nvPr/>
          </p:nvSpPr>
          <p:spPr>
            <a:xfrm>
              <a:off x="4908600" y="267660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38" name="Text Box 47"/>
            <p:cNvSpPr/>
            <p:nvPr/>
          </p:nvSpPr>
          <p:spPr>
            <a:xfrm>
              <a:off x="5137200" y="252396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39" name="Text Box 48"/>
            <p:cNvSpPr/>
            <p:nvPr/>
          </p:nvSpPr>
          <p:spPr>
            <a:xfrm>
              <a:off x="4984920" y="229536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40" name="Text Box 49"/>
            <p:cNvSpPr/>
            <p:nvPr/>
          </p:nvSpPr>
          <p:spPr>
            <a:xfrm>
              <a:off x="4832280" y="260028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41" name="Text Box 50"/>
            <p:cNvSpPr/>
            <p:nvPr/>
          </p:nvSpPr>
          <p:spPr>
            <a:xfrm>
              <a:off x="4908600" y="244800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42" name="Text Box 51"/>
            <p:cNvSpPr/>
            <p:nvPr/>
          </p:nvSpPr>
          <p:spPr>
            <a:xfrm>
              <a:off x="5213520" y="244800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43" name="Text Box 52"/>
            <p:cNvSpPr/>
            <p:nvPr/>
          </p:nvSpPr>
          <p:spPr>
            <a:xfrm>
              <a:off x="4603680" y="244800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44" name="Text Box 53"/>
            <p:cNvSpPr/>
            <p:nvPr/>
          </p:nvSpPr>
          <p:spPr>
            <a:xfrm>
              <a:off x="4756320" y="244800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45" name="Text Box 54"/>
            <p:cNvSpPr/>
            <p:nvPr/>
          </p:nvSpPr>
          <p:spPr>
            <a:xfrm>
              <a:off x="4832280" y="237168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46" name="Text Box 55"/>
            <p:cNvSpPr/>
            <p:nvPr/>
          </p:nvSpPr>
          <p:spPr>
            <a:xfrm>
              <a:off x="4984920" y="252396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47" name="Text Box 56"/>
            <p:cNvSpPr/>
            <p:nvPr/>
          </p:nvSpPr>
          <p:spPr>
            <a:xfrm>
              <a:off x="2414160" y="2130480"/>
              <a:ext cx="28332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i="1" lang="en-US" sz="1800" spc="-1" strike="noStrike">
                  <a:solidFill>
                    <a:srgbClr val="000000"/>
                  </a:solidFill>
                  <a:latin typeface="Times New Roman"/>
                  <a:ea typeface="ＭＳ Ｐゴシック"/>
                </a:rPr>
                <a:t>y</a:t>
              </a:r>
              <a:endParaRPr b="0" lang="en-GB" sz="1800" spc="-1" strike="noStrike">
                <a:solidFill>
                  <a:srgbClr val="000000"/>
                </a:solidFill>
                <a:latin typeface="Arial"/>
              </a:endParaRPr>
            </a:p>
          </p:txBody>
        </p:sp>
        <p:sp>
          <p:nvSpPr>
            <p:cNvPr id="2648" name="Line 57"/>
            <p:cNvSpPr/>
            <p:nvPr/>
          </p:nvSpPr>
          <p:spPr>
            <a:xfrm flipH="1" flipV="1">
              <a:off x="2804760" y="2120760"/>
              <a:ext cx="1800" cy="2023920"/>
            </a:xfrm>
            <a:prstGeom prst="line">
              <a:avLst/>
            </a:prstGeom>
            <a:ln w="12700">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649" name="Text Box 58"/>
            <p:cNvSpPr/>
            <p:nvPr/>
          </p:nvSpPr>
          <p:spPr>
            <a:xfrm>
              <a:off x="2430000" y="4981680"/>
              <a:ext cx="28332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i="1" lang="en-US" sz="1800" spc="-1" strike="noStrike">
                  <a:solidFill>
                    <a:srgbClr val="000000"/>
                  </a:solidFill>
                  <a:latin typeface="Times New Roman"/>
                  <a:ea typeface="ＭＳ Ｐゴシック"/>
                </a:rPr>
                <a:t>y</a:t>
              </a:r>
              <a:endParaRPr b="0" lang="en-GB" sz="1800" spc="-1" strike="noStrike">
                <a:solidFill>
                  <a:srgbClr val="000000"/>
                </a:solidFill>
                <a:latin typeface="Arial"/>
              </a:endParaRPr>
            </a:p>
          </p:txBody>
        </p:sp>
        <p:sp>
          <p:nvSpPr>
            <p:cNvPr id="2650" name="Text Box 59"/>
            <p:cNvSpPr/>
            <p:nvPr/>
          </p:nvSpPr>
          <p:spPr>
            <a:xfrm>
              <a:off x="5292360" y="4232160"/>
              <a:ext cx="28332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i="1" lang="en-US" sz="1800" spc="-1" strike="noStrike">
                  <a:solidFill>
                    <a:srgbClr val="000000"/>
                  </a:solidFill>
                  <a:latin typeface="Times New Roman"/>
                  <a:ea typeface="ＭＳ Ｐゴシック"/>
                </a:rPr>
                <a:t>x</a:t>
              </a:r>
              <a:endParaRPr b="0" lang="en-GB" sz="1800" spc="-1" strike="noStrike">
                <a:solidFill>
                  <a:srgbClr val="000000"/>
                </a:solidFill>
                <a:latin typeface="Arial"/>
              </a:endParaRPr>
            </a:p>
          </p:txBody>
        </p:sp>
        <p:sp>
          <p:nvSpPr>
            <p:cNvPr id="2651" name="Line 60"/>
            <p:cNvSpPr/>
            <p:nvPr/>
          </p:nvSpPr>
          <p:spPr>
            <a:xfrm>
              <a:off x="2805840" y="4155120"/>
              <a:ext cx="2966760" cy="360"/>
            </a:xfrm>
            <a:prstGeom prst="line">
              <a:avLst/>
            </a:prstGeom>
            <a:ln w="127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652" name="Line 61"/>
            <p:cNvSpPr/>
            <p:nvPr/>
          </p:nvSpPr>
          <p:spPr>
            <a:xfrm>
              <a:off x="2796120" y="5717160"/>
              <a:ext cx="2952720" cy="1800"/>
            </a:xfrm>
            <a:prstGeom prst="line">
              <a:avLst/>
            </a:prstGeom>
            <a:ln w="12700">
              <a:solidFill>
                <a:srgbClr val="000000"/>
              </a:solidFill>
              <a:round/>
              <a:tailEnd len="med" type="triangle" w="med"/>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2653" name="Line 62"/>
            <p:cNvSpPr/>
            <p:nvPr/>
          </p:nvSpPr>
          <p:spPr>
            <a:xfrm flipH="1" flipV="1">
              <a:off x="2217600" y="2131920"/>
              <a:ext cx="1440" cy="2023920"/>
            </a:xfrm>
            <a:prstGeom prst="line">
              <a:avLst/>
            </a:prstGeom>
            <a:ln w="12700">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654" name="Line 63"/>
            <p:cNvSpPr/>
            <p:nvPr/>
          </p:nvSpPr>
          <p:spPr>
            <a:xfrm>
              <a:off x="2219040" y="4144680"/>
              <a:ext cx="209520" cy="11160"/>
            </a:xfrm>
            <a:prstGeom prst="line">
              <a:avLst/>
            </a:prstGeom>
            <a:ln w="12700">
              <a:solidFill>
                <a:srgbClr val="000000"/>
              </a:solidFill>
              <a:round/>
              <a:tailEnd len="med" type="triangle" w="med"/>
            </a:ln>
          </p:spPr>
          <p:style>
            <a:lnRef idx="0"/>
            <a:fillRef idx="0"/>
            <a:effectRef idx="0"/>
            <a:fontRef idx="minor"/>
          </p:style>
          <p:txBody>
            <a:bodyPr lIns="90000" rIns="90000" tIns="-33840" bIns="-33840" anchor="t">
              <a:noAutofit/>
            </a:bodyPr>
            <a:p>
              <a:endParaRPr b="0" lang="en-US" sz="1800" spc="-1" strike="noStrike">
                <a:solidFill>
                  <a:srgbClr val="000000"/>
                </a:solidFill>
                <a:latin typeface="Calibri"/>
              </a:endParaRPr>
            </a:p>
          </p:txBody>
        </p:sp>
        <p:grpSp>
          <p:nvGrpSpPr>
            <p:cNvPr id="2655" name="Group 64"/>
            <p:cNvGrpSpPr/>
            <p:nvPr/>
          </p:nvGrpSpPr>
          <p:grpSpPr>
            <a:xfrm>
              <a:off x="2070000" y="3181320"/>
              <a:ext cx="293400" cy="834840"/>
              <a:chOff x="2070000" y="3181320"/>
              <a:chExt cx="293400" cy="834840"/>
            </a:xfrm>
          </p:grpSpPr>
          <p:sp>
            <p:nvSpPr>
              <p:cNvPr id="2656" name="Text Box 65"/>
              <p:cNvSpPr/>
              <p:nvPr/>
            </p:nvSpPr>
            <p:spPr>
              <a:xfrm>
                <a:off x="2070000" y="330372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57" name="Text Box 66"/>
              <p:cNvSpPr/>
              <p:nvPr/>
            </p:nvSpPr>
            <p:spPr>
              <a:xfrm>
                <a:off x="2070000" y="368316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58" name="Text Box 67"/>
              <p:cNvSpPr/>
              <p:nvPr/>
            </p:nvSpPr>
            <p:spPr>
              <a:xfrm>
                <a:off x="2070000" y="342108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grpSp>
            <p:nvGrpSpPr>
              <p:cNvPr id="2659" name="Group 68"/>
              <p:cNvGrpSpPr/>
              <p:nvPr/>
            </p:nvGrpSpPr>
            <p:grpSpPr>
              <a:xfrm>
                <a:off x="2076480" y="3181320"/>
                <a:ext cx="286920" cy="711000"/>
                <a:chOff x="2076480" y="3181320"/>
                <a:chExt cx="286920" cy="711000"/>
              </a:xfrm>
            </p:grpSpPr>
            <p:sp>
              <p:nvSpPr>
                <p:cNvPr id="2660" name="Text Box 69"/>
                <p:cNvSpPr/>
                <p:nvPr/>
              </p:nvSpPr>
              <p:spPr>
                <a:xfrm>
                  <a:off x="2076480" y="318132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61" name="Text Box 70"/>
                <p:cNvSpPr/>
                <p:nvPr/>
              </p:nvSpPr>
              <p:spPr>
                <a:xfrm>
                  <a:off x="2076480" y="355932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62" name="Text Box 71"/>
                <p:cNvSpPr/>
                <p:nvPr/>
              </p:nvSpPr>
              <p:spPr>
                <a:xfrm>
                  <a:off x="2077920" y="34416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grpSp>
          <p:sp>
            <p:nvSpPr>
              <p:cNvPr id="2663" name="Text Box 72"/>
              <p:cNvSpPr/>
              <p:nvPr/>
            </p:nvSpPr>
            <p:spPr>
              <a:xfrm>
                <a:off x="2071800" y="325908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grpSp>
        <p:grpSp>
          <p:nvGrpSpPr>
            <p:cNvPr id="2664" name="Group 73"/>
            <p:cNvGrpSpPr/>
            <p:nvPr/>
          </p:nvGrpSpPr>
          <p:grpSpPr>
            <a:xfrm>
              <a:off x="2084400" y="2219400"/>
              <a:ext cx="261360" cy="806760"/>
              <a:chOff x="2084400" y="2219400"/>
              <a:chExt cx="261360" cy="806760"/>
            </a:xfrm>
          </p:grpSpPr>
          <p:sp>
            <p:nvSpPr>
              <p:cNvPr id="2665" name="Text Box 74"/>
              <p:cNvSpPr/>
              <p:nvPr/>
            </p:nvSpPr>
            <p:spPr>
              <a:xfrm>
                <a:off x="2084400" y="2334600"/>
                <a:ext cx="25596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66" name="Text Box 75"/>
              <p:cNvSpPr/>
              <p:nvPr/>
            </p:nvSpPr>
            <p:spPr>
              <a:xfrm>
                <a:off x="2084400" y="2693160"/>
                <a:ext cx="25596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67" name="Text Box 76"/>
              <p:cNvSpPr/>
              <p:nvPr/>
            </p:nvSpPr>
            <p:spPr>
              <a:xfrm>
                <a:off x="2084400" y="2445840"/>
                <a:ext cx="25596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grpSp>
            <p:nvGrpSpPr>
              <p:cNvPr id="2668" name="Group 77"/>
              <p:cNvGrpSpPr/>
              <p:nvPr/>
            </p:nvGrpSpPr>
            <p:grpSpPr>
              <a:xfrm>
                <a:off x="2090160" y="2219400"/>
                <a:ext cx="255600" cy="688320"/>
                <a:chOff x="2090160" y="2219400"/>
                <a:chExt cx="255600" cy="688320"/>
              </a:xfrm>
            </p:grpSpPr>
            <p:sp>
              <p:nvSpPr>
                <p:cNvPr id="2669" name="Text Box 78"/>
                <p:cNvSpPr/>
                <p:nvPr/>
              </p:nvSpPr>
              <p:spPr>
                <a:xfrm>
                  <a:off x="2090160" y="2219400"/>
                  <a:ext cx="24876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70" name="Text Box 79"/>
                <p:cNvSpPr/>
                <p:nvPr/>
              </p:nvSpPr>
              <p:spPr>
                <a:xfrm>
                  <a:off x="2090160" y="2574720"/>
                  <a:ext cx="24876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71" name="Text Box 80"/>
                <p:cNvSpPr/>
                <p:nvPr/>
              </p:nvSpPr>
              <p:spPr>
                <a:xfrm>
                  <a:off x="2097000" y="2465280"/>
                  <a:ext cx="24876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grpSp>
          <p:sp>
            <p:nvSpPr>
              <p:cNvPr id="2672" name="Text Box 81"/>
              <p:cNvSpPr/>
              <p:nvPr/>
            </p:nvSpPr>
            <p:spPr>
              <a:xfrm>
                <a:off x="2085840" y="2292840"/>
                <a:ext cx="2530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grpSp>
        <p:sp>
          <p:nvSpPr>
            <p:cNvPr id="2673" name="Line 82"/>
            <p:cNvSpPr/>
            <p:nvPr/>
          </p:nvSpPr>
          <p:spPr>
            <a:xfrm flipH="1">
              <a:off x="2219040" y="2338200"/>
              <a:ext cx="2689200" cy="360"/>
            </a:xfrm>
            <a:prstGeom prst="line">
              <a:avLst/>
            </a:prstGeom>
            <a:ln w="12700">
              <a:solidFill>
                <a:srgbClr val="333399"/>
              </a:solidFill>
              <a:prstDash val="dash"/>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674" name="Line 83"/>
            <p:cNvSpPr/>
            <p:nvPr/>
          </p:nvSpPr>
          <p:spPr>
            <a:xfrm flipH="1">
              <a:off x="2219040" y="2936520"/>
              <a:ext cx="2841840" cy="360"/>
            </a:xfrm>
            <a:prstGeom prst="line">
              <a:avLst/>
            </a:prstGeom>
            <a:ln w="12700">
              <a:solidFill>
                <a:srgbClr val="333399"/>
              </a:solidFill>
              <a:prstDash val="dash"/>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675" name="Line 84"/>
            <p:cNvSpPr/>
            <p:nvPr/>
          </p:nvSpPr>
          <p:spPr>
            <a:xfrm flipH="1">
              <a:off x="2219040" y="3303360"/>
              <a:ext cx="1143000" cy="360"/>
            </a:xfrm>
            <a:prstGeom prst="line">
              <a:avLst/>
            </a:prstGeom>
            <a:ln w="12700">
              <a:solidFill>
                <a:srgbClr val="333399"/>
              </a:solidFill>
              <a:prstDash val="dash"/>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676" name="Line 85"/>
            <p:cNvSpPr/>
            <p:nvPr/>
          </p:nvSpPr>
          <p:spPr>
            <a:xfrm flipH="1">
              <a:off x="2219040" y="3921120"/>
              <a:ext cx="1432080" cy="360"/>
            </a:xfrm>
            <a:prstGeom prst="line">
              <a:avLst/>
            </a:prstGeom>
            <a:ln w="12700">
              <a:solidFill>
                <a:srgbClr val="333399"/>
              </a:solidFill>
              <a:prstDash val="dash"/>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677" name="Line 86"/>
            <p:cNvSpPr/>
            <p:nvPr/>
          </p:nvSpPr>
          <p:spPr>
            <a:xfrm>
              <a:off x="3152520" y="3676320"/>
              <a:ext cx="360" cy="2041560"/>
            </a:xfrm>
            <a:prstGeom prst="line">
              <a:avLst/>
            </a:prstGeom>
            <a:ln w="12700">
              <a:solidFill>
                <a:srgbClr val="333399"/>
              </a:solidFill>
              <a:prstDash val="dash"/>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678" name="Line 87"/>
            <p:cNvSpPr/>
            <p:nvPr/>
          </p:nvSpPr>
          <p:spPr>
            <a:xfrm>
              <a:off x="4232160" y="3828960"/>
              <a:ext cx="360" cy="1888920"/>
            </a:xfrm>
            <a:prstGeom prst="line">
              <a:avLst/>
            </a:prstGeom>
            <a:ln w="12700">
              <a:solidFill>
                <a:srgbClr val="333399"/>
              </a:solidFill>
              <a:prstDash val="dash"/>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679" name="Line 88"/>
            <p:cNvSpPr/>
            <p:nvPr/>
          </p:nvSpPr>
          <p:spPr>
            <a:xfrm>
              <a:off x="4600440" y="2771640"/>
              <a:ext cx="360" cy="2946240"/>
            </a:xfrm>
            <a:prstGeom prst="line">
              <a:avLst/>
            </a:prstGeom>
            <a:ln w="12700">
              <a:solidFill>
                <a:srgbClr val="333399"/>
              </a:solidFill>
              <a:prstDash val="dash"/>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680" name="Line 89"/>
            <p:cNvSpPr/>
            <p:nvPr/>
          </p:nvSpPr>
          <p:spPr>
            <a:xfrm>
              <a:off x="5427360" y="2684160"/>
              <a:ext cx="360" cy="3048120"/>
            </a:xfrm>
            <a:prstGeom prst="line">
              <a:avLst/>
            </a:prstGeom>
            <a:ln w="12700">
              <a:solidFill>
                <a:srgbClr val="333399"/>
              </a:solidFill>
              <a:prstDash val="dash"/>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spTree>
  </p:cSld>
  <mc:AlternateContent>
    <mc:Choice Requires="p14">
      <p:transition spd="slow" p14:dur="2000"/>
    </mc:Choice>
    <mc:Fallback>
      <p:transition spd="slow"/>
    </mc:Fallback>
  </mc:AlternateContent>
</p:sld>
</file>

<file path=ppt/slides/slide6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81" name="Rectangle 2"/>
          <p:cNvSpPr/>
          <p:nvPr/>
        </p:nvSpPr>
        <p:spPr>
          <a:xfrm>
            <a:off x="1523880" y="533520"/>
            <a:ext cx="4647960" cy="712440"/>
          </a:xfrm>
          <a:prstGeom prst="rect">
            <a:avLst/>
          </a:prstGeom>
          <a:noFill/>
          <a:ln w="0">
            <a:noFill/>
          </a:ln>
        </p:spPr>
        <p:style>
          <a:lnRef idx="0"/>
          <a:fillRef idx="0"/>
          <a:effectRef idx="0"/>
          <a:fontRef idx="minor"/>
        </p:style>
        <p:txBody>
          <a:bodyPr lIns="92160" rIns="92160" tIns="46080" bIns="46080" anchor="b">
            <a:noAutofit/>
          </a:bodyPr>
          <a:p>
            <a:pPr>
              <a:lnSpc>
                <a:spcPct val="85000"/>
              </a:lnSpc>
            </a:pPr>
            <a:r>
              <a:rPr b="1" lang="en-US" sz="3600" spc="-1" strike="noStrike">
                <a:solidFill>
                  <a:srgbClr val="2f2fcc"/>
                </a:solidFill>
                <a:latin typeface="Arial"/>
                <a:ea typeface="ＭＳ Ｐゴシック"/>
              </a:rPr>
              <a:t>Irrelevant</a:t>
            </a:r>
            <a:endParaRPr b="0" lang="en-GB" sz="3600" spc="-1" strike="noStrike">
              <a:solidFill>
                <a:srgbClr val="000000"/>
              </a:solidFill>
              <a:latin typeface="Arial"/>
            </a:endParaRPr>
          </a:p>
        </p:txBody>
      </p:sp>
      <p:grpSp>
        <p:nvGrpSpPr>
          <p:cNvPr id="2682" name="Group 3"/>
          <p:cNvGrpSpPr/>
          <p:nvPr/>
        </p:nvGrpSpPr>
        <p:grpSpPr>
          <a:xfrm>
            <a:off x="1600200" y="1828800"/>
            <a:ext cx="5086080" cy="4011120"/>
            <a:chOff x="1600200" y="1828800"/>
            <a:chExt cx="5086080" cy="4011120"/>
          </a:xfrm>
        </p:grpSpPr>
        <p:sp>
          <p:nvSpPr>
            <p:cNvPr id="2683" name="Rectangle 4"/>
            <p:cNvSpPr/>
            <p:nvPr/>
          </p:nvSpPr>
          <p:spPr>
            <a:xfrm>
              <a:off x="1600200" y="1828800"/>
              <a:ext cx="5086080" cy="4011120"/>
            </a:xfrm>
            <a:prstGeom prst="rect">
              <a:avLst/>
            </a:prstGeom>
            <a:noFill/>
            <a:ln w="12700">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684" name="Line 5"/>
            <p:cNvSpPr/>
            <p:nvPr/>
          </p:nvSpPr>
          <p:spPr>
            <a:xfrm flipV="1">
              <a:off x="3043080" y="4495680"/>
              <a:ext cx="360" cy="815760"/>
            </a:xfrm>
            <a:prstGeom prst="line">
              <a:avLst/>
            </a:prstGeom>
            <a:ln w="12700">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685" name="Text Box 6"/>
            <p:cNvSpPr/>
            <p:nvPr/>
          </p:nvSpPr>
          <p:spPr>
            <a:xfrm>
              <a:off x="5465160" y="5337000"/>
              <a:ext cx="28332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i="1" lang="en-US" sz="1800" spc="-1" strike="noStrike">
                  <a:solidFill>
                    <a:srgbClr val="000000"/>
                  </a:solidFill>
                  <a:latin typeface="Times New Roman"/>
                  <a:ea typeface="ＭＳ Ｐゴシック"/>
                </a:rPr>
                <a:t>x</a:t>
              </a:r>
              <a:endParaRPr b="0" lang="en-GB" sz="1800" spc="-1" strike="noStrike">
                <a:solidFill>
                  <a:srgbClr val="000000"/>
                </a:solidFill>
                <a:latin typeface="Arial"/>
              </a:endParaRPr>
            </a:p>
          </p:txBody>
        </p:sp>
        <p:sp>
          <p:nvSpPr>
            <p:cNvPr id="2686" name="Text Box 7"/>
            <p:cNvSpPr/>
            <p:nvPr/>
          </p:nvSpPr>
          <p:spPr>
            <a:xfrm>
              <a:off x="3335040" y="5113440"/>
              <a:ext cx="120060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xxxxxxxxxx</a:t>
              </a:r>
              <a:endParaRPr b="0" lang="en-GB" sz="1600" spc="-1" strike="noStrike">
                <a:solidFill>
                  <a:srgbClr val="000000"/>
                </a:solidFill>
                <a:latin typeface="Arial"/>
              </a:endParaRPr>
            </a:p>
          </p:txBody>
        </p:sp>
        <p:sp>
          <p:nvSpPr>
            <p:cNvPr id="2687" name="Text Box 8"/>
            <p:cNvSpPr/>
            <p:nvPr/>
          </p:nvSpPr>
          <p:spPr>
            <a:xfrm>
              <a:off x="4778280" y="5110200"/>
              <a:ext cx="9964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xxxxxxxx</a:t>
              </a:r>
              <a:endParaRPr b="0" lang="en-GB" sz="1600" spc="-1" strike="noStrike">
                <a:solidFill>
                  <a:srgbClr val="000000"/>
                </a:solidFill>
                <a:latin typeface="Arial"/>
              </a:endParaRPr>
            </a:p>
          </p:txBody>
        </p:sp>
        <p:sp>
          <p:nvSpPr>
            <p:cNvPr id="2688" name="Text Box 9"/>
            <p:cNvSpPr/>
            <p:nvPr/>
          </p:nvSpPr>
          <p:spPr>
            <a:xfrm>
              <a:off x="3449520" y="257976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89" name="Text Box 10"/>
            <p:cNvSpPr/>
            <p:nvPr/>
          </p:nvSpPr>
          <p:spPr>
            <a:xfrm>
              <a:off x="3602160" y="273204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90" name="Text Box 11"/>
            <p:cNvSpPr/>
            <p:nvPr/>
          </p:nvSpPr>
          <p:spPr>
            <a:xfrm>
              <a:off x="3738600" y="280836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91" name="Text Box 12"/>
            <p:cNvSpPr/>
            <p:nvPr/>
          </p:nvSpPr>
          <p:spPr>
            <a:xfrm>
              <a:off x="3389400" y="28224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92" name="Text Box 13"/>
            <p:cNvSpPr/>
            <p:nvPr/>
          </p:nvSpPr>
          <p:spPr>
            <a:xfrm>
              <a:off x="3678120" y="267012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93" name="Text Box 14"/>
            <p:cNvSpPr/>
            <p:nvPr/>
          </p:nvSpPr>
          <p:spPr>
            <a:xfrm>
              <a:off x="3465360" y="30510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94" name="Text Box 15"/>
            <p:cNvSpPr/>
            <p:nvPr/>
          </p:nvSpPr>
          <p:spPr>
            <a:xfrm>
              <a:off x="3313080" y="28224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95" name="Text Box 16"/>
            <p:cNvSpPr/>
            <p:nvPr/>
          </p:nvSpPr>
          <p:spPr>
            <a:xfrm>
              <a:off x="3389400" y="289872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96" name="Text Box 17"/>
            <p:cNvSpPr/>
            <p:nvPr/>
          </p:nvSpPr>
          <p:spPr>
            <a:xfrm>
              <a:off x="3541680" y="289872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97" name="Text Box 18"/>
            <p:cNvSpPr/>
            <p:nvPr/>
          </p:nvSpPr>
          <p:spPr>
            <a:xfrm>
              <a:off x="3389400" y="267012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98" name="Text Box 19"/>
            <p:cNvSpPr/>
            <p:nvPr/>
          </p:nvSpPr>
          <p:spPr>
            <a:xfrm>
              <a:off x="3618000" y="30510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699" name="Text Box 20"/>
            <p:cNvSpPr/>
            <p:nvPr/>
          </p:nvSpPr>
          <p:spPr>
            <a:xfrm>
              <a:off x="3618000" y="267012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00" name="Text Box 21"/>
            <p:cNvSpPr/>
            <p:nvPr/>
          </p:nvSpPr>
          <p:spPr>
            <a:xfrm>
              <a:off x="3754440" y="267012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01" name="Text Box 22"/>
            <p:cNvSpPr/>
            <p:nvPr/>
          </p:nvSpPr>
          <p:spPr>
            <a:xfrm>
              <a:off x="3618000" y="297504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02" name="Text Box 23"/>
            <p:cNvSpPr/>
            <p:nvPr/>
          </p:nvSpPr>
          <p:spPr>
            <a:xfrm>
              <a:off x="3754440" y="297504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03" name="Text Box 24"/>
            <p:cNvSpPr/>
            <p:nvPr/>
          </p:nvSpPr>
          <p:spPr>
            <a:xfrm>
              <a:off x="3618000" y="267012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04" name="Text Box 25"/>
            <p:cNvSpPr/>
            <p:nvPr/>
          </p:nvSpPr>
          <p:spPr>
            <a:xfrm>
              <a:off x="3738600" y="308124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05" name="Text Box 26"/>
            <p:cNvSpPr/>
            <p:nvPr/>
          </p:nvSpPr>
          <p:spPr>
            <a:xfrm>
              <a:off x="3814920" y="29592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06" name="Text Box 27"/>
            <p:cNvSpPr/>
            <p:nvPr/>
          </p:nvSpPr>
          <p:spPr>
            <a:xfrm>
              <a:off x="3967200" y="27306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07" name="Text Box 28"/>
            <p:cNvSpPr/>
            <p:nvPr/>
          </p:nvSpPr>
          <p:spPr>
            <a:xfrm>
              <a:off x="3890880" y="27306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08" name="Text Box 29"/>
            <p:cNvSpPr/>
            <p:nvPr/>
          </p:nvSpPr>
          <p:spPr>
            <a:xfrm>
              <a:off x="3967200" y="288288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09" name="Text Box 30"/>
            <p:cNvSpPr/>
            <p:nvPr/>
          </p:nvSpPr>
          <p:spPr>
            <a:xfrm>
              <a:off x="3890880" y="308124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10" name="Text Box 31"/>
            <p:cNvSpPr/>
            <p:nvPr/>
          </p:nvSpPr>
          <p:spPr>
            <a:xfrm>
              <a:off x="3814920" y="280656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11" name="Text Box 32"/>
            <p:cNvSpPr/>
            <p:nvPr/>
          </p:nvSpPr>
          <p:spPr>
            <a:xfrm>
              <a:off x="4135320" y="288288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12" name="Text Box 33"/>
            <p:cNvSpPr/>
            <p:nvPr/>
          </p:nvSpPr>
          <p:spPr>
            <a:xfrm>
              <a:off x="4059360" y="265428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13" name="Text Box 34"/>
            <p:cNvSpPr/>
            <p:nvPr/>
          </p:nvSpPr>
          <p:spPr>
            <a:xfrm>
              <a:off x="4059360" y="303516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14" name="Text Box 35"/>
            <p:cNvSpPr/>
            <p:nvPr/>
          </p:nvSpPr>
          <p:spPr>
            <a:xfrm>
              <a:off x="4211640" y="280656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15" name="Text Box 36"/>
            <p:cNvSpPr/>
            <p:nvPr/>
          </p:nvSpPr>
          <p:spPr>
            <a:xfrm>
              <a:off x="4211640" y="303516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16" name="Text Box 37"/>
            <p:cNvSpPr/>
            <p:nvPr/>
          </p:nvSpPr>
          <p:spPr>
            <a:xfrm>
              <a:off x="4749840" y="293040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17" name="Text Box 38"/>
            <p:cNvSpPr/>
            <p:nvPr/>
          </p:nvSpPr>
          <p:spPr>
            <a:xfrm>
              <a:off x="4287960" y="29592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18" name="Text Box 39"/>
            <p:cNvSpPr/>
            <p:nvPr/>
          </p:nvSpPr>
          <p:spPr>
            <a:xfrm>
              <a:off x="4826160" y="270180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19" name="Text Box 40"/>
            <p:cNvSpPr/>
            <p:nvPr/>
          </p:nvSpPr>
          <p:spPr>
            <a:xfrm>
              <a:off x="5130720" y="270180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20" name="Text Box 41"/>
            <p:cNvSpPr/>
            <p:nvPr/>
          </p:nvSpPr>
          <p:spPr>
            <a:xfrm>
              <a:off x="4978440" y="262584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21" name="Text Box 42"/>
            <p:cNvSpPr/>
            <p:nvPr/>
          </p:nvSpPr>
          <p:spPr>
            <a:xfrm>
              <a:off x="4978440" y="285444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22" name="Text Box 43"/>
            <p:cNvSpPr/>
            <p:nvPr/>
          </p:nvSpPr>
          <p:spPr>
            <a:xfrm>
              <a:off x="5207040" y="300672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23" name="Text Box 44"/>
            <p:cNvSpPr/>
            <p:nvPr/>
          </p:nvSpPr>
          <p:spPr>
            <a:xfrm>
              <a:off x="5283360" y="277812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24" name="Text Box 45"/>
            <p:cNvSpPr/>
            <p:nvPr/>
          </p:nvSpPr>
          <p:spPr>
            <a:xfrm>
              <a:off x="4902120" y="300672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25" name="Text Box 46"/>
            <p:cNvSpPr/>
            <p:nvPr/>
          </p:nvSpPr>
          <p:spPr>
            <a:xfrm>
              <a:off x="5130720" y="308304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26" name="Text Box 47"/>
            <p:cNvSpPr/>
            <p:nvPr/>
          </p:nvSpPr>
          <p:spPr>
            <a:xfrm>
              <a:off x="5359320" y="293040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27" name="Text Box 48"/>
            <p:cNvSpPr/>
            <p:nvPr/>
          </p:nvSpPr>
          <p:spPr>
            <a:xfrm>
              <a:off x="5207040" y="270180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28" name="Text Box 49"/>
            <p:cNvSpPr/>
            <p:nvPr/>
          </p:nvSpPr>
          <p:spPr>
            <a:xfrm>
              <a:off x="5054760" y="300672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29" name="Text Box 50"/>
            <p:cNvSpPr/>
            <p:nvPr/>
          </p:nvSpPr>
          <p:spPr>
            <a:xfrm>
              <a:off x="5130720" y="285444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30" name="Text Box 51"/>
            <p:cNvSpPr/>
            <p:nvPr/>
          </p:nvSpPr>
          <p:spPr>
            <a:xfrm>
              <a:off x="5435640" y="285444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31" name="Text Box 52"/>
            <p:cNvSpPr/>
            <p:nvPr/>
          </p:nvSpPr>
          <p:spPr>
            <a:xfrm>
              <a:off x="4826160" y="285444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32" name="Text Box 53"/>
            <p:cNvSpPr/>
            <p:nvPr/>
          </p:nvSpPr>
          <p:spPr>
            <a:xfrm>
              <a:off x="4978440" y="285444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33" name="Text Box 54"/>
            <p:cNvSpPr/>
            <p:nvPr/>
          </p:nvSpPr>
          <p:spPr>
            <a:xfrm>
              <a:off x="5054760" y="277812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34" name="Text Box 55"/>
            <p:cNvSpPr/>
            <p:nvPr/>
          </p:nvSpPr>
          <p:spPr>
            <a:xfrm>
              <a:off x="5207040" y="2930400"/>
              <a:ext cx="31392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35" name="Text Box 56"/>
            <p:cNvSpPr/>
            <p:nvPr/>
          </p:nvSpPr>
          <p:spPr>
            <a:xfrm>
              <a:off x="2665080" y="2421000"/>
              <a:ext cx="28332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i="1" lang="en-US" sz="1800" spc="-1" strike="noStrike">
                  <a:solidFill>
                    <a:srgbClr val="000000"/>
                  </a:solidFill>
                  <a:latin typeface="Times New Roman"/>
                  <a:ea typeface="ＭＳ Ｐゴシック"/>
                </a:rPr>
                <a:t>y</a:t>
              </a:r>
              <a:endParaRPr b="0" lang="en-GB" sz="1800" spc="-1" strike="noStrike">
                <a:solidFill>
                  <a:srgbClr val="000000"/>
                </a:solidFill>
                <a:latin typeface="Arial"/>
              </a:endParaRPr>
            </a:p>
          </p:txBody>
        </p:sp>
        <p:sp>
          <p:nvSpPr>
            <p:cNvPr id="2736" name="Line 57"/>
            <p:cNvSpPr/>
            <p:nvPr/>
          </p:nvSpPr>
          <p:spPr>
            <a:xfrm flipV="1">
              <a:off x="3043080" y="2344680"/>
              <a:ext cx="360" cy="1393560"/>
            </a:xfrm>
            <a:prstGeom prst="line">
              <a:avLst/>
            </a:prstGeom>
            <a:ln w="12700">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737" name="Text Box 58"/>
            <p:cNvSpPr/>
            <p:nvPr/>
          </p:nvSpPr>
          <p:spPr>
            <a:xfrm>
              <a:off x="2666520" y="4575240"/>
              <a:ext cx="28332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i="1" lang="en-US" sz="1800" spc="-1" strike="noStrike">
                  <a:solidFill>
                    <a:srgbClr val="000000"/>
                  </a:solidFill>
                  <a:latin typeface="Times New Roman"/>
                  <a:ea typeface="ＭＳ Ｐゴシック"/>
                </a:rPr>
                <a:t>y</a:t>
              </a:r>
              <a:endParaRPr b="0" lang="en-GB" sz="1800" spc="-1" strike="noStrike">
                <a:solidFill>
                  <a:srgbClr val="000000"/>
                </a:solidFill>
                <a:latin typeface="Arial"/>
              </a:endParaRPr>
            </a:p>
          </p:txBody>
        </p:sp>
        <p:sp>
          <p:nvSpPr>
            <p:cNvPr id="2738" name="Text Box 59"/>
            <p:cNvSpPr/>
            <p:nvPr/>
          </p:nvSpPr>
          <p:spPr>
            <a:xfrm>
              <a:off x="5528880" y="3825720"/>
              <a:ext cx="28332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i="1" lang="en-US" sz="1800" spc="-1" strike="noStrike">
                  <a:solidFill>
                    <a:srgbClr val="000000"/>
                  </a:solidFill>
                  <a:latin typeface="Times New Roman"/>
                  <a:ea typeface="ＭＳ Ｐゴシック"/>
                </a:rPr>
                <a:t>x</a:t>
              </a:r>
              <a:endParaRPr b="0" lang="en-GB" sz="1800" spc="-1" strike="noStrike">
                <a:solidFill>
                  <a:srgbClr val="000000"/>
                </a:solidFill>
                <a:latin typeface="Arial"/>
              </a:endParaRPr>
            </a:p>
          </p:txBody>
        </p:sp>
        <p:sp>
          <p:nvSpPr>
            <p:cNvPr id="2739" name="Line 60"/>
            <p:cNvSpPr/>
            <p:nvPr/>
          </p:nvSpPr>
          <p:spPr>
            <a:xfrm>
              <a:off x="3043080" y="3738240"/>
              <a:ext cx="2952720" cy="360"/>
            </a:xfrm>
            <a:prstGeom prst="line">
              <a:avLst/>
            </a:prstGeom>
            <a:ln w="127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740" name="Line 61"/>
            <p:cNvSpPr/>
            <p:nvPr/>
          </p:nvSpPr>
          <p:spPr>
            <a:xfrm>
              <a:off x="3034440" y="5310720"/>
              <a:ext cx="2952720" cy="1800"/>
            </a:xfrm>
            <a:prstGeom prst="line">
              <a:avLst/>
            </a:prstGeom>
            <a:ln w="12700">
              <a:solidFill>
                <a:srgbClr val="000000"/>
              </a:solidFill>
              <a:round/>
              <a:tailEnd len="med" type="triangle" w="med"/>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2741" name="Line 62"/>
            <p:cNvSpPr/>
            <p:nvPr/>
          </p:nvSpPr>
          <p:spPr>
            <a:xfrm flipV="1">
              <a:off x="2236680" y="2344680"/>
              <a:ext cx="1440" cy="1400040"/>
            </a:xfrm>
            <a:prstGeom prst="line">
              <a:avLst/>
            </a:prstGeom>
            <a:ln w="12700">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742" name="Line 63"/>
            <p:cNvSpPr/>
            <p:nvPr/>
          </p:nvSpPr>
          <p:spPr>
            <a:xfrm>
              <a:off x="2242080" y="3742200"/>
              <a:ext cx="339840" cy="1800"/>
            </a:xfrm>
            <a:prstGeom prst="line">
              <a:avLst/>
            </a:prstGeom>
            <a:ln w="12700">
              <a:solidFill>
                <a:srgbClr val="000000"/>
              </a:solidFill>
              <a:round/>
              <a:tailEnd len="med" type="triangle" w="med"/>
            </a:ln>
          </p:spPr>
          <p:style>
            <a:lnRef idx="0"/>
            <a:fillRef idx="0"/>
            <a:effectRef idx="0"/>
            <a:fontRef idx="minor"/>
          </p:style>
          <p:txBody>
            <a:bodyPr lIns="90000" rIns="90000" tIns="-43200" bIns="-43200" anchor="t">
              <a:noAutofit/>
            </a:bodyPr>
            <a:p>
              <a:endParaRPr b="0" lang="en-US" sz="1800" spc="-1" strike="noStrike">
                <a:solidFill>
                  <a:srgbClr val="000000"/>
                </a:solidFill>
                <a:latin typeface="Calibri"/>
              </a:endParaRPr>
            </a:p>
          </p:txBody>
        </p:sp>
        <p:sp>
          <p:nvSpPr>
            <p:cNvPr id="2743" name="Text Box 64"/>
            <p:cNvSpPr/>
            <p:nvPr/>
          </p:nvSpPr>
          <p:spPr>
            <a:xfrm>
              <a:off x="2098800" y="269244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44" name="Text Box 65"/>
            <p:cNvSpPr/>
            <p:nvPr/>
          </p:nvSpPr>
          <p:spPr>
            <a:xfrm>
              <a:off x="2104920" y="257004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45" name="Text Box 66"/>
            <p:cNvSpPr/>
            <p:nvPr/>
          </p:nvSpPr>
          <p:spPr>
            <a:xfrm>
              <a:off x="2098800" y="307188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46" name="Text Box 67"/>
            <p:cNvSpPr/>
            <p:nvPr/>
          </p:nvSpPr>
          <p:spPr>
            <a:xfrm>
              <a:off x="2104920" y="294804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47" name="Text Box 68"/>
            <p:cNvSpPr/>
            <p:nvPr/>
          </p:nvSpPr>
          <p:spPr>
            <a:xfrm>
              <a:off x="2098800" y="28098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48" name="Text Box 69"/>
            <p:cNvSpPr/>
            <p:nvPr/>
          </p:nvSpPr>
          <p:spPr>
            <a:xfrm>
              <a:off x="2106720" y="283068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49" name="Text Box 70"/>
            <p:cNvSpPr/>
            <p:nvPr/>
          </p:nvSpPr>
          <p:spPr>
            <a:xfrm>
              <a:off x="2100240" y="26478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50" name="Text Box 71"/>
            <p:cNvSpPr/>
            <p:nvPr/>
          </p:nvSpPr>
          <p:spPr>
            <a:xfrm>
              <a:off x="2098800" y="299880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751" name="Line 72"/>
            <p:cNvSpPr/>
            <p:nvPr/>
          </p:nvSpPr>
          <p:spPr>
            <a:xfrm>
              <a:off x="2239920" y="2670120"/>
              <a:ext cx="1334880" cy="360"/>
            </a:xfrm>
            <a:prstGeom prst="line">
              <a:avLst/>
            </a:prstGeom>
            <a:ln w="12700">
              <a:solidFill>
                <a:srgbClr val="333399"/>
              </a:solidFill>
              <a:prstDash val="dash"/>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752" name="Line 73"/>
            <p:cNvSpPr/>
            <p:nvPr/>
          </p:nvSpPr>
          <p:spPr>
            <a:xfrm>
              <a:off x="2239920" y="3338280"/>
              <a:ext cx="3033720" cy="360"/>
            </a:xfrm>
            <a:prstGeom prst="line">
              <a:avLst/>
            </a:prstGeom>
            <a:ln w="12700">
              <a:solidFill>
                <a:srgbClr val="333399"/>
              </a:solidFill>
              <a:prstDash val="dash"/>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753" name="Line 74"/>
            <p:cNvSpPr/>
            <p:nvPr/>
          </p:nvSpPr>
          <p:spPr>
            <a:xfrm>
              <a:off x="3385800" y="3090600"/>
              <a:ext cx="360" cy="2220840"/>
            </a:xfrm>
            <a:prstGeom prst="line">
              <a:avLst/>
            </a:prstGeom>
            <a:ln w="12700">
              <a:solidFill>
                <a:srgbClr val="333399"/>
              </a:solidFill>
              <a:prstDash val="dash"/>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754" name="Line 75"/>
            <p:cNvSpPr/>
            <p:nvPr/>
          </p:nvSpPr>
          <p:spPr>
            <a:xfrm>
              <a:off x="4475160" y="3222360"/>
              <a:ext cx="360" cy="2089080"/>
            </a:xfrm>
            <a:prstGeom prst="line">
              <a:avLst/>
            </a:prstGeom>
            <a:ln w="12700">
              <a:solidFill>
                <a:srgbClr val="333399"/>
              </a:solidFill>
              <a:prstDash val="dash"/>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755" name="Line 76"/>
            <p:cNvSpPr/>
            <p:nvPr/>
          </p:nvSpPr>
          <p:spPr>
            <a:xfrm>
              <a:off x="4808520" y="3192120"/>
              <a:ext cx="360" cy="2119320"/>
            </a:xfrm>
            <a:prstGeom prst="line">
              <a:avLst/>
            </a:prstGeom>
            <a:ln w="12700">
              <a:solidFill>
                <a:srgbClr val="333399"/>
              </a:solidFill>
              <a:prstDash val="dash"/>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756" name="Line 77"/>
            <p:cNvSpPr/>
            <p:nvPr/>
          </p:nvSpPr>
          <p:spPr>
            <a:xfrm>
              <a:off x="5679720" y="3106440"/>
              <a:ext cx="360" cy="2176560"/>
            </a:xfrm>
            <a:prstGeom prst="line">
              <a:avLst/>
            </a:prstGeom>
            <a:ln w="12700">
              <a:solidFill>
                <a:srgbClr val="333399"/>
              </a:solidFill>
              <a:prstDash val="dash"/>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spTree>
  </p:cSld>
  <mc:AlternateContent>
    <mc:Choice Requires="p14">
      <p:transition spd="slow" p14:dur="2000"/>
    </mc:Choice>
    <mc:Fallback>
      <p:transition spd="slow"/>
    </mc:Fallback>
  </mc:AlternateContent>
</p:sld>
</file>

<file path=ppt/slides/slide6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57" name="PlaceHolder 1"/>
          <p:cNvSpPr>
            <a:spLocks noGrp="1"/>
          </p:cNvSpPr>
          <p:nvPr>
            <p:ph type="title"/>
          </p:nvPr>
        </p:nvSpPr>
        <p:spPr>
          <a:xfrm>
            <a:off x="609480" y="533520"/>
            <a:ext cx="7772040" cy="761760"/>
          </a:xfrm>
          <a:prstGeom prst="rect">
            <a:avLst/>
          </a:prstGeom>
          <a:noFill/>
          <a:ln w="0">
            <a:noFill/>
          </a:ln>
        </p:spPr>
        <p:txBody>
          <a:bodyPr anchor="ctr">
            <a:noAutofit/>
          </a:bodyPr>
          <a:p>
            <a:pPr indent="0" algn="ctr">
              <a:lnSpc>
                <a:spcPct val="100000"/>
              </a:lnSpc>
              <a:buNone/>
            </a:pPr>
            <a:r>
              <a:rPr b="0" lang="en-US" sz="4400" spc="-1" strike="noStrike">
                <a:solidFill>
                  <a:srgbClr val="2f2fcc"/>
                </a:solidFill>
                <a:latin typeface="Calibri"/>
              </a:rPr>
              <a:t>Curse of Dimensionality</a:t>
            </a:r>
            <a:endParaRPr b="0" lang="en-US" sz="4400" spc="-1" strike="noStrike">
              <a:solidFill>
                <a:srgbClr val="000000"/>
              </a:solidFill>
              <a:latin typeface="Calibri"/>
            </a:endParaRPr>
          </a:p>
        </p:txBody>
      </p:sp>
      <p:sp>
        <p:nvSpPr>
          <p:cNvPr id="2758" name="PlaceHolder 2"/>
          <p:cNvSpPr>
            <a:spLocks noGrp="1"/>
          </p:cNvSpPr>
          <p:nvPr>
            <p:ph/>
          </p:nvPr>
        </p:nvSpPr>
        <p:spPr>
          <a:xfrm>
            <a:off x="685800" y="1752480"/>
            <a:ext cx="7772040" cy="4114440"/>
          </a:xfrm>
          <a:prstGeom prst="rect">
            <a:avLst/>
          </a:prstGeom>
          <a:noFill/>
          <a:ln w="0">
            <a:noFill/>
          </a:ln>
        </p:spPr>
        <p:txBody>
          <a:bodyPr anchor="t">
            <a:noAutofit/>
          </a:bodyPr>
          <a:p>
            <a:pPr marL="343080" indent="0">
              <a:lnSpc>
                <a:spcPct val="100000"/>
              </a:lnSpc>
              <a:spcBef>
                <a:spcPts val="641"/>
              </a:spcBef>
              <a:buNone/>
              <a:tabLst>
                <a:tab algn="l" pos="0"/>
              </a:tabLst>
            </a:pPr>
            <a:r>
              <a:rPr b="0" lang="en-US" sz="3200" spc="-1" strike="noStrike">
                <a:solidFill>
                  <a:srgbClr val="000000"/>
                </a:solidFill>
                <a:latin typeface="Calibri"/>
              </a:rPr>
              <a:t>  </a:t>
            </a:r>
            <a:r>
              <a:rPr b="0" lang="en-US" sz="3200" spc="-1" strike="noStrike">
                <a:solidFill>
                  <a:srgbClr val="000000"/>
                </a:solidFill>
                <a:latin typeface="Calibri"/>
              </a:rPr>
              <a:t>100 observations cover the 1-D unit interval [0,1] well</a:t>
            </a:r>
            <a:endParaRPr b="0" lang="en-US" sz="3200" spc="-1" strike="noStrike">
              <a:solidFill>
                <a:srgbClr val="000000"/>
              </a:solidFill>
              <a:latin typeface="Calibri"/>
            </a:endParaRPr>
          </a:p>
          <a:p>
            <a:pPr marL="343080" indent="0">
              <a:lnSpc>
                <a:spcPct val="100000"/>
              </a:lnSpc>
              <a:spcBef>
                <a:spcPts val="641"/>
              </a:spcBef>
              <a:buNone/>
              <a:tabLst>
                <a:tab algn="l" pos="0"/>
              </a:tabLst>
            </a:pPr>
            <a:endParaRPr b="0" lang="en-US" sz="3200" spc="-1" strike="noStrike">
              <a:solidFill>
                <a:srgbClr val="000000"/>
              </a:solidFill>
              <a:latin typeface="Calibri"/>
            </a:endParaRPr>
          </a:p>
          <a:p>
            <a:pPr marL="343080" indent="0">
              <a:lnSpc>
                <a:spcPct val="100000"/>
              </a:lnSpc>
              <a:spcBef>
                <a:spcPts val="641"/>
              </a:spcBef>
              <a:buNone/>
              <a:tabLst>
                <a:tab algn="l" pos="0"/>
              </a:tabLst>
            </a:pPr>
            <a:r>
              <a:rPr b="0" lang="en-US" sz="3200" spc="-1" strike="noStrike">
                <a:solidFill>
                  <a:srgbClr val="000000"/>
                </a:solidFill>
                <a:latin typeface="Calibri"/>
              </a:rPr>
              <a:t>  </a:t>
            </a:r>
            <a:r>
              <a:rPr b="0" lang="en-US" sz="3200" spc="-1" strike="noStrike">
                <a:solidFill>
                  <a:srgbClr val="000000"/>
                </a:solidFill>
                <a:latin typeface="Calibri"/>
              </a:rPr>
              <a:t>Consider the 10-D unit hypersquare, 100 observations are now isolated points in a vast empty space.</a:t>
            </a:r>
            <a:endParaRPr b="0" lang="en-US" sz="3200" spc="-1" strike="noStrike">
              <a:solidFill>
                <a:srgbClr val="000000"/>
              </a:solidFill>
              <a:latin typeface="Calibri"/>
            </a:endParaRPr>
          </a:p>
          <a:p>
            <a:pPr indent="0">
              <a:lnSpc>
                <a:spcPct val="100000"/>
              </a:lnSpc>
              <a:spcBef>
                <a:spcPts val="641"/>
              </a:spcBef>
              <a:buNone/>
              <a:tabLst>
                <a:tab algn="l" pos="0"/>
              </a:tabLst>
            </a:pPr>
            <a:endParaRPr b="0" lang="en-US" sz="3200" spc="-1" strike="noStrike">
              <a:solidFill>
                <a:srgbClr val="000000"/>
              </a:solidFill>
              <a:latin typeface="Calibri"/>
            </a:endParaRPr>
          </a:p>
        </p:txBody>
      </p:sp>
    </p:spTree>
  </p:cSld>
  <mc:AlternateContent>
    <mc:Choice Requires="p14">
      <p:transition spd="slow" p14:dur="2000"/>
    </mc:Choice>
    <mc:Fallback>
      <p:transition spd="slow"/>
    </mc:Fallback>
  </mc:AlternateContent>
</p:sld>
</file>

<file path=ppt/slides/slide6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59" name="PlaceHolder 1"/>
          <p:cNvSpPr>
            <a:spLocks noGrp="1"/>
          </p:cNvSpPr>
          <p:nvPr>
            <p:ph type="title"/>
          </p:nvPr>
        </p:nvSpPr>
        <p:spPr>
          <a:xfrm>
            <a:off x="457200" y="274680"/>
            <a:ext cx="8229240" cy="1142640"/>
          </a:xfrm>
          <a:prstGeom prst="rect">
            <a:avLst/>
          </a:prstGeom>
          <a:noFill/>
          <a:ln w="0">
            <a:noFill/>
          </a:ln>
        </p:spPr>
        <p:txBody>
          <a:bodyPr anchor="ctr">
            <a:noAutofit/>
          </a:bodyPr>
          <a:p>
            <a:pPr indent="0" algn="ctr">
              <a:lnSpc>
                <a:spcPct val="100000"/>
              </a:lnSpc>
              <a:buNone/>
            </a:pPr>
            <a:r>
              <a:rPr b="0" lang="en-GB" sz="4400" spc="-1" strike="noStrike">
                <a:solidFill>
                  <a:srgbClr val="2f2fcc"/>
                </a:solidFill>
                <a:latin typeface="Calibri"/>
              </a:rPr>
              <a:t>Consequence of the Curse</a:t>
            </a:r>
            <a:endParaRPr b="0" lang="en-US" sz="4400" spc="-1" strike="noStrike">
              <a:solidFill>
                <a:srgbClr val="000000"/>
              </a:solidFill>
              <a:latin typeface="Calibri"/>
            </a:endParaRPr>
          </a:p>
        </p:txBody>
      </p:sp>
      <p:sp>
        <p:nvSpPr>
          <p:cNvPr id="2760" name="PlaceHolder 2"/>
          <p:cNvSpPr>
            <a:spLocks noGrp="1"/>
          </p:cNvSpPr>
          <p:nvPr>
            <p:ph/>
          </p:nvPr>
        </p:nvSpPr>
        <p:spPr>
          <a:xfrm>
            <a:off x="457200" y="1600200"/>
            <a:ext cx="8229240" cy="4525560"/>
          </a:xfrm>
          <a:prstGeom prst="rect">
            <a:avLst/>
          </a:prstGeom>
          <a:noFill/>
          <a:ln w="0">
            <a:noFill/>
          </a:ln>
        </p:spPr>
        <p:txBody>
          <a:bodyPr anchor="t">
            <a:noAutofit/>
          </a:bodyPr>
          <a:p>
            <a:pPr marL="343080" indent="-343080">
              <a:lnSpc>
                <a:spcPct val="100000"/>
              </a:lnSpc>
              <a:spcBef>
                <a:spcPts val="641"/>
              </a:spcBef>
              <a:buClr>
                <a:srgbClr val="000000"/>
              </a:buClr>
              <a:buFont typeface="Arial"/>
              <a:buChar char="•"/>
            </a:pPr>
            <a:r>
              <a:rPr b="0" lang="en-GB" sz="3200" spc="-1" strike="noStrike">
                <a:solidFill>
                  <a:srgbClr val="000000"/>
                </a:solidFill>
                <a:latin typeface="Calibri"/>
              </a:rPr>
              <a:t>Suppose the number of samples given to us in the total sample space is fixed</a:t>
            </a:r>
            <a:endParaRPr b="0" lang="en-US" sz="3200" spc="-1" strike="noStrike">
              <a:solidFill>
                <a:srgbClr val="000000"/>
              </a:solidFill>
              <a:latin typeface="Calibri"/>
            </a:endParaRPr>
          </a:p>
          <a:p>
            <a:pPr marL="343080" indent="-343080">
              <a:lnSpc>
                <a:spcPct val="100000"/>
              </a:lnSpc>
              <a:spcBef>
                <a:spcPts val="641"/>
              </a:spcBef>
              <a:buClr>
                <a:srgbClr val="000000"/>
              </a:buClr>
              <a:buFont typeface="Arial"/>
              <a:buChar char="•"/>
            </a:pPr>
            <a:r>
              <a:rPr b="0" lang="en-GB" sz="3200" spc="-1" strike="noStrike">
                <a:solidFill>
                  <a:srgbClr val="000000"/>
                </a:solidFill>
                <a:latin typeface="Calibri"/>
              </a:rPr>
              <a:t>Let the dimension increase</a:t>
            </a:r>
            <a:endParaRPr b="0" lang="en-US" sz="3200" spc="-1" strike="noStrike">
              <a:solidFill>
                <a:srgbClr val="000000"/>
              </a:solidFill>
              <a:latin typeface="Calibri"/>
            </a:endParaRPr>
          </a:p>
          <a:p>
            <a:pPr marL="343080" indent="-343080">
              <a:lnSpc>
                <a:spcPct val="100000"/>
              </a:lnSpc>
              <a:spcBef>
                <a:spcPts val="641"/>
              </a:spcBef>
              <a:buClr>
                <a:srgbClr val="000000"/>
              </a:buClr>
              <a:buFont typeface="Arial"/>
              <a:buChar char="•"/>
            </a:pPr>
            <a:r>
              <a:rPr b="0" lang="en-GB" sz="3200" spc="-1" strike="noStrike">
                <a:solidFill>
                  <a:srgbClr val="000000"/>
                </a:solidFill>
                <a:latin typeface="Calibri"/>
              </a:rPr>
              <a:t>Then the distance of the k nearest neighbors of any point increases</a:t>
            </a:r>
            <a:endParaRPr b="0" lang="en-US" sz="3200" spc="-1" strike="noStrike">
              <a:solidFill>
                <a:srgbClr val="000000"/>
              </a:solidFill>
              <a:latin typeface="Calibri"/>
            </a:endParaRPr>
          </a:p>
          <a:p>
            <a:pPr marL="343080" indent="0">
              <a:lnSpc>
                <a:spcPct val="100000"/>
              </a:lnSpc>
              <a:spcBef>
                <a:spcPts val="641"/>
              </a:spcBef>
              <a:buNone/>
              <a:tabLst>
                <a:tab algn="l" pos="0"/>
              </a:tabLst>
            </a:pPr>
            <a:endParaRPr b="0" lang="en-US" sz="3200" spc="-1" strike="noStrike">
              <a:solidFill>
                <a:srgbClr val="000000"/>
              </a:solidFill>
              <a:latin typeface="Calibri"/>
            </a:endParaRPr>
          </a:p>
        </p:txBody>
      </p:sp>
    </p:spTree>
  </p:cSld>
  <mc:AlternateContent>
    <mc:Choice Requires="p14">
      <p:transition spd="slow" p14:dur="2000"/>
    </mc:Choice>
    <mc:Fallback>
      <p:transition spd="slow"/>
    </mc:Fallback>
  </mc:AlternateContent>
</p:sld>
</file>

<file path=ppt/slides/slide6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61" name="PlaceHolder 1"/>
          <p:cNvSpPr>
            <a:spLocks noGrp="1"/>
          </p:cNvSpPr>
          <p:nvPr>
            <p:ph type="title"/>
          </p:nvPr>
        </p:nvSpPr>
        <p:spPr>
          <a:xfrm>
            <a:off x="380880" y="228600"/>
            <a:ext cx="8421480" cy="761760"/>
          </a:xfrm>
          <a:prstGeom prst="rect">
            <a:avLst/>
          </a:prstGeom>
          <a:noFill/>
          <a:ln w="0">
            <a:noFill/>
          </a:ln>
        </p:spPr>
        <p:txBody>
          <a:bodyPr lIns="92160" rIns="92160" tIns="46080" bIns="46080" anchor="ctr">
            <a:normAutofit/>
          </a:bodyPr>
          <a:p>
            <a:pPr indent="0" algn="ctr">
              <a:lnSpc>
                <a:spcPct val="100000"/>
              </a:lnSpc>
              <a:buNone/>
            </a:pPr>
            <a:r>
              <a:rPr b="0" lang="en-US" sz="4400" spc="-1" strike="noStrike">
                <a:solidFill>
                  <a:srgbClr val="2f2fcc"/>
                </a:solidFill>
                <a:latin typeface="Calibri"/>
              </a:rPr>
              <a:t>Feature Selection Methods</a:t>
            </a:r>
            <a:endParaRPr b="0" lang="en-US" sz="4400" spc="-1" strike="noStrike">
              <a:solidFill>
                <a:srgbClr val="000000"/>
              </a:solidFill>
              <a:latin typeface="Calibri"/>
            </a:endParaRPr>
          </a:p>
        </p:txBody>
      </p:sp>
      <p:sp>
        <p:nvSpPr>
          <p:cNvPr id="2762" name="PlaceHolder 2"/>
          <p:cNvSpPr>
            <a:spLocks noGrp="1"/>
          </p:cNvSpPr>
          <p:nvPr>
            <p:ph/>
          </p:nvPr>
        </p:nvSpPr>
        <p:spPr>
          <a:xfrm>
            <a:off x="399960" y="1447920"/>
            <a:ext cx="8088120" cy="4165200"/>
          </a:xfrm>
          <a:prstGeom prst="rect">
            <a:avLst/>
          </a:prstGeom>
          <a:noFill/>
          <a:ln w="0">
            <a:noFill/>
          </a:ln>
        </p:spPr>
        <p:txBody>
          <a:bodyPr lIns="92160" rIns="92160" tIns="46080" bIns="46080" anchor="t">
            <a:noAutofit/>
          </a:bodyPr>
          <a:p>
            <a:pPr marL="343080" indent="-343080">
              <a:lnSpc>
                <a:spcPct val="100000"/>
              </a:lnSpc>
              <a:spcBef>
                <a:spcPts val="641"/>
              </a:spcBef>
              <a:buClr>
                <a:srgbClr val="000000"/>
              </a:buClr>
              <a:buFont typeface="Wingdings" charset="2"/>
              <a:buChar char=""/>
            </a:pPr>
            <a:r>
              <a:rPr b="0" lang="en-US" sz="3200" spc="-1" strike="noStrike">
                <a:solidFill>
                  <a:srgbClr val="000000"/>
                </a:solidFill>
                <a:latin typeface="Calibri"/>
              </a:rPr>
              <a:t>Filter (Traditional approach)</a:t>
            </a:r>
            <a:endParaRPr b="0" lang="en-US" sz="3200" spc="-1" strike="noStrike">
              <a:solidFill>
                <a:srgbClr val="000000"/>
              </a:solidFill>
              <a:latin typeface="Calibri"/>
            </a:endParaRPr>
          </a:p>
          <a:p>
            <a:pPr indent="0">
              <a:lnSpc>
                <a:spcPct val="100000"/>
              </a:lnSpc>
              <a:spcBef>
                <a:spcPts val="641"/>
              </a:spcBef>
              <a:buNone/>
            </a:pPr>
            <a:endParaRPr b="0" lang="en-US" sz="3200" spc="-1" strike="noStrike">
              <a:solidFill>
                <a:srgbClr val="000000"/>
              </a:solidFill>
              <a:latin typeface="Calibri"/>
            </a:endParaRPr>
          </a:p>
          <a:p>
            <a:pPr indent="0">
              <a:lnSpc>
                <a:spcPct val="100000"/>
              </a:lnSpc>
              <a:spcBef>
                <a:spcPts val="641"/>
              </a:spcBef>
              <a:buNone/>
            </a:pPr>
            <a:endParaRPr b="0" lang="en-US" sz="3200" spc="-1" strike="noStrike">
              <a:solidFill>
                <a:srgbClr val="000000"/>
              </a:solidFill>
              <a:latin typeface="Calibri"/>
            </a:endParaRPr>
          </a:p>
          <a:p>
            <a:pPr indent="0">
              <a:lnSpc>
                <a:spcPct val="100000"/>
              </a:lnSpc>
              <a:spcBef>
                <a:spcPts val="641"/>
              </a:spcBef>
              <a:buNone/>
            </a:pPr>
            <a:endParaRPr b="0" lang="en-US" sz="3200" spc="-1" strike="noStrike">
              <a:solidFill>
                <a:srgbClr val="000000"/>
              </a:solidFill>
              <a:latin typeface="Calibri"/>
            </a:endParaRPr>
          </a:p>
          <a:p>
            <a:pPr marL="343080" indent="-343080">
              <a:lnSpc>
                <a:spcPct val="100000"/>
              </a:lnSpc>
              <a:spcBef>
                <a:spcPts val="641"/>
              </a:spcBef>
              <a:buClr>
                <a:srgbClr val="000000"/>
              </a:buClr>
              <a:buFont typeface="Wingdings" charset="2"/>
              <a:buChar char=""/>
            </a:pPr>
            <a:r>
              <a:rPr b="0" lang="en-US" sz="3200" spc="-1" strike="noStrike">
                <a:solidFill>
                  <a:srgbClr val="000000"/>
                </a:solidFill>
                <a:latin typeface="Calibri"/>
              </a:rPr>
              <a:t>Apply wrapper approach (Dy and Brodley, 2004)</a:t>
            </a:r>
            <a:endParaRPr b="0" lang="en-US" sz="3200" spc="-1" strike="noStrike">
              <a:solidFill>
                <a:srgbClr val="000000"/>
              </a:solidFill>
              <a:latin typeface="Calibri"/>
            </a:endParaRPr>
          </a:p>
          <a:p>
            <a:pPr indent="0">
              <a:lnSpc>
                <a:spcPct val="100000"/>
              </a:lnSpc>
              <a:spcBef>
                <a:spcPts val="641"/>
              </a:spcBef>
              <a:buNone/>
            </a:pPr>
            <a:endParaRPr b="0" lang="en-US" sz="3200" spc="-1" strike="noStrike">
              <a:solidFill>
                <a:srgbClr val="000000"/>
              </a:solidFill>
              <a:latin typeface="Calibri"/>
            </a:endParaRPr>
          </a:p>
        </p:txBody>
      </p:sp>
      <p:sp>
        <p:nvSpPr>
          <p:cNvPr id="2763" name="Rectangle 5"/>
          <p:cNvSpPr/>
          <p:nvPr/>
        </p:nvSpPr>
        <p:spPr>
          <a:xfrm>
            <a:off x="517680" y="1981080"/>
            <a:ext cx="7970400" cy="152352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764" name="Rectangle 6"/>
          <p:cNvSpPr/>
          <p:nvPr/>
        </p:nvSpPr>
        <p:spPr>
          <a:xfrm>
            <a:off x="5699160" y="2254320"/>
            <a:ext cx="1371240" cy="837720"/>
          </a:xfrm>
          <a:prstGeom prst="rect">
            <a:avLst/>
          </a:prstGeom>
          <a:no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r>
              <a:rPr b="0" lang="en-US" sz="2000" spc="-1" strike="noStrike">
                <a:solidFill>
                  <a:srgbClr val="000000"/>
                </a:solidFill>
                <a:latin typeface="Arial"/>
                <a:ea typeface="ＭＳ Ｐゴシック"/>
              </a:rPr>
              <a:t>Clustering</a:t>
            </a:r>
            <a:endParaRPr b="0" lang="en-GB" sz="2000" spc="-1" strike="noStrike">
              <a:solidFill>
                <a:srgbClr val="000000"/>
              </a:solidFill>
              <a:latin typeface="Arial"/>
            </a:endParaRPr>
          </a:p>
          <a:p>
            <a:pPr algn="ctr">
              <a:lnSpc>
                <a:spcPct val="100000"/>
              </a:lnSpc>
            </a:pPr>
            <a:r>
              <a:rPr b="0" lang="en-US" sz="2000" spc="-1" strike="noStrike">
                <a:solidFill>
                  <a:srgbClr val="000000"/>
                </a:solidFill>
                <a:latin typeface="Arial"/>
                <a:ea typeface="ＭＳ Ｐゴシック"/>
              </a:rPr>
              <a:t>Algorithm</a:t>
            </a:r>
            <a:endParaRPr b="0" lang="en-GB" sz="2000" spc="-1" strike="noStrike">
              <a:solidFill>
                <a:srgbClr val="000000"/>
              </a:solidFill>
              <a:latin typeface="Arial"/>
            </a:endParaRPr>
          </a:p>
        </p:txBody>
      </p:sp>
      <p:sp>
        <p:nvSpPr>
          <p:cNvPr id="2765" name="Text Box 7"/>
          <p:cNvSpPr/>
          <p:nvPr/>
        </p:nvSpPr>
        <p:spPr>
          <a:xfrm>
            <a:off x="823680" y="2286000"/>
            <a:ext cx="12646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All Features</a:t>
            </a:r>
            <a:endParaRPr b="0" lang="en-GB" sz="1600" spc="-1" strike="noStrike">
              <a:solidFill>
                <a:srgbClr val="000000"/>
              </a:solidFill>
              <a:latin typeface="Arial"/>
            </a:endParaRPr>
          </a:p>
        </p:txBody>
      </p:sp>
      <p:sp>
        <p:nvSpPr>
          <p:cNvPr id="2766" name="Text Box 8"/>
          <p:cNvSpPr/>
          <p:nvPr/>
        </p:nvSpPr>
        <p:spPr>
          <a:xfrm>
            <a:off x="4633920" y="2133720"/>
            <a:ext cx="1999800" cy="57636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000000"/>
                </a:solidFill>
                <a:latin typeface="Arial"/>
                <a:ea typeface="ＭＳ Ｐゴシック"/>
              </a:rPr>
              <a:t>Selected</a:t>
            </a:r>
            <a:endParaRPr b="0" lang="en-GB" sz="1600" spc="-1" strike="noStrike">
              <a:solidFill>
                <a:srgbClr val="000000"/>
              </a:solidFill>
              <a:latin typeface="Arial"/>
            </a:endParaRPr>
          </a:p>
          <a:p>
            <a:pPr>
              <a:lnSpc>
                <a:spcPct val="100000"/>
              </a:lnSpc>
            </a:pPr>
            <a:r>
              <a:rPr b="0" lang="en-US" sz="1600" spc="-1" strike="noStrike">
                <a:solidFill>
                  <a:srgbClr val="000000"/>
                </a:solidFill>
                <a:latin typeface="Arial"/>
                <a:ea typeface="ＭＳ Ｐゴシック"/>
              </a:rPr>
              <a:t>Features</a:t>
            </a:r>
            <a:endParaRPr b="0" lang="en-GB" sz="1600" spc="-1" strike="noStrike">
              <a:solidFill>
                <a:srgbClr val="000000"/>
              </a:solidFill>
              <a:latin typeface="Arial"/>
            </a:endParaRPr>
          </a:p>
        </p:txBody>
      </p:sp>
      <p:sp>
        <p:nvSpPr>
          <p:cNvPr id="2767" name="Text Box 9"/>
          <p:cNvSpPr/>
          <p:nvPr/>
        </p:nvSpPr>
        <p:spPr>
          <a:xfrm>
            <a:off x="7162200" y="2255760"/>
            <a:ext cx="9262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Clusters</a:t>
            </a:r>
            <a:endParaRPr b="0" lang="en-GB" sz="1600" spc="-1" strike="noStrike">
              <a:solidFill>
                <a:srgbClr val="000000"/>
              </a:solidFill>
              <a:latin typeface="Arial"/>
            </a:endParaRPr>
          </a:p>
        </p:txBody>
      </p:sp>
      <p:sp>
        <p:nvSpPr>
          <p:cNvPr id="2768" name="Text Box 10"/>
          <p:cNvSpPr/>
          <p:nvPr/>
        </p:nvSpPr>
        <p:spPr>
          <a:xfrm>
            <a:off x="7162920" y="2789280"/>
            <a:ext cx="981360" cy="5763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Selected</a:t>
            </a:r>
            <a:endParaRPr b="0" lang="en-GB" sz="1600" spc="-1" strike="noStrike">
              <a:solidFill>
                <a:srgbClr val="000000"/>
              </a:solidFill>
              <a:latin typeface="Arial"/>
            </a:endParaRPr>
          </a:p>
          <a:p>
            <a:pPr>
              <a:lnSpc>
                <a:spcPct val="100000"/>
              </a:lnSpc>
            </a:pPr>
            <a:r>
              <a:rPr b="0" lang="en-US" sz="1600" spc="-1" strike="noStrike">
                <a:solidFill>
                  <a:srgbClr val="000000"/>
                </a:solidFill>
                <a:latin typeface="Arial"/>
                <a:ea typeface="ＭＳ Ｐゴシック"/>
              </a:rPr>
              <a:t>Features</a:t>
            </a:r>
            <a:endParaRPr b="0" lang="en-GB" sz="1600" spc="-1" strike="noStrike">
              <a:solidFill>
                <a:srgbClr val="000000"/>
              </a:solidFill>
              <a:latin typeface="Arial"/>
            </a:endParaRPr>
          </a:p>
        </p:txBody>
      </p:sp>
      <p:sp>
        <p:nvSpPr>
          <p:cNvPr id="2769" name="Line 11"/>
          <p:cNvSpPr/>
          <p:nvPr/>
        </p:nvSpPr>
        <p:spPr>
          <a:xfrm>
            <a:off x="822240" y="2743200"/>
            <a:ext cx="137160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770" name="Line 12"/>
          <p:cNvSpPr/>
          <p:nvPr/>
        </p:nvSpPr>
        <p:spPr>
          <a:xfrm>
            <a:off x="4510080" y="2743200"/>
            <a:ext cx="115884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771" name="Line 13"/>
          <p:cNvSpPr/>
          <p:nvPr/>
        </p:nvSpPr>
        <p:spPr>
          <a:xfrm>
            <a:off x="7084800" y="2714400"/>
            <a:ext cx="99072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772" name="Rectangle 14"/>
          <p:cNvSpPr/>
          <p:nvPr/>
        </p:nvSpPr>
        <p:spPr>
          <a:xfrm>
            <a:off x="2209680" y="2209680"/>
            <a:ext cx="2253960" cy="1036440"/>
          </a:xfrm>
          <a:prstGeom prst="rect">
            <a:avLst/>
          </a:prstGeom>
          <a:no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r>
              <a:rPr b="0" lang="en-US" sz="2000" spc="-1" strike="noStrike">
                <a:solidFill>
                  <a:srgbClr val="000000"/>
                </a:solidFill>
                <a:latin typeface="Arial"/>
                <a:ea typeface="ＭＳ Ｐゴシック"/>
              </a:rPr>
              <a:t>Filter</a:t>
            </a:r>
            <a:endParaRPr b="0" lang="en-GB" sz="2000" spc="-1" strike="noStrike">
              <a:solidFill>
                <a:srgbClr val="000000"/>
              </a:solidFill>
              <a:latin typeface="Arial"/>
            </a:endParaRPr>
          </a:p>
        </p:txBody>
      </p:sp>
      <p:sp>
        <p:nvSpPr>
          <p:cNvPr id="2773" name="Rectangle 15"/>
          <p:cNvSpPr/>
          <p:nvPr/>
        </p:nvSpPr>
        <p:spPr>
          <a:xfrm>
            <a:off x="252360" y="4419720"/>
            <a:ext cx="8762760" cy="1828440"/>
          </a:xfrm>
          <a:prstGeom prst="rect">
            <a:avLst/>
          </a:prstGeom>
          <a:noFill/>
          <a:ln w="9525">
            <a:solidFill>
              <a:srgbClr val="000000"/>
            </a:solidFill>
            <a:miter/>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774" name="Rectangle 16"/>
          <p:cNvSpPr/>
          <p:nvPr/>
        </p:nvSpPr>
        <p:spPr>
          <a:xfrm>
            <a:off x="1852560" y="4754520"/>
            <a:ext cx="1142640" cy="685440"/>
          </a:xfrm>
          <a:prstGeom prst="rect">
            <a:avLst/>
          </a:prstGeom>
          <a:no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r>
              <a:rPr b="0" lang="en-US" sz="2000" spc="-1" strike="noStrike">
                <a:solidFill>
                  <a:srgbClr val="000000"/>
                </a:solidFill>
                <a:latin typeface="Arial"/>
                <a:ea typeface="ＭＳ Ｐゴシック"/>
              </a:rPr>
              <a:t>Search</a:t>
            </a:r>
            <a:endParaRPr b="0" lang="en-GB" sz="2000" spc="-1" strike="noStrike">
              <a:solidFill>
                <a:srgbClr val="000000"/>
              </a:solidFill>
              <a:latin typeface="Arial"/>
            </a:endParaRPr>
          </a:p>
        </p:txBody>
      </p:sp>
      <p:sp>
        <p:nvSpPr>
          <p:cNvPr id="2775" name="Rectangle 17"/>
          <p:cNvSpPr/>
          <p:nvPr/>
        </p:nvSpPr>
        <p:spPr>
          <a:xfrm>
            <a:off x="6424560" y="4572000"/>
            <a:ext cx="1294920" cy="914040"/>
          </a:xfrm>
          <a:prstGeom prst="rect">
            <a:avLst/>
          </a:prstGeom>
          <a:no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endParaRPr b="0" lang="en-US" sz="2000" spc="-1" strike="noStrike">
              <a:solidFill>
                <a:srgbClr val="000000"/>
              </a:solidFill>
              <a:latin typeface="Times New Roman"/>
              <a:ea typeface="ＭＳ Ｐゴシック"/>
            </a:endParaRPr>
          </a:p>
        </p:txBody>
      </p:sp>
      <p:sp>
        <p:nvSpPr>
          <p:cNvPr id="2776" name="Rectangle 18"/>
          <p:cNvSpPr/>
          <p:nvPr/>
        </p:nvSpPr>
        <p:spPr>
          <a:xfrm>
            <a:off x="4138560" y="4648320"/>
            <a:ext cx="1371240" cy="837720"/>
          </a:xfrm>
          <a:prstGeom prst="rect">
            <a:avLst/>
          </a:prstGeom>
          <a:no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r>
              <a:rPr b="0" lang="en-US" sz="2000" spc="-1" strike="noStrike">
                <a:solidFill>
                  <a:srgbClr val="000000"/>
                </a:solidFill>
                <a:latin typeface="Arial"/>
                <a:ea typeface="ＭＳ Ｐゴシック"/>
              </a:rPr>
              <a:t>Clustering</a:t>
            </a:r>
            <a:endParaRPr b="0" lang="en-GB" sz="2000" spc="-1" strike="noStrike">
              <a:solidFill>
                <a:srgbClr val="000000"/>
              </a:solidFill>
              <a:latin typeface="Arial"/>
            </a:endParaRPr>
          </a:p>
          <a:p>
            <a:pPr algn="ctr">
              <a:lnSpc>
                <a:spcPct val="100000"/>
              </a:lnSpc>
            </a:pPr>
            <a:r>
              <a:rPr b="0" lang="en-US" sz="2000" spc="-1" strike="noStrike">
                <a:solidFill>
                  <a:srgbClr val="000000"/>
                </a:solidFill>
                <a:latin typeface="Arial"/>
                <a:ea typeface="ＭＳ Ｐゴシック"/>
              </a:rPr>
              <a:t>Algorithm</a:t>
            </a:r>
            <a:endParaRPr b="0" lang="en-GB" sz="2000" spc="-1" strike="noStrike">
              <a:solidFill>
                <a:srgbClr val="000000"/>
              </a:solidFill>
              <a:latin typeface="Arial"/>
            </a:endParaRPr>
          </a:p>
        </p:txBody>
      </p:sp>
      <p:sp>
        <p:nvSpPr>
          <p:cNvPr id="2777" name="Text Box 19"/>
          <p:cNvSpPr/>
          <p:nvPr/>
        </p:nvSpPr>
        <p:spPr>
          <a:xfrm>
            <a:off x="6503760" y="4570560"/>
            <a:ext cx="1244880" cy="9126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Feature</a:t>
            </a:r>
            <a:endParaRPr b="0" lang="en-GB" sz="1800" spc="-1" strike="noStrike">
              <a:solidFill>
                <a:srgbClr val="000000"/>
              </a:solidFill>
              <a:latin typeface="Arial"/>
            </a:endParaRPr>
          </a:p>
          <a:p>
            <a:pPr>
              <a:lnSpc>
                <a:spcPct val="100000"/>
              </a:lnSpc>
            </a:pPr>
            <a:r>
              <a:rPr b="0" lang="en-US" sz="1800" spc="-1" strike="noStrike">
                <a:solidFill>
                  <a:srgbClr val="000000"/>
                </a:solidFill>
                <a:latin typeface="Arial"/>
                <a:ea typeface="ＭＳ Ｐゴシック"/>
              </a:rPr>
              <a:t>Evaluation</a:t>
            </a:r>
            <a:endParaRPr b="0" lang="en-GB" sz="1800" spc="-1" strike="noStrike">
              <a:solidFill>
                <a:srgbClr val="000000"/>
              </a:solidFill>
              <a:latin typeface="Arial"/>
            </a:endParaRPr>
          </a:p>
          <a:p>
            <a:pPr>
              <a:lnSpc>
                <a:spcPct val="100000"/>
              </a:lnSpc>
            </a:pPr>
            <a:r>
              <a:rPr b="0" lang="en-US" sz="1800" spc="-1" strike="noStrike">
                <a:solidFill>
                  <a:srgbClr val="000000"/>
                </a:solidFill>
                <a:latin typeface="Arial"/>
                <a:ea typeface="ＭＳ Ｐゴシック"/>
              </a:rPr>
              <a:t>Criterion</a:t>
            </a:r>
            <a:endParaRPr b="0" lang="en-GB" sz="1800" spc="-1" strike="noStrike">
              <a:solidFill>
                <a:srgbClr val="000000"/>
              </a:solidFill>
              <a:latin typeface="Arial"/>
            </a:endParaRPr>
          </a:p>
        </p:txBody>
      </p:sp>
      <p:sp>
        <p:nvSpPr>
          <p:cNvPr id="2778" name="Text Box 20"/>
          <p:cNvSpPr/>
          <p:nvPr/>
        </p:nvSpPr>
        <p:spPr>
          <a:xfrm>
            <a:off x="588960" y="4721400"/>
            <a:ext cx="12646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All Features</a:t>
            </a:r>
            <a:endParaRPr b="0" lang="en-GB" sz="1600" spc="-1" strike="noStrike">
              <a:solidFill>
                <a:srgbClr val="000000"/>
              </a:solidFill>
              <a:latin typeface="Arial"/>
            </a:endParaRPr>
          </a:p>
        </p:txBody>
      </p:sp>
      <p:sp>
        <p:nvSpPr>
          <p:cNvPr id="2779" name="Text Box 21"/>
          <p:cNvSpPr/>
          <p:nvPr/>
        </p:nvSpPr>
        <p:spPr>
          <a:xfrm>
            <a:off x="3074040" y="4538520"/>
            <a:ext cx="879120" cy="5763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Feature</a:t>
            </a:r>
            <a:endParaRPr b="0" lang="en-GB" sz="1600" spc="-1" strike="noStrike">
              <a:solidFill>
                <a:srgbClr val="000000"/>
              </a:solidFill>
              <a:latin typeface="Arial"/>
            </a:endParaRPr>
          </a:p>
          <a:p>
            <a:pPr>
              <a:lnSpc>
                <a:spcPct val="100000"/>
              </a:lnSpc>
            </a:pPr>
            <a:r>
              <a:rPr b="0" lang="en-US" sz="1600" spc="-1" strike="noStrike">
                <a:solidFill>
                  <a:srgbClr val="000000"/>
                </a:solidFill>
                <a:latin typeface="Arial"/>
                <a:ea typeface="ＭＳ Ｐゴシック"/>
              </a:rPr>
              <a:t>Subset</a:t>
            </a:r>
            <a:endParaRPr b="0" lang="en-GB" sz="1600" spc="-1" strike="noStrike">
              <a:solidFill>
                <a:srgbClr val="000000"/>
              </a:solidFill>
              <a:latin typeface="Arial"/>
            </a:endParaRPr>
          </a:p>
        </p:txBody>
      </p:sp>
      <p:sp>
        <p:nvSpPr>
          <p:cNvPr id="2780" name="Text Box 22"/>
          <p:cNvSpPr/>
          <p:nvPr/>
        </p:nvSpPr>
        <p:spPr>
          <a:xfrm>
            <a:off x="3767760" y="5789520"/>
            <a:ext cx="150840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Criterion Value</a:t>
            </a:r>
            <a:endParaRPr b="0" lang="en-GB" sz="1600" spc="-1" strike="noStrike">
              <a:solidFill>
                <a:srgbClr val="000000"/>
              </a:solidFill>
              <a:latin typeface="Arial"/>
            </a:endParaRPr>
          </a:p>
        </p:txBody>
      </p:sp>
      <p:sp>
        <p:nvSpPr>
          <p:cNvPr id="2781" name="Text Box 23"/>
          <p:cNvSpPr/>
          <p:nvPr/>
        </p:nvSpPr>
        <p:spPr>
          <a:xfrm>
            <a:off x="7797240" y="4570560"/>
            <a:ext cx="9262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Clusters</a:t>
            </a:r>
            <a:endParaRPr b="0" lang="en-GB" sz="1600" spc="-1" strike="noStrike">
              <a:solidFill>
                <a:srgbClr val="000000"/>
              </a:solidFill>
              <a:latin typeface="Arial"/>
            </a:endParaRPr>
          </a:p>
        </p:txBody>
      </p:sp>
      <p:sp>
        <p:nvSpPr>
          <p:cNvPr id="2782" name="Text Box 24"/>
          <p:cNvSpPr/>
          <p:nvPr/>
        </p:nvSpPr>
        <p:spPr>
          <a:xfrm>
            <a:off x="7797960" y="5103720"/>
            <a:ext cx="981360" cy="5763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Selected</a:t>
            </a:r>
            <a:endParaRPr b="0" lang="en-GB" sz="1600" spc="-1" strike="noStrike">
              <a:solidFill>
                <a:srgbClr val="000000"/>
              </a:solidFill>
              <a:latin typeface="Arial"/>
            </a:endParaRPr>
          </a:p>
          <a:p>
            <a:pPr>
              <a:lnSpc>
                <a:spcPct val="100000"/>
              </a:lnSpc>
            </a:pPr>
            <a:r>
              <a:rPr b="0" lang="en-US" sz="1600" spc="-1" strike="noStrike">
                <a:solidFill>
                  <a:srgbClr val="000000"/>
                </a:solidFill>
                <a:latin typeface="Arial"/>
                <a:ea typeface="ＭＳ Ｐゴシック"/>
              </a:rPr>
              <a:t>Features</a:t>
            </a:r>
            <a:endParaRPr b="0" lang="en-GB" sz="1600" spc="-1" strike="noStrike">
              <a:solidFill>
                <a:srgbClr val="000000"/>
              </a:solidFill>
              <a:latin typeface="Arial"/>
            </a:endParaRPr>
          </a:p>
        </p:txBody>
      </p:sp>
      <p:sp>
        <p:nvSpPr>
          <p:cNvPr id="2783" name="Line 25"/>
          <p:cNvSpPr/>
          <p:nvPr/>
        </p:nvSpPr>
        <p:spPr>
          <a:xfrm>
            <a:off x="480960" y="5105160"/>
            <a:ext cx="137160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784" name="Line 26"/>
          <p:cNvSpPr/>
          <p:nvPr/>
        </p:nvSpPr>
        <p:spPr>
          <a:xfrm>
            <a:off x="7719840" y="5029200"/>
            <a:ext cx="99072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785" name="Text Box 27"/>
          <p:cNvSpPr/>
          <p:nvPr/>
        </p:nvSpPr>
        <p:spPr>
          <a:xfrm>
            <a:off x="5511240" y="4646520"/>
            <a:ext cx="9262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Clusters</a:t>
            </a:r>
            <a:endParaRPr b="0" lang="en-GB" sz="1600" spc="-1" strike="noStrike">
              <a:solidFill>
                <a:srgbClr val="000000"/>
              </a:solidFill>
              <a:latin typeface="Arial"/>
            </a:endParaRPr>
          </a:p>
        </p:txBody>
      </p:sp>
      <p:sp>
        <p:nvSpPr>
          <p:cNvPr id="2786" name="Line 28"/>
          <p:cNvSpPr/>
          <p:nvPr/>
        </p:nvSpPr>
        <p:spPr>
          <a:xfrm>
            <a:off x="7110360" y="5486400"/>
            <a:ext cx="360" cy="304560"/>
          </a:xfrm>
          <a:prstGeom prst="line">
            <a:avLst/>
          </a:prstGeom>
          <a:ln w="3810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787" name="Line 29"/>
          <p:cNvSpPr/>
          <p:nvPr/>
        </p:nvSpPr>
        <p:spPr>
          <a:xfrm flipH="1">
            <a:off x="2538360" y="5790960"/>
            <a:ext cx="4572000" cy="360"/>
          </a:xfrm>
          <a:prstGeom prst="line">
            <a:avLst/>
          </a:prstGeom>
          <a:ln w="3810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788" name="Line 30"/>
          <p:cNvSpPr/>
          <p:nvPr/>
        </p:nvSpPr>
        <p:spPr>
          <a:xfrm flipV="1">
            <a:off x="2538360" y="5410080"/>
            <a:ext cx="360" cy="380880"/>
          </a:xfrm>
          <a:prstGeom prst="line">
            <a:avLst/>
          </a:prstGeom>
          <a:ln w="38100">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789" name="Line 31"/>
          <p:cNvSpPr/>
          <p:nvPr/>
        </p:nvSpPr>
        <p:spPr>
          <a:xfrm>
            <a:off x="2981160" y="5105160"/>
            <a:ext cx="115740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790" name="Line 32"/>
          <p:cNvSpPr/>
          <p:nvPr/>
        </p:nvSpPr>
        <p:spPr>
          <a:xfrm>
            <a:off x="5510160" y="5105160"/>
            <a:ext cx="91440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Tree>
  </p:cSld>
  <mc:AlternateContent>
    <mc:Choice Requires="p14">
      <p:transition spd="slow" p14:dur="2000"/>
    </mc:Choice>
    <mc:Fallback>
      <p:transition spd="slow"/>
    </mc:Fallback>
  </mc:AlternateContent>
</p:sld>
</file>

<file path=ppt/slides/slide6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91" name="Rectangle 2"/>
          <p:cNvSpPr/>
          <p:nvPr/>
        </p:nvSpPr>
        <p:spPr>
          <a:xfrm>
            <a:off x="1981080" y="1096920"/>
            <a:ext cx="1142640" cy="685440"/>
          </a:xfrm>
          <a:prstGeom prst="rect">
            <a:avLst/>
          </a:prstGeom>
          <a:no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r>
              <a:rPr b="0" lang="en-US" sz="2000" spc="-1" strike="noStrike">
                <a:solidFill>
                  <a:srgbClr val="000000"/>
                </a:solidFill>
                <a:latin typeface="Arial"/>
                <a:ea typeface="ＭＳ Ｐゴシック"/>
              </a:rPr>
              <a:t>Search</a:t>
            </a:r>
            <a:endParaRPr b="0" lang="en-GB" sz="2000" spc="-1" strike="noStrike">
              <a:solidFill>
                <a:srgbClr val="000000"/>
              </a:solidFill>
              <a:latin typeface="Arial"/>
            </a:endParaRPr>
          </a:p>
        </p:txBody>
      </p:sp>
      <p:sp>
        <p:nvSpPr>
          <p:cNvPr id="2792" name="Rectangle 3"/>
          <p:cNvSpPr/>
          <p:nvPr/>
        </p:nvSpPr>
        <p:spPr>
          <a:xfrm>
            <a:off x="6553080" y="914400"/>
            <a:ext cx="1294920" cy="914040"/>
          </a:xfrm>
          <a:prstGeom prst="rect">
            <a:avLst/>
          </a:prstGeom>
          <a:no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endParaRPr b="0" lang="en-US" sz="2000" spc="-1" strike="noStrike">
              <a:solidFill>
                <a:srgbClr val="000000"/>
              </a:solidFill>
              <a:latin typeface="Times New Roman"/>
              <a:ea typeface="ＭＳ Ｐゴシック"/>
            </a:endParaRPr>
          </a:p>
        </p:txBody>
      </p:sp>
      <p:sp>
        <p:nvSpPr>
          <p:cNvPr id="2793" name="Rectangle 4"/>
          <p:cNvSpPr/>
          <p:nvPr/>
        </p:nvSpPr>
        <p:spPr>
          <a:xfrm>
            <a:off x="4267080" y="990720"/>
            <a:ext cx="1371240" cy="837720"/>
          </a:xfrm>
          <a:prstGeom prst="rect">
            <a:avLst/>
          </a:prstGeom>
          <a:no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r>
              <a:rPr b="0" lang="en-US" sz="2000" spc="-1" strike="noStrike">
                <a:solidFill>
                  <a:srgbClr val="000000"/>
                </a:solidFill>
                <a:latin typeface="Arial"/>
                <a:ea typeface="ＭＳ Ｐゴシック"/>
              </a:rPr>
              <a:t>Clustering</a:t>
            </a:r>
            <a:endParaRPr b="0" lang="en-GB" sz="2000" spc="-1" strike="noStrike">
              <a:solidFill>
                <a:srgbClr val="000000"/>
              </a:solidFill>
              <a:latin typeface="Arial"/>
            </a:endParaRPr>
          </a:p>
          <a:p>
            <a:pPr algn="ctr">
              <a:lnSpc>
                <a:spcPct val="100000"/>
              </a:lnSpc>
            </a:pPr>
            <a:r>
              <a:rPr b="0" lang="en-US" sz="2000" spc="-1" strike="noStrike">
                <a:solidFill>
                  <a:srgbClr val="000000"/>
                </a:solidFill>
                <a:latin typeface="Arial"/>
                <a:ea typeface="ＭＳ Ｐゴシック"/>
              </a:rPr>
              <a:t>Algorithm</a:t>
            </a:r>
            <a:endParaRPr b="0" lang="en-GB" sz="2000" spc="-1" strike="noStrike">
              <a:solidFill>
                <a:srgbClr val="000000"/>
              </a:solidFill>
              <a:latin typeface="Arial"/>
            </a:endParaRPr>
          </a:p>
        </p:txBody>
      </p:sp>
      <p:sp>
        <p:nvSpPr>
          <p:cNvPr id="2794" name="Text Box 5"/>
          <p:cNvSpPr/>
          <p:nvPr/>
        </p:nvSpPr>
        <p:spPr>
          <a:xfrm>
            <a:off x="6632280" y="912960"/>
            <a:ext cx="1244880" cy="9126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Feature</a:t>
            </a:r>
            <a:endParaRPr b="0" lang="en-GB" sz="1800" spc="-1" strike="noStrike">
              <a:solidFill>
                <a:srgbClr val="000000"/>
              </a:solidFill>
              <a:latin typeface="Arial"/>
            </a:endParaRPr>
          </a:p>
          <a:p>
            <a:pPr>
              <a:lnSpc>
                <a:spcPct val="100000"/>
              </a:lnSpc>
            </a:pPr>
            <a:r>
              <a:rPr b="0" lang="en-US" sz="1800" spc="-1" strike="noStrike">
                <a:solidFill>
                  <a:srgbClr val="000000"/>
                </a:solidFill>
                <a:latin typeface="Arial"/>
                <a:ea typeface="ＭＳ Ｐゴシック"/>
              </a:rPr>
              <a:t>Evaluation</a:t>
            </a:r>
            <a:endParaRPr b="0" lang="en-GB" sz="1800" spc="-1" strike="noStrike">
              <a:solidFill>
                <a:srgbClr val="000000"/>
              </a:solidFill>
              <a:latin typeface="Arial"/>
            </a:endParaRPr>
          </a:p>
          <a:p>
            <a:pPr>
              <a:lnSpc>
                <a:spcPct val="100000"/>
              </a:lnSpc>
            </a:pPr>
            <a:r>
              <a:rPr b="0" lang="en-US" sz="1800" spc="-1" strike="noStrike">
                <a:solidFill>
                  <a:srgbClr val="000000"/>
                </a:solidFill>
                <a:latin typeface="Arial"/>
                <a:ea typeface="ＭＳ Ｐゴシック"/>
              </a:rPr>
              <a:t>Criterion</a:t>
            </a:r>
            <a:endParaRPr b="0" lang="en-GB" sz="1800" spc="-1" strike="noStrike">
              <a:solidFill>
                <a:srgbClr val="000000"/>
              </a:solidFill>
              <a:latin typeface="Arial"/>
            </a:endParaRPr>
          </a:p>
        </p:txBody>
      </p:sp>
      <p:sp>
        <p:nvSpPr>
          <p:cNvPr id="2795" name="Text Box 6"/>
          <p:cNvSpPr/>
          <p:nvPr/>
        </p:nvSpPr>
        <p:spPr>
          <a:xfrm>
            <a:off x="717480" y="1063800"/>
            <a:ext cx="12646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All Features</a:t>
            </a:r>
            <a:endParaRPr b="0" lang="en-GB" sz="1600" spc="-1" strike="noStrike">
              <a:solidFill>
                <a:srgbClr val="000000"/>
              </a:solidFill>
              <a:latin typeface="Arial"/>
            </a:endParaRPr>
          </a:p>
        </p:txBody>
      </p:sp>
      <p:sp>
        <p:nvSpPr>
          <p:cNvPr id="2796" name="Text Box 7"/>
          <p:cNvSpPr/>
          <p:nvPr/>
        </p:nvSpPr>
        <p:spPr>
          <a:xfrm>
            <a:off x="3202560" y="880920"/>
            <a:ext cx="879120" cy="5763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Feature</a:t>
            </a:r>
            <a:endParaRPr b="0" lang="en-GB" sz="1600" spc="-1" strike="noStrike">
              <a:solidFill>
                <a:srgbClr val="000000"/>
              </a:solidFill>
              <a:latin typeface="Arial"/>
            </a:endParaRPr>
          </a:p>
          <a:p>
            <a:pPr>
              <a:lnSpc>
                <a:spcPct val="100000"/>
              </a:lnSpc>
            </a:pPr>
            <a:r>
              <a:rPr b="0" lang="en-US" sz="1600" spc="-1" strike="noStrike">
                <a:solidFill>
                  <a:srgbClr val="000000"/>
                </a:solidFill>
                <a:latin typeface="Arial"/>
                <a:ea typeface="ＭＳ Ｐゴシック"/>
              </a:rPr>
              <a:t>Subset</a:t>
            </a:r>
            <a:endParaRPr b="0" lang="en-GB" sz="1600" spc="-1" strike="noStrike">
              <a:solidFill>
                <a:srgbClr val="000000"/>
              </a:solidFill>
              <a:latin typeface="Arial"/>
            </a:endParaRPr>
          </a:p>
        </p:txBody>
      </p:sp>
      <p:sp>
        <p:nvSpPr>
          <p:cNvPr id="2797" name="Text Box 8"/>
          <p:cNvSpPr/>
          <p:nvPr/>
        </p:nvSpPr>
        <p:spPr>
          <a:xfrm>
            <a:off x="3896280" y="2131920"/>
            <a:ext cx="150840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Criterion Value</a:t>
            </a:r>
            <a:endParaRPr b="0" lang="en-GB" sz="1600" spc="-1" strike="noStrike">
              <a:solidFill>
                <a:srgbClr val="000000"/>
              </a:solidFill>
              <a:latin typeface="Arial"/>
            </a:endParaRPr>
          </a:p>
        </p:txBody>
      </p:sp>
      <p:sp>
        <p:nvSpPr>
          <p:cNvPr id="2798" name="Text Box 9"/>
          <p:cNvSpPr/>
          <p:nvPr/>
        </p:nvSpPr>
        <p:spPr>
          <a:xfrm>
            <a:off x="7925760" y="912960"/>
            <a:ext cx="9262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Clusters</a:t>
            </a:r>
            <a:endParaRPr b="0" lang="en-GB" sz="1600" spc="-1" strike="noStrike">
              <a:solidFill>
                <a:srgbClr val="000000"/>
              </a:solidFill>
              <a:latin typeface="Arial"/>
            </a:endParaRPr>
          </a:p>
        </p:txBody>
      </p:sp>
      <p:sp>
        <p:nvSpPr>
          <p:cNvPr id="2799" name="Text Box 10"/>
          <p:cNvSpPr/>
          <p:nvPr/>
        </p:nvSpPr>
        <p:spPr>
          <a:xfrm>
            <a:off x="7926480" y="1446120"/>
            <a:ext cx="981360" cy="5763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Selected</a:t>
            </a:r>
            <a:endParaRPr b="0" lang="en-GB" sz="1600" spc="-1" strike="noStrike">
              <a:solidFill>
                <a:srgbClr val="000000"/>
              </a:solidFill>
              <a:latin typeface="Arial"/>
            </a:endParaRPr>
          </a:p>
          <a:p>
            <a:pPr>
              <a:lnSpc>
                <a:spcPct val="100000"/>
              </a:lnSpc>
            </a:pPr>
            <a:r>
              <a:rPr b="0" lang="en-US" sz="1600" spc="-1" strike="noStrike">
                <a:solidFill>
                  <a:srgbClr val="000000"/>
                </a:solidFill>
                <a:latin typeface="Arial"/>
                <a:ea typeface="ＭＳ Ｐゴシック"/>
              </a:rPr>
              <a:t>Features</a:t>
            </a:r>
            <a:endParaRPr b="0" lang="en-GB" sz="1600" spc="-1" strike="noStrike">
              <a:solidFill>
                <a:srgbClr val="000000"/>
              </a:solidFill>
              <a:latin typeface="Arial"/>
            </a:endParaRPr>
          </a:p>
        </p:txBody>
      </p:sp>
      <p:sp>
        <p:nvSpPr>
          <p:cNvPr id="2800" name="Line 11"/>
          <p:cNvSpPr/>
          <p:nvPr/>
        </p:nvSpPr>
        <p:spPr>
          <a:xfrm>
            <a:off x="609480" y="1447560"/>
            <a:ext cx="137160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801" name="Line 12"/>
          <p:cNvSpPr/>
          <p:nvPr/>
        </p:nvSpPr>
        <p:spPr>
          <a:xfrm>
            <a:off x="7848360" y="1371600"/>
            <a:ext cx="99072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802" name="Text Box 13"/>
          <p:cNvSpPr/>
          <p:nvPr/>
        </p:nvSpPr>
        <p:spPr>
          <a:xfrm>
            <a:off x="5639760" y="988920"/>
            <a:ext cx="9262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Clusters</a:t>
            </a:r>
            <a:endParaRPr b="0" lang="en-GB" sz="1600" spc="-1" strike="noStrike">
              <a:solidFill>
                <a:srgbClr val="000000"/>
              </a:solidFill>
              <a:latin typeface="Arial"/>
            </a:endParaRPr>
          </a:p>
        </p:txBody>
      </p:sp>
      <p:sp>
        <p:nvSpPr>
          <p:cNvPr id="2803" name="Line 14"/>
          <p:cNvSpPr/>
          <p:nvPr/>
        </p:nvSpPr>
        <p:spPr>
          <a:xfrm>
            <a:off x="7238880" y="1828800"/>
            <a:ext cx="360" cy="304560"/>
          </a:xfrm>
          <a:prstGeom prst="line">
            <a:avLst/>
          </a:prstGeom>
          <a:ln w="3810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804" name="Line 15"/>
          <p:cNvSpPr/>
          <p:nvPr/>
        </p:nvSpPr>
        <p:spPr>
          <a:xfrm flipH="1">
            <a:off x="2666880" y="2133360"/>
            <a:ext cx="4572000" cy="360"/>
          </a:xfrm>
          <a:prstGeom prst="line">
            <a:avLst/>
          </a:prstGeom>
          <a:ln w="3810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805" name="Line 16"/>
          <p:cNvSpPr/>
          <p:nvPr/>
        </p:nvSpPr>
        <p:spPr>
          <a:xfrm flipV="1">
            <a:off x="2666880" y="1752480"/>
            <a:ext cx="360" cy="380880"/>
          </a:xfrm>
          <a:prstGeom prst="line">
            <a:avLst/>
          </a:prstGeom>
          <a:ln w="38100">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806" name="Line 17"/>
          <p:cNvSpPr/>
          <p:nvPr/>
        </p:nvSpPr>
        <p:spPr>
          <a:xfrm>
            <a:off x="3109680" y="1447560"/>
            <a:ext cx="115740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807" name="Line 18"/>
          <p:cNvSpPr/>
          <p:nvPr/>
        </p:nvSpPr>
        <p:spPr>
          <a:xfrm>
            <a:off x="5638680" y="1447560"/>
            <a:ext cx="91440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Tree>
  </p:cSld>
  <mc:AlternateContent>
    <mc:Choice Requires="p14">
      <p:transition spd="slow" p14:dur="2000"/>
    </mc:Choice>
    <mc:Fallback>
      <p:transition spd="slow"/>
    </mc:Fallback>
  </mc:AlternateContent>
</p:sld>
</file>

<file path=ppt/slides/slide6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08" name="Rectangle 2"/>
          <p:cNvSpPr/>
          <p:nvPr/>
        </p:nvSpPr>
        <p:spPr>
          <a:xfrm>
            <a:off x="1981080" y="1096920"/>
            <a:ext cx="1142640" cy="685440"/>
          </a:xfrm>
          <a:prstGeom prst="rect">
            <a:avLst/>
          </a:prstGeom>
          <a:solidFill>
            <a:srgbClr val="ff9900"/>
          </a:solid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r>
              <a:rPr b="0" lang="en-US" sz="2000" spc="-1" strike="noStrike">
                <a:solidFill>
                  <a:srgbClr val="000000"/>
                </a:solidFill>
                <a:latin typeface="Arial"/>
                <a:ea typeface="ＭＳ Ｐゴシック"/>
              </a:rPr>
              <a:t>Search</a:t>
            </a:r>
            <a:endParaRPr b="0" lang="en-GB" sz="2000" spc="-1" strike="noStrike">
              <a:solidFill>
                <a:srgbClr val="000000"/>
              </a:solidFill>
              <a:latin typeface="Arial"/>
            </a:endParaRPr>
          </a:p>
        </p:txBody>
      </p:sp>
      <p:sp>
        <p:nvSpPr>
          <p:cNvPr id="2809" name="Rectangle 3"/>
          <p:cNvSpPr/>
          <p:nvPr/>
        </p:nvSpPr>
        <p:spPr>
          <a:xfrm>
            <a:off x="6553080" y="914400"/>
            <a:ext cx="1294920" cy="914040"/>
          </a:xfrm>
          <a:prstGeom prst="rect">
            <a:avLst/>
          </a:prstGeom>
          <a:no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endParaRPr b="0" lang="en-US" sz="2000" spc="-1" strike="noStrike">
              <a:solidFill>
                <a:srgbClr val="000000"/>
              </a:solidFill>
              <a:latin typeface="Times New Roman"/>
              <a:ea typeface="ＭＳ Ｐゴシック"/>
            </a:endParaRPr>
          </a:p>
        </p:txBody>
      </p:sp>
      <p:sp>
        <p:nvSpPr>
          <p:cNvPr id="2810" name="Rectangle 4"/>
          <p:cNvSpPr/>
          <p:nvPr/>
        </p:nvSpPr>
        <p:spPr>
          <a:xfrm>
            <a:off x="4267080" y="990720"/>
            <a:ext cx="1371240" cy="837720"/>
          </a:xfrm>
          <a:prstGeom prst="rect">
            <a:avLst/>
          </a:prstGeom>
          <a:no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r>
              <a:rPr b="0" lang="en-US" sz="2000" spc="-1" strike="noStrike">
                <a:solidFill>
                  <a:srgbClr val="000000"/>
                </a:solidFill>
                <a:latin typeface="Arial"/>
                <a:ea typeface="ＭＳ Ｐゴシック"/>
              </a:rPr>
              <a:t>Clustering</a:t>
            </a:r>
            <a:endParaRPr b="0" lang="en-GB" sz="2000" spc="-1" strike="noStrike">
              <a:solidFill>
                <a:srgbClr val="000000"/>
              </a:solidFill>
              <a:latin typeface="Arial"/>
            </a:endParaRPr>
          </a:p>
          <a:p>
            <a:pPr algn="ctr">
              <a:lnSpc>
                <a:spcPct val="100000"/>
              </a:lnSpc>
            </a:pPr>
            <a:r>
              <a:rPr b="0" lang="en-US" sz="2000" spc="-1" strike="noStrike">
                <a:solidFill>
                  <a:srgbClr val="000000"/>
                </a:solidFill>
                <a:latin typeface="Arial"/>
                <a:ea typeface="ＭＳ Ｐゴシック"/>
              </a:rPr>
              <a:t>Algorithm</a:t>
            </a:r>
            <a:endParaRPr b="0" lang="en-GB" sz="2000" spc="-1" strike="noStrike">
              <a:solidFill>
                <a:srgbClr val="000000"/>
              </a:solidFill>
              <a:latin typeface="Arial"/>
            </a:endParaRPr>
          </a:p>
        </p:txBody>
      </p:sp>
      <p:sp>
        <p:nvSpPr>
          <p:cNvPr id="2811" name="Text Box 5"/>
          <p:cNvSpPr/>
          <p:nvPr/>
        </p:nvSpPr>
        <p:spPr>
          <a:xfrm>
            <a:off x="6632280" y="912960"/>
            <a:ext cx="1244880" cy="9126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Feature</a:t>
            </a:r>
            <a:endParaRPr b="0" lang="en-GB" sz="1800" spc="-1" strike="noStrike">
              <a:solidFill>
                <a:srgbClr val="000000"/>
              </a:solidFill>
              <a:latin typeface="Arial"/>
            </a:endParaRPr>
          </a:p>
          <a:p>
            <a:pPr>
              <a:lnSpc>
                <a:spcPct val="100000"/>
              </a:lnSpc>
            </a:pPr>
            <a:r>
              <a:rPr b="0" lang="en-US" sz="1800" spc="-1" strike="noStrike">
                <a:solidFill>
                  <a:srgbClr val="000000"/>
                </a:solidFill>
                <a:latin typeface="Arial"/>
                <a:ea typeface="ＭＳ Ｐゴシック"/>
              </a:rPr>
              <a:t>Evaluation</a:t>
            </a:r>
            <a:endParaRPr b="0" lang="en-GB" sz="1800" spc="-1" strike="noStrike">
              <a:solidFill>
                <a:srgbClr val="000000"/>
              </a:solidFill>
              <a:latin typeface="Arial"/>
            </a:endParaRPr>
          </a:p>
          <a:p>
            <a:pPr>
              <a:lnSpc>
                <a:spcPct val="100000"/>
              </a:lnSpc>
            </a:pPr>
            <a:r>
              <a:rPr b="0" lang="en-US" sz="1800" spc="-1" strike="noStrike">
                <a:solidFill>
                  <a:srgbClr val="000000"/>
                </a:solidFill>
                <a:latin typeface="Arial"/>
                <a:ea typeface="ＭＳ Ｐゴシック"/>
              </a:rPr>
              <a:t>Criterion</a:t>
            </a:r>
            <a:endParaRPr b="0" lang="en-GB" sz="1800" spc="-1" strike="noStrike">
              <a:solidFill>
                <a:srgbClr val="000000"/>
              </a:solidFill>
              <a:latin typeface="Arial"/>
            </a:endParaRPr>
          </a:p>
        </p:txBody>
      </p:sp>
      <p:sp>
        <p:nvSpPr>
          <p:cNvPr id="2812" name="Text Box 6"/>
          <p:cNvSpPr/>
          <p:nvPr/>
        </p:nvSpPr>
        <p:spPr>
          <a:xfrm>
            <a:off x="717480" y="1063800"/>
            <a:ext cx="12646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All Features</a:t>
            </a:r>
            <a:endParaRPr b="0" lang="en-GB" sz="1600" spc="-1" strike="noStrike">
              <a:solidFill>
                <a:srgbClr val="000000"/>
              </a:solidFill>
              <a:latin typeface="Arial"/>
            </a:endParaRPr>
          </a:p>
        </p:txBody>
      </p:sp>
      <p:sp>
        <p:nvSpPr>
          <p:cNvPr id="2813" name="Text Box 7"/>
          <p:cNvSpPr/>
          <p:nvPr/>
        </p:nvSpPr>
        <p:spPr>
          <a:xfrm>
            <a:off x="3202560" y="880920"/>
            <a:ext cx="879120" cy="5763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Feature</a:t>
            </a:r>
            <a:endParaRPr b="0" lang="en-GB" sz="1600" spc="-1" strike="noStrike">
              <a:solidFill>
                <a:srgbClr val="000000"/>
              </a:solidFill>
              <a:latin typeface="Arial"/>
            </a:endParaRPr>
          </a:p>
          <a:p>
            <a:pPr>
              <a:lnSpc>
                <a:spcPct val="100000"/>
              </a:lnSpc>
            </a:pPr>
            <a:r>
              <a:rPr b="0" lang="en-US" sz="1600" spc="-1" strike="noStrike">
                <a:solidFill>
                  <a:srgbClr val="000000"/>
                </a:solidFill>
                <a:latin typeface="Arial"/>
                <a:ea typeface="ＭＳ Ｐゴシック"/>
              </a:rPr>
              <a:t>Subset</a:t>
            </a:r>
            <a:endParaRPr b="0" lang="en-GB" sz="1600" spc="-1" strike="noStrike">
              <a:solidFill>
                <a:srgbClr val="000000"/>
              </a:solidFill>
              <a:latin typeface="Arial"/>
            </a:endParaRPr>
          </a:p>
        </p:txBody>
      </p:sp>
      <p:sp>
        <p:nvSpPr>
          <p:cNvPr id="2814" name="Text Box 8"/>
          <p:cNvSpPr/>
          <p:nvPr/>
        </p:nvSpPr>
        <p:spPr>
          <a:xfrm>
            <a:off x="3896280" y="2131920"/>
            <a:ext cx="150840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Criterion Value</a:t>
            </a:r>
            <a:endParaRPr b="0" lang="en-GB" sz="1600" spc="-1" strike="noStrike">
              <a:solidFill>
                <a:srgbClr val="000000"/>
              </a:solidFill>
              <a:latin typeface="Arial"/>
            </a:endParaRPr>
          </a:p>
        </p:txBody>
      </p:sp>
      <p:sp>
        <p:nvSpPr>
          <p:cNvPr id="2815" name="Text Box 9"/>
          <p:cNvSpPr/>
          <p:nvPr/>
        </p:nvSpPr>
        <p:spPr>
          <a:xfrm>
            <a:off x="7925760" y="912960"/>
            <a:ext cx="9262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Clusters</a:t>
            </a:r>
            <a:endParaRPr b="0" lang="en-GB" sz="1600" spc="-1" strike="noStrike">
              <a:solidFill>
                <a:srgbClr val="000000"/>
              </a:solidFill>
              <a:latin typeface="Arial"/>
            </a:endParaRPr>
          </a:p>
        </p:txBody>
      </p:sp>
      <p:sp>
        <p:nvSpPr>
          <p:cNvPr id="2816" name="Text Box 10"/>
          <p:cNvSpPr/>
          <p:nvPr/>
        </p:nvSpPr>
        <p:spPr>
          <a:xfrm>
            <a:off x="7926480" y="1446120"/>
            <a:ext cx="981360" cy="5763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Selected</a:t>
            </a:r>
            <a:endParaRPr b="0" lang="en-GB" sz="1600" spc="-1" strike="noStrike">
              <a:solidFill>
                <a:srgbClr val="000000"/>
              </a:solidFill>
              <a:latin typeface="Arial"/>
            </a:endParaRPr>
          </a:p>
          <a:p>
            <a:pPr>
              <a:lnSpc>
                <a:spcPct val="100000"/>
              </a:lnSpc>
            </a:pPr>
            <a:r>
              <a:rPr b="0" lang="en-US" sz="1600" spc="-1" strike="noStrike">
                <a:solidFill>
                  <a:srgbClr val="000000"/>
                </a:solidFill>
                <a:latin typeface="Arial"/>
                <a:ea typeface="ＭＳ Ｐゴシック"/>
              </a:rPr>
              <a:t>Features</a:t>
            </a:r>
            <a:endParaRPr b="0" lang="en-GB" sz="1600" spc="-1" strike="noStrike">
              <a:solidFill>
                <a:srgbClr val="000000"/>
              </a:solidFill>
              <a:latin typeface="Arial"/>
            </a:endParaRPr>
          </a:p>
        </p:txBody>
      </p:sp>
      <p:sp>
        <p:nvSpPr>
          <p:cNvPr id="2817" name="Line 11"/>
          <p:cNvSpPr/>
          <p:nvPr/>
        </p:nvSpPr>
        <p:spPr>
          <a:xfrm>
            <a:off x="609480" y="1447560"/>
            <a:ext cx="137160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818" name="Line 12"/>
          <p:cNvSpPr/>
          <p:nvPr/>
        </p:nvSpPr>
        <p:spPr>
          <a:xfrm>
            <a:off x="7848360" y="1371600"/>
            <a:ext cx="99072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819" name="Text Box 13"/>
          <p:cNvSpPr/>
          <p:nvPr/>
        </p:nvSpPr>
        <p:spPr>
          <a:xfrm>
            <a:off x="5639760" y="988920"/>
            <a:ext cx="9262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Clusters</a:t>
            </a:r>
            <a:endParaRPr b="0" lang="en-GB" sz="1600" spc="-1" strike="noStrike">
              <a:solidFill>
                <a:srgbClr val="000000"/>
              </a:solidFill>
              <a:latin typeface="Arial"/>
            </a:endParaRPr>
          </a:p>
        </p:txBody>
      </p:sp>
      <p:sp>
        <p:nvSpPr>
          <p:cNvPr id="2820" name="Line 14"/>
          <p:cNvSpPr/>
          <p:nvPr/>
        </p:nvSpPr>
        <p:spPr>
          <a:xfrm>
            <a:off x="7238880" y="1828800"/>
            <a:ext cx="360" cy="304560"/>
          </a:xfrm>
          <a:prstGeom prst="line">
            <a:avLst/>
          </a:prstGeom>
          <a:ln w="3810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821" name="Line 15"/>
          <p:cNvSpPr/>
          <p:nvPr/>
        </p:nvSpPr>
        <p:spPr>
          <a:xfrm flipH="1">
            <a:off x="2666880" y="2133360"/>
            <a:ext cx="4572000" cy="360"/>
          </a:xfrm>
          <a:prstGeom prst="line">
            <a:avLst/>
          </a:prstGeom>
          <a:ln w="3810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822" name="Line 16"/>
          <p:cNvSpPr/>
          <p:nvPr/>
        </p:nvSpPr>
        <p:spPr>
          <a:xfrm flipV="1">
            <a:off x="2666880" y="1752480"/>
            <a:ext cx="360" cy="380880"/>
          </a:xfrm>
          <a:prstGeom prst="line">
            <a:avLst/>
          </a:prstGeom>
          <a:ln w="38100">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823" name="Line 17"/>
          <p:cNvSpPr/>
          <p:nvPr/>
        </p:nvSpPr>
        <p:spPr>
          <a:xfrm>
            <a:off x="3109680" y="1447560"/>
            <a:ext cx="115740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824" name="Line 18"/>
          <p:cNvSpPr/>
          <p:nvPr/>
        </p:nvSpPr>
        <p:spPr>
          <a:xfrm>
            <a:off x="5638680" y="1447560"/>
            <a:ext cx="91440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Tree>
  </p:cSld>
  <mc:AlternateContent>
    <mc:Choice Requires="p14">
      <p:transition spd="slow" p14:dur="2000"/>
    </mc:Choice>
    <mc:Fallback>
      <p:transition spd="slow"/>
    </mc:Fallback>
  </mc:AlternateContent>
</p:sld>
</file>

<file path=ppt/slides/slide6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25" name="Oval 2"/>
          <p:cNvSpPr/>
          <p:nvPr/>
        </p:nvSpPr>
        <p:spPr>
          <a:xfrm>
            <a:off x="914400" y="5791320"/>
            <a:ext cx="2971440" cy="837720"/>
          </a:xfrm>
          <a:prstGeom prst="ellipse">
            <a:avLst/>
          </a:prstGeom>
          <a:solidFill>
            <a:srgbClr val="ff9900"/>
          </a:solid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826" name="Oval 3"/>
          <p:cNvSpPr/>
          <p:nvPr/>
        </p:nvSpPr>
        <p:spPr>
          <a:xfrm>
            <a:off x="2743200" y="4724280"/>
            <a:ext cx="1676160" cy="837720"/>
          </a:xfrm>
          <a:prstGeom prst="ellipse">
            <a:avLst/>
          </a:prstGeom>
          <a:solidFill>
            <a:srgbClr val="ff9900"/>
          </a:solid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827" name="Oval 4"/>
          <p:cNvSpPr/>
          <p:nvPr/>
        </p:nvSpPr>
        <p:spPr>
          <a:xfrm>
            <a:off x="3657600" y="3733920"/>
            <a:ext cx="761760" cy="761760"/>
          </a:xfrm>
          <a:prstGeom prst="ellipse">
            <a:avLst/>
          </a:prstGeom>
          <a:solidFill>
            <a:srgbClr val="ff9900"/>
          </a:solid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828" name="Rectangle 5"/>
          <p:cNvSpPr/>
          <p:nvPr/>
        </p:nvSpPr>
        <p:spPr>
          <a:xfrm>
            <a:off x="1981080" y="1096920"/>
            <a:ext cx="1142640" cy="685440"/>
          </a:xfrm>
          <a:prstGeom prst="rect">
            <a:avLst/>
          </a:prstGeom>
          <a:solidFill>
            <a:srgbClr val="ff9900"/>
          </a:solid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r>
              <a:rPr b="0" lang="en-US" sz="2000" spc="-1" strike="noStrike">
                <a:solidFill>
                  <a:srgbClr val="000000"/>
                </a:solidFill>
                <a:latin typeface="Arial"/>
                <a:ea typeface="ＭＳ Ｐゴシック"/>
              </a:rPr>
              <a:t>Search</a:t>
            </a:r>
            <a:endParaRPr b="0" lang="en-GB" sz="2000" spc="-1" strike="noStrike">
              <a:solidFill>
                <a:srgbClr val="000000"/>
              </a:solidFill>
              <a:latin typeface="Arial"/>
            </a:endParaRPr>
          </a:p>
        </p:txBody>
      </p:sp>
      <p:sp>
        <p:nvSpPr>
          <p:cNvPr id="2829" name="Rectangle 6"/>
          <p:cNvSpPr/>
          <p:nvPr/>
        </p:nvSpPr>
        <p:spPr>
          <a:xfrm>
            <a:off x="6553080" y="914400"/>
            <a:ext cx="1294920" cy="914040"/>
          </a:xfrm>
          <a:prstGeom prst="rect">
            <a:avLst/>
          </a:prstGeom>
          <a:no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endParaRPr b="0" lang="en-US" sz="2000" spc="-1" strike="noStrike">
              <a:solidFill>
                <a:srgbClr val="000000"/>
              </a:solidFill>
              <a:latin typeface="Times New Roman"/>
              <a:ea typeface="ＭＳ Ｐゴシック"/>
            </a:endParaRPr>
          </a:p>
        </p:txBody>
      </p:sp>
      <p:sp>
        <p:nvSpPr>
          <p:cNvPr id="2830" name="Rectangle 7"/>
          <p:cNvSpPr/>
          <p:nvPr/>
        </p:nvSpPr>
        <p:spPr>
          <a:xfrm>
            <a:off x="4267080" y="990720"/>
            <a:ext cx="1371240" cy="837720"/>
          </a:xfrm>
          <a:prstGeom prst="rect">
            <a:avLst/>
          </a:prstGeom>
          <a:no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r>
              <a:rPr b="0" lang="en-US" sz="2000" spc="-1" strike="noStrike">
                <a:solidFill>
                  <a:srgbClr val="000000"/>
                </a:solidFill>
                <a:latin typeface="Arial"/>
                <a:ea typeface="ＭＳ Ｐゴシック"/>
              </a:rPr>
              <a:t>Clustering</a:t>
            </a:r>
            <a:endParaRPr b="0" lang="en-GB" sz="2000" spc="-1" strike="noStrike">
              <a:solidFill>
                <a:srgbClr val="000000"/>
              </a:solidFill>
              <a:latin typeface="Arial"/>
            </a:endParaRPr>
          </a:p>
          <a:p>
            <a:pPr algn="ctr">
              <a:lnSpc>
                <a:spcPct val="100000"/>
              </a:lnSpc>
            </a:pPr>
            <a:r>
              <a:rPr b="0" lang="en-US" sz="2000" spc="-1" strike="noStrike">
                <a:solidFill>
                  <a:srgbClr val="000000"/>
                </a:solidFill>
                <a:latin typeface="Arial"/>
                <a:ea typeface="ＭＳ Ｐゴシック"/>
              </a:rPr>
              <a:t>Algorithm</a:t>
            </a:r>
            <a:endParaRPr b="0" lang="en-GB" sz="2000" spc="-1" strike="noStrike">
              <a:solidFill>
                <a:srgbClr val="000000"/>
              </a:solidFill>
              <a:latin typeface="Arial"/>
            </a:endParaRPr>
          </a:p>
        </p:txBody>
      </p:sp>
      <p:sp>
        <p:nvSpPr>
          <p:cNvPr id="2831" name="Text Box 8"/>
          <p:cNvSpPr/>
          <p:nvPr/>
        </p:nvSpPr>
        <p:spPr>
          <a:xfrm>
            <a:off x="6632280" y="912960"/>
            <a:ext cx="1244880" cy="9126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Feature</a:t>
            </a:r>
            <a:endParaRPr b="0" lang="en-GB" sz="1800" spc="-1" strike="noStrike">
              <a:solidFill>
                <a:srgbClr val="000000"/>
              </a:solidFill>
              <a:latin typeface="Arial"/>
            </a:endParaRPr>
          </a:p>
          <a:p>
            <a:pPr>
              <a:lnSpc>
                <a:spcPct val="100000"/>
              </a:lnSpc>
            </a:pPr>
            <a:r>
              <a:rPr b="0" lang="en-US" sz="1800" spc="-1" strike="noStrike">
                <a:solidFill>
                  <a:srgbClr val="000000"/>
                </a:solidFill>
                <a:latin typeface="Arial"/>
                <a:ea typeface="ＭＳ Ｐゴシック"/>
              </a:rPr>
              <a:t>Evaluation</a:t>
            </a:r>
            <a:endParaRPr b="0" lang="en-GB" sz="1800" spc="-1" strike="noStrike">
              <a:solidFill>
                <a:srgbClr val="000000"/>
              </a:solidFill>
              <a:latin typeface="Arial"/>
            </a:endParaRPr>
          </a:p>
          <a:p>
            <a:pPr>
              <a:lnSpc>
                <a:spcPct val="100000"/>
              </a:lnSpc>
            </a:pPr>
            <a:r>
              <a:rPr b="0" lang="en-US" sz="1800" spc="-1" strike="noStrike">
                <a:solidFill>
                  <a:srgbClr val="000000"/>
                </a:solidFill>
                <a:latin typeface="Arial"/>
                <a:ea typeface="ＭＳ Ｐゴシック"/>
              </a:rPr>
              <a:t>Criterion</a:t>
            </a:r>
            <a:endParaRPr b="0" lang="en-GB" sz="1800" spc="-1" strike="noStrike">
              <a:solidFill>
                <a:srgbClr val="000000"/>
              </a:solidFill>
              <a:latin typeface="Arial"/>
            </a:endParaRPr>
          </a:p>
        </p:txBody>
      </p:sp>
      <p:sp>
        <p:nvSpPr>
          <p:cNvPr id="2832" name="Text Box 9"/>
          <p:cNvSpPr/>
          <p:nvPr/>
        </p:nvSpPr>
        <p:spPr>
          <a:xfrm>
            <a:off x="717480" y="1063800"/>
            <a:ext cx="12646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All Features</a:t>
            </a:r>
            <a:endParaRPr b="0" lang="en-GB" sz="1600" spc="-1" strike="noStrike">
              <a:solidFill>
                <a:srgbClr val="000000"/>
              </a:solidFill>
              <a:latin typeface="Arial"/>
            </a:endParaRPr>
          </a:p>
        </p:txBody>
      </p:sp>
      <p:sp>
        <p:nvSpPr>
          <p:cNvPr id="2833" name="Text Box 10"/>
          <p:cNvSpPr/>
          <p:nvPr/>
        </p:nvSpPr>
        <p:spPr>
          <a:xfrm>
            <a:off x="3202560" y="880920"/>
            <a:ext cx="879120" cy="5763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Feature</a:t>
            </a:r>
            <a:endParaRPr b="0" lang="en-GB" sz="1600" spc="-1" strike="noStrike">
              <a:solidFill>
                <a:srgbClr val="000000"/>
              </a:solidFill>
              <a:latin typeface="Arial"/>
            </a:endParaRPr>
          </a:p>
          <a:p>
            <a:pPr>
              <a:lnSpc>
                <a:spcPct val="100000"/>
              </a:lnSpc>
            </a:pPr>
            <a:r>
              <a:rPr b="0" lang="en-US" sz="1600" spc="-1" strike="noStrike">
                <a:solidFill>
                  <a:srgbClr val="000000"/>
                </a:solidFill>
                <a:latin typeface="Arial"/>
                <a:ea typeface="ＭＳ Ｐゴシック"/>
              </a:rPr>
              <a:t>Subset</a:t>
            </a:r>
            <a:endParaRPr b="0" lang="en-GB" sz="1600" spc="-1" strike="noStrike">
              <a:solidFill>
                <a:srgbClr val="000000"/>
              </a:solidFill>
              <a:latin typeface="Arial"/>
            </a:endParaRPr>
          </a:p>
        </p:txBody>
      </p:sp>
      <p:sp>
        <p:nvSpPr>
          <p:cNvPr id="2834" name="Text Box 11"/>
          <p:cNvSpPr/>
          <p:nvPr/>
        </p:nvSpPr>
        <p:spPr>
          <a:xfrm>
            <a:off x="3896280" y="2131920"/>
            <a:ext cx="150840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Criterion Value</a:t>
            </a:r>
            <a:endParaRPr b="0" lang="en-GB" sz="1600" spc="-1" strike="noStrike">
              <a:solidFill>
                <a:srgbClr val="000000"/>
              </a:solidFill>
              <a:latin typeface="Arial"/>
            </a:endParaRPr>
          </a:p>
        </p:txBody>
      </p:sp>
      <p:sp>
        <p:nvSpPr>
          <p:cNvPr id="2835" name="Text Box 12"/>
          <p:cNvSpPr/>
          <p:nvPr/>
        </p:nvSpPr>
        <p:spPr>
          <a:xfrm>
            <a:off x="7925760" y="912960"/>
            <a:ext cx="9262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Clusters</a:t>
            </a:r>
            <a:endParaRPr b="0" lang="en-GB" sz="1600" spc="-1" strike="noStrike">
              <a:solidFill>
                <a:srgbClr val="000000"/>
              </a:solidFill>
              <a:latin typeface="Arial"/>
            </a:endParaRPr>
          </a:p>
        </p:txBody>
      </p:sp>
      <p:sp>
        <p:nvSpPr>
          <p:cNvPr id="2836" name="Text Box 13"/>
          <p:cNvSpPr/>
          <p:nvPr/>
        </p:nvSpPr>
        <p:spPr>
          <a:xfrm>
            <a:off x="7926480" y="1446120"/>
            <a:ext cx="981360" cy="5763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Selected</a:t>
            </a:r>
            <a:endParaRPr b="0" lang="en-GB" sz="1600" spc="-1" strike="noStrike">
              <a:solidFill>
                <a:srgbClr val="000000"/>
              </a:solidFill>
              <a:latin typeface="Arial"/>
            </a:endParaRPr>
          </a:p>
          <a:p>
            <a:pPr>
              <a:lnSpc>
                <a:spcPct val="100000"/>
              </a:lnSpc>
            </a:pPr>
            <a:r>
              <a:rPr b="0" lang="en-US" sz="1600" spc="-1" strike="noStrike">
                <a:solidFill>
                  <a:srgbClr val="000000"/>
                </a:solidFill>
                <a:latin typeface="Arial"/>
                <a:ea typeface="ＭＳ Ｐゴシック"/>
              </a:rPr>
              <a:t>Features</a:t>
            </a:r>
            <a:endParaRPr b="0" lang="en-GB" sz="1600" spc="-1" strike="noStrike">
              <a:solidFill>
                <a:srgbClr val="000000"/>
              </a:solidFill>
              <a:latin typeface="Arial"/>
            </a:endParaRPr>
          </a:p>
        </p:txBody>
      </p:sp>
      <p:sp>
        <p:nvSpPr>
          <p:cNvPr id="2837" name="Line 14"/>
          <p:cNvSpPr/>
          <p:nvPr/>
        </p:nvSpPr>
        <p:spPr>
          <a:xfrm>
            <a:off x="609480" y="1447560"/>
            <a:ext cx="137160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838" name="Line 15"/>
          <p:cNvSpPr/>
          <p:nvPr/>
        </p:nvSpPr>
        <p:spPr>
          <a:xfrm>
            <a:off x="7848360" y="1371600"/>
            <a:ext cx="99072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839" name="Text Box 16"/>
          <p:cNvSpPr/>
          <p:nvPr/>
        </p:nvSpPr>
        <p:spPr>
          <a:xfrm>
            <a:off x="5639760" y="988920"/>
            <a:ext cx="9262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Clusters</a:t>
            </a:r>
            <a:endParaRPr b="0" lang="en-GB" sz="1600" spc="-1" strike="noStrike">
              <a:solidFill>
                <a:srgbClr val="000000"/>
              </a:solidFill>
              <a:latin typeface="Arial"/>
            </a:endParaRPr>
          </a:p>
        </p:txBody>
      </p:sp>
      <p:sp>
        <p:nvSpPr>
          <p:cNvPr id="2840" name="Line 17"/>
          <p:cNvSpPr/>
          <p:nvPr/>
        </p:nvSpPr>
        <p:spPr>
          <a:xfrm>
            <a:off x="7238880" y="1828800"/>
            <a:ext cx="360" cy="304560"/>
          </a:xfrm>
          <a:prstGeom prst="line">
            <a:avLst/>
          </a:prstGeom>
          <a:ln w="3810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841" name="Line 18"/>
          <p:cNvSpPr/>
          <p:nvPr/>
        </p:nvSpPr>
        <p:spPr>
          <a:xfrm flipH="1">
            <a:off x="2666880" y="2133360"/>
            <a:ext cx="4572000" cy="360"/>
          </a:xfrm>
          <a:prstGeom prst="line">
            <a:avLst/>
          </a:prstGeom>
          <a:ln w="3810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842" name="Line 19"/>
          <p:cNvSpPr/>
          <p:nvPr/>
        </p:nvSpPr>
        <p:spPr>
          <a:xfrm flipV="1">
            <a:off x="2666880" y="1752480"/>
            <a:ext cx="360" cy="380880"/>
          </a:xfrm>
          <a:prstGeom prst="line">
            <a:avLst/>
          </a:prstGeom>
          <a:ln w="38100">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843" name="Line 20"/>
          <p:cNvSpPr/>
          <p:nvPr/>
        </p:nvSpPr>
        <p:spPr>
          <a:xfrm>
            <a:off x="3109680" y="1447560"/>
            <a:ext cx="115740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844" name="Line 21"/>
          <p:cNvSpPr/>
          <p:nvPr/>
        </p:nvSpPr>
        <p:spPr>
          <a:xfrm>
            <a:off x="5638680" y="1447560"/>
            <a:ext cx="91440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845" name="Text Box 22"/>
          <p:cNvSpPr/>
          <p:nvPr/>
        </p:nvSpPr>
        <p:spPr>
          <a:xfrm>
            <a:off x="612000" y="2819520"/>
            <a:ext cx="71748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1" lang="en-US" sz="2400" spc="-1" strike="noStrike">
                <a:solidFill>
                  <a:srgbClr val="000000"/>
                </a:solidFill>
                <a:latin typeface="Arial"/>
                <a:ea typeface="ＭＳ Ｐゴシック"/>
              </a:rPr>
              <a:t>FSSEM Search Method:</a:t>
            </a:r>
            <a:r>
              <a:rPr b="0" lang="en-US" sz="2400" spc="-1" strike="noStrike">
                <a:solidFill>
                  <a:srgbClr val="000000"/>
                </a:solidFill>
                <a:latin typeface="Arial"/>
                <a:ea typeface="ＭＳ Ｐゴシック"/>
              </a:rPr>
              <a:t> sequential forward search</a:t>
            </a:r>
            <a:endParaRPr b="0" lang="en-GB" sz="2400" spc="-1" strike="noStrike">
              <a:solidFill>
                <a:srgbClr val="000000"/>
              </a:solidFill>
              <a:latin typeface="Arial"/>
            </a:endParaRPr>
          </a:p>
        </p:txBody>
      </p:sp>
      <p:sp>
        <p:nvSpPr>
          <p:cNvPr id="2846" name="Text Box 23"/>
          <p:cNvSpPr/>
          <p:nvPr/>
        </p:nvSpPr>
        <p:spPr>
          <a:xfrm>
            <a:off x="2744640" y="3886200"/>
            <a:ext cx="3837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A</a:t>
            </a:r>
            <a:endParaRPr b="0" lang="en-GB" sz="2400" spc="-1" strike="noStrike">
              <a:solidFill>
                <a:srgbClr val="000000"/>
              </a:solidFill>
              <a:latin typeface="Arial"/>
            </a:endParaRPr>
          </a:p>
        </p:txBody>
      </p:sp>
      <p:sp>
        <p:nvSpPr>
          <p:cNvPr id="2847" name="Text Box 24"/>
          <p:cNvSpPr/>
          <p:nvPr/>
        </p:nvSpPr>
        <p:spPr>
          <a:xfrm>
            <a:off x="3887640" y="3886200"/>
            <a:ext cx="3837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B</a:t>
            </a:r>
            <a:endParaRPr b="0" lang="en-GB" sz="2400" spc="-1" strike="noStrike">
              <a:solidFill>
                <a:srgbClr val="000000"/>
              </a:solidFill>
              <a:latin typeface="Arial"/>
            </a:endParaRPr>
          </a:p>
        </p:txBody>
      </p:sp>
      <p:sp>
        <p:nvSpPr>
          <p:cNvPr id="2848" name="Text Box 25"/>
          <p:cNvSpPr/>
          <p:nvPr/>
        </p:nvSpPr>
        <p:spPr>
          <a:xfrm>
            <a:off x="4878720" y="3886200"/>
            <a:ext cx="40068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C</a:t>
            </a:r>
            <a:endParaRPr b="0" lang="en-GB" sz="2400" spc="-1" strike="noStrike">
              <a:solidFill>
                <a:srgbClr val="000000"/>
              </a:solidFill>
              <a:latin typeface="Arial"/>
            </a:endParaRPr>
          </a:p>
        </p:txBody>
      </p:sp>
      <p:sp>
        <p:nvSpPr>
          <p:cNvPr id="2849" name="Text Box 26"/>
          <p:cNvSpPr/>
          <p:nvPr/>
        </p:nvSpPr>
        <p:spPr>
          <a:xfrm>
            <a:off x="5869080" y="3886200"/>
            <a:ext cx="40068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D</a:t>
            </a:r>
            <a:endParaRPr b="0" lang="en-GB" sz="2400" spc="-1" strike="noStrike">
              <a:solidFill>
                <a:srgbClr val="000000"/>
              </a:solidFill>
              <a:latin typeface="Arial"/>
            </a:endParaRPr>
          </a:p>
        </p:txBody>
      </p:sp>
      <p:sp>
        <p:nvSpPr>
          <p:cNvPr id="2850" name="Oval 27"/>
          <p:cNvSpPr/>
          <p:nvPr/>
        </p:nvSpPr>
        <p:spPr>
          <a:xfrm>
            <a:off x="2590920" y="3733920"/>
            <a:ext cx="761760" cy="761760"/>
          </a:xfrm>
          <a:prstGeom prst="ellipse">
            <a:avLst/>
          </a:prstGeom>
          <a:no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851" name="Oval 28"/>
          <p:cNvSpPr/>
          <p:nvPr/>
        </p:nvSpPr>
        <p:spPr>
          <a:xfrm>
            <a:off x="5715000" y="3733920"/>
            <a:ext cx="761760" cy="761760"/>
          </a:xfrm>
          <a:prstGeom prst="ellipse">
            <a:avLst/>
          </a:prstGeom>
          <a:no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852" name="Oval 29"/>
          <p:cNvSpPr/>
          <p:nvPr/>
        </p:nvSpPr>
        <p:spPr>
          <a:xfrm>
            <a:off x="4724280" y="3733920"/>
            <a:ext cx="761760" cy="761760"/>
          </a:xfrm>
          <a:prstGeom prst="ellipse">
            <a:avLst/>
          </a:prstGeom>
          <a:no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853" name="Oval 30"/>
          <p:cNvSpPr/>
          <p:nvPr/>
        </p:nvSpPr>
        <p:spPr>
          <a:xfrm>
            <a:off x="609480" y="4724280"/>
            <a:ext cx="1676160" cy="837720"/>
          </a:xfrm>
          <a:prstGeom prst="ellipse">
            <a:avLst/>
          </a:prstGeom>
          <a:no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854" name="Oval 31"/>
          <p:cNvSpPr/>
          <p:nvPr/>
        </p:nvSpPr>
        <p:spPr>
          <a:xfrm>
            <a:off x="4876920" y="4724280"/>
            <a:ext cx="1676160" cy="837720"/>
          </a:xfrm>
          <a:prstGeom prst="ellipse">
            <a:avLst/>
          </a:prstGeom>
          <a:no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855" name="Oval 32"/>
          <p:cNvSpPr/>
          <p:nvPr/>
        </p:nvSpPr>
        <p:spPr>
          <a:xfrm>
            <a:off x="4267080" y="5791320"/>
            <a:ext cx="2971440" cy="837720"/>
          </a:xfrm>
          <a:prstGeom prst="ellipse">
            <a:avLst/>
          </a:prstGeom>
          <a:noFill/>
          <a:ln w="9525">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856" name="Text Box 33"/>
          <p:cNvSpPr/>
          <p:nvPr/>
        </p:nvSpPr>
        <p:spPr>
          <a:xfrm>
            <a:off x="976320" y="4916520"/>
            <a:ext cx="75708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A, B</a:t>
            </a:r>
            <a:endParaRPr b="0" lang="en-GB" sz="2400" spc="-1" strike="noStrike">
              <a:solidFill>
                <a:srgbClr val="000000"/>
              </a:solidFill>
              <a:latin typeface="Arial"/>
            </a:endParaRPr>
          </a:p>
        </p:txBody>
      </p:sp>
      <p:sp>
        <p:nvSpPr>
          <p:cNvPr id="2857" name="Text Box 34"/>
          <p:cNvSpPr/>
          <p:nvPr/>
        </p:nvSpPr>
        <p:spPr>
          <a:xfrm>
            <a:off x="3201120" y="4952880"/>
            <a:ext cx="7740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B, C</a:t>
            </a:r>
            <a:endParaRPr b="0" lang="en-GB" sz="2400" spc="-1" strike="noStrike">
              <a:solidFill>
                <a:srgbClr val="000000"/>
              </a:solidFill>
              <a:latin typeface="Arial"/>
            </a:endParaRPr>
          </a:p>
        </p:txBody>
      </p:sp>
      <p:sp>
        <p:nvSpPr>
          <p:cNvPr id="2858" name="Text Box 35"/>
          <p:cNvSpPr/>
          <p:nvPr/>
        </p:nvSpPr>
        <p:spPr>
          <a:xfrm>
            <a:off x="5394960" y="4916520"/>
            <a:ext cx="77400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B, D</a:t>
            </a:r>
            <a:endParaRPr b="0" lang="en-GB" sz="2400" spc="-1" strike="noStrike">
              <a:solidFill>
                <a:srgbClr val="000000"/>
              </a:solidFill>
              <a:latin typeface="Arial"/>
            </a:endParaRPr>
          </a:p>
        </p:txBody>
      </p:sp>
      <p:sp>
        <p:nvSpPr>
          <p:cNvPr id="2859" name="Text Box 36"/>
          <p:cNvSpPr/>
          <p:nvPr/>
        </p:nvSpPr>
        <p:spPr>
          <a:xfrm>
            <a:off x="1905840" y="5943600"/>
            <a:ext cx="114732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A, B, C</a:t>
            </a:r>
            <a:endParaRPr b="0" lang="en-GB" sz="2400" spc="-1" strike="noStrike">
              <a:solidFill>
                <a:srgbClr val="000000"/>
              </a:solidFill>
              <a:latin typeface="Arial"/>
            </a:endParaRPr>
          </a:p>
        </p:txBody>
      </p:sp>
      <p:sp>
        <p:nvSpPr>
          <p:cNvPr id="2860" name="Text Box 37"/>
          <p:cNvSpPr/>
          <p:nvPr/>
        </p:nvSpPr>
        <p:spPr>
          <a:xfrm>
            <a:off x="5243040" y="5983200"/>
            <a:ext cx="116424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2400" spc="-1" strike="noStrike">
                <a:solidFill>
                  <a:srgbClr val="000000"/>
                </a:solidFill>
                <a:latin typeface="Arial"/>
                <a:ea typeface="ＭＳ Ｐゴシック"/>
              </a:rPr>
              <a:t>B, C, D</a:t>
            </a:r>
            <a:endParaRPr b="0" lang="en-GB" sz="2400" spc="-1" strike="noStrike">
              <a:solidFill>
                <a:srgbClr val="000000"/>
              </a:solidFill>
              <a:latin typeface="Arial"/>
            </a:endParaRPr>
          </a:p>
        </p:txBody>
      </p:sp>
      <p:sp>
        <p:nvSpPr>
          <p:cNvPr id="2861" name="Line 38"/>
          <p:cNvSpPr/>
          <p:nvPr/>
        </p:nvSpPr>
        <p:spPr>
          <a:xfrm flipH="1">
            <a:off x="3657600" y="4495680"/>
            <a:ext cx="380880" cy="228600"/>
          </a:xfrm>
          <a:prstGeom prst="line">
            <a:avLst/>
          </a:prstGeom>
          <a:ln w="9525">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862" name="Line 39"/>
          <p:cNvSpPr/>
          <p:nvPr/>
        </p:nvSpPr>
        <p:spPr>
          <a:xfrm flipH="1">
            <a:off x="1295280" y="4495680"/>
            <a:ext cx="2743200" cy="228600"/>
          </a:xfrm>
          <a:prstGeom prst="line">
            <a:avLst/>
          </a:prstGeom>
          <a:ln w="9525">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863" name="Line 40"/>
          <p:cNvSpPr/>
          <p:nvPr/>
        </p:nvSpPr>
        <p:spPr>
          <a:xfrm>
            <a:off x="4038480" y="4495680"/>
            <a:ext cx="1600200" cy="228600"/>
          </a:xfrm>
          <a:prstGeom prst="line">
            <a:avLst/>
          </a:prstGeom>
          <a:ln w="9525">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864" name="Line 41"/>
          <p:cNvSpPr/>
          <p:nvPr/>
        </p:nvSpPr>
        <p:spPr>
          <a:xfrm flipH="1">
            <a:off x="2361960" y="5562360"/>
            <a:ext cx="1143000" cy="228600"/>
          </a:xfrm>
          <a:prstGeom prst="line">
            <a:avLst/>
          </a:prstGeom>
          <a:ln w="9525">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865" name="Line 42"/>
          <p:cNvSpPr/>
          <p:nvPr/>
        </p:nvSpPr>
        <p:spPr>
          <a:xfrm>
            <a:off x="3504960" y="5562360"/>
            <a:ext cx="2362320" cy="228600"/>
          </a:xfrm>
          <a:prstGeom prst="line">
            <a:avLst/>
          </a:prstGeom>
          <a:ln w="9525">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Tree>
  </p:cSld>
  <mc:AlternateContent>
    <mc:Choice Requires="p14">
      <p:transition spd="slow" p14:dur="2000"/>
    </mc:Choice>
    <mc:Fallback>
      <p:transition spd="slow"/>
    </mc:Fallback>
  </mc:AlternateContent>
</p:sld>
</file>

<file path=ppt/slides/slide6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66" name="Rectangle 2"/>
          <p:cNvSpPr/>
          <p:nvPr/>
        </p:nvSpPr>
        <p:spPr>
          <a:xfrm>
            <a:off x="1981080" y="1096920"/>
            <a:ext cx="1142640" cy="685440"/>
          </a:xfrm>
          <a:prstGeom prst="rect">
            <a:avLst/>
          </a:prstGeom>
          <a:no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r>
              <a:rPr b="0" lang="en-US" sz="2000" spc="-1" strike="noStrike">
                <a:solidFill>
                  <a:srgbClr val="000000"/>
                </a:solidFill>
                <a:latin typeface="Arial"/>
                <a:ea typeface="ＭＳ Ｐゴシック"/>
              </a:rPr>
              <a:t>Search</a:t>
            </a:r>
            <a:endParaRPr b="0" lang="en-GB" sz="2000" spc="-1" strike="noStrike">
              <a:solidFill>
                <a:srgbClr val="000000"/>
              </a:solidFill>
              <a:latin typeface="Arial"/>
            </a:endParaRPr>
          </a:p>
        </p:txBody>
      </p:sp>
      <p:sp>
        <p:nvSpPr>
          <p:cNvPr id="2867" name="Rectangle 3"/>
          <p:cNvSpPr/>
          <p:nvPr/>
        </p:nvSpPr>
        <p:spPr>
          <a:xfrm>
            <a:off x="6553080" y="914400"/>
            <a:ext cx="1294920" cy="914040"/>
          </a:xfrm>
          <a:prstGeom prst="rect">
            <a:avLst/>
          </a:prstGeom>
          <a:no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endParaRPr b="0" lang="en-US" sz="2000" spc="-1" strike="noStrike">
              <a:solidFill>
                <a:srgbClr val="000000"/>
              </a:solidFill>
              <a:latin typeface="Times New Roman"/>
              <a:ea typeface="ＭＳ Ｐゴシック"/>
            </a:endParaRPr>
          </a:p>
        </p:txBody>
      </p:sp>
      <p:sp>
        <p:nvSpPr>
          <p:cNvPr id="2868" name="Rectangle 4"/>
          <p:cNvSpPr/>
          <p:nvPr/>
        </p:nvSpPr>
        <p:spPr>
          <a:xfrm>
            <a:off x="4267080" y="990720"/>
            <a:ext cx="1371240" cy="837720"/>
          </a:xfrm>
          <a:prstGeom prst="rect">
            <a:avLst/>
          </a:prstGeom>
          <a:solidFill>
            <a:srgbClr val="ff9900"/>
          </a:solid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r>
              <a:rPr b="0" lang="en-US" sz="2000" spc="-1" strike="noStrike">
                <a:solidFill>
                  <a:srgbClr val="000000"/>
                </a:solidFill>
                <a:latin typeface="Arial"/>
                <a:ea typeface="ＭＳ Ｐゴシック"/>
              </a:rPr>
              <a:t>Clustering</a:t>
            </a:r>
            <a:endParaRPr b="0" lang="en-GB" sz="2000" spc="-1" strike="noStrike">
              <a:solidFill>
                <a:srgbClr val="000000"/>
              </a:solidFill>
              <a:latin typeface="Arial"/>
            </a:endParaRPr>
          </a:p>
          <a:p>
            <a:pPr algn="ctr">
              <a:lnSpc>
                <a:spcPct val="100000"/>
              </a:lnSpc>
            </a:pPr>
            <a:r>
              <a:rPr b="0" lang="en-US" sz="2000" spc="-1" strike="noStrike">
                <a:solidFill>
                  <a:srgbClr val="000000"/>
                </a:solidFill>
                <a:latin typeface="Arial"/>
                <a:ea typeface="ＭＳ Ｐゴシック"/>
              </a:rPr>
              <a:t>Algorithm</a:t>
            </a:r>
            <a:endParaRPr b="0" lang="en-GB" sz="2000" spc="-1" strike="noStrike">
              <a:solidFill>
                <a:srgbClr val="000000"/>
              </a:solidFill>
              <a:latin typeface="Arial"/>
            </a:endParaRPr>
          </a:p>
        </p:txBody>
      </p:sp>
      <p:sp>
        <p:nvSpPr>
          <p:cNvPr id="2869" name="Text Box 5"/>
          <p:cNvSpPr/>
          <p:nvPr/>
        </p:nvSpPr>
        <p:spPr>
          <a:xfrm>
            <a:off x="6632280" y="912960"/>
            <a:ext cx="1244880" cy="9126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Feature</a:t>
            </a:r>
            <a:endParaRPr b="0" lang="en-GB" sz="1800" spc="-1" strike="noStrike">
              <a:solidFill>
                <a:srgbClr val="000000"/>
              </a:solidFill>
              <a:latin typeface="Arial"/>
            </a:endParaRPr>
          </a:p>
          <a:p>
            <a:pPr>
              <a:lnSpc>
                <a:spcPct val="100000"/>
              </a:lnSpc>
            </a:pPr>
            <a:r>
              <a:rPr b="0" lang="en-US" sz="1800" spc="-1" strike="noStrike">
                <a:solidFill>
                  <a:srgbClr val="000000"/>
                </a:solidFill>
                <a:latin typeface="Arial"/>
                <a:ea typeface="ＭＳ Ｐゴシック"/>
              </a:rPr>
              <a:t>Evaluation</a:t>
            </a:r>
            <a:endParaRPr b="0" lang="en-GB" sz="1800" spc="-1" strike="noStrike">
              <a:solidFill>
                <a:srgbClr val="000000"/>
              </a:solidFill>
              <a:latin typeface="Arial"/>
            </a:endParaRPr>
          </a:p>
          <a:p>
            <a:pPr>
              <a:lnSpc>
                <a:spcPct val="100000"/>
              </a:lnSpc>
            </a:pPr>
            <a:r>
              <a:rPr b="0" lang="en-US" sz="1800" spc="-1" strike="noStrike">
                <a:solidFill>
                  <a:srgbClr val="000000"/>
                </a:solidFill>
                <a:latin typeface="Arial"/>
                <a:ea typeface="ＭＳ Ｐゴシック"/>
              </a:rPr>
              <a:t>Criterion</a:t>
            </a:r>
            <a:endParaRPr b="0" lang="en-GB" sz="1800" spc="-1" strike="noStrike">
              <a:solidFill>
                <a:srgbClr val="000000"/>
              </a:solidFill>
              <a:latin typeface="Arial"/>
            </a:endParaRPr>
          </a:p>
        </p:txBody>
      </p:sp>
      <p:sp>
        <p:nvSpPr>
          <p:cNvPr id="2870" name="Text Box 6"/>
          <p:cNvSpPr/>
          <p:nvPr/>
        </p:nvSpPr>
        <p:spPr>
          <a:xfrm>
            <a:off x="717480" y="1063800"/>
            <a:ext cx="12646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All Features</a:t>
            </a:r>
            <a:endParaRPr b="0" lang="en-GB" sz="1600" spc="-1" strike="noStrike">
              <a:solidFill>
                <a:srgbClr val="000000"/>
              </a:solidFill>
              <a:latin typeface="Arial"/>
            </a:endParaRPr>
          </a:p>
        </p:txBody>
      </p:sp>
      <p:sp>
        <p:nvSpPr>
          <p:cNvPr id="2871" name="Text Box 7"/>
          <p:cNvSpPr/>
          <p:nvPr/>
        </p:nvSpPr>
        <p:spPr>
          <a:xfrm>
            <a:off x="3202560" y="880920"/>
            <a:ext cx="879120" cy="5763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Feature</a:t>
            </a:r>
            <a:endParaRPr b="0" lang="en-GB" sz="1600" spc="-1" strike="noStrike">
              <a:solidFill>
                <a:srgbClr val="000000"/>
              </a:solidFill>
              <a:latin typeface="Arial"/>
            </a:endParaRPr>
          </a:p>
          <a:p>
            <a:pPr>
              <a:lnSpc>
                <a:spcPct val="100000"/>
              </a:lnSpc>
            </a:pPr>
            <a:r>
              <a:rPr b="0" lang="en-US" sz="1600" spc="-1" strike="noStrike">
                <a:solidFill>
                  <a:srgbClr val="000000"/>
                </a:solidFill>
                <a:latin typeface="Arial"/>
                <a:ea typeface="ＭＳ Ｐゴシック"/>
              </a:rPr>
              <a:t>Subset</a:t>
            </a:r>
            <a:endParaRPr b="0" lang="en-GB" sz="1600" spc="-1" strike="noStrike">
              <a:solidFill>
                <a:srgbClr val="000000"/>
              </a:solidFill>
              <a:latin typeface="Arial"/>
            </a:endParaRPr>
          </a:p>
        </p:txBody>
      </p:sp>
      <p:sp>
        <p:nvSpPr>
          <p:cNvPr id="2872" name="Text Box 8"/>
          <p:cNvSpPr/>
          <p:nvPr/>
        </p:nvSpPr>
        <p:spPr>
          <a:xfrm>
            <a:off x="3896280" y="2131920"/>
            <a:ext cx="150840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Criterion Value</a:t>
            </a:r>
            <a:endParaRPr b="0" lang="en-GB" sz="1600" spc="-1" strike="noStrike">
              <a:solidFill>
                <a:srgbClr val="000000"/>
              </a:solidFill>
              <a:latin typeface="Arial"/>
            </a:endParaRPr>
          </a:p>
        </p:txBody>
      </p:sp>
      <p:sp>
        <p:nvSpPr>
          <p:cNvPr id="2873" name="Text Box 9"/>
          <p:cNvSpPr/>
          <p:nvPr/>
        </p:nvSpPr>
        <p:spPr>
          <a:xfrm>
            <a:off x="7925760" y="912960"/>
            <a:ext cx="9262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Clusters</a:t>
            </a:r>
            <a:endParaRPr b="0" lang="en-GB" sz="1600" spc="-1" strike="noStrike">
              <a:solidFill>
                <a:srgbClr val="000000"/>
              </a:solidFill>
              <a:latin typeface="Arial"/>
            </a:endParaRPr>
          </a:p>
        </p:txBody>
      </p:sp>
      <p:sp>
        <p:nvSpPr>
          <p:cNvPr id="2874" name="Text Box 10"/>
          <p:cNvSpPr/>
          <p:nvPr/>
        </p:nvSpPr>
        <p:spPr>
          <a:xfrm>
            <a:off x="7926480" y="1446120"/>
            <a:ext cx="981360" cy="5763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Selected</a:t>
            </a:r>
            <a:endParaRPr b="0" lang="en-GB" sz="1600" spc="-1" strike="noStrike">
              <a:solidFill>
                <a:srgbClr val="000000"/>
              </a:solidFill>
              <a:latin typeface="Arial"/>
            </a:endParaRPr>
          </a:p>
          <a:p>
            <a:pPr>
              <a:lnSpc>
                <a:spcPct val="100000"/>
              </a:lnSpc>
            </a:pPr>
            <a:r>
              <a:rPr b="0" lang="en-US" sz="1600" spc="-1" strike="noStrike">
                <a:solidFill>
                  <a:srgbClr val="000000"/>
                </a:solidFill>
                <a:latin typeface="Arial"/>
                <a:ea typeface="ＭＳ Ｐゴシック"/>
              </a:rPr>
              <a:t>Features</a:t>
            </a:r>
            <a:endParaRPr b="0" lang="en-GB" sz="1600" spc="-1" strike="noStrike">
              <a:solidFill>
                <a:srgbClr val="000000"/>
              </a:solidFill>
              <a:latin typeface="Arial"/>
            </a:endParaRPr>
          </a:p>
        </p:txBody>
      </p:sp>
      <p:sp>
        <p:nvSpPr>
          <p:cNvPr id="2875" name="Line 11"/>
          <p:cNvSpPr/>
          <p:nvPr/>
        </p:nvSpPr>
        <p:spPr>
          <a:xfrm>
            <a:off x="609480" y="1447560"/>
            <a:ext cx="137160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876" name="Line 12"/>
          <p:cNvSpPr/>
          <p:nvPr/>
        </p:nvSpPr>
        <p:spPr>
          <a:xfrm>
            <a:off x="7848360" y="1371600"/>
            <a:ext cx="99072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877" name="Text Box 13"/>
          <p:cNvSpPr/>
          <p:nvPr/>
        </p:nvSpPr>
        <p:spPr>
          <a:xfrm>
            <a:off x="5639760" y="988920"/>
            <a:ext cx="9262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Clusters</a:t>
            </a:r>
            <a:endParaRPr b="0" lang="en-GB" sz="1600" spc="-1" strike="noStrike">
              <a:solidFill>
                <a:srgbClr val="000000"/>
              </a:solidFill>
              <a:latin typeface="Arial"/>
            </a:endParaRPr>
          </a:p>
        </p:txBody>
      </p:sp>
      <p:sp>
        <p:nvSpPr>
          <p:cNvPr id="2878" name="Line 14"/>
          <p:cNvSpPr/>
          <p:nvPr/>
        </p:nvSpPr>
        <p:spPr>
          <a:xfrm>
            <a:off x="7238880" y="1828800"/>
            <a:ext cx="360" cy="304560"/>
          </a:xfrm>
          <a:prstGeom prst="line">
            <a:avLst/>
          </a:prstGeom>
          <a:ln w="3810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879" name="Line 15"/>
          <p:cNvSpPr/>
          <p:nvPr/>
        </p:nvSpPr>
        <p:spPr>
          <a:xfrm flipH="1">
            <a:off x="2666880" y="2133360"/>
            <a:ext cx="4572000" cy="360"/>
          </a:xfrm>
          <a:prstGeom prst="line">
            <a:avLst/>
          </a:prstGeom>
          <a:ln w="3810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880" name="Line 16"/>
          <p:cNvSpPr/>
          <p:nvPr/>
        </p:nvSpPr>
        <p:spPr>
          <a:xfrm flipV="1">
            <a:off x="2666880" y="1752480"/>
            <a:ext cx="360" cy="380880"/>
          </a:xfrm>
          <a:prstGeom prst="line">
            <a:avLst/>
          </a:prstGeom>
          <a:ln w="38100">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881" name="Line 17"/>
          <p:cNvSpPr/>
          <p:nvPr/>
        </p:nvSpPr>
        <p:spPr>
          <a:xfrm>
            <a:off x="3109680" y="1447560"/>
            <a:ext cx="115740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882" name="Line 18"/>
          <p:cNvSpPr/>
          <p:nvPr/>
        </p:nvSpPr>
        <p:spPr>
          <a:xfrm>
            <a:off x="5638680" y="1447560"/>
            <a:ext cx="91440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Tree>
  </p:cSld>
  <mc:AlternateContent>
    <mc:Choice Requires="p14">
      <p:transition spd="slow" p14:dur="2000"/>
    </mc:Choice>
    <mc:Fallback>
      <p:transition spd="slow"/>
    </mc:Fallback>
  </mc:AlternateContent>
</p:sld>
</file>

<file path=ppt/slides/slide6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83" name="Rectangle 2"/>
          <p:cNvSpPr/>
          <p:nvPr/>
        </p:nvSpPr>
        <p:spPr>
          <a:xfrm>
            <a:off x="1981080" y="1096920"/>
            <a:ext cx="1142640" cy="685440"/>
          </a:xfrm>
          <a:prstGeom prst="rect">
            <a:avLst/>
          </a:prstGeom>
          <a:no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r>
              <a:rPr b="0" lang="en-US" sz="2000" spc="-1" strike="noStrike">
                <a:solidFill>
                  <a:srgbClr val="000000"/>
                </a:solidFill>
                <a:latin typeface="Arial"/>
                <a:ea typeface="ＭＳ Ｐゴシック"/>
              </a:rPr>
              <a:t>Search</a:t>
            </a:r>
            <a:endParaRPr b="0" lang="en-GB" sz="2000" spc="-1" strike="noStrike">
              <a:solidFill>
                <a:srgbClr val="000000"/>
              </a:solidFill>
              <a:latin typeface="Arial"/>
            </a:endParaRPr>
          </a:p>
        </p:txBody>
      </p:sp>
      <p:sp>
        <p:nvSpPr>
          <p:cNvPr id="2884" name="Rectangle 3"/>
          <p:cNvSpPr/>
          <p:nvPr/>
        </p:nvSpPr>
        <p:spPr>
          <a:xfrm>
            <a:off x="6553080" y="914400"/>
            <a:ext cx="1294920" cy="914040"/>
          </a:xfrm>
          <a:prstGeom prst="rect">
            <a:avLst/>
          </a:prstGeom>
          <a:no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endParaRPr b="0" lang="en-US" sz="2000" spc="-1" strike="noStrike">
              <a:solidFill>
                <a:srgbClr val="000000"/>
              </a:solidFill>
              <a:latin typeface="Times New Roman"/>
              <a:ea typeface="ＭＳ Ｐゴシック"/>
            </a:endParaRPr>
          </a:p>
        </p:txBody>
      </p:sp>
      <p:sp>
        <p:nvSpPr>
          <p:cNvPr id="2885" name="Rectangle 4"/>
          <p:cNvSpPr/>
          <p:nvPr/>
        </p:nvSpPr>
        <p:spPr>
          <a:xfrm>
            <a:off x="4267080" y="990720"/>
            <a:ext cx="1371240" cy="837720"/>
          </a:xfrm>
          <a:prstGeom prst="rect">
            <a:avLst/>
          </a:prstGeom>
          <a:solidFill>
            <a:srgbClr val="ff9900"/>
          </a:solid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r>
              <a:rPr b="0" lang="en-US" sz="2000" spc="-1" strike="noStrike">
                <a:solidFill>
                  <a:srgbClr val="000000"/>
                </a:solidFill>
                <a:latin typeface="Arial"/>
                <a:ea typeface="ＭＳ Ｐゴシック"/>
              </a:rPr>
              <a:t>Clustering</a:t>
            </a:r>
            <a:endParaRPr b="0" lang="en-GB" sz="2000" spc="-1" strike="noStrike">
              <a:solidFill>
                <a:srgbClr val="000000"/>
              </a:solidFill>
              <a:latin typeface="Arial"/>
            </a:endParaRPr>
          </a:p>
          <a:p>
            <a:pPr algn="ctr">
              <a:lnSpc>
                <a:spcPct val="100000"/>
              </a:lnSpc>
            </a:pPr>
            <a:r>
              <a:rPr b="0" lang="en-US" sz="2000" spc="-1" strike="noStrike">
                <a:solidFill>
                  <a:srgbClr val="000000"/>
                </a:solidFill>
                <a:latin typeface="Arial"/>
                <a:ea typeface="ＭＳ Ｐゴシック"/>
              </a:rPr>
              <a:t>Algorithm</a:t>
            </a:r>
            <a:endParaRPr b="0" lang="en-GB" sz="2000" spc="-1" strike="noStrike">
              <a:solidFill>
                <a:srgbClr val="000000"/>
              </a:solidFill>
              <a:latin typeface="Arial"/>
            </a:endParaRPr>
          </a:p>
        </p:txBody>
      </p:sp>
      <p:sp>
        <p:nvSpPr>
          <p:cNvPr id="2886" name="Text Box 5"/>
          <p:cNvSpPr/>
          <p:nvPr/>
        </p:nvSpPr>
        <p:spPr>
          <a:xfrm>
            <a:off x="6632280" y="912960"/>
            <a:ext cx="1244880" cy="9126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Feature</a:t>
            </a:r>
            <a:endParaRPr b="0" lang="en-GB" sz="1800" spc="-1" strike="noStrike">
              <a:solidFill>
                <a:srgbClr val="000000"/>
              </a:solidFill>
              <a:latin typeface="Arial"/>
            </a:endParaRPr>
          </a:p>
          <a:p>
            <a:pPr>
              <a:lnSpc>
                <a:spcPct val="100000"/>
              </a:lnSpc>
            </a:pPr>
            <a:r>
              <a:rPr b="0" lang="en-US" sz="1800" spc="-1" strike="noStrike">
                <a:solidFill>
                  <a:srgbClr val="000000"/>
                </a:solidFill>
                <a:latin typeface="Arial"/>
                <a:ea typeface="ＭＳ Ｐゴシック"/>
              </a:rPr>
              <a:t>Evaluation</a:t>
            </a:r>
            <a:endParaRPr b="0" lang="en-GB" sz="1800" spc="-1" strike="noStrike">
              <a:solidFill>
                <a:srgbClr val="000000"/>
              </a:solidFill>
              <a:latin typeface="Arial"/>
            </a:endParaRPr>
          </a:p>
          <a:p>
            <a:pPr>
              <a:lnSpc>
                <a:spcPct val="100000"/>
              </a:lnSpc>
            </a:pPr>
            <a:r>
              <a:rPr b="0" lang="en-US" sz="1800" spc="-1" strike="noStrike">
                <a:solidFill>
                  <a:srgbClr val="000000"/>
                </a:solidFill>
                <a:latin typeface="Arial"/>
                <a:ea typeface="ＭＳ Ｐゴシック"/>
              </a:rPr>
              <a:t>Criterion</a:t>
            </a:r>
            <a:endParaRPr b="0" lang="en-GB" sz="1800" spc="-1" strike="noStrike">
              <a:solidFill>
                <a:srgbClr val="000000"/>
              </a:solidFill>
              <a:latin typeface="Arial"/>
            </a:endParaRPr>
          </a:p>
        </p:txBody>
      </p:sp>
      <p:sp>
        <p:nvSpPr>
          <p:cNvPr id="2887" name="Text Box 6"/>
          <p:cNvSpPr/>
          <p:nvPr/>
        </p:nvSpPr>
        <p:spPr>
          <a:xfrm>
            <a:off x="717480" y="1063800"/>
            <a:ext cx="12646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All Features</a:t>
            </a:r>
            <a:endParaRPr b="0" lang="en-GB" sz="1600" spc="-1" strike="noStrike">
              <a:solidFill>
                <a:srgbClr val="000000"/>
              </a:solidFill>
              <a:latin typeface="Arial"/>
            </a:endParaRPr>
          </a:p>
        </p:txBody>
      </p:sp>
      <p:sp>
        <p:nvSpPr>
          <p:cNvPr id="2888" name="Text Box 7"/>
          <p:cNvSpPr/>
          <p:nvPr/>
        </p:nvSpPr>
        <p:spPr>
          <a:xfrm>
            <a:off x="3202560" y="880920"/>
            <a:ext cx="879120" cy="5763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Feature</a:t>
            </a:r>
            <a:endParaRPr b="0" lang="en-GB" sz="1600" spc="-1" strike="noStrike">
              <a:solidFill>
                <a:srgbClr val="000000"/>
              </a:solidFill>
              <a:latin typeface="Arial"/>
            </a:endParaRPr>
          </a:p>
          <a:p>
            <a:pPr>
              <a:lnSpc>
                <a:spcPct val="100000"/>
              </a:lnSpc>
            </a:pPr>
            <a:r>
              <a:rPr b="0" lang="en-US" sz="1600" spc="-1" strike="noStrike">
                <a:solidFill>
                  <a:srgbClr val="000000"/>
                </a:solidFill>
                <a:latin typeface="Arial"/>
                <a:ea typeface="ＭＳ Ｐゴシック"/>
              </a:rPr>
              <a:t>Subset</a:t>
            </a:r>
            <a:endParaRPr b="0" lang="en-GB" sz="1600" spc="-1" strike="noStrike">
              <a:solidFill>
                <a:srgbClr val="000000"/>
              </a:solidFill>
              <a:latin typeface="Arial"/>
            </a:endParaRPr>
          </a:p>
        </p:txBody>
      </p:sp>
      <p:sp>
        <p:nvSpPr>
          <p:cNvPr id="2889" name="Text Box 8"/>
          <p:cNvSpPr/>
          <p:nvPr/>
        </p:nvSpPr>
        <p:spPr>
          <a:xfrm>
            <a:off x="3896280" y="2131920"/>
            <a:ext cx="150840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Criterion Value</a:t>
            </a:r>
            <a:endParaRPr b="0" lang="en-GB" sz="1600" spc="-1" strike="noStrike">
              <a:solidFill>
                <a:srgbClr val="000000"/>
              </a:solidFill>
              <a:latin typeface="Arial"/>
            </a:endParaRPr>
          </a:p>
        </p:txBody>
      </p:sp>
      <p:sp>
        <p:nvSpPr>
          <p:cNvPr id="2890" name="Text Box 9"/>
          <p:cNvSpPr/>
          <p:nvPr/>
        </p:nvSpPr>
        <p:spPr>
          <a:xfrm>
            <a:off x="7925760" y="912960"/>
            <a:ext cx="9262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Clusters</a:t>
            </a:r>
            <a:endParaRPr b="0" lang="en-GB" sz="1600" spc="-1" strike="noStrike">
              <a:solidFill>
                <a:srgbClr val="000000"/>
              </a:solidFill>
              <a:latin typeface="Arial"/>
            </a:endParaRPr>
          </a:p>
        </p:txBody>
      </p:sp>
      <p:sp>
        <p:nvSpPr>
          <p:cNvPr id="2891" name="Text Box 10"/>
          <p:cNvSpPr/>
          <p:nvPr/>
        </p:nvSpPr>
        <p:spPr>
          <a:xfrm>
            <a:off x="7926480" y="1446120"/>
            <a:ext cx="981360" cy="5763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Selected</a:t>
            </a:r>
            <a:endParaRPr b="0" lang="en-GB" sz="1600" spc="-1" strike="noStrike">
              <a:solidFill>
                <a:srgbClr val="000000"/>
              </a:solidFill>
              <a:latin typeface="Arial"/>
            </a:endParaRPr>
          </a:p>
          <a:p>
            <a:pPr>
              <a:lnSpc>
                <a:spcPct val="100000"/>
              </a:lnSpc>
            </a:pPr>
            <a:r>
              <a:rPr b="0" lang="en-US" sz="1600" spc="-1" strike="noStrike">
                <a:solidFill>
                  <a:srgbClr val="000000"/>
                </a:solidFill>
                <a:latin typeface="Arial"/>
                <a:ea typeface="ＭＳ Ｐゴシック"/>
              </a:rPr>
              <a:t>Features</a:t>
            </a:r>
            <a:endParaRPr b="0" lang="en-GB" sz="1600" spc="-1" strike="noStrike">
              <a:solidFill>
                <a:srgbClr val="000000"/>
              </a:solidFill>
              <a:latin typeface="Arial"/>
            </a:endParaRPr>
          </a:p>
        </p:txBody>
      </p:sp>
      <p:sp>
        <p:nvSpPr>
          <p:cNvPr id="2892" name="Line 11"/>
          <p:cNvSpPr/>
          <p:nvPr/>
        </p:nvSpPr>
        <p:spPr>
          <a:xfrm>
            <a:off x="609480" y="1447560"/>
            <a:ext cx="137160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893" name="Line 12"/>
          <p:cNvSpPr/>
          <p:nvPr/>
        </p:nvSpPr>
        <p:spPr>
          <a:xfrm>
            <a:off x="7848360" y="1371600"/>
            <a:ext cx="99072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894" name="Text Box 13"/>
          <p:cNvSpPr/>
          <p:nvPr/>
        </p:nvSpPr>
        <p:spPr>
          <a:xfrm>
            <a:off x="5639760" y="988920"/>
            <a:ext cx="9262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Clusters</a:t>
            </a:r>
            <a:endParaRPr b="0" lang="en-GB" sz="1600" spc="-1" strike="noStrike">
              <a:solidFill>
                <a:srgbClr val="000000"/>
              </a:solidFill>
              <a:latin typeface="Arial"/>
            </a:endParaRPr>
          </a:p>
        </p:txBody>
      </p:sp>
      <p:sp>
        <p:nvSpPr>
          <p:cNvPr id="2895" name="Line 14"/>
          <p:cNvSpPr/>
          <p:nvPr/>
        </p:nvSpPr>
        <p:spPr>
          <a:xfrm>
            <a:off x="7238880" y="1828800"/>
            <a:ext cx="360" cy="304560"/>
          </a:xfrm>
          <a:prstGeom prst="line">
            <a:avLst/>
          </a:prstGeom>
          <a:ln w="3810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896" name="Line 15"/>
          <p:cNvSpPr/>
          <p:nvPr/>
        </p:nvSpPr>
        <p:spPr>
          <a:xfrm flipH="1">
            <a:off x="2666880" y="2133360"/>
            <a:ext cx="4572000" cy="360"/>
          </a:xfrm>
          <a:prstGeom prst="line">
            <a:avLst/>
          </a:prstGeom>
          <a:ln w="3810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897" name="Line 16"/>
          <p:cNvSpPr/>
          <p:nvPr/>
        </p:nvSpPr>
        <p:spPr>
          <a:xfrm flipV="1">
            <a:off x="2666880" y="1752480"/>
            <a:ext cx="360" cy="380880"/>
          </a:xfrm>
          <a:prstGeom prst="line">
            <a:avLst/>
          </a:prstGeom>
          <a:ln w="38100">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898" name="Line 17"/>
          <p:cNvSpPr/>
          <p:nvPr/>
        </p:nvSpPr>
        <p:spPr>
          <a:xfrm>
            <a:off x="3109680" y="1447560"/>
            <a:ext cx="115740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899" name="Line 18"/>
          <p:cNvSpPr/>
          <p:nvPr/>
        </p:nvSpPr>
        <p:spPr>
          <a:xfrm>
            <a:off x="5638680" y="1447560"/>
            <a:ext cx="91440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900" name="Text Box 19"/>
          <p:cNvSpPr/>
          <p:nvPr/>
        </p:nvSpPr>
        <p:spPr>
          <a:xfrm>
            <a:off x="723240" y="3048120"/>
            <a:ext cx="7601400" cy="100404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1" lang="en-US" sz="2400" spc="-1" strike="noStrike">
                <a:solidFill>
                  <a:srgbClr val="000000"/>
                </a:solidFill>
                <a:latin typeface="Arial"/>
                <a:ea typeface="ＭＳ Ｐゴシック"/>
              </a:rPr>
              <a:t>Clustering Algorithm:</a:t>
            </a:r>
            <a:r>
              <a:rPr b="0" lang="en-US" sz="3600" spc="-1" strike="noStrike">
                <a:solidFill>
                  <a:srgbClr val="000000"/>
                </a:solidFill>
                <a:latin typeface="Arial"/>
                <a:ea typeface="ＭＳ Ｐゴシック"/>
              </a:rPr>
              <a:t> </a:t>
            </a:r>
            <a:endParaRPr b="0" lang="en-GB" sz="3600" spc="-1" strike="noStrike">
              <a:solidFill>
                <a:srgbClr val="000000"/>
              </a:solidFill>
              <a:latin typeface="Arial"/>
            </a:endParaRPr>
          </a:p>
          <a:p>
            <a:pPr>
              <a:lnSpc>
                <a:spcPct val="100000"/>
              </a:lnSpc>
            </a:pPr>
            <a:r>
              <a:rPr b="0" lang="en-US" sz="2400" spc="-1" strike="noStrike">
                <a:solidFill>
                  <a:srgbClr val="000000"/>
                </a:solidFill>
                <a:latin typeface="Arial"/>
                <a:ea typeface="ＭＳ Ｐゴシック"/>
              </a:rPr>
              <a:t>Expectation Maximization (EM or EM-k) – coming soon</a:t>
            </a:r>
            <a:endParaRPr b="0" lang="en-GB"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7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01" name="AutoShape 2"/>
          <p:cNvSpPr/>
          <p:nvPr/>
        </p:nvSpPr>
        <p:spPr>
          <a:xfrm>
            <a:off x="5334120" y="1752480"/>
            <a:ext cx="3512880" cy="1606320"/>
          </a:xfrm>
          <a:prstGeom prst="foldedCorner">
            <a:avLst>
              <a:gd name="adj" fmla="val 12500"/>
            </a:avLst>
          </a:prstGeom>
          <a:noFill/>
          <a:ln w="12700">
            <a:solidFill>
              <a:srgbClr val="000000"/>
            </a:solidFill>
            <a:round/>
          </a:ln>
        </p:spPr>
        <p:style>
          <a:lnRef idx="0"/>
          <a:fillRef idx="0"/>
          <a:effectRef idx="0"/>
          <a:fontRef idx="minor"/>
        </p:style>
        <p:txBody>
          <a:bodyPr wrap="none" lIns="90000" rIns="90000" tIns="45000" bIns="45000" anchor="ctr">
            <a:noAutofit/>
          </a:bodyPr>
          <a:p>
            <a:pPr>
              <a:lnSpc>
                <a:spcPct val="100000"/>
              </a:lnSpc>
            </a:pPr>
            <a:endParaRPr b="0" lang="en-US" sz="2400" spc="-1" strike="noStrike">
              <a:solidFill>
                <a:srgbClr val="000000"/>
              </a:solidFill>
              <a:latin typeface="Arial"/>
              <a:ea typeface="ＭＳ Ｐゴシック"/>
            </a:endParaRPr>
          </a:p>
        </p:txBody>
      </p:sp>
      <p:sp>
        <p:nvSpPr>
          <p:cNvPr id="2902" name="PlaceHolder 1"/>
          <p:cNvSpPr>
            <a:spLocks noGrp="1"/>
          </p:cNvSpPr>
          <p:nvPr>
            <p:ph type="title"/>
          </p:nvPr>
        </p:nvSpPr>
        <p:spPr>
          <a:xfrm>
            <a:off x="457200" y="274680"/>
            <a:ext cx="8229240" cy="1142640"/>
          </a:xfrm>
          <a:prstGeom prst="rect">
            <a:avLst/>
          </a:prstGeom>
          <a:noFill/>
          <a:ln w="0">
            <a:noFill/>
          </a:ln>
        </p:spPr>
        <p:txBody>
          <a:bodyPr anchor="ctr">
            <a:normAutofit fontScale="88000"/>
          </a:bodyPr>
          <a:p>
            <a:pPr indent="0" algn="ctr">
              <a:lnSpc>
                <a:spcPct val="100000"/>
              </a:lnSpc>
              <a:buNone/>
            </a:pPr>
            <a:r>
              <a:rPr b="0" lang="en-US" sz="4400" spc="-1" strike="noStrike">
                <a:solidFill>
                  <a:srgbClr val="000000"/>
                </a:solidFill>
                <a:latin typeface="Calibri"/>
              </a:rPr>
              <a:t>Searching for the Number of Clusters</a:t>
            </a:r>
            <a:endParaRPr b="0" lang="en-US" sz="4400" spc="-1" strike="noStrike">
              <a:solidFill>
                <a:srgbClr val="000000"/>
              </a:solidFill>
              <a:latin typeface="Calibri"/>
            </a:endParaRPr>
          </a:p>
        </p:txBody>
      </p:sp>
      <p:sp>
        <p:nvSpPr>
          <p:cNvPr id="2903" name="Text Box 4"/>
          <p:cNvSpPr/>
          <p:nvPr/>
        </p:nvSpPr>
        <p:spPr>
          <a:xfrm>
            <a:off x="5410080" y="1905120"/>
            <a:ext cx="3498480" cy="130932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2000" spc="-1" strike="noStrike">
                <a:solidFill>
                  <a:srgbClr val="000000"/>
                </a:solidFill>
                <a:latin typeface="Arial Narrow"/>
                <a:ea typeface="ＭＳ Ｐゴシック"/>
              </a:rPr>
              <a:t>Using a fixed number of clusters for all feature sets does not model the data in the respective subspace correctly.</a:t>
            </a:r>
            <a:endParaRPr b="0" lang="en-GB" sz="2000" spc="-1" strike="noStrike">
              <a:solidFill>
                <a:srgbClr val="000000"/>
              </a:solidFill>
              <a:latin typeface="Arial"/>
            </a:endParaRPr>
          </a:p>
        </p:txBody>
      </p:sp>
      <p:grpSp>
        <p:nvGrpSpPr>
          <p:cNvPr id="2904" name="Group 5"/>
          <p:cNvGrpSpPr/>
          <p:nvPr/>
        </p:nvGrpSpPr>
        <p:grpSpPr>
          <a:xfrm>
            <a:off x="1219320" y="1752480"/>
            <a:ext cx="3962160" cy="3428640"/>
            <a:chOff x="1219320" y="1752480"/>
            <a:chExt cx="3962160" cy="3428640"/>
          </a:xfrm>
        </p:grpSpPr>
        <p:sp>
          <p:nvSpPr>
            <p:cNvPr id="2905" name="Rectangle 6"/>
            <p:cNvSpPr/>
            <p:nvPr/>
          </p:nvSpPr>
          <p:spPr>
            <a:xfrm>
              <a:off x="1219320" y="1752480"/>
              <a:ext cx="3962160" cy="3428640"/>
            </a:xfrm>
            <a:prstGeom prst="rect">
              <a:avLst/>
            </a:prstGeom>
            <a:noFill/>
            <a:ln cap="sq" w="127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endParaRPr b="0" lang="en-US" sz="1400" spc="-1" strike="noStrike">
                <a:solidFill>
                  <a:srgbClr val="000000"/>
                </a:solidFill>
                <a:latin typeface="Times New Roman"/>
                <a:ea typeface="ＭＳ Ｐゴシック"/>
              </a:endParaRPr>
            </a:p>
          </p:txBody>
        </p:sp>
        <p:sp>
          <p:nvSpPr>
            <p:cNvPr id="2906" name="Line 7"/>
            <p:cNvSpPr/>
            <p:nvPr/>
          </p:nvSpPr>
          <p:spPr>
            <a:xfrm flipV="1">
              <a:off x="1841400" y="2144520"/>
              <a:ext cx="360" cy="2438280"/>
            </a:xfrm>
            <a:prstGeom prst="line">
              <a:avLst/>
            </a:prstGeom>
            <a:ln cap="sq" w="12700">
              <a:solidFill>
                <a:srgbClr val="000000"/>
              </a:solidFill>
              <a:miter/>
              <a:tailEnd len="sm" type="triangle" w="sm"/>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grpSp>
          <p:nvGrpSpPr>
            <p:cNvPr id="2907" name="Group 8"/>
            <p:cNvGrpSpPr/>
            <p:nvPr/>
          </p:nvGrpSpPr>
          <p:grpSpPr>
            <a:xfrm>
              <a:off x="2147400" y="2282760"/>
              <a:ext cx="2417040" cy="1947600"/>
              <a:chOff x="2147400" y="2282760"/>
              <a:chExt cx="2417040" cy="1947600"/>
            </a:xfrm>
          </p:grpSpPr>
          <p:sp>
            <p:nvSpPr>
              <p:cNvPr id="2908" name="Text Box 9"/>
              <p:cNvSpPr/>
              <p:nvPr/>
            </p:nvSpPr>
            <p:spPr>
              <a:xfrm>
                <a:off x="2283840" y="228276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09" name="Text Box 10"/>
              <p:cNvSpPr/>
              <p:nvPr/>
            </p:nvSpPr>
            <p:spPr>
              <a:xfrm>
                <a:off x="2436480" y="243540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10" name="Text Box 11"/>
              <p:cNvSpPr/>
              <p:nvPr/>
            </p:nvSpPr>
            <p:spPr>
              <a:xfrm>
                <a:off x="2588760" y="258768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11" name="Text Box 12"/>
              <p:cNvSpPr/>
              <p:nvPr/>
            </p:nvSpPr>
            <p:spPr>
              <a:xfrm>
                <a:off x="2223720" y="252576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12" name="Text Box 13"/>
              <p:cNvSpPr/>
              <p:nvPr/>
            </p:nvSpPr>
            <p:spPr>
              <a:xfrm>
                <a:off x="2528280" y="244944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13" name="Text Box 14"/>
              <p:cNvSpPr/>
              <p:nvPr/>
            </p:nvSpPr>
            <p:spPr>
              <a:xfrm>
                <a:off x="2299680" y="275436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14" name="Text Box 15"/>
              <p:cNvSpPr/>
              <p:nvPr/>
            </p:nvSpPr>
            <p:spPr>
              <a:xfrm>
                <a:off x="2147400" y="252576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15" name="Text Box 16"/>
              <p:cNvSpPr/>
              <p:nvPr/>
            </p:nvSpPr>
            <p:spPr>
              <a:xfrm>
                <a:off x="2223720" y="260208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16" name="Text Box 17"/>
              <p:cNvSpPr/>
              <p:nvPr/>
            </p:nvSpPr>
            <p:spPr>
              <a:xfrm>
                <a:off x="2376000" y="260208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17" name="Text Box 18"/>
              <p:cNvSpPr/>
              <p:nvPr/>
            </p:nvSpPr>
            <p:spPr>
              <a:xfrm>
                <a:off x="2223720" y="237348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18" name="Text Box 19"/>
              <p:cNvSpPr/>
              <p:nvPr/>
            </p:nvSpPr>
            <p:spPr>
              <a:xfrm>
                <a:off x="2452320" y="275436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19" name="Text Box 20"/>
              <p:cNvSpPr/>
              <p:nvPr/>
            </p:nvSpPr>
            <p:spPr>
              <a:xfrm>
                <a:off x="2452320" y="237348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20" name="Text Box 21"/>
              <p:cNvSpPr/>
              <p:nvPr/>
            </p:nvSpPr>
            <p:spPr>
              <a:xfrm>
                <a:off x="2604600" y="244944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21" name="Text Box 22"/>
              <p:cNvSpPr/>
              <p:nvPr/>
            </p:nvSpPr>
            <p:spPr>
              <a:xfrm>
                <a:off x="2452320" y="267804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22" name="Text Box 23"/>
              <p:cNvSpPr/>
              <p:nvPr/>
            </p:nvSpPr>
            <p:spPr>
              <a:xfrm>
                <a:off x="2604600" y="275436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23" name="Text Box 24"/>
              <p:cNvSpPr/>
              <p:nvPr/>
            </p:nvSpPr>
            <p:spPr>
              <a:xfrm>
                <a:off x="2452320" y="237348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24" name="Text Box 25"/>
              <p:cNvSpPr/>
              <p:nvPr/>
            </p:nvSpPr>
            <p:spPr>
              <a:xfrm>
                <a:off x="2528280" y="359244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25" name="Text Box 26"/>
              <p:cNvSpPr/>
              <p:nvPr/>
            </p:nvSpPr>
            <p:spPr>
              <a:xfrm>
                <a:off x="2604600" y="389736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26" name="Text Box 27"/>
              <p:cNvSpPr/>
              <p:nvPr/>
            </p:nvSpPr>
            <p:spPr>
              <a:xfrm>
                <a:off x="2756880" y="366876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27" name="Text Box 28"/>
              <p:cNvSpPr/>
              <p:nvPr/>
            </p:nvSpPr>
            <p:spPr>
              <a:xfrm>
                <a:off x="2680920" y="366876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28" name="Text Box 29"/>
              <p:cNvSpPr/>
              <p:nvPr/>
            </p:nvSpPr>
            <p:spPr>
              <a:xfrm>
                <a:off x="2756880" y="382104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29" name="Text Box 30"/>
              <p:cNvSpPr/>
              <p:nvPr/>
            </p:nvSpPr>
            <p:spPr>
              <a:xfrm>
                <a:off x="2680920" y="359244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30" name="Text Box 31"/>
              <p:cNvSpPr/>
              <p:nvPr/>
            </p:nvSpPr>
            <p:spPr>
              <a:xfrm>
                <a:off x="2604600" y="374508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31" name="Text Box 32"/>
              <p:cNvSpPr/>
              <p:nvPr/>
            </p:nvSpPr>
            <p:spPr>
              <a:xfrm>
                <a:off x="2909520" y="374508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32" name="Text Box 33"/>
              <p:cNvSpPr/>
              <p:nvPr/>
            </p:nvSpPr>
            <p:spPr>
              <a:xfrm>
                <a:off x="2832120" y="3516480"/>
                <a:ext cx="285480" cy="3330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33" name="Text Box 34"/>
              <p:cNvSpPr/>
              <p:nvPr/>
            </p:nvSpPr>
            <p:spPr>
              <a:xfrm>
                <a:off x="2833200" y="389736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34" name="Text Box 35"/>
              <p:cNvSpPr/>
              <p:nvPr/>
            </p:nvSpPr>
            <p:spPr>
              <a:xfrm>
                <a:off x="2985480" y="366876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35" name="Text Box 36"/>
              <p:cNvSpPr/>
              <p:nvPr/>
            </p:nvSpPr>
            <p:spPr>
              <a:xfrm>
                <a:off x="2985480" y="389736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36" name="Text Box 37"/>
              <p:cNvSpPr/>
              <p:nvPr/>
            </p:nvSpPr>
            <p:spPr>
              <a:xfrm>
                <a:off x="3595320" y="305928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37" name="Text Box 38"/>
              <p:cNvSpPr/>
              <p:nvPr/>
            </p:nvSpPr>
            <p:spPr>
              <a:xfrm>
                <a:off x="3061800" y="382104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38" name="Text Box 39"/>
              <p:cNvSpPr/>
              <p:nvPr/>
            </p:nvSpPr>
            <p:spPr>
              <a:xfrm>
                <a:off x="3671280" y="283068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39" name="Text Box 40"/>
              <p:cNvSpPr/>
              <p:nvPr/>
            </p:nvSpPr>
            <p:spPr>
              <a:xfrm>
                <a:off x="3976200" y="283068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40" name="Text Box 41"/>
              <p:cNvSpPr/>
              <p:nvPr/>
            </p:nvSpPr>
            <p:spPr>
              <a:xfrm>
                <a:off x="3823920" y="275436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41" name="Text Box 42"/>
              <p:cNvSpPr/>
              <p:nvPr/>
            </p:nvSpPr>
            <p:spPr>
              <a:xfrm>
                <a:off x="3823920" y="298296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42" name="Text Box 43"/>
              <p:cNvSpPr/>
              <p:nvPr/>
            </p:nvSpPr>
            <p:spPr>
              <a:xfrm>
                <a:off x="4052520" y="313524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43" name="Text Box 44"/>
              <p:cNvSpPr/>
              <p:nvPr/>
            </p:nvSpPr>
            <p:spPr>
              <a:xfrm>
                <a:off x="4128480" y="290664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44" name="Text Box 45"/>
              <p:cNvSpPr/>
              <p:nvPr/>
            </p:nvSpPr>
            <p:spPr>
              <a:xfrm>
                <a:off x="3747600" y="313524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45" name="Text Box 46"/>
              <p:cNvSpPr/>
              <p:nvPr/>
            </p:nvSpPr>
            <p:spPr>
              <a:xfrm>
                <a:off x="3976200" y="321156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46" name="Text Box 47"/>
              <p:cNvSpPr/>
              <p:nvPr/>
            </p:nvSpPr>
            <p:spPr>
              <a:xfrm>
                <a:off x="4204800" y="305928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47" name="Text Box 48"/>
              <p:cNvSpPr/>
              <p:nvPr/>
            </p:nvSpPr>
            <p:spPr>
              <a:xfrm>
                <a:off x="4052520" y="283068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48" name="Text Box 49"/>
              <p:cNvSpPr/>
              <p:nvPr/>
            </p:nvSpPr>
            <p:spPr>
              <a:xfrm>
                <a:off x="3899880" y="313524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49" name="Text Box 50"/>
              <p:cNvSpPr/>
              <p:nvPr/>
            </p:nvSpPr>
            <p:spPr>
              <a:xfrm>
                <a:off x="3976200" y="298296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50" name="Text Box 51"/>
              <p:cNvSpPr/>
              <p:nvPr/>
            </p:nvSpPr>
            <p:spPr>
              <a:xfrm>
                <a:off x="4281120" y="298296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51" name="Text Box 52"/>
              <p:cNvSpPr/>
              <p:nvPr/>
            </p:nvSpPr>
            <p:spPr>
              <a:xfrm>
                <a:off x="3671280" y="298296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52" name="Text Box 53"/>
              <p:cNvSpPr/>
              <p:nvPr/>
            </p:nvSpPr>
            <p:spPr>
              <a:xfrm>
                <a:off x="3823920" y="298296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53" name="Text Box 54"/>
              <p:cNvSpPr/>
              <p:nvPr/>
            </p:nvSpPr>
            <p:spPr>
              <a:xfrm>
                <a:off x="3899880" y="290664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sp>
            <p:nvSpPr>
              <p:cNvPr id="2954" name="Text Box 55"/>
              <p:cNvSpPr/>
              <p:nvPr/>
            </p:nvSpPr>
            <p:spPr>
              <a:xfrm>
                <a:off x="4052520" y="3059280"/>
                <a:ext cx="28332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a:t>
                </a:r>
                <a:endParaRPr b="0" lang="en-GB" sz="1600" spc="-1" strike="noStrike">
                  <a:solidFill>
                    <a:srgbClr val="000000"/>
                  </a:solidFill>
                  <a:latin typeface="Arial"/>
                </a:endParaRPr>
              </a:p>
            </p:txBody>
          </p:sp>
        </p:grpSp>
        <p:sp>
          <p:nvSpPr>
            <p:cNvPr id="2955" name="Text Box 56"/>
            <p:cNvSpPr/>
            <p:nvPr/>
          </p:nvSpPr>
          <p:spPr>
            <a:xfrm>
              <a:off x="4265280" y="4618080"/>
              <a:ext cx="2955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i="1" lang="en-US" sz="1800" spc="-1" strike="noStrike">
                  <a:solidFill>
                    <a:srgbClr val="000000"/>
                  </a:solidFill>
                  <a:latin typeface="Arial Narrow"/>
                  <a:ea typeface="ＭＳ Ｐゴシック"/>
                </a:rPr>
                <a:t>F</a:t>
              </a:r>
              <a:endParaRPr b="0" lang="en-GB" sz="1800" spc="-1" strike="noStrike">
                <a:solidFill>
                  <a:srgbClr val="000000"/>
                </a:solidFill>
                <a:latin typeface="Arial"/>
              </a:endParaRPr>
            </a:p>
          </p:txBody>
        </p:sp>
        <p:sp>
          <p:nvSpPr>
            <p:cNvPr id="2956" name="Text Box 57"/>
            <p:cNvSpPr/>
            <p:nvPr/>
          </p:nvSpPr>
          <p:spPr>
            <a:xfrm>
              <a:off x="1461600" y="2217600"/>
              <a:ext cx="295560" cy="3639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i="1" lang="en-US" sz="1800" spc="-1" strike="noStrike">
                  <a:solidFill>
                    <a:srgbClr val="000000"/>
                  </a:solidFill>
                  <a:latin typeface="Arial Narrow"/>
                  <a:ea typeface="ＭＳ Ｐゴシック"/>
                </a:rPr>
                <a:t>F</a:t>
              </a:r>
              <a:endParaRPr b="0" lang="en-GB" sz="1800" spc="-1" strike="noStrike">
                <a:solidFill>
                  <a:srgbClr val="000000"/>
                </a:solidFill>
                <a:latin typeface="Arial"/>
              </a:endParaRPr>
            </a:p>
          </p:txBody>
        </p:sp>
        <p:sp>
          <p:nvSpPr>
            <p:cNvPr id="2957" name="Line 58"/>
            <p:cNvSpPr/>
            <p:nvPr/>
          </p:nvSpPr>
          <p:spPr>
            <a:xfrm>
              <a:off x="1841400" y="4582800"/>
              <a:ext cx="2971800" cy="360"/>
            </a:xfrm>
            <a:prstGeom prst="line">
              <a:avLst/>
            </a:prstGeom>
            <a:ln cap="sq" w="12700">
              <a:solidFill>
                <a:srgbClr val="000000"/>
              </a:solidFill>
              <a:miter/>
              <a:tailEnd len="sm" type="triangle" w="sm"/>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958" name="Line 59"/>
            <p:cNvSpPr/>
            <p:nvPr/>
          </p:nvSpPr>
          <p:spPr>
            <a:xfrm>
              <a:off x="1841400" y="4582800"/>
              <a:ext cx="2971800" cy="360"/>
            </a:xfrm>
            <a:prstGeom prst="line">
              <a:avLst/>
            </a:prstGeom>
            <a:ln cap="sq" w="12700">
              <a:solidFill>
                <a:srgbClr val="000000"/>
              </a:solidFill>
              <a:miter/>
              <a:tailEnd len="sm" type="triangle" w="sm"/>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grpSp>
          <p:nvGrpSpPr>
            <p:cNvPr id="2959" name="Group 60"/>
            <p:cNvGrpSpPr/>
            <p:nvPr/>
          </p:nvGrpSpPr>
          <p:grpSpPr>
            <a:xfrm>
              <a:off x="2134800" y="2830320"/>
              <a:ext cx="2440080" cy="1900080"/>
              <a:chOff x="2134800" y="2830320"/>
              <a:chExt cx="2440080" cy="1900080"/>
            </a:xfrm>
          </p:grpSpPr>
          <p:sp>
            <p:nvSpPr>
              <p:cNvPr id="2960" name="Line 61"/>
              <p:cNvSpPr/>
              <p:nvPr/>
            </p:nvSpPr>
            <p:spPr>
              <a:xfrm>
                <a:off x="2222280" y="2830320"/>
                <a:ext cx="360" cy="1752480"/>
              </a:xfrm>
              <a:prstGeom prst="line">
                <a:avLst/>
              </a:prstGeom>
              <a:ln w="12700">
                <a:solidFill>
                  <a:srgbClr val="ff3399"/>
                </a:solidFill>
                <a:prstDash val="dash"/>
                <a:miter/>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961" name="Line 62"/>
              <p:cNvSpPr/>
              <p:nvPr/>
            </p:nvSpPr>
            <p:spPr>
              <a:xfrm>
                <a:off x="2755800" y="3058920"/>
                <a:ext cx="360" cy="1523880"/>
              </a:xfrm>
              <a:prstGeom prst="line">
                <a:avLst/>
              </a:prstGeom>
              <a:ln w="12700">
                <a:solidFill>
                  <a:srgbClr val="ff3399"/>
                </a:solidFill>
                <a:prstDash val="dash"/>
                <a:miter/>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962" name="Line 63"/>
              <p:cNvSpPr/>
              <p:nvPr/>
            </p:nvSpPr>
            <p:spPr>
              <a:xfrm>
                <a:off x="2603160" y="3897000"/>
                <a:ext cx="360" cy="685800"/>
              </a:xfrm>
              <a:prstGeom prst="line">
                <a:avLst/>
              </a:prstGeom>
              <a:ln w="12700">
                <a:solidFill>
                  <a:srgbClr val="ff3399"/>
                </a:solidFill>
                <a:prstDash val="dash"/>
                <a:miter/>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963" name="Line 64"/>
              <p:cNvSpPr/>
              <p:nvPr/>
            </p:nvSpPr>
            <p:spPr>
              <a:xfrm>
                <a:off x="3213000" y="4125600"/>
                <a:ext cx="360" cy="457200"/>
              </a:xfrm>
              <a:prstGeom prst="line">
                <a:avLst/>
              </a:prstGeom>
              <a:ln w="12700">
                <a:solidFill>
                  <a:srgbClr val="ff3399"/>
                </a:solidFill>
                <a:prstDash val="dash"/>
                <a:miter/>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964" name="Line 65"/>
              <p:cNvSpPr/>
              <p:nvPr/>
            </p:nvSpPr>
            <p:spPr>
              <a:xfrm>
                <a:off x="3670200" y="3363840"/>
                <a:ext cx="360" cy="1218960"/>
              </a:xfrm>
              <a:prstGeom prst="line">
                <a:avLst/>
              </a:prstGeom>
              <a:ln w="12700">
                <a:solidFill>
                  <a:srgbClr val="ff3399"/>
                </a:solidFill>
                <a:prstDash val="dash"/>
                <a:miter/>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965" name="Line 66"/>
              <p:cNvSpPr/>
              <p:nvPr/>
            </p:nvSpPr>
            <p:spPr>
              <a:xfrm>
                <a:off x="4431960" y="3287520"/>
                <a:ext cx="360" cy="1295280"/>
              </a:xfrm>
              <a:prstGeom prst="line">
                <a:avLst/>
              </a:prstGeom>
              <a:ln w="12700">
                <a:solidFill>
                  <a:srgbClr val="ff3399"/>
                </a:solidFill>
                <a:prstDash val="dash"/>
                <a:miter/>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966" name="Text Box 67"/>
              <p:cNvSpPr/>
              <p:nvPr/>
            </p:nvSpPr>
            <p:spPr>
              <a:xfrm>
                <a:off x="2134800" y="4397400"/>
                <a:ext cx="120060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xxxxxxxxxx</a:t>
                </a:r>
                <a:endParaRPr b="0" lang="en-GB" sz="1600" spc="-1" strike="noStrike">
                  <a:solidFill>
                    <a:srgbClr val="000000"/>
                  </a:solidFill>
                  <a:latin typeface="Arial"/>
                </a:endParaRPr>
              </a:p>
            </p:txBody>
          </p:sp>
          <p:sp>
            <p:nvSpPr>
              <p:cNvPr id="2967" name="Text Box 68"/>
              <p:cNvSpPr/>
              <p:nvPr/>
            </p:nvSpPr>
            <p:spPr>
              <a:xfrm>
                <a:off x="3578400" y="4394160"/>
                <a:ext cx="9964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eeece1"/>
                    </a:solidFill>
                    <a:latin typeface="Times New Roman"/>
                    <a:ea typeface="ＭＳ Ｐゴシック"/>
                  </a:rPr>
                  <a:t>xxxxxxxx</a:t>
                </a:r>
                <a:endParaRPr b="0" lang="en-GB" sz="1600" spc="-1" strike="noStrike">
                  <a:solidFill>
                    <a:srgbClr val="000000"/>
                  </a:solidFill>
                  <a:latin typeface="Arial"/>
                </a:endParaRPr>
              </a:p>
            </p:txBody>
          </p:sp>
        </p:grpSp>
        <p:sp>
          <p:nvSpPr>
            <p:cNvPr id="2968" name="Text Box 69"/>
            <p:cNvSpPr/>
            <p:nvPr/>
          </p:nvSpPr>
          <p:spPr>
            <a:xfrm>
              <a:off x="1551600" y="2340000"/>
              <a:ext cx="27396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i="1" lang="en-US" sz="1600" spc="-1" strike="noStrike">
                  <a:solidFill>
                    <a:srgbClr val="000000"/>
                  </a:solidFill>
                  <a:latin typeface="Arial Narrow"/>
                  <a:ea typeface="ＭＳ Ｐゴシック"/>
                </a:rPr>
                <a:t>3</a:t>
              </a:r>
              <a:endParaRPr b="0" lang="en-GB" sz="1600" spc="-1" strike="noStrike">
                <a:solidFill>
                  <a:srgbClr val="000000"/>
                </a:solidFill>
                <a:latin typeface="Arial"/>
              </a:endParaRPr>
            </a:p>
          </p:txBody>
        </p:sp>
        <p:sp>
          <p:nvSpPr>
            <p:cNvPr id="2969" name="Text Box 70"/>
            <p:cNvSpPr/>
            <p:nvPr/>
          </p:nvSpPr>
          <p:spPr>
            <a:xfrm>
              <a:off x="4386960" y="4726080"/>
              <a:ext cx="27396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i="1" lang="en-US" sz="1600" spc="-1" strike="noStrike">
                  <a:solidFill>
                    <a:srgbClr val="000000"/>
                  </a:solidFill>
                  <a:latin typeface="Arial Narrow"/>
                  <a:ea typeface="ＭＳ Ｐゴシック"/>
                </a:rPr>
                <a:t>2</a:t>
              </a:r>
              <a:endParaRPr b="0" lang="en-GB" sz="1600" spc="-1" strike="noStrike">
                <a:solidFill>
                  <a:srgbClr val="000000"/>
                </a:solidFill>
                <a:latin typeface="Arial"/>
              </a:endParaRPr>
            </a:p>
          </p:txBody>
        </p:sp>
      </p:grpSp>
    </p:spTree>
  </p:cSld>
  <mc:AlternateContent>
    <mc:Choice Requires="p14">
      <p:transition spd="slow" p14:dur="2000"/>
    </mc:Choice>
    <mc:Fallback>
      <p:transition spd="slow"/>
    </mc:Fallback>
  </mc:AlternateContent>
</p:sld>
</file>

<file path=ppt/slides/slide7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70" name="Rectangle 2"/>
          <p:cNvSpPr/>
          <p:nvPr/>
        </p:nvSpPr>
        <p:spPr>
          <a:xfrm>
            <a:off x="1981080" y="1096920"/>
            <a:ext cx="1142640" cy="685440"/>
          </a:xfrm>
          <a:prstGeom prst="rect">
            <a:avLst/>
          </a:prstGeom>
          <a:no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r>
              <a:rPr b="0" lang="en-US" sz="2000" spc="-1" strike="noStrike">
                <a:solidFill>
                  <a:srgbClr val="000000"/>
                </a:solidFill>
                <a:latin typeface="Arial"/>
                <a:ea typeface="ＭＳ Ｐゴシック"/>
              </a:rPr>
              <a:t>Search</a:t>
            </a:r>
            <a:endParaRPr b="0" lang="en-GB" sz="2000" spc="-1" strike="noStrike">
              <a:solidFill>
                <a:srgbClr val="000000"/>
              </a:solidFill>
              <a:latin typeface="Arial"/>
            </a:endParaRPr>
          </a:p>
        </p:txBody>
      </p:sp>
      <p:sp>
        <p:nvSpPr>
          <p:cNvPr id="2971" name="Rectangle 3"/>
          <p:cNvSpPr/>
          <p:nvPr/>
        </p:nvSpPr>
        <p:spPr>
          <a:xfrm>
            <a:off x="6553080" y="914400"/>
            <a:ext cx="1294920" cy="914040"/>
          </a:xfrm>
          <a:prstGeom prst="rect">
            <a:avLst/>
          </a:prstGeom>
          <a:solidFill>
            <a:srgbClr val="ff9900"/>
          </a:solid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endParaRPr b="0" lang="en-US" sz="2000" spc="-1" strike="noStrike">
              <a:solidFill>
                <a:srgbClr val="000000"/>
              </a:solidFill>
              <a:latin typeface="Times New Roman"/>
              <a:ea typeface="ＭＳ Ｐゴシック"/>
            </a:endParaRPr>
          </a:p>
        </p:txBody>
      </p:sp>
      <p:sp>
        <p:nvSpPr>
          <p:cNvPr id="2972" name="Rectangle 4"/>
          <p:cNvSpPr/>
          <p:nvPr/>
        </p:nvSpPr>
        <p:spPr>
          <a:xfrm>
            <a:off x="4267080" y="990720"/>
            <a:ext cx="1371240" cy="837720"/>
          </a:xfrm>
          <a:prstGeom prst="rect">
            <a:avLst/>
          </a:prstGeom>
          <a:noFill/>
          <a:ln w="38100">
            <a:solidFill>
              <a:srgbClr val="000000"/>
            </a:solidFill>
            <a:miter/>
          </a:ln>
        </p:spPr>
        <p:style>
          <a:lnRef idx="0"/>
          <a:fillRef idx="0"/>
          <a:effectRef idx="0"/>
          <a:fontRef idx="minor"/>
        </p:style>
        <p:txBody>
          <a:bodyPr wrap="none" lIns="90000" rIns="90000" tIns="45000" bIns="45000" anchor="ctr">
            <a:noAutofit/>
          </a:bodyPr>
          <a:p>
            <a:pPr algn="ctr">
              <a:lnSpc>
                <a:spcPct val="100000"/>
              </a:lnSpc>
            </a:pPr>
            <a:r>
              <a:rPr b="0" lang="en-US" sz="2000" spc="-1" strike="noStrike">
                <a:solidFill>
                  <a:srgbClr val="000000"/>
                </a:solidFill>
                <a:latin typeface="Arial"/>
                <a:ea typeface="ＭＳ Ｐゴシック"/>
              </a:rPr>
              <a:t>Clustering</a:t>
            </a:r>
            <a:endParaRPr b="0" lang="en-GB" sz="2000" spc="-1" strike="noStrike">
              <a:solidFill>
                <a:srgbClr val="000000"/>
              </a:solidFill>
              <a:latin typeface="Arial"/>
            </a:endParaRPr>
          </a:p>
          <a:p>
            <a:pPr algn="ctr">
              <a:lnSpc>
                <a:spcPct val="100000"/>
              </a:lnSpc>
            </a:pPr>
            <a:r>
              <a:rPr b="0" lang="en-US" sz="2000" spc="-1" strike="noStrike">
                <a:solidFill>
                  <a:srgbClr val="000000"/>
                </a:solidFill>
                <a:latin typeface="Arial"/>
                <a:ea typeface="ＭＳ Ｐゴシック"/>
              </a:rPr>
              <a:t>Algorithm</a:t>
            </a:r>
            <a:endParaRPr b="0" lang="en-GB" sz="2000" spc="-1" strike="noStrike">
              <a:solidFill>
                <a:srgbClr val="000000"/>
              </a:solidFill>
              <a:latin typeface="Arial"/>
            </a:endParaRPr>
          </a:p>
        </p:txBody>
      </p:sp>
      <p:sp>
        <p:nvSpPr>
          <p:cNvPr id="2973" name="Text Box 5"/>
          <p:cNvSpPr/>
          <p:nvPr/>
        </p:nvSpPr>
        <p:spPr>
          <a:xfrm>
            <a:off x="6632280" y="912960"/>
            <a:ext cx="1244880" cy="9126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800" spc="-1" strike="noStrike">
                <a:solidFill>
                  <a:srgbClr val="000000"/>
                </a:solidFill>
                <a:latin typeface="Arial"/>
                <a:ea typeface="ＭＳ Ｐゴシック"/>
              </a:rPr>
              <a:t>Feature</a:t>
            </a:r>
            <a:endParaRPr b="0" lang="en-GB" sz="1800" spc="-1" strike="noStrike">
              <a:solidFill>
                <a:srgbClr val="000000"/>
              </a:solidFill>
              <a:latin typeface="Arial"/>
            </a:endParaRPr>
          </a:p>
          <a:p>
            <a:pPr>
              <a:lnSpc>
                <a:spcPct val="100000"/>
              </a:lnSpc>
            </a:pPr>
            <a:r>
              <a:rPr b="0" lang="en-US" sz="1800" spc="-1" strike="noStrike">
                <a:solidFill>
                  <a:srgbClr val="000000"/>
                </a:solidFill>
                <a:latin typeface="Arial"/>
                <a:ea typeface="ＭＳ Ｐゴシック"/>
              </a:rPr>
              <a:t>Evaluation</a:t>
            </a:r>
            <a:endParaRPr b="0" lang="en-GB" sz="1800" spc="-1" strike="noStrike">
              <a:solidFill>
                <a:srgbClr val="000000"/>
              </a:solidFill>
              <a:latin typeface="Arial"/>
            </a:endParaRPr>
          </a:p>
          <a:p>
            <a:pPr>
              <a:lnSpc>
                <a:spcPct val="100000"/>
              </a:lnSpc>
            </a:pPr>
            <a:r>
              <a:rPr b="0" lang="en-US" sz="1800" spc="-1" strike="noStrike">
                <a:solidFill>
                  <a:srgbClr val="000000"/>
                </a:solidFill>
                <a:latin typeface="Arial"/>
                <a:ea typeface="ＭＳ Ｐゴシック"/>
              </a:rPr>
              <a:t>Criterion</a:t>
            </a:r>
            <a:endParaRPr b="0" lang="en-GB" sz="1800" spc="-1" strike="noStrike">
              <a:solidFill>
                <a:srgbClr val="000000"/>
              </a:solidFill>
              <a:latin typeface="Arial"/>
            </a:endParaRPr>
          </a:p>
        </p:txBody>
      </p:sp>
      <p:sp>
        <p:nvSpPr>
          <p:cNvPr id="2974" name="Text Box 6"/>
          <p:cNvSpPr/>
          <p:nvPr/>
        </p:nvSpPr>
        <p:spPr>
          <a:xfrm>
            <a:off x="717480" y="1063800"/>
            <a:ext cx="12646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All Features</a:t>
            </a:r>
            <a:endParaRPr b="0" lang="en-GB" sz="1600" spc="-1" strike="noStrike">
              <a:solidFill>
                <a:srgbClr val="000000"/>
              </a:solidFill>
              <a:latin typeface="Arial"/>
            </a:endParaRPr>
          </a:p>
        </p:txBody>
      </p:sp>
      <p:sp>
        <p:nvSpPr>
          <p:cNvPr id="2975" name="Text Box 7"/>
          <p:cNvSpPr/>
          <p:nvPr/>
        </p:nvSpPr>
        <p:spPr>
          <a:xfrm>
            <a:off x="3202560" y="880920"/>
            <a:ext cx="879120" cy="5763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Feature</a:t>
            </a:r>
            <a:endParaRPr b="0" lang="en-GB" sz="1600" spc="-1" strike="noStrike">
              <a:solidFill>
                <a:srgbClr val="000000"/>
              </a:solidFill>
              <a:latin typeface="Arial"/>
            </a:endParaRPr>
          </a:p>
          <a:p>
            <a:pPr>
              <a:lnSpc>
                <a:spcPct val="100000"/>
              </a:lnSpc>
            </a:pPr>
            <a:r>
              <a:rPr b="0" lang="en-US" sz="1600" spc="-1" strike="noStrike">
                <a:solidFill>
                  <a:srgbClr val="000000"/>
                </a:solidFill>
                <a:latin typeface="Arial"/>
                <a:ea typeface="ＭＳ Ｐゴシック"/>
              </a:rPr>
              <a:t>Subset</a:t>
            </a:r>
            <a:endParaRPr b="0" lang="en-GB" sz="1600" spc="-1" strike="noStrike">
              <a:solidFill>
                <a:srgbClr val="000000"/>
              </a:solidFill>
              <a:latin typeface="Arial"/>
            </a:endParaRPr>
          </a:p>
        </p:txBody>
      </p:sp>
      <p:sp>
        <p:nvSpPr>
          <p:cNvPr id="2976" name="Text Box 8"/>
          <p:cNvSpPr/>
          <p:nvPr/>
        </p:nvSpPr>
        <p:spPr>
          <a:xfrm>
            <a:off x="3896280" y="2131920"/>
            <a:ext cx="150840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Criterion Value</a:t>
            </a:r>
            <a:endParaRPr b="0" lang="en-GB" sz="1600" spc="-1" strike="noStrike">
              <a:solidFill>
                <a:srgbClr val="000000"/>
              </a:solidFill>
              <a:latin typeface="Arial"/>
            </a:endParaRPr>
          </a:p>
        </p:txBody>
      </p:sp>
      <p:sp>
        <p:nvSpPr>
          <p:cNvPr id="2977" name="Text Box 9"/>
          <p:cNvSpPr/>
          <p:nvPr/>
        </p:nvSpPr>
        <p:spPr>
          <a:xfrm>
            <a:off x="7925760" y="912960"/>
            <a:ext cx="9262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Clusters</a:t>
            </a:r>
            <a:endParaRPr b="0" lang="en-GB" sz="1600" spc="-1" strike="noStrike">
              <a:solidFill>
                <a:srgbClr val="000000"/>
              </a:solidFill>
              <a:latin typeface="Arial"/>
            </a:endParaRPr>
          </a:p>
        </p:txBody>
      </p:sp>
      <p:sp>
        <p:nvSpPr>
          <p:cNvPr id="2978" name="Text Box 10"/>
          <p:cNvSpPr/>
          <p:nvPr/>
        </p:nvSpPr>
        <p:spPr>
          <a:xfrm>
            <a:off x="7926480" y="1446120"/>
            <a:ext cx="981360" cy="57636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Selected</a:t>
            </a:r>
            <a:endParaRPr b="0" lang="en-GB" sz="1600" spc="-1" strike="noStrike">
              <a:solidFill>
                <a:srgbClr val="000000"/>
              </a:solidFill>
              <a:latin typeface="Arial"/>
            </a:endParaRPr>
          </a:p>
          <a:p>
            <a:pPr>
              <a:lnSpc>
                <a:spcPct val="100000"/>
              </a:lnSpc>
            </a:pPr>
            <a:r>
              <a:rPr b="0" lang="en-US" sz="1600" spc="-1" strike="noStrike">
                <a:solidFill>
                  <a:srgbClr val="000000"/>
                </a:solidFill>
                <a:latin typeface="Arial"/>
                <a:ea typeface="ＭＳ Ｐゴシック"/>
              </a:rPr>
              <a:t>Features</a:t>
            </a:r>
            <a:endParaRPr b="0" lang="en-GB" sz="1600" spc="-1" strike="noStrike">
              <a:solidFill>
                <a:srgbClr val="000000"/>
              </a:solidFill>
              <a:latin typeface="Arial"/>
            </a:endParaRPr>
          </a:p>
        </p:txBody>
      </p:sp>
      <p:sp>
        <p:nvSpPr>
          <p:cNvPr id="2979" name="Line 11"/>
          <p:cNvSpPr/>
          <p:nvPr/>
        </p:nvSpPr>
        <p:spPr>
          <a:xfrm>
            <a:off x="609480" y="1447560"/>
            <a:ext cx="137160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980" name="Line 12"/>
          <p:cNvSpPr/>
          <p:nvPr/>
        </p:nvSpPr>
        <p:spPr>
          <a:xfrm>
            <a:off x="7848360" y="1371600"/>
            <a:ext cx="99072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981" name="Text Box 13"/>
          <p:cNvSpPr/>
          <p:nvPr/>
        </p:nvSpPr>
        <p:spPr>
          <a:xfrm>
            <a:off x="5639760" y="988920"/>
            <a:ext cx="926280" cy="3330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0" lang="en-US" sz="1600" spc="-1" strike="noStrike">
                <a:solidFill>
                  <a:srgbClr val="000000"/>
                </a:solidFill>
                <a:latin typeface="Arial"/>
                <a:ea typeface="ＭＳ Ｐゴシック"/>
              </a:rPr>
              <a:t>Clusters</a:t>
            </a:r>
            <a:endParaRPr b="0" lang="en-GB" sz="1600" spc="-1" strike="noStrike">
              <a:solidFill>
                <a:srgbClr val="000000"/>
              </a:solidFill>
              <a:latin typeface="Arial"/>
            </a:endParaRPr>
          </a:p>
        </p:txBody>
      </p:sp>
      <p:sp>
        <p:nvSpPr>
          <p:cNvPr id="2982" name="Line 14"/>
          <p:cNvSpPr/>
          <p:nvPr/>
        </p:nvSpPr>
        <p:spPr>
          <a:xfrm>
            <a:off x="7238880" y="1828800"/>
            <a:ext cx="360" cy="304560"/>
          </a:xfrm>
          <a:prstGeom prst="line">
            <a:avLst/>
          </a:prstGeom>
          <a:ln w="38100">
            <a:solidFill>
              <a:srgbClr val="000000"/>
            </a:solidFill>
            <a:roun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983" name="Line 15"/>
          <p:cNvSpPr/>
          <p:nvPr/>
        </p:nvSpPr>
        <p:spPr>
          <a:xfrm flipH="1">
            <a:off x="2666880" y="2133360"/>
            <a:ext cx="4572000" cy="360"/>
          </a:xfrm>
          <a:prstGeom prst="line">
            <a:avLst/>
          </a:prstGeom>
          <a:ln w="38100">
            <a:solidFill>
              <a:srgbClr val="000000"/>
            </a:solidFill>
            <a:roun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984" name="Line 16"/>
          <p:cNvSpPr/>
          <p:nvPr/>
        </p:nvSpPr>
        <p:spPr>
          <a:xfrm flipV="1">
            <a:off x="2666880" y="1752480"/>
            <a:ext cx="360" cy="380880"/>
          </a:xfrm>
          <a:prstGeom prst="line">
            <a:avLst/>
          </a:prstGeom>
          <a:ln w="38100">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rgbClr val="000000"/>
              </a:solidFill>
              <a:latin typeface="Calibri"/>
            </a:endParaRPr>
          </a:p>
        </p:txBody>
      </p:sp>
      <p:sp>
        <p:nvSpPr>
          <p:cNvPr id="2985" name="Line 17"/>
          <p:cNvSpPr/>
          <p:nvPr/>
        </p:nvSpPr>
        <p:spPr>
          <a:xfrm>
            <a:off x="3109680" y="1447560"/>
            <a:ext cx="115740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
        <p:nvSpPr>
          <p:cNvPr id="2986" name="Line 18"/>
          <p:cNvSpPr/>
          <p:nvPr/>
        </p:nvSpPr>
        <p:spPr>
          <a:xfrm>
            <a:off x="5638680" y="1447560"/>
            <a:ext cx="914400" cy="360"/>
          </a:xfrm>
          <a:prstGeom prst="line">
            <a:avLst/>
          </a:prstGeom>
          <a:ln w="38100">
            <a:solidFill>
              <a:srgbClr val="000000"/>
            </a:solidFill>
            <a:round/>
            <a:tailEnd len="med" type="triangle" w="med"/>
          </a:ln>
        </p:spPr>
        <p:style>
          <a:lnRef idx="0"/>
          <a:fillRef idx="0"/>
          <a:effectRef idx="0"/>
          <a:fontRef idx="minor"/>
        </p:style>
        <p:txBody>
          <a:bodyPr lIns="90000" rIns="90000" tIns="-44640" bIns="-44640" anchor="t">
            <a:noAutofit/>
          </a:bodyPr>
          <a:p>
            <a:endParaRPr b="0" lang="en-US" sz="1800" spc="-1" strike="noStrike">
              <a:solidFill>
                <a:srgbClr val="000000"/>
              </a:solidFill>
              <a:latin typeface="Calibri"/>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63</TotalTime>
  <Application>LibreOffice/7.5.0.3$Windows_X86_64 LibreOffice_project/c21113d003cd3efa8c53188764377a8272d9d6de</Application>
  <AppVersion>15.0000</AppVersion>
  <Words>4207</Words>
  <Paragraphs>935</Paragraphs>
  <Company>Tufts University</Compan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2015-04-06T16:37:59Z</dcterms:created>
  <dc:creator>Bilal Ahmed</dc:creator>
  <dc:description/>
  <dc:language>en-GB</dc:language>
  <cp:lastModifiedBy/>
  <dcterms:modified xsi:type="dcterms:W3CDTF">2023-03-03T09:00:49Z</dcterms:modified>
  <cp:revision>5</cp:revision>
  <dc:subject/>
  <dc:title>Introduction to Clustering</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30</vt:i4>
  </property>
  <property fmtid="{D5CDD505-2E9C-101B-9397-08002B2CF9AE}" pid="3" name="PresentationFormat">
    <vt:lpwstr>On-screen Show (4:3)</vt:lpwstr>
  </property>
  <property fmtid="{D5CDD505-2E9C-101B-9397-08002B2CF9AE}" pid="4" name="Slides">
    <vt:i4>71</vt:i4>
  </property>
</Properties>
</file>