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4"/>
  </p:sldMasterIdLst>
  <p:notesMasterIdLst>
    <p:notesMasterId r:id="rId67"/>
  </p:notesMasterIdLst>
  <p:sldIdLst>
    <p:sldId id="256" r:id="rId5"/>
    <p:sldId id="326" r:id="rId6"/>
    <p:sldId id="327" r:id="rId7"/>
    <p:sldId id="328" r:id="rId8"/>
    <p:sldId id="329" r:id="rId9"/>
    <p:sldId id="330" r:id="rId10"/>
    <p:sldId id="331" r:id="rId11"/>
    <p:sldId id="333" r:id="rId12"/>
    <p:sldId id="332" r:id="rId13"/>
    <p:sldId id="334" r:id="rId14"/>
    <p:sldId id="335" r:id="rId15"/>
    <p:sldId id="317" r:id="rId16"/>
    <p:sldId id="318" r:id="rId17"/>
    <p:sldId id="319" r:id="rId18"/>
    <p:sldId id="320" r:id="rId19"/>
    <p:sldId id="321" r:id="rId20"/>
    <p:sldId id="260" r:id="rId21"/>
    <p:sldId id="261" r:id="rId22"/>
    <p:sldId id="262" r:id="rId23"/>
    <p:sldId id="263" r:id="rId24"/>
    <p:sldId id="264" r:id="rId25"/>
    <p:sldId id="265" r:id="rId26"/>
    <p:sldId id="266" r:id="rId27"/>
    <p:sldId id="267" r:id="rId28"/>
    <p:sldId id="278" r:id="rId29"/>
    <p:sldId id="279" r:id="rId30"/>
    <p:sldId id="283" r:id="rId31"/>
    <p:sldId id="281" r:id="rId32"/>
    <p:sldId id="284" r:id="rId33"/>
    <p:sldId id="280" r:id="rId34"/>
    <p:sldId id="282" r:id="rId35"/>
    <p:sldId id="285" r:id="rId36"/>
    <p:sldId id="286" r:id="rId37"/>
    <p:sldId id="287" r:id="rId38"/>
    <p:sldId id="288" r:id="rId39"/>
    <p:sldId id="289" r:id="rId40"/>
    <p:sldId id="290" r:id="rId41"/>
    <p:sldId id="293" r:id="rId42"/>
    <p:sldId id="301" r:id="rId43"/>
    <p:sldId id="296" r:id="rId44"/>
    <p:sldId id="316" r:id="rId45"/>
    <p:sldId id="298" r:id="rId46"/>
    <p:sldId id="299" r:id="rId47"/>
    <p:sldId id="300" r:id="rId48"/>
    <p:sldId id="302" r:id="rId49"/>
    <p:sldId id="297" r:id="rId50"/>
    <p:sldId id="303" r:id="rId51"/>
    <p:sldId id="304" r:id="rId52"/>
    <p:sldId id="305" r:id="rId53"/>
    <p:sldId id="306" r:id="rId54"/>
    <p:sldId id="307" r:id="rId55"/>
    <p:sldId id="269" r:id="rId56"/>
    <p:sldId id="308" r:id="rId57"/>
    <p:sldId id="310" r:id="rId58"/>
    <p:sldId id="311" r:id="rId59"/>
    <p:sldId id="312" r:id="rId60"/>
    <p:sldId id="313" r:id="rId61"/>
    <p:sldId id="314" r:id="rId62"/>
    <p:sldId id="315" r:id="rId63"/>
    <p:sldId id="322" r:id="rId64"/>
    <p:sldId id="325" r:id="rId65"/>
    <p:sldId id="323" r:id="rId6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0EF2F7-23A4-45A9-AE0F-9E586D1E29A8}" v="178" dt="2020-04-28T16:06:42.7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3117" autoAdjust="0"/>
  </p:normalViewPr>
  <p:slideViewPr>
    <p:cSldViewPr snapToGrid="0">
      <p:cViewPr varScale="1">
        <p:scale>
          <a:sx n="60" d="100"/>
          <a:sy n="60" d="100"/>
        </p:scale>
        <p:origin x="114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B70EF2F7-23A4-45A9-AE0F-9E586D1E29A8}"/>
    <pc:docChg chg="undo custSel mod addSld delSld modSld">
      <pc:chgData name="Caroline Jawad" userId="ebec8957-a986-4a6f-937a-47250bfdae89" providerId="ADAL" clId="{B70EF2F7-23A4-45A9-AE0F-9E586D1E29A8}" dt="2020-04-29T16:34:59.632" v="2523" actId="2696"/>
      <pc:docMkLst>
        <pc:docMk/>
      </pc:docMkLst>
      <pc:sldChg chg="addSp delSp modSp delDesignElem">
        <pc:chgData name="Caroline Jawad" userId="ebec8957-a986-4a6f-937a-47250bfdae89" providerId="ADAL" clId="{B70EF2F7-23A4-45A9-AE0F-9E586D1E29A8}" dt="2020-04-28T15:31:30.665" v="1972" actId="26606"/>
        <pc:sldMkLst>
          <pc:docMk/>
          <pc:sldMk cId="4130449220" sldId="256"/>
        </pc:sldMkLst>
        <pc:spChg chg="mod">
          <ac:chgData name="Caroline Jawad" userId="ebec8957-a986-4a6f-937a-47250bfdae89" providerId="ADAL" clId="{B70EF2F7-23A4-45A9-AE0F-9E586D1E29A8}" dt="2020-04-28T15:31:30.665" v="1972" actId="26606"/>
          <ac:spMkLst>
            <pc:docMk/>
            <pc:sldMk cId="4130449220" sldId="256"/>
            <ac:spMk id="2" creationId="{1A0C684E-1DEB-47A3-B9FC-768DB50980F4}"/>
          </ac:spMkLst>
        </pc:spChg>
        <pc:spChg chg="mod">
          <ac:chgData name="Caroline Jawad" userId="ebec8957-a986-4a6f-937a-47250bfdae89" providerId="ADAL" clId="{B70EF2F7-23A4-45A9-AE0F-9E586D1E29A8}" dt="2020-04-28T15:31:30.665" v="1972" actId="26606"/>
          <ac:spMkLst>
            <pc:docMk/>
            <pc:sldMk cId="4130449220" sldId="256"/>
            <ac:spMk id="3" creationId="{1083C861-3DC6-4B51-A47E-B903BD1627C9}"/>
          </ac:spMkLst>
        </pc:spChg>
        <pc:spChg chg="add del">
          <ac:chgData name="Caroline Jawad" userId="ebec8957-a986-4a6f-937a-47250bfdae89" providerId="ADAL" clId="{B70EF2F7-23A4-45A9-AE0F-9E586D1E29A8}" dt="2020-04-28T15:31:21.270" v="1964"/>
          <ac:spMkLst>
            <pc:docMk/>
            <pc:sldMk cId="4130449220" sldId="256"/>
            <ac:spMk id="6" creationId="{EA4E4267-CAF0-4C38-8DC6-CD3B1A9F046E}"/>
          </ac:spMkLst>
        </pc:spChg>
        <pc:spChg chg="add del">
          <ac:chgData name="Caroline Jawad" userId="ebec8957-a986-4a6f-937a-47250bfdae89" providerId="ADAL" clId="{B70EF2F7-23A4-45A9-AE0F-9E586D1E29A8}" dt="2020-04-28T15:31:21.270" v="1964"/>
          <ac:spMkLst>
            <pc:docMk/>
            <pc:sldMk cId="4130449220" sldId="256"/>
            <ac:spMk id="7" creationId="{0EE3ACC5-126D-4BA4-8B45-7F0B5B839C51}"/>
          </ac:spMkLst>
        </pc:spChg>
        <pc:spChg chg="add">
          <ac:chgData name="Caroline Jawad" userId="ebec8957-a986-4a6f-937a-47250bfdae89" providerId="ADAL" clId="{B70EF2F7-23A4-45A9-AE0F-9E586D1E29A8}" dt="2020-04-28T15:31:30.665" v="1972" actId="26606"/>
          <ac:spMkLst>
            <pc:docMk/>
            <pc:sldMk cId="4130449220" sldId="256"/>
            <ac:spMk id="8" creationId="{6482F060-A4AF-4E0B-B364-7C6BA4AE9C03}"/>
          </ac:spMkLst>
        </pc:spChg>
        <pc:spChg chg="del">
          <ac:chgData name="Caroline Jawad" userId="ebec8957-a986-4a6f-937a-47250bfdae89" providerId="ADAL" clId="{B70EF2F7-23A4-45A9-AE0F-9E586D1E29A8}" dt="2020-04-28T15:26:01.221" v="1815"/>
          <ac:spMkLst>
            <pc:docMk/>
            <pc:sldMk cId="4130449220" sldId="256"/>
            <ac:spMk id="9" creationId="{6482F060-A4AF-4E0B-B364-7C6BA4AE9C03}"/>
          </ac:spMkLst>
        </pc:spChg>
        <pc:spChg chg="add del">
          <ac:chgData name="Caroline Jawad" userId="ebec8957-a986-4a6f-937a-47250bfdae89" providerId="ADAL" clId="{B70EF2F7-23A4-45A9-AE0F-9E586D1E29A8}" dt="2020-04-28T15:31:21.270" v="1964"/>
          <ac:spMkLst>
            <pc:docMk/>
            <pc:sldMk cId="4130449220" sldId="256"/>
            <ac:spMk id="13" creationId="{AB2868F7-FE10-4289-A5BD-90763C7A2F5A}"/>
          </ac:spMkLst>
        </pc:spChg>
        <pc:spChg chg="add del">
          <ac:chgData name="Caroline Jawad" userId="ebec8957-a986-4a6f-937a-47250bfdae89" providerId="ADAL" clId="{B70EF2F7-23A4-45A9-AE0F-9E586D1E29A8}" dt="2020-04-28T15:31:21.270" v="1964"/>
          <ac:spMkLst>
            <pc:docMk/>
            <pc:sldMk cId="4130449220" sldId="256"/>
            <ac:spMk id="15" creationId="{BD94142C-10EE-487C-A327-404FDF358F22}"/>
          </ac:spMkLst>
        </pc:spChg>
        <pc:spChg chg="add del">
          <ac:chgData name="Caroline Jawad" userId="ebec8957-a986-4a6f-937a-47250bfdae89" providerId="ADAL" clId="{B70EF2F7-23A4-45A9-AE0F-9E586D1E29A8}" dt="2020-04-28T15:31:21.270" v="1964"/>
          <ac:spMkLst>
            <pc:docMk/>
            <pc:sldMk cId="4130449220" sldId="256"/>
            <ac:spMk id="17" creationId="{5F7FAC2D-7A74-4939-A917-A1A5AF935685}"/>
          </ac:spMkLst>
        </pc:spChg>
        <pc:spChg chg="add del">
          <ac:chgData name="Caroline Jawad" userId="ebec8957-a986-4a6f-937a-47250bfdae89" providerId="ADAL" clId="{B70EF2F7-23A4-45A9-AE0F-9E586D1E29A8}" dt="2020-04-28T15:31:21.270" v="1964"/>
          <ac:spMkLst>
            <pc:docMk/>
            <pc:sldMk cId="4130449220" sldId="256"/>
            <ac:spMk id="19" creationId="{BA53A868-C420-4BAE-9244-EC162AF05CFC}"/>
          </ac:spMkLst>
        </pc:spChg>
        <pc:picChg chg="mod ord">
          <ac:chgData name="Caroline Jawad" userId="ebec8957-a986-4a6f-937a-47250bfdae89" providerId="ADAL" clId="{B70EF2F7-23A4-45A9-AE0F-9E586D1E29A8}" dt="2020-04-28T15:31:30.665" v="1972" actId="26606"/>
          <ac:picMkLst>
            <pc:docMk/>
            <pc:sldMk cId="4130449220" sldId="256"/>
            <ac:picMk id="4" creationId="{C2FB8094-3B58-4152-BB08-5AE9B3A6EB5A}"/>
          </ac:picMkLst>
        </pc:picChg>
        <pc:cxnChg chg="add">
          <ac:chgData name="Caroline Jawad" userId="ebec8957-a986-4a6f-937a-47250bfdae89" providerId="ADAL" clId="{B70EF2F7-23A4-45A9-AE0F-9E586D1E29A8}" dt="2020-04-28T15:31:30.665" v="1972" actId="26606"/>
          <ac:cxnSpMkLst>
            <pc:docMk/>
            <pc:sldMk cId="4130449220" sldId="256"/>
            <ac:cxnSpMk id="10" creationId="{B9EB6DAA-2F0C-43D5-A577-15D5D2C4E3F5}"/>
          </ac:cxnSpMkLst>
        </pc:cxnChg>
        <pc:cxnChg chg="del">
          <ac:chgData name="Caroline Jawad" userId="ebec8957-a986-4a6f-937a-47250bfdae89" providerId="ADAL" clId="{B70EF2F7-23A4-45A9-AE0F-9E586D1E29A8}" dt="2020-04-28T15:26:01.221" v="1815"/>
          <ac:cxnSpMkLst>
            <pc:docMk/>
            <pc:sldMk cId="4130449220" sldId="256"/>
            <ac:cxnSpMk id="11" creationId="{B9EB6DAA-2F0C-43D5-A577-15D5D2C4E3F5}"/>
          </ac:cxnSpMkLst>
        </pc:cxnChg>
        <pc:cxnChg chg="add del">
          <ac:chgData name="Caroline Jawad" userId="ebec8957-a986-4a6f-937a-47250bfdae89" providerId="ADAL" clId="{B70EF2F7-23A4-45A9-AE0F-9E586D1E29A8}" dt="2020-04-28T15:31:21.270" v="1964"/>
          <ac:cxnSpMkLst>
            <pc:docMk/>
            <pc:sldMk cId="4130449220" sldId="256"/>
            <ac:cxnSpMk id="21" creationId="{C2686EF3-81CC-419F-96C3-002A75880309}"/>
          </ac:cxnSpMkLst>
        </pc:cxnChg>
        <pc:cxnChg chg="add del">
          <ac:chgData name="Caroline Jawad" userId="ebec8957-a986-4a6f-937a-47250bfdae89" providerId="ADAL" clId="{B70EF2F7-23A4-45A9-AE0F-9E586D1E29A8}" dt="2020-04-28T15:31:21.270" v="1964"/>
          <ac:cxnSpMkLst>
            <pc:docMk/>
            <pc:sldMk cId="4130449220" sldId="256"/>
            <ac:cxnSpMk id="23" creationId="{F8D93CCA-A85E-4529-A6F0-8BB54D27BCD1}"/>
          </ac:cxnSpMkLst>
        </pc:cxnChg>
        <pc:cxnChg chg="add del">
          <ac:chgData name="Caroline Jawad" userId="ebec8957-a986-4a6f-937a-47250bfdae89" providerId="ADAL" clId="{B70EF2F7-23A4-45A9-AE0F-9E586D1E29A8}" dt="2020-04-28T15:31:21.270" v="1964"/>
          <ac:cxnSpMkLst>
            <pc:docMk/>
            <pc:sldMk cId="4130449220" sldId="256"/>
            <ac:cxnSpMk id="25" creationId="{1ECFA516-C18C-41AE-AFF2-A0D0A59C9E90}"/>
          </ac:cxnSpMkLst>
        </pc:cxnChg>
      </pc:sldChg>
      <pc:sldChg chg="addSp delSp modSp delDesignElem">
        <pc:chgData name="Caroline Jawad" userId="ebec8957-a986-4a6f-937a-47250bfdae89" providerId="ADAL" clId="{B70EF2F7-23A4-45A9-AE0F-9E586D1E29A8}" dt="2020-04-28T15:34:57.836" v="2023" actId="26606"/>
        <pc:sldMkLst>
          <pc:docMk/>
          <pc:sldMk cId="2806884980" sldId="260"/>
        </pc:sldMkLst>
        <pc:spChg chg="mod">
          <ac:chgData name="Caroline Jawad" userId="ebec8957-a986-4a6f-937a-47250bfdae89" providerId="ADAL" clId="{B70EF2F7-23A4-45A9-AE0F-9E586D1E29A8}" dt="2020-04-28T15:34:57.836" v="2023" actId="26606"/>
          <ac:spMkLst>
            <pc:docMk/>
            <pc:sldMk cId="2806884980" sldId="260"/>
            <ac:spMk id="2" creationId="{00000000-0000-0000-0000-000000000000}"/>
          </ac:spMkLst>
        </pc:spChg>
        <pc:spChg chg="del">
          <ac:chgData name="Caroline Jawad" userId="ebec8957-a986-4a6f-937a-47250bfdae89" providerId="ADAL" clId="{B70EF2F7-23A4-45A9-AE0F-9E586D1E29A8}" dt="2020-04-28T15:34:57.836" v="2023" actId="26606"/>
          <ac:spMkLst>
            <pc:docMk/>
            <pc:sldMk cId="2806884980" sldId="260"/>
            <ac:spMk id="3" creationId="{00000000-0000-0000-0000-000000000000}"/>
          </ac:spMkLst>
        </pc:spChg>
        <pc:spChg chg="add">
          <ac:chgData name="Caroline Jawad" userId="ebec8957-a986-4a6f-937a-47250bfdae89" providerId="ADAL" clId="{B70EF2F7-23A4-45A9-AE0F-9E586D1E29A8}" dt="2020-04-28T15:34:57.836" v="2023" actId="26606"/>
          <ac:spMkLst>
            <pc:docMk/>
            <pc:sldMk cId="2806884980" sldId="260"/>
            <ac:spMk id="6" creationId="{EE1530B0-6F96-46C0-8B3E-3215CB756BE4}"/>
          </ac:spMkLst>
        </pc:spChg>
        <pc:spChg chg="del">
          <ac:chgData name="Caroline Jawad" userId="ebec8957-a986-4a6f-937a-47250bfdae89" providerId="ADAL" clId="{B70EF2F7-23A4-45A9-AE0F-9E586D1E29A8}" dt="2020-04-28T15:26:01.221" v="1815"/>
          <ac:spMkLst>
            <pc:docMk/>
            <pc:sldMk cId="2806884980" sldId="260"/>
            <ac:spMk id="8" creationId="{3741B58E-3B65-4A01-A276-975AB2CF8A08}"/>
          </ac:spMkLst>
        </pc:spChg>
        <pc:spChg chg="del">
          <ac:chgData name="Caroline Jawad" userId="ebec8957-a986-4a6f-937a-47250bfdae89" providerId="ADAL" clId="{B70EF2F7-23A4-45A9-AE0F-9E586D1E29A8}" dt="2020-04-28T15:26:01.221" v="1815"/>
          <ac:spMkLst>
            <pc:docMk/>
            <pc:sldMk cId="2806884980" sldId="260"/>
            <ac:spMk id="10" creationId="{7AAC67C3-831B-4AB1-A259-DFB839CAFAFC}"/>
          </ac:spMkLst>
        </pc:spChg>
        <pc:spChg chg="add">
          <ac:chgData name="Caroline Jawad" userId="ebec8957-a986-4a6f-937a-47250bfdae89" providerId="ADAL" clId="{B70EF2F7-23A4-45A9-AE0F-9E586D1E29A8}" dt="2020-04-28T15:34:57.836" v="2023" actId="26606"/>
          <ac:spMkLst>
            <pc:docMk/>
            <pc:sldMk cId="2806884980" sldId="260"/>
            <ac:spMk id="12" creationId="{754910CF-1B56-45D3-960A-E89F7B3B9131}"/>
          </ac:spMkLst>
        </pc:spChg>
        <pc:graphicFrameChg chg="add">
          <ac:chgData name="Caroline Jawad" userId="ebec8957-a986-4a6f-937a-47250bfdae89" providerId="ADAL" clId="{B70EF2F7-23A4-45A9-AE0F-9E586D1E29A8}" dt="2020-04-28T15:34:57.836" v="2023" actId="26606"/>
          <ac:graphicFrameMkLst>
            <pc:docMk/>
            <pc:sldMk cId="2806884980" sldId="260"/>
            <ac:graphicFrameMk id="5" creationId="{81AC034E-0D08-4AF1-9501-FFD1007608B2}"/>
          </ac:graphicFrameMkLst>
        </pc:graphicFrameChg>
      </pc:sldChg>
      <pc:sldChg chg="addSp delSp modSp delDesignElem">
        <pc:chgData name="Caroline Jawad" userId="ebec8957-a986-4a6f-937a-47250bfdae89" providerId="ADAL" clId="{B70EF2F7-23A4-45A9-AE0F-9E586D1E29A8}" dt="2020-04-28T15:35:07.566" v="2024" actId="26606"/>
        <pc:sldMkLst>
          <pc:docMk/>
          <pc:sldMk cId="2583298667" sldId="261"/>
        </pc:sldMkLst>
        <pc:spChg chg="mod">
          <ac:chgData name="Caroline Jawad" userId="ebec8957-a986-4a6f-937a-47250bfdae89" providerId="ADAL" clId="{B70EF2F7-23A4-45A9-AE0F-9E586D1E29A8}" dt="2020-04-28T15:35:07.566" v="2024" actId="26606"/>
          <ac:spMkLst>
            <pc:docMk/>
            <pc:sldMk cId="2583298667" sldId="261"/>
            <ac:spMk id="2" creationId="{00000000-0000-0000-0000-000000000000}"/>
          </ac:spMkLst>
        </pc:spChg>
        <pc:spChg chg="mod">
          <ac:chgData name="Caroline Jawad" userId="ebec8957-a986-4a6f-937a-47250bfdae89" providerId="ADAL" clId="{B70EF2F7-23A4-45A9-AE0F-9E586D1E29A8}" dt="2020-04-28T15:35:07.566" v="2024" actId="26606"/>
          <ac:spMkLst>
            <pc:docMk/>
            <pc:sldMk cId="2583298667" sldId="261"/>
            <ac:spMk id="3" creationId="{00000000-0000-0000-0000-000000000000}"/>
          </ac:spMkLst>
        </pc:spChg>
        <pc:spChg chg="add">
          <ac:chgData name="Caroline Jawad" userId="ebec8957-a986-4a6f-937a-47250bfdae89" providerId="ADAL" clId="{B70EF2F7-23A4-45A9-AE0F-9E586D1E29A8}" dt="2020-04-28T15:35:07.566" v="2024" actId="26606"/>
          <ac:spMkLst>
            <pc:docMk/>
            <pc:sldMk cId="2583298667" sldId="261"/>
            <ac:spMk id="5" creationId="{3741B58E-3B65-4A01-A276-975AB2CF8A08}"/>
          </ac:spMkLst>
        </pc:spChg>
        <pc:spChg chg="del">
          <ac:chgData name="Caroline Jawad" userId="ebec8957-a986-4a6f-937a-47250bfdae89" providerId="ADAL" clId="{B70EF2F7-23A4-45A9-AE0F-9E586D1E29A8}" dt="2020-04-28T15:26:01.221" v="1815"/>
          <ac:spMkLst>
            <pc:docMk/>
            <pc:sldMk cId="2583298667" sldId="261"/>
            <ac:spMk id="8" creationId="{3741B58E-3B65-4A01-A276-975AB2CF8A08}"/>
          </ac:spMkLst>
        </pc:spChg>
        <pc:spChg chg="add">
          <ac:chgData name="Caroline Jawad" userId="ebec8957-a986-4a6f-937a-47250bfdae89" providerId="ADAL" clId="{B70EF2F7-23A4-45A9-AE0F-9E586D1E29A8}" dt="2020-04-28T15:35:07.566" v="2024" actId="26606"/>
          <ac:spMkLst>
            <pc:docMk/>
            <pc:sldMk cId="2583298667" sldId="261"/>
            <ac:spMk id="10" creationId="{7AAC67C3-831B-4AB1-A259-DFB839CAFAFC}"/>
          </ac:spMkLst>
        </pc:spChg>
        <pc:spChg chg="del">
          <ac:chgData name="Caroline Jawad" userId="ebec8957-a986-4a6f-937a-47250bfdae89" providerId="ADAL" clId="{B70EF2F7-23A4-45A9-AE0F-9E586D1E29A8}" dt="2020-04-28T15:26:01.221" v="1815"/>
          <ac:spMkLst>
            <pc:docMk/>
            <pc:sldMk cId="2583298667" sldId="261"/>
            <ac:spMk id="16" creationId="{7AAC67C3-831B-4AB1-A259-DFB839CAFAFC}"/>
          </ac:spMkLst>
        </pc:spChg>
      </pc:sldChg>
      <pc:sldChg chg="addSp delSp modSp delDesignElem">
        <pc:chgData name="Caroline Jawad" userId="ebec8957-a986-4a6f-937a-47250bfdae89" providerId="ADAL" clId="{B70EF2F7-23A4-45A9-AE0F-9E586D1E29A8}" dt="2020-04-28T15:35:13.554" v="2025" actId="26606"/>
        <pc:sldMkLst>
          <pc:docMk/>
          <pc:sldMk cId="2858263664" sldId="262"/>
        </pc:sldMkLst>
        <pc:spChg chg="mod">
          <ac:chgData name="Caroline Jawad" userId="ebec8957-a986-4a6f-937a-47250bfdae89" providerId="ADAL" clId="{B70EF2F7-23A4-45A9-AE0F-9E586D1E29A8}" dt="2020-04-28T15:35:13.554" v="2025" actId="26606"/>
          <ac:spMkLst>
            <pc:docMk/>
            <pc:sldMk cId="2858263664" sldId="262"/>
            <ac:spMk id="2" creationId="{00000000-0000-0000-0000-000000000000}"/>
          </ac:spMkLst>
        </pc:spChg>
        <pc:spChg chg="del">
          <ac:chgData name="Caroline Jawad" userId="ebec8957-a986-4a6f-937a-47250bfdae89" providerId="ADAL" clId="{B70EF2F7-23A4-45A9-AE0F-9E586D1E29A8}" dt="2020-04-28T15:26:01.221" v="1815"/>
          <ac:spMkLst>
            <pc:docMk/>
            <pc:sldMk cId="2858263664" sldId="262"/>
            <ac:spMk id="71" creationId="{39E3965E-AC41-4711-9D10-E25ABB132D86}"/>
          </ac:spMkLst>
        </pc:spChg>
        <pc:spChg chg="del">
          <ac:chgData name="Caroline Jawad" userId="ebec8957-a986-4a6f-937a-47250bfdae89" providerId="ADAL" clId="{B70EF2F7-23A4-45A9-AE0F-9E586D1E29A8}" dt="2020-04-28T15:26:01.221" v="1815"/>
          <ac:spMkLst>
            <pc:docMk/>
            <pc:sldMk cId="2858263664" sldId="262"/>
            <ac:spMk id="75" creationId="{33428ACC-71EC-4171-9527-10983BA6B41D}"/>
          </ac:spMkLst>
        </pc:spChg>
        <pc:spChg chg="del">
          <ac:chgData name="Caroline Jawad" userId="ebec8957-a986-4a6f-937a-47250bfdae89" providerId="ADAL" clId="{B70EF2F7-23A4-45A9-AE0F-9E586D1E29A8}" dt="2020-04-28T15:26:01.221" v="1815"/>
          <ac:spMkLst>
            <pc:docMk/>
            <pc:sldMk cId="2858263664" sldId="262"/>
            <ac:spMk id="79" creationId="{8D4480B4-953D-41FA-9052-09AB3A026947}"/>
          </ac:spMkLst>
        </pc:spChg>
        <pc:spChg chg="add">
          <ac:chgData name="Caroline Jawad" userId="ebec8957-a986-4a6f-937a-47250bfdae89" providerId="ADAL" clId="{B70EF2F7-23A4-45A9-AE0F-9E586D1E29A8}" dt="2020-04-28T15:35:13.554" v="2025" actId="26606"/>
          <ac:spMkLst>
            <pc:docMk/>
            <pc:sldMk cId="2858263664" sldId="262"/>
            <ac:spMk id="1028" creationId="{39E3965E-AC41-4711-9D10-E25ABB132D86}"/>
          </ac:spMkLst>
        </pc:spChg>
        <pc:spChg chg="add">
          <ac:chgData name="Caroline Jawad" userId="ebec8957-a986-4a6f-937a-47250bfdae89" providerId="ADAL" clId="{B70EF2F7-23A4-45A9-AE0F-9E586D1E29A8}" dt="2020-04-28T15:35:13.554" v="2025" actId="26606"/>
          <ac:spMkLst>
            <pc:docMk/>
            <pc:sldMk cId="2858263664" sldId="262"/>
            <ac:spMk id="1030" creationId="{B4D0E555-16F6-44D0-BF56-AF5FF5BDE9D6}"/>
          </ac:spMkLst>
        </pc:spChg>
        <pc:spChg chg="add">
          <ac:chgData name="Caroline Jawad" userId="ebec8957-a986-4a6f-937a-47250bfdae89" providerId="ADAL" clId="{B70EF2F7-23A4-45A9-AE0F-9E586D1E29A8}" dt="2020-04-28T15:35:13.554" v="2025" actId="26606"/>
          <ac:spMkLst>
            <pc:docMk/>
            <pc:sldMk cId="2858263664" sldId="262"/>
            <ac:spMk id="1031" creationId="{8117041D-1A7B-4ECA-AB68-3CFDB6726B8E}"/>
          </ac:spMkLst>
        </pc:spChg>
        <pc:picChg chg="mod">
          <ac:chgData name="Caroline Jawad" userId="ebec8957-a986-4a6f-937a-47250bfdae89" providerId="ADAL" clId="{B70EF2F7-23A4-45A9-AE0F-9E586D1E29A8}" dt="2020-04-28T15:35:13.554" v="2025" actId="26606"/>
          <ac:picMkLst>
            <pc:docMk/>
            <pc:sldMk cId="2858263664" sldId="262"/>
            <ac:picMk id="1026" creationId="{00000000-0000-0000-0000-000000000000}"/>
          </ac:picMkLst>
        </pc:picChg>
        <pc:cxnChg chg="del">
          <ac:chgData name="Caroline Jawad" userId="ebec8957-a986-4a6f-937a-47250bfdae89" providerId="ADAL" clId="{B70EF2F7-23A4-45A9-AE0F-9E586D1E29A8}" dt="2020-04-28T15:26:01.221" v="1815"/>
          <ac:cxnSpMkLst>
            <pc:docMk/>
            <pc:sldMk cId="2858263664" sldId="262"/>
            <ac:cxnSpMk id="73" creationId="{1F5DC8C3-BA5F-4EED-BB9A-A14272BD82A1}"/>
          </ac:cxnSpMkLst>
        </pc:cxnChg>
        <pc:cxnChg chg="del">
          <ac:chgData name="Caroline Jawad" userId="ebec8957-a986-4a6f-937a-47250bfdae89" providerId="ADAL" clId="{B70EF2F7-23A4-45A9-AE0F-9E586D1E29A8}" dt="2020-04-28T15:26:01.221" v="1815"/>
          <ac:cxnSpMkLst>
            <pc:docMk/>
            <pc:sldMk cId="2858263664" sldId="262"/>
            <ac:cxnSpMk id="77" creationId="{BA22713B-ABB6-4391-97F9-0449A2B9B664}"/>
          </ac:cxnSpMkLst>
        </pc:cxnChg>
        <pc:cxnChg chg="add">
          <ac:chgData name="Caroline Jawad" userId="ebec8957-a986-4a6f-937a-47250bfdae89" providerId="ADAL" clId="{B70EF2F7-23A4-45A9-AE0F-9E586D1E29A8}" dt="2020-04-28T15:35:13.554" v="2025" actId="26606"/>
          <ac:cxnSpMkLst>
            <pc:docMk/>
            <pc:sldMk cId="2858263664" sldId="262"/>
            <ac:cxnSpMk id="1029" creationId="{1F5DC8C3-BA5F-4EED-BB9A-A14272BD82A1}"/>
          </ac:cxnSpMkLst>
        </pc:cxnChg>
        <pc:cxnChg chg="add">
          <ac:chgData name="Caroline Jawad" userId="ebec8957-a986-4a6f-937a-47250bfdae89" providerId="ADAL" clId="{B70EF2F7-23A4-45A9-AE0F-9E586D1E29A8}" dt="2020-04-28T15:35:13.554" v="2025" actId="26606"/>
          <ac:cxnSpMkLst>
            <pc:docMk/>
            <pc:sldMk cId="2858263664" sldId="262"/>
            <ac:cxnSpMk id="1032" creationId="{ABCD2462-4C1E-401A-AC2D-F799A138B245}"/>
          </ac:cxnSpMkLst>
        </pc:cxnChg>
      </pc:sldChg>
      <pc:sldChg chg="addSp delSp modSp delDesignElem">
        <pc:chgData name="Caroline Jawad" userId="ebec8957-a986-4a6f-937a-47250bfdae89" providerId="ADAL" clId="{B70EF2F7-23A4-45A9-AE0F-9E586D1E29A8}" dt="2020-04-28T15:35:22.095" v="2026" actId="26606"/>
        <pc:sldMkLst>
          <pc:docMk/>
          <pc:sldMk cId="3070146428" sldId="263"/>
        </pc:sldMkLst>
        <pc:spChg chg="mod">
          <ac:chgData name="Caroline Jawad" userId="ebec8957-a986-4a6f-937a-47250bfdae89" providerId="ADAL" clId="{B70EF2F7-23A4-45A9-AE0F-9E586D1E29A8}" dt="2020-04-28T15:35:22.095" v="2026" actId="26606"/>
          <ac:spMkLst>
            <pc:docMk/>
            <pc:sldMk cId="3070146428" sldId="263"/>
            <ac:spMk id="2" creationId="{00000000-0000-0000-0000-000000000000}"/>
          </ac:spMkLst>
        </pc:spChg>
        <pc:spChg chg="mod">
          <ac:chgData name="Caroline Jawad" userId="ebec8957-a986-4a6f-937a-47250bfdae89" providerId="ADAL" clId="{B70EF2F7-23A4-45A9-AE0F-9E586D1E29A8}" dt="2020-04-28T15:35:22.095" v="2026" actId="26606"/>
          <ac:spMkLst>
            <pc:docMk/>
            <pc:sldMk cId="3070146428" sldId="263"/>
            <ac:spMk id="3" creationId="{00000000-0000-0000-0000-000000000000}"/>
          </ac:spMkLst>
        </pc:spChg>
        <pc:spChg chg="add">
          <ac:chgData name="Caroline Jawad" userId="ebec8957-a986-4a6f-937a-47250bfdae89" providerId="ADAL" clId="{B70EF2F7-23A4-45A9-AE0F-9E586D1E29A8}" dt="2020-04-28T15:35:22.095" v="2026" actId="26606"/>
          <ac:spMkLst>
            <pc:docMk/>
            <pc:sldMk cId="3070146428" sldId="263"/>
            <ac:spMk id="5" creationId="{3741B58E-3B65-4A01-A276-975AB2CF8A08}"/>
          </ac:spMkLst>
        </pc:spChg>
        <pc:spChg chg="add">
          <ac:chgData name="Caroline Jawad" userId="ebec8957-a986-4a6f-937a-47250bfdae89" providerId="ADAL" clId="{B70EF2F7-23A4-45A9-AE0F-9E586D1E29A8}" dt="2020-04-28T15:35:22.095" v="2026" actId="26606"/>
          <ac:spMkLst>
            <pc:docMk/>
            <pc:sldMk cId="3070146428" sldId="263"/>
            <ac:spMk id="6" creationId="{7AAC67C3-831B-4AB1-A259-DFB839CAFAFC}"/>
          </ac:spMkLst>
        </pc:spChg>
        <pc:spChg chg="del">
          <ac:chgData name="Caroline Jawad" userId="ebec8957-a986-4a6f-937a-47250bfdae89" providerId="ADAL" clId="{B70EF2F7-23A4-45A9-AE0F-9E586D1E29A8}" dt="2020-04-28T15:26:01.221" v="1815"/>
          <ac:spMkLst>
            <pc:docMk/>
            <pc:sldMk cId="3070146428" sldId="263"/>
            <ac:spMk id="8" creationId="{3741B58E-3B65-4A01-A276-975AB2CF8A08}"/>
          </ac:spMkLst>
        </pc:spChg>
        <pc:spChg chg="del">
          <ac:chgData name="Caroline Jawad" userId="ebec8957-a986-4a6f-937a-47250bfdae89" providerId="ADAL" clId="{B70EF2F7-23A4-45A9-AE0F-9E586D1E29A8}" dt="2020-04-28T15:26:01.221" v="1815"/>
          <ac:spMkLst>
            <pc:docMk/>
            <pc:sldMk cId="3070146428" sldId="263"/>
            <ac:spMk id="10" creationId="{7AAC67C3-831B-4AB1-A259-DFB839CAFAFC}"/>
          </ac:spMkLst>
        </pc:spChg>
      </pc:sldChg>
      <pc:sldChg chg="addSp delSp modSp delDesignElem">
        <pc:chgData name="Caroline Jawad" userId="ebec8957-a986-4a6f-937a-47250bfdae89" providerId="ADAL" clId="{B70EF2F7-23A4-45A9-AE0F-9E586D1E29A8}" dt="2020-04-28T15:35:26.864" v="2027" actId="26606"/>
        <pc:sldMkLst>
          <pc:docMk/>
          <pc:sldMk cId="3246014720" sldId="264"/>
        </pc:sldMkLst>
        <pc:spChg chg="mod">
          <ac:chgData name="Caroline Jawad" userId="ebec8957-a986-4a6f-937a-47250bfdae89" providerId="ADAL" clId="{B70EF2F7-23A4-45A9-AE0F-9E586D1E29A8}" dt="2020-04-28T15:35:26.864" v="2027" actId="26606"/>
          <ac:spMkLst>
            <pc:docMk/>
            <pc:sldMk cId="3246014720" sldId="264"/>
            <ac:spMk id="2" creationId="{00000000-0000-0000-0000-000000000000}"/>
          </ac:spMkLst>
        </pc:spChg>
        <pc:spChg chg="add">
          <ac:chgData name="Caroline Jawad" userId="ebec8957-a986-4a6f-937a-47250bfdae89" providerId="ADAL" clId="{B70EF2F7-23A4-45A9-AE0F-9E586D1E29A8}" dt="2020-04-28T15:35:26.864" v="2027" actId="26606"/>
          <ac:spMkLst>
            <pc:docMk/>
            <pc:sldMk cId="3246014720" sldId="264"/>
            <ac:spMk id="5" creationId="{3741B58E-3B65-4A01-A276-975AB2CF8A08}"/>
          </ac:spMkLst>
        </pc:spChg>
        <pc:spChg chg="add">
          <ac:chgData name="Caroline Jawad" userId="ebec8957-a986-4a6f-937a-47250bfdae89" providerId="ADAL" clId="{B70EF2F7-23A4-45A9-AE0F-9E586D1E29A8}" dt="2020-04-28T15:35:26.864" v="2027" actId="26606"/>
          <ac:spMkLst>
            <pc:docMk/>
            <pc:sldMk cId="3246014720" sldId="264"/>
            <ac:spMk id="6" creationId="{7AAC67C3-831B-4AB1-A259-DFB839CAFAFC}"/>
          </ac:spMkLst>
        </pc:spChg>
        <pc:spChg chg="del">
          <ac:chgData name="Caroline Jawad" userId="ebec8957-a986-4a6f-937a-47250bfdae89" providerId="ADAL" clId="{B70EF2F7-23A4-45A9-AE0F-9E586D1E29A8}" dt="2020-04-28T15:26:01.221" v="1815"/>
          <ac:spMkLst>
            <pc:docMk/>
            <pc:sldMk cId="3246014720" sldId="264"/>
            <ac:spMk id="8" creationId="{3741B58E-3B65-4A01-A276-975AB2CF8A08}"/>
          </ac:spMkLst>
        </pc:spChg>
        <pc:spChg chg="del">
          <ac:chgData name="Caroline Jawad" userId="ebec8957-a986-4a6f-937a-47250bfdae89" providerId="ADAL" clId="{B70EF2F7-23A4-45A9-AE0F-9E586D1E29A8}" dt="2020-04-28T15:26:01.221" v="1815"/>
          <ac:spMkLst>
            <pc:docMk/>
            <pc:sldMk cId="3246014720" sldId="264"/>
            <ac:spMk id="10" creationId="{7AAC67C3-831B-4AB1-A259-DFB839CAFAFC}"/>
          </ac:spMkLst>
        </pc:spChg>
      </pc:sldChg>
      <pc:sldChg chg="addSp delSp modSp delDesignElem">
        <pc:chgData name="Caroline Jawad" userId="ebec8957-a986-4a6f-937a-47250bfdae89" providerId="ADAL" clId="{B70EF2F7-23A4-45A9-AE0F-9E586D1E29A8}" dt="2020-04-28T15:35:36.238" v="2028" actId="26606"/>
        <pc:sldMkLst>
          <pc:docMk/>
          <pc:sldMk cId="1525101430" sldId="265"/>
        </pc:sldMkLst>
        <pc:spChg chg="mod">
          <ac:chgData name="Caroline Jawad" userId="ebec8957-a986-4a6f-937a-47250bfdae89" providerId="ADAL" clId="{B70EF2F7-23A4-45A9-AE0F-9E586D1E29A8}" dt="2020-04-28T15:35:36.238" v="2028" actId="26606"/>
          <ac:spMkLst>
            <pc:docMk/>
            <pc:sldMk cId="1525101430" sldId="265"/>
            <ac:spMk id="2" creationId="{00000000-0000-0000-0000-000000000000}"/>
          </ac:spMkLst>
        </pc:spChg>
        <pc:spChg chg="mod">
          <ac:chgData name="Caroline Jawad" userId="ebec8957-a986-4a6f-937a-47250bfdae89" providerId="ADAL" clId="{B70EF2F7-23A4-45A9-AE0F-9E586D1E29A8}" dt="2020-04-28T15:31:21.988" v="1966" actId="27636"/>
          <ac:spMkLst>
            <pc:docMk/>
            <pc:sldMk cId="1525101430" sldId="265"/>
            <ac:spMk id="3" creationId="{00000000-0000-0000-0000-000000000000}"/>
          </ac:spMkLst>
        </pc:spChg>
        <pc:spChg chg="add">
          <ac:chgData name="Caroline Jawad" userId="ebec8957-a986-4a6f-937a-47250bfdae89" providerId="ADAL" clId="{B70EF2F7-23A4-45A9-AE0F-9E586D1E29A8}" dt="2020-04-28T15:35:36.238" v="2028" actId="26606"/>
          <ac:spMkLst>
            <pc:docMk/>
            <pc:sldMk cId="1525101430" sldId="265"/>
            <ac:spMk id="5" creationId="{3741B58E-3B65-4A01-A276-975AB2CF8A08}"/>
          </ac:spMkLst>
        </pc:spChg>
        <pc:spChg chg="add">
          <ac:chgData name="Caroline Jawad" userId="ebec8957-a986-4a6f-937a-47250bfdae89" providerId="ADAL" clId="{B70EF2F7-23A4-45A9-AE0F-9E586D1E29A8}" dt="2020-04-28T15:35:36.238" v="2028" actId="26606"/>
          <ac:spMkLst>
            <pc:docMk/>
            <pc:sldMk cId="1525101430" sldId="265"/>
            <ac:spMk id="6" creationId="{7AAC67C3-831B-4AB1-A259-DFB839CAFAFC}"/>
          </ac:spMkLst>
        </pc:spChg>
        <pc:spChg chg="del">
          <ac:chgData name="Caroline Jawad" userId="ebec8957-a986-4a6f-937a-47250bfdae89" providerId="ADAL" clId="{B70EF2F7-23A4-45A9-AE0F-9E586D1E29A8}" dt="2020-04-28T15:26:01.221" v="1815"/>
          <ac:spMkLst>
            <pc:docMk/>
            <pc:sldMk cId="1525101430" sldId="265"/>
            <ac:spMk id="8" creationId="{3741B58E-3B65-4A01-A276-975AB2CF8A08}"/>
          </ac:spMkLst>
        </pc:spChg>
        <pc:spChg chg="del">
          <ac:chgData name="Caroline Jawad" userId="ebec8957-a986-4a6f-937a-47250bfdae89" providerId="ADAL" clId="{B70EF2F7-23A4-45A9-AE0F-9E586D1E29A8}" dt="2020-04-28T15:26:01.221" v="1815"/>
          <ac:spMkLst>
            <pc:docMk/>
            <pc:sldMk cId="1525101430" sldId="265"/>
            <ac:spMk id="10" creationId="{7AAC67C3-831B-4AB1-A259-DFB839CAFAFC}"/>
          </ac:spMkLst>
        </pc:spChg>
      </pc:sldChg>
      <pc:sldChg chg="addSp delSp modSp delDesignElem">
        <pc:chgData name="Caroline Jawad" userId="ebec8957-a986-4a6f-937a-47250bfdae89" providerId="ADAL" clId="{B70EF2F7-23A4-45A9-AE0F-9E586D1E29A8}" dt="2020-04-28T15:35:42.886" v="2029" actId="26606"/>
        <pc:sldMkLst>
          <pc:docMk/>
          <pc:sldMk cId="2153047692" sldId="266"/>
        </pc:sldMkLst>
        <pc:spChg chg="mod">
          <ac:chgData name="Caroline Jawad" userId="ebec8957-a986-4a6f-937a-47250bfdae89" providerId="ADAL" clId="{B70EF2F7-23A4-45A9-AE0F-9E586D1E29A8}" dt="2020-04-28T15:35:42.886" v="2029" actId="26606"/>
          <ac:spMkLst>
            <pc:docMk/>
            <pc:sldMk cId="2153047692" sldId="266"/>
            <ac:spMk id="2" creationId="{00000000-0000-0000-0000-000000000000}"/>
          </ac:spMkLst>
        </pc:spChg>
        <pc:spChg chg="mod">
          <ac:chgData name="Caroline Jawad" userId="ebec8957-a986-4a6f-937a-47250bfdae89" providerId="ADAL" clId="{B70EF2F7-23A4-45A9-AE0F-9E586D1E29A8}" dt="2020-04-28T15:35:42.886" v="2029" actId="26606"/>
          <ac:spMkLst>
            <pc:docMk/>
            <pc:sldMk cId="2153047692" sldId="266"/>
            <ac:spMk id="3" creationId="{00000000-0000-0000-0000-000000000000}"/>
          </ac:spMkLst>
        </pc:spChg>
        <pc:spChg chg="add">
          <ac:chgData name="Caroline Jawad" userId="ebec8957-a986-4a6f-937a-47250bfdae89" providerId="ADAL" clId="{B70EF2F7-23A4-45A9-AE0F-9E586D1E29A8}" dt="2020-04-28T15:35:42.886" v="2029" actId="26606"/>
          <ac:spMkLst>
            <pc:docMk/>
            <pc:sldMk cId="2153047692" sldId="266"/>
            <ac:spMk id="5" creationId="{3741B58E-3B65-4A01-A276-975AB2CF8A08}"/>
          </ac:spMkLst>
        </pc:spChg>
        <pc:spChg chg="add">
          <ac:chgData name="Caroline Jawad" userId="ebec8957-a986-4a6f-937a-47250bfdae89" providerId="ADAL" clId="{B70EF2F7-23A4-45A9-AE0F-9E586D1E29A8}" dt="2020-04-28T15:35:42.886" v="2029" actId="26606"/>
          <ac:spMkLst>
            <pc:docMk/>
            <pc:sldMk cId="2153047692" sldId="266"/>
            <ac:spMk id="6" creationId="{7AAC67C3-831B-4AB1-A259-DFB839CAFAFC}"/>
          </ac:spMkLst>
        </pc:spChg>
        <pc:spChg chg="del">
          <ac:chgData name="Caroline Jawad" userId="ebec8957-a986-4a6f-937a-47250bfdae89" providerId="ADAL" clId="{B70EF2F7-23A4-45A9-AE0F-9E586D1E29A8}" dt="2020-04-28T15:26:01.221" v="1815"/>
          <ac:spMkLst>
            <pc:docMk/>
            <pc:sldMk cId="2153047692" sldId="266"/>
            <ac:spMk id="8" creationId="{3741B58E-3B65-4A01-A276-975AB2CF8A08}"/>
          </ac:spMkLst>
        </pc:spChg>
        <pc:spChg chg="del">
          <ac:chgData name="Caroline Jawad" userId="ebec8957-a986-4a6f-937a-47250bfdae89" providerId="ADAL" clId="{B70EF2F7-23A4-45A9-AE0F-9E586D1E29A8}" dt="2020-04-28T15:26:01.221" v="1815"/>
          <ac:spMkLst>
            <pc:docMk/>
            <pc:sldMk cId="2153047692" sldId="266"/>
            <ac:spMk id="10" creationId="{7AAC67C3-831B-4AB1-A259-DFB839CAFAFC}"/>
          </ac:spMkLst>
        </pc:spChg>
      </pc:sldChg>
      <pc:sldChg chg="addSp delSp modSp delDesignElem">
        <pc:chgData name="Caroline Jawad" userId="ebec8957-a986-4a6f-937a-47250bfdae89" providerId="ADAL" clId="{B70EF2F7-23A4-45A9-AE0F-9E586D1E29A8}" dt="2020-04-28T15:35:48.452" v="2030" actId="26606"/>
        <pc:sldMkLst>
          <pc:docMk/>
          <pc:sldMk cId="3559878846" sldId="267"/>
        </pc:sldMkLst>
        <pc:spChg chg="mod">
          <ac:chgData name="Caroline Jawad" userId="ebec8957-a986-4a6f-937a-47250bfdae89" providerId="ADAL" clId="{B70EF2F7-23A4-45A9-AE0F-9E586D1E29A8}" dt="2020-04-28T15:35:48.452" v="2030" actId="26606"/>
          <ac:spMkLst>
            <pc:docMk/>
            <pc:sldMk cId="3559878846" sldId="267"/>
            <ac:spMk id="2" creationId="{00000000-0000-0000-0000-000000000000}"/>
          </ac:spMkLst>
        </pc:spChg>
        <pc:spChg chg="add">
          <ac:chgData name="Caroline Jawad" userId="ebec8957-a986-4a6f-937a-47250bfdae89" providerId="ADAL" clId="{B70EF2F7-23A4-45A9-AE0F-9E586D1E29A8}" dt="2020-04-28T15:35:48.452" v="2030" actId="26606"/>
          <ac:spMkLst>
            <pc:docMk/>
            <pc:sldMk cId="3559878846" sldId="267"/>
            <ac:spMk id="5" creationId="{3741B58E-3B65-4A01-A276-975AB2CF8A08}"/>
          </ac:spMkLst>
        </pc:spChg>
        <pc:spChg chg="add">
          <ac:chgData name="Caroline Jawad" userId="ebec8957-a986-4a6f-937a-47250bfdae89" providerId="ADAL" clId="{B70EF2F7-23A4-45A9-AE0F-9E586D1E29A8}" dt="2020-04-28T15:35:48.452" v="2030" actId="26606"/>
          <ac:spMkLst>
            <pc:docMk/>
            <pc:sldMk cId="3559878846" sldId="267"/>
            <ac:spMk id="6" creationId="{7AAC67C3-831B-4AB1-A259-DFB839CAFAFC}"/>
          </ac:spMkLst>
        </pc:spChg>
        <pc:spChg chg="del">
          <ac:chgData name="Caroline Jawad" userId="ebec8957-a986-4a6f-937a-47250bfdae89" providerId="ADAL" clId="{B70EF2F7-23A4-45A9-AE0F-9E586D1E29A8}" dt="2020-04-28T15:26:01.221" v="1815"/>
          <ac:spMkLst>
            <pc:docMk/>
            <pc:sldMk cId="3559878846" sldId="267"/>
            <ac:spMk id="8" creationId="{3741B58E-3B65-4A01-A276-975AB2CF8A08}"/>
          </ac:spMkLst>
        </pc:spChg>
        <pc:spChg chg="del">
          <ac:chgData name="Caroline Jawad" userId="ebec8957-a986-4a6f-937a-47250bfdae89" providerId="ADAL" clId="{B70EF2F7-23A4-45A9-AE0F-9E586D1E29A8}" dt="2020-04-28T15:26:01.221" v="1815"/>
          <ac:spMkLst>
            <pc:docMk/>
            <pc:sldMk cId="3559878846" sldId="267"/>
            <ac:spMk id="10" creationId="{7AAC67C3-831B-4AB1-A259-DFB839CAFAFC}"/>
          </ac:spMkLst>
        </pc:spChg>
      </pc:sldChg>
      <pc:sldChg chg="addSp delSp modSp add del mod setBg delDesignElem">
        <pc:chgData name="Caroline Jawad" userId="ebec8957-a986-4a6f-937a-47250bfdae89" providerId="ADAL" clId="{B70EF2F7-23A4-45A9-AE0F-9E586D1E29A8}" dt="2020-04-29T16:34:00.570" v="2511" actId="2696"/>
        <pc:sldMkLst>
          <pc:docMk/>
          <pc:sldMk cId="761584297" sldId="268"/>
        </pc:sldMkLst>
        <pc:spChg chg="mod">
          <ac:chgData name="Caroline Jawad" userId="ebec8957-a986-4a6f-937a-47250bfdae89" providerId="ADAL" clId="{B70EF2F7-23A4-45A9-AE0F-9E586D1E29A8}" dt="2020-04-28T15:41:01.543" v="2078" actId="26606"/>
          <ac:spMkLst>
            <pc:docMk/>
            <pc:sldMk cId="761584297" sldId="268"/>
            <ac:spMk id="2" creationId="{00000000-0000-0000-0000-000000000000}"/>
          </ac:spMkLst>
        </pc:spChg>
        <pc:spChg chg="del">
          <ac:chgData name="Caroline Jawad" userId="ebec8957-a986-4a6f-937a-47250bfdae89" providerId="ADAL" clId="{B70EF2F7-23A4-45A9-AE0F-9E586D1E29A8}" dt="2020-04-28T15:41:01.543" v="2078" actId="26606"/>
          <ac:spMkLst>
            <pc:docMk/>
            <pc:sldMk cId="761584297" sldId="268"/>
            <ac:spMk id="3" creationId="{00000000-0000-0000-0000-000000000000}"/>
          </ac:spMkLst>
        </pc:spChg>
        <pc:spChg chg="add">
          <ac:chgData name="Caroline Jawad" userId="ebec8957-a986-4a6f-937a-47250bfdae89" providerId="ADAL" clId="{B70EF2F7-23A4-45A9-AE0F-9E586D1E29A8}" dt="2020-04-28T15:41:01.543" v="2078" actId="26606"/>
          <ac:spMkLst>
            <pc:docMk/>
            <pc:sldMk cId="761584297" sldId="268"/>
            <ac:spMk id="6" creationId="{EE1530B0-6F96-46C0-8B3E-3215CB756BE4}"/>
          </ac:spMkLst>
        </pc:spChg>
        <pc:spChg chg="del">
          <ac:chgData name="Caroline Jawad" userId="ebec8957-a986-4a6f-937a-47250bfdae89" providerId="ADAL" clId="{B70EF2F7-23A4-45A9-AE0F-9E586D1E29A8}" dt="2020-04-27T19:35:45.916" v="755"/>
          <ac:spMkLst>
            <pc:docMk/>
            <pc:sldMk cId="761584297" sldId="268"/>
            <ac:spMk id="8" creationId="{3741B58E-3B65-4A01-A276-975AB2CF8A08}"/>
          </ac:spMkLst>
        </pc:spChg>
        <pc:spChg chg="del">
          <ac:chgData name="Caroline Jawad" userId="ebec8957-a986-4a6f-937a-47250bfdae89" providerId="ADAL" clId="{B70EF2F7-23A4-45A9-AE0F-9E586D1E29A8}" dt="2020-04-27T19:35:45.916" v="755"/>
          <ac:spMkLst>
            <pc:docMk/>
            <pc:sldMk cId="761584297" sldId="268"/>
            <ac:spMk id="10" creationId="{7AAC67C3-831B-4AB1-A259-DFB839CAFAFC}"/>
          </ac:spMkLst>
        </pc:spChg>
        <pc:spChg chg="add">
          <ac:chgData name="Caroline Jawad" userId="ebec8957-a986-4a6f-937a-47250bfdae89" providerId="ADAL" clId="{B70EF2F7-23A4-45A9-AE0F-9E586D1E29A8}" dt="2020-04-28T15:41:01.543" v="2078" actId="26606"/>
          <ac:spMkLst>
            <pc:docMk/>
            <pc:sldMk cId="761584297" sldId="268"/>
            <ac:spMk id="12" creationId="{754910CF-1B56-45D3-960A-E89F7B3B9131}"/>
          </ac:spMkLst>
        </pc:spChg>
        <pc:graphicFrameChg chg="add">
          <ac:chgData name="Caroline Jawad" userId="ebec8957-a986-4a6f-937a-47250bfdae89" providerId="ADAL" clId="{B70EF2F7-23A4-45A9-AE0F-9E586D1E29A8}" dt="2020-04-28T15:41:01.543" v="2078" actId="26606"/>
          <ac:graphicFrameMkLst>
            <pc:docMk/>
            <pc:sldMk cId="761584297" sldId="268"/>
            <ac:graphicFrameMk id="5" creationId="{3591B662-606D-4014-BE17-DD99FBEC9905}"/>
          </ac:graphicFrameMkLst>
        </pc:graphicFrameChg>
      </pc:sldChg>
      <pc:sldChg chg="del">
        <pc:chgData name="Caroline Jawad" userId="ebec8957-a986-4a6f-937a-47250bfdae89" providerId="ADAL" clId="{B70EF2F7-23A4-45A9-AE0F-9E586D1E29A8}" dt="2020-04-27T19:35:39.940" v="753" actId="2696"/>
        <pc:sldMkLst>
          <pc:docMk/>
          <pc:sldMk cId="1368769338" sldId="268"/>
        </pc:sldMkLst>
      </pc:sldChg>
      <pc:sldChg chg="addSp delSp modSp delDesignElem">
        <pc:chgData name="Caroline Jawad" userId="ebec8957-a986-4a6f-937a-47250bfdae89" providerId="ADAL" clId="{B70EF2F7-23A4-45A9-AE0F-9E586D1E29A8}" dt="2020-04-28T15:39:09.368" v="2063" actId="26606"/>
        <pc:sldMkLst>
          <pc:docMk/>
          <pc:sldMk cId="3079944894" sldId="269"/>
        </pc:sldMkLst>
        <pc:spChg chg="mod">
          <ac:chgData name="Caroline Jawad" userId="ebec8957-a986-4a6f-937a-47250bfdae89" providerId="ADAL" clId="{B70EF2F7-23A4-45A9-AE0F-9E586D1E29A8}" dt="2020-04-28T15:39:09.368" v="2063" actId="26606"/>
          <ac:spMkLst>
            <pc:docMk/>
            <pc:sldMk cId="3079944894" sldId="269"/>
            <ac:spMk id="2" creationId="{00000000-0000-0000-0000-000000000000}"/>
          </ac:spMkLst>
        </pc:spChg>
        <pc:spChg chg="add">
          <ac:chgData name="Caroline Jawad" userId="ebec8957-a986-4a6f-937a-47250bfdae89" providerId="ADAL" clId="{B70EF2F7-23A4-45A9-AE0F-9E586D1E29A8}" dt="2020-04-28T15:39:09.368" v="2063" actId="26606"/>
          <ac:spMkLst>
            <pc:docMk/>
            <pc:sldMk cId="3079944894" sldId="269"/>
            <ac:spMk id="71" creationId="{39E3965E-AC41-4711-9D10-E25ABB132D86}"/>
          </ac:spMkLst>
        </pc:spChg>
        <pc:spChg chg="add">
          <ac:chgData name="Caroline Jawad" userId="ebec8957-a986-4a6f-937a-47250bfdae89" providerId="ADAL" clId="{B70EF2F7-23A4-45A9-AE0F-9E586D1E29A8}" dt="2020-04-28T15:39:09.368" v="2063" actId="26606"/>
          <ac:spMkLst>
            <pc:docMk/>
            <pc:sldMk cId="3079944894" sldId="269"/>
            <ac:spMk id="75" creationId="{B4D0E555-16F6-44D0-BF56-AF5FF5BDE9D6}"/>
          </ac:spMkLst>
        </pc:spChg>
        <pc:spChg chg="add">
          <ac:chgData name="Caroline Jawad" userId="ebec8957-a986-4a6f-937a-47250bfdae89" providerId="ADAL" clId="{B70EF2F7-23A4-45A9-AE0F-9E586D1E29A8}" dt="2020-04-28T15:39:09.368" v="2063" actId="26606"/>
          <ac:spMkLst>
            <pc:docMk/>
            <pc:sldMk cId="3079944894" sldId="269"/>
            <ac:spMk id="77" creationId="{8117041D-1A7B-4ECA-AB68-3CFDB6726B8E}"/>
          </ac:spMkLst>
        </pc:spChg>
        <pc:spChg chg="del">
          <ac:chgData name="Caroline Jawad" userId="ebec8957-a986-4a6f-937a-47250bfdae89" providerId="ADAL" clId="{B70EF2F7-23A4-45A9-AE0F-9E586D1E29A8}" dt="2020-04-28T15:26:01.221" v="1815"/>
          <ac:spMkLst>
            <pc:docMk/>
            <pc:sldMk cId="3079944894" sldId="269"/>
            <ac:spMk id="2052" creationId="{39E3965E-AC41-4711-9D10-E25ABB132D86}"/>
          </ac:spMkLst>
        </pc:spChg>
        <pc:spChg chg="del">
          <ac:chgData name="Caroline Jawad" userId="ebec8957-a986-4a6f-937a-47250bfdae89" providerId="ADAL" clId="{B70EF2F7-23A4-45A9-AE0F-9E586D1E29A8}" dt="2020-04-28T15:26:01.221" v="1815"/>
          <ac:spMkLst>
            <pc:docMk/>
            <pc:sldMk cId="3079944894" sldId="269"/>
            <ac:spMk id="2054" creationId="{990BAFCD-EA0A-47F4-8B00-AAB1E67A90CC}"/>
          </ac:spMkLst>
        </pc:spChg>
        <pc:spChg chg="del">
          <ac:chgData name="Caroline Jawad" userId="ebec8957-a986-4a6f-937a-47250bfdae89" providerId="ADAL" clId="{B70EF2F7-23A4-45A9-AE0F-9E586D1E29A8}" dt="2020-04-28T15:26:01.221" v="1815"/>
          <ac:spMkLst>
            <pc:docMk/>
            <pc:sldMk cId="3079944894" sldId="269"/>
            <ac:spMk id="2055" creationId="{2F9C61D6-37CC-4AD4-83C3-022D08874179}"/>
          </ac:spMkLst>
        </pc:spChg>
        <pc:picChg chg="mod ord">
          <ac:chgData name="Caroline Jawad" userId="ebec8957-a986-4a6f-937a-47250bfdae89" providerId="ADAL" clId="{B70EF2F7-23A4-45A9-AE0F-9E586D1E29A8}" dt="2020-04-28T15:39:09.368" v="2063" actId="26606"/>
          <ac:picMkLst>
            <pc:docMk/>
            <pc:sldMk cId="3079944894" sldId="269"/>
            <ac:picMk id="2050" creationId="{00000000-0000-0000-0000-000000000000}"/>
          </ac:picMkLst>
        </pc:picChg>
        <pc:cxnChg chg="add">
          <ac:chgData name="Caroline Jawad" userId="ebec8957-a986-4a6f-937a-47250bfdae89" providerId="ADAL" clId="{B70EF2F7-23A4-45A9-AE0F-9E586D1E29A8}" dt="2020-04-28T15:39:09.368" v="2063" actId="26606"/>
          <ac:cxnSpMkLst>
            <pc:docMk/>
            <pc:sldMk cId="3079944894" sldId="269"/>
            <ac:cxnSpMk id="73" creationId="{1F5DC8C3-BA5F-4EED-BB9A-A14272BD82A1}"/>
          </ac:cxnSpMkLst>
        </pc:cxnChg>
        <pc:cxnChg chg="add">
          <ac:chgData name="Caroline Jawad" userId="ebec8957-a986-4a6f-937a-47250bfdae89" providerId="ADAL" clId="{B70EF2F7-23A4-45A9-AE0F-9E586D1E29A8}" dt="2020-04-28T15:39:09.368" v="2063" actId="26606"/>
          <ac:cxnSpMkLst>
            <pc:docMk/>
            <pc:sldMk cId="3079944894" sldId="269"/>
            <ac:cxnSpMk id="79" creationId="{ABCD2462-4C1E-401A-AC2D-F799A138B245}"/>
          </ac:cxnSpMkLst>
        </pc:cxnChg>
        <pc:cxnChg chg="del">
          <ac:chgData name="Caroline Jawad" userId="ebec8957-a986-4a6f-937a-47250bfdae89" providerId="ADAL" clId="{B70EF2F7-23A4-45A9-AE0F-9E586D1E29A8}" dt="2020-04-28T15:26:01.221" v="1815"/>
          <ac:cxnSpMkLst>
            <pc:docMk/>
            <pc:sldMk cId="3079944894" sldId="269"/>
            <ac:cxnSpMk id="2053" creationId="{1F5DC8C3-BA5F-4EED-BB9A-A14272BD82A1}"/>
          </ac:cxnSpMkLst>
        </pc:cxnChg>
        <pc:cxnChg chg="del">
          <ac:chgData name="Caroline Jawad" userId="ebec8957-a986-4a6f-937a-47250bfdae89" providerId="ADAL" clId="{B70EF2F7-23A4-45A9-AE0F-9E586D1E29A8}" dt="2020-04-28T15:26:01.221" v="1815"/>
          <ac:cxnSpMkLst>
            <pc:docMk/>
            <pc:sldMk cId="3079944894" sldId="269"/>
            <ac:cxnSpMk id="2056" creationId="{2669285E-35F6-4010-B084-229A808458CD}"/>
          </ac:cxnSpMkLst>
        </pc:cxnChg>
      </pc:sldChg>
      <pc:sldChg chg="addSp delSp modSp del delDesignElem">
        <pc:chgData name="Caroline Jawad" userId="ebec8957-a986-4a6f-937a-47250bfdae89" providerId="ADAL" clId="{B70EF2F7-23A4-45A9-AE0F-9E586D1E29A8}" dt="2020-04-29T16:34:02.925" v="2518" actId="2696"/>
        <pc:sldMkLst>
          <pc:docMk/>
          <pc:sldMk cId="59280434" sldId="270"/>
        </pc:sldMkLst>
        <pc:spChg chg="mod">
          <ac:chgData name="Caroline Jawad" userId="ebec8957-a986-4a6f-937a-47250bfdae89" providerId="ADAL" clId="{B70EF2F7-23A4-45A9-AE0F-9E586D1E29A8}" dt="2020-04-28T15:39:55.310" v="2071" actId="26606"/>
          <ac:spMkLst>
            <pc:docMk/>
            <pc:sldMk cId="59280434" sldId="270"/>
            <ac:spMk id="2" creationId="{00000000-0000-0000-0000-000000000000}"/>
          </ac:spMkLst>
        </pc:spChg>
        <pc:spChg chg="add">
          <ac:chgData name="Caroline Jawad" userId="ebec8957-a986-4a6f-937a-47250bfdae89" providerId="ADAL" clId="{B70EF2F7-23A4-45A9-AE0F-9E586D1E29A8}" dt="2020-04-28T15:39:55.310" v="2071" actId="26606"/>
          <ac:spMkLst>
            <pc:docMk/>
            <pc:sldMk cId="59280434" sldId="270"/>
            <ac:spMk id="5" creationId="{3741B58E-3B65-4A01-A276-975AB2CF8A08}"/>
          </ac:spMkLst>
        </pc:spChg>
        <pc:spChg chg="add">
          <ac:chgData name="Caroline Jawad" userId="ebec8957-a986-4a6f-937a-47250bfdae89" providerId="ADAL" clId="{B70EF2F7-23A4-45A9-AE0F-9E586D1E29A8}" dt="2020-04-28T15:39:55.310" v="2071" actId="26606"/>
          <ac:spMkLst>
            <pc:docMk/>
            <pc:sldMk cId="59280434" sldId="270"/>
            <ac:spMk id="6" creationId="{7AAC67C3-831B-4AB1-A259-DFB839CAFAFC}"/>
          </ac:spMkLst>
        </pc:spChg>
        <pc:spChg chg="del">
          <ac:chgData name="Caroline Jawad" userId="ebec8957-a986-4a6f-937a-47250bfdae89" providerId="ADAL" clId="{B70EF2F7-23A4-45A9-AE0F-9E586D1E29A8}" dt="2020-04-28T15:26:01.221" v="1815"/>
          <ac:spMkLst>
            <pc:docMk/>
            <pc:sldMk cId="59280434" sldId="270"/>
            <ac:spMk id="8" creationId="{3741B58E-3B65-4A01-A276-975AB2CF8A08}"/>
          </ac:spMkLst>
        </pc:spChg>
        <pc:spChg chg="del">
          <ac:chgData name="Caroline Jawad" userId="ebec8957-a986-4a6f-937a-47250bfdae89" providerId="ADAL" clId="{B70EF2F7-23A4-45A9-AE0F-9E586D1E29A8}" dt="2020-04-28T15:26:01.221" v="1815"/>
          <ac:spMkLst>
            <pc:docMk/>
            <pc:sldMk cId="59280434" sldId="270"/>
            <ac:spMk id="10" creationId="{7AAC67C3-831B-4AB1-A259-DFB839CAFAFC}"/>
          </ac:spMkLst>
        </pc:spChg>
      </pc:sldChg>
      <pc:sldChg chg="addSp delSp modSp del delDesignElem">
        <pc:chgData name="Caroline Jawad" userId="ebec8957-a986-4a6f-937a-47250bfdae89" providerId="ADAL" clId="{B70EF2F7-23A4-45A9-AE0F-9E586D1E29A8}" dt="2020-04-29T16:34:02.199" v="2517" actId="2696"/>
        <pc:sldMkLst>
          <pc:docMk/>
          <pc:sldMk cId="2802363627" sldId="271"/>
        </pc:sldMkLst>
        <pc:spChg chg="mod">
          <ac:chgData name="Caroline Jawad" userId="ebec8957-a986-4a6f-937a-47250bfdae89" providerId="ADAL" clId="{B70EF2F7-23A4-45A9-AE0F-9E586D1E29A8}" dt="2020-04-28T15:40:00.340" v="2072" actId="26606"/>
          <ac:spMkLst>
            <pc:docMk/>
            <pc:sldMk cId="2802363627" sldId="271"/>
            <ac:spMk id="2" creationId="{00000000-0000-0000-0000-000000000000}"/>
          </ac:spMkLst>
        </pc:spChg>
        <pc:spChg chg="del mod">
          <ac:chgData name="Caroline Jawad" userId="ebec8957-a986-4a6f-937a-47250bfdae89" providerId="ADAL" clId="{B70EF2F7-23A4-45A9-AE0F-9E586D1E29A8}" dt="2020-04-28T15:40:00.340" v="2072" actId="26606"/>
          <ac:spMkLst>
            <pc:docMk/>
            <pc:sldMk cId="2802363627" sldId="271"/>
            <ac:spMk id="3" creationId="{00000000-0000-0000-0000-000000000000}"/>
          </ac:spMkLst>
        </pc:spChg>
        <pc:spChg chg="add">
          <ac:chgData name="Caroline Jawad" userId="ebec8957-a986-4a6f-937a-47250bfdae89" providerId="ADAL" clId="{B70EF2F7-23A4-45A9-AE0F-9E586D1E29A8}" dt="2020-04-28T15:40:00.340" v="2072" actId="26606"/>
          <ac:spMkLst>
            <pc:docMk/>
            <pc:sldMk cId="2802363627" sldId="271"/>
            <ac:spMk id="6" creationId="{EE1530B0-6F96-46C0-8B3E-3215CB756BE4}"/>
          </ac:spMkLst>
        </pc:spChg>
        <pc:spChg chg="del">
          <ac:chgData name="Caroline Jawad" userId="ebec8957-a986-4a6f-937a-47250bfdae89" providerId="ADAL" clId="{B70EF2F7-23A4-45A9-AE0F-9E586D1E29A8}" dt="2020-04-28T15:26:01.221" v="1815"/>
          <ac:spMkLst>
            <pc:docMk/>
            <pc:sldMk cId="2802363627" sldId="271"/>
            <ac:spMk id="8" creationId="{3741B58E-3B65-4A01-A276-975AB2CF8A08}"/>
          </ac:spMkLst>
        </pc:spChg>
        <pc:spChg chg="del">
          <ac:chgData name="Caroline Jawad" userId="ebec8957-a986-4a6f-937a-47250bfdae89" providerId="ADAL" clId="{B70EF2F7-23A4-45A9-AE0F-9E586D1E29A8}" dt="2020-04-28T15:26:01.221" v="1815"/>
          <ac:spMkLst>
            <pc:docMk/>
            <pc:sldMk cId="2802363627" sldId="271"/>
            <ac:spMk id="10" creationId="{7AAC67C3-831B-4AB1-A259-DFB839CAFAFC}"/>
          </ac:spMkLst>
        </pc:spChg>
        <pc:spChg chg="add">
          <ac:chgData name="Caroline Jawad" userId="ebec8957-a986-4a6f-937a-47250bfdae89" providerId="ADAL" clId="{B70EF2F7-23A4-45A9-AE0F-9E586D1E29A8}" dt="2020-04-28T15:40:00.340" v="2072" actId="26606"/>
          <ac:spMkLst>
            <pc:docMk/>
            <pc:sldMk cId="2802363627" sldId="271"/>
            <ac:spMk id="12" creationId="{754910CF-1B56-45D3-960A-E89F7B3B9131}"/>
          </ac:spMkLst>
        </pc:spChg>
        <pc:graphicFrameChg chg="add">
          <ac:chgData name="Caroline Jawad" userId="ebec8957-a986-4a6f-937a-47250bfdae89" providerId="ADAL" clId="{B70EF2F7-23A4-45A9-AE0F-9E586D1E29A8}" dt="2020-04-28T15:40:00.340" v="2072" actId="26606"/>
          <ac:graphicFrameMkLst>
            <pc:docMk/>
            <pc:sldMk cId="2802363627" sldId="271"/>
            <ac:graphicFrameMk id="5" creationId="{367CDBFD-13AC-44F5-8FD4-8C1064554111}"/>
          </ac:graphicFrameMkLst>
        </pc:graphicFrameChg>
      </pc:sldChg>
      <pc:sldChg chg="del">
        <pc:chgData name="Caroline Jawad" userId="ebec8957-a986-4a6f-937a-47250bfdae89" providerId="ADAL" clId="{B70EF2F7-23A4-45A9-AE0F-9E586D1E29A8}" dt="2020-04-27T19:35:49.450" v="756" actId="2696"/>
        <pc:sldMkLst>
          <pc:docMk/>
          <pc:sldMk cId="3506202660" sldId="272"/>
        </pc:sldMkLst>
      </pc:sldChg>
      <pc:sldChg chg="addSp delSp modSp del delDesignElem">
        <pc:chgData name="Caroline Jawad" userId="ebec8957-a986-4a6f-937a-47250bfdae89" providerId="ADAL" clId="{B70EF2F7-23A4-45A9-AE0F-9E586D1E29A8}" dt="2020-04-29T16:34:00.840" v="2512" actId="2696"/>
        <pc:sldMkLst>
          <pc:docMk/>
          <pc:sldMk cId="3011335979" sldId="273"/>
        </pc:sldMkLst>
        <pc:spChg chg="mod">
          <ac:chgData name="Caroline Jawad" userId="ebec8957-a986-4a6f-937a-47250bfdae89" providerId="ADAL" clId="{B70EF2F7-23A4-45A9-AE0F-9E586D1E29A8}" dt="2020-04-28T15:40:56.350" v="2077" actId="26606"/>
          <ac:spMkLst>
            <pc:docMk/>
            <pc:sldMk cId="3011335979" sldId="273"/>
            <ac:spMk id="2" creationId="{00000000-0000-0000-0000-000000000000}"/>
          </ac:spMkLst>
        </pc:spChg>
        <pc:spChg chg="mod">
          <ac:chgData name="Caroline Jawad" userId="ebec8957-a986-4a6f-937a-47250bfdae89" providerId="ADAL" clId="{B70EF2F7-23A4-45A9-AE0F-9E586D1E29A8}" dt="2020-04-28T15:40:56.350" v="2077" actId="26606"/>
          <ac:spMkLst>
            <pc:docMk/>
            <pc:sldMk cId="3011335979" sldId="273"/>
            <ac:spMk id="3" creationId="{00000000-0000-0000-0000-000000000000}"/>
          </ac:spMkLst>
        </pc:spChg>
        <pc:spChg chg="add">
          <ac:chgData name="Caroline Jawad" userId="ebec8957-a986-4a6f-937a-47250bfdae89" providerId="ADAL" clId="{B70EF2F7-23A4-45A9-AE0F-9E586D1E29A8}" dt="2020-04-28T15:40:56.350" v="2077" actId="26606"/>
          <ac:spMkLst>
            <pc:docMk/>
            <pc:sldMk cId="3011335979" sldId="273"/>
            <ac:spMk id="5" creationId="{3741B58E-3B65-4A01-A276-975AB2CF8A08}"/>
          </ac:spMkLst>
        </pc:spChg>
        <pc:spChg chg="add">
          <ac:chgData name="Caroline Jawad" userId="ebec8957-a986-4a6f-937a-47250bfdae89" providerId="ADAL" clId="{B70EF2F7-23A4-45A9-AE0F-9E586D1E29A8}" dt="2020-04-28T15:40:56.350" v="2077" actId="26606"/>
          <ac:spMkLst>
            <pc:docMk/>
            <pc:sldMk cId="3011335979" sldId="273"/>
            <ac:spMk id="6" creationId="{7AAC67C3-831B-4AB1-A259-DFB839CAFAFC}"/>
          </ac:spMkLst>
        </pc:spChg>
        <pc:spChg chg="del">
          <ac:chgData name="Caroline Jawad" userId="ebec8957-a986-4a6f-937a-47250bfdae89" providerId="ADAL" clId="{B70EF2F7-23A4-45A9-AE0F-9E586D1E29A8}" dt="2020-04-28T15:26:01.221" v="1815"/>
          <ac:spMkLst>
            <pc:docMk/>
            <pc:sldMk cId="3011335979" sldId="273"/>
            <ac:spMk id="8" creationId="{3741B58E-3B65-4A01-A276-975AB2CF8A08}"/>
          </ac:spMkLst>
        </pc:spChg>
        <pc:spChg chg="del">
          <ac:chgData name="Caroline Jawad" userId="ebec8957-a986-4a6f-937a-47250bfdae89" providerId="ADAL" clId="{B70EF2F7-23A4-45A9-AE0F-9E586D1E29A8}" dt="2020-04-28T15:26:01.221" v="1815"/>
          <ac:spMkLst>
            <pc:docMk/>
            <pc:sldMk cId="3011335979" sldId="273"/>
            <ac:spMk id="10" creationId="{7AAC67C3-831B-4AB1-A259-DFB839CAFAFC}"/>
          </ac:spMkLst>
        </pc:spChg>
      </pc:sldChg>
      <pc:sldChg chg="addSp delSp modSp del delDesignElem">
        <pc:chgData name="Caroline Jawad" userId="ebec8957-a986-4a6f-937a-47250bfdae89" providerId="ADAL" clId="{B70EF2F7-23A4-45A9-AE0F-9E586D1E29A8}" dt="2020-04-29T16:34:01.893" v="2516" actId="2696"/>
        <pc:sldMkLst>
          <pc:docMk/>
          <pc:sldMk cId="1331388000" sldId="274"/>
        </pc:sldMkLst>
        <pc:spChg chg="mod">
          <ac:chgData name="Caroline Jawad" userId="ebec8957-a986-4a6f-937a-47250bfdae89" providerId="ADAL" clId="{B70EF2F7-23A4-45A9-AE0F-9E586D1E29A8}" dt="2020-04-28T15:40:05.058" v="2073" actId="26606"/>
          <ac:spMkLst>
            <pc:docMk/>
            <pc:sldMk cId="1331388000" sldId="274"/>
            <ac:spMk id="2" creationId="{00000000-0000-0000-0000-000000000000}"/>
          </ac:spMkLst>
        </pc:spChg>
        <pc:spChg chg="mod">
          <ac:chgData name="Caroline Jawad" userId="ebec8957-a986-4a6f-937a-47250bfdae89" providerId="ADAL" clId="{B70EF2F7-23A4-45A9-AE0F-9E586D1E29A8}" dt="2020-04-28T15:40:05.058" v="2073" actId="26606"/>
          <ac:spMkLst>
            <pc:docMk/>
            <pc:sldMk cId="1331388000" sldId="274"/>
            <ac:spMk id="3" creationId="{00000000-0000-0000-0000-000000000000}"/>
          </ac:spMkLst>
        </pc:spChg>
        <pc:spChg chg="add">
          <ac:chgData name="Caroline Jawad" userId="ebec8957-a986-4a6f-937a-47250bfdae89" providerId="ADAL" clId="{B70EF2F7-23A4-45A9-AE0F-9E586D1E29A8}" dt="2020-04-28T15:40:05.058" v="2073" actId="26606"/>
          <ac:spMkLst>
            <pc:docMk/>
            <pc:sldMk cId="1331388000" sldId="274"/>
            <ac:spMk id="5" creationId="{C8DD82D3-D002-45B0-B16A-82B3DA4EFDDB}"/>
          </ac:spMkLst>
        </pc:spChg>
        <pc:spChg chg="del">
          <ac:chgData name="Caroline Jawad" userId="ebec8957-a986-4a6f-937a-47250bfdae89" providerId="ADAL" clId="{B70EF2F7-23A4-45A9-AE0F-9E586D1E29A8}" dt="2020-04-28T15:26:01.221" v="1815"/>
          <ac:spMkLst>
            <pc:docMk/>
            <pc:sldMk cId="1331388000" sldId="274"/>
            <ac:spMk id="8" creationId="{3741B58E-3B65-4A01-A276-975AB2CF8A08}"/>
          </ac:spMkLst>
        </pc:spChg>
        <pc:spChg chg="del">
          <ac:chgData name="Caroline Jawad" userId="ebec8957-a986-4a6f-937a-47250bfdae89" providerId="ADAL" clId="{B70EF2F7-23A4-45A9-AE0F-9E586D1E29A8}" dt="2020-04-28T15:26:01.221" v="1815"/>
          <ac:spMkLst>
            <pc:docMk/>
            <pc:sldMk cId="1331388000" sldId="274"/>
            <ac:spMk id="10" creationId="{7AAC67C3-831B-4AB1-A259-DFB839CAFAFC}"/>
          </ac:spMkLst>
        </pc:spChg>
        <pc:spChg chg="add">
          <ac:chgData name="Caroline Jawad" userId="ebec8957-a986-4a6f-937a-47250bfdae89" providerId="ADAL" clId="{B70EF2F7-23A4-45A9-AE0F-9E586D1E29A8}" dt="2020-04-28T15:40:05.058" v="2073" actId="26606"/>
          <ac:spMkLst>
            <pc:docMk/>
            <pc:sldMk cId="1331388000" sldId="274"/>
            <ac:spMk id="12" creationId="{14552793-7DFF-4EC7-AC69-D34A75D01880}"/>
          </ac:spMkLst>
        </pc:spChg>
        <pc:cxnChg chg="add">
          <ac:chgData name="Caroline Jawad" userId="ebec8957-a986-4a6f-937a-47250bfdae89" providerId="ADAL" clId="{B70EF2F7-23A4-45A9-AE0F-9E586D1E29A8}" dt="2020-04-28T15:40:05.058" v="2073" actId="26606"/>
          <ac:cxnSpMkLst>
            <pc:docMk/>
            <pc:sldMk cId="1331388000" sldId="274"/>
            <ac:cxnSpMk id="6" creationId="{9F09C252-16FE-4557-AD6D-BB5CA773496C}"/>
          </ac:cxnSpMkLst>
        </pc:cxnChg>
      </pc:sldChg>
      <pc:sldChg chg="addSp delSp modSp del delDesignElem">
        <pc:chgData name="Caroline Jawad" userId="ebec8957-a986-4a6f-937a-47250bfdae89" providerId="ADAL" clId="{B70EF2F7-23A4-45A9-AE0F-9E586D1E29A8}" dt="2020-04-29T16:34:01.623" v="2515" actId="2696"/>
        <pc:sldMkLst>
          <pc:docMk/>
          <pc:sldMk cId="711347660" sldId="275"/>
        </pc:sldMkLst>
        <pc:spChg chg="mod">
          <ac:chgData name="Caroline Jawad" userId="ebec8957-a986-4a6f-937a-47250bfdae89" providerId="ADAL" clId="{B70EF2F7-23A4-45A9-AE0F-9E586D1E29A8}" dt="2020-04-28T15:40:14.655" v="2074" actId="26606"/>
          <ac:spMkLst>
            <pc:docMk/>
            <pc:sldMk cId="711347660" sldId="275"/>
            <ac:spMk id="2" creationId="{00000000-0000-0000-0000-000000000000}"/>
          </ac:spMkLst>
        </pc:spChg>
        <pc:spChg chg="add">
          <ac:chgData name="Caroline Jawad" userId="ebec8957-a986-4a6f-937a-47250bfdae89" providerId="ADAL" clId="{B70EF2F7-23A4-45A9-AE0F-9E586D1E29A8}" dt="2020-04-28T15:40:14.655" v="2074" actId="26606"/>
          <ac:spMkLst>
            <pc:docMk/>
            <pc:sldMk cId="711347660" sldId="275"/>
            <ac:spMk id="5" creationId="{3741B58E-3B65-4A01-A276-975AB2CF8A08}"/>
          </ac:spMkLst>
        </pc:spChg>
        <pc:spChg chg="add">
          <ac:chgData name="Caroline Jawad" userId="ebec8957-a986-4a6f-937a-47250bfdae89" providerId="ADAL" clId="{B70EF2F7-23A4-45A9-AE0F-9E586D1E29A8}" dt="2020-04-28T15:40:14.655" v="2074" actId="26606"/>
          <ac:spMkLst>
            <pc:docMk/>
            <pc:sldMk cId="711347660" sldId="275"/>
            <ac:spMk id="6" creationId="{7AAC67C3-831B-4AB1-A259-DFB839CAFAFC}"/>
          </ac:spMkLst>
        </pc:spChg>
        <pc:spChg chg="del">
          <ac:chgData name="Caroline Jawad" userId="ebec8957-a986-4a6f-937a-47250bfdae89" providerId="ADAL" clId="{B70EF2F7-23A4-45A9-AE0F-9E586D1E29A8}" dt="2020-04-28T15:26:01.221" v="1815"/>
          <ac:spMkLst>
            <pc:docMk/>
            <pc:sldMk cId="711347660" sldId="275"/>
            <ac:spMk id="8" creationId="{3741B58E-3B65-4A01-A276-975AB2CF8A08}"/>
          </ac:spMkLst>
        </pc:spChg>
        <pc:spChg chg="del">
          <ac:chgData name="Caroline Jawad" userId="ebec8957-a986-4a6f-937a-47250bfdae89" providerId="ADAL" clId="{B70EF2F7-23A4-45A9-AE0F-9E586D1E29A8}" dt="2020-04-28T15:26:01.221" v="1815"/>
          <ac:spMkLst>
            <pc:docMk/>
            <pc:sldMk cId="711347660" sldId="275"/>
            <ac:spMk id="10" creationId="{7AAC67C3-831B-4AB1-A259-DFB839CAFAFC}"/>
          </ac:spMkLst>
        </pc:spChg>
      </pc:sldChg>
      <pc:sldChg chg="addSp delSp modSp del delDesignElem">
        <pc:chgData name="Caroline Jawad" userId="ebec8957-a986-4a6f-937a-47250bfdae89" providerId="ADAL" clId="{B70EF2F7-23A4-45A9-AE0F-9E586D1E29A8}" dt="2020-04-29T16:34:01.386" v="2514" actId="2696"/>
        <pc:sldMkLst>
          <pc:docMk/>
          <pc:sldMk cId="1749666" sldId="276"/>
        </pc:sldMkLst>
        <pc:spChg chg="mod">
          <ac:chgData name="Caroline Jawad" userId="ebec8957-a986-4a6f-937a-47250bfdae89" providerId="ADAL" clId="{B70EF2F7-23A4-45A9-AE0F-9E586D1E29A8}" dt="2020-04-28T15:40:23.198" v="2075" actId="26606"/>
          <ac:spMkLst>
            <pc:docMk/>
            <pc:sldMk cId="1749666" sldId="276"/>
            <ac:spMk id="2" creationId="{00000000-0000-0000-0000-000000000000}"/>
          </ac:spMkLst>
        </pc:spChg>
        <pc:spChg chg="add">
          <ac:chgData name="Caroline Jawad" userId="ebec8957-a986-4a6f-937a-47250bfdae89" providerId="ADAL" clId="{B70EF2F7-23A4-45A9-AE0F-9E586D1E29A8}" dt="2020-04-28T15:40:23.198" v="2075" actId="26606"/>
          <ac:spMkLst>
            <pc:docMk/>
            <pc:sldMk cId="1749666" sldId="276"/>
            <ac:spMk id="5" creationId="{3741B58E-3B65-4A01-A276-975AB2CF8A08}"/>
          </ac:spMkLst>
        </pc:spChg>
        <pc:spChg chg="add">
          <ac:chgData name="Caroline Jawad" userId="ebec8957-a986-4a6f-937a-47250bfdae89" providerId="ADAL" clId="{B70EF2F7-23A4-45A9-AE0F-9E586D1E29A8}" dt="2020-04-28T15:40:23.198" v="2075" actId="26606"/>
          <ac:spMkLst>
            <pc:docMk/>
            <pc:sldMk cId="1749666" sldId="276"/>
            <ac:spMk id="6" creationId="{7AAC67C3-831B-4AB1-A259-DFB839CAFAFC}"/>
          </ac:spMkLst>
        </pc:spChg>
        <pc:spChg chg="del">
          <ac:chgData name="Caroline Jawad" userId="ebec8957-a986-4a6f-937a-47250bfdae89" providerId="ADAL" clId="{B70EF2F7-23A4-45A9-AE0F-9E586D1E29A8}" dt="2020-04-28T15:26:01.221" v="1815"/>
          <ac:spMkLst>
            <pc:docMk/>
            <pc:sldMk cId="1749666" sldId="276"/>
            <ac:spMk id="8" creationId="{3741B58E-3B65-4A01-A276-975AB2CF8A08}"/>
          </ac:spMkLst>
        </pc:spChg>
        <pc:spChg chg="del">
          <ac:chgData name="Caroline Jawad" userId="ebec8957-a986-4a6f-937a-47250bfdae89" providerId="ADAL" clId="{B70EF2F7-23A4-45A9-AE0F-9E586D1E29A8}" dt="2020-04-28T15:26:01.221" v="1815"/>
          <ac:spMkLst>
            <pc:docMk/>
            <pc:sldMk cId="1749666" sldId="276"/>
            <ac:spMk id="10" creationId="{7AAC67C3-831B-4AB1-A259-DFB839CAFAFC}"/>
          </ac:spMkLst>
        </pc:spChg>
      </pc:sldChg>
      <pc:sldChg chg="addSp delSp modSp del delDesignElem">
        <pc:chgData name="Caroline Jawad" userId="ebec8957-a986-4a6f-937a-47250bfdae89" providerId="ADAL" clId="{B70EF2F7-23A4-45A9-AE0F-9E586D1E29A8}" dt="2020-04-29T16:34:01.137" v="2513" actId="2696"/>
        <pc:sldMkLst>
          <pc:docMk/>
          <pc:sldMk cId="742156568" sldId="277"/>
        </pc:sldMkLst>
        <pc:spChg chg="mod">
          <ac:chgData name="Caroline Jawad" userId="ebec8957-a986-4a6f-937a-47250bfdae89" providerId="ADAL" clId="{B70EF2F7-23A4-45A9-AE0F-9E586D1E29A8}" dt="2020-04-28T15:40:33.547" v="2076" actId="26606"/>
          <ac:spMkLst>
            <pc:docMk/>
            <pc:sldMk cId="742156568" sldId="277"/>
            <ac:spMk id="2" creationId="{00000000-0000-0000-0000-000000000000}"/>
          </ac:spMkLst>
        </pc:spChg>
        <pc:spChg chg="del">
          <ac:chgData name="Caroline Jawad" userId="ebec8957-a986-4a6f-937a-47250bfdae89" providerId="ADAL" clId="{B70EF2F7-23A4-45A9-AE0F-9E586D1E29A8}" dt="2020-04-28T15:40:33.547" v="2076" actId="26606"/>
          <ac:spMkLst>
            <pc:docMk/>
            <pc:sldMk cId="742156568" sldId="277"/>
            <ac:spMk id="3" creationId="{00000000-0000-0000-0000-000000000000}"/>
          </ac:spMkLst>
        </pc:spChg>
        <pc:spChg chg="add">
          <ac:chgData name="Caroline Jawad" userId="ebec8957-a986-4a6f-937a-47250bfdae89" providerId="ADAL" clId="{B70EF2F7-23A4-45A9-AE0F-9E586D1E29A8}" dt="2020-04-28T15:40:33.547" v="2076" actId="26606"/>
          <ac:spMkLst>
            <pc:docMk/>
            <pc:sldMk cId="742156568" sldId="277"/>
            <ac:spMk id="6" creationId="{EE1530B0-6F96-46C0-8B3E-3215CB756BE4}"/>
          </ac:spMkLst>
        </pc:spChg>
        <pc:spChg chg="del">
          <ac:chgData name="Caroline Jawad" userId="ebec8957-a986-4a6f-937a-47250bfdae89" providerId="ADAL" clId="{B70EF2F7-23A4-45A9-AE0F-9E586D1E29A8}" dt="2020-04-28T15:26:01.221" v="1815"/>
          <ac:spMkLst>
            <pc:docMk/>
            <pc:sldMk cId="742156568" sldId="277"/>
            <ac:spMk id="8" creationId="{3741B58E-3B65-4A01-A276-975AB2CF8A08}"/>
          </ac:spMkLst>
        </pc:spChg>
        <pc:spChg chg="del">
          <ac:chgData name="Caroline Jawad" userId="ebec8957-a986-4a6f-937a-47250bfdae89" providerId="ADAL" clId="{B70EF2F7-23A4-45A9-AE0F-9E586D1E29A8}" dt="2020-04-28T15:26:01.221" v="1815"/>
          <ac:spMkLst>
            <pc:docMk/>
            <pc:sldMk cId="742156568" sldId="277"/>
            <ac:spMk id="10" creationId="{7AAC67C3-831B-4AB1-A259-DFB839CAFAFC}"/>
          </ac:spMkLst>
        </pc:spChg>
        <pc:spChg chg="add">
          <ac:chgData name="Caroline Jawad" userId="ebec8957-a986-4a6f-937a-47250bfdae89" providerId="ADAL" clId="{B70EF2F7-23A4-45A9-AE0F-9E586D1E29A8}" dt="2020-04-28T15:40:33.547" v="2076" actId="26606"/>
          <ac:spMkLst>
            <pc:docMk/>
            <pc:sldMk cId="742156568" sldId="277"/>
            <ac:spMk id="12" creationId="{754910CF-1B56-45D3-960A-E89F7B3B9131}"/>
          </ac:spMkLst>
        </pc:spChg>
        <pc:graphicFrameChg chg="add">
          <ac:chgData name="Caroline Jawad" userId="ebec8957-a986-4a6f-937a-47250bfdae89" providerId="ADAL" clId="{B70EF2F7-23A4-45A9-AE0F-9E586D1E29A8}" dt="2020-04-28T15:40:33.547" v="2076" actId="26606"/>
          <ac:graphicFrameMkLst>
            <pc:docMk/>
            <pc:sldMk cId="742156568" sldId="277"/>
            <ac:graphicFrameMk id="5" creationId="{B0DDD77D-8221-4D4B-9AAA-888086FB98D5}"/>
          </ac:graphicFrameMkLst>
        </pc:graphicFrameChg>
      </pc:sldChg>
      <pc:sldChg chg="addSp delSp modSp add mod setBg delDesignElem">
        <pc:chgData name="Caroline Jawad" userId="ebec8957-a986-4a6f-937a-47250bfdae89" providerId="ADAL" clId="{B70EF2F7-23A4-45A9-AE0F-9E586D1E29A8}" dt="2020-04-28T15:36:00.364" v="2031" actId="26606"/>
        <pc:sldMkLst>
          <pc:docMk/>
          <pc:sldMk cId="1032681049" sldId="278"/>
        </pc:sldMkLst>
        <pc:spChg chg="mod">
          <ac:chgData name="Caroline Jawad" userId="ebec8957-a986-4a6f-937a-47250bfdae89" providerId="ADAL" clId="{B70EF2F7-23A4-45A9-AE0F-9E586D1E29A8}" dt="2020-04-28T15:36:00.364" v="2031" actId="26606"/>
          <ac:spMkLst>
            <pc:docMk/>
            <pc:sldMk cId="1032681049" sldId="278"/>
            <ac:spMk id="2" creationId="{145EA661-0ABC-42AA-9090-FA6C9ED7FE43}"/>
          </ac:spMkLst>
        </pc:spChg>
        <pc:spChg chg="mod">
          <ac:chgData name="Caroline Jawad" userId="ebec8957-a986-4a6f-937a-47250bfdae89" providerId="ADAL" clId="{B70EF2F7-23A4-45A9-AE0F-9E586D1E29A8}" dt="2020-04-27T18:40:09.490" v="12" actId="26606"/>
          <ac:spMkLst>
            <pc:docMk/>
            <pc:sldMk cId="1032681049" sldId="278"/>
            <ac:spMk id="3" creationId="{ABDB8AE0-9DCD-43FC-AB27-ACDBB68EF1F9}"/>
          </ac:spMkLst>
        </pc:spChg>
        <pc:spChg chg="add">
          <ac:chgData name="Caroline Jawad" userId="ebec8957-a986-4a6f-937a-47250bfdae89" providerId="ADAL" clId="{B70EF2F7-23A4-45A9-AE0F-9E586D1E29A8}" dt="2020-04-28T15:36:00.364" v="2031" actId="26606"/>
          <ac:spMkLst>
            <pc:docMk/>
            <pc:sldMk cId="1032681049" sldId="278"/>
            <ac:spMk id="5" creationId="{3741B58E-3B65-4A01-A276-975AB2CF8A08}"/>
          </ac:spMkLst>
        </pc:spChg>
        <pc:spChg chg="add">
          <ac:chgData name="Caroline Jawad" userId="ebec8957-a986-4a6f-937a-47250bfdae89" providerId="ADAL" clId="{B70EF2F7-23A4-45A9-AE0F-9E586D1E29A8}" dt="2020-04-28T15:36:00.364" v="2031" actId="26606"/>
          <ac:spMkLst>
            <pc:docMk/>
            <pc:sldMk cId="1032681049" sldId="278"/>
            <ac:spMk id="6" creationId="{7AAC67C3-831B-4AB1-A259-DFB839CAFAFC}"/>
          </ac:spMkLst>
        </pc:spChg>
        <pc:spChg chg="add del">
          <ac:chgData name="Caroline Jawad" userId="ebec8957-a986-4a6f-937a-47250bfdae89" providerId="ADAL" clId="{B70EF2F7-23A4-45A9-AE0F-9E586D1E29A8}" dt="2020-04-28T15:26:01.221" v="1815"/>
          <ac:spMkLst>
            <pc:docMk/>
            <pc:sldMk cId="1032681049" sldId="278"/>
            <ac:spMk id="8" creationId="{3741B58E-3B65-4A01-A276-975AB2CF8A08}"/>
          </ac:spMkLst>
        </pc:spChg>
        <pc:spChg chg="add del">
          <ac:chgData name="Caroline Jawad" userId="ebec8957-a986-4a6f-937a-47250bfdae89" providerId="ADAL" clId="{B70EF2F7-23A4-45A9-AE0F-9E586D1E29A8}" dt="2020-04-28T15:26:01.221" v="1815"/>
          <ac:spMkLst>
            <pc:docMk/>
            <pc:sldMk cId="1032681049" sldId="278"/>
            <ac:spMk id="10" creationId="{7AAC67C3-831B-4AB1-A259-DFB839CAFAFC}"/>
          </ac:spMkLst>
        </pc:spChg>
      </pc:sldChg>
      <pc:sldChg chg="addSp modSp add mod setBg setClrOvrMap">
        <pc:chgData name="Caroline Jawad" userId="ebec8957-a986-4a6f-937a-47250bfdae89" providerId="ADAL" clId="{B70EF2F7-23A4-45A9-AE0F-9E586D1E29A8}" dt="2020-04-28T15:36:07.442" v="2032" actId="26606"/>
        <pc:sldMkLst>
          <pc:docMk/>
          <pc:sldMk cId="3396752711" sldId="279"/>
        </pc:sldMkLst>
        <pc:spChg chg="mod">
          <ac:chgData name="Caroline Jawad" userId="ebec8957-a986-4a6f-937a-47250bfdae89" providerId="ADAL" clId="{B70EF2F7-23A4-45A9-AE0F-9E586D1E29A8}" dt="2020-04-28T15:36:07.442" v="2032" actId="26606"/>
          <ac:spMkLst>
            <pc:docMk/>
            <pc:sldMk cId="3396752711" sldId="279"/>
            <ac:spMk id="2" creationId="{E5A386AA-699E-4EF7-83BB-A8D6D27CB1E5}"/>
          </ac:spMkLst>
        </pc:spChg>
        <pc:spChg chg="mod">
          <ac:chgData name="Caroline Jawad" userId="ebec8957-a986-4a6f-937a-47250bfdae89" providerId="ADAL" clId="{B70EF2F7-23A4-45A9-AE0F-9E586D1E29A8}" dt="2020-04-28T15:36:07.442" v="2032" actId="26606"/>
          <ac:spMkLst>
            <pc:docMk/>
            <pc:sldMk cId="3396752711" sldId="279"/>
            <ac:spMk id="3" creationId="{B5CAF12F-EA09-4FAD-BA8C-FFA93FFF0A03}"/>
          </ac:spMkLst>
        </pc:spChg>
        <pc:spChg chg="add">
          <ac:chgData name="Caroline Jawad" userId="ebec8957-a986-4a6f-937a-47250bfdae89" providerId="ADAL" clId="{B70EF2F7-23A4-45A9-AE0F-9E586D1E29A8}" dt="2020-04-28T15:36:07.442" v="2032" actId="26606"/>
          <ac:spMkLst>
            <pc:docMk/>
            <pc:sldMk cId="3396752711" sldId="279"/>
            <ac:spMk id="8" creationId="{39E3965E-AC41-4711-9D10-E25ABB132D86}"/>
          </ac:spMkLst>
        </pc:spChg>
        <pc:spChg chg="add">
          <ac:chgData name="Caroline Jawad" userId="ebec8957-a986-4a6f-937a-47250bfdae89" providerId="ADAL" clId="{B70EF2F7-23A4-45A9-AE0F-9E586D1E29A8}" dt="2020-04-28T15:36:07.442" v="2032" actId="26606"/>
          <ac:spMkLst>
            <pc:docMk/>
            <pc:sldMk cId="3396752711" sldId="279"/>
            <ac:spMk id="12" creationId="{8C6E698C-8155-4B8B-BDC9-B7299772B509}"/>
          </ac:spMkLst>
        </pc:spChg>
        <pc:spChg chg="add">
          <ac:chgData name="Caroline Jawad" userId="ebec8957-a986-4a6f-937a-47250bfdae89" providerId="ADAL" clId="{B70EF2F7-23A4-45A9-AE0F-9E586D1E29A8}" dt="2020-04-28T15:36:07.442" v="2032" actId="26606"/>
          <ac:spMkLst>
            <pc:docMk/>
            <pc:sldMk cId="3396752711" sldId="279"/>
            <ac:spMk id="16" creationId="{B624C8D3-B9AD-4F4F-8554-4EAF3724DBCE}"/>
          </ac:spMkLst>
        </pc:spChg>
        <pc:cxnChg chg="add">
          <ac:chgData name="Caroline Jawad" userId="ebec8957-a986-4a6f-937a-47250bfdae89" providerId="ADAL" clId="{B70EF2F7-23A4-45A9-AE0F-9E586D1E29A8}" dt="2020-04-28T15:36:07.442" v="2032" actId="26606"/>
          <ac:cxnSpMkLst>
            <pc:docMk/>
            <pc:sldMk cId="3396752711" sldId="279"/>
            <ac:cxnSpMk id="10" creationId="{1F5DC8C3-BA5F-4EED-BB9A-A14272BD82A1}"/>
          </ac:cxnSpMkLst>
        </pc:cxnChg>
        <pc:cxnChg chg="add">
          <ac:chgData name="Caroline Jawad" userId="ebec8957-a986-4a6f-937a-47250bfdae89" providerId="ADAL" clId="{B70EF2F7-23A4-45A9-AE0F-9E586D1E29A8}" dt="2020-04-28T15:36:07.442" v="2032" actId="26606"/>
          <ac:cxnSpMkLst>
            <pc:docMk/>
            <pc:sldMk cId="3396752711" sldId="279"/>
            <ac:cxnSpMk id="14" creationId="{09525C9A-1972-4836-BA7A-706C946EF4DA}"/>
          </ac:cxnSpMkLst>
        </pc:cxnChg>
      </pc:sldChg>
      <pc:sldChg chg="addSp modSp add mod setBg setClrOvrMap">
        <pc:chgData name="Caroline Jawad" userId="ebec8957-a986-4a6f-937a-47250bfdae89" providerId="ADAL" clId="{B70EF2F7-23A4-45A9-AE0F-9E586D1E29A8}" dt="2020-04-28T15:36:32.138" v="2036" actId="26606"/>
        <pc:sldMkLst>
          <pc:docMk/>
          <pc:sldMk cId="1621103538" sldId="280"/>
        </pc:sldMkLst>
        <pc:spChg chg="mod">
          <ac:chgData name="Caroline Jawad" userId="ebec8957-a986-4a6f-937a-47250bfdae89" providerId="ADAL" clId="{B70EF2F7-23A4-45A9-AE0F-9E586D1E29A8}" dt="2020-04-28T15:36:32.138" v="2036" actId="26606"/>
          <ac:spMkLst>
            <pc:docMk/>
            <pc:sldMk cId="1621103538" sldId="280"/>
            <ac:spMk id="2" creationId="{AC1DF886-632A-4DD3-BFD2-89978D508C73}"/>
          </ac:spMkLst>
        </pc:spChg>
        <pc:spChg chg="mod">
          <ac:chgData name="Caroline Jawad" userId="ebec8957-a986-4a6f-937a-47250bfdae89" providerId="ADAL" clId="{B70EF2F7-23A4-45A9-AE0F-9E586D1E29A8}" dt="2020-04-28T15:36:32.138" v="2036" actId="26606"/>
          <ac:spMkLst>
            <pc:docMk/>
            <pc:sldMk cId="1621103538" sldId="280"/>
            <ac:spMk id="3" creationId="{E55383C2-C1D2-4B11-BBC9-A5235B618135}"/>
          </ac:spMkLst>
        </pc:spChg>
        <pc:spChg chg="add">
          <ac:chgData name="Caroline Jawad" userId="ebec8957-a986-4a6f-937a-47250bfdae89" providerId="ADAL" clId="{B70EF2F7-23A4-45A9-AE0F-9E586D1E29A8}" dt="2020-04-28T15:36:32.138" v="2036" actId="26606"/>
          <ac:spMkLst>
            <pc:docMk/>
            <pc:sldMk cId="1621103538" sldId="280"/>
            <ac:spMk id="8" creationId="{39E3965E-AC41-4711-9D10-E25ABB132D86}"/>
          </ac:spMkLst>
        </pc:spChg>
        <pc:spChg chg="add">
          <ac:chgData name="Caroline Jawad" userId="ebec8957-a986-4a6f-937a-47250bfdae89" providerId="ADAL" clId="{B70EF2F7-23A4-45A9-AE0F-9E586D1E29A8}" dt="2020-04-28T15:36:32.138" v="2036" actId="26606"/>
          <ac:spMkLst>
            <pc:docMk/>
            <pc:sldMk cId="1621103538" sldId="280"/>
            <ac:spMk id="12" creationId="{8C6E698C-8155-4B8B-BDC9-B7299772B509}"/>
          </ac:spMkLst>
        </pc:spChg>
        <pc:spChg chg="add">
          <ac:chgData name="Caroline Jawad" userId="ebec8957-a986-4a6f-937a-47250bfdae89" providerId="ADAL" clId="{B70EF2F7-23A4-45A9-AE0F-9E586D1E29A8}" dt="2020-04-28T15:36:32.138" v="2036" actId="26606"/>
          <ac:spMkLst>
            <pc:docMk/>
            <pc:sldMk cId="1621103538" sldId="280"/>
            <ac:spMk id="16" creationId="{B624C8D3-B9AD-4F4F-8554-4EAF3724DBCE}"/>
          </ac:spMkLst>
        </pc:spChg>
        <pc:cxnChg chg="add">
          <ac:chgData name="Caroline Jawad" userId="ebec8957-a986-4a6f-937a-47250bfdae89" providerId="ADAL" clId="{B70EF2F7-23A4-45A9-AE0F-9E586D1E29A8}" dt="2020-04-28T15:36:32.138" v="2036" actId="26606"/>
          <ac:cxnSpMkLst>
            <pc:docMk/>
            <pc:sldMk cId="1621103538" sldId="280"/>
            <ac:cxnSpMk id="10" creationId="{1F5DC8C3-BA5F-4EED-BB9A-A14272BD82A1}"/>
          </ac:cxnSpMkLst>
        </pc:cxnChg>
        <pc:cxnChg chg="add">
          <ac:chgData name="Caroline Jawad" userId="ebec8957-a986-4a6f-937a-47250bfdae89" providerId="ADAL" clId="{B70EF2F7-23A4-45A9-AE0F-9E586D1E29A8}" dt="2020-04-28T15:36:32.138" v="2036" actId="26606"/>
          <ac:cxnSpMkLst>
            <pc:docMk/>
            <pc:sldMk cId="1621103538" sldId="280"/>
            <ac:cxnSpMk id="14" creationId="{09525C9A-1972-4836-BA7A-706C946EF4DA}"/>
          </ac:cxnSpMkLst>
        </pc:cxnChg>
      </pc:sldChg>
      <pc:sldChg chg="addSp modSp add del mod setBg">
        <pc:chgData name="Caroline Jawad" userId="ebec8957-a986-4a6f-937a-47250bfdae89" providerId="ADAL" clId="{B70EF2F7-23A4-45A9-AE0F-9E586D1E29A8}" dt="2020-04-27T18:47:34.798" v="244" actId="2696"/>
        <pc:sldMkLst>
          <pc:docMk/>
          <pc:sldMk cId="1797238164" sldId="281"/>
        </pc:sldMkLst>
        <pc:spChg chg="mod">
          <ac:chgData name="Caroline Jawad" userId="ebec8957-a986-4a6f-937a-47250bfdae89" providerId="ADAL" clId="{B70EF2F7-23A4-45A9-AE0F-9E586D1E29A8}" dt="2020-04-27T18:47:16.821" v="243" actId="26606"/>
          <ac:spMkLst>
            <pc:docMk/>
            <pc:sldMk cId="1797238164" sldId="281"/>
            <ac:spMk id="2" creationId="{7CB45AD7-4E26-417B-BCFC-2F3AEAAD94F4}"/>
          </ac:spMkLst>
        </pc:spChg>
        <pc:spChg chg="mod">
          <ac:chgData name="Caroline Jawad" userId="ebec8957-a986-4a6f-937a-47250bfdae89" providerId="ADAL" clId="{B70EF2F7-23A4-45A9-AE0F-9E586D1E29A8}" dt="2020-04-27T18:47:16.821" v="243" actId="26606"/>
          <ac:spMkLst>
            <pc:docMk/>
            <pc:sldMk cId="1797238164" sldId="281"/>
            <ac:spMk id="3" creationId="{1D5FCB9F-1425-4F86-A4F5-D1FD89A6358E}"/>
          </ac:spMkLst>
        </pc:spChg>
        <pc:spChg chg="add">
          <ac:chgData name="Caroline Jawad" userId="ebec8957-a986-4a6f-937a-47250bfdae89" providerId="ADAL" clId="{B70EF2F7-23A4-45A9-AE0F-9E586D1E29A8}" dt="2020-04-27T18:47:16.821" v="243" actId="26606"/>
          <ac:spMkLst>
            <pc:docMk/>
            <pc:sldMk cId="1797238164" sldId="281"/>
            <ac:spMk id="8" creationId="{3741B58E-3B65-4A01-A276-975AB2CF8A08}"/>
          </ac:spMkLst>
        </pc:spChg>
        <pc:spChg chg="add">
          <ac:chgData name="Caroline Jawad" userId="ebec8957-a986-4a6f-937a-47250bfdae89" providerId="ADAL" clId="{B70EF2F7-23A4-45A9-AE0F-9E586D1E29A8}" dt="2020-04-27T18:47:16.821" v="243" actId="26606"/>
          <ac:spMkLst>
            <pc:docMk/>
            <pc:sldMk cId="1797238164" sldId="281"/>
            <ac:spMk id="10" creationId="{7AAC67C3-831B-4AB1-A259-DFB839CAFAFC}"/>
          </ac:spMkLst>
        </pc:spChg>
      </pc:sldChg>
      <pc:sldChg chg="addSp delSp modSp add mod setBg delDesignElem">
        <pc:chgData name="Caroline Jawad" userId="ebec8957-a986-4a6f-937a-47250bfdae89" providerId="ADAL" clId="{B70EF2F7-23A4-45A9-AE0F-9E586D1E29A8}" dt="2020-04-28T15:36:17.951" v="2034" actId="26606"/>
        <pc:sldMkLst>
          <pc:docMk/>
          <pc:sldMk cId="4118862917" sldId="281"/>
        </pc:sldMkLst>
        <pc:spChg chg="mod">
          <ac:chgData name="Caroline Jawad" userId="ebec8957-a986-4a6f-937a-47250bfdae89" providerId="ADAL" clId="{B70EF2F7-23A4-45A9-AE0F-9E586D1E29A8}" dt="2020-04-28T15:36:17.951" v="2034" actId="26606"/>
          <ac:spMkLst>
            <pc:docMk/>
            <pc:sldMk cId="4118862917" sldId="281"/>
            <ac:spMk id="2" creationId="{7CB45AD7-4E26-417B-BCFC-2F3AEAAD94F4}"/>
          </ac:spMkLst>
        </pc:spChg>
        <pc:spChg chg="del">
          <ac:chgData name="Caroline Jawad" userId="ebec8957-a986-4a6f-937a-47250bfdae89" providerId="ADAL" clId="{B70EF2F7-23A4-45A9-AE0F-9E586D1E29A8}" dt="2020-04-28T15:36:17.951" v="2034" actId="26606"/>
          <ac:spMkLst>
            <pc:docMk/>
            <pc:sldMk cId="4118862917" sldId="281"/>
            <ac:spMk id="3" creationId="{1D5FCB9F-1425-4F86-A4F5-D1FD89A6358E}"/>
          </ac:spMkLst>
        </pc:spChg>
        <pc:spChg chg="add del">
          <ac:chgData name="Caroline Jawad" userId="ebec8957-a986-4a6f-937a-47250bfdae89" providerId="ADAL" clId="{B70EF2F7-23A4-45A9-AE0F-9E586D1E29A8}" dt="2020-04-28T15:26:01.221" v="1815"/>
          <ac:spMkLst>
            <pc:docMk/>
            <pc:sldMk cId="4118862917" sldId="281"/>
            <ac:spMk id="5" creationId="{3741B58E-3B65-4A01-A276-975AB2CF8A08}"/>
          </ac:spMkLst>
        </pc:spChg>
        <pc:spChg chg="add del">
          <ac:chgData name="Caroline Jawad" userId="ebec8957-a986-4a6f-937a-47250bfdae89" providerId="ADAL" clId="{B70EF2F7-23A4-45A9-AE0F-9E586D1E29A8}" dt="2020-04-28T15:26:01.221" v="1815"/>
          <ac:spMkLst>
            <pc:docMk/>
            <pc:sldMk cId="4118862917" sldId="281"/>
            <ac:spMk id="6" creationId="{7AAC67C3-831B-4AB1-A259-DFB839CAFAFC}"/>
          </ac:spMkLst>
        </pc:spChg>
        <pc:spChg chg="add">
          <ac:chgData name="Caroline Jawad" userId="ebec8957-a986-4a6f-937a-47250bfdae89" providerId="ADAL" clId="{B70EF2F7-23A4-45A9-AE0F-9E586D1E29A8}" dt="2020-04-28T15:36:17.951" v="2034" actId="26606"/>
          <ac:spMkLst>
            <pc:docMk/>
            <pc:sldMk cId="4118862917" sldId="281"/>
            <ac:spMk id="7" creationId="{EE1530B0-6F96-46C0-8B3E-3215CB756BE4}"/>
          </ac:spMkLst>
        </pc:spChg>
        <pc:spChg chg="del">
          <ac:chgData name="Caroline Jawad" userId="ebec8957-a986-4a6f-937a-47250bfdae89" providerId="ADAL" clId="{B70EF2F7-23A4-45A9-AE0F-9E586D1E29A8}" dt="2020-04-27T18:47:38.692" v="247"/>
          <ac:spMkLst>
            <pc:docMk/>
            <pc:sldMk cId="4118862917" sldId="281"/>
            <ac:spMk id="8" creationId="{3741B58E-3B65-4A01-A276-975AB2CF8A08}"/>
          </ac:spMkLst>
        </pc:spChg>
        <pc:spChg chg="del">
          <ac:chgData name="Caroline Jawad" userId="ebec8957-a986-4a6f-937a-47250bfdae89" providerId="ADAL" clId="{B70EF2F7-23A4-45A9-AE0F-9E586D1E29A8}" dt="2020-04-27T18:47:38.692" v="247"/>
          <ac:spMkLst>
            <pc:docMk/>
            <pc:sldMk cId="4118862917" sldId="281"/>
            <ac:spMk id="10" creationId="{7AAC67C3-831B-4AB1-A259-DFB839CAFAFC}"/>
          </ac:spMkLst>
        </pc:spChg>
        <pc:spChg chg="add">
          <ac:chgData name="Caroline Jawad" userId="ebec8957-a986-4a6f-937a-47250bfdae89" providerId="ADAL" clId="{B70EF2F7-23A4-45A9-AE0F-9E586D1E29A8}" dt="2020-04-28T15:36:17.951" v="2034" actId="26606"/>
          <ac:spMkLst>
            <pc:docMk/>
            <pc:sldMk cId="4118862917" sldId="281"/>
            <ac:spMk id="12" creationId="{754910CF-1B56-45D3-960A-E89F7B3B9131}"/>
          </ac:spMkLst>
        </pc:spChg>
        <pc:graphicFrameChg chg="add">
          <ac:chgData name="Caroline Jawad" userId="ebec8957-a986-4a6f-937a-47250bfdae89" providerId="ADAL" clId="{B70EF2F7-23A4-45A9-AE0F-9E586D1E29A8}" dt="2020-04-28T15:36:17.951" v="2034" actId="26606"/>
          <ac:graphicFrameMkLst>
            <pc:docMk/>
            <pc:sldMk cId="4118862917" sldId="281"/>
            <ac:graphicFrameMk id="9" creationId="{13D03D21-0871-4C0B-8544-E0FAA9D4FADE}"/>
          </ac:graphicFrameMkLst>
        </pc:graphicFrameChg>
      </pc:sldChg>
      <pc:sldChg chg="addSp delSp modSp add mod setBg delDesignElem">
        <pc:chgData name="Caroline Jawad" userId="ebec8957-a986-4a6f-937a-47250bfdae89" providerId="ADAL" clId="{B70EF2F7-23A4-45A9-AE0F-9E586D1E29A8}" dt="2020-04-28T15:36:42.133" v="2037" actId="26606"/>
        <pc:sldMkLst>
          <pc:docMk/>
          <pc:sldMk cId="813655214" sldId="282"/>
        </pc:sldMkLst>
        <pc:spChg chg="del">
          <ac:chgData name="Caroline Jawad" userId="ebec8957-a986-4a6f-937a-47250bfdae89" providerId="ADAL" clId="{B70EF2F7-23A4-45A9-AE0F-9E586D1E29A8}" dt="2020-04-27T18:43:00.392" v="76" actId="26606"/>
          <ac:spMkLst>
            <pc:docMk/>
            <pc:sldMk cId="813655214" sldId="282"/>
            <ac:spMk id="2" creationId="{1B31D916-0E2B-4D29-83AF-0BD15B51E891}"/>
          </ac:spMkLst>
        </pc:spChg>
        <pc:spChg chg="del">
          <ac:chgData name="Caroline Jawad" userId="ebec8957-a986-4a6f-937a-47250bfdae89" providerId="ADAL" clId="{B70EF2F7-23A4-45A9-AE0F-9E586D1E29A8}" dt="2020-04-27T18:43:00.392" v="76" actId="26606"/>
          <ac:spMkLst>
            <pc:docMk/>
            <pc:sldMk cId="813655214" sldId="282"/>
            <ac:spMk id="3" creationId="{39056557-1511-4CFA-A735-13BA4CF88BAD}"/>
          </ac:spMkLst>
        </pc:spChg>
        <pc:spChg chg="add">
          <ac:chgData name="Caroline Jawad" userId="ebec8957-a986-4a6f-937a-47250bfdae89" providerId="ADAL" clId="{B70EF2F7-23A4-45A9-AE0F-9E586D1E29A8}" dt="2020-04-28T15:36:42.133" v="2037" actId="26606"/>
          <ac:spMkLst>
            <pc:docMk/>
            <pc:sldMk cId="813655214" sldId="282"/>
            <ac:spMk id="6" creationId="{A8E9C91B-7EAD-4562-AB0E-DFB9663AECE3}"/>
          </ac:spMkLst>
        </pc:spChg>
        <pc:spChg chg="add">
          <ac:chgData name="Caroline Jawad" userId="ebec8957-a986-4a6f-937a-47250bfdae89" providerId="ADAL" clId="{B70EF2F7-23A4-45A9-AE0F-9E586D1E29A8}" dt="2020-04-28T15:36:42.133" v="2037" actId="26606"/>
          <ac:spMkLst>
            <pc:docMk/>
            <pc:sldMk cId="813655214" sldId="282"/>
            <ac:spMk id="7" creationId="{BCD2D517-BC35-4439-AC31-06DF764F25FC}"/>
          </ac:spMkLst>
        </pc:spChg>
        <pc:spChg chg="add">
          <ac:chgData name="Caroline Jawad" userId="ebec8957-a986-4a6f-937a-47250bfdae89" providerId="ADAL" clId="{B70EF2F7-23A4-45A9-AE0F-9E586D1E29A8}" dt="2020-04-28T15:36:42.133" v="2037" actId="26606"/>
          <ac:spMkLst>
            <pc:docMk/>
            <pc:sldMk cId="813655214" sldId="282"/>
            <ac:spMk id="8" creationId="{2DD3F846-0483-40F5-A881-0C1AD2A0CAD7}"/>
          </ac:spMkLst>
        </pc:spChg>
        <pc:spChg chg="add del">
          <ac:chgData name="Caroline Jawad" userId="ebec8957-a986-4a6f-937a-47250bfdae89" providerId="ADAL" clId="{B70EF2F7-23A4-45A9-AE0F-9E586D1E29A8}" dt="2020-04-28T15:26:01.221" v="1815"/>
          <ac:spMkLst>
            <pc:docMk/>
            <pc:sldMk cId="813655214" sldId="282"/>
            <ac:spMk id="9" creationId="{A8E9C91B-7EAD-4562-AB0E-DFB9663AECE3}"/>
          </ac:spMkLst>
        </pc:spChg>
        <pc:spChg chg="add del">
          <ac:chgData name="Caroline Jawad" userId="ebec8957-a986-4a6f-937a-47250bfdae89" providerId="ADAL" clId="{B70EF2F7-23A4-45A9-AE0F-9E586D1E29A8}" dt="2020-04-28T15:26:01.221" v="1815"/>
          <ac:spMkLst>
            <pc:docMk/>
            <pc:sldMk cId="813655214" sldId="282"/>
            <ac:spMk id="11" creationId="{BCD2D517-BC35-4439-AC31-06DF764F25FC}"/>
          </ac:spMkLst>
        </pc:spChg>
        <pc:spChg chg="add del">
          <ac:chgData name="Caroline Jawad" userId="ebec8957-a986-4a6f-937a-47250bfdae89" providerId="ADAL" clId="{B70EF2F7-23A4-45A9-AE0F-9E586D1E29A8}" dt="2020-04-28T15:26:01.221" v="1815"/>
          <ac:spMkLst>
            <pc:docMk/>
            <pc:sldMk cId="813655214" sldId="282"/>
            <ac:spMk id="13" creationId="{2DD3F846-0483-40F5-A881-0C1AD2A0CAD7}"/>
          </ac:spMkLst>
        </pc:spChg>
        <pc:picChg chg="add mod">
          <ac:chgData name="Caroline Jawad" userId="ebec8957-a986-4a6f-937a-47250bfdae89" providerId="ADAL" clId="{B70EF2F7-23A4-45A9-AE0F-9E586D1E29A8}" dt="2020-04-27T18:43:00.392" v="76" actId="26606"/>
          <ac:picMkLst>
            <pc:docMk/>
            <pc:sldMk cId="813655214" sldId="282"/>
            <ac:picMk id="4" creationId="{57772DC4-B667-4E2A-8F19-490B037820E1}"/>
          </ac:picMkLst>
        </pc:picChg>
      </pc:sldChg>
      <pc:sldChg chg="addSp delSp modSp add mod setBg delDesignElem">
        <pc:chgData name="Caroline Jawad" userId="ebec8957-a986-4a6f-937a-47250bfdae89" providerId="ADAL" clId="{B70EF2F7-23A4-45A9-AE0F-9E586D1E29A8}" dt="2020-04-28T15:36:12.796" v="2033" actId="26606"/>
        <pc:sldMkLst>
          <pc:docMk/>
          <pc:sldMk cId="2379809968" sldId="283"/>
        </pc:sldMkLst>
        <pc:spChg chg="del">
          <ac:chgData name="Caroline Jawad" userId="ebec8957-a986-4a6f-937a-47250bfdae89" providerId="ADAL" clId="{B70EF2F7-23A4-45A9-AE0F-9E586D1E29A8}" dt="2020-04-27T18:44:13.042" v="79" actId="26606"/>
          <ac:spMkLst>
            <pc:docMk/>
            <pc:sldMk cId="2379809968" sldId="283"/>
            <ac:spMk id="2" creationId="{E4952FF6-188D-474E-B56C-3FA457E4332E}"/>
          </ac:spMkLst>
        </pc:spChg>
        <pc:spChg chg="del">
          <ac:chgData name="Caroline Jawad" userId="ebec8957-a986-4a6f-937a-47250bfdae89" providerId="ADAL" clId="{B70EF2F7-23A4-45A9-AE0F-9E586D1E29A8}" dt="2020-04-27T18:44:13.042" v="79" actId="26606"/>
          <ac:spMkLst>
            <pc:docMk/>
            <pc:sldMk cId="2379809968" sldId="283"/>
            <ac:spMk id="3" creationId="{B482F07F-7215-48BD-8DE3-E3EF8C2D823B}"/>
          </ac:spMkLst>
        </pc:spChg>
        <pc:spChg chg="add">
          <ac:chgData name="Caroline Jawad" userId="ebec8957-a986-4a6f-937a-47250bfdae89" providerId="ADAL" clId="{B70EF2F7-23A4-45A9-AE0F-9E586D1E29A8}" dt="2020-04-28T15:36:12.796" v="2033" actId="26606"/>
          <ac:spMkLst>
            <pc:docMk/>
            <pc:sldMk cId="2379809968" sldId="283"/>
            <ac:spMk id="6" creationId="{A8E9C91B-7EAD-4562-AB0E-DFB9663AECE3}"/>
          </ac:spMkLst>
        </pc:spChg>
        <pc:spChg chg="add">
          <ac:chgData name="Caroline Jawad" userId="ebec8957-a986-4a6f-937a-47250bfdae89" providerId="ADAL" clId="{B70EF2F7-23A4-45A9-AE0F-9E586D1E29A8}" dt="2020-04-28T15:36:12.796" v="2033" actId="26606"/>
          <ac:spMkLst>
            <pc:docMk/>
            <pc:sldMk cId="2379809968" sldId="283"/>
            <ac:spMk id="7" creationId="{BCD2D517-BC35-4439-AC31-06DF764F25FC}"/>
          </ac:spMkLst>
        </pc:spChg>
        <pc:spChg chg="add">
          <ac:chgData name="Caroline Jawad" userId="ebec8957-a986-4a6f-937a-47250bfdae89" providerId="ADAL" clId="{B70EF2F7-23A4-45A9-AE0F-9E586D1E29A8}" dt="2020-04-28T15:36:12.796" v="2033" actId="26606"/>
          <ac:spMkLst>
            <pc:docMk/>
            <pc:sldMk cId="2379809968" sldId="283"/>
            <ac:spMk id="8" creationId="{2DD3F846-0483-40F5-A881-0C1AD2A0CAD7}"/>
          </ac:spMkLst>
        </pc:spChg>
        <pc:spChg chg="add del">
          <ac:chgData name="Caroline Jawad" userId="ebec8957-a986-4a6f-937a-47250bfdae89" providerId="ADAL" clId="{B70EF2F7-23A4-45A9-AE0F-9E586D1E29A8}" dt="2020-04-28T15:26:01.221" v="1815"/>
          <ac:spMkLst>
            <pc:docMk/>
            <pc:sldMk cId="2379809968" sldId="283"/>
            <ac:spMk id="9" creationId="{A8E9C91B-7EAD-4562-AB0E-DFB9663AECE3}"/>
          </ac:spMkLst>
        </pc:spChg>
        <pc:spChg chg="add del">
          <ac:chgData name="Caroline Jawad" userId="ebec8957-a986-4a6f-937a-47250bfdae89" providerId="ADAL" clId="{B70EF2F7-23A4-45A9-AE0F-9E586D1E29A8}" dt="2020-04-28T15:26:01.221" v="1815"/>
          <ac:spMkLst>
            <pc:docMk/>
            <pc:sldMk cId="2379809968" sldId="283"/>
            <ac:spMk id="11" creationId="{BCD2D517-BC35-4439-AC31-06DF764F25FC}"/>
          </ac:spMkLst>
        </pc:spChg>
        <pc:spChg chg="add del">
          <ac:chgData name="Caroline Jawad" userId="ebec8957-a986-4a6f-937a-47250bfdae89" providerId="ADAL" clId="{B70EF2F7-23A4-45A9-AE0F-9E586D1E29A8}" dt="2020-04-28T15:26:01.221" v="1815"/>
          <ac:spMkLst>
            <pc:docMk/>
            <pc:sldMk cId="2379809968" sldId="283"/>
            <ac:spMk id="13" creationId="{2DD3F846-0483-40F5-A881-0C1AD2A0CAD7}"/>
          </ac:spMkLst>
        </pc:spChg>
        <pc:picChg chg="add mod">
          <ac:chgData name="Caroline Jawad" userId="ebec8957-a986-4a6f-937a-47250bfdae89" providerId="ADAL" clId="{B70EF2F7-23A4-45A9-AE0F-9E586D1E29A8}" dt="2020-04-27T18:44:13.042" v="79" actId="26606"/>
          <ac:picMkLst>
            <pc:docMk/>
            <pc:sldMk cId="2379809968" sldId="283"/>
            <ac:picMk id="4" creationId="{7E9D02EA-425D-49C0-85E0-989EAFDEC551}"/>
          </ac:picMkLst>
        </pc:picChg>
      </pc:sldChg>
      <pc:sldChg chg="addSp delSp modSp add mod setBg delDesignElem">
        <pc:chgData name="Caroline Jawad" userId="ebec8957-a986-4a6f-937a-47250bfdae89" providerId="ADAL" clId="{B70EF2F7-23A4-45A9-AE0F-9E586D1E29A8}" dt="2020-04-28T15:36:24.041" v="2035" actId="26606"/>
        <pc:sldMkLst>
          <pc:docMk/>
          <pc:sldMk cId="1485363891" sldId="284"/>
        </pc:sldMkLst>
        <pc:spChg chg="mod">
          <ac:chgData name="Caroline Jawad" userId="ebec8957-a986-4a6f-937a-47250bfdae89" providerId="ADAL" clId="{B70EF2F7-23A4-45A9-AE0F-9E586D1E29A8}" dt="2020-04-28T15:36:24.041" v="2035" actId="26606"/>
          <ac:spMkLst>
            <pc:docMk/>
            <pc:sldMk cId="1485363891" sldId="284"/>
            <ac:spMk id="2" creationId="{08443F09-BDAE-48B2-9237-8E21BC403487}"/>
          </ac:spMkLst>
        </pc:spChg>
        <pc:spChg chg="del mod">
          <ac:chgData name="Caroline Jawad" userId="ebec8957-a986-4a6f-937a-47250bfdae89" providerId="ADAL" clId="{B70EF2F7-23A4-45A9-AE0F-9E586D1E29A8}" dt="2020-04-28T15:36:24.041" v="2035" actId="26606"/>
          <ac:spMkLst>
            <pc:docMk/>
            <pc:sldMk cId="1485363891" sldId="284"/>
            <ac:spMk id="3" creationId="{6679E083-635C-414A-A717-F892230516E7}"/>
          </ac:spMkLst>
        </pc:spChg>
        <pc:spChg chg="add">
          <ac:chgData name="Caroline Jawad" userId="ebec8957-a986-4a6f-937a-47250bfdae89" providerId="ADAL" clId="{B70EF2F7-23A4-45A9-AE0F-9E586D1E29A8}" dt="2020-04-28T15:36:24.041" v="2035" actId="26606"/>
          <ac:spMkLst>
            <pc:docMk/>
            <pc:sldMk cId="1485363891" sldId="284"/>
            <ac:spMk id="6" creationId="{EE1530B0-6F96-46C0-8B3E-3215CB756BE4}"/>
          </ac:spMkLst>
        </pc:spChg>
        <pc:spChg chg="add">
          <ac:chgData name="Caroline Jawad" userId="ebec8957-a986-4a6f-937a-47250bfdae89" providerId="ADAL" clId="{B70EF2F7-23A4-45A9-AE0F-9E586D1E29A8}" dt="2020-04-28T15:36:24.041" v="2035" actId="26606"/>
          <ac:spMkLst>
            <pc:docMk/>
            <pc:sldMk cId="1485363891" sldId="284"/>
            <ac:spMk id="7" creationId="{754910CF-1B56-45D3-960A-E89F7B3B9131}"/>
          </ac:spMkLst>
        </pc:spChg>
        <pc:spChg chg="add del">
          <ac:chgData name="Caroline Jawad" userId="ebec8957-a986-4a6f-937a-47250bfdae89" providerId="ADAL" clId="{B70EF2F7-23A4-45A9-AE0F-9E586D1E29A8}" dt="2020-04-28T15:26:01.221" v="1815"/>
          <ac:spMkLst>
            <pc:docMk/>
            <pc:sldMk cId="1485363891" sldId="284"/>
            <ac:spMk id="8" creationId="{3741B58E-3B65-4A01-A276-975AB2CF8A08}"/>
          </ac:spMkLst>
        </pc:spChg>
        <pc:spChg chg="add del">
          <ac:chgData name="Caroline Jawad" userId="ebec8957-a986-4a6f-937a-47250bfdae89" providerId="ADAL" clId="{B70EF2F7-23A4-45A9-AE0F-9E586D1E29A8}" dt="2020-04-28T15:26:01.221" v="1815"/>
          <ac:spMkLst>
            <pc:docMk/>
            <pc:sldMk cId="1485363891" sldId="284"/>
            <ac:spMk id="10" creationId="{7AAC67C3-831B-4AB1-A259-DFB839CAFAFC}"/>
          </ac:spMkLst>
        </pc:spChg>
        <pc:spChg chg="add del">
          <ac:chgData name="Caroline Jawad" userId="ebec8957-a986-4a6f-937a-47250bfdae89" providerId="ADAL" clId="{B70EF2F7-23A4-45A9-AE0F-9E586D1E29A8}" dt="2020-04-28T15:26:01.221" v="1815"/>
          <ac:spMkLst>
            <pc:docMk/>
            <pc:sldMk cId="1485363891" sldId="284"/>
            <ac:spMk id="12" creationId="{FCAEED9E-BB91-43A0-911B-1ACD8803E3CE}"/>
          </ac:spMkLst>
        </pc:spChg>
        <pc:graphicFrameChg chg="add">
          <ac:chgData name="Caroline Jawad" userId="ebec8957-a986-4a6f-937a-47250bfdae89" providerId="ADAL" clId="{B70EF2F7-23A4-45A9-AE0F-9E586D1E29A8}" dt="2020-04-28T15:36:24.041" v="2035" actId="26606"/>
          <ac:graphicFrameMkLst>
            <pc:docMk/>
            <pc:sldMk cId="1485363891" sldId="284"/>
            <ac:graphicFrameMk id="5" creationId="{E96E869C-037F-43C3-8DEC-7CB0CEA62E23}"/>
          </ac:graphicFrameMkLst>
        </pc:graphicFrameChg>
      </pc:sldChg>
      <pc:sldChg chg="modSp add del">
        <pc:chgData name="Caroline Jawad" userId="ebec8957-a986-4a6f-937a-47250bfdae89" providerId="ADAL" clId="{B70EF2F7-23A4-45A9-AE0F-9E586D1E29A8}" dt="2020-04-27T18:47:34.814" v="245" actId="2696"/>
        <pc:sldMkLst>
          <pc:docMk/>
          <pc:sldMk cId="3791641512" sldId="284"/>
        </pc:sldMkLst>
        <pc:spChg chg="mod">
          <ac:chgData name="Caroline Jawad" userId="ebec8957-a986-4a6f-937a-47250bfdae89" providerId="ADAL" clId="{B70EF2F7-23A4-45A9-AE0F-9E586D1E29A8}" dt="2020-04-27T18:45:22.087" v="104" actId="20577"/>
          <ac:spMkLst>
            <pc:docMk/>
            <pc:sldMk cId="3791641512" sldId="284"/>
            <ac:spMk id="2" creationId="{08443F09-BDAE-48B2-9237-8E21BC403487}"/>
          </ac:spMkLst>
        </pc:spChg>
        <pc:spChg chg="mod">
          <ac:chgData name="Caroline Jawad" userId="ebec8957-a986-4a6f-937a-47250bfdae89" providerId="ADAL" clId="{B70EF2F7-23A4-45A9-AE0F-9E586D1E29A8}" dt="2020-04-27T18:45:19.195" v="95" actId="27636"/>
          <ac:spMkLst>
            <pc:docMk/>
            <pc:sldMk cId="3791641512" sldId="284"/>
            <ac:spMk id="3" creationId="{6679E083-635C-414A-A717-F892230516E7}"/>
          </ac:spMkLst>
        </pc:spChg>
      </pc:sldChg>
      <pc:sldChg chg="addSp delSp modSp add mod setBg delDesignElem">
        <pc:chgData name="Caroline Jawad" userId="ebec8957-a986-4a6f-937a-47250bfdae89" providerId="ADAL" clId="{B70EF2F7-23A4-45A9-AE0F-9E586D1E29A8}" dt="2020-04-28T15:36:48.995" v="2038" actId="26606"/>
        <pc:sldMkLst>
          <pc:docMk/>
          <pc:sldMk cId="3563334831" sldId="285"/>
        </pc:sldMkLst>
        <pc:spChg chg="mod">
          <ac:chgData name="Caroline Jawad" userId="ebec8957-a986-4a6f-937a-47250bfdae89" providerId="ADAL" clId="{B70EF2F7-23A4-45A9-AE0F-9E586D1E29A8}" dt="2020-04-28T15:36:48.995" v="2038" actId="26606"/>
          <ac:spMkLst>
            <pc:docMk/>
            <pc:sldMk cId="3563334831" sldId="285"/>
            <ac:spMk id="2" creationId="{255615C4-CC8C-43B7-96EF-5FD9F2072E7C}"/>
          </ac:spMkLst>
        </pc:spChg>
        <pc:spChg chg="mod">
          <ac:chgData name="Caroline Jawad" userId="ebec8957-a986-4a6f-937a-47250bfdae89" providerId="ADAL" clId="{B70EF2F7-23A4-45A9-AE0F-9E586D1E29A8}" dt="2020-04-28T15:36:48.995" v="2038" actId="26606"/>
          <ac:spMkLst>
            <pc:docMk/>
            <pc:sldMk cId="3563334831" sldId="285"/>
            <ac:spMk id="3" creationId="{C9FBD383-A097-4232-BFEF-511614277617}"/>
          </ac:spMkLst>
        </pc:spChg>
        <pc:spChg chg="add">
          <ac:chgData name="Caroline Jawad" userId="ebec8957-a986-4a6f-937a-47250bfdae89" providerId="ADAL" clId="{B70EF2F7-23A4-45A9-AE0F-9E586D1E29A8}" dt="2020-04-28T15:36:48.995" v="2038" actId="26606"/>
          <ac:spMkLst>
            <pc:docMk/>
            <pc:sldMk cId="3563334831" sldId="285"/>
            <ac:spMk id="5" creationId="{3741B58E-3B65-4A01-A276-975AB2CF8A08}"/>
          </ac:spMkLst>
        </pc:spChg>
        <pc:spChg chg="add">
          <ac:chgData name="Caroline Jawad" userId="ebec8957-a986-4a6f-937a-47250bfdae89" providerId="ADAL" clId="{B70EF2F7-23A4-45A9-AE0F-9E586D1E29A8}" dt="2020-04-28T15:36:48.995" v="2038" actId="26606"/>
          <ac:spMkLst>
            <pc:docMk/>
            <pc:sldMk cId="3563334831" sldId="285"/>
            <ac:spMk id="6" creationId="{7AAC67C3-831B-4AB1-A259-DFB839CAFAFC}"/>
          </ac:spMkLst>
        </pc:spChg>
        <pc:spChg chg="add del">
          <ac:chgData name="Caroline Jawad" userId="ebec8957-a986-4a6f-937a-47250bfdae89" providerId="ADAL" clId="{B70EF2F7-23A4-45A9-AE0F-9E586D1E29A8}" dt="2020-04-28T15:26:01.221" v="1815"/>
          <ac:spMkLst>
            <pc:docMk/>
            <pc:sldMk cId="3563334831" sldId="285"/>
            <ac:spMk id="8" creationId="{3741B58E-3B65-4A01-A276-975AB2CF8A08}"/>
          </ac:spMkLst>
        </pc:spChg>
        <pc:spChg chg="add del">
          <ac:chgData name="Caroline Jawad" userId="ebec8957-a986-4a6f-937a-47250bfdae89" providerId="ADAL" clId="{B70EF2F7-23A4-45A9-AE0F-9E586D1E29A8}" dt="2020-04-28T15:26:01.221" v="1815"/>
          <ac:spMkLst>
            <pc:docMk/>
            <pc:sldMk cId="3563334831" sldId="285"/>
            <ac:spMk id="10" creationId="{7AAC67C3-831B-4AB1-A259-DFB839CAFAFC}"/>
          </ac:spMkLst>
        </pc:spChg>
      </pc:sldChg>
      <pc:sldChg chg="addSp modSp add mod setBg setClrOvrMap">
        <pc:chgData name="Caroline Jawad" userId="ebec8957-a986-4a6f-937a-47250bfdae89" providerId="ADAL" clId="{B70EF2F7-23A4-45A9-AE0F-9E586D1E29A8}" dt="2020-04-28T15:36:54.933" v="2039" actId="26606"/>
        <pc:sldMkLst>
          <pc:docMk/>
          <pc:sldMk cId="4180211708" sldId="286"/>
        </pc:sldMkLst>
        <pc:spChg chg="mod">
          <ac:chgData name="Caroline Jawad" userId="ebec8957-a986-4a6f-937a-47250bfdae89" providerId="ADAL" clId="{B70EF2F7-23A4-45A9-AE0F-9E586D1E29A8}" dt="2020-04-28T15:36:54.933" v="2039" actId="26606"/>
          <ac:spMkLst>
            <pc:docMk/>
            <pc:sldMk cId="4180211708" sldId="286"/>
            <ac:spMk id="2" creationId="{979553E7-28B4-4A94-8557-B59437EAC50B}"/>
          </ac:spMkLst>
        </pc:spChg>
        <pc:spChg chg="mod">
          <ac:chgData name="Caroline Jawad" userId="ebec8957-a986-4a6f-937a-47250bfdae89" providerId="ADAL" clId="{B70EF2F7-23A4-45A9-AE0F-9E586D1E29A8}" dt="2020-04-28T15:36:54.933" v="2039" actId="26606"/>
          <ac:spMkLst>
            <pc:docMk/>
            <pc:sldMk cId="4180211708" sldId="286"/>
            <ac:spMk id="3" creationId="{B89C00C9-40DF-47C1-9774-0E70B8BC256B}"/>
          </ac:spMkLst>
        </pc:spChg>
        <pc:spChg chg="add">
          <ac:chgData name="Caroline Jawad" userId="ebec8957-a986-4a6f-937a-47250bfdae89" providerId="ADAL" clId="{B70EF2F7-23A4-45A9-AE0F-9E586D1E29A8}" dt="2020-04-28T15:36:54.933" v="2039" actId="26606"/>
          <ac:spMkLst>
            <pc:docMk/>
            <pc:sldMk cId="4180211708" sldId="286"/>
            <ac:spMk id="8" creationId="{39E3965E-AC41-4711-9D10-E25ABB132D86}"/>
          </ac:spMkLst>
        </pc:spChg>
        <pc:spChg chg="add">
          <ac:chgData name="Caroline Jawad" userId="ebec8957-a986-4a6f-937a-47250bfdae89" providerId="ADAL" clId="{B70EF2F7-23A4-45A9-AE0F-9E586D1E29A8}" dt="2020-04-28T15:36:54.933" v="2039" actId="26606"/>
          <ac:spMkLst>
            <pc:docMk/>
            <pc:sldMk cId="4180211708" sldId="286"/>
            <ac:spMk id="12" creationId="{8C6E698C-8155-4B8B-BDC9-B7299772B509}"/>
          </ac:spMkLst>
        </pc:spChg>
        <pc:spChg chg="add">
          <ac:chgData name="Caroline Jawad" userId="ebec8957-a986-4a6f-937a-47250bfdae89" providerId="ADAL" clId="{B70EF2F7-23A4-45A9-AE0F-9E586D1E29A8}" dt="2020-04-28T15:36:54.933" v="2039" actId="26606"/>
          <ac:spMkLst>
            <pc:docMk/>
            <pc:sldMk cId="4180211708" sldId="286"/>
            <ac:spMk id="16" creationId="{B624C8D3-B9AD-4F4F-8554-4EAF3724DBCE}"/>
          </ac:spMkLst>
        </pc:spChg>
        <pc:cxnChg chg="add">
          <ac:chgData name="Caroline Jawad" userId="ebec8957-a986-4a6f-937a-47250bfdae89" providerId="ADAL" clId="{B70EF2F7-23A4-45A9-AE0F-9E586D1E29A8}" dt="2020-04-28T15:36:54.933" v="2039" actId="26606"/>
          <ac:cxnSpMkLst>
            <pc:docMk/>
            <pc:sldMk cId="4180211708" sldId="286"/>
            <ac:cxnSpMk id="10" creationId="{1F5DC8C3-BA5F-4EED-BB9A-A14272BD82A1}"/>
          </ac:cxnSpMkLst>
        </pc:cxnChg>
        <pc:cxnChg chg="add">
          <ac:chgData name="Caroline Jawad" userId="ebec8957-a986-4a6f-937a-47250bfdae89" providerId="ADAL" clId="{B70EF2F7-23A4-45A9-AE0F-9E586D1E29A8}" dt="2020-04-28T15:36:54.933" v="2039" actId="26606"/>
          <ac:cxnSpMkLst>
            <pc:docMk/>
            <pc:sldMk cId="4180211708" sldId="286"/>
            <ac:cxnSpMk id="14" creationId="{09525C9A-1972-4836-BA7A-706C946EF4DA}"/>
          </ac:cxnSpMkLst>
        </pc:cxnChg>
      </pc:sldChg>
      <pc:sldChg chg="addSp delSp modSp add mod setBg delDesignElem">
        <pc:chgData name="Caroline Jawad" userId="ebec8957-a986-4a6f-937a-47250bfdae89" providerId="ADAL" clId="{B70EF2F7-23A4-45A9-AE0F-9E586D1E29A8}" dt="2020-04-28T15:37:02.883" v="2040" actId="26606"/>
        <pc:sldMkLst>
          <pc:docMk/>
          <pc:sldMk cId="3838478807" sldId="287"/>
        </pc:sldMkLst>
        <pc:spChg chg="del">
          <ac:chgData name="Caroline Jawad" userId="ebec8957-a986-4a6f-937a-47250bfdae89" providerId="ADAL" clId="{B70EF2F7-23A4-45A9-AE0F-9E586D1E29A8}" dt="2020-04-27T18:52:33.839" v="346" actId="26606"/>
          <ac:spMkLst>
            <pc:docMk/>
            <pc:sldMk cId="3838478807" sldId="287"/>
            <ac:spMk id="2" creationId="{1D6DE02B-416A-4CAD-9D13-3BB609837502}"/>
          </ac:spMkLst>
        </pc:spChg>
        <pc:spChg chg="del">
          <ac:chgData name="Caroline Jawad" userId="ebec8957-a986-4a6f-937a-47250bfdae89" providerId="ADAL" clId="{B70EF2F7-23A4-45A9-AE0F-9E586D1E29A8}" dt="2020-04-27T18:52:31.147" v="345"/>
          <ac:spMkLst>
            <pc:docMk/>
            <pc:sldMk cId="3838478807" sldId="287"/>
            <ac:spMk id="3" creationId="{E6C074EF-9740-4118-9BE9-2D13C47823A2}"/>
          </ac:spMkLst>
        </pc:spChg>
        <pc:spChg chg="add">
          <ac:chgData name="Caroline Jawad" userId="ebec8957-a986-4a6f-937a-47250bfdae89" providerId="ADAL" clId="{B70EF2F7-23A4-45A9-AE0F-9E586D1E29A8}" dt="2020-04-28T15:37:02.883" v="2040" actId="26606"/>
          <ac:spMkLst>
            <pc:docMk/>
            <pc:sldMk cId="3838478807" sldId="287"/>
            <ac:spMk id="6" creationId="{A8E9C91B-7EAD-4562-AB0E-DFB9663AECE3}"/>
          </ac:spMkLst>
        </pc:spChg>
        <pc:spChg chg="add">
          <ac:chgData name="Caroline Jawad" userId="ebec8957-a986-4a6f-937a-47250bfdae89" providerId="ADAL" clId="{B70EF2F7-23A4-45A9-AE0F-9E586D1E29A8}" dt="2020-04-28T15:37:02.883" v="2040" actId="26606"/>
          <ac:spMkLst>
            <pc:docMk/>
            <pc:sldMk cId="3838478807" sldId="287"/>
            <ac:spMk id="7" creationId="{BCD2D517-BC35-4439-AC31-06DF764F25FC}"/>
          </ac:spMkLst>
        </pc:spChg>
        <pc:spChg chg="add">
          <ac:chgData name="Caroline Jawad" userId="ebec8957-a986-4a6f-937a-47250bfdae89" providerId="ADAL" clId="{B70EF2F7-23A4-45A9-AE0F-9E586D1E29A8}" dt="2020-04-28T15:37:02.883" v="2040" actId="26606"/>
          <ac:spMkLst>
            <pc:docMk/>
            <pc:sldMk cId="3838478807" sldId="287"/>
            <ac:spMk id="8" creationId="{2DD3F846-0483-40F5-A881-0C1AD2A0CAD7}"/>
          </ac:spMkLst>
        </pc:spChg>
        <pc:spChg chg="add del">
          <ac:chgData name="Caroline Jawad" userId="ebec8957-a986-4a6f-937a-47250bfdae89" providerId="ADAL" clId="{B70EF2F7-23A4-45A9-AE0F-9E586D1E29A8}" dt="2020-04-28T15:26:01.221" v="1815"/>
          <ac:spMkLst>
            <pc:docMk/>
            <pc:sldMk cId="3838478807" sldId="287"/>
            <ac:spMk id="9" creationId="{A8E9C91B-7EAD-4562-AB0E-DFB9663AECE3}"/>
          </ac:spMkLst>
        </pc:spChg>
        <pc:spChg chg="add del">
          <ac:chgData name="Caroline Jawad" userId="ebec8957-a986-4a6f-937a-47250bfdae89" providerId="ADAL" clId="{B70EF2F7-23A4-45A9-AE0F-9E586D1E29A8}" dt="2020-04-28T15:26:01.221" v="1815"/>
          <ac:spMkLst>
            <pc:docMk/>
            <pc:sldMk cId="3838478807" sldId="287"/>
            <ac:spMk id="11" creationId="{AFF43A89-FF65-44A9-BE4C-DC7389FF9CE1}"/>
          </ac:spMkLst>
        </pc:spChg>
        <pc:spChg chg="add del">
          <ac:chgData name="Caroline Jawad" userId="ebec8957-a986-4a6f-937a-47250bfdae89" providerId="ADAL" clId="{B70EF2F7-23A4-45A9-AE0F-9E586D1E29A8}" dt="2020-04-28T15:26:01.221" v="1815"/>
          <ac:spMkLst>
            <pc:docMk/>
            <pc:sldMk cId="3838478807" sldId="287"/>
            <ac:spMk id="13" creationId="{3CBC4341-33FB-4D46-A7B4-62039B616233}"/>
          </ac:spMkLst>
        </pc:spChg>
        <pc:spChg chg="add del">
          <ac:chgData name="Caroline Jawad" userId="ebec8957-a986-4a6f-937a-47250bfdae89" providerId="ADAL" clId="{B70EF2F7-23A4-45A9-AE0F-9E586D1E29A8}" dt="2020-04-28T15:26:01.221" v="1815"/>
          <ac:spMkLst>
            <pc:docMk/>
            <pc:sldMk cId="3838478807" sldId="287"/>
            <ac:spMk id="15" creationId="{89394C5B-B8DE-4221-8CA4-A30237DB3241}"/>
          </ac:spMkLst>
        </pc:spChg>
        <pc:picChg chg="add mod">
          <ac:chgData name="Caroline Jawad" userId="ebec8957-a986-4a6f-937a-47250bfdae89" providerId="ADAL" clId="{B70EF2F7-23A4-45A9-AE0F-9E586D1E29A8}" dt="2020-04-28T15:37:02.883" v="2040" actId="26606"/>
          <ac:picMkLst>
            <pc:docMk/>
            <pc:sldMk cId="3838478807" sldId="287"/>
            <ac:picMk id="4" creationId="{70AFD2AD-55F9-4304-85DF-23AF9294E9C0}"/>
          </ac:picMkLst>
        </pc:picChg>
      </pc:sldChg>
      <pc:sldChg chg="addSp delSp modSp add mod setBg setClrOvrMap delDesignElem">
        <pc:chgData name="Caroline Jawad" userId="ebec8957-a986-4a6f-937a-47250bfdae89" providerId="ADAL" clId="{B70EF2F7-23A4-45A9-AE0F-9E586D1E29A8}" dt="2020-04-28T15:37:07.252" v="2041" actId="26606"/>
        <pc:sldMkLst>
          <pc:docMk/>
          <pc:sldMk cId="2441186366" sldId="288"/>
        </pc:sldMkLst>
        <pc:spChg chg="mod">
          <ac:chgData name="Caroline Jawad" userId="ebec8957-a986-4a6f-937a-47250bfdae89" providerId="ADAL" clId="{B70EF2F7-23A4-45A9-AE0F-9E586D1E29A8}" dt="2020-04-28T15:37:07.252" v="2041" actId="26606"/>
          <ac:spMkLst>
            <pc:docMk/>
            <pc:sldMk cId="2441186366" sldId="288"/>
            <ac:spMk id="2" creationId="{858FA74C-D282-4A73-9212-D515CA7CF599}"/>
          </ac:spMkLst>
        </pc:spChg>
        <pc:spChg chg="mod">
          <ac:chgData name="Caroline Jawad" userId="ebec8957-a986-4a6f-937a-47250bfdae89" providerId="ADAL" clId="{B70EF2F7-23A4-45A9-AE0F-9E586D1E29A8}" dt="2020-04-28T15:37:07.252" v="2041" actId="26606"/>
          <ac:spMkLst>
            <pc:docMk/>
            <pc:sldMk cId="2441186366" sldId="288"/>
            <ac:spMk id="3" creationId="{1902567D-A6C9-4BF1-8C14-0D0CCADD3A3C}"/>
          </ac:spMkLst>
        </pc:spChg>
        <pc:spChg chg="add">
          <ac:chgData name="Caroline Jawad" userId="ebec8957-a986-4a6f-937a-47250bfdae89" providerId="ADAL" clId="{B70EF2F7-23A4-45A9-AE0F-9E586D1E29A8}" dt="2020-04-28T15:37:07.252" v="2041" actId="26606"/>
          <ac:spMkLst>
            <pc:docMk/>
            <pc:sldMk cId="2441186366" sldId="288"/>
            <ac:spMk id="5" creationId="{39E3965E-AC41-4711-9D10-E25ABB132D86}"/>
          </ac:spMkLst>
        </pc:spChg>
        <pc:spChg chg="add del">
          <ac:chgData name="Caroline Jawad" userId="ebec8957-a986-4a6f-937a-47250bfdae89" providerId="ADAL" clId="{B70EF2F7-23A4-45A9-AE0F-9E586D1E29A8}" dt="2020-04-28T15:26:01.221" v="1815"/>
          <ac:spMkLst>
            <pc:docMk/>
            <pc:sldMk cId="2441186366" sldId="288"/>
            <ac:spMk id="8" creationId="{3741B58E-3B65-4A01-A276-975AB2CF8A08}"/>
          </ac:spMkLst>
        </pc:spChg>
        <pc:spChg chg="add del">
          <ac:chgData name="Caroline Jawad" userId="ebec8957-a986-4a6f-937a-47250bfdae89" providerId="ADAL" clId="{B70EF2F7-23A4-45A9-AE0F-9E586D1E29A8}" dt="2020-04-28T15:26:01.221" v="1815"/>
          <ac:spMkLst>
            <pc:docMk/>
            <pc:sldMk cId="2441186366" sldId="288"/>
            <ac:spMk id="10" creationId="{7AAC67C3-831B-4AB1-A259-DFB839CAFAFC}"/>
          </ac:spMkLst>
        </pc:spChg>
        <pc:spChg chg="add">
          <ac:chgData name="Caroline Jawad" userId="ebec8957-a986-4a6f-937a-47250bfdae89" providerId="ADAL" clId="{B70EF2F7-23A4-45A9-AE0F-9E586D1E29A8}" dt="2020-04-28T15:37:07.252" v="2041" actId="26606"/>
          <ac:spMkLst>
            <pc:docMk/>
            <pc:sldMk cId="2441186366" sldId="288"/>
            <ac:spMk id="12" creationId="{8C6E698C-8155-4B8B-BDC9-B7299772B509}"/>
          </ac:spMkLst>
        </pc:spChg>
        <pc:spChg chg="add">
          <ac:chgData name="Caroline Jawad" userId="ebec8957-a986-4a6f-937a-47250bfdae89" providerId="ADAL" clId="{B70EF2F7-23A4-45A9-AE0F-9E586D1E29A8}" dt="2020-04-28T15:37:07.252" v="2041" actId="26606"/>
          <ac:spMkLst>
            <pc:docMk/>
            <pc:sldMk cId="2441186366" sldId="288"/>
            <ac:spMk id="16" creationId="{B624C8D3-B9AD-4F4F-8554-4EAF3724DBCE}"/>
          </ac:spMkLst>
        </pc:spChg>
        <pc:cxnChg chg="add">
          <ac:chgData name="Caroline Jawad" userId="ebec8957-a986-4a6f-937a-47250bfdae89" providerId="ADAL" clId="{B70EF2F7-23A4-45A9-AE0F-9E586D1E29A8}" dt="2020-04-28T15:37:07.252" v="2041" actId="26606"/>
          <ac:cxnSpMkLst>
            <pc:docMk/>
            <pc:sldMk cId="2441186366" sldId="288"/>
            <ac:cxnSpMk id="6" creationId="{1F5DC8C3-BA5F-4EED-BB9A-A14272BD82A1}"/>
          </ac:cxnSpMkLst>
        </pc:cxnChg>
        <pc:cxnChg chg="add">
          <ac:chgData name="Caroline Jawad" userId="ebec8957-a986-4a6f-937a-47250bfdae89" providerId="ADAL" clId="{B70EF2F7-23A4-45A9-AE0F-9E586D1E29A8}" dt="2020-04-28T15:37:07.252" v="2041" actId="26606"/>
          <ac:cxnSpMkLst>
            <pc:docMk/>
            <pc:sldMk cId="2441186366" sldId="288"/>
            <ac:cxnSpMk id="14" creationId="{09525C9A-1972-4836-BA7A-706C946EF4DA}"/>
          </ac:cxnSpMkLst>
        </pc:cxnChg>
      </pc:sldChg>
      <pc:sldChg chg="addSp delSp modSp add mod setBg delDesignElem">
        <pc:chgData name="Caroline Jawad" userId="ebec8957-a986-4a6f-937a-47250bfdae89" providerId="ADAL" clId="{B70EF2F7-23A4-45A9-AE0F-9E586D1E29A8}" dt="2020-04-28T15:37:11.455" v="2042" actId="26606"/>
        <pc:sldMkLst>
          <pc:docMk/>
          <pc:sldMk cId="3911221051" sldId="289"/>
        </pc:sldMkLst>
        <pc:spChg chg="del">
          <ac:chgData name="Caroline Jawad" userId="ebec8957-a986-4a6f-937a-47250bfdae89" providerId="ADAL" clId="{B70EF2F7-23A4-45A9-AE0F-9E586D1E29A8}" dt="2020-04-27T18:53:47.352" v="372" actId="26606"/>
          <ac:spMkLst>
            <pc:docMk/>
            <pc:sldMk cId="3911221051" sldId="289"/>
            <ac:spMk id="2" creationId="{003F5BF1-ECB7-424E-8912-CC091803A1DB}"/>
          </ac:spMkLst>
        </pc:spChg>
        <pc:spChg chg="del">
          <ac:chgData name="Caroline Jawad" userId="ebec8957-a986-4a6f-937a-47250bfdae89" providerId="ADAL" clId="{B70EF2F7-23A4-45A9-AE0F-9E586D1E29A8}" dt="2020-04-27T18:53:47.352" v="372" actId="26606"/>
          <ac:spMkLst>
            <pc:docMk/>
            <pc:sldMk cId="3911221051" sldId="289"/>
            <ac:spMk id="3" creationId="{1FC5D289-BB6F-412B-A607-7354547105AE}"/>
          </ac:spMkLst>
        </pc:spChg>
        <pc:spChg chg="add">
          <ac:chgData name="Caroline Jawad" userId="ebec8957-a986-4a6f-937a-47250bfdae89" providerId="ADAL" clId="{B70EF2F7-23A4-45A9-AE0F-9E586D1E29A8}" dt="2020-04-28T15:37:11.455" v="2042" actId="26606"/>
          <ac:spMkLst>
            <pc:docMk/>
            <pc:sldMk cId="3911221051" sldId="289"/>
            <ac:spMk id="6" creationId="{A8E9C91B-7EAD-4562-AB0E-DFB9663AECE3}"/>
          </ac:spMkLst>
        </pc:spChg>
        <pc:spChg chg="add">
          <ac:chgData name="Caroline Jawad" userId="ebec8957-a986-4a6f-937a-47250bfdae89" providerId="ADAL" clId="{B70EF2F7-23A4-45A9-AE0F-9E586D1E29A8}" dt="2020-04-28T15:37:11.455" v="2042" actId="26606"/>
          <ac:spMkLst>
            <pc:docMk/>
            <pc:sldMk cId="3911221051" sldId="289"/>
            <ac:spMk id="7" creationId="{BCD2D517-BC35-4439-AC31-06DF764F25FC}"/>
          </ac:spMkLst>
        </pc:spChg>
        <pc:spChg chg="add">
          <ac:chgData name="Caroline Jawad" userId="ebec8957-a986-4a6f-937a-47250bfdae89" providerId="ADAL" clId="{B70EF2F7-23A4-45A9-AE0F-9E586D1E29A8}" dt="2020-04-28T15:37:11.455" v="2042" actId="26606"/>
          <ac:spMkLst>
            <pc:docMk/>
            <pc:sldMk cId="3911221051" sldId="289"/>
            <ac:spMk id="8" creationId="{2DD3F846-0483-40F5-A881-0C1AD2A0CAD7}"/>
          </ac:spMkLst>
        </pc:spChg>
        <pc:spChg chg="add del">
          <ac:chgData name="Caroline Jawad" userId="ebec8957-a986-4a6f-937a-47250bfdae89" providerId="ADAL" clId="{B70EF2F7-23A4-45A9-AE0F-9E586D1E29A8}" dt="2020-04-28T15:26:01.221" v="1815"/>
          <ac:spMkLst>
            <pc:docMk/>
            <pc:sldMk cId="3911221051" sldId="289"/>
            <ac:spMk id="9" creationId="{A8E9C91B-7EAD-4562-AB0E-DFB9663AECE3}"/>
          </ac:spMkLst>
        </pc:spChg>
        <pc:spChg chg="add del">
          <ac:chgData name="Caroline Jawad" userId="ebec8957-a986-4a6f-937a-47250bfdae89" providerId="ADAL" clId="{B70EF2F7-23A4-45A9-AE0F-9E586D1E29A8}" dt="2020-04-28T15:26:01.221" v="1815"/>
          <ac:spMkLst>
            <pc:docMk/>
            <pc:sldMk cId="3911221051" sldId="289"/>
            <ac:spMk id="11" creationId="{BCD2D517-BC35-4439-AC31-06DF764F25FC}"/>
          </ac:spMkLst>
        </pc:spChg>
        <pc:spChg chg="add del">
          <ac:chgData name="Caroline Jawad" userId="ebec8957-a986-4a6f-937a-47250bfdae89" providerId="ADAL" clId="{B70EF2F7-23A4-45A9-AE0F-9E586D1E29A8}" dt="2020-04-28T15:26:01.221" v="1815"/>
          <ac:spMkLst>
            <pc:docMk/>
            <pc:sldMk cId="3911221051" sldId="289"/>
            <ac:spMk id="13" creationId="{2DD3F846-0483-40F5-A881-0C1AD2A0CAD7}"/>
          </ac:spMkLst>
        </pc:spChg>
        <pc:picChg chg="add mod">
          <ac:chgData name="Caroline Jawad" userId="ebec8957-a986-4a6f-937a-47250bfdae89" providerId="ADAL" clId="{B70EF2F7-23A4-45A9-AE0F-9E586D1E29A8}" dt="2020-04-27T18:53:47.352" v="372" actId="26606"/>
          <ac:picMkLst>
            <pc:docMk/>
            <pc:sldMk cId="3911221051" sldId="289"/>
            <ac:picMk id="4" creationId="{A6C00310-2A94-4A3F-A2C3-E2EC5DA83B33}"/>
          </ac:picMkLst>
        </pc:picChg>
      </pc:sldChg>
      <pc:sldChg chg="addSp delSp modSp add mod setBg setClrOvrMap delDesignElem">
        <pc:chgData name="Caroline Jawad" userId="ebec8957-a986-4a6f-937a-47250bfdae89" providerId="ADAL" clId="{B70EF2F7-23A4-45A9-AE0F-9E586D1E29A8}" dt="2020-04-28T15:37:19.730" v="2043" actId="26606"/>
        <pc:sldMkLst>
          <pc:docMk/>
          <pc:sldMk cId="1247342432" sldId="290"/>
        </pc:sldMkLst>
        <pc:spChg chg="mod">
          <ac:chgData name="Caroline Jawad" userId="ebec8957-a986-4a6f-937a-47250bfdae89" providerId="ADAL" clId="{B70EF2F7-23A4-45A9-AE0F-9E586D1E29A8}" dt="2020-04-28T15:37:19.730" v="2043" actId="26606"/>
          <ac:spMkLst>
            <pc:docMk/>
            <pc:sldMk cId="1247342432" sldId="290"/>
            <ac:spMk id="2" creationId="{CA18DB2F-E584-452F-8185-003CDBB9AF43}"/>
          </ac:spMkLst>
        </pc:spChg>
        <pc:spChg chg="mod">
          <ac:chgData name="Caroline Jawad" userId="ebec8957-a986-4a6f-937a-47250bfdae89" providerId="ADAL" clId="{B70EF2F7-23A4-45A9-AE0F-9E586D1E29A8}" dt="2020-04-28T15:37:19.730" v="2043" actId="26606"/>
          <ac:spMkLst>
            <pc:docMk/>
            <pc:sldMk cId="1247342432" sldId="290"/>
            <ac:spMk id="3" creationId="{087441D3-6FA9-4C8F-BA40-9A925BD0FB24}"/>
          </ac:spMkLst>
        </pc:spChg>
        <pc:spChg chg="add">
          <ac:chgData name="Caroline Jawad" userId="ebec8957-a986-4a6f-937a-47250bfdae89" providerId="ADAL" clId="{B70EF2F7-23A4-45A9-AE0F-9E586D1E29A8}" dt="2020-04-28T15:37:19.730" v="2043" actId="26606"/>
          <ac:spMkLst>
            <pc:docMk/>
            <pc:sldMk cId="1247342432" sldId="290"/>
            <ac:spMk id="5" creationId="{39E3965E-AC41-4711-9D10-E25ABB132D86}"/>
          </ac:spMkLst>
        </pc:spChg>
        <pc:spChg chg="add del">
          <ac:chgData name="Caroline Jawad" userId="ebec8957-a986-4a6f-937a-47250bfdae89" providerId="ADAL" clId="{B70EF2F7-23A4-45A9-AE0F-9E586D1E29A8}" dt="2020-04-28T15:26:01.221" v="1815"/>
          <ac:spMkLst>
            <pc:docMk/>
            <pc:sldMk cId="1247342432" sldId="290"/>
            <ac:spMk id="8" creationId="{3741B58E-3B65-4A01-A276-975AB2CF8A08}"/>
          </ac:spMkLst>
        </pc:spChg>
        <pc:spChg chg="add del">
          <ac:chgData name="Caroline Jawad" userId="ebec8957-a986-4a6f-937a-47250bfdae89" providerId="ADAL" clId="{B70EF2F7-23A4-45A9-AE0F-9E586D1E29A8}" dt="2020-04-28T15:26:01.221" v="1815"/>
          <ac:spMkLst>
            <pc:docMk/>
            <pc:sldMk cId="1247342432" sldId="290"/>
            <ac:spMk id="10" creationId="{7AAC67C3-831B-4AB1-A259-DFB839CAFAFC}"/>
          </ac:spMkLst>
        </pc:spChg>
        <pc:spChg chg="add">
          <ac:chgData name="Caroline Jawad" userId="ebec8957-a986-4a6f-937a-47250bfdae89" providerId="ADAL" clId="{B70EF2F7-23A4-45A9-AE0F-9E586D1E29A8}" dt="2020-04-28T15:37:19.730" v="2043" actId="26606"/>
          <ac:spMkLst>
            <pc:docMk/>
            <pc:sldMk cId="1247342432" sldId="290"/>
            <ac:spMk id="12" creationId="{8C6E698C-8155-4B8B-BDC9-B7299772B509}"/>
          </ac:spMkLst>
        </pc:spChg>
        <pc:spChg chg="add">
          <ac:chgData name="Caroline Jawad" userId="ebec8957-a986-4a6f-937a-47250bfdae89" providerId="ADAL" clId="{B70EF2F7-23A4-45A9-AE0F-9E586D1E29A8}" dt="2020-04-28T15:37:19.730" v="2043" actId="26606"/>
          <ac:spMkLst>
            <pc:docMk/>
            <pc:sldMk cId="1247342432" sldId="290"/>
            <ac:spMk id="16" creationId="{B624C8D3-B9AD-4F4F-8554-4EAF3724DBCE}"/>
          </ac:spMkLst>
        </pc:spChg>
        <pc:cxnChg chg="add">
          <ac:chgData name="Caroline Jawad" userId="ebec8957-a986-4a6f-937a-47250bfdae89" providerId="ADAL" clId="{B70EF2F7-23A4-45A9-AE0F-9E586D1E29A8}" dt="2020-04-28T15:37:19.730" v="2043" actId="26606"/>
          <ac:cxnSpMkLst>
            <pc:docMk/>
            <pc:sldMk cId="1247342432" sldId="290"/>
            <ac:cxnSpMk id="6" creationId="{1F5DC8C3-BA5F-4EED-BB9A-A14272BD82A1}"/>
          </ac:cxnSpMkLst>
        </pc:cxnChg>
        <pc:cxnChg chg="add">
          <ac:chgData name="Caroline Jawad" userId="ebec8957-a986-4a6f-937a-47250bfdae89" providerId="ADAL" clId="{B70EF2F7-23A4-45A9-AE0F-9E586D1E29A8}" dt="2020-04-28T15:37:19.730" v="2043" actId="26606"/>
          <ac:cxnSpMkLst>
            <pc:docMk/>
            <pc:sldMk cId="1247342432" sldId="290"/>
            <ac:cxnSpMk id="14" creationId="{09525C9A-1972-4836-BA7A-706C946EF4DA}"/>
          </ac:cxnSpMkLst>
        </pc:cxnChg>
      </pc:sldChg>
      <pc:sldChg chg="add del">
        <pc:chgData name="Caroline Jawad" userId="ebec8957-a986-4a6f-937a-47250bfdae89" providerId="ADAL" clId="{B70EF2F7-23A4-45A9-AE0F-9E586D1E29A8}" dt="2020-04-27T18:55:27.903" v="422" actId="2696"/>
        <pc:sldMkLst>
          <pc:docMk/>
          <pc:sldMk cId="1807496720" sldId="291"/>
        </pc:sldMkLst>
      </pc:sldChg>
      <pc:sldChg chg="add del">
        <pc:chgData name="Caroline Jawad" userId="ebec8957-a986-4a6f-937a-47250bfdae89" providerId="ADAL" clId="{B70EF2F7-23A4-45A9-AE0F-9E586D1E29A8}" dt="2020-04-27T18:55:29.520" v="423" actId="2696"/>
        <pc:sldMkLst>
          <pc:docMk/>
          <pc:sldMk cId="353977294" sldId="292"/>
        </pc:sldMkLst>
      </pc:sldChg>
      <pc:sldChg chg="addSp delSp modSp add mod setBg delDesignElem">
        <pc:chgData name="Caroline Jawad" userId="ebec8957-a986-4a6f-937a-47250bfdae89" providerId="ADAL" clId="{B70EF2F7-23A4-45A9-AE0F-9E586D1E29A8}" dt="2020-04-28T15:37:23.492" v="2044" actId="26606"/>
        <pc:sldMkLst>
          <pc:docMk/>
          <pc:sldMk cId="86783438" sldId="293"/>
        </pc:sldMkLst>
        <pc:spChg chg="del">
          <ac:chgData name="Caroline Jawad" userId="ebec8957-a986-4a6f-937a-47250bfdae89" providerId="ADAL" clId="{B70EF2F7-23A4-45A9-AE0F-9E586D1E29A8}" dt="2020-04-27T18:55:20.217" v="420" actId="26606"/>
          <ac:spMkLst>
            <pc:docMk/>
            <pc:sldMk cId="86783438" sldId="293"/>
            <ac:spMk id="2" creationId="{231D0702-6E0A-4B73-95CB-CEF037874A1B}"/>
          </ac:spMkLst>
        </pc:spChg>
        <pc:spChg chg="del">
          <ac:chgData name="Caroline Jawad" userId="ebec8957-a986-4a6f-937a-47250bfdae89" providerId="ADAL" clId="{B70EF2F7-23A4-45A9-AE0F-9E586D1E29A8}" dt="2020-04-27T18:55:18.275" v="419"/>
          <ac:spMkLst>
            <pc:docMk/>
            <pc:sldMk cId="86783438" sldId="293"/>
            <ac:spMk id="3" creationId="{9A8A1F78-2F85-4C78-A176-A24C42A8AC2C}"/>
          </ac:spMkLst>
        </pc:spChg>
        <pc:spChg chg="add">
          <ac:chgData name="Caroline Jawad" userId="ebec8957-a986-4a6f-937a-47250bfdae89" providerId="ADAL" clId="{B70EF2F7-23A4-45A9-AE0F-9E586D1E29A8}" dt="2020-04-28T15:37:23.492" v="2044" actId="26606"/>
          <ac:spMkLst>
            <pc:docMk/>
            <pc:sldMk cId="86783438" sldId="293"/>
            <ac:spMk id="6" creationId="{A8E9C91B-7EAD-4562-AB0E-DFB9663AECE3}"/>
          </ac:spMkLst>
        </pc:spChg>
        <pc:spChg chg="add">
          <ac:chgData name="Caroline Jawad" userId="ebec8957-a986-4a6f-937a-47250bfdae89" providerId="ADAL" clId="{B70EF2F7-23A4-45A9-AE0F-9E586D1E29A8}" dt="2020-04-28T15:37:23.492" v="2044" actId="26606"/>
          <ac:spMkLst>
            <pc:docMk/>
            <pc:sldMk cId="86783438" sldId="293"/>
            <ac:spMk id="7" creationId="{BCD2D517-BC35-4439-AC31-06DF764F25FC}"/>
          </ac:spMkLst>
        </pc:spChg>
        <pc:spChg chg="add">
          <ac:chgData name="Caroline Jawad" userId="ebec8957-a986-4a6f-937a-47250bfdae89" providerId="ADAL" clId="{B70EF2F7-23A4-45A9-AE0F-9E586D1E29A8}" dt="2020-04-28T15:37:23.492" v="2044" actId="26606"/>
          <ac:spMkLst>
            <pc:docMk/>
            <pc:sldMk cId="86783438" sldId="293"/>
            <ac:spMk id="8" creationId="{2DD3F846-0483-40F5-A881-0C1AD2A0CAD7}"/>
          </ac:spMkLst>
        </pc:spChg>
        <pc:spChg chg="add del">
          <ac:chgData name="Caroline Jawad" userId="ebec8957-a986-4a6f-937a-47250bfdae89" providerId="ADAL" clId="{B70EF2F7-23A4-45A9-AE0F-9E586D1E29A8}" dt="2020-04-28T15:26:01.221" v="1815"/>
          <ac:spMkLst>
            <pc:docMk/>
            <pc:sldMk cId="86783438" sldId="293"/>
            <ac:spMk id="9" creationId="{A8E9C91B-7EAD-4562-AB0E-DFB9663AECE3}"/>
          </ac:spMkLst>
        </pc:spChg>
        <pc:spChg chg="add del">
          <ac:chgData name="Caroline Jawad" userId="ebec8957-a986-4a6f-937a-47250bfdae89" providerId="ADAL" clId="{B70EF2F7-23A4-45A9-AE0F-9E586D1E29A8}" dt="2020-04-28T15:26:01.221" v="1815"/>
          <ac:spMkLst>
            <pc:docMk/>
            <pc:sldMk cId="86783438" sldId="293"/>
            <ac:spMk id="11" creationId="{BCD2D517-BC35-4439-AC31-06DF764F25FC}"/>
          </ac:spMkLst>
        </pc:spChg>
        <pc:spChg chg="add del">
          <ac:chgData name="Caroline Jawad" userId="ebec8957-a986-4a6f-937a-47250bfdae89" providerId="ADAL" clId="{B70EF2F7-23A4-45A9-AE0F-9E586D1E29A8}" dt="2020-04-28T15:26:01.221" v="1815"/>
          <ac:spMkLst>
            <pc:docMk/>
            <pc:sldMk cId="86783438" sldId="293"/>
            <ac:spMk id="13" creationId="{2DD3F846-0483-40F5-A881-0C1AD2A0CAD7}"/>
          </ac:spMkLst>
        </pc:spChg>
        <pc:picChg chg="add mod">
          <ac:chgData name="Caroline Jawad" userId="ebec8957-a986-4a6f-937a-47250bfdae89" providerId="ADAL" clId="{B70EF2F7-23A4-45A9-AE0F-9E586D1E29A8}" dt="2020-04-27T18:55:20.217" v="420" actId="26606"/>
          <ac:picMkLst>
            <pc:docMk/>
            <pc:sldMk cId="86783438" sldId="293"/>
            <ac:picMk id="4" creationId="{DF4CF2D0-9C20-46CF-877B-863E7CD9C27D}"/>
          </ac:picMkLst>
        </pc:picChg>
      </pc:sldChg>
      <pc:sldChg chg="add del">
        <pc:chgData name="Caroline Jawad" userId="ebec8957-a986-4a6f-937a-47250bfdae89" providerId="ADAL" clId="{B70EF2F7-23A4-45A9-AE0F-9E586D1E29A8}" dt="2020-04-27T19:00:24.158" v="453" actId="2696"/>
        <pc:sldMkLst>
          <pc:docMk/>
          <pc:sldMk cId="583964987" sldId="294"/>
        </pc:sldMkLst>
      </pc:sldChg>
      <pc:sldChg chg="add del">
        <pc:chgData name="Caroline Jawad" userId="ebec8957-a986-4a6f-937a-47250bfdae89" providerId="ADAL" clId="{B70EF2F7-23A4-45A9-AE0F-9E586D1E29A8}" dt="2020-04-27T19:00:25.033" v="454" actId="2696"/>
        <pc:sldMkLst>
          <pc:docMk/>
          <pc:sldMk cId="1220895916" sldId="295"/>
        </pc:sldMkLst>
      </pc:sldChg>
      <pc:sldChg chg="addSp delSp modSp add mod setBg delDesignElem">
        <pc:chgData name="Caroline Jawad" userId="ebec8957-a986-4a6f-937a-47250bfdae89" providerId="ADAL" clId="{B70EF2F7-23A4-45A9-AE0F-9E586D1E29A8}" dt="2020-04-28T15:38:02.006" v="2050" actId="26606"/>
        <pc:sldMkLst>
          <pc:docMk/>
          <pc:sldMk cId="2634944361" sldId="296"/>
        </pc:sldMkLst>
        <pc:spChg chg="mod">
          <ac:chgData name="Caroline Jawad" userId="ebec8957-a986-4a6f-937a-47250bfdae89" providerId="ADAL" clId="{B70EF2F7-23A4-45A9-AE0F-9E586D1E29A8}" dt="2020-04-28T15:37:33.620" v="2046" actId="26606"/>
          <ac:spMkLst>
            <pc:docMk/>
            <pc:sldMk cId="2634944361" sldId="296"/>
            <ac:spMk id="2" creationId="{4ECC06DD-A96E-418C-B1B3-97C9326E0E54}"/>
          </ac:spMkLst>
        </pc:spChg>
        <pc:spChg chg="mod">
          <ac:chgData name="Caroline Jawad" userId="ebec8957-a986-4a6f-937a-47250bfdae89" providerId="ADAL" clId="{B70EF2F7-23A4-45A9-AE0F-9E586D1E29A8}" dt="2020-04-28T15:37:33.620" v="2046" actId="26606"/>
          <ac:spMkLst>
            <pc:docMk/>
            <pc:sldMk cId="2634944361" sldId="296"/>
            <ac:spMk id="3" creationId="{8125C69F-4AB0-47C9-AAF7-03BB05456FBF}"/>
          </ac:spMkLst>
        </pc:spChg>
        <pc:spChg chg="add del">
          <ac:chgData name="Caroline Jawad" userId="ebec8957-a986-4a6f-937a-47250bfdae89" providerId="ADAL" clId="{B70EF2F7-23A4-45A9-AE0F-9E586D1E29A8}" dt="2020-04-28T15:38:02.006" v="2050" actId="26606"/>
          <ac:spMkLst>
            <pc:docMk/>
            <pc:sldMk cId="2634944361" sldId="296"/>
            <ac:spMk id="5" creationId="{3741B58E-3B65-4A01-A276-975AB2CF8A08}"/>
          </ac:spMkLst>
        </pc:spChg>
        <pc:spChg chg="add del">
          <ac:chgData name="Caroline Jawad" userId="ebec8957-a986-4a6f-937a-47250bfdae89" providerId="ADAL" clId="{B70EF2F7-23A4-45A9-AE0F-9E586D1E29A8}" dt="2020-04-28T15:38:02.006" v="2050" actId="26606"/>
          <ac:spMkLst>
            <pc:docMk/>
            <pc:sldMk cId="2634944361" sldId="296"/>
            <ac:spMk id="6" creationId="{7AAC67C3-831B-4AB1-A259-DFB839CAFAFC}"/>
          </ac:spMkLst>
        </pc:spChg>
        <pc:spChg chg="add del">
          <ac:chgData name="Caroline Jawad" userId="ebec8957-a986-4a6f-937a-47250bfdae89" providerId="ADAL" clId="{B70EF2F7-23A4-45A9-AE0F-9E586D1E29A8}" dt="2020-04-28T15:26:01.221" v="1815"/>
          <ac:spMkLst>
            <pc:docMk/>
            <pc:sldMk cId="2634944361" sldId="296"/>
            <ac:spMk id="8" creationId="{3558DB37-9FEE-48A2-8578-ED0401573943}"/>
          </ac:spMkLst>
        </pc:spChg>
        <pc:spChg chg="add del">
          <ac:chgData name="Caroline Jawad" userId="ebec8957-a986-4a6f-937a-47250bfdae89" providerId="ADAL" clId="{B70EF2F7-23A4-45A9-AE0F-9E586D1E29A8}" dt="2020-04-28T15:26:01.221" v="1815"/>
          <ac:spMkLst>
            <pc:docMk/>
            <pc:sldMk cId="2634944361" sldId="296"/>
            <ac:spMk id="10" creationId="{5F7FCCA6-00E2-4F74-A105-0D769872F243}"/>
          </ac:spMkLst>
        </pc:spChg>
        <pc:spChg chg="add">
          <ac:chgData name="Caroline Jawad" userId="ebec8957-a986-4a6f-937a-47250bfdae89" providerId="ADAL" clId="{B70EF2F7-23A4-45A9-AE0F-9E586D1E29A8}" dt="2020-04-28T15:38:02.006" v="2050" actId="26606"/>
          <ac:spMkLst>
            <pc:docMk/>
            <pc:sldMk cId="2634944361" sldId="296"/>
            <ac:spMk id="11" creationId="{3741B58E-3B65-4A01-A276-975AB2CF8A08}"/>
          </ac:spMkLst>
        </pc:spChg>
        <pc:spChg chg="add del">
          <ac:chgData name="Caroline Jawad" userId="ebec8957-a986-4a6f-937a-47250bfdae89" providerId="ADAL" clId="{B70EF2F7-23A4-45A9-AE0F-9E586D1E29A8}" dt="2020-04-28T15:26:01.221" v="1815"/>
          <ac:spMkLst>
            <pc:docMk/>
            <pc:sldMk cId="2634944361" sldId="296"/>
            <ac:spMk id="12" creationId="{359CEC61-F44B-43B3-B40F-AE38C5AF1D5F}"/>
          </ac:spMkLst>
        </pc:spChg>
        <pc:spChg chg="add">
          <ac:chgData name="Caroline Jawad" userId="ebec8957-a986-4a6f-937a-47250bfdae89" providerId="ADAL" clId="{B70EF2F7-23A4-45A9-AE0F-9E586D1E29A8}" dt="2020-04-28T15:38:02.006" v="2050" actId="26606"/>
          <ac:spMkLst>
            <pc:docMk/>
            <pc:sldMk cId="2634944361" sldId="296"/>
            <ac:spMk id="13" creationId="{7AAC67C3-831B-4AB1-A259-DFB839CAFAFC}"/>
          </ac:spMkLst>
        </pc:spChg>
      </pc:sldChg>
      <pc:sldChg chg="addSp delSp modSp add mod setBg delDesignElem">
        <pc:chgData name="Caroline Jawad" userId="ebec8957-a986-4a6f-937a-47250bfdae89" providerId="ADAL" clId="{B70EF2F7-23A4-45A9-AE0F-9E586D1E29A8}" dt="2020-04-28T15:38:40.048" v="2057" actId="20577"/>
        <pc:sldMkLst>
          <pc:docMk/>
          <pc:sldMk cId="4264278095" sldId="297"/>
        </pc:sldMkLst>
        <pc:spChg chg="mod">
          <ac:chgData name="Caroline Jawad" userId="ebec8957-a986-4a6f-937a-47250bfdae89" providerId="ADAL" clId="{B70EF2F7-23A4-45A9-AE0F-9E586D1E29A8}" dt="2020-04-28T15:38:36.033" v="2056" actId="26606"/>
          <ac:spMkLst>
            <pc:docMk/>
            <pc:sldMk cId="4264278095" sldId="297"/>
            <ac:spMk id="2" creationId="{21598710-5015-4B45-B6D8-076FE049B62B}"/>
          </ac:spMkLst>
        </pc:spChg>
        <pc:spChg chg="mod">
          <ac:chgData name="Caroline Jawad" userId="ebec8957-a986-4a6f-937a-47250bfdae89" providerId="ADAL" clId="{B70EF2F7-23A4-45A9-AE0F-9E586D1E29A8}" dt="2020-04-28T15:38:40.048" v="2057" actId="20577"/>
          <ac:spMkLst>
            <pc:docMk/>
            <pc:sldMk cId="4264278095" sldId="297"/>
            <ac:spMk id="3" creationId="{EA5F6BC6-54C9-4E24-ADED-6F9ADBF4B93F}"/>
          </ac:spMkLst>
        </pc:spChg>
        <pc:spChg chg="add">
          <ac:chgData name="Caroline Jawad" userId="ebec8957-a986-4a6f-937a-47250bfdae89" providerId="ADAL" clId="{B70EF2F7-23A4-45A9-AE0F-9E586D1E29A8}" dt="2020-04-28T15:38:36.033" v="2056" actId="26606"/>
          <ac:spMkLst>
            <pc:docMk/>
            <pc:sldMk cId="4264278095" sldId="297"/>
            <ac:spMk id="5" creationId="{C8DD82D3-D002-45B0-B16A-82B3DA4EFDDB}"/>
          </ac:spMkLst>
        </pc:spChg>
        <pc:spChg chg="add del">
          <ac:chgData name="Caroline Jawad" userId="ebec8957-a986-4a6f-937a-47250bfdae89" providerId="ADAL" clId="{B70EF2F7-23A4-45A9-AE0F-9E586D1E29A8}" dt="2020-04-28T15:26:01.221" v="1815"/>
          <ac:spMkLst>
            <pc:docMk/>
            <pc:sldMk cId="4264278095" sldId="297"/>
            <ac:spMk id="8" creationId="{3741B58E-3B65-4A01-A276-975AB2CF8A08}"/>
          </ac:spMkLst>
        </pc:spChg>
        <pc:spChg chg="add del">
          <ac:chgData name="Caroline Jawad" userId="ebec8957-a986-4a6f-937a-47250bfdae89" providerId="ADAL" clId="{B70EF2F7-23A4-45A9-AE0F-9E586D1E29A8}" dt="2020-04-28T15:26:01.221" v="1815"/>
          <ac:spMkLst>
            <pc:docMk/>
            <pc:sldMk cId="4264278095" sldId="297"/>
            <ac:spMk id="10" creationId="{7AAC67C3-831B-4AB1-A259-DFB839CAFAFC}"/>
          </ac:spMkLst>
        </pc:spChg>
        <pc:spChg chg="add">
          <ac:chgData name="Caroline Jawad" userId="ebec8957-a986-4a6f-937a-47250bfdae89" providerId="ADAL" clId="{B70EF2F7-23A4-45A9-AE0F-9E586D1E29A8}" dt="2020-04-28T15:38:36.033" v="2056" actId="26606"/>
          <ac:spMkLst>
            <pc:docMk/>
            <pc:sldMk cId="4264278095" sldId="297"/>
            <ac:spMk id="12" creationId="{14552793-7DFF-4EC7-AC69-D34A75D01880}"/>
          </ac:spMkLst>
        </pc:spChg>
        <pc:cxnChg chg="add">
          <ac:chgData name="Caroline Jawad" userId="ebec8957-a986-4a6f-937a-47250bfdae89" providerId="ADAL" clId="{B70EF2F7-23A4-45A9-AE0F-9E586D1E29A8}" dt="2020-04-28T15:38:36.033" v="2056" actId="26606"/>
          <ac:cxnSpMkLst>
            <pc:docMk/>
            <pc:sldMk cId="4264278095" sldId="297"/>
            <ac:cxnSpMk id="6" creationId="{9F09C252-16FE-4557-AD6D-BB5CA773496C}"/>
          </ac:cxnSpMkLst>
        </pc:cxnChg>
      </pc:sldChg>
      <pc:sldChg chg="addSp delSp modSp add mod setBg delDesignElem">
        <pc:chgData name="Caroline Jawad" userId="ebec8957-a986-4a6f-937a-47250bfdae89" providerId="ADAL" clId="{B70EF2F7-23A4-45A9-AE0F-9E586D1E29A8}" dt="2020-04-28T15:38:16.015" v="2052" actId="26606"/>
        <pc:sldMkLst>
          <pc:docMk/>
          <pc:sldMk cId="1771153008" sldId="298"/>
        </pc:sldMkLst>
        <pc:spChg chg="mod">
          <ac:chgData name="Caroline Jawad" userId="ebec8957-a986-4a6f-937a-47250bfdae89" providerId="ADAL" clId="{B70EF2F7-23A4-45A9-AE0F-9E586D1E29A8}" dt="2020-04-28T15:38:16.015" v="2052" actId="26606"/>
          <ac:spMkLst>
            <pc:docMk/>
            <pc:sldMk cId="1771153008" sldId="298"/>
            <ac:spMk id="2" creationId="{762DA2EB-C308-4B6A-9562-80F9F3671807}"/>
          </ac:spMkLst>
        </pc:spChg>
        <pc:spChg chg="mod">
          <ac:chgData name="Caroline Jawad" userId="ebec8957-a986-4a6f-937a-47250bfdae89" providerId="ADAL" clId="{B70EF2F7-23A4-45A9-AE0F-9E586D1E29A8}" dt="2020-04-27T19:06:37.279" v="499" actId="26606"/>
          <ac:spMkLst>
            <pc:docMk/>
            <pc:sldMk cId="1771153008" sldId="298"/>
            <ac:spMk id="3" creationId="{63271923-D88F-44A2-B1CF-A8815C2E9CF1}"/>
          </ac:spMkLst>
        </pc:spChg>
        <pc:spChg chg="add">
          <ac:chgData name="Caroline Jawad" userId="ebec8957-a986-4a6f-937a-47250bfdae89" providerId="ADAL" clId="{B70EF2F7-23A4-45A9-AE0F-9E586D1E29A8}" dt="2020-04-28T15:38:16.015" v="2052" actId="26606"/>
          <ac:spMkLst>
            <pc:docMk/>
            <pc:sldMk cId="1771153008" sldId="298"/>
            <ac:spMk id="5" creationId="{3741B58E-3B65-4A01-A276-975AB2CF8A08}"/>
          </ac:spMkLst>
        </pc:spChg>
        <pc:spChg chg="add">
          <ac:chgData name="Caroline Jawad" userId="ebec8957-a986-4a6f-937a-47250bfdae89" providerId="ADAL" clId="{B70EF2F7-23A4-45A9-AE0F-9E586D1E29A8}" dt="2020-04-28T15:38:16.015" v="2052" actId="26606"/>
          <ac:spMkLst>
            <pc:docMk/>
            <pc:sldMk cId="1771153008" sldId="298"/>
            <ac:spMk id="6" creationId="{7AAC67C3-831B-4AB1-A259-DFB839CAFAFC}"/>
          </ac:spMkLst>
        </pc:spChg>
        <pc:spChg chg="add del">
          <ac:chgData name="Caroline Jawad" userId="ebec8957-a986-4a6f-937a-47250bfdae89" providerId="ADAL" clId="{B70EF2F7-23A4-45A9-AE0F-9E586D1E29A8}" dt="2020-04-28T15:26:01.221" v="1815"/>
          <ac:spMkLst>
            <pc:docMk/>
            <pc:sldMk cId="1771153008" sldId="298"/>
            <ac:spMk id="8" creationId="{3741B58E-3B65-4A01-A276-975AB2CF8A08}"/>
          </ac:spMkLst>
        </pc:spChg>
        <pc:spChg chg="add del">
          <ac:chgData name="Caroline Jawad" userId="ebec8957-a986-4a6f-937a-47250bfdae89" providerId="ADAL" clId="{B70EF2F7-23A4-45A9-AE0F-9E586D1E29A8}" dt="2020-04-28T15:26:01.221" v="1815"/>
          <ac:spMkLst>
            <pc:docMk/>
            <pc:sldMk cId="1771153008" sldId="298"/>
            <ac:spMk id="10" creationId="{7AAC67C3-831B-4AB1-A259-DFB839CAFAFC}"/>
          </ac:spMkLst>
        </pc:spChg>
      </pc:sldChg>
      <pc:sldChg chg="addSp delSp modSp add mod setBg delDesignElem">
        <pc:chgData name="Caroline Jawad" userId="ebec8957-a986-4a6f-937a-47250bfdae89" providerId="ADAL" clId="{B70EF2F7-23A4-45A9-AE0F-9E586D1E29A8}" dt="2020-04-28T15:38:21.085" v="2053" actId="26606"/>
        <pc:sldMkLst>
          <pc:docMk/>
          <pc:sldMk cId="3769559135" sldId="299"/>
        </pc:sldMkLst>
        <pc:spChg chg="mod">
          <ac:chgData name="Caroline Jawad" userId="ebec8957-a986-4a6f-937a-47250bfdae89" providerId="ADAL" clId="{B70EF2F7-23A4-45A9-AE0F-9E586D1E29A8}" dt="2020-04-28T15:38:21.085" v="2053" actId="26606"/>
          <ac:spMkLst>
            <pc:docMk/>
            <pc:sldMk cId="3769559135" sldId="299"/>
            <ac:spMk id="2" creationId="{30924276-8BA3-4377-A6FC-B1FAE6A14E38}"/>
          </ac:spMkLst>
        </pc:spChg>
        <pc:spChg chg="mod">
          <ac:chgData name="Caroline Jawad" userId="ebec8957-a986-4a6f-937a-47250bfdae89" providerId="ADAL" clId="{B70EF2F7-23A4-45A9-AE0F-9E586D1E29A8}" dt="2020-04-28T15:38:21.085" v="2053" actId="26606"/>
          <ac:spMkLst>
            <pc:docMk/>
            <pc:sldMk cId="3769559135" sldId="299"/>
            <ac:spMk id="3" creationId="{29413908-195A-440E-B591-021A5406808B}"/>
          </ac:spMkLst>
        </pc:spChg>
        <pc:spChg chg="add">
          <ac:chgData name="Caroline Jawad" userId="ebec8957-a986-4a6f-937a-47250bfdae89" providerId="ADAL" clId="{B70EF2F7-23A4-45A9-AE0F-9E586D1E29A8}" dt="2020-04-28T15:38:21.085" v="2053" actId="26606"/>
          <ac:spMkLst>
            <pc:docMk/>
            <pc:sldMk cId="3769559135" sldId="299"/>
            <ac:spMk id="5" creationId="{C8DD82D3-D002-45B0-B16A-82B3DA4EFDDB}"/>
          </ac:spMkLst>
        </pc:spChg>
        <pc:spChg chg="add del">
          <ac:chgData name="Caroline Jawad" userId="ebec8957-a986-4a6f-937a-47250bfdae89" providerId="ADAL" clId="{B70EF2F7-23A4-45A9-AE0F-9E586D1E29A8}" dt="2020-04-28T15:26:01.221" v="1815"/>
          <ac:spMkLst>
            <pc:docMk/>
            <pc:sldMk cId="3769559135" sldId="299"/>
            <ac:spMk id="8" creationId="{3741B58E-3B65-4A01-A276-975AB2CF8A08}"/>
          </ac:spMkLst>
        </pc:spChg>
        <pc:spChg chg="add del">
          <ac:chgData name="Caroline Jawad" userId="ebec8957-a986-4a6f-937a-47250bfdae89" providerId="ADAL" clId="{B70EF2F7-23A4-45A9-AE0F-9E586D1E29A8}" dt="2020-04-28T15:26:01.221" v="1815"/>
          <ac:spMkLst>
            <pc:docMk/>
            <pc:sldMk cId="3769559135" sldId="299"/>
            <ac:spMk id="10" creationId="{7AAC67C3-831B-4AB1-A259-DFB839CAFAFC}"/>
          </ac:spMkLst>
        </pc:spChg>
        <pc:spChg chg="add">
          <ac:chgData name="Caroline Jawad" userId="ebec8957-a986-4a6f-937a-47250bfdae89" providerId="ADAL" clId="{B70EF2F7-23A4-45A9-AE0F-9E586D1E29A8}" dt="2020-04-28T15:38:21.085" v="2053" actId="26606"/>
          <ac:spMkLst>
            <pc:docMk/>
            <pc:sldMk cId="3769559135" sldId="299"/>
            <ac:spMk id="12" creationId="{14552793-7DFF-4EC7-AC69-D34A75D01880}"/>
          </ac:spMkLst>
        </pc:spChg>
        <pc:cxnChg chg="add">
          <ac:chgData name="Caroline Jawad" userId="ebec8957-a986-4a6f-937a-47250bfdae89" providerId="ADAL" clId="{B70EF2F7-23A4-45A9-AE0F-9E586D1E29A8}" dt="2020-04-28T15:38:21.085" v="2053" actId="26606"/>
          <ac:cxnSpMkLst>
            <pc:docMk/>
            <pc:sldMk cId="3769559135" sldId="299"/>
            <ac:cxnSpMk id="6" creationId="{9F09C252-16FE-4557-AD6D-BB5CA773496C}"/>
          </ac:cxnSpMkLst>
        </pc:cxnChg>
      </pc:sldChg>
      <pc:sldChg chg="addSp delSp modSp add mod setBg delDesignElem">
        <pc:chgData name="Caroline Jawad" userId="ebec8957-a986-4a6f-937a-47250bfdae89" providerId="ADAL" clId="{B70EF2F7-23A4-45A9-AE0F-9E586D1E29A8}" dt="2020-04-28T15:38:25.898" v="2054" actId="26606"/>
        <pc:sldMkLst>
          <pc:docMk/>
          <pc:sldMk cId="3834702605" sldId="300"/>
        </pc:sldMkLst>
        <pc:spChg chg="mod">
          <ac:chgData name="Caroline Jawad" userId="ebec8957-a986-4a6f-937a-47250bfdae89" providerId="ADAL" clId="{B70EF2F7-23A4-45A9-AE0F-9E586D1E29A8}" dt="2020-04-28T15:38:25.898" v="2054" actId="26606"/>
          <ac:spMkLst>
            <pc:docMk/>
            <pc:sldMk cId="3834702605" sldId="300"/>
            <ac:spMk id="2" creationId="{2A25575D-9677-4EB5-A1DB-44AB53095466}"/>
          </ac:spMkLst>
        </pc:spChg>
        <pc:spChg chg="mod">
          <ac:chgData name="Caroline Jawad" userId="ebec8957-a986-4a6f-937a-47250bfdae89" providerId="ADAL" clId="{B70EF2F7-23A4-45A9-AE0F-9E586D1E29A8}" dt="2020-04-28T15:38:25.898" v="2054" actId="26606"/>
          <ac:spMkLst>
            <pc:docMk/>
            <pc:sldMk cId="3834702605" sldId="300"/>
            <ac:spMk id="3" creationId="{BDE07D9C-7DD3-4A57-B127-94C7B8829BFD}"/>
          </ac:spMkLst>
        </pc:spChg>
        <pc:spChg chg="add del">
          <ac:chgData name="Caroline Jawad" userId="ebec8957-a986-4a6f-937a-47250bfdae89" providerId="ADAL" clId="{B70EF2F7-23A4-45A9-AE0F-9E586D1E29A8}" dt="2020-04-27T19:09:48.328" v="543"/>
          <ac:spMkLst>
            <pc:docMk/>
            <pc:sldMk cId="3834702605" sldId="300"/>
            <ac:spMk id="4" creationId="{7DF634A5-F52B-4F52-8ADB-04E9973D4374}"/>
          </ac:spMkLst>
        </pc:spChg>
        <pc:spChg chg="add">
          <ac:chgData name="Caroline Jawad" userId="ebec8957-a986-4a6f-937a-47250bfdae89" providerId="ADAL" clId="{B70EF2F7-23A4-45A9-AE0F-9E586D1E29A8}" dt="2020-04-28T15:38:25.898" v="2054" actId="26606"/>
          <ac:spMkLst>
            <pc:docMk/>
            <pc:sldMk cId="3834702605" sldId="300"/>
            <ac:spMk id="5" creationId="{3741B58E-3B65-4A01-A276-975AB2CF8A08}"/>
          </ac:spMkLst>
        </pc:spChg>
        <pc:spChg chg="add">
          <ac:chgData name="Caroline Jawad" userId="ebec8957-a986-4a6f-937a-47250bfdae89" providerId="ADAL" clId="{B70EF2F7-23A4-45A9-AE0F-9E586D1E29A8}" dt="2020-04-28T15:38:25.898" v="2054" actId="26606"/>
          <ac:spMkLst>
            <pc:docMk/>
            <pc:sldMk cId="3834702605" sldId="300"/>
            <ac:spMk id="6" creationId="{7AAC67C3-831B-4AB1-A259-DFB839CAFAFC}"/>
          </ac:spMkLst>
        </pc:spChg>
        <pc:spChg chg="add del">
          <ac:chgData name="Caroline Jawad" userId="ebec8957-a986-4a6f-937a-47250bfdae89" providerId="ADAL" clId="{B70EF2F7-23A4-45A9-AE0F-9E586D1E29A8}" dt="2020-04-28T15:26:01.221" v="1815"/>
          <ac:spMkLst>
            <pc:docMk/>
            <pc:sldMk cId="3834702605" sldId="300"/>
            <ac:spMk id="8" creationId="{3741B58E-3B65-4A01-A276-975AB2CF8A08}"/>
          </ac:spMkLst>
        </pc:spChg>
        <pc:spChg chg="add del">
          <ac:chgData name="Caroline Jawad" userId="ebec8957-a986-4a6f-937a-47250bfdae89" providerId="ADAL" clId="{B70EF2F7-23A4-45A9-AE0F-9E586D1E29A8}" dt="2020-04-28T15:26:01.221" v="1815"/>
          <ac:spMkLst>
            <pc:docMk/>
            <pc:sldMk cId="3834702605" sldId="300"/>
            <ac:spMk id="10" creationId="{7AAC67C3-831B-4AB1-A259-DFB839CAFAFC}"/>
          </ac:spMkLst>
        </pc:spChg>
      </pc:sldChg>
      <pc:sldChg chg="addSp delSp modSp add mod setBg delDesignElem">
        <pc:chgData name="Caroline Jawad" userId="ebec8957-a986-4a6f-937a-47250bfdae89" providerId="ADAL" clId="{B70EF2F7-23A4-45A9-AE0F-9E586D1E29A8}" dt="2020-04-28T15:37:44.208" v="2049" actId="26606"/>
        <pc:sldMkLst>
          <pc:docMk/>
          <pc:sldMk cId="2093567805" sldId="301"/>
        </pc:sldMkLst>
        <pc:spChg chg="mod">
          <ac:chgData name="Caroline Jawad" userId="ebec8957-a986-4a6f-937a-47250bfdae89" providerId="ADAL" clId="{B70EF2F7-23A4-45A9-AE0F-9E586D1E29A8}" dt="2020-04-28T15:37:44.208" v="2049" actId="26606"/>
          <ac:spMkLst>
            <pc:docMk/>
            <pc:sldMk cId="2093567805" sldId="301"/>
            <ac:spMk id="2" creationId="{8720DDC4-54B9-4085-A36F-A2322870CC68}"/>
          </ac:spMkLst>
        </pc:spChg>
        <pc:spChg chg="mod">
          <ac:chgData name="Caroline Jawad" userId="ebec8957-a986-4a6f-937a-47250bfdae89" providerId="ADAL" clId="{B70EF2F7-23A4-45A9-AE0F-9E586D1E29A8}" dt="2020-04-28T15:37:44.208" v="2049" actId="26606"/>
          <ac:spMkLst>
            <pc:docMk/>
            <pc:sldMk cId="2093567805" sldId="301"/>
            <ac:spMk id="3" creationId="{6491A125-720A-47F6-B972-B2D178C40D2A}"/>
          </ac:spMkLst>
        </pc:spChg>
        <pc:spChg chg="add del">
          <ac:chgData name="Caroline Jawad" userId="ebec8957-a986-4a6f-937a-47250bfdae89" providerId="ADAL" clId="{B70EF2F7-23A4-45A9-AE0F-9E586D1E29A8}" dt="2020-04-28T15:37:44.208" v="2049" actId="26606"/>
          <ac:spMkLst>
            <pc:docMk/>
            <pc:sldMk cId="2093567805" sldId="301"/>
            <ac:spMk id="5" creationId="{3741B58E-3B65-4A01-A276-975AB2CF8A08}"/>
          </ac:spMkLst>
        </pc:spChg>
        <pc:spChg chg="add del">
          <ac:chgData name="Caroline Jawad" userId="ebec8957-a986-4a6f-937a-47250bfdae89" providerId="ADAL" clId="{B70EF2F7-23A4-45A9-AE0F-9E586D1E29A8}" dt="2020-04-28T15:37:44.208" v="2049" actId="26606"/>
          <ac:spMkLst>
            <pc:docMk/>
            <pc:sldMk cId="2093567805" sldId="301"/>
            <ac:spMk id="6" creationId="{7AAC67C3-831B-4AB1-A259-DFB839CAFAFC}"/>
          </ac:spMkLst>
        </pc:spChg>
        <pc:spChg chg="add del">
          <ac:chgData name="Caroline Jawad" userId="ebec8957-a986-4a6f-937a-47250bfdae89" providerId="ADAL" clId="{B70EF2F7-23A4-45A9-AE0F-9E586D1E29A8}" dt="2020-04-28T15:26:01.221" v="1815"/>
          <ac:spMkLst>
            <pc:docMk/>
            <pc:sldMk cId="2093567805" sldId="301"/>
            <ac:spMk id="8" creationId="{3558DB37-9FEE-48A2-8578-ED0401573943}"/>
          </ac:spMkLst>
        </pc:spChg>
        <pc:spChg chg="add del">
          <ac:chgData name="Caroline Jawad" userId="ebec8957-a986-4a6f-937a-47250bfdae89" providerId="ADAL" clId="{B70EF2F7-23A4-45A9-AE0F-9E586D1E29A8}" dt="2020-04-28T15:26:01.221" v="1815"/>
          <ac:spMkLst>
            <pc:docMk/>
            <pc:sldMk cId="2093567805" sldId="301"/>
            <ac:spMk id="10" creationId="{5F7FCCA6-00E2-4F74-A105-0D769872F243}"/>
          </ac:spMkLst>
        </pc:spChg>
        <pc:spChg chg="add del">
          <ac:chgData name="Caroline Jawad" userId="ebec8957-a986-4a6f-937a-47250bfdae89" providerId="ADAL" clId="{B70EF2F7-23A4-45A9-AE0F-9E586D1E29A8}" dt="2020-04-28T15:37:44.146" v="2048" actId="26606"/>
          <ac:spMkLst>
            <pc:docMk/>
            <pc:sldMk cId="2093567805" sldId="301"/>
            <ac:spMk id="11" creationId="{3741B58E-3B65-4A01-A276-975AB2CF8A08}"/>
          </ac:spMkLst>
        </pc:spChg>
        <pc:spChg chg="add del">
          <ac:chgData name="Caroline Jawad" userId="ebec8957-a986-4a6f-937a-47250bfdae89" providerId="ADAL" clId="{B70EF2F7-23A4-45A9-AE0F-9E586D1E29A8}" dt="2020-04-28T15:26:01.221" v="1815"/>
          <ac:spMkLst>
            <pc:docMk/>
            <pc:sldMk cId="2093567805" sldId="301"/>
            <ac:spMk id="12" creationId="{359CEC61-F44B-43B3-B40F-AE38C5AF1D5F}"/>
          </ac:spMkLst>
        </pc:spChg>
        <pc:spChg chg="add del">
          <ac:chgData name="Caroline Jawad" userId="ebec8957-a986-4a6f-937a-47250bfdae89" providerId="ADAL" clId="{B70EF2F7-23A4-45A9-AE0F-9E586D1E29A8}" dt="2020-04-28T15:37:44.146" v="2048" actId="26606"/>
          <ac:spMkLst>
            <pc:docMk/>
            <pc:sldMk cId="2093567805" sldId="301"/>
            <ac:spMk id="13" creationId="{7AAC67C3-831B-4AB1-A259-DFB839CAFAFC}"/>
          </ac:spMkLst>
        </pc:spChg>
        <pc:spChg chg="add">
          <ac:chgData name="Caroline Jawad" userId="ebec8957-a986-4a6f-937a-47250bfdae89" providerId="ADAL" clId="{B70EF2F7-23A4-45A9-AE0F-9E586D1E29A8}" dt="2020-04-28T15:37:44.208" v="2049" actId="26606"/>
          <ac:spMkLst>
            <pc:docMk/>
            <pc:sldMk cId="2093567805" sldId="301"/>
            <ac:spMk id="15" creationId="{14552793-7DFF-4EC7-AC69-D34A75D01880}"/>
          </ac:spMkLst>
        </pc:spChg>
        <pc:spChg chg="add">
          <ac:chgData name="Caroline Jawad" userId="ebec8957-a986-4a6f-937a-47250bfdae89" providerId="ADAL" clId="{B70EF2F7-23A4-45A9-AE0F-9E586D1E29A8}" dt="2020-04-28T15:37:44.208" v="2049" actId="26606"/>
          <ac:spMkLst>
            <pc:docMk/>
            <pc:sldMk cId="2093567805" sldId="301"/>
            <ac:spMk id="16" creationId="{C8DD82D3-D002-45B0-B16A-82B3DA4EFDDB}"/>
          </ac:spMkLst>
        </pc:spChg>
        <pc:cxnChg chg="add">
          <ac:chgData name="Caroline Jawad" userId="ebec8957-a986-4a6f-937a-47250bfdae89" providerId="ADAL" clId="{B70EF2F7-23A4-45A9-AE0F-9E586D1E29A8}" dt="2020-04-28T15:37:44.208" v="2049" actId="26606"/>
          <ac:cxnSpMkLst>
            <pc:docMk/>
            <pc:sldMk cId="2093567805" sldId="301"/>
            <ac:cxnSpMk id="17" creationId="{9F09C252-16FE-4557-AD6D-BB5CA773496C}"/>
          </ac:cxnSpMkLst>
        </pc:cxnChg>
      </pc:sldChg>
      <pc:sldChg chg="addSp delSp modSp add mod setBg delDesignElem">
        <pc:chgData name="Caroline Jawad" userId="ebec8957-a986-4a6f-937a-47250bfdae89" providerId="ADAL" clId="{B70EF2F7-23A4-45A9-AE0F-9E586D1E29A8}" dt="2020-04-28T15:38:30.703" v="2055" actId="26606"/>
        <pc:sldMkLst>
          <pc:docMk/>
          <pc:sldMk cId="2354409965" sldId="302"/>
        </pc:sldMkLst>
        <pc:spChg chg="mod">
          <ac:chgData name="Caroline Jawad" userId="ebec8957-a986-4a6f-937a-47250bfdae89" providerId="ADAL" clId="{B70EF2F7-23A4-45A9-AE0F-9E586D1E29A8}" dt="2020-04-28T15:38:30.703" v="2055" actId="26606"/>
          <ac:spMkLst>
            <pc:docMk/>
            <pc:sldMk cId="2354409965" sldId="302"/>
            <ac:spMk id="2" creationId="{8720DDC4-54B9-4085-A36F-A2322870CC68}"/>
          </ac:spMkLst>
        </pc:spChg>
        <pc:spChg chg="mod">
          <ac:chgData name="Caroline Jawad" userId="ebec8957-a986-4a6f-937a-47250bfdae89" providerId="ADAL" clId="{B70EF2F7-23A4-45A9-AE0F-9E586D1E29A8}" dt="2020-04-28T15:38:30.703" v="2055" actId="26606"/>
          <ac:spMkLst>
            <pc:docMk/>
            <pc:sldMk cId="2354409965" sldId="302"/>
            <ac:spMk id="3" creationId="{6491A125-720A-47F6-B972-B2D178C40D2A}"/>
          </ac:spMkLst>
        </pc:spChg>
        <pc:spChg chg="add del">
          <ac:chgData name="Caroline Jawad" userId="ebec8957-a986-4a6f-937a-47250bfdae89" providerId="ADAL" clId="{B70EF2F7-23A4-45A9-AE0F-9E586D1E29A8}" dt="2020-04-28T15:26:01.221" v="1815"/>
          <ac:spMkLst>
            <pc:docMk/>
            <pc:sldMk cId="2354409965" sldId="302"/>
            <ac:spMk id="5" creationId="{3558DB37-9FEE-48A2-8578-ED0401573943}"/>
          </ac:spMkLst>
        </pc:spChg>
        <pc:spChg chg="add del">
          <ac:chgData name="Caroline Jawad" userId="ebec8957-a986-4a6f-937a-47250bfdae89" providerId="ADAL" clId="{B70EF2F7-23A4-45A9-AE0F-9E586D1E29A8}" dt="2020-04-28T15:26:01.221" v="1815"/>
          <ac:spMkLst>
            <pc:docMk/>
            <pc:sldMk cId="2354409965" sldId="302"/>
            <ac:spMk id="6" creationId="{5F7FCCA6-00E2-4F74-A105-0D769872F243}"/>
          </ac:spMkLst>
        </pc:spChg>
        <pc:spChg chg="add del">
          <ac:chgData name="Caroline Jawad" userId="ebec8957-a986-4a6f-937a-47250bfdae89" providerId="ADAL" clId="{B70EF2F7-23A4-45A9-AE0F-9E586D1E29A8}" dt="2020-04-28T15:26:01.221" v="1815"/>
          <ac:spMkLst>
            <pc:docMk/>
            <pc:sldMk cId="2354409965" sldId="302"/>
            <ac:spMk id="7" creationId="{359CEC61-F44B-43B3-B40F-AE38C5AF1D5F}"/>
          </ac:spMkLst>
        </pc:spChg>
        <pc:spChg chg="del">
          <ac:chgData name="Caroline Jawad" userId="ebec8957-a986-4a6f-937a-47250bfdae89" providerId="ADAL" clId="{B70EF2F7-23A4-45A9-AE0F-9E586D1E29A8}" dt="2020-04-27T19:10:12.475" v="545"/>
          <ac:spMkLst>
            <pc:docMk/>
            <pc:sldMk cId="2354409965" sldId="302"/>
            <ac:spMk id="8" creationId="{3558DB37-9FEE-48A2-8578-ED0401573943}"/>
          </ac:spMkLst>
        </pc:spChg>
        <pc:spChg chg="add">
          <ac:chgData name="Caroline Jawad" userId="ebec8957-a986-4a6f-937a-47250bfdae89" providerId="ADAL" clId="{B70EF2F7-23A4-45A9-AE0F-9E586D1E29A8}" dt="2020-04-28T15:38:30.703" v="2055" actId="26606"/>
          <ac:spMkLst>
            <pc:docMk/>
            <pc:sldMk cId="2354409965" sldId="302"/>
            <ac:spMk id="9" creationId="{C8DD82D3-D002-45B0-B16A-82B3DA4EFDDB}"/>
          </ac:spMkLst>
        </pc:spChg>
        <pc:spChg chg="del">
          <ac:chgData name="Caroline Jawad" userId="ebec8957-a986-4a6f-937a-47250bfdae89" providerId="ADAL" clId="{B70EF2F7-23A4-45A9-AE0F-9E586D1E29A8}" dt="2020-04-27T19:10:12.475" v="545"/>
          <ac:spMkLst>
            <pc:docMk/>
            <pc:sldMk cId="2354409965" sldId="302"/>
            <ac:spMk id="10" creationId="{5F7FCCA6-00E2-4F74-A105-0D769872F243}"/>
          </ac:spMkLst>
        </pc:spChg>
        <pc:spChg chg="del">
          <ac:chgData name="Caroline Jawad" userId="ebec8957-a986-4a6f-937a-47250bfdae89" providerId="ADAL" clId="{B70EF2F7-23A4-45A9-AE0F-9E586D1E29A8}" dt="2020-04-27T19:10:12.475" v="545"/>
          <ac:spMkLst>
            <pc:docMk/>
            <pc:sldMk cId="2354409965" sldId="302"/>
            <ac:spMk id="12" creationId="{359CEC61-F44B-43B3-B40F-AE38C5AF1D5F}"/>
          </ac:spMkLst>
        </pc:spChg>
        <pc:spChg chg="add">
          <ac:chgData name="Caroline Jawad" userId="ebec8957-a986-4a6f-937a-47250bfdae89" providerId="ADAL" clId="{B70EF2F7-23A4-45A9-AE0F-9E586D1E29A8}" dt="2020-04-28T15:38:30.703" v="2055" actId="26606"/>
          <ac:spMkLst>
            <pc:docMk/>
            <pc:sldMk cId="2354409965" sldId="302"/>
            <ac:spMk id="13" creationId="{14552793-7DFF-4EC7-AC69-D34A75D01880}"/>
          </ac:spMkLst>
        </pc:spChg>
        <pc:cxnChg chg="add">
          <ac:chgData name="Caroline Jawad" userId="ebec8957-a986-4a6f-937a-47250bfdae89" providerId="ADAL" clId="{B70EF2F7-23A4-45A9-AE0F-9E586D1E29A8}" dt="2020-04-28T15:38:30.703" v="2055" actId="26606"/>
          <ac:cxnSpMkLst>
            <pc:docMk/>
            <pc:sldMk cId="2354409965" sldId="302"/>
            <ac:cxnSpMk id="11" creationId="{9F09C252-16FE-4557-AD6D-BB5CA773496C}"/>
          </ac:cxnSpMkLst>
        </pc:cxnChg>
      </pc:sldChg>
      <pc:sldChg chg="addSp delSp modSp add mod setBg setClrOvrMap delDesignElem">
        <pc:chgData name="Caroline Jawad" userId="ebec8957-a986-4a6f-937a-47250bfdae89" providerId="ADAL" clId="{B70EF2F7-23A4-45A9-AE0F-9E586D1E29A8}" dt="2020-04-28T15:38:45.713" v="2058" actId="26606"/>
        <pc:sldMkLst>
          <pc:docMk/>
          <pc:sldMk cId="1336749309" sldId="303"/>
        </pc:sldMkLst>
        <pc:spChg chg="mod">
          <ac:chgData name="Caroline Jawad" userId="ebec8957-a986-4a6f-937a-47250bfdae89" providerId="ADAL" clId="{B70EF2F7-23A4-45A9-AE0F-9E586D1E29A8}" dt="2020-04-28T15:38:45.713" v="2058" actId="26606"/>
          <ac:spMkLst>
            <pc:docMk/>
            <pc:sldMk cId="1336749309" sldId="303"/>
            <ac:spMk id="2" creationId="{675EFA16-A61D-4C17-9CA3-980286B11EC8}"/>
          </ac:spMkLst>
        </pc:spChg>
        <pc:spChg chg="mod">
          <ac:chgData name="Caroline Jawad" userId="ebec8957-a986-4a6f-937a-47250bfdae89" providerId="ADAL" clId="{B70EF2F7-23A4-45A9-AE0F-9E586D1E29A8}" dt="2020-04-28T15:38:45.713" v="2058" actId="26606"/>
          <ac:spMkLst>
            <pc:docMk/>
            <pc:sldMk cId="1336749309" sldId="303"/>
            <ac:spMk id="3" creationId="{01417636-E8CE-43DE-8269-7353D658ADD2}"/>
          </ac:spMkLst>
        </pc:spChg>
        <pc:spChg chg="add">
          <ac:chgData name="Caroline Jawad" userId="ebec8957-a986-4a6f-937a-47250bfdae89" providerId="ADAL" clId="{B70EF2F7-23A4-45A9-AE0F-9E586D1E29A8}" dt="2020-04-28T15:38:45.713" v="2058" actId="26606"/>
          <ac:spMkLst>
            <pc:docMk/>
            <pc:sldMk cId="1336749309" sldId="303"/>
            <ac:spMk id="5" creationId="{39E3965E-AC41-4711-9D10-E25ABB132D86}"/>
          </ac:spMkLst>
        </pc:spChg>
        <pc:spChg chg="add">
          <ac:chgData name="Caroline Jawad" userId="ebec8957-a986-4a6f-937a-47250bfdae89" providerId="ADAL" clId="{B70EF2F7-23A4-45A9-AE0F-9E586D1E29A8}" dt="2020-04-28T15:38:45.713" v="2058" actId="26606"/>
          <ac:spMkLst>
            <pc:docMk/>
            <pc:sldMk cId="1336749309" sldId="303"/>
            <ac:spMk id="7" creationId="{8C6E698C-8155-4B8B-BDC9-B7299772B509}"/>
          </ac:spMkLst>
        </pc:spChg>
        <pc:spChg chg="add del">
          <ac:chgData name="Caroline Jawad" userId="ebec8957-a986-4a6f-937a-47250bfdae89" providerId="ADAL" clId="{B70EF2F7-23A4-45A9-AE0F-9E586D1E29A8}" dt="2020-04-28T15:26:01.221" v="1815"/>
          <ac:spMkLst>
            <pc:docMk/>
            <pc:sldMk cId="1336749309" sldId="303"/>
            <ac:spMk id="8" creationId="{3558DB37-9FEE-48A2-8578-ED0401573943}"/>
          </ac:spMkLst>
        </pc:spChg>
        <pc:spChg chg="add del">
          <ac:chgData name="Caroline Jawad" userId="ebec8957-a986-4a6f-937a-47250bfdae89" providerId="ADAL" clId="{B70EF2F7-23A4-45A9-AE0F-9E586D1E29A8}" dt="2020-04-28T15:26:01.221" v="1815"/>
          <ac:spMkLst>
            <pc:docMk/>
            <pc:sldMk cId="1336749309" sldId="303"/>
            <ac:spMk id="10" creationId="{5F7FCCA6-00E2-4F74-A105-0D769872F243}"/>
          </ac:spMkLst>
        </pc:spChg>
        <pc:spChg chg="add del">
          <ac:chgData name="Caroline Jawad" userId="ebec8957-a986-4a6f-937a-47250bfdae89" providerId="ADAL" clId="{B70EF2F7-23A4-45A9-AE0F-9E586D1E29A8}" dt="2020-04-28T15:26:01.221" v="1815"/>
          <ac:spMkLst>
            <pc:docMk/>
            <pc:sldMk cId="1336749309" sldId="303"/>
            <ac:spMk id="12" creationId="{359CEC61-F44B-43B3-B40F-AE38C5AF1D5F}"/>
          </ac:spMkLst>
        </pc:spChg>
        <pc:spChg chg="add">
          <ac:chgData name="Caroline Jawad" userId="ebec8957-a986-4a6f-937a-47250bfdae89" providerId="ADAL" clId="{B70EF2F7-23A4-45A9-AE0F-9E586D1E29A8}" dt="2020-04-28T15:38:45.713" v="2058" actId="26606"/>
          <ac:spMkLst>
            <pc:docMk/>
            <pc:sldMk cId="1336749309" sldId="303"/>
            <ac:spMk id="16" creationId="{B624C8D3-B9AD-4F4F-8554-4EAF3724DBCE}"/>
          </ac:spMkLst>
        </pc:spChg>
        <pc:cxnChg chg="add">
          <ac:chgData name="Caroline Jawad" userId="ebec8957-a986-4a6f-937a-47250bfdae89" providerId="ADAL" clId="{B70EF2F7-23A4-45A9-AE0F-9E586D1E29A8}" dt="2020-04-28T15:38:45.713" v="2058" actId="26606"/>
          <ac:cxnSpMkLst>
            <pc:docMk/>
            <pc:sldMk cId="1336749309" sldId="303"/>
            <ac:cxnSpMk id="6" creationId="{1F5DC8C3-BA5F-4EED-BB9A-A14272BD82A1}"/>
          </ac:cxnSpMkLst>
        </pc:cxnChg>
        <pc:cxnChg chg="add">
          <ac:chgData name="Caroline Jawad" userId="ebec8957-a986-4a6f-937a-47250bfdae89" providerId="ADAL" clId="{B70EF2F7-23A4-45A9-AE0F-9E586D1E29A8}" dt="2020-04-28T15:38:45.713" v="2058" actId="26606"/>
          <ac:cxnSpMkLst>
            <pc:docMk/>
            <pc:sldMk cId="1336749309" sldId="303"/>
            <ac:cxnSpMk id="14" creationId="{09525C9A-1972-4836-BA7A-706C946EF4DA}"/>
          </ac:cxnSpMkLst>
        </pc:cxnChg>
      </pc:sldChg>
      <pc:sldChg chg="addSp delSp modSp add mod setBg delDesignElem">
        <pc:chgData name="Caroline Jawad" userId="ebec8957-a986-4a6f-937a-47250bfdae89" providerId="ADAL" clId="{B70EF2F7-23A4-45A9-AE0F-9E586D1E29A8}" dt="2020-04-28T15:38:51.643" v="2059" actId="26606"/>
        <pc:sldMkLst>
          <pc:docMk/>
          <pc:sldMk cId="1059908627" sldId="304"/>
        </pc:sldMkLst>
        <pc:spChg chg="mod">
          <ac:chgData name="Caroline Jawad" userId="ebec8957-a986-4a6f-937a-47250bfdae89" providerId="ADAL" clId="{B70EF2F7-23A4-45A9-AE0F-9E586D1E29A8}" dt="2020-04-28T15:38:51.643" v="2059" actId="26606"/>
          <ac:spMkLst>
            <pc:docMk/>
            <pc:sldMk cId="1059908627" sldId="304"/>
            <ac:spMk id="2" creationId="{08DAA03C-168B-4A3B-BBC0-A157E30247A7}"/>
          </ac:spMkLst>
        </pc:spChg>
        <pc:spChg chg="mod">
          <ac:chgData name="Caroline Jawad" userId="ebec8957-a986-4a6f-937a-47250bfdae89" providerId="ADAL" clId="{B70EF2F7-23A4-45A9-AE0F-9E586D1E29A8}" dt="2020-04-28T15:38:51.643" v="2059" actId="26606"/>
          <ac:spMkLst>
            <pc:docMk/>
            <pc:sldMk cId="1059908627" sldId="304"/>
            <ac:spMk id="3" creationId="{1C72AA45-1971-406C-85DE-8E6D7D292F13}"/>
          </ac:spMkLst>
        </pc:spChg>
        <pc:spChg chg="add">
          <ac:chgData name="Caroline Jawad" userId="ebec8957-a986-4a6f-937a-47250bfdae89" providerId="ADAL" clId="{B70EF2F7-23A4-45A9-AE0F-9E586D1E29A8}" dt="2020-04-28T15:38:51.643" v="2059" actId="26606"/>
          <ac:spMkLst>
            <pc:docMk/>
            <pc:sldMk cId="1059908627" sldId="304"/>
            <ac:spMk id="5" creationId="{3741B58E-3B65-4A01-A276-975AB2CF8A08}"/>
          </ac:spMkLst>
        </pc:spChg>
        <pc:spChg chg="add">
          <ac:chgData name="Caroline Jawad" userId="ebec8957-a986-4a6f-937a-47250bfdae89" providerId="ADAL" clId="{B70EF2F7-23A4-45A9-AE0F-9E586D1E29A8}" dt="2020-04-28T15:38:51.643" v="2059" actId="26606"/>
          <ac:spMkLst>
            <pc:docMk/>
            <pc:sldMk cId="1059908627" sldId="304"/>
            <ac:spMk id="6" creationId="{7AAC67C3-831B-4AB1-A259-DFB839CAFAFC}"/>
          </ac:spMkLst>
        </pc:spChg>
        <pc:spChg chg="add del">
          <ac:chgData name="Caroline Jawad" userId="ebec8957-a986-4a6f-937a-47250bfdae89" providerId="ADAL" clId="{B70EF2F7-23A4-45A9-AE0F-9E586D1E29A8}" dt="2020-04-28T15:26:01.221" v="1815"/>
          <ac:spMkLst>
            <pc:docMk/>
            <pc:sldMk cId="1059908627" sldId="304"/>
            <ac:spMk id="8" creationId="{3741B58E-3B65-4A01-A276-975AB2CF8A08}"/>
          </ac:spMkLst>
        </pc:spChg>
        <pc:spChg chg="add del">
          <ac:chgData name="Caroline Jawad" userId="ebec8957-a986-4a6f-937a-47250bfdae89" providerId="ADAL" clId="{B70EF2F7-23A4-45A9-AE0F-9E586D1E29A8}" dt="2020-04-28T15:26:01.221" v="1815"/>
          <ac:spMkLst>
            <pc:docMk/>
            <pc:sldMk cId="1059908627" sldId="304"/>
            <ac:spMk id="10" creationId="{7AAC67C3-831B-4AB1-A259-DFB839CAFAFC}"/>
          </ac:spMkLst>
        </pc:spChg>
      </pc:sldChg>
      <pc:sldChg chg="addSp delSp modSp add mod setBg delDesignElem">
        <pc:chgData name="Caroline Jawad" userId="ebec8957-a986-4a6f-937a-47250bfdae89" providerId="ADAL" clId="{B70EF2F7-23A4-45A9-AE0F-9E586D1E29A8}" dt="2020-04-28T15:38:56.006" v="2060" actId="26606"/>
        <pc:sldMkLst>
          <pc:docMk/>
          <pc:sldMk cId="495562514" sldId="305"/>
        </pc:sldMkLst>
        <pc:spChg chg="mod">
          <ac:chgData name="Caroline Jawad" userId="ebec8957-a986-4a6f-937a-47250bfdae89" providerId="ADAL" clId="{B70EF2F7-23A4-45A9-AE0F-9E586D1E29A8}" dt="2020-04-28T15:38:56.006" v="2060" actId="26606"/>
          <ac:spMkLst>
            <pc:docMk/>
            <pc:sldMk cId="495562514" sldId="305"/>
            <ac:spMk id="2" creationId="{21366E00-3974-4224-B597-F884F3D3162D}"/>
          </ac:spMkLst>
        </pc:spChg>
        <pc:spChg chg="del">
          <ac:chgData name="Caroline Jawad" userId="ebec8957-a986-4a6f-937a-47250bfdae89" providerId="ADAL" clId="{B70EF2F7-23A4-45A9-AE0F-9E586D1E29A8}" dt="2020-04-27T19:17:15.177" v="635" actId="26606"/>
          <ac:spMkLst>
            <pc:docMk/>
            <pc:sldMk cId="495562514" sldId="305"/>
            <ac:spMk id="3" creationId="{5071D6F0-24FB-42DE-938B-33B156279A8D}"/>
          </ac:spMkLst>
        </pc:spChg>
        <pc:spChg chg="add">
          <ac:chgData name="Caroline Jawad" userId="ebec8957-a986-4a6f-937a-47250bfdae89" providerId="ADAL" clId="{B70EF2F7-23A4-45A9-AE0F-9E586D1E29A8}" dt="2020-04-28T15:38:56.006" v="2060" actId="26606"/>
          <ac:spMkLst>
            <pc:docMk/>
            <pc:sldMk cId="495562514" sldId="305"/>
            <ac:spMk id="7" creationId="{39E3965E-AC41-4711-9D10-E25ABB132D86}"/>
          </ac:spMkLst>
        </pc:spChg>
        <pc:spChg chg="add del">
          <ac:chgData name="Caroline Jawad" userId="ebec8957-a986-4a6f-937a-47250bfdae89" providerId="ADAL" clId="{B70EF2F7-23A4-45A9-AE0F-9E586D1E29A8}" dt="2020-04-28T15:26:01.221" v="1815"/>
          <ac:spMkLst>
            <pc:docMk/>
            <pc:sldMk cId="495562514" sldId="305"/>
            <ac:spMk id="8" creationId="{39E3965E-AC41-4711-9D10-E25ABB132D86}"/>
          </ac:spMkLst>
        </pc:spChg>
        <pc:spChg chg="add">
          <ac:chgData name="Caroline Jawad" userId="ebec8957-a986-4a6f-937a-47250bfdae89" providerId="ADAL" clId="{B70EF2F7-23A4-45A9-AE0F-9E586D1E29A8}" dt="2020-04-28T15:38:56.006" v="2060" actId="26606"/>
          <ac:spMkLst>
            <pc:docMk/>
            <pc:sldMk cId="495562514" sldId="305"/>
            <ac:spMk id="11" creationId="{FBDCECDC-EEE3-4128-AA5E-82A8C08796E8}"/>
          </ac:spMkLst>
        </pc:spChg>
        <pc:spChg chg="add del">
          <ac:chgData name="Caroline Jawad" userId="ebec8957-a986-4a6f-937a-47250bfdae89" providerId="ADAL" clId="{B70EF2F7-23A4-45A9-AE0F-9E586D1E29A8}" dt="2020-04-28T15:26:01.221" v="1815"/>
          <ac:spMkLst>
            <pc:docMk/>
            <pc:sldMk cId="495562514" sldId="305"/>
            <ac:spMk id="12" creationId="{FBDCECDC-EEE3-4128-AA5E-82A8C08796E8}"/>
          </ac:spMkLst>
        </pc:spChg>
        <pc:spChg chg="add">
          <ac:chgData name="Caroline Jawad" userId="ebec8957-a986-4a6f-937a-47250bfdae89" providerId="ADAL" clId="{B70EF2F7-23A4-45A9-AE0F-9E586D1E29A8}" dt="2020-04-28T15:38:56.006" v="2060" actId="26606"/>
          <ac:spMkLst>
            <pc:docMk/>
            <pc:sldMk cId="495562514" sldId="305"/>
            <ac:spMk id="13" creationId="{4260EDE0-989C-4E16-AF94-F652294D828E}"/>
          </ac:spMkLst>
        </pc:spChg>
        <pc:spChg chg="add del">
          <ac:chgData name="Caroline Jawad" userId="ebec8957-a986-4a6f-937a-47250bfdae89" providerId="ADAL" clId="{B70EF2F7-23A4-45A9-AE0F-9E586D1E29A8}" dt="2020-04-28T15:26:01.221" v="1815"/>
          <ac:spMkLst>
            <pc:docMk/>
            <pc:sldMk cId="495562514" sldId="305"/>
            <ac:spMk id="14" creationId="{4260EDE0-989C-4E16-AF94-F652294D828E}"/>
          </ac:spMkLst>
        </pc:spChg>
        <pc:cxnChg chg="add">
          <ac:chgData name="Caroline Jawad" userId="ebec8957-a986-4a6f-937a-47250bfdae89" providerId="ADAL" clId="{B70EF2F7-23A4-45A9-AE0F-9E586D1E29A8}" dt="2020-04-28T15:38:56.006" v="2060" actId="26606"/>
          <ac:cxnSpMkLst>
            <pc:docMk/>
            <pc:sldMk cId="495562514" sldId="305"/>
            <ac:cxnSpMk id="9" creationId="{1F5DC8C3-BA5F-4EED-BB9A-A14272BD82A1}"/>
          </ac:cxnSpMkLst>
        </pc:cxnChg>
        <pc:cxnChg chg="add del">
          <ac:chgData name="Caroline Jawad" userId="ebec8957-a986-4a6f-937a-47250bfdae89" providerId="ADAL" clId="{B70EF2F7-23A4-45A9-AE0F-9E586D1E29A8}" dt="2020-04-28T15:26:01.221" v="1815"/>
          <ac:cxnSpMkLst>
            <pc:docMk/>
            <pc:sldMk cId="495562514" sldId="305"/>
            <ac:cxnSpMk id="10" creationId="{1F5DC8C3-BA5F-4EED-BB9A-A14272BD82A1}"/>
          </ac:cxnSpMkLst>
        </pc:cxnChg>
      </pc:sldChg>
      <pc:sldChg chg="addSp delSp modSp add mod setBg delDesignElem">
        <pc:chgData name="Caroline Jawad" userId="ebec8957-a986-4a6f-937a-47250bfdae89" providerId="ADAL" clId="{B70EF2F7-23A4-45A9-AE0F-9E586D1E29A8}" dt="2020-04-28T15:39:00.485" v="2061" actId="26606"/>
        <pc:sldMkLst>
          <pc:docMk/>
          <pc:sldMk cId="1183196491" sldId="306"/>
        </pc:sldMkLst>
        <pc:spChg chg="mod">
          <ac:chgData name="Caroline Jawad" userId="ebec8957-a986-4a6f-937a-47250bfdae89" providerId="ADAL" clId="{B70EF2F7-23A4-45A9-AE0F-9E586D1E29A8}" dt="2020-04-28T15:39:00.485" v="2061" actId="26606"/>
          <ac:spMkLst>
            <pc:docMk/>
            <pc:sldMk cId="1183196491" sldId="306"/>
            <ac:spMk id="2" creationId="{30E813D4-C616-4F50-97E5-473883257F3B}"/>
          </ac:spMkLst>
        </pc:spChg>
        <pc:spChg chg="mod">
          <ac:chgData name="Caroline Jawad" userId="ebec8957-a986-4a6f-937a-47250bfdae89" providerId="ADAL" clId="{B70EF2F7-23A4-45A9-AE0F-9E586D1E29A8}" dt="2020-04-28T15:39:00.485" v="2061" actId="26606"/>
          <ac:spMkLst>
            <pc:docMk/>
            <pc:sldMk cId="1183196491" sldId="306"/>
            <ac:spMk id="3" creationId="{B7BBDCF4-C2F6-42A4-9F75-B7E69CF579ED}"/>
          </ac:spMkLst>
        </pc:spChg>
        <pc:spChg chg="add">
          <ac:chgData name="Caroline Jawad" userId="ebec8957-a986-4a6f-937a-47250bfdae89" providerId="ADAL" clId="{B70EF2F7-23A4-45A9-AE0F-9E586D1E29A8}" dt="2020-04-28T15:39:00.485" v="2061" actId="26606"/>
          <ac:spMkLst>
            <pc:docMk/>
            <pc:sldMk cId="1183196491" sldId="306"/>
            <ac:spMk id="5" creationId="{C8DD82D3-D002-45B0-B16A-82B3DA4EFDDB}"/>
          </ac:spMkLst>
        </pc:spChg>
        <pc:spChg chg="add">
          <ac:chgData name="Caroline Jawad" userId="ebec8957-a986-4a6f-937a-47250bfdae89" providerId="ADAL" clId="{B70EF2F7-23A4-45A9-AE0F-9E586D1E29A8}" dt="2020-04-28T15:39:00.485" v="2061" actId="26606"/>
          <ac:spMkLst>
            <pc:docMk/>
            <pc:sldMk cId="1183196491" sldId="306"/>
            <ac:spMk id="7" creationId="{14552793-7DFF-4EC7-AC69-D34A75D01880}"/>
          </ac:spMkLst>
        </pc:spChg>
        <pc:spChg chg="add del">
          <ac:chgData name="Caroline Jawad" userId="ebec8957-a986-4a6f-937a-47250bfdae89" providerId="ADAL" clId="{B70EF2F7-23A4-45A9-AE0F-9E586D1E29A8}" dt="2020-04-27T19:18:28.682" v="666" actId="26606"/>
          <ac:spMkLst>
            <pc:docMk/>
            <pc:sldMk cId="1183196491" sldId="306"/>
            <ac:spMk id="8" creationId="{3558DB37-9FEE-48A2-8578-ED0401573943}"/>
          </ac:spMkLst>
        </pc:spChg>
        <pc:spChg chg="add del">
          <ac:chgData name="Caroline Jawad" userId="ebec8957-a986-4a6f-937a-47250bfdae89" providerId="ADAL" clId="{B70EF2F7-23A4-45A9-AE0F-9E586D1E29A8}" dt="2020-04-27T19:18:28.682" v="666" actId="26606"/>
          <ac:spMkLst>
            <pc:docMk/>
            <pc:sldMk cId="1183196491" sldId="306"/>
            <ac:spMk id="10" creationId="{5F7FCCA6-00E2-4F74-A105-0D769872F243}"/>
          </ac:spMkLst>
        </pc:spChg>
        <pc:spChg chg="add del">
          <ac:chgData name="Caroline Jawad" userId="ebec8957-a986-4a6f-937a-47250bfdae89" providerId="ADAL" clId="{B70EF2F7-23A4-45A9-AE0F-9E586D1E29A8}" dt="2020-04-27T19:18:28.682" v="666" actId="26606"/>
          <ac:spMkLst>
            <pc:docMk/>
            <pc:sldMk cId="1183196491" sldId="306"/>
            <ac:spMk id="12" creationId="{359CEC61-F44B-43B3-B40F-AE38C5AF1D5F}"/>
          </ac:spMkLst>
        </pc:spChg>
        <pc:spChg chg="add del">
          <ac:chgData name="Caroline Jawad" userId="ebec8957-a986-4a6f-937a-47250bfdae89" providerId="ADAL" clId="{B70EF2F7-23A4-45A9-AE0F-9E586D1E29A8}" dt="2020-04-28T15:26:01.221" v="1815"/>
          <ac:spMkLst>
            <pc:docMk/>
            <pc:sldMk cId="1183196491" sldId="306"/>
            <ac:spMk id="17" creationId="{3558DB37-9FEE-48A2-8578-ED0401573943}"/>
          </ac:spMkLst>
        </pc:spChg>
        <pc:spChg chg="add del">
          <ac:chgData name="Caroline Jawad" userId="ebec8957-a986-4a6f-937a-47250bfdae89" providerId="ADAL" clId="{B70EF2F7-23A4-45A9-AE0F-9E586D1E29A8}" dt="2020-04-28T15:26:01.221" v="1815"/>
          <ac:spMkLst>
            <pc:docMk/>
            <pc:sldMk cId="1183196491" sldId="306"/>
            <ac:spMk id="19" creationId="{5F7FCCA6-00E2-4F74-A105-0D769872F243}"/>
          </ac:spMkLst>
        </pc:spChg>
        <pc:spChg chg="add del">
          <ac:chgData name="Caroline Jawad" userId="ebec8957-a986-4a6f-937a-47250bfdae89" providerId="ADAL" clId="{B70EF2F7-23A4-45A9-AE0F-9E586D1E29A8}" dt="2020-04-28T15:26:01.221" v="1815"/>
          <ac:spMkLst>
            <pc:docMk/>
            <pc:sldMk cId="1183196491" sldId="306"/>
            <ac:spMk id="21" creationId="{359CEC61-F44B-43B3-B40F-AE38C5AF1D5F}"/>
          </ac:spMkLst>
        </pc:spChg>
        <pc:cxnChg chg="add">
          <ac:chgData name="Caroline Jawad" userId="ebec8957-a986-4a6f-937a-47250bfdae89" providerId="ADAL" clId="{B70EF2F7-23A4-45A9-AE0F-9E586D1E29A8}" dt="2020-04-28T15:39:00.485" v="2061" actId="26606"/>
          <ac:cxnSpMkLst>
            <pc:docMk/>
            <pc:sldMk cId="1183196491" sldId="306"/>
            <ac:cxnSpMk id="6" creationId="{9F09C252-16FE-4557-AD6D-BB5CA773496C}"/>
          </ac:cxnSpMkLst>
        </pc:cxnChg>
      </pc:sldChg>
      <pc:sldChg chg="addSp delSp modSp add mod setBg delDesignElem">
        <pc:chgData name="Caroline Jawad" userId="ebec8957-a986-4a6f-937a-47250bfdae89" providerId="ADAL" clId="{B70EF2F7-23A4-45A9-AE0F-9E586D1E29A8}" dt="2020-04-28T15:39:04.322" v="2062" actId="26606"/>
        <pc:sldMkLst>
          <pc:docMk/>
          <pc:sldMk cId="441889785" sldId="307"/>
        </pc:sldMkLst>
        <pc:spChg chg="mod">
          <ac:chgData name="Caroline Jawad" userId="ebec8957-a986-4a6f-937a-47250bfdae89" providerId="ADAL" clId="{B70EF2F7-23A4-45A9-AE0F-9E586D1E29A8}" dt="2020-04-28T15:39:04.322" v="2062" actId="26606"/>
          <ac:spMkLst>
            <pc:docMk/>
            <pc:sldMk cId="441889785" sldId="307"/>
            <ac:spMk id="2" creationId="{61ABB980-AB2E-466D-8117-8AF4502437F6}"/>
          </ac:spMkLst>
        </pc:spChg>
        <pc:spChg chg="mod">
          <ac:chgData name="Caroline Jawad" userId="ebec8957-a986-4a6f-937a-47250bfdae89" providerId="ADAL" clId="{B70EF2F7-23A4-45A9-AE0F-9E586D1E29A8}" dt="2020-04-28T15:39:04.322" v="2062" actId="26606"/>
          <ac:spMkLst>
            <pc:docMk/>
            <pc:sldMk cId="441889785" sldId="307"/>
            <ac:spMk id="3" creationId="{27329FD0-9F3F-466B-A091-0E4EC505D251}"/>
          </ac:spMkLst>
        </pc:spChg>
        <pc:spChg chg="add">
          <ac:chgData name="Caroline Jawad" userId="ebec8957-a986-4a6f-937a-47250bfdae89" providerId="ADAL" clId="{B70EF2F7-23A4-45A9-AE0F-9E586D1E29A8}" dt="2020-04-28T15:39:04.322" v="2062" actId="26606"/>
          <ac:spMkLst>
            <pc:docMk/>
            <pc:sldMk cId="441889785" sldId="307"/>
            <ac:spMk id="5" creationId="{C8DD82D3-D002-45B0-B16A-82B3DA4EFDDB}"/>
          </ac:spMkLst>
        </pc:spChg>
        <pc:spChg chg="add">
          <ac:chgData name="Caroline Jawad" userId="ebec8957-a986-4a6f-937a-47250bfdae89" providerId="ADAL" clId="{B70EF2F7-23A4-45A9-AE0F-9E586D1E29A8}" dt="2020-04-28T15:39:04.322" v="2062" actId="26606"/>
          <ac:spMkLst>
            <pc:docMk/>
            <pc:sldMk cId="441889785" sldId="307"/>
            <ac:spMk id="7" creationId="{14552793-7DFF-4EC7-AC69-D34A75D01880}"/>
          </ac:spMkLst>
        </pc:spChg>
        <pc:spChg chg="add del">
          <ac:chgData name="Caroline Jawad" userId="ebec8957-a986-4a6f-937a-47250bfdae89" providerId="ADAL" clId="{B70EF2F7-23A4-45A9-AE0F-9E586D1E29A8}" dt="2020-04-27T19:19:13.310" v="709" actId="26606"/>
          <ac:spMkLst>
            <pc:docMk/>
            <pc:sldMk cId="441889785" sldId="307"/>
            <ac:spMk id="8" creationId="{3741B58E-3B65-4A01-A276-975AB2CF8A08}"/>
          </ac:spMkLst>
        </pc:spChg>
        <pc:spChg chg="add del">
          <ac:chgData name="Caroline Jawad" userId="ebec8957-a986-4a6f-937a-47250bfdae89" providerId="ADAL" clId="{B70EF2F7-23A4-45A9-AE0F-9E586D1E29A8}" dt="2020-04-27T19:19:13.310" v="709" actId="26606"/>
          <ac:spMkLst>
            <pc:docMk/>
            <pc:sldMk cId="441889785" sldId="307"/>
            <ac:spMk id="10" creationId="{7AAC67C3-831B-4AB1-A259-DFB839CAFAFC}"/>
          </ac:spMkLst>
        </pc:spChg>
        <pc:spChg chg="add del">
          <ac:chgData name="Caroline Jawad" userId="ebec8957-a986-4a6f-937a-47250bfdae89" providerId="ADAL" clId="{B70EF2F7-23A4-45A9-AE0F-9E586D1E29A8}" dt="2020-04-28T15:26:01.221" v="1815"/>
          <ac:spMkLst>
            <pc:docMk/>
            <pc:sldMk cId="441889785" sldId="307"/>
            <ac:spMk id="12" creationId="{359CEC61-F44B-43B3-B40F-AE38C5AF1D5F}"/>
          </ac:spMkLst>
        </pc:spChg>
        <pc:spChg chg="add del">
          <ac:chgData name="Caroline Jawad" userId="ebec8957-a986-4a6f-937a-47250bfdae89" providerId="ADAL" clId="{B70EF2F7-23A4-45A9-AE0F-9E586D1E29A8}" dt="2020-04-28T15:26:01.221" v="1815"/>
          <ac:spMkLst>
            <pc:docMk/>
            <pc:sldMk cId="441889785" sldId="307"/>
            <ac:spMk id="13" creationId="{3558DB37-9FEE-48A2-8578-ED0401573943}"/>
          </ac:spMkLst>
        </pc:spChg>
        <pc:spChg chg="add del">
          <ac:chgData name="Caroline Jawad" userId="ebec8957-a986-4a6f-937a-47250bfdae89" providerId="ADAL" clId="{B70EF2F7-23A4-45A9-AE0F-9E586D1E29A8}" dt="2020-04-28T15:26:01.221" v="1815"/>
          <ac:spMkLst>
            <pc:docMk/>
            <pc:sldMk cId="441889785" sldId="307"/>
            <ac:spMk id="14" creationId="{5F7FCCA6-00E2-4F74-A105-0D769872F243}"/>
          </ac:spMkLst>
        </pc:spChg>
        <pc:cxnChg chg="add">
          <ac:chgData name="Caroline Jawad" userId="ebec8957-a986-4a6f-937a-47250bfdae89" providerId="ADAL" clId="{B70EF2F7-23A4-45A9-AE0F-9E586D1E29A8}" dt="2020-04-28T15:39:04.322" v="2062" actId="26606"/>
          <ac:cxnSpMkLst>
            <pc:docMk/>
            <pc:sldMk cId="441889785" sldId="307"/>
            <ac:cxnSpMk id="6" creationId="{9F09C252-16FE-4557-AD6D-BB5CA773496C}"/>
          </ac:cxnSpMkLst>
        </pc:cxnChg>
      </pc:sldChg>
      <pc:sldChg chg="addSp delSp modSp add mod setBg delDesignElem">
        <pc:chgData name="Caroline Jawad" userId="ebec8957-a986-4a6f-937a-47250bfdae89" providerId="ADAL" clId="{B70EF2F7-23A4-45A9-AE0F-9E586D1E29A8}" dt="2020-04-28T15:39:14.290" v="2064" actId="26606"/>
        <pc:sldMkLst>
          <pc:docMk/>
          <pc:sldMk cId="1598231260" sldId="308"/>
        </pc:sldMkLst>
        <pc:spChg chg="mod">
          <ac:chgData name="Caroline Jawad" userId="ebec8957-a986-4a6f-937a-47250bfdae89" providerId="ADAL" clId="{B70EF2F7-23A4-45A9-AE0F-9E586D1E29A8}" dt="2020-04-28T15:39:14.290" v="2064" actId="26606"/>
          <ac:spMkLst>
            <pc:docMk/>
            <pc:sldMk cId="1598231260" sldId="308"/>
            <ac:spMk id="2" creationId="{16DFBF55-641E-43CC-A31E-FE15D36C0DAB}"/>
          </ac:spMkLst>
        </pc:spChg>
        <pc:spChg chg="del mod">
          <ac:chgData name="Caroline Jawad" userId="ebec8957-a986-4a6f-937a-47250bfdae89" providerId="ADAL" clId="{B70EF2F7-23A4-45A9-AE0F-9E586D1E29A8}" dt="2020-04-28T15:39:14.290" v="2064" actId="26606"/>
          <ac:spMkLst>
            <pc:docMk/>
            <pc:sldMk cId="1598231260" sldId="308"/>
            <ac:spMk id="3" creationId="{9ACA2F03-F92C-45E7-8541-083E594402B1}"/>
          </ac:spMkLst>
        </pc:spChg>
        <pc:spChg chg="add">
          <ac:chgData name="Caroline Jawad" userId="ebec8957-a986-4a6f-937a-47250bfdae89" providerId="ADAL" clId="{B70EF2F7-23A4-45A9-AE0F-9E586D1E29A8}" dt="2020-04-28T15:39:14.290" v="2064" actId="26606"/>
          <ac:spMkLst>
            <pc:docMk/>
            <pc:sldMk cId="1598231260" sldId="308"/>
            <ac:spMk id="6" creationId="{EE1530B0-6F96-46C0-8B3E-3215CB756BE4}"/>
          </ac:spMkLst>
        </pc:spChg>
        <pc:spChg chg="add del">
          <ac:chgData name="Caroline Jawad" userId="ebec8957-a986-4a6f-937a-47250bfdae89" providerId="ADAL" clId="{B70EF2F7-23A4-45A9-AE0F-9E586D1E29A8}" dt="2020-04-28T15:26:01.221" v="1815"/>
          <ac:spMkLst>
            <pc:docMk/>
            <pc:sldMk cId="1598231260" sldId="308"/>
            <ac:spMk id="8" creationId="{3741B58E-3B65-4A01-A276-975AB2CF8A08}"/>
          </ac:spMkLst>
        </pc:spChg>
        <pc:spChg chg="add del">
          <ac:chgData name="Caroline Jawad" userId="ebec8957-a986-4a6f-937a-47250bfdae89" providerId="ADAL" clId="{B70EF2F7-23A4-45A9-AE0F-9E586D1E29A8}" dt="2020-04-28T15:26:01.221" v="1815"/>
          <ac:spMkLst>
            <pc:docMk/>
            <pc:sldMk cId="1598231260" sldId="308"/>
            <ac:spMk id="10" creationId="{7AAC67C3-831B-4AB1-A259-DFB839CAFAFC}"/>
          </ac:spMkLst>
        </pc:spChg>
        <pc:spChg chg="add">
          <ac:chgData name="Caroline Jawad" userId="ebec8957-a986-4a6f-937a-47250bfdae89" providerId="ADAL" clId="{B70EF2F7-23A4-45A9-AE0F-9E586D1E29A8}" dt="2020-04-28T15:39:14.290" v="2064" actId="26606"/>
          <ac:spMkLst>
            <pc:docMk/>
            <pc:sldMk cId="1598231260" sldId="308"/>
            <ac:spMk id="12" creationId="{754910CF-1B56-45D3-960A-E89F7B3B9131}"/>
          </ac:spMkLst>
        </pc:spChg>
        <pc:graphicFrameChg chg="add">
          <ac:chgData name="Caroline Jawad" userId="ebec8957-a986-4a6f-937a-47250bfdae89" providerId="ADAL" clId="{B70EF2F7-23A4-45A9-AE0F-9E586D1E29A8}" dt="2020-04-28T15:39:14.290" v="2064" actId="26606"/>
          <ac:graphicFrameMkLst>
            <pc:docMk/>
            <pc:sldMk cId="1598231260" sldId="308"/>
            <ac:graphicFrameMk id="5" creationId="{F271C6EF-1308-482B-A1CC-33BC1F852844}"/>
          </ac:graphicFrameMkLst>
        </pc:graphicFrameChg>
      </pc:sldChg>
      <pc:sldChg chg="add del">
        <pc:chgData name="Caroline Jawad" userId="ebec8957-a986-4a6f-937a-47250bfdae89" providerId="ADAL" clId="{B70EF2F7-23A4-45A9-AE0F-9E586D1E29A8}" dt="2020-04-27T19:41:21.032" v="798" actId="2696"/>
        <pc:sldMkLst>
          <pc:docMk/>
          <pc:sldMk cId="144501799" sldId="309"/>
        </pc:sldMkLst>
      </pc:sldChg>
      <pc:sldChg chg="addSp delSp modSp add mod setBg delDesignElem">
        <pc:chgData name="Caroline Jawad" userId="ebec8957-a986-4a6f-937a-47250bfdae89" providerId="ADAL" clId="{B70EF2F7-23A4-45A9-AE0F-9E586D1E29A8}" dt="2020-04-28T15:39:19.803" v="2065" actId="26606"/>
        <pc:sldMkLst>
          <pc:docMk/>
          <pc:sldMk cId="3519782913" sldId="310"/>
        </pc:sldMkLst>
        <pc:spChg chg="mod">
          <ac:chgData name="Caroline Jawad" userId="ebec8957-a986-4a6f-937a-47250bfdae89" providerId="ADAL" clId="{B70EF2F7-23A4-45A9-AE0F-9E586D1E29A8}" dt="2020-04-28T15:39:19.803" v="2065" actId="26606"/>
          <ac:spMkLst>
            <pc:docMk/>
            <pc:sldMk cId="3519782913" sldId="310"/>
            <ac:spMk id="2" creationId="{5F7CCA21-903C-46B3-8A3B-6CEB68D75647}"/>
          </ac:spMkLst>
        </pc:spChg>
        <pc:spChg chg="mod">
          <ac:chgData name="Caroline Jawad" userId="ebec8957-a986-4a6f-937a-47250bfdae89" providerId="ADAL" clId="{B70EF2F7-23A4-45A9-AE0F-9E586D1E29A8}" dt="2020-04-28T15:39:19.803" v="2065" actId="26606"/>
          <ac:spMkLst>
            <pc:docMk/>
            <pc:sldMk cId="3519782913" sldId="310"/>
            <ac:spMk id="3" creationId="{B441FE4C-1590-453B-8767-0768F5D279CC}"/>
          </ac:spMkLst>
        </pc:spChg>
        <pc:spChg chg="add">
          <ac:chgData name="Caroline Jawad" userId="ebec8957-a986-4a6f-937a-47250bfdae89" providerId="ADAL" clId="{B70EF2F7-23A4-45A9-AE0F-9E586D1E29A8}" dt="2020-04-28T15:39:19.803" v="2065" actId="26606"/>
          <ac:spMkLst>
            <pc:docMk/>
            <pc:sldMk cId="3519782913" sldId="310"/>
            <ac:spMk id="5" creationId="{C8DD82D3-D002-45B0-B16A-82B3DA4EFDDB}"/>
          </ac:spMkLst>
        </pc:spChg>
        <pc:spChg chg="add">
          <ac:chgData name="Caroline Jawad" userId="ebec8957-a986-4a6f-937a-47250bfdae89" providerId="ADAL" clId="{B70EF2F7-23A4-45A9-AE0F-9E586D1E29A8}" dt="2020-04-28T15:39:19.803" v="2065" actId="26606"/>
          <ac:spMkLst>
            <pc:docMk/>
            <pc:sldMk cId="3519782913" sldId="310"/>
            <ac:spMk id="7" creationId="{14552793-7DFF-4EC7-AC69-D34A75D01880}"/>
          </ac:spMkLst>
        </pc:spChg>
        <pc:spChg chg="add del">
          <ac:chgData name="Caroline Jawad" userId="ebec8957-a986-4a6f-937a-47250bfdae89" providerId="ADAL" clId="{B70EF2F7-23A4-45A9-AE0F-9E586D1E29A8}" dt="2020-04-27T19:41:55.327" v="814" actId="26606"/>
          <ac:spMkLst>
            <pc:docMk/>
            <pc:sldMk cId="3519782913" sldId="310"/>
            <ac:spMk id="8" creationId="{3741B58E-3B65-4A01-A276-975AB2CF8A08}"/>
          </ac:spMkLst>
        </pc:spChg>
        <pc:spChg chg="add del">
          <ac:chgData name="Caroline Jawad" userId="ebec8957-a986-4a6f-937a-47250bfdae89" providerId="ADAL" clId="{B70EF2F7-23A4-45A9-AE0F-9E586D1E29A8}" dt="2020-04-27T19:41:55.327" v="814" actId="26606"/>
          <ac:spMkLst>
            <pc:docMk/>
            <pc:sldMk cId="3519782913" sldId="310"/>
            <ac:spMk id="10" creationId="{7AAC67C3-831B-4AB1-A259-DFB839CAFAFC}"/>
          </ac:spMkLst>
        </pc:spChg>
        <pc:spChg chg="add del">
          <ac:chgData name="Caroline Jawad" userId="ebec8957-a986-4a6f-937a-47250bfdae89" providerId="ADAL" clId="{B70EF2F7-23A4-45A9-AE0F-9E586D1E29A8}" dt="2020-04-27T19:41:55.327" v="814" actId="26606"/>
          <ac:spMkLst>
            <pc:docMk/>
            <pc:sldMk cId="3519782913" sldId="310"/>
            <ac:spMk id="12" creationId="{FCAEED9E-BB91-43A0-911B-1ACD8803E3CE}"/>
          </ac:spMkLst>
        </pc:spChg>
        <pc:spChg chg="add del">
          <ac:chgData name="Caroline Jawad" userId="ebec8957-a986-4a6f-937a-47250bfdae89" providerId="ADAL" clId="{B70EF2F7-23A4-45A9-AE0F-9E586D1E29A8}" dt="2020-04-28T15:26:01.221" v="1815"/>
          <ac:spMkLst>
            <pc:docMk/>
            <pc:sldMk cId="3519782913" sldId="310"/>
            <ac:spMk id="14" creationId="{3558DB37-9FEE-48A2-8578-ED0401573943}"/>
          </ac:spMkLst>
        </pc:spChg>
        <pc:spChg chg="add del">
          <ac:chgData name="Caroline Jawad" userId="ebec8957-a986-4a6f-937a-47250bfdae89" providerId="ADAL" clId="{B70EF2F7-23A4-45A9-AE0F-9E586D1E29A8}" dt="2020-04-28T15:26:01.221" v="1815"/>
          <ac:spMkLst>
            <pc:docMk/>
            <pc:sldMk cId="3519782913" sldId="310"/>
            <ac:spMk id="15" creationId="{5F7FCCA6-00E2-4F74-A105-0D769872F243}"/>
          </ac:spMkLst>
        </pc:spChg>
        <pc:spChg chg="add del">
          <ac:chgData name="Caroline Jawad" userId="ebec8957-a986-4a6f-937a-47250bfdae89" providerId="ADAL" clId="{B70EF2F7-23A4-45A9-AE0F-9E586D1E29A8}" dt="2020-04-28T15:26:01.221" v="1815"/>
          <ac:spMkLst>
            <pc:docMk/>
            <pc:sldMk cId="3519782913" sldId="310"/>
            <ac:spMk id="16" creationId="{359CEC61-F44B-43B3-B40F-AE38C5AF1D5F}"/>
          </ac:spMkLst>
        </pc:spChg>
        <pc:cxnChg chg="add">
          <ac:chgData name="Caroline Jawad" userId="ebec8957-a986-4a6f-937a-47250bfdae89" providerId="ADAL" clId="{B70EF2F7-23A4-45A9-AE0F-9E586D1E29A8}" dt="2020-04-28T15:39:19.803" v="2065" actId="26606"/>
          <ac:cxnSpMkLst>
            <pc:docMk/>
            <pc:sldMk cId="3519782913" sldId="310"/>
            <ac:cxnSpMk id="6" creationId="{9F09C252-16FE-4557-AD6D-BB5CA773496C}"/>
          </ac:cxnSpMkLst>
        </pc:cxnChg>
      </pc:sldChg>
      <pc:sldChg chg="addSp delSp modSp add mod setBg delDesignElem">
        <pc:chgData name="Caroline Jawad" userId="ebec8957-a986-4a6f-937a-47250bfdae89" providerId="ADAL" clId="{B70EF2F7-23A4-45A9-AE0F-9E586D1E29A8}" dt="2020-04-28T15:39:27.198" v="2066" actId="26606"/>
        <pc:sldMkLst>
          <pc:docMk/>
          <pc:sldMk cId="797455974" sldId="311"/>
        </pc:sldMkLst>
        <pc:spChg chg="mod">
          <ac:chgData name="Caroline Jawad" userId="ebec8957-a986-4a6f-937a-47250bfdae89" providerId="ADAL" clId="{B70EF2F7-23A4-45A9-AE0F-9E586D1E29A8}" dt="2020-04-28T15:39:27.198" v="2066" actId="26606"/>
          <ac:spMkLst>
            <pc:docMk/>
            <pc:sldMk cId="797455974" sldId="311"/>
            <ac:spMk id="2" creationId="{B936878A-AADD-480D-9C8F-54FB174CF242}"/>
          </ac:spMkLst>
        </pc:spChg>
        <pc:spChg chg="mod">
          <ac:chgData name="Caroline Jawad" userId="ebec8957-a986-4a6f-937a-47250bfdae89" providerId="ADAL" clId="{B70EF2F7-23A4-45A9-AE0F-9E586D1E29A8}" dt="2020-04-28T15:39:27.198" v="2066" actId="26606"/>
          <ac:spMkLst>
            <pc:docMk/>
            <pc:sldMk cId="797455974" sldId="311"/>
            <ac:spMk id="3" creationId="{B3A27452-50E2-4EAC-BC63-74E0523BE396}"/>
          </ac:spMkLst>
        </pc:spChg>
        <pc:spChg chg="add">
          <ac:chgData name="Caroline Jawad" userId="ebec8957-a986-4a6f-937a-47250bfdae89" providerId="ADAL" clId="{B70EF2F7-23A4-45A9-AE0F-9E586D1E29A8}" dt="2020-04-28T15:39:27.198" v="2066" actId="26606"/>
          <ac:spMkLst>
            <pc:docMk/>
            <pc:sldMk cId="797455974" sldId="311"/>
            <ac:spMk id="5" creationId="{C8DD82D3-D002-45B0-B16A-82B3DA4EFDDB}"/>
          </ac:spMkLst>
        </pc:spChg>
        <pc:spChg chg="add">
          <ac:chgData name="Caroline Jawad" userId="ebec8957-a986-4a6f-937a-47250bfdae89" providerId="ADAL" clId="{B70EF2F7-23A4-45A9-AE0F-9E586D1E29A8}" dt="2020-04-28T15:39:27.198" v="2066" actId="26606"/>
          <ac:spMkLst>
            <pc:docMk/>
            <pc:sldMk cId="797455974" sldId="311"/>
            <ac:spMk id="7" creationId="{14552793-7DFF-4EC7-AC69-D34A75D01880}"/>
          </ac:spMkLst>
        </pc:spChg>
        <pc:spChg chg="add del">
          <ac:chgData name="Caroline Jawad" userId="ebec8957-a986-4a6f-937a-47250bfdae89" providerId="ADAL" clId="{B70EF2F7-23A4-45A9-AE0F-9E586D1E29A8}" dt="2020-04-28T15:26:01.221" v="1815"/>
          <ac:spMkLst>
            <pc:docMk/>
            <pc:sldMk cId="797455974" sldId="311"/>
            <ac:spMk id="8" creationId="{C8DD82D3-D002-45B0-B16A-82B3DA4EFDDB}"/>
          </ac:spMkLst>
        </pc:spChg>
        <pc:spChg chg="add del">
          <ac:chgData name="Caroline Jawad" userId="ebec8957-a986-4a6f-937a-47250bfdae89" providerId="ADAL" clId="{B70EF2F7-23A4-45A9-AE0F-9E586D1E29A8}" dt="2020-04-28T15:26:01.221" v="1815"/>
          <ac:spMkLst>
            <pc:docMk/>
            <pc:sldMk cId="797455974" sldId="311"/>
            <ac:spMk id="12" creationId="{C8C4A29D-5269-414E-AF71-0B9E9252E2E6}"/>
          </ac:spMkLst>
        </pc:spChg>
        <pc:cxnChg chg="add">
          <ac:chgData name="Caroline Jawad" userId="ebec8957-a986-4a6f-937a-47250bfdae89" providerId="ADAL" clId="{B70EF2F7-23A4-45A9-AE0F-9E586D1E29A8}" dt="2020-04-28T15:39:27.198" v="2066" actId="26606"/>
          <ac:cxnSpMkLst>
            <pc:docMk/>
            <pc:sldMk cId="797455974" sldId="311"/>
            <ac:cxnSpMk id="6" creationId="{9F09C252-16FE-4557-AD6D-BB5CA773496C}"/>
          </ac:cxnSpMkLst>
        </pc:cxnChg>
        <pc:cxnChg chg="add del">
          <ac:chgData name="Caroline Jawad" userId="ebec8957-a986-4a6f-937a-47250bfdae89" providerId="ADAL" clId="{B70EF2F7-23A4-45A9-AE0F-9E586D1E29A8}" dt="2020-04-28T15:26:01.221" v="1815"/>
          <ac:cxnSpMkLst>
            <pc:docMk/>
            <pc:sldMk cId="797455974" sldId="311"/>
            <ac:cxnSpMk id="10" creationId="{2253D3D2-93DD-4AE3-9660-D546EF032AFB}"/>
          </ac:cxnSpMkLst>
        </pc:cxnChg>
      </pc:sldChg>
      <pc:sldChg chg="addSp delSp modSp add mod setBg delDesignElem">
        <pc:chgData name="Caroline Jawad" userId="ebec8957-a986-4a6f-937a-47250bfdae89" providerId="ADAL" clId="{B70EF2F7-23A4-45A9-AE0F-9E586D1E29A8}" dt="2020-04-28T15:39:32.571" v="2067" actId="26606"/>
        <pc:sldMkLst>
          <pc:docMk/>
          <pc:sldMk cId="1722429173" sldId="312"/>
        </pc:sldMkLst>
        <pc:spChg chg="mod">
          <ac:chgData name="Caroline Jawad" userId="ebec8957-a986-4a6f-937a-47250bfdae89" providerId="ADAL" clId="{B70EF2F7-23A4-45A9-AE0F-9E586D1E29A8}" dt="2020-04-28T15:39:32.571" v="2067" actId="26606"/>
          <ac:spMkLst>
            <pc:docMk/>
            <pc:sldMk cId="1722429173" sldId="312"/>
            <ac:spMk id="2" creationId="{BE6EE742-CE55-4856-9180-23FFE36A5D96}"/>
          </ac:spMkLst>
        </pc:spChg>
        <pc:spChg chg="mod">
          <ac:chgData name="Caroline Jawad" userId="ebec8957-a986-4a6f-937a-47250bfdae89" providerId="ADAL" clId="{B70EF2F7-23A4-45A9-AE0F-9E586D1E29A8}" dt="2020-04-28T15:39:32.571" v="2067" actId="26606"/>
          <ac:spMkLst>
            <pc:docMk/>
            <pc:sldMk cId="1722429173" sldId="312"/>
            <ac:spMk id="3" creationId="{079DCF4E-DE44-488E-807C-26EA8A8E0F51}"/>
          </ac:spMkLst>
        </pc:spChg>
        <pc:spChg chg="add del">
          <ac:chgData name="Caroline Jawad" userId="ebec8957-a986-4a6f-937a-47250bfdae89" providerId="ADAL" clId="{B70EF2F7-23A4-45A9-AE0F-9E586D1E29A8}" dt="2020-04-27T19:42:13.802" v="819"/>
          <ac:spMkLst>
            <pc:docMk/>
            <pc:sldMk cId="1722429173" sldId="312"/>
            <ac:spMk id="4" creationId="{A72C0DD6-0C6E-456D-BA96-761C6D16CB85}"/>
          </ac:spMkLst>
        </pc:spChg>
        <pc:spChg chg="add">
          <ac:chgData name="Caroline Jawad" userId="ebec8957-a986-4a6f-937a-47250bfdae89" providerId="ADAL" clId="{B70EF2F7-23A4-45A9-AE0F-9E586D1E29A8}" dt="2020-04-28T15:39:32.571" v="2067" actId="26606"/>
          <ac:spMkLst>
            <pc:docMk/>
            <pc:sldMk cId="1722429173" sldId="312"/>
            <ac:spMk id="5" creationId="{C8DD82D3-D002-45B0-B16A-82B3DA4EFDDB}"/>
          </ac:spMkLst>
        </pc:spChg>
        <pc:spChg chg="add">
          <ac:chgData name="Caroline Jawad" userId="ebec8957-a986-4a6f-937a-47250bfdae89" providerId="ADAL" clId="{B70EF2F7-23A4-45A9-AE0F-9E586D1E29A8}" dt="2020-04-28T15:39:32.571" v="2067" actId="26606"/>
          <ac:spMkLst>
            <pc:docMk/>
            <pc:sldMk cId="1722429173" sldId="312"/>
            <ac:spMk id="7" creationId="{14552793-7DFF-4EC7-AC69-D34A75D01880}"/>
          </ac:spMkLst>
        </pc:spChg>
        <pc:spChg chg="add del">
          <ac:chgData name="Caroline Jawad" userId="ebec8957-a986-4a6f-937a-47250bfdae89" providerId="ADAL" clId="{B70EF2F7-23A4-45A9-AE0F-9E586D1E29A8}" dt="2020-04-28T15:26:01.221" v="1815"/>
          <ac:spMkLst>
            <pc:docMk/>
            <pc:sldMk cId="1722429173" sldId="312"/>
            <ac:spMk id="8" creationId="{3558DB37-9FEE-48A2-8578-ED0401573943}"/>
          </ac:spMkLst>
        </pc:spChg>
        <pc:spChg chg="add del">
          <ac:chgData name="Caroline Jawad" userId="ebec8957-a986-4a6f-937a-47250bfdae89" providerId="ADAL" clId="{B70EF2F7-23A4-45A9-AE0F-9E586D1E29A8}" dt="2020-04-28T15:26:01.221" v="1815"/>
          <ac:spMkLst>
            <pc:docMk/>
            <pc:sldMk cId="1722429173" sldId="312"/>
            <ac:spMk id="10" creationId="{5F7FCCA6-00E2-4F74-A105-0D769872F243}"/>
          </ac:spMkLst>
        </pc:spChg>
        <pc:spChg chg="add del">
          <ac:chgData name="Caroline Jawad" userId="ebec8957-a986-4a6f-937a-47250bfdae89" providerId="ADAL" clId="{B70EF2F7-23A4-45A9-AE0F-9E586D1E29A8}" dt="2020-04-28T15:26:01.221" v="1815"/>
          <ac:spMkLst>
            <pc:docMk/>
            <pc:sldMk cId="1722429173" sldId="312"/>
            <ac:spMk id="12" creationId="{359CEC61-F44B-43B3-B40F-AE38C5AF1D5F}"/>
          </ac:spMkLst>
        </pc:spChg>
        <pc:cxnChg chg="add">
          <ac:chgData name="Caroline Jawad" userId="ebec8957-a986-4a6f-937a-47250bfdae89" providerId="ADAL" clId="{B70EF2F7-23A4-45A9-AE0F-9E586D1E29A8}" dt="2020-04-28T15:39:32.571" v="2067" actId="26606"/>
          <ac:cxnSpMkLst>
            <pc:docMk/>
            <pc:sldMk cId="1722429173" sldId="312"/>
            <ac:cxnSpMk id="6" creationId="{9F09C252-16FE-4557-AD6D-BB5CA773496C}"/>
          </ac:cxnSpMkLst>
        </pc:cxnChg>
      </pc:sldChg>
      <pc:sldChg chg="addSp delSp modSp add mod setBg delDesignElem">
        <pc:chgData name="Caroline Jawad" userId="ebec8957-a986-4a6f-937a-47250bfdae89" providerId="ADAL" clId="{B70EF2F7-23A4-45A9-AE0F-9E586D1E29A8}" dt="2020-04-28T15:39:38.465" v="2068" actId="26606"/>
        <pc:sldMkLst>
          <pc:docMk/>
          <pc:sldMk cId="4173179336" sldId="313"/>
        </pc:sldMkLst>
        <pc:spChg chg="mod">
          <ac:chgData name="Caroline Jawad" userId="ebec8957-a986-4a6f-937a-47250bfdae89" providerId="ADAL" clId="{B70EF2F7-23A4-45A9-AE0F-9E586D1E29A8}" dt="2020-04-28T15:39:38.465" v="2068" actId="26606"/>
          <ac:spMkLst>
            <pc:docMk/>
            <pc:sldMk cId="4173179336" sldId="313"/>
            <ac:spMk id="2" creationId="{2735E1BF-416A-461C-9D11-6A9C5AD32356}"/>
          </ac:spMkLst>
        </pc:spChg>
        <pc:spChg chg="del mod">
          <ac:chgData name="Caroline Jawad" userId="ebec8957-a986-4a6f-937a-47250bfdae89" providerId="ADAL" clId="{B70EF2F7-23A4-45A9-AE0F-9E586D1E29A8}" dt="2020-04-28T15:39:38.465" v="2068" actId="26606"/>
          <ac:spMkLst>
            <pc:docMk/>
            <pc:sldMk cId="4173179336" sldId="313"/>
            <ac:spMk id="3" creationId="{352CBD16-719F-41C4-9087-2C94759181FE}"/>
          </ac:spMkLst>
        </pc:spChg>
        <pc:spChg chg="add">
          <ac:chgData name="Caroline Jawad" userId="ebec8957-a986-4a6f-937a-47250bfdae89" providerId="ADAL" clId="{B70EF2F7-23A4-45A9-AE0F-9E586D1E29A8}" dt="2020-04-28T15:39:38.465" v="2068" actId="26606"/>
          <ac:spMkLst>
            <pc:docMk/>
            <pc:sldMk cId="4173179336" sldId="313"/>
            <ac:spMk id="6" creationId="{EE1530B0-6F96-46C0-8B3E-3215CB756BE4}"/>
          </ac:spMkLst>
        </pc:spChg>
        <pc:spChg chg="add">
          <ac:chgData name="Caroline Jawad" userId="ebec8957-a986-4a6f-937a-47250bfdae89" providerId="ADAL" clId="{B70EF2F7-23A4-45A9-AE0F-9E586D1E29A8}" dt="2020-04-28T15:39:38.465" v="2068" actId="26606"/>
          <ac:spMkLst>
            <pc:docMk/>
            <pc:sldMk cId="4173179336" sldId="313"/>
            <ac:spMk id="7" creationId="{754910CF-1B56-45D3-960A-E89F7B3B9131}"/>
          </ac:spMkLst>
        </pc:spChg>
        <pc:spChg chg="add del">
          <ac:chgData name="Caroline Jawad" userId="ebec8957-a986-4a6f-937a-47250bfdae89" providerId="ADAL" clId="{B70EF2F7-23A4-45A9-AE0F-9E586D1E29A8}" dt="2020-04-28T15:26:01.221" v="1815"/>
          <ac:spMkLst>
            <pc:docMk/>
            <pc:sldMk cId="4173179336" sldId="313"/>
            <ac:spMk id="8" creationId="{3558DB37-9FEE-48A2-8578-ED0401573943}"/>
          </ac:spMkLst>
        </pc:spChg>
        <pc:spChg chg="add del">
          <ac:chgData name="Caroline Jawad" userId="ebec8957-a986-4a6f-937a-47250bfdae89" providerId="ADAL" clId="{B70EF2F7-23A4-45A9-AE0F-9E586D1E29A8}" dt="2020-04-28T15:26:01.221" v="1815"/>
          <ac:spMkLst>
            <pc:docMk/>
            <pc:sldMk cId="4173179336" sldId="313"/>
            <ac:spMk id="10" creationId="{5F7FCCA6-00E2-4F74-A105-0D769872F243}"/>
          </ac:spMkLst>
        </pc:spChg>
        <pc:spChg chg="add del">
          <ac:chgData name="Caroline Jawad" userId="ebec8957-a986-4a6f-937a-47250bfdae89" providerId="ADAL" clId="{B70EF2F7-23A4-45A9-AE0F-9E586D1E29A8}" dt="2020-04-28T15:26:01.221" v="1815"/>
          <ac:spMkLst>
            <pc:docMk/>
            <pc:sldMk cId="4173179336" sldId="313"/>
            <ac:spMk id="12" creationId="{359CEC61-F44B-43B3-B40F-AE38C5AF1D5F}"/>
          </ac:spMkLst>
        </pc:spChg>
        <pc:graphicFrameChg chg="add">
          <ac:chgData name="Caroline Jawad" userId="ebec8957-a986-4a6f-937a-47250bfdae89" providerId="ADAL" clId="{B70EF2F7-23A4-45A9-AE0F-9E586D1E29A8}" dt="2020-04-28T15:39:38.465" v="2068" actId="26606"/>
          <ac:graphicFrameMkLst>
            <pc:docMk/>
            <pc:sldMk cId="4173179336" sldId="313"/>
            <ac:graphicFrameMk id="5" creationId="{735C940A-DB1B-4B9E-B0F0-A5797FAFC30C}"/>
          </ac:graphicFrameMkLst>
        </pc:graphicFrameChg>
      </pc:sldChg>
      <pc:sldChg chg="addSp delSp modSp add mod setBg delDesignElem">
        <pc:chgData name="Caroline Jawad" userId="ebec8957-a986-4a6f-937a-47250bfdae89" providerId="ADAL" clId="{B70EF2F7-23A4-45A9-AE0F-9E586D1E29A8}" dt="2020-04-28T15:39:43.585" v="2069" actId="26606"/>
        <pc:sldMkLst>
          <pc:docMk/>
          <pc:sldMk cId="2960572990" sldId="314"/>
        </pc:sldMkLst>
        <pc:spChg chg="mod">
          <ac:chgData name="Caroline Jawad" userId="ebec8957-a986-4a6f-937a-47250bfdae89" providerId="ADAL" clId="{B70EF2F7-23A4-45A9-AE0F-9E586D1E29A8}" dt="2020-04-28T15:39:43.585" v="2069" actId="26606"/>
          <ac:spMkLst>
            <pc:docMk/>
            <pc:sldMk cId="2960572990" sldId="314"/>
            <ac:spMk id="2" creationId="{C9236F77-6572-4D93-8CAD-274E460AD687}"/>
          </ac:spMkLst>
        </pc:spChg>
        <pc:spChg chg="mod">
          <ac:chgData name="Caroline Jawad" userId="ebec8957-a986-4a6f-937a-47250bfdae89" providerId="ADAL" clId="{B70EF2F7-23A4-45A9-AE0F-9E586D1E29A8}" dt="2020-04-28T15:39:43.585" v="2069" actId="26606"/>
          <ac:spMkLst>
            <pc:docMk/>
            <pc:sldMk cId="2960572990" sldId="314"/>
            <ac:spMk id="3" creationId="{F837B579-94BB-4C8A-8245-26446A038309}"/>
          </ac:spMkLst>
        </pc:spChg>
        <pc:spChg chg="add">
          <ac:chgData name="Caroline Jawad" userId="ebec8957-a986-4a6f-937a-47250bfdae89" providerId="ADAL" clId="{B70EF2F7-23A4-45A9-AE0F-9E586D1E29A8}" dt="2020-04-28T15:39:43.585" v="2069" actId="26606"/>
          <ac:spMkLst>
            <pc:docMk/>
            <pc:sldMk cId="2960572990" sldId="314"/>
            <ac:spMk id="5" creationId="{C8DD82D3-D002-45B0-B16A-82B3DA4EFDDB}"/>
          </ac:spMkLst>
        </pc:spChg>
        <pc:spChg chg="add">
          <ac:chgData name="Caroline Jawad" userId="ebec8957-a986-4a6f-937a-47250bfdae89" providerId="ADAL" clId="{B70EF2F7-23A4-45A9-AE0F-9E586D1E29A8}" dt="2020-04-28T15:39:43.585" v="2069" actId="26606"/>
          <ac:spMkLst>
            <pc:docMk/>
            <pc:sldMk cId="2960572990" sldId="314"/>
            <ac:spMk id="7" creationId="{14552793-7DFF-4EC7-AC69-D34A75D01880}"/>
          </ac:spMkLst>
        </pc:spChg>
        <pc:spChg chg="add del">
          <ac:chgData name="Caroline Jawad" userId="ebec8957-a986-4a6f-937a-47250bfdae89" providerId="ADAL" clId="{B70EF2F7-23A4-45A9-AE0F-9E586D1E29A8}" dt="2020-04-28T15:26:01.221" v="1815"/>
          <ac:spMkLst>
            <pc:docMk/>
            <pc:sldMk cId="2960572990" sldId="314"/>
            <ac:spMk id="8" creationId="{3558DB37-9FEE-48A2-8578-ED0401573943}"/>
          </ac:spMkLst>
        </pc:spChg>
        <pc:spChg chg="add del">
          <ac:chgData name="Caroline Jawad" userId="ebec8957-a986-4a6f-937a-47250bfdae89" providerId="ADAL" clId="{B70EF2F7-23A4-45A9-AE0F-9E586D1E29A8}" dt="2020-04-28T15:26:01.221" v="1815"/>
          <ac:spMkLst>
            <pc:docMk/>
            <pc:sldMk cId="2960572990" sldId="314"/>
            <ac:spMk id="10" creationId="{5F7FCCA6-00E2-4F74-A105-0D769872F243}"/>
          </ac:spMkLst>
        </pc:spChg>
        <pc:spChg chg="add del">
          <ac:chgData name="Caroline Jawad" userId="ebec8957-a986-4a6f-937a-47250bfdae89" providerId="ADAL" clId="{B70EF2F7-23A4-45A9-AE0F-9E586D1E29A8}" dt="2020-04-28T15:26:01.221" v="1815"/>
          <ac:spMkLst>
            <pc:docMk/>
            <pc:sldMk cId="2960572990" sldId="314"/>
            <ac:spMk id="12" creationId="{359CEC61-F44B-43B3-B40F-AE38C5AF1D5F}"/>
          </ac:spMkLst>
        </pc:spChg>
        <pc:cxnChg chg="add">
          <ac:chgData name="Caroline Jawad" userId="ebec8957-a986-4a6f-937a-47250bfdae89" providerId="ADAL" clId="{B70EF2F7-23A4-45A9-AE0F-9E586D1E29A8}" dt="2020-04-28T15:39:43.585" v="2069" actId="26606"/>
          <ac:cxnSpMkLst>
            <pc:docMk/>
            <pc:sldMk cId="2960572990" sldId="314"/>
            <ac:cxnSpMk id="6" creationId="{9F09C252-16FE-4557-AD6D-BB5CA773496C}"/>
          </ac:cxnSpMkLst>
        </pc:cxnChg>
      </pc:sldChg>
      <pc:sldChg chg="addSp delSp modSp add mod setBg">
        <pc:chgData name="Caroline Jawad" userId="ebec8957-a986-4a6f-937a-47250bfdae89" providerId="ADAL" clId="{B70EF2F7-23A4-45A9-AE0F-9E586D1E29A8}" dt="2020-04-28T15:43:34.516" v="2087" actId="26606"/>
        <pc:sldMkLst>
          <pc:docMk/>
          <pc:sldMk cId="2462616444" sldId="315"/>
        </pc:sldMkLst>
        <pc:spChg chg="mod">
          <ac:chgData name="Caroline Jawad" userId="ebec8957-a986-4a6f-937a-47250bfdae89" providerId="ADAL" clId="{B70EF2F7-23A4-45A9-AE0F-9E586D1E29A8}" dt="2020-04-28T15:43:34.516" v="2087" actId="26606"/>
          <ac:spMkLst>
            <pc:docMk/>
            <pc:sldMk cId="2462616444" sldId="315"/>
            <ac:spMk id="2" creationId="{F1050426-9081-4B41-8C02-50C060B85D9B}"/>
          </ac:spMkLst>
        </pc:spChg>
        <pc:spChg chg="mod">
          <ac:chgData name="Caroline Jawad" userId="ebec8957-a986-4a6f-937a-47250bfdae89" providerId="ADAL" clId="{B70EF2F7-23A4-45A9-AE0F-9E586D1E29A8}" dt="2020-04-28T15:43:34.516" v="2087" actId="26606"/>
          <ac:spMkLst>
            <pc:docMk/>
            <pc:sldMk cId="2462616444" sldId="315"/>
            <ac:spMk id="3" creationId="{8A239A57-DC83-45B1-B875-30F93C37085B}"/>
          </ac:spMkLst>
        </pc:spChg>
        <pc:spChg chg="add del">
          <ac:chgData name="Caroline Jawad" userId="ebec8957-a986-4a6f-937a-47250bfdae89" providerId="ADAL" clId="{B70EF2F7-23A4-45A9-AE0F-9E586D1E29A8}" dt="2020-04-28T15:43:34.516" v="2087" actId="26606"/>
          <ac:spMkLst>
            <pc:docMk/>
            <pc:sldMk cId="2462616444" sldId="315"/>
            <ac:spMk id="8" creationId="{C8DD82D3-D002-45B0-B16A-82B3DA4EFDDB}"/>
          </ac:spMkLst>
        </pc:spChg>
        <pc:spChg chg="add del">
          <ac:chgData name="Caroline Jawad" userId="ebec8957-a986-4a6f-937a-47250bfdae89" providerId="ADAL" clId="{B70EF2F7-23A4-45A9-AE0F-9E586D1E29A8}" dt="2020-04-28T15:43:34.516" v="2087" actId="26606"/>
          <ac:spMkLst>
            <pc:docMk/>
            <pc:sldMk cId="2462616444" sldId="315"/>
            <ac:spMk id="12" creationId="{14552793-7DFF-4EC7-AC69-D34A75D01880}"/>
          </ac:spMkLst>
        </pc:spChg>
        <pc:spChg chg="add">
          <ac:chgData name="Caroline Jawad" userId="ebec8957-a986-4a6f-937a-47250bfdae89" providerId="ADAL" clId="{B70EF2F7-23A4-45A9-AE0F-9E586D1E29A8}" dt="2020-04-28T15:43:34.516" v="2087" actId="26606"/>
          <ac:spMkLst>
            <pc:docMk/>
            <pc:sldMk cId="2462616444" sldId="315"/>
            <ac:spMk id="17" creationId="{3741B58E-3B65-4A01-A276-975AB2CF8A08}"/>
          </ac:spMkLst>
        </pc:spChg>
        <pc:spChg chg="add">
          <ac:chgData name="Caroline Jawad" userId="ebec8957-a986-4a6f-937a-47250bfdae89" providerId="ADAL" clId="{B70EF2F7-23A4-45A9-AE0F-9E586D1E29A8}" dt="2020-04-28T15:43:34.516" v="2087" actId="26606"/>
          <ac:spMkLst>
            <pc:docMk/>
            <pc:sldMk cId="2462616444" sldId="315"/>
            <ac:spMk id="19" creationId="{7AAC67C3-831B-4AB1-A259-DFB839CAFAFC}"/>
          </ac:spMkLst>
        </pc:spChg>
        <pc:spChg chg="add">
          <ac:chgData name="Caroline Jawad" userId="ebec8957-a986-4a6f-937a-47250bfdae89" providerId="ADAL" clId="{B70EF2F7-23A4-45A9-AE0F-9E586D1E29A8}" dt="2020-04-28T15:43:34.516" v="2087" actId="26606"/>
          <ac:spMkLst>
            <pc:docMk/>
            <pc:sldMk cId="2462616444" sldId="315"/>
            <ac:spMk id="21" creationId="{FCAEED9E-BB91-43A0-911B-1ACD8803E3CE}"/>
          </ac:spMkLst>
        </pc:spChg>
        <pc:cxnChg chg="add del">
          <ac:chgData name="Caroline Jawad" userId="ebec8957-a986-4a6f-937a-47250bfdae89" providerId="ADAL" clId="{B70EF2F7-23A4-45A9-AE0F-9E586D1E29A8}" dt="2020-04-28T15:43:34.516" v="2087" actId="26606"/>
          <ac:cxnSpMkLst>
            <pc:docMk/>
            <pc:sldMk cId="2462616444" sldId="315"/>
            <ac:cxnSpMk id="10" creationId="{9F09C252-16FE-4557-AD6D-BB5CA773496C}"/>
          </ac:cxnSpMkLst>
        </pc:cxnChg>
      </pc:sldChg>
      <pc:sldChg chg="addSp delSp modSp add mod setBg delDesignElem">
        <pc:chgData name="Caroline Jawad" userId="ebec8957-a986-4a6f-937a-47250bfdae89" providerId="ADAL" clId="{B70EF2F7-23A4-45A9-AE0F-9E586D1E29A8}" dt="2020-04-28T15:38:11.216" v="2051" actId="26606"/>
        <pc:sldMkLst>
          <pc:docMk/>
          <pc:sldMk cId="3763138344" sldId="316"/>
        </pc:sldMkLst>
        <pc:spChg chg="mod">
          <ac:chgData name="Caroline Jawad" userId="ebec8957-a986-4a6f-937a-47250bfdae89" providerId="ADAL" clId="{B70EF2F7-23A4-45A9-AE0F-9E586D1E29A8}" dt="2020-04-28T15:38:11.216" v="2051" actId="26606"/>
          <ac:spMkLst>
            <pc:docMk/>
            <pc:sldMk cId="3763138344" sldId="316"/>
            <ac:spMk id="2" creationId="{14C00E0C-C1A2-462D-936E-9E6F84A0A802}"/>
          </ac:spMkLst>
        </pc:spChg>
        <pc:spChg chg="del mod">
          <ac:chgData name="Caroline Jawad" userId="ebec8957-a986-4a6f-937a-47250bfdae89" providerId="ADAL" clId="{B70EF2F7-23A4-45A9-AE0F-9E586D1E29A8}" dt="2020-04-28T15:38:11.216" v="2051" actId="26606"/>
          <ac:spMkLst>
            <pc:docMk/>
            <pc:sldMk cId="3763138344" sldId="316"/>
            <ac:spMk id="3" creationId="{6966168C-EDEE-4E8A-92C8-FEEBDC601482}"/>
          </ac:spMkLst>
        </pc:spChg>
        <pc:spChg chg="add">
          <ac:chgData name="Caroline Jawad" userId="ebec8957-a986-4a6f-937a-47250bfdae89" providerId="ADAL" clId="{B70EF2F7-23A4-45A9-AE0F-9E586D1E29A8}" dt="2020-04-28T15:38:11.216" v="2051" actId="26606"/>
          <ac:spMkLst>
            <pc:docMk/>
            <pc:sldMk cId="3763138344" sldId="316"/>
            <ac:spMk id="6" creationId="{EE1530B0-6F96-46C0-8B3E-3215CB756BE4}"/>
          </ac:spMkLst>
        </pc:spChg>
        <pc:spChg chg="add del">
          <ac:chgData name="Caroline Jawad" userId="ebec8957-a986-4a6f-937a-47250bfdae89" providerId="ADAL" clId="{B70EF2F7-23A4-45A9-AE0F-9E586D1E29A8}" dt="2020-04-28T15:26:01.221" v="1815"/>
          <ac:spMkLst>
            <pc:docMk/>
            <pc:sldMk cId="3763138344" sldId="316"/>
            <ac:spMk id="8" creationId="{3741B58E-3B65-4A01-A276-975AB2CF8A08}"/>
          </ac:spMkLst>
        </pc:spChg>
        <pc:spChg chg="add del">
          <ac:chgData name="Caroline Jawad" userId="ebec8957-a986-4a6f-937a-47250bfdae89" providerId="ADAL" clId="{B70EF2F7-23A4-45A9-AE0F-9E586D1E29A8}" dt="2020-04-28T15:26:01.221" v="1815"/>
          <ac:spMkLst>
            <pc:docMk/>
            <pc:sldMk cId="3763138344" sldId="316"/>
            <ac:spMk id="10" creationId="{7AAC67C3-831B-4AB1-A259-DFB839CAFAFC}"/>
          </ac:spMkLst>
        </pc:spChg>
        <pc:spChg chg="add">
          <ac:chgData name="Caroline Jawad" userId="ebec8957-a986-4a6f-937a-47250bfdae89" providerId="ADAL" clId="{B70EF2F7-23A4-45A9-AE0F-9E586D1E29A8}" dt="2020-04-28T15:38:11.216" v="2051" actId="26606"/>
          <ac:spMkLst>
            <pc:docMk/>
            <pc:sldMk cId="3763138344" sldId="316"/>
            <ac:spMk id="12" creationId="{754910CF-1B56-45D3-960A-E89F7B3B9131}"/>
          </ac:spMkLst>
        </pc:spChg>
        <pc:graphicFrameChg chg="add">
          <ac:chgData name="Caroline Jawad" userId="ebec8957-a986-4a6f-937a-47250bfdae89" providerId="ADAL" clId="{B70EF2F7-23A4-45A9-AE0F-9E586D1E29A8}" dt="2020-04-28T15:38:11.216" v="2051" actId="26606"/>
          <ac:graphicFrameMkLst>
            <pc:docMk/>
            <pc:sldMk cId="3763138344" sldId="316"/>
            <ac:graphicFrameMk id="5" creationId="{2E3C58D6-D505-437D-8BAA-34BE96F4EE44}"/>
          </ac:graphicFrameMkLst>
        </pc:graphicFrameChg>
      </pc:sldChg>
      <pc:sldChg chg="addSp delSp modSp add mod setBg delDesignElem">
        <pc:chgData name="Caroline Jawad" userId="ebec8957-a986-4a6f-937a-47250bfdae89" providerId="ADAL" clId="{B70EF2F7-23A4-45A9-AE0F-9E586D1E29A8}" dt="2020-04-28T15:31:38.809" v="1973" actId="26606"/>
        <pc:sldMkLst>
          <pc:docMk/>
          <pc:sldMk cId="827244520" sldId="317"/>
        </pc:sldMkLst>
        <pc:spChg chg="mod">
          <ac:chgData name="Caroline Jawad" userId="ebec8957-a986-4a6f-937a-47250bfdae89" providerId="ADAL" clId="{B70EF2F7-23A4-45A9-AE0F-9E586D1E29A8}" dt="2020-04-28T15:31:38.809" v="1973" actId="26606"/>
          <ac:spMkLst>
            <pc:docMk/>
            <pc:sldMk cId="827244520" sldId="317"/>
            <ac:spMk id="2" creationId="{B2BE0895-384F-4140-9384-9CA4BB612C6F}"/>
          </ac:spMkLst>
        </pc:spChg>
        <pc:spChg chg="add del mod">
          <ac:chgData name="Caroline Jawad" userId="ebec8957-a986-4a6f-937a-47250bfdae89" providerId="ADAL" clId="{B70EF2F7-23A4-45A9-AE0F-9E586D1E29A8}" dt="2020-04-28T14:54:55.902" v="938" actId="26606"/>
          <ac:spMkLst>
            <pc:docMk/>
            <pc:sldMk cId="827244520" sldId="317"/>
            <ac:spMk id="3" creationId="{CBD30F0E-96BB-4ED5-94C2-DDCFF6E0A1A8}"/>
          </ac:spMkLst>
        </pc:spChg>
        <pc:spChg chg="add del">
          <ac:chgData name="Caroline Jawad" userId="ebec8957-a986-4a6f-937a-47250bfdae89" providerId="ADAL" clId="{B70EF2F7-23A4-45A9-AE0F-9E586D1E29A8}" dt="2020-04-28T14:54:40.069" v="933" actId="26606"/>
          <ac:spMkLst>
            <pc:docMk/>
            <pc:sldMk cId="827244520" sldId="317"/>
            <ac:spMk id="6" creationId="{EE1530B0-6F96-46C0-8B3E-3215CB756BE4}"/>
          </ac:spMkLst>
        </pc:spChg>
        <pc:spChg chg="add del">
          <ac:chgData name="Caroline Jawad" userId="ebec8957-a986-4a6f-937a-47250bfdae89" providerId="ADAL" clId="{B70EF2F7-23A4-45A9-AE0F-9E586D1E29A8}" dt="2020-04-28T14:54:40.069" v="933" actId="26606"/>
          <ac:spMkLst>
            <pc:docMk/>
            <pc:sldMk cId="827244520" sldId="317"/>
            <ac:spMk id="7" creationId="{754910CF-1B56-45D3-960A-E89F7B3B9131}"/>
          </ac:spMkLst>
        </pc:spChg>
        <pc:spChg chg="add del">
          <ac:chgData name="Caroline Jawad" userId="ebec8957-a986-4a6f-937a-47250bfdae89" providerId="ADAL" clId="{B70EF2F7-23A4-45A9-AE0F-9E586D1E29A8}" dt="2020-04-28T15:26:01.221" v="1815"/>
          <ac:spMkLst>
            <pc:docMk/>
            <pc:sldMk cId="827244520" sldId="317"/>
            <ac:spMk id="9" creationId="{EE1530B0-6F96-46C0-8B3E-3215CB756BE4}"/>
          </ac:spMkLst>
        </pc:spChg>
        <pc:spChg chg="add del">
          <ac:chgData name="Caroline Jawad" userId="ebec8957-a986-4a6f-937a-47250bfdae89" providerId="ADAL" clId="{B70EF2F7-23A4-45A9-AE0F-9E586D1E29A8}" dt="2020-04-28T14:54:13.522" v="929" actId="26606"/>
          <ac:spMkLst>
            <pc:docMk/>
            <pc:sldMk cId="827244520" sldId="317"/>
            <ac:spMk id="10" creationId="{EE1530B0-6F96-46C0-8B3E-3215CB756BE4}"/>
          </ac:spMkLst>
        </pc:spChg>
        <pc:spChg chg="add del">
          <ac:chgData name="Caroline Jawad" userId="ebec8957-a986-4a6f-937a-47250bfdae89" providerId="ADAL" clId="{B70EF2F7-23A4-45A9-AE0F-9E586D1E29A8}" dt="2020-04-28T15:26:01.221" v="1815"/>
          <ac:spMkLst>
            <pc:docMk/>
            <pc:sldMk cId="827244520" sldId="317"/>
            <ac:spMk id="11" creationId="{754910CF-1B56-45D3-960A-E89F7B3B9131}"/>
          </ac:spMkLst>
        </pc:spChg>
        <pc:spChg chg="add del">
          <ac:chgData name="Caroline Jawad" userId="ebec8957-a986-4a6f-937a-47250bfdae89" providerId="ADAL" clId="{B70EF2F7-23A4-45A9-AE0F-9E586D1E29A8}" dt="2020-04-28T14:54:13.522" v="929" actId="26606"/>
          <ac:spMkLst>
            <pc:docMk/>
            <pc:sldMk cId="827244520" sldId="317"/>
            <ac:spMk id="12" creationId="{754910CF-1B56-45D3-960A-E89F7B3B9131}"/>
          </ac:spMkLst>
        </pc:spChg>
        <pc:spChg chg="add">
          <ac:chgData name="Caroline Jawad" userId="ebec8957-a986-4a6f-937a-47250bfdae89" providerId="ADAL" clId="{B70EF2F7-23A4-45A9-AE0F-9E586D1E29A8}" dt="2020-04-28T15:31:38.809" v="1973" actId="26606"/>
          <ac:spMkLst>
            <pc:docMk/>
            <pc:sldMk cId="827244520" sldId="317"/>
            <ac:spMk id="15" creationId="{88F0A37D-2337-4AAF-98B0-7E4E9B98719A}"/>
          </ac:spMkLst>
        </pc:spChg>
        <pc:spChg chg="add">
          <ac:chgData name="Caroline Jawad" userId="ebec8957-a986-4a6f-937a-47250bfdae89" providerId="ADAL" clId="{B70EF2F7-23A4-45A9-AE0F-9E586D1E29A8}" dt="2020-04-28T15:31:38.809" v="1973" actId="26606"/>
          <ac:spMkLst>
            <pc:docMk/>
            <pc:sldMk cId="827244520" sldId="317"/>
            <ac:spMk id="17" creationId="{F7234D70-FB65-4E99-985E-64D219674D45}"/>
          </ac:spMkLst>
        </pc:spChg>
        <pc:spChg chg="add del">
          <ac:chgData name="Caroline Jawad" userId="ebec8957-a986-4a6f-937a-47250bfdae89" providerId="ADAL" clId="{B70EF2F7-23A4-45A9-AE0F-9E586D1E29A8}" dt="2020-04-28T15:31:21.270" v="1964"/>
          <ac:spMkLst>
            <pc:docMk/>
            <pc:sldMk cId="827244520" sldId="317"/>
            <ac:spMk id="18" creationId="{A2AD6B69-E0A0-476D-9EE1-6B69F04C59F8}"/>
          </ac:spMkLst>
        </pc:spChg>
        <pc:spChg chg="add del">
          <ac:chgData name="Caroline Jawad" userId="ebec8957-a986-4a6f-937a-47250bfdae89" providerId="ADAL" clId="{B70EF2F7-23A4-45A9-AE0F-9E586D1E29A8}" dt="2020-04-28T15:31:21.270" v="1964"/>
          <ac:spMkLst>
            <pc:docMk/>
            <pc:sldMk cId="827244520" sldId="317"/>
            <ac:spMk id="20" creationId="{16BE10A1-AD5F-4AB3-8A94-41D62B494ADB}"/>
          </ac:spMkLst>
        </pc:spChg>
        <pc:spChg chg="add del">
          <ac:chgData name="Caroline Jawad" userId="ebec8957-a986-4a6f-937a-47250bfdae89" providerId="ADAL" clId="{B70EF2F7-23A4-45A9-AE0F-9E586D1E29A8}" dt="2020-04-28T15:31:21.270" v="1964"/>
          <ac:spMkLst>
            <pc:docMk/>
            <pc:sldMk cId="827244520" sldId="317"/>
            <ac:spMk id="22" creationId="{5684BFFE-6A90-4311-ACD5-B34177D46462}"/>
          </ac:spMkLst>
        </pc:spChg>
        <pc:graphicFrameChg chg="add del mod">
          <ac:chgData name="Caroline Jawad" userId="ebec8957-a986-4a6f-937a-47250bfdae89" providerId="ADAL" clId="{B70EF2F7-23A4-45A9-AE0F-9E586D1E29A8}" dt="2020-04-28T14:54:13.522" v="929" actId="26606"/>
          <ac:graphicFrameMkLst>
            <pc:docMk/>
            <pc:sldMk cId="827244520" sldId="317"/>
            <ac:graphicFrameMk id="5" creationId="{6B3342DF-0221-43AF-B784-BCAA5E7AC8DD}"/>
          </ac:graphicFrameMkLst>
        </pc:graphicFrameChg>
        <pc:graphicFrameChg chg="add del">
          <ac:chgData name="Caroline Jawad" userId="ebec8957-a986-4a6f-937a-47250bfdae89" providerId="ADAL" clId="{B70EF2F7-23A4-45A9-AE0F-9E586D1E29A8}" dt="2020-04-28T14:54:40.069" v="933" actId="26606"/>
          <ac:graphicFrameMkLst>
            <pc:docMk/>
            <pc:sldMk cId="827244520" sldId="317"/>
            <ac:graphicFrameMk id="8" creationId="{E7DE3D1F-3483-4892-9E06-E24711EEF65C}"/>
          </ac:graphicFrameMkLst>
        </pc:graphicFrameChg>
        <pc:graphicFrameChg chg="add mod ord modGraphic">
          <ac:chgData name="Caroline Jawad" userId="ebec8957-a986-4a6f-937a-47250bfdae89" providerId="ADAL" clId="{B70EF2F7-23A4-45A9-AE0F-9E586D1E29A8}" dt="2020-04-28T15:31:38.809" v="1973" actId="26606"/>
          <ac:graphicFrameMkLst>
            <pc:docMk/>
            <pc:sldMk cId="827244520" sldId="317"/>
            <ac:graphicFrameMk id="13" creationId="{4C1C2B10-6EFE-490A-BA96-EB9C9AD4BC77}"/>
          </ac:graphicFrameMkLst>
        </pc:graphicFrameChg>
        <pc:cxnChg chg="add">
          <ac:chgData name="Caroline Jawad" userId="ebec8957-a986-4a6f-937a-47250bfdae89" providerId="ADAL" clId="{B70EF2F7-23A4-45A9-AE0F-9E586D1E29A8}" dt="2020-04-28T15:31:38.809" v="1973" actId="26606"/>
          <ac:cxnSpMkLst>
            <pc:docMk/>
            <pc:sldMk cId="827244520" sldId="317"/>
            <ac:cxnSpMk id="16" creationId="{F15CCCF0-E573-463A-9760-1FDC0B2CFBD7}"/>
          </ac:cxnSpMkLst>
        </pc:cxnChg>
      </pc:sldChg>
      <pc:sldChg chg="addSp delSp modSp add mod setBg delDesignElem">
        <pc:chgData name="Caroline Jawad" userId="ebec8957-a986-4a6f-937a-47250bfdae89" providerId="ADAL" clId="{B70EF2F7-23A4-45A9-AE0F-9E586D1E29A8}" dt="2020-04-28T15:31:44.288" v="1974" actId="26606"/>
        <pc:sldMkLst>
          <pc:docMk/>
          <pc:sldMk cId="2855597721" sldId="318"/>
        </pc:sldMkLst>
        <pc:spChg chg="mod">
          <ac:chgData name="Caroline Jawad" userId="ebec8957-a986-4a6f-937a-47250bfdae89" providerId="ADAL" clId="{B70EF2F7-23A4-45A9-AE0F-9E586D1E29A8}" dt="2020-04-28T15:31:44.288" v="1974" actId="26606"/>
          <ac:spMkLst>
            <pc:docMk/>
            <pc:sldMk cId="2855597721" sldId="318"/>
            <ac:spMk id="2" creationId="{D03DE85D-F180-4D3D-B5F9-AFAD8DF3DB4D}"/>
          </ac:spMkLst>
        </pc:spChg>
        <pc:spChg chg="del mod">
          <ac:chgData name="Caroline Jawad" userId="ebec8957-a986-4a6f-937a-47250bfdae89" providerId="ADAL" clId="{B70EF2F7-23A4-45A9-AE0F-9E586D1E29A8}" dt="2020-04-28T14:57:06.291" v="994" actId="26606"/>
          <ac:spMkLst>
            <pc:docMk/>
            <pc:sldMk cId="2855597721" sldId="318"/>
            <ac:spMk id="3" creationId="{C54B571D-5115-4302-81CF-0D3146AA5919}"/>
          </ac:spMkLst>
        </pc:spChg>
        <pc:spChg chg="add del">
          <ac:chgData name="Caroline Jawad" userId="ebec8957-a986-4a6f-937a-47250bfdae89" providerId="ADAL" clId="{B70EF2F7-23A4-45A9-AE0F-9E586D1E29A8}" dt="2020-04-28T15:31:21.270" v="1964"/>
          <ac:spMkLst>
            <pc:docMk/>
            <pc:sldMk cId="2855597721" sldId="318"/>
            <ac:spMk id="7" creationId="{A2AD6B69-E0A0-476D-9EE1-6B69F04C59F8}"/>
          </ac:spMkLst>
        </pc:spChg>
        <pc:spChg chg="add del">
          <ac:chgData name="Caroline Jawad" userId="ebec8957-a986-4a6f-937a-47250bfdae89" providerId="ADAL" clId="{B70EF2F7-23A4-45A9-AE0F-9E586D1E29A8}" dt="2020-04-28T15:31:21.270" v="1964"/>
          <ac:spMkLst>
            <pc:docMk/>
            <pc:sldMk cId="2855597721" sldId="318"/>
            <ac:spMk id="8" creationId="{16BE10A1-AD5F-4AB3-8A94-41D62B494ADB}"/>
          </ac:spMkLst>
        </pc:spChg>
        <pc:spChg chg="add del">
          <ac:chgData name="Caroline Jawad" userId="ebec8957-a986-4a6f-937a-47250bfdae89" providerId="ADAL" clId="{B70EF2F7-23A4-45A9-AE0F-9E586D1E29A8}" dt="2020-04-28T15:31:21.270" v="1964"/>
          <ac:spMkLst>
            <pc:docMk/>
            <pc:sldMk cId="2855597721" sldId="318"/>
            <ac:spMk id="9" creationId="{5684BFFE-6A90-4311-ACD5-B34177D46462}"/>
          </ac:spMkLst>
        </pc:spChg>
        <pc:spChg chg="add del">
          <ac:chgData name="Caroline Jawad" userId="ebec8957-a986-4a6f-937a-47250bfdae89" providerId="ADAL" clId="{B70EF2F7-23A4-45A9-AE0F-9E586D1E29A8}" dt="2020-04-28T15:26:01.221" v="1815"/>
          <ac:spMkLst>
            <pc:docMk/>
            <pc:sldMk cId="2855597721" sldId="318"/>
            <ac:spMk id="10" creationId="{68BDBE5C-BBE9-4E89-BEE5-DEB6EAB8702D}"/>
          </ac:spMkLst>
        </pc:spChg>
        <pc:spChg chg="add">
          <ac:chgData name="Caroline Jawad" userId="ebec8957-a986-4a6f-937a-47250bfdae89" providerId="ADAL" clId="{B70EF2F7-23A4-45A9-AE0F-9E586D1E29A8}" dt="2020-04-28T15:31:44.288" v="1974" actId="26606"/>
          <ac:spMkLst>
            <pc:docMk/>
            <pc:sldMk cId="2855597721" sldId="318"/>
            <ac:spMk id="11" creationId="{88F0A37D-2337-4AAF-98B0-7E4E9B98719A}"/>
          </ac:spMkLst>
        </pc:spChg>
        <pc:spChg chg="add del">
          <ac:chgData name="Caroline Jawad" userId="ebec8957-a986-4a6f-937a-47250bfdae89" providerId="ADAL" clId="{B70EF2F7-23A4-45A9-AE0F-9E586D1E29A8}" dt="2020-04-28T15:26:01.221" v="1815"/>
          <ac:spMkLst>
            <pc:docMk/>
            <pc:sldMk cId="2855597721" sldId="318"/>
            <ac:spMk id="14" creationId="{DFC4168B-AA75-4715-9B96-CF84B170A68B}"/>
          </ac:spMkLst>
        </pc:spChg>
        <pc:spChg chg="add">
          <ac:chgData name="Caroline Jawad" userId="ebec8957-a986-4a6f-937a-47250bfdae89" providerId="ADAL" clId="{B70EF2F7-23A4-45A9-AE0F-9E586D1E29A8}" dt="2020-04-28T15:31:44.288" v="1974" actId="26606"/>
          <ac:spMkLst>
            <pc:docMk/>
            <pc:sldMk cId="2855597721" sldId="318"/>
            <ac:spMk id="15" creationId="{F7234D70-FB65-4E99-985E-64D219674D45}"/>
          </ac:spMkLst>
        </pc:spChg>
        <pc:graphicFrameChg chg="add mod ord modGraphic">
          <ac:chgData name="Caroline Jawad" userId="ebec8957-a986-4a6f-937a-47250bfdae89" providerId="ADAL" clId="{B70EF2F7-23A4-45A9-AE0F-9E586D1E29A8}" dt="2020-04-28T15:31:44.288" v="1974" actId="26606"/>
          <ac:graphicFrameMkLst>
            <pc:docMk/>
            <pc:sldMk cId="2855597721" sldId="318"/>
            <ac:graphicFrameMk id="5" creationId="{3710083B-A7CC-4504-88A3-DDCB614E1B52}"/>
          </ac:graphicFrameMkLst>
        </pc:graphicFrameChg>
        <pc:cxnChg chg="add del">
          <ac:chgData name="Caroline Jawad" userId="ebec8957-a986-4a6f-937a-47250bfdae89" providerId="ADAL" clId="{B70EF2F7-23A4-45A9-AE0F-9E586D1E29A8}" dt="2020-04-28T15:26:01.221" v="1815"/>
          <ac:cxnSpMkLst>
            <pc:docMk/>
            <pc:sldMk cId="2855597721" sldId="318"/>
            <ac:cxnSpMk id="12" creationId="{2752F38C-F560-47AA-90AD-209F39C04150}"/>
          </ac:cxnSpMkLst>
        </pc:cxnChg>
        <pc:cxnChg chg="add">
          <ac:chgData name="Caroline Jawad" userId="ebec8957-a986-4a6f-937a-47250bfdae89" providerId="ADAL" clId="{B70EF2F7-23A4-45A9-AE0F-9E586D1E29A8}" dt="2020-04-28T15:31:44.288" v="1974" actId="26606"/>
          <ac:cxnSpMkLst>
            <pc:docMk/>
            <pc:sldMk cId="2855597721" sldId="318"/>
            <ac:cxnSpMk id="13" creationId="{F15CCCF0-E573-463A-9760-1FDC0B2CFBD7}"/>
          </ac:cxnSpMkLst>
        </pc:cxnChg>
      </pc:sldChg>
      <pc:sldChg chg="addSp delSp modSp add mod setBg delDesignElem">
        <pc:chgData name="Caroline Jawad" userId="ebec8957-a986-4a6f-937a-47250bfdae89" providerId="ADAL" clId="{B70EF2F7-23A4-45A9-AE0F-9E586D1E29A8}" dt="2020-04-28T15:31:52.677" v="1975" actId="26606"/>
        <pc:sldMkLst>
          <pc:docMk/>
          <pc:sldMk cId="2481327867" sldId="319"/>
        </pc:sldMkLst>
        <pc:spChg chg="mod">
          <ac:chgData name="Caroline Jawad" userId="ebec8957-a986-4a6f-937a-47250bfdae89" providerId="ADAL" clId="{B70EF2F7-23A4-45A9-AE0F-9E586D1E29A8}" dt="2020-04-28T15:31:52.677" v="1975" actId="26606"/>
          <ac:spMkLst>
            <pc:docMk/>
            <pc:sldMk cId="2481327867" sldId="319"/>
            <ac:spMk id="2" creationId="{00AC7E9B-C868-46C9-9C55-84AD6D6EB0CD}"/>
          </ac:spMkLst>
        </pc:spChg>
        <pc:spChg chg="del mod">
          <ac:chgData name="Caroline Jawad" userId="ebec8957-a986-4a6f-937a-47250bfdae89" providerId="ADAL" clId="{B70EF2F7-23A4-45A9-AE0F-9E586D1E29A8}" dt="2020-04-28T14:59:55.318" v="1040" actId="26606"/>
          <ac:spMkLst>
            <pc:docMk/>
            <pc:sldMk cId="2481327867" sldId="319"/>
            <ac:spMk id="3" creationId="{B60EBFA7-D987-4599-A93F-727ABB574228}"/>
          </ac:spMkLst>
        </pc:spChg>
        <pc:spChg chg="add del">
          <ac:chgData name="Caroline Jawad" userId="ebec8957-a986-4a6f-937a-47250bfdae89" providerId="ADAL" clId="{B70EF2F7-23A4-45A9-AE0F-9E586D1E29A8}" dt="2020-04-28T15:31:21.270" v="1964"/>
          <ac:spMkLst>
            <pc:docMk/>
            <pc:sldMk cId="2481327867" sldId="319"/>
            <ac:spMk id="7" creationId="{A2AD6B69-E0A0-476D-9EE1-6B69F04C59F8}"/>
          </ac:spMkLst>
        </pc:spChg>
        <pc:spChg chg="add del">
          <ac:chgData name="Caroline Jawad" userId="ebec8957-a986-4a6f-937a-47250bfdae89" providerId="ADAL" clId="{B70EF2F7-23A4-45A9-AE0F-9E586D1E29A8}" dt="2020-04-28T15:31:21.270" v="1964"/>
          <ac:spMkLst>
            <pc:docMk/>
            <pc:sldMk cId="2481327867" sldId="319"/>
            <ac:spMk id="8" creationId="{16BE10A1-AD5F-4AB3-8A94-41D62B494ADB}"/>
          </ac:spMkLst>
        </pc:spChg>
        <pc:spChg chg="add">
          <ac:chgData name="Caroline Jawad" userId="ebec8957-a986-4a6f-937a-47250bfdae89" providerId="ADAL" clId="{B70EF2F7-23A4-45A9-AE0F-9E586D1E29A8}" dt="2020-04-28T15:31:52.677" v="1975" actId="26606"/>
          <ac:spMkLst>
            <pc:docMk/>
            <pc:sldMk cId="2481327867" sldId="319"/>
            <ac:spMk id="9" creationId="{88F0A37D-2337-4AAF-98B0-7E4E9B98719A}"/>
          </ac:spMkLst>
        </pc:spChg>
        <pc:spChg chg="add del">
          <ac:chgData name="Caroline Jawad" userId="ebec8957-a986-4a6f-937a-47250bfdae89" providerId="ADAL" clId="{B70EF2F7-23A4-45A9-AE0F-9E586D1E29A8}" dt="2020-04-28T15:26:01.221" v="1815"/>
          <ac:spMkLst>
            <pc:docMk/>
            <pc:sldMk cId="2481327867" sldId="319"/>
            <ac:spMk id="10" creationId="{EE1530B0-6F96-46C0-8B3E-3215CB756BE4}"/>
          </ac:spMkLst>
        </pc:spChg>
        <pc:spChg chg="add del">
          <ac:chgData name="Caroline Jawad" userId="ebec8957-a986-4a6f-937a-47250bfdae89" providerId="ADAL" clId="{B70EF2F7-23A4-45A9-AE0F-9E586D1E29A8}" dt="2020-04-28T15:26:01.221" v="1815"/>
          <ac:spMkLst>
            <pc:docMk/>
            <pc:sldMk cId="2481327867" sldId="319"/>
            <ac:spMk id="12" creationId="{754910CF-1B56-45D3-960A-E89F7B3B9131}"/>
          </ac:spMkLst>
        </pc:spChg>
        <pc:spChg chg="add">
          <ac:chgData name="Caroline Jawad" userId="ebec8957-a986-4a6f-937a-47250bfdae89" providerId="ADAL" clId="{B70EF2F7-23A4-45A9-AE0F-9E586D1E29A8}" dt="2020-04-28T15:31:52.677" v="1975" actId="26606"/>
          <ac:spMkLst>
            <pc:docMk/>
            <pc:sldMk cId="2481327867" sldId="319"/>
            <ac:spMk id="13" creationId="{F7234D70-FB65-4E99-985E-64D219674D45}"/>
          </ac:spMkLst>
        </pc:spChg>
        <pc:spChg chg="add del">
          <ac:chgData name="Caroline Jawad" userId="ebec8957-a986-4a6f-937a-47250bfdae89" providerId="ADAL" clId="{B70EF2F7-23A4-45A9-AE0F-9E586D1E29A8}" dt="2020-04-28T15:31:21.270" v="1964"/>
          <ac:spMkLst>
            <pc:docMk/>
            <pc:sldMk cId="2481327867" sldId="319"/>
            <ac:spMk id="14" creationId="{5684BFFE-6A90-4311-ACD5-B34177D46462}"/>
          </ac:spMkLst>
        </pc:spChg>
        <pc:graphicFrameChg chg="add mod ord modGraphic">
          <ac:chgData name="Caroline Jawad" userId="ebec8957-a986-4a6f-937a-47250bfdae89" providerId="ADAL" clId="{B70EF2F7-23A4-45A9-AE0F-9E586D1E29A8}" dt="2020-04-28T15:31:52.677" v="1975" actId="26606"/>
          <ac:graphicFrameMkLst>
            <pc:docMk/>
            <pc:sldMk cId="2481327867" sldId="319"/>
            <ac:graphicFrameMk id="5" creationId="{BA077B1B-FE62-4040-A11E-7D602EDB4BA8}"/>
          </ac:graphicFrameMkLst>
        </pc:graphicFrameChg>
        <pc:cxnChg chg="add">
          <ac:chgData name="Caroline Jawad" userId="ebec8957-a986-4a6f-937a-47250bfdae89" providerId="ADAL" clId="{B70EF2F7-23A4-45A9-AE0F-9E586D1E29A8}" dt="2020-04-28T15:31:52.677" v="1975" actId="26606"/>
          <ac:cxnSpMkLst>
            <pc:docMk/>
            <pc:sldMk cId="2481327867" sldId="319"/>
            <ac:cxnSpMk id="11" creationId="{F15CCCF0-E573-463A-9760-1FDC0B2CFBD7}"/>
          </ac:cxnSpMkLst>
        </pc:cxnChg>
      </pc:sldChg>
      <pc:sldChg chg="addSp delSp modSp add mod setBg delDesignElem">
        <pc:chgData name="Caroline Jawad" userId="ebec8957-a986-4a6f-937a-47250bfdae89" providerId="ADAL" clId="{B70EF2F7-23A4-45A9-AE0F-9E586D1E29A8}" dt="2020-04-28T15:31:59.117" v="1976" actId="26606"/>
        <pc:sldMkLst>
          <pc:docMk/>
          <pc:sldMk cId="2636362157" sldId="320"/>
        </pc:sldMkLst>
        <pc:spChg chg="mod">
          <ac:chgData name="Caroline Jawad" userId="ebec8957-a986-4a6f-937a-47250bfdae89" providerId="ADAL" clId="{B70EF2F7-23A4-45A9-AE0F-9E586D1E29A8}" dt="2020-04-28T15:31:59.117" v="1976" actId="26606"/>
          <ac:spMkLst>
            <pc:docMk/>
            <pc:sldMk cId="2636362157" sldId="320"/>
            <ac:spMk id="2" creationId="{97E91AEC-1CAD-4BEC-A0F7-CB4842F18F0F}"/>
          </ac:spMkLst>
        </pc:spChg>
        <pc:spChg chg="del mod">
          <ac:chgData name="Caroline Jawad" userId="ebec8957-a986-4a6f-937a-47250bfdae89" providerId="ADAL" clId="{B70EF2F7-23A4-45A9-AE0F-9E586D1E29A8}" dt="2020-04-28T15:03:42.103" v="1217" actId="26606"/>
          <ac:spMkLst>
            <pc:docMk/>
            <pc:sldMk cId="2636362157" sldId="320"/>
            <ac:spMk id="3" creationId="{D9773F67-BF27-46CB-8548-3F33309F3CF7}"/>
          </ac:spMkLst>
        </pc:spChg>
        <pc:spChg chg="add del">
          <ac:chgData name="Caroline Jawad" userId="ebec8957-a986-4a6f-937a-47250bfdae89" providerId="ADAL" clId="{B70EF2F7-23A4-45A9-AE0F-9E586D1E29A8}" dt="2020-04-28T15:31:21.270" v="1964"/>
          <ac:spMkLst>
            <pc:docMk/>
            <pc:sldMk cId="2636362157" sldId="320"/>
            <ac:spMk id="7" creationId="{A2AD6B69-E0A0-476D-9EE1-6B69F04C59F8}"/>
          </ac:spMkLst>
        </pc:spChg>
        <pc:spChg chg="add del">
          <ac:chgData name="Caroline Jawad" userId="ebec8957-a986-4a6f-937a-47250bfdae89" providerId="ADAL" clId="{B70EF2F7-23A4-45A9-AE0F-9E586D1E29A8}" dt="2020-04-28T15:31:21.270" v="1964"/>
          <ac:spMkLst>
            <pc:docMk/>
            <pc:sldMk cId="2636362157" sldId="320"/>
            <ac:spMk id="8" creationId="{16BE10A1-AD5F-4AB3-8A94-41D62B494ADB}"/>
          </ac:spMkLst>
        </pc:spChg>
        <pc:spChg chg="add">
          <ac:chgData name="Caroline Jawad" userId="ebec8957-a986-4a6f-937a-47250bfdae89" providerId="ADAL" clId="{B70EF2F7-23A4-45A9-AE0F-9E586D1E29A8}" dt="2020-04-28T15:31:59.117" v="1976" actId="26606"/>
          <ac:spMkLst>
            <pc:docMk/>
            <pc:sldMk cId="2636362157" sldId="320"/>
            <ac:spMk id="9" creationId="{88F0A37D-2337-4AAF-98B0-7E4E9B98719A}"/>
          </ac:spMkLst>
        </pc:spChg>
        <pc:spChg chg="add del">
          <ac:chgData name="Caroline Jawad" userId="ebec8957-a986-4a6f-937a-47250bfdae89" providerId="ADAL" clId="{B70EF2F7-23A4-45A9-AE0F-9E586D1E29A8}" dt="2020-04-28T15:26:01.221" v="1815"/>
          <ac:spMkLst>
            <pc:docMk/>
            <pc:sldMk cId="2636362157" sldId="320"/>
            <ac:spMk id="10" creationId="{EE1530B0-6F96-46C0-8B3E-3215CB756BE4}"/>
          </ac:spMkLst>
        </pc:spChg>
        <pc:spChg chg="add del">
          <ac:chgData name="Caroline Jawad" userId="ebec8957-a986-4a6f-937a-47250bfdae89" providerId="ADAL" clId="{B70EF2F7-23A4-45A9-AE0F-9E586D1E29A8}" dt="2020-04-28T15:26:01.221" v="1815"/>
          <ac:spMkLst>
            <pc:docMk/>
            <pc:sldMk cId="2636362157" sldId="320"/>
            <ac:spMk id="12" creationId="{754910CF-1B56-45D3-960A-E89F7B3B9131}"/>
          </ac:spMkLst>
        </pc:spChg>
        <pc:spChg chg="add">
          <ac:chgData name="Caroline Jawad" userId="ebec8957-a986-4a6f-937a-47250bfdae89" providerId="ADAL" clId="{B70EF2F7-23A4-45A9-AE0F-9E586D1E29A8}" dt="2020-04-28T15:31:59.117" v="1976" actId="26606"/>
          <ac:spMkLst>
            <pc:docMk/>
            <pc:sldMk cId="2636362157" sldId="320"/>
            <ac:spMk id="13" creationId="{F7234D70-FB65-4E99-985E-64D219674D45}"/>
          </ac:spMkLst>
        </pc:spChg>
        <pc:spChg chg="add del">
          <ac:chgData name="Caroline Jawad" userId="ebec8957-a986-4a6f-937a-47250bfdae89" providerId="ADAL" clId="{B70EF2F7-23A4-45A9-AE0F-9E586D1E29A8}" dt="2020-04-28T15:31:21.270" v="1964"/>
          <ac:spMkLst>
            <pc:docMk/>
            <pc:sldMk cId="2636362157" sldId="320"/>
            <ac:spMk id="14" creationId="{5684BFFE-6A90-4311-ACD5-B34177D46462}"/>
          </ac:spMkLst>
        </pc:spChg>
        <pc:graphicFrameChg chg="add mod ord modGraphic">
          <ac:chgData name="Caroline Jawad" userId="ebec8957-a986-4a6f-937a-47250bfdae89" providerId="ADAL" clId="{B70EF2F7-23A4-45A9-AE0F-9E586D1E29A8}" dt="2020-04-28T15:31:59.117" v="1976" actId="26606"/>
          <ac:graphicFrameMkLst>
            <pc:docMk/>
            <pc:sldMk cId="2636362157" sldId="320"/>
            <ac:graphicFrameMk id="5" creationId="{DB172963-5C4D-432D-A14A-C0AE92772274}"/>
          </ac:graphicFrameMkLst>
        </pc:graphicFrameChg>
        <pc:cxnChg chg="add">
          <ac:chgData name="Caroline Jawad" userId="ebec8957-a986-4a6f-937a-47250bfdae89" providerId="ADAL" clId="{B70EF2F7-23A4-45A9-AE0F-9E586D1E29A8}" dt="2020-04-28T15:31:59.117" v="1976" actId="26606"/>
          <ac:cxnSpMkLst>
            <pc:docMk/>
            <pc:sldMk cId="2636362157" sldId="320"/>
            <ac:cxnSpMk id="11" creationId="{F15CCCF0-E573-463A-9760-1FDC0B2CFBD7}"/>
          </ac:cxnSpMkLst>
        </pc:cxnChg>
      </pc:sldChg>
      <pc:sldChg chg="addSp delSp modSp add mod setBg delDesignElem">
        <pc:chgData name="Caroline Jawad" userId="ebec8957-a986-4a6f-937a-47250bfdae89" providerId="ADAL" clId="{B70EF2F7-23A4-45A9-AE0F-9E586D1E29A8}" dt="2020-04-28T15:32:07.664" v="1977" actId="26606"/>
        <pc:sldMkLst>
          <pc:docMk/>
          <pc:sldMk cId="414213468" sldId="321"/>
        </pc:sldMkLst>
        <pc:spChg chg="mod">
          <ac:chgData name="Caroline Jawad" userId="ebec8957-a986-4a6f-937a-47250bfdae89" providerId="ADAL" clId="{B70EF2F7-23A4-45A9-AE0F-9E586D1E29A8}" dt="2020-04-28T15:32:07.664" v="1977" actId="26606"/>
          <ac:spMkLst>
            <pc:docMk/>
            <pc:sldMk cId="414213468" sldId="321"/>
            <ac:spMk id="2" creationId="{A468D61E-FA93-4F60-AECA-04E8AEE0BF0D}"/>
          </ac:spMkLst>
        </pc:spChg>
        <pc:spChg chg="del mod">
          <ac:chgData name="Caroline Jawad" userId="ebec8957-a986-4a6f-937a-47250bfdae89" providerId="ADAL" clId="{B70EF2F7-23A4-45A9-AE0F-9E586D1E29A8}" dt="2020-04-28T15:07:45.385" v="1355" actId="26606"/>
          <ac:spMkLst>
            <pc:docMk/>
            <pc:sldMk cId="414213468" sldId="321"/>
            <ac:spMk id="3" creationId="{717348AD-E6C7-4425-9B66-BA5F05BF482D}"/>
          </ac:spMkLst>
        </pc:spChg>
        <pc:spChg chg="add del">
          <ac:chgData name="Caroline Jawad" userId="ebec8957-a986-4a6f-937a-47250bfdae89" providerId="ADAL" clId="{B70EF2F7-23A4-45A9-AE0F-9E586D1E29A8}" dt="2020-04-28T15:31:21.270" v="1964"/>
          <ac:spMkLst>
            <pc:docMk/>
            <pc:sldMk cId="414213468" sldId="321"/>
            <ac:spMk id="7" creationId="{A2AD6B69-E0A0-476D-9EE1-6B69F04C59F8}"/>
          </ac:spMkLst>
        </pc:spChg>
        <pc:spChg chg="add del">
          <ac:chgData name="Caroline Jawad" userId="ebec8957-a986-4a6f-937a-47250bfdae89" providerId="ADAL" clId="{B70EF2F7-23A4-45A9-AE0F-9E586D1E29A8}" dt="2020-04-28T15:31:21.270" v="1964"/>
          <ac:spMkLst>
            <pc:docMk/>
            <pc:sldMk cId="414213468" sldId="321"/>
            <ac:spMk id="8" creationId="{16BE10A1-AD5F-4AB3-8A94-41D62B494ADB}"/>
          </ac:spMkLst>
        </pc:spChg>
        <pc:spChg chg="add">
          <ac:chgData name="Caroline Jawad" userId="ebec8957-a986-4a6f-937a-47250bfdae89" providerId="ADAL" clId="{B70EF2F7-23A4-45A9-AE0F-9E586D1E29A8}" dt="2020-04-28T15:32:07.664" v="1977" actId="26606"/>
          <ac:spMkLst>
            <pc:docMk/>
            <pc:sldMk cId="414213468" sldId="321"/>
            <ac:spMk id="9" creationId="{88F0A37D-2337-4AAF-98B0-7E4E9B98719A}"/>
          </ac:spMkLst>
        </pc:spChg>
        <pc:spChg chg="add del">
          <ac:chgData name="Caroline Jawad" userId="ebec8957-a986-4a6f-937a-47250bfdae89" providerId="ADAL" clId="{B70EF2F7-23A4-45A9-AE0F-9E586D1E29A8}" dt="2020-04-28T15:26:01.221" v="1815"/>
          <ac:spMkLst>
            <pc:docMk/>
            <pc:sldMk cId="414213468" sldId="321"/>
            <ac:spMk id="10" creationId="{EE1530B0-6F96-46C0-8B3E-3215CB756BE4}"/>
          </ac:spMkLst>
        </pc:spChg>
        <pc:spChg chg="add del">
          <ac:chgData name="Caroline Jawad" userId="ebec8957-a986-4a6f-937a-47250bfdae89" providerId="ADAL" clId="{B70EF2F7-23A4-45A9-AE0F-9E586D1E29A8}" dt="2020-04-28T15:26:01.221" v="1815"/>
          <ac:spMkLst>
            <pc:docMk/>
            <pc:sldMk cId="414213468" sldId="321"/>
            <ac:spMk id="12" creationId="{754910CF-1B56-45D3-960A-E89F7B3B9131}"/>
          </ac:spMkLst>
        </pc:spChg>
        <pc:spChg chg="add">
          <ac:chgData name="Caroline Jawad" userId="ebec8957-a986-4a6f-937a-47250bfdae89" providerId="ADAL" clId="{B70EF2F7-23A4-45A9-AE0F-9E586D1E29A8}" dt="2020-04-28T15:32:07.664" v="1977" actId="26606"/>
          <ac:spMkLst>
            <pc:docMk/>
            <pc:sldMk cId="414213468" sldId="321"/>
            <ac:spMk id="13" creationId="{F7234D70-FB65-4E99-985E-64D219674D45}"/>
          </ac:spMkLst>
        </pc:spChg>
        <pc:spChg chg="add del">
          <ac:chgData name="Caroline Jawad" userId="ebec8957-a986-4a6f-937a-47250bfdae89" providerId="ADAL" clId="{B70EF2F7-23A4-45A9-AE0F-9E586D1E29A8}" dt="2020-04-28T15:31:21.270" v="1964"/>
          <ac:spMkLst>
            <pc:docMk/>
            <pc:sldMk cId="414213468" sldId="321"/>
            <ac:spMk id="14" creationId="{5684BFFE-6A90-4311-ACD5-B34177D46462}"/>
          </ac:spMkLst>
        </pc:spChg>
        <pc:graphicFrameChg chg="add mod ord modGraphic">
          <ac:chgData name="Caroline Jawad" userId="ebec8957-a986-4a6f-937a-47250bfdae89" providerId="ADAL" clId="{B70EF2F7-23A4-45A9-AE0F-9E586D1E29A8}" dt="2020-04-28T15:32:07.664" v="1977" actId="26606"/>
          <ac:graphicFrameMkLst>
            <pc:docMk/>
            <pc:sldMk cId="414213468" sldId="321"/>
            <ac:graphicFrameMk id="5" creationId="{7D5B3C9C-50DB-4FFA-B5AA-952C15868E4C}"/>
          </ac:graphicFrameMkLst>
        </pc:graphicFrameChg>
        <pc:cxnChg chg="add">
          <ac:chgData name="Caroline Jawad" userId="ebec8957-a986-4a6f-937a-47250bfdae89" providerId="ADAL" clId="{B70EF2F7-23A4-45A9-AE0F-9E586D1E29A8}" dt="2020-04-28T15:32:07.664" v="1977" actId="26606"/>
          <ac:cxnSpMkLst>
            <pc:docMk/>
            <pc:sldMk cId="414213468" sldId="321"/>
            <ac:cxnSpMk id="11" creationId="{F15CCCF0-E573-463A-9760-1FDC0B2CFBD7}"/>
          </ac:cxnSpMkLst>
        </pc:cxnChg>
      </pc:sldChg>
      <pc:sldChg chg="addSp delSp add mod setBg delDesignElem">
        <pc:chgData name="Caroline Jawad" userId="ebec8957-a986-4a6f-937a-47250bfdae89" providerId="ADAL" clId="{B70EF2F7-23A4-45A9-AE0F-9E586D1E29A8}" dt="2020-04-28T15:43:39.291" v="2088" actId="26606"/>
        <pc:sldMkLst>
          <pc:docMk/>
          <pc:sldMk cId="410749216" sldId="322"/>
        </pc:sldMkLst>
        <pc:spChg chg="add">
          <ac:chgData name="Caroline Jawad" userId="ebec8957-a986-4a6f-937a-47250bfdae89" providerId="ADAL" clId="{B70EF2F7-23A4-45A9-AE0F-9E586D1E29A8}" dt="2020-04-28T15:43:39.291" v="2088" actId="26606"/>
          <ac:spMkLst>
            <pc:docMk/>
            <pc:sldMk cId="410749216" sldId="322"/>
            <ac:spMk id="13" creationId="{A8E9C91B-7EAD-4562-AB0E-DFB9663AECE3}"/>
          </ac:spMkLst>
        </pc:spChg>
        <pc:spChg chg="add">
          <ac:chgData name="Caroline Jawad" userId="ebec8957-a986-4a6f-937a-47250bfdae89" providerId="ADAL" clId="{B70EF2F7-23A4-45A9-AE0F-9E586D1E29A8}" dt="2020-04-28T15:43:39.291" v="2088" actId="26606"/>
          <ac:spMkLst>
            <pc:docMk/>
            <pc:sldMk cId="410749216" sldId="322"/>
            <ac:spMk id="15" creationId="{BCD2D517-BC35-4439-AC31-06DF764F25FC}"/>
          </ac:spMkLst>
        </pc:spChg>
        <pc:spChg chg="add">
          <ac:chgData name="Caroline Jawad" userId="ebec8957-a986-4a6f-937a-47250bfdae89" providerId="ADAL" clId="{B70EF2F7-23A4-45A9-AE0F-9E586D1E29A8}" dt="2020-04-28T15:43:39.291" v="2088" actId="26606"/>
          <ac:spMkLst>
            <pc:docMk/>
            <pc:sldMk cId="410749216" sldId="322"/>
            <ac:spMk id="17" creationId="{2DD3F846-0483-40F5-A881-0C1AD2A0CAD7}"/>
          </ac:spMkLst>
        </pc:spChg>
        <pc:spChg chg="del">
          <ac:chgData name="Caroline Jawad" userId="ebec8957-a986-4a6f-937a-47250bfdae89" providerId="ADAL" clId="{B70EF2F7-23A4-45A9-AE0F-9E586D1E29A8}" dt="2020-04-28T15:43:24.684" v="2086"/>
          <ac:spMkLst>
            <pc:docMk/>
            <pc:sldMk cId="410749216" sldId="322"/>
            <ac:spMk id="20" creationId="{A8E9C91B-7EAD-4562-AB0E-DFB9663AECE3}"/>
          </ac:spMkLst>
        </pc:spChg>
        <pc:spChg chg="del">
          <ac:chgData name="Caroline Jawad" userId="ebec8957-a986-4a6f-937a-47250bfdae89" providerId="ADAL" clId="{B70EF2F7-23A4-45A9-AE0F-9E586D1E29A8}" dt="2020-04-28T15:43:24.684" v="2086"/>
          <ac:spMkLst>
            <pc:docMk/>
            <pc:sldMk cId="410749216" sldId="322"/>
            <ac:spMk id="22" creationId="{BCD2D517-BC35-4439-AC31-06DF764F25FC}"/>
          </ac:spMkLst>
        </pc:spChg>
        <pc:spChg chg="del">
          <ac:chgData name="Caroline Jawad" userId="ebec8957-a986-4a6f-937a-47250bfdae89" providerId="ADAL" clId="{B70EF2F7-23A4-45A9-AE0F-9E586D1E29A8}" dt="2020-04-28T15:43:24.684" v="2086"/>
          <ac:spMkLst>
            <pc:docMk/>
            <pc:sldMk cId="410749216" sldId="322"/>
            <ac:spMk id="24" creationId="{2DD3F846-0483-40F5-A881-0C1AD2A0CAD7}"/>
          </ac:spMkLst>
        </pc:spChg>
      </pc:sldChg>
      <pc:sldChg chg="addSp delSp modSp add del mod setBg delDesignElem">
        <pc:chgData name="Caroline Jawad" userId="ebec8957-a986-4a6f-937a-47250bfdae89" providerId="ADAL" clId="{B70EF2F7-23A4-45A9-AE0F-9E586D1E29A8}" dt="2020-04-28T15:43:06.206" v="2079" actId="2696"/>
        <pc:sldMkLst>
          <pc:docMk/>
          <pc:sldMk cId="574574335" sldId="322"/>
        </pc:sldMkLst>
        <pc:spChg chg="del">
          <ac:chgData name="Caroline Jawad" userId="ebec8957-a986-4a6f-937a-47250bfdae89" providerId="ADAL" clId="{B70EF2F7-23A4-45A9-AE0F-9E586D1E29A8}" dt="2020-04-28T15:10:59.153" v="1360" actId="26606"/>
          <ac:spMkLst>
            <pc:docMk/>
            <pc:sldMk cId="574574335" sldId="322"/>
            <ac:spMk id="2" creationId="{B00DAC85-0DE8-406F-B026-6E212AA16512}"/>
          </ac:spMkLst>
        </pc:spChg>
        <pc:spChg chg="del">
          <ac:chgData name="Caroline Jawad" userId="ebec8957-a986-4a6f-937a-47250bfdae89" providerId="ADAL" clId="{B70EF2F7-23A4-45A9-AE0F-9E586D1E29A8}" dt="2020-04-28T15:10:55.944" v="1357"/>
          <ac:spMkLst>
            <pc:docMk/>
            <pc:sldMk cId="574574335" sldId="322"/>
            <ac:spMk id="3" creationId="{6FF146A5-8E6A-4C57-B443-87F4B4CD4695}"/>
          </ac:spMkLst>
        </pc:spChg>
        <pc:spChg chg="add del mod">
          <ac:chgData name="Caroline Jawad" userId="ebec8957-a986-4a6f-937a-47250bfdae89" providerId="ADAL" clId="{B70EF2F7-23A4-45A9-AE0F-9E586D1E29A8}" dt="2020-04-28T15:14:47.680" v="1368"/>
          <ac:spMkLst>
            <pc:docMk/>
            <pc:sldMk cId="574574335" sldId="322"/>
            <ac:spMk id="7" creationId="{16A3E367-8451-41F5-8CCC-CC038AC39C77}"/>
          </ac:spMkLst>
        </pc:spChg>
        <pc:spChg chg="add del">
          <ac:chgData name="Caroline Jawad" userId="ebec8957-a986-4a6f-937a-47250bfdae89" providerId="ADAL" clId="{B70EF2F7-23A4-45A9-AE0F-9E586D1E29A8}" dt="2020-04-28T15:14:51.030" v="1369" actId="26606"/>
          <ac:spMkLst>
            <pc:docMk/>
            <pc:sldMk cId="574574335" sldId="322"/>
            <ac:spMk id="10" creationId="{A8E9C91B-7EAD-4562-AB0E-DFB9663AECE3}"/>
          </ac:spMkLst>
        </pc:spChg>
        <pc:spChg chg="add del">
          <ac:chgData name="Caroline Jawad" userId="ebec8957-a986-4a6f-937a-47250bfdae89" providerId="ADAL" clId="{B70EF2F7-23A4-45A9-AE0F-9E586D1E29A8}" dt="2020-04-28T15:31:21.270" v="1964"/>
          <ac:spMkLst>
            <pc:docMk/>
            <pc:sldMk cId="574574335" sldId="322"/>
            <ac:spMk id="11" creationId="{6B57F45B-5417-4073-A67A-343F2C881222}"/>
          </ac:spMkLst>
        </pc:spChg>
        <pc:spChg chg="add del">
          <ac:chgData name="Caroline Jawad" userId="ebec8957-a986-4a6f-937a-47250bfdae89" providerId="ADAL" clId="{B70EF2F7-23A4-45A9-AE0F-9E586D1E29A8}" dt="2020-04-28T15:14:51.030" v="1369" actId="26606"/>
          <ac:spMkLst>
            <pc:docMk/>
            <pc:sldMk cId="574574335" sldId="322"/>
            <ac:spMk id="12" creationId="{BCD2D517-BC35-4439-AC31-06DF764F25FC}"/>
          </ac:spMkLst>
        </pc:spChg>
        <pc:spChg chg="add del">
          <ac:chgData name="Caroline Jawad" userId="ebec8957-a986-4a6f-937a-47250bfdae89" providerId="ADAL" clId="{B70EF2F7-23A4-45A9-AE0F-9E586D1E29A8}" dt="2020-04-28T15:31:21.270" v="1964"/>
          <ac:spMkLst>
            <pc:docMk/>
            <pc:sldMk cId="574574335" sldId="322"/>
            <ac:spMk id="13" creationId="{1E94681D-2A4C-4A8D-B9B5-31D440D0328D}"/>
          </ac:spMkLst>
        </pc:spChg>
        <pc:spChg chg="add del">
          <ac:chgData name="Caroline Jawad" userId="ebec8957-a986-4a6f-937a-47250bfdae89" providerId="ADAL" clId="{B70EF2F7-23A4-45A9-AE0F-9E586D1E29A8}" dt="2020-04-28T15:14:51.030" v="1369" actId="26606"/>
          <ac:spMkLst>
            <pc:docMk/>
            <pc:sldMk cId="574574335" sldId="322"/>
            <ac:spMk id="14" creationId="{2DD3F846-0483-40F5-A881-0C1AD2A0CAD7}"/>
          </ac:spMkLst>
        </pc:spChg>
        <pc:spChg chg="add del">
          <ac:chgData name="Caroline Jawad" userId="ebec8957-a986-4a6f-937a-47250bfdae89" providerId="ADAL" clId="{B70EF2F7-23A4-45A9-AE0F-9E586D1E29A8}" dt="2020-04-28T15:31:21.270" v="1964"/>
          <ac:spMkLst>
            <pc:docMk/>
            <pc:sldMk cId="574574335" sldId="322"/>
            <ac:spMk id="15" creationId="{4EC7E010-C712-408D-9787-0842AFC9F4BB}"/>
          </ac:spMkLst>
        </pc:spChg>
        <pc:spChg chg="add del">
          <ac:chgData name="Caroline Jawad" userId="ebec8957-a986-4a6f-937a-47250bfdae89" providerId="ADAL" clId="{B70EF2F7-23A4-45A9-AE0F-9E586D1E29A8}" dt="2020-04-28T15:31:21.270" v="1964"/>
          <ac:spMkLst>
            <pc:docMk/>
            <pc:sldMk cId="574574335" sldId="322"/>
            <ac:spMk id="16" creationId="{091B6077-4778-41B2-9147-335CF2F2F9FC}"/>
          </ac:spMkLst>
        </pc:spChg>
        <pc:spChg chg="add del">
          <ac:chgData name="Caroline Jawad" userId="ebec8957-a986-4a6f-937a-47250bfdae89" providerId="ADAL" clId="{B70EF2F7-23A4-45A9-AE0F-9E586D1E29A8}" dt="2020-04-28T15:31:21.270" v="1964"/>
          <ac:spMkLst>
            <pc:docMk/>
            <pc:sldMk cId="574574335" sldId="322"/>
            <ac:spMk id="17" creationId="{0503FCEF-A9BA-4991-9220-E36615FB8B53}"/>
          </ac:spMkLst>
        </pc:spChg>
        <pc:spChg chg="add del">
          <ac:chgData name="Caroline Jawad" userId="ebec8957-a986-4a6f-937a-47250bfdae89" providerId="ADAL" clId="{B70EF2F7-23A4-45A9-AE0F-9E586D1E29A8}" dt="2020-04-28T15:31:21.270" v="1964"/>
          <ac:spMkLst>
            <pc:docMk/>
            <pc:sldMk cId="574574335" sldId="322"/>
            <ac:spMk id="18" creationId="{D527D497-40EC-49CA-9C48-FE4127084C9F}"/>
          </ac:spMkLst>
        </pc:spChg>
        <pc:spChg chg="add del">
          <ac:chgData name="Caroline Jawad" userId="ebec8957-a986-4a6f-937a-47250bfdae89" providerId="ADAL" clId="{B70EF2F7-23A4-45A9-AE0F-9E586D1E29A8}" dt="2020-04-28T15:26:01.221" v="1815"/>
          <ac:spMkLst>
            <pc:docMk/>
            <pc:sldMk cId="574574335" sldId="322"/>
            <ac:spMk id="19" creationId="{A8E9C91B-7EAD-4562-AB0E-DFB9663AECE3}"/>
          </ac:spMkLst>
        </pc:spChg>
        <pc:spChg chg="add">
          <ac:chgData name="Caroline Jawad" userId="ebec8957-a986-4a6f-937a-47250bfdae89" providerId="ADAL" clId="{B70EF2F7-23A4-45A9-AE0F-9E586D1E29A8}" dt="2020-04-28T15:32:12.443" v="1978" actId="26606"/>
          <ac:spMkLst>
            <pc:docMk/>
            <pc:sldMk cId="574574335" sldId="322"/>
            <ac:spMk id="20" creationId="{A8E9C91B-7EAD-4562-AB0E-DFB9663AECE3}"/>
          </ac:spMkLst>
        </pc:spChg>
        <pc:spChg chg="add del">
          <ac:chgData name="Caroline Jawad" userId="ebec8957-a986-4a6f-937a-47250bfdae89" providerId="ADAL" clId="{B70EF2F7-23A4-45A9-AE0F-9E586D1E29A8}" dt="2020-04-28T15:26:01.221" v="1815"/>
          <ac:spMkLst>
            <pc:docMk/>
            <pc:sldMk cId="574574335" sldId="322"/>
            <ac:spMk id="21" creationId="{BCD2D517-BC35-4439-AC31-06DF764F25FC}"/>
          </ac:spMkLst>
        </pc:spChg>
        <pc:spChg chg="add">
          <ac:chgData name="Caroline Jawad" userId="ebec8957-a986-4a6f-937a-47250bfdae89" providerId="ADAL" clId="{B70EF2F7-23A4-45A9-AE0F-9E586D1E29A8}" dt="2020-04-28T15:32:12.443" v="1978" actId="26606"/>
          <ac:spMkLst>
            <pc:docMk/>
            <pc:sldMk cId="574574335" sldId="322"/>
            <ac:spMk id="22" creationId="{BCD2D517-BC35-4439-AC31-06DF764F25FC}"/>
          </ac:spMkLst>
        </pc:spChg>
        <pc:spChg chg="add del">
          <ac:chgData name="Caroline Jawad" userId="ebec8957-a986-4a6f-937a-47250bfdae89" providerId="ADAL" clId="{B70EF2F7-23A4-45A9-AE0F-9E586D1E29A8}" dt="2020-04-28T15:26:01.221" v="1815"/>
          <ac:spMkLst>
            <pc:docMk/>
            <pc:sldMk cId="574574335" sldId="322"/>
            <ac:spMk id="23" creationId="{2DD3F846-0483-40F5-A881-0C1AD2A0CAD7}"/>
          </ac:spMkLst>
        </pc:spChg>
        <pc:spChg chg="add">
          <ac:chgData name="Caroline Jawad" userId="ebec8957-a986-4a6f-937a-47250bfdae89" providerId="ADAL" clId="{B70EF2F7-23A4-45A9-AE0F-9E586D1E29A8}" dt="2020-04-28T15:32:12.443" v="1978" actId="26606"/>
          <ac:spMkLst>
            <pc:docMk/>
            <pc:sldMk cId="574574335" sldId="322"/>
            <ac:spMk id="24" creationId="{2DD3F846-0483-40F5-A881-0C1AD2A0CAD7}"/>
          </ac:spMkLst>
        </pc:spChg>
        <pc:picChg chg="add del mod">
          <ac:chgData name="Caroline Jawad" userId="ebec8957-a986-4a6f-937a-47250bfdae89" providerId="ADAL" clId="{B70EF2F7-23A4-45A9-AE0F-9E586D1E29A8}" dt="2020-04-28T15:13:36.245" v="1361" actId="478"/>
          <ac:picMkLst>
            <pc:docMk/>
            <pc:sldMk cId="574574335" sldId="322"/>
            <ac:picMk id="5" creationId="{57258BB0-6D7A-4502-8782-8B158CA9D190}"/>
          </ac:picMkLst>
        </pc:picChg>
        <pc:picChg chg="add mod modCrop">
          <ac:chgData name="Caroline Jawad" userId="ebec8957-a986-4a6f-937a-47250bfdae89" providerId="ADAL" clId="{B70EF2F7-23A4-45A9-AE0F-9E586D1E29A8}" dt="2020-04-28T15:32:12.443" v="1978" actId="26606"/>
          <ac:picMkLst>
            <pc:docMk/>
            <pc:sldMk cId="574574335" sldId="322"/>
            <ac:picMk id="8" creationId="{4880AC7A-5846-4076-A216-4690A07E521B}"/>
          </ac:picMkLst>
        </pc:picChg>
      </pc:sldChg>
      <pc:sldChg chg="addSp delSp modSp add del mod setBg delDesignElem">
        <pc:chgData name="Caroline Jawad" userId="ebec8957-a986-4a6f-937a-47250bfdae89" providerId="ADAL" clId="{B70EF2F7-23A4-45A9-AE0F-9E586D1E29A8}" dt="2020-04-29T16:34:59.632" v="2523" actId="2696"/>
        <pc:sldMkLst>
          <pc:docMk/>
          <pc:sldMk cId="3226787998" sldId="323"/>
        </pc:sldMkLst>
        <pc:spChg chg="mod">
          <ac:chgData name="Caroline Jawad" userId="ebec8957-a986-4a6f-937a-47250bfdae89" providerId="ADAL" clId="{B70EF2F7-23A4-45A9-AE0F-9E586D1E29A8}" dt="2020-04-28T15:43:48.710" v="2090" actId="26606"/>
          <ac:spMkLst>
            <pc:docMk/>
            <pc:sldMk cId="3226787998" sldId="323"/>
            <ac:spMk id="3" creationId="{52B17B6D-0681-466B-938D-FDD547C587B1}"/>
          </ac:spMkLst>
        </pc:spChg>
        <pc:spChg chg="del">
          <ac:chgData name="Caroline Jawad" userId="ebec8957-a986-4a6f-937a-47250bfdae89" providerId="ADAL" clId="{B70EF2F7-23A4-45A9-AE0F-9E586D1E29A8}" dt="2020-04-28T15:43:24.684" v="2086"/>
          <ac:spMkLst>
            <pc:docMk/>
            <pc:sldMk cId="3226787998" sldId="323"/>
            <ac:spMk id="5" creationId="{3741B58E-3B65-4A01-A276-975AB2CF8A08}"/>
          </ac:spMkLst>
        </pc:spChg>
        <pc:spChg chg="del">
          <ac:chgData name="Caroline Jawad" userId="ebec8957-a986-4a6f-937a-47250bfdae89" providerId="ADAL" clId="{B70EF2F7-23A4-45A9-AE0F-9E586D1E29A8}" dt="2020-04-28T15:43:24.684" v="2086"/>
          <ac:spMkLst>
            <pc:docMk/>
            <pc:sldMk cId="3226787998" sldId="323"/>
            <ac:spMk id="6" creationId="{7AAC67C3-831B-4AB1-A259-DFB839CAFAFC}"/>
          </ac:spMkLst>
        </pc:spChg>
        <pc:spChg chg="add">
          <ac:chgData name="Caroline Jawad" userId="ebec8957-a986-4a6f-937a-47250bfdae89" providerId="ADAL" clId="{B70EF2F7-23A4-45A9-AE0F-9E586D1E29A8}" dt="2020-04-28T15:43:48.710" v="2090" actId="26606"/>
          <ac:spMkLst>
            <pc:docMk/>
            <pc:sldMk cId="3226787998" sldId="323"/>
            <ac:spMk id="8" creationId="{3741B58E-3B65-4A01-A276-975AB2CF8A08}"/>
          </ac:spMkLst>
        </pc:spChg>
        <pc:spChg chg="add">
          <ac:chgData name="Caroline Jawad" userId="ebec8957-a986-4a6f-937a-47250bfdae89" providerId="ADAL" clId="{B70EF2F7-23A4-45A9-AE0F-9E586D1E29A8}" dt="2020-04-28T15:43:48.710" v="2090" actId="26606"/>
          <ac:spMkLst>
            <pc:docMk/>
            <pc:sldMk cId="3226787998" sldId="323"/>
            <ac:spMk id="10" creationId="{7AAC67C3-831B-4AB1-A259-DFB839CAFAFC}"/>
          </ac:spMkLst>
        </pc:spChg>
      </pc:sldChg>
      <pc:sldChg chg="addSp delSp modSp add del mod setBg delDesignElem">
        <pc:chgData name="Caroline Jawad" userId="ebec8957-a986-4a6f-937a-47250bfdae89" providerId="ADAL" clId="{B70EF2F7-23A4-45A9-AE0F-9E586D1E29A8}" dt="2020-04-28T15:43:06.243" v="2081" actId="2696"/>
        <pc:sldMkLst>
          <pc:docMk/>
          <pc:sldMk cId="4212123826" sldId="323"/>
        </pc:sldMkLst>
        <pc:spChg chg="mod">
          <ac:chgData name="Caroline Jawad" userId="ebec8957-a986-4a6f-937a-47250bfdae89" providerId="ADAL" clId="{B70EF2F7-23A4-45A9-AE0F-9E586D1E29A8}" dt="2020-04-28T15:33:18.360" v="2014" actId="26606"/>
          <ac:spMkLst>
            <pc:docMk/>
            <pc:sldMk cId="4212123826" sldId="323"/>
            <ac:spMk id="2" creationId="{BCC3ABB5-F592-4BBB-A62F-9707ACB187E0}"/>
          </ac:spMkLst>
        </pc:spChg>
        <pc:spChg chg="mod">
          <ac:chgData name="Caroline Jawad" userId="ebec8957-a986-4a6f-937a-47250bfdae89" providerId="ADAL" clId="{B70EF2F7-23A4-45A9-AE0F-9E586D1E29A8}" dt="2020-04-28T15:34:43.216" v="2022" actId="20577"/>
          <ac:spMkLst>
            <pc:docMk/>
            <pc:sldMk cId="4212123826" sldId="323"/>
            <ac:spMk id="3" creationId="{52B17B6D-0681-466B-938D-FDD547C587B1}"/>
          </ac:spMkLst>
        </pc:spChg>
        <pc:spChg chg="add del">
          <ac:chgData name="Caroline Jawad" userId="ebec8957-a986-4a6f-937a-47250bfdae89" providerId="ADAL" clId="{B70EF2F7-23A4-45A9-AE0F-9E586D1E29A8}" dt="2020-04-28T15:20:12.356" v="1745"/>
          <ac:spMkLst>
            <pc:docMk/>
            <pc:sldMk cId="4212123826" sldId="323"/>
            <ac:spMk id="4" creationId="{37E827C8-9518-4B38-A07F-96F474C2DF74}"/>
          </ac:spMkLst>
        </pc:spChg>
        <pc:spChg chg="add">
          <ac:chgData name="Caroline Jawad" userId="ebec8957-a986-4a6f-937a-47250bfdae89" providerId="ADAL" clId="{B70EF2F7-23A4-45A9-AE0F-9E586D1E29A8}" dt="2020-04-28T15:33:18.360" v="2014" actId="26606"/>
          <ac:spMkLst>
            <pc:docMk/>
            <pc:sldMk cId="4212123826" sldId="323"/>
            <ac:spMk id="5" creationId="{3741B58E-3B65-4A01-A276-975AB2CF8A08}"/>
          </ac:spMkLst>
        </pc:spChg>
        <pc:spChg chg="add">
          <ac:chgData name="Caroline Jawad" userId="ebec8957-a986-4a6f-937a-47250bfdae89" providerId="ADAL" clId="{B70EF2F7-23A4-45A9-AE0F-9E586D1E29A8}" dt="2020-04-28T15:33:18.360" v="2014" actId="26606"/>
          <ac:spMkLst>
            <pc:docMk/>
            <pc:sldMk cId="4212123826" sldId="323"/>
            <ac:spMk id="6" creationId="{7AAC67C3-831B-4AB1-A259-DFB839CAFAFC}"/>
          </ac:spMkLst>
        </pc:spChg>
        <pc:spChg chg="add del">
          <ac:chgData name="Caroline Jawad" userId="ebec8957-a986-4a6f-937a-47250bfdae89" providerId="ADAL" clId="{B70EF2F7-23A4-45A9-AE0F-9E586D1E29A8}" dt="2020-04-28T15:26:01.221" v="1815"/>
          <ac:spMkLst>
            <pc:docMk/>
            <pc:sldMk cId="4212123826" sldId="323"/>
            <ac:spMk id="8" creationId="{3741B58E-3B65-4A01-A276-975AB2CF8A08}"/>
          </ac:spMkLst>
        </pc:spChg>
        <pc:spChg chg="add del">
          <ac:chgData name="Caroline Jawad" userId="ebec8957-a986-4a6f-937a-47250bfdae89" providerId="ADAL" clId="{B70EF2F7-23A4-45A9-AE0F-9E586D1E29A8}" dt="2020-04-28T15:26:01.221" v="1815"/>
          <ac:spMkLst>
            <pc:docMk/>
            <pc:sldMk cId="4212123826" sldId="323"/>
            <ac:spMk id="10" creationId="{7AAC67C3-831B-4AB1-A259-DFB839CAFAFC}"/>
          </ac:spMkLst>
        </pc:spChg>
      </pc:sldChg>
      <pc:sldChg chg="addSp delSp modSp add del mod setBg delDesignElem">
        <pc:chgData name="Caroline Jawad" userId="ebec8957-a986-4a6f-937a-47250bfdae89" providerId="ADAL" clId="{B70EF2F7-23A4-45A9-AE0F-9E586D1E29A8}" dt="2020-04-28T15:43:06.268" v="2082" actId="2696"/>
        <pc:sldMkLst>
          <pc:docMk/>
          <pc:sldMk cId="363639611" sldId="324"/>
        </pc:sldMkLst>
        <pc:spChg chg="del">
          <ac:chgData name="Caroline Jawad" userId="ebec8957-a986-4a6f-937a-47250bfdae89" providerId="ADAL" clId="{B70EF2F7-23A4-45A9-AE0F-9E586D1E29A8}" dt="2020-04-28T15:22:00.959" v="1757" actId="26606"/>
          <ac:spMkLst>
            <pc:docMk/>
            <pc:sldMk cId="363639611" sldId="324"/>
            <ac:spMk id="2" creationId="{9AD2C347-5C2F-4E83-8940-E76CFD1F8188}"/>
          </ac:spMkLst>
        </pc:spChg>
        <pc:spChg chg="del">
          <ac:chgData name="Caroline Jawad" userId="ebec8957-a986-4a6f-937a-47250bfdae89" providerId="ADAL" clId="{B70EF2F7-23A4-45A9-AE0F-9E586D1E29A8}" dt="2020-04-28T15:21:00.970" v="1750"/>
          <ac:spMkLst>
            <pc:docMk/>
            <pc:sldMk cId="363639611" sldId="324"/>
            <ac:spMk id="3" creationId="{A9563E08-FEA6-4AA7-AA64-D51A763091AC}"/>
          </ac:spMkLst>
        </pc:spChg>
        <pc:spChg chg="add del">
          <ac:chgData name="Caroline Jawad" userId="ebec8957-a986-4a6f-937a-47250bfdae89" providerId="ADAL" clId="{B70EF2F7-23A4-45A9-AE0F-9E586D1E29A8}" dt="2020-04-28T15:26:01.221" v="1815"/>
          <ac:spMkLst>
            <pc:docMk/>
            <pc:sldMk cId="363639611" sldId="324"/>
            <ac:spMk id="9" creationId="{A8E9C91B-7EAD-4562-AB0E-DFB9663AECE3}"/>
          </ac:spMkLst>
        </pc:spChg>
        <pc:spChg chg="add del">
          <ac:chgData name="Caroline Jawad" userId="ebec8957-a986-4a6f-937a-47250bfdae89" providerId="ADAL" clId="{B70EF2F7-23A4-45A9-AE0F-9E586D1E29A8}" dt="2020-04-28T15:26:01.221" v="1815"/>
          <ac:spMkLst>
            <pc:docMk/>
            <pc:sldMk cId="363639611" sldId="324"/>
            <ac:spMk id="11" creationId="{BCD2D517-BC35-4439-AC31-06DF764F25FC}"/>
          </ac:spMkLst>
        </pc:spChg>
        <pc:spChg chg="add del">
          <ac:chgData name="Caroline Jawad" userId="ebec8957-a986-4a6f-937a-47250bfdae89" providerId="ADAL" clId="{B70EF2F7-23A4-45A9-AE0F-9E586D1E29A8}" dt="2020-04-28T15:26:01.221" v="1815"/>
          <ac:spMkLst>
            <pc:docMk/>
            <pc:sldMk cId="363639611" sldId="324"/>
            <ac:spMk id="13" creationId="{2DD3F846-0483-40F5-A881-0C1AD2A0CAD7}"/>
          </ac:spMkLst>
        </pc:spChg>
        <pc:picChg chg="add mod modCrop">
          <ac:chgData name="Caroline Jawad" userId="ebec8957-a986-4a6f-937a-47250bfdae89" providerId="ADAL" clId="{B70EF2F7-23A4-45A9-AE0F-9E586D1E29A8}" dt="2020-04-28T15:22:00.959" v="1757" actId="26606"/>
          <ac:picMkLst>
            <pc:docMk/>
            <pc:sldMk cId="363639611" sldId="324"/>
            <ac:picMk id="4" creationId="{EF74984E-1790-4C30-8632-6143307905C8}"/>
          </ac:picMkLst>
        </pc:picChg>
      </pc:sldChg>
      <pc:sldChg chg="add del setBg">
        <pc:chgData name="Caroline Jawad" userId="ebec8957-a986-4a6f-937a-47250bfdae89" providerId="ADAL" clId="{B70EF2F7-23A4-45A9-AE0F-9E586D1E29A8}" dt="2020-04-29T16:34:03.693" v="2519" actId="2696"/>
        <pc:sldMkLst>
          <pc:docMk/>
          <pc:sldMk cId="2825396119" sldId="324"/>
        </pc:sldMkLst>
      </pc:sldChg>
      <pc:sldChg chg="addSp delSp modSp add del mod setBg">
        <pc:chgData name="Caroline Jawad" userId="ebec8957-a986-4a6f-937a-47250bfdae89" providerId="ADAL" clId="{B70EF2F7-23A4-45A9-AE0F-9E586D1E29A8}" dt="2020-04-28T15:43:06.228" v="2080" actId="2696"/>
        <pc:sldMkLst>
          <pc:docMk/>
          <pc:sldMk cId="65923760" sldId="325"/>
        </pc:sldMkLst>
        <pc:spChg chg="mod">
          <ac:chgData name="Caroline Jawad" userId="ebec8957-a986-4a6f-937a-47250bfdae89" providerId="ADAL" clId="{B70EF2F7-23A4-45A9-AE0F-9E586D1E29A8}" dt="2020-04-28T15:32:22.229" v="1979" actId="26606"/>
          <ac:spMkLst>
            <pc:docMk/>
            <pc:sldMk cId="65923760" sldId="325"/>
            <ac:spMk id="2" creationId="{3239827A-4986-412F-BB17-3F897E422F2D}"/>
          </ac:spMkLst>
        </pc:spChg>
        <pc:spChg chg="del mod">
          <ac:chgData name="Caroline Jawad" userId="ebec8957-a986-4a6f-937a-47250bfdae89" providerId="ADAL" clId="{B70EF2F7-23A4-45A9-AE0F-9E586D1E29A8}" dt="2020-04-28T15:32:22.229" v="1979" actId="26606"/>
          <ac:spMkLst>
            <pc:docMk/>
            <pc:sldMk cId="65923760" sldId="325"/>
            <ac:spMk id="3" creationId="{C6942791-70AC-4AC6-BE91-B1F17B2394CC}"/>
          </ac:spMkLst>
        </pc:spChg>
        <pc:spChg chg="add">
          <ac:chgData name="Caroline Jawad" userId="ebec8957-a986-4a6f-937a-47250bfdae89" providerId="ADAL" clId="{B70EF2F7-23A4-45A9-AE0F-9E586D1E29A8}" dt="2020-04-28T15:32:22.229" v="1979" actId="26606"/>
          <ac:spMkLst>
            <pc:docMk/>
            <pc:sldMk cId="65923760" sldId="325"/>
            <ac:spMk id="10" creationId="{EE1530B0-6F96-46C0-8B3E-3215CB756BE4}"/>
          </ac:spMkLst>
        </pc:spChg>
        <pc:spChg chg="add">
          <ac:chgData name="Caroline Jawad" userId="ebec8957-a986-4a6f-937a-47250bfdae89" providerId="ADAL" clId="{B70EF2F7-23A4-45A9-AE0F-9E586D1E29A8}" dt="2020-04-28T15:32:22.229" v="1979" actId="26606"/>
          <ac:spMkLst>
            <pc:docMk/>
            <pc:sldMk cId="65923760" sldId="325"/>
            <ac:spMk id="12" creationId="{754910CF-1B56-45D3-960A-E89F7B3B9131}"/>
          </ac:spMkLst>
        </pc:spChg>
        <pc:graphicFrameChg chg="add mod">
          <ac:chgData name="Caroline Jawad" userId="ebec8957-a986-4a6f-937a-47250bfdae89" providerId="ADAL" clId="{B70EF2F7-23A4-45A9-AE0F-9E586D1E29A8}" dt="2020-04-28T15:33:10.576" v="2012" actId="20577"/>
          <ac:graphicFrameMkLst>
            <pc:docMk/>
            <pc:sldMk cId="65923760" sldId="325"/>
            <ac:graphicFrameMk id="5" creationId="{A16925C6-4693-4153-92D6-55CCEA5F80C0}"/>
          </ac:graphicFrameMkLst>
        </pc:graphicFrameChg>
      </pc:sldChg>
      <pc:sldChg chg="addSp delSp modSp add mod setBg delDesignElem modNotesTx">
        <pc:chgData name="Caroline Jawad" userId="ebec8957-a986-4a6f-937a-47250bfdae89" providerId="ADAL" clId="{B70EF2F7-23A4-45A9-AE0F-9E586D1E29A8}" dt="2020-04-29T16:34:57.970" v="2522" actId="20577"/>
        <pc:sldMkLst>
          <pc:docMk/>
          <pc:sldMk cId="3591378030" sldId="325"/>
        </pc:sldMkLst>
        <pc:spChg chg="mod">
          <ac:chgData name="Caroline Jawad" userId="ebec8957-a986-4a6f-937a-47250bfdae89" providerId="ADAL" clId="{B70EF2F7-23A4-45A9-AE0F-9E586D1E29A8}" dt="2020-04-28T15:43:44.281" v="2089" actId="26606"/>
          <ac:spMkLst>
            <pc:docMk/>
            <pc:sldMk cId="3591378030" sldId="325"/>
            <ac:spMk id="2" creationId="{3239827A-4986-412F-BB17-3F897E422F2D}"/>
          </ac:spMkLst>
        </pc:spChg>
        <pc:spChg chg="add">
          <ac:chgData name="Caroline Jawad" userId="ebec8957-a986-4a6f-937a-47250bfdae89" providerId="ADAL" clId="{B70EF2F7-23A4-45A9-AE0F-9E586D1E29A8}" dt="2020-04-28T15:43:44.281" v="2089" actId="26606"/>
          <ac:spMkLst>
            <pc:docMk/>
            <pc:sldMk cId="3591378030" sldId="325"/>
            <ac:spMk id="7" creationId="{88F0A37D-2337-4AAF-98B0-7E4E9B98719A}"/>
          </ac:spMkLst>
        </pc:spChg>
        <pc:spChg chg="del">
          <ac:chgData name="Caroline Jawad" userId="ebec8957-a986-4a6f-937a-47250bfdae89" providerId="ADAL" clId="{B70EF2F7-23A4-45A9-AE0F-9E586D1E29A8}" dt="2020-04-28T15:43:24.684" v="2086"/>
          <ac:spMkLst>
            <pc:docMk/>
            <pc:sldMk cId="3591378030" sldId="325"/>
            <ac:spMk id="10" creationId="{EE1530B0-6F96-46C0-8B3E-3215CB756BE4}"/>
          </ac:spMkLst>
        </pc:spChg>
        <pc:spChg chg="del">
          <ac:chgData name="Caroline Jawad" userId="ebec8957-a986-4a6f-937a-47250bfdae89" providerId="ADAL" clId="{B70EF2F7-23A4-45A9-AE0F-9E586D1E29A8}" dt="2020-04-28T15:43:24.684" v="2086"/>
          <ac:spMkLst>
            <pc:docMk/>
            <pc:sldMk cId="3591378030" sldId="325"/>
            <ac:spMk id="12" creationId="{754910CF-1B56-45D3-960A-E89F7B3B9131}"/>
          </ac:spMkLst>
        </pc:spChg>
        <pc:spChg chg="add">
          <ac:chgData name="Caroline Jawad" userId="ebec8957-a986-4a6f-937a-47250bfdae89" providerId="ADAL" clId="{B70EF2F7-23A4-45A9-AE0F-9E586D1E29A8}" dt="2020-04-28T15:43:44.281" v="2089" actId="26606"/>
          <ac:spMkLst>
            <pc:docMk/>
            <pc:sldMk cId="3591378030" sldId="325"/>
            <ac:spMk id="14" creationId="{F7234D70-FB65-4E99-985E-64D219674D45}"/>
          </ac:spMkLst>
        </pc:spChg>
        <pc:graphicFrameChg chg="mod modGraphic">
          <ac:chgData name="Caroline Jawad" userId="ebec8957-a986-4a6f-937a-47250bfdae89" providerId="ADAL" clId="{B70EF2F7-23A4-45A9-AE0F-9E586D1E29A8}" dt="2020-04-28T15:43:44.281" v="2089" actId="26606"/>
          <ac:graphicFrameMkLst>
            <pc:docMk/>
            <pc:sldMk cId="3591378030" sldId="325"/>
            <ac:graphicFrameMk id="5" creationId="{A16925C6-4693-4153-92D6-55CCEA5F80C0}"/>
          </ac:graphicFrameMkLst>
        </pc:graphicFrameChg>
        <pc:cxnChg chg="add">
          <ac:chgData name="Caroline Jawad" userId="ebec8957-a986-4a6f-937a-47250bfdae89" providerId="ADAL" clId="{B70EF2F7-23A4-45A9-AE0F-9E586D1E29A8}" dt="2020-04-28T15:43:44.281" v="2089" actId="26606"/>
          <ac:cxnSpMkLst>
            <pc:docMk/>
            <pc:sldMk cId="3591378030" sldId="325"/>
            <ac:cxnSpMk id="8" creationId="{F15CCCF0-E573-463A-9760-1FDC0B2CFBD7}"/>
          </ac:cxnSpMkLst>
        </pc:cxnChg>
      </pc:sldChg>
      <pc:sldChg chg="add del">
        <pc:chgData name="Caroline Jawad" userId="ebec8957-a986-4a6f-937a-47250bfdae89" providerId="ADAL" clId="{B70EF2F7-23A4-45A9-AE0F-9E586D1E29A8}" dt="2020-04-28T15:33:13.410" v="2013" actId="2696"/>
        <pc:sldMkLst>
          <pc:docMk/>
          <pc:sldMk cId="65601448" sldId="326"/>
        </pc:sldMkLst>
      </pc:sldChg>
      <pc:sldChg chg="addSp delSp modSp add mod setBg setClrOvrMap">
        <pc:chgData name="Caroline Jawad" userId="ebec8957-a986-4a6f-937a-47250bfdae89" providerId="ADAL" clId="{B70EF2F7-23A4-45A9-AE0F-9E586D1E29A8}" dt="2020-04-28T15:51:44.295" v="2143" actId="26606"/>
        <pc:sldMkLst>
          <pc:docMk/>
          <pc:sldMk cId="214761595" sldId="326"/>
        </pc:sldMkLst>
        <pc:spChg chg="mod">
          <ac:chgData name="Caroline Jawad" userId="ebec8957-a986-4a6f-937a-47250bfdae89" providerId="ADAL" clId="{B70EF2F7-23A4-45A9-AE0F-9E586D1E29A8}" dt="2020-04-28T15:51:44.295" v="2143" actId="26606"/>
          <ac:spMkLst>
            <pc:docMk/>
            <pc:sldMk cId="214761595" sldId="326"/>
            <ac:spMk id="2" creationId="{9D1FA2C1-5A7D-4EA5-B2D1-F6BEB86C68E4}"/>
          </ac:spMkLst>
        </pc:spChg>
        <pc:spChg chg="del mod">
          <ac:chgData name="Caroline Jawad" userId="ebec8957-a986-4a6f-937a-47250bfdae89" providerId="ADAL" clId="{B70EF2F7-23A4-45A9-AE0F-9E586D1E29A8}" dt="2020-04-28T15:51:44.295" v="2143" actId="26606"/>
          <ac:spMkLst>
            <pc:docMk/>
            <pc:sldMk cId="214761595" sldId="326"/>
            <ac:spMk id="3" creationId="{7E5D19A6-06E9-4F36-B8D9-80E51312F041}"/>
          </ac:spMkLst>
        </pc:spChg>
        <pc:spChg chg="add">
          <ac:chgData name="Caroline Jawad" userId="ebec8957-a986-4a6f-937a-47250bfdae89" providerId="ADAL" clId="{B70EF2F7-23A4-45A9-AE0F-9E586D1E29A8}" dt="2020-04-28T15:51:44.295" v="2143" actId="26606"/>
          <ac:spMkLst>
            <pc:docMk/>
            <pc:sldMk cId="214761595" sldId="326"/>
            <ac:spMk id="10" creationId="{0F6F1E82-F603-49E4-9641-09EEA984A343}"/>
          </ac:spMkLst>
        </pc:spChg>
        <pc:spChg chg="add">
          <ac:chgData name="Caroline Jawad" userId="ebec8957-a986-4a6f-937a-47250bfdae89" providerId="ADAL" clId="{B70EF2F7-23A4-45A9-AE0F-9E586D1E29A8}" dt="2020-04-28T15:51:44.295" v="2143" actId="26606"/>
          <ac:spMkLst>
            <pc:docMk/>
            <pc:sldMk cId="214761595" sldId="326"/>
            <ac:spMk id="14" creationId="{9D1595AB-90F6-488F-B5E3-F8CFCC8FAA19}"/>
          </ac:spMkLst>
        </pc:spChg>
        <pc:graphicFrameChg chg="add">
          <ac:chgData name="Caroline Jawad" userId="ebec8957-a986-4a6f-937a-47250bfdae89" providerId="ADAL" clId="{B70EF2F7-23A4-45A9-AE0F-9E586D1E29A8}" dt="2020-04-28T15:51:44.295" v="2143" actId="26606"/>
          <ac:graphicFrameMkLst>
            <pc:docMk/>
            <pc:sldMk cId="214761595" sldId="326"/>
            <ac:graphicFrameMk id="5" creationId="{59F83C5A-4708-49E6-8619-9A70B61832CD}"/>
          </ac:graphicFrameMkLst>
        </pc:graphicFrameChg>
        <pc:cxnChg chg="add">
          <ac:chgData name="Caroline Jawad" userId="ebec8957-a986-4a6f-937a-47250bfdae89" providerId="ADAL" clId="{B70EF2F7-23A4-45A9-AE0F-9E586D1E29A8}" dt="2020-04-28T15:51:44.295" v="2143" actId="26606"/>
          <ac:cxnSpMkLst>
            <pc:docMk/>
            <pc:sldMk cId="214761595" sldId="326"/>
            <ac:cxnSpMk id="12" creationId="{C81CFD00-FC30-4AFB-A61F-3127B2C90F71}"/>
          </ac:cxnSpMkLst>
        </pc:cxnChg>
      </pc:sldChg>
      <pc:sldChg chg="addSp modSp add mod setBg">
        <pc:chgData name="Caroline Jawad" userId="ebec8957-a986-4a6f-937a-47250bfdae89" providerId="ADAL" clId="{B70EF2F7-23A4-45A9-AE0F-9E586D1E29A8}" dt="2020-04-28T15:55:57.505" v="2203" actId="13926"/>
        <pc:sldMkLst>
          <pc:docMk/>
          <pc:sldMk cId="3569850750" sldId="327"/>
        </pc:sldMkLst>
        <pc:spChg chg="mod">
          <ac:chgData name="Caroline Jawad" userId="ebec8957-a986-4a6f-937a-47250bfdae89" providerId="ADAL" clId="{B70EF2F7-23A4-45A9-AE0F-9E586D1E29A8}" dt="2020-04-28T15:52:23.063" v="2179" actId="26606"/>
          <ac:spMkLst>
            <pc:docMk/>
            <pc:sldMk cId="3569850750" sldId="327"/>
            <ac:spMk id="2" creationId="{19406C0C-9269-48AE-AE15-9693ACFE5FD1}"/>
          </ac:spMkLst>
        </pc:spChg>
        <pc:spChg chg="mod">
          <ac:chgData name="Caroline Jawad" userId="ebec8957-a986-4a6f-937a-47250bfdae89" providerId="ADAL" clId="{B70EF2F7-23A4-45A9-AE0F-9E586D1E29A8}" dt="2020-04-28T15:55:57.505" v="2203" actId="13926"/>
          <ac:spMkLst>
            <pc:docMk/>
            <pc:sldMk cId="3569850750" sldId="327"/>
            <ac:spMk id="3" creationId="{EBC78EC5-B472-4208-9635-E330C2C3D43D}"/>
          </ac:spMkLst>
        </pc:spChg>
        <pc:spChg chg="add">
          <ac:chgData name="Caroline Jawad" userId="ebec8957-a986-4a6f-937a-47250bfdae89" providerId="ADAL" clId="{B70EF2F7-23A4-45A9-AE0F-9E586D1E29A8}" dt="2020-04-28T15:52:23.063" v="2179" actId="26606"/>
          <ac:spMkLst>
            <pc:docMk/>
            <pc:sldMk cId="3569850750" sldId="327"/>
            <ac:spMk id="8" creationId="{3558DB37-9FEE-48A2-8578-ED0401573943}"/>
          </ac:spMkLst>
        </pc:spChg>
        <pc:spChg chg="add">
          <ac:chgData name="Caroline Jawad" userId="ebec8957-a986-4a6f-937a-47250bfdae89" providerId="ADAL" clId="{B70EF2F7-23A4-45A9-AE0F-9E586D1E29A8}" dt="2020-04-28T15:52:23.063" v="2179" actId="26606"/>
          <ac:spMkLst>
            <pc:docMk/>
            <pc:sldMk cId="3569850750" sldId="327"/>
            <ac:spMk id="10" creationId="{5F7FCCA6-00E2-4F74-A105-0D769872F243}"/>
          </ac:spMkLst>
        </pc:spChg>
        <pc:spChg chg="add">
          <ac:chgData name="Caroline Jawad" userId="ebec8957-a986-4a6f-937a-47250bfdae89" providerId="ADAL" clId="{B70EF2F7-23A4-45A9-AE0F-9E586D1E29A8}" dt="2020-04-28T15:52:23.063" v="2179" actId="26606"/>
          <ac:spMkLst>
            <pc:docMk/>
            <pc:sldMk cId="3569850750" sldId="327"/>
            <ac:spMk id="12" creationId="{9B834327-03F1-4931-8261-971373A5A694}"/>
          </ac:spMkLst>
        </pc:spChg>
      </pc:sldChg>
      <pc:sldChg chg="addSp delSp modSp add mod setBg">
        <pc:chgData name="Caroline Jawad" userId="ebec8957-a986-4a6f-937a-47250bfdae89" providerId="ADAL" clId="{B70EF2F7-23A4-45A9-AE0F-9E586D1E29A8}" dt="2020-04-28T16:03:09.658" v="2372" actId="26606"/>
        <pc:sldMkLst>
          <pc:docMk/>
          <pc:sldMk cId="2031260039" sldId="328"/>
        </pc:sldMkLst>
        <pc:spChg chg="mod">
          <ac:chgData name="Caroline Jawad" userId="ebec8957-a986-4a6f-937a-47250bfdae89" providerId="ADAL" clId="{B70EF2F7-23A4-45A9-AE0F-9E586D1E29A8}" dt="2020-04-28T16:03:09.658" v="2372" actId="26606"/>
          <ac:spMkLst>
            <pc:docMk/>
            <pc:sldMk cId="2031260039" sldId="328"/>
            <ac:spMk id="2" creationId="{3F44D8C5-CAB9-4FEC-AB9D-341945EBD1B0}"/>
          </ac:spMkLst>
        </pc:spChg>
        <pc:spChg chg="add del mod">
          <ac:chgData name="Caroline Jawad" userId="ebec8957-a986-4a6f-937a-47250bfdae89" providerId="ADAL" clId="{B70EF2F7-23A4-45A9-AE0F-9E586D1E29A8}" dt="2020-04-28T16:03:09.658" v="2372" actId="26606"/>
          <ac:spMkLst>
            <pc:docMk/>
            <pc:sldMk cId="2031260039" sldId="328"/>
            <ac:spMk id="3" creationId="{DF80BFEF-17A7-45BE-BF00-92DCBE61CDEF}"/>
          </ac:spMkLst>
        </pc:spChg>
        <pc:spChg chg="add">
          <ac:chgData name="Caroline Jawad" userId="ebec8957-a986-4a6f-937a-47250bfdae89" providerId="ADAL" clId="{B70EF2F7-23A4-45A9-AE0F-9E586D1E29A8}" dt="2020-04-28T16:03:09.658" v="2372" actId="26606"/>
          <ac:spMkLst>
            <pc:docMk/>
            <pc:sldMk cId="2031260039" sldId="328"/>
            <ac:spMk id="8" creationId="{3558DB37-9FEE-48A2-8578-ED0401573943}"/>
          </ac:spMkLst>
        </pc:spChg>
        <pc:spChg chg="add del">
          <ac:chgData name="Caroline Jawad" userId="ebec8957-a986-4a6f-937a-47250bfdae89" providerId="ADAL" clId="{B70EF2F7-23A4-45A9-AE0F-9E586D1E29A8}" dt="2020-04-28T16:03:09.627" v="2371" actId="26606"/>
          <ac:spMkLst>
            <pc:docMk/>
            <pc:sldMk cId="2031260039" sldId="328"/>
            <ac:spMk id="10" creationId="{DFEBD0D2-AA2A-4936-A509-D629383EFFAA}"/>
          </ac:spMkLst>
        </pc:spChg>
        <pc:spChg chg="add del">
          <ac:chgData name="Caroline Jawad" userId="ebec8957-a986-4a6f-937a-47250bfdae89" providerId="ADAL" clId="{B70EF2F7-23A4-45A9-AE0F-9E586D1E29A8}" dt="2020-04-28T16:03:09.627" v="2371" actId="26606"/>
          <ac:spMkLst>
            <pc:docMk/>
            <pc:sldMk cId="2031260039" sldId="328"/>
            <ac:spMk id="14" creationId="{86506110-E6E1-4309-83FA-C6B068FA341C}"/>
          </ac:spMkLst>
        </pc:spChg>
        <pc:spChg chg="add">
          <ac:chgData name="Caroline Jawad" userId="ebec8957-a986-4a6f-937a-47250bfdae89" providerId="ADAL" clId="{B70EF2F7-23A4-45A9-AE0F-9E586D1E29A8}" dt="2020-04-28T16:03:09.658" v="2372" actId="26606"/>
          <ac:spMkLst>
            <pc:docMk/>
            <pc:sldMk cId="2031260039" sldId="328"/>
            <ac:spMk id="16" creationId="{5F7FCCA6-00E2-4F74-A105-0D769872F243}"/>
          </ac:spMkLst>
        </pc:spChg>
        <pc:spChg chg="add">
          <ac:chgData name="Caroline Jawad" userId="ebec8957-a986-4a6f-937a-47250bfdae89" providerId="ADAL" clId="{B70EF2F7-23A4-45A9-AE0F-9E586D1E29A8}" dt="2020-04-28T16:03:09.658" v="2372" actId="26606"/>
          <ac:spMkLst>
            <pc:docMk/>
            <pc:sldMk cId="2031260039" sldId="328"/>
            <ac:spMk id="17" creationId="{DF80BFEF-17A7-45BE-BF00-92DCBE61CDEF}"/>
          </ac:spMkLst>
        </pc:spChg>
        <pc:spChg chg="add">
          <ac:chgData name="Caroline Jawad" userId="ebec8957-a986-4a6f-937a-47250bfdae89" providerId="ADAL" clId="{B70EF2F7-23A4-45A9-AE0F-9E586D1E29A8}" dt="2020-04-28T16:03:09.658" v="2372" actId="26606"/>
          <ac:spMkLst>
            <pc:docMk/>
            <pc:sldMk cId="2031260039" sldId="328"/>
            <ac:spMk id="18" creationId="{9B834327-03F1-4931-8261-971373A5A694}"/>
          </ac:spMkLst>
        </pc:spChg>
        <pc:graphicFrameChg chg="add del">
          <ac:chgData name="Caroline Jawad" userId="ebec8957-a986-4a6f-937a-47250bfdae89" providerId="ADAL" clId="{B70EF2F7-23A4-45A9-AE0F-9E586D1E29A8}" dt="2020-04-28T16:03:09.627" v="2371" actId="26606"/>
          <ac:graphicFrameMkLst>
            <pc:docMk/>
            <pc:sldMk cId="2031260039" sldId="328"/>
            <ac:graphicFrameMk id="5" creationId="{55AFDE77-876D-4BE7-B820-A13FDF9ED390}"/>
          </ac:graphicFrameMkLst>
        </pc:graphicFrameChg>
        <pc:cxnChg chg="add del">
          <ac:chgData name="Caroline Jawad" userId="ebec8957-a986-4a6f-937a-47250bfdae89" providerId="ADAL" clId="{B70EF2F7-23A4-45A9-AE0F-9E586D1E29A8}" dt="2020-04-28T16:03:09.627" v="2371" actId="26606"/>
          <ac:cxnSpMkLst>
            <pc:docMk/>
            <pc:sldMk cId="2031260039" sldId="328"/>
            <ac:cxnSpMk id="12" creationId="{2752F38C-F560-47AA-90AD-209F39C04150}"/>
          </ac:cxnSpMkLst>
        </pc:cxnChg>
      </pc:sldChg>
      <pc:sldChg chg="addSp modSp add mod setBg">
        <pc:chgData name="Caroline Jawad" userId="ebec8957-a986-4a6f-937a-47250bfdae89" providerId="ADAL" clId="{B70EF2F7-23A4-45A9-AE0F-9E586D1E29A8}" dt="2020-04-28T16:03:14.083" v="2373" actId="26606"/>
        <pc:sldMkLst>
          <pc:docMk/>
          <pc:sldMk cId="131085433" sldId="329"/>
        </pc:sldMkLst>
        <pc:spChg chg="mod">
          <ac:chgData name="Caroline Jawad" userId="ebec8957-a986-4a6f-937a-47250bfdae89" providerId="ADAL" clId="{B70EF2F7-23A4-45A9-AE0F-9E586D1E29A8}" dt="2020-04-28T16:03:14.083" v="2373" actId="26606"/>
          <ac:spMkLst>
            <pc:docMk/>
            <pc:sldMk cId="131085433" sldId="329"/>
            <ac:spMk id="2" creationId="{00461F81-AC16-4B83-99F9-2CDFCEE6D617}"/>
          </ac:spMkLst>
        </pc:spChg>
        <pc:spChg chg="mod">
          <ac:chgData name="Caroline Jawad" userId="ebec8957-a986-4a6f-937a-47250bfdae89" providerId="ADAL" clId="{B70EF2F7-23A4-45A9-AE0F-9E586D1E29A8}" dt="2020-04-28T16:03:14.083" v="2373" actId="26606"/>
          <ac:spMkLst>
            <pc:docMk/>
            <pc:sldMk cId="131085433" sldId="329"/>
            <ac:spMk id="3" creationId="{947F9B9A-3B9B-4BFC-BB54-C4A2C777E105}"/>
          </ac:spMkLst>
        </pc:spChg>
        <pc:spChg chg="add">
          <ac:chgData name="Caroline Jawad" userId="ebec8957-a986-4a6f-937a-47250bfdae89" providerId="ADAL" clId="{B70EF2F7-23A4-45A9-AE0F-9E586D1E29A8}" dt="2020-04-28T16:03:14.083" v="2373" actId="26606"/>
          <ac:spMkLst>
            <pc:docMk/>
            <pc:sldMk cId="131085433" sldId="329"/>
            <ac:spMk id="8" creationId="{3558DB37-9FEE-48A2-8578-ED0401573943}"/>
          </ac:spMkLst>
        </pc:spChg>
        <pc:spChg chg="add">
          <ac:chgData name="Caroline Jawad" userId="ebec8957-a986-4a6f-937a-47250bfdae89" providerId="ADAL" clId="{B70EF2F7-23A4-45A9-AE0F-9E586D1E29A8}" dt="2020-04-28T16:03:14.083" v="2373" actId="26606"/>
          <ac:spMkLst>
            <pc:docMk/>
            <pc:sldMk cId="131085433" sldId="329"/>
            <ac:spMk id="10" creationId="{5F7FCCA6-00E2-4F74-A105-0D769872F243}"/>
          </ac:spMkLst>
        </pc:spChg>
        <pc:spChg chg="add">
          <ac:chgData name="Caroline Jawad" userId="ebec8957-a986-4a6f-937a-47250bfdae89" providerId="ADAL" clId="{B70EF2F7-23A4-45A9-AE0F-9E586D1E29A8}" dt="2020-04-28T16:03:14.083" v="2373" actId="26606"/>
          <ac:spMkLst>
            <pc:docMk/>
            <pc:sldMk cId="131085433" sldId="329"/>
            <ac:spMk id="12" creationId="{9B834327-03F1-4931-8261-971373A5A694}"/>
          </ac:spMkLst>
        </pc:spChg>
      </pc:sldChg>
      <pc:sldChg chg="addSp modSp add mod setBg">
        <pc:chgData name="Caroline Jawad" userId="ebec8957-a986-4a6f-937a-47250bfdae89" providerId="ADAL" clId="{B70EF2F7-23A4-45A9-AE0F-9E586D1E29A8}" dt="2020-04-28T16:03:19.853" v="2374" actId="26606"/>
        <pc:sldMkLst>
          <pc:docMk/>
          <pc:sldMk cId="2252706692" sldId="330"/>
        </pc:sldMkLst>
        <pc:spChg chg="mod">
          <ac:chgData name="Caroline Jawad" userId="ebec8957-a986-4a6f-937a-47250bfdae89" providerId="ADAL" clId="{B70EF2F7-23A4-45A9-AE0F-9E586D1E29A8}" dt="2020-04-28T16:03:19.853" v="2374" actId="26606"/>
          <ac:spMkLst>
            <pc:docMk/>
            <pc:sldMk cId="2252706692" sldId="330"/>
            <ac:spMk id="2" creationId="{5B63F58D-2D0D-45BA-93B1-8E6BA1FDE16F}"/>
          </ac:spMkLst>
        </pc:spChg>
        <pc:spChg chg="mod">
          <ac:chgData name="Caroline Jawad" userId="ebec8957-a986-4a6f-937a-47250bfdae89" providerId="ADAL" clId="{B70EF2F7-23A4-45A9-AE0F-9E586D1E29A8}" dt="2020-04-28T16:03:19.853" v="2374" actId="26606"/>
          <ac:spMkLst>
            <pc:docMk/>
            <pc:sldMk cId="2252706692" sldId="330"/>
            <ac:spMk id="3" creationId="{26109F28-CEE8-47C0-9CCE-9FF0D840AB56}"/>
          </ac:spMkLst>
        </pc:spChg>
        <pc:spChg chg="add">
          <ac:chgData name="Caroline Jawad" userId="ebec8957-a986-4a6f-937a-47250bfdae89" providerId="ADAL" clId="{B70EF2F7-23A4-45A9-AE0F-9E586D1E29A8}" dt="2020-04-28T16:03:19.853" v="2374" actId="26606"/>
          <ac:spMkLst>
            <pc:docMk/>
            <pc:sldMk cId="2252706692" sldId="330"/>
            <ac:spMk id="8" creationId="{3558DB37-9FEE-48A2-8578-ED0401573943}"/>
          </ac:spMkLst>
        </pc:spChg>
        <pc:spChg chg="add">
          <ac:chgData name="Caroline Jawad" userId="ebec8957-a986-4a6f-937a-47250bfdae89" providerId="ADAL" clId="{B70EF2F7-23A4-45A9-AE0F-9E586D1E29A8}" dt="2020-04-28T16:03:19.853" v="2374" actId="26606"/>
          <ac:spMkLst>
            <pc:docMk/>
            <pc:sldMk cId="2252706692" sldId="330"/>
            <ac:spMk id="10" creationId="{5F7FCCA6-00E2-4F74-A105-0D769872F243}"/>
          </ac:spMkLst>
        </pc:spChg>
        <pc:spChg chg="add">
          <ac:chgData name="Caroline Jawad" userId="ebec8957-a986-4a6f-937a-47250bfdae89" providerId="ADAL" clId="{B70EF2F7-23A4-45A9-AE0F-9E586D1E29A8}" dt="2020-04-28T16:03:19.853" v="2374" actId="26606"/>
          <ac:spMkLst>
            <pc:docMk/>
            <pc:sldMk cId="2252706692" sldId="330"/>
            <ac:spMk id="12" creationId="{9B834327-03F1-4931-8261-971373A5A694}"/>
          </ac:spMkLst>
        </pc:spChg>
      </pc:sldChg>
      <pc:sldChg chg="addSp modSp add mod setBg">
        <pc:chgData name="Caroline Jawad" userId="ebec8957-a986-4a6f-937a-47250bfdae89" providerId="ADAL" clId="{B70EF2F7-23A4-45A9-AE0F-9E586D1E29A8}" dt="2020-04-28T16:03:24.363" v="2375" actId="26606"/>
        <pc:sldMkLst>
          <pc:docMk/>
          <pc:sldMk cId="1394121492" sldId="331"/>
        </pc:sldMkLst>
        <pc:spChg chg="mod">
          <ac:chgData name="Caroline Jawad" userId="ebec8957-a986-4a6f-937a-47250bfdae89" providerId="ADAL" clId="{B70EF2F7-23A4-45A9-AE0F-9E586D1E29A8}" dt="2020-04-28T16:03:24.363" v="2375" actId="26606"/>
          <ac:spMkLst>
            <pc:docMk/>
            <pc:sldMk cId="1394121492" sldId="331"/>
            <ac:spMk id="2" creationId="{8AA5F0A7-4CCF-4A2A-8843-78E7782EC431}"/>
          </ac:spMkLst>
        </pc:spChg>
        <pc:spChg chg="mod">
          <ac:chgData name="Caroline Jawad" userId="ebec8957-a986-4a6f-937a-47250bfdae89" providerId="ADAL" clId="{B70EF2F7-23A4-45A9-AE0F-9E586D1E29A8}" dt="2020-04-28T16:03:24.363" v="2375" actId="26606"/>
          <ac:spMkLst>
            <pc:docMk/>
            <pc:sldMk cId="1394121492" sldId="331"/>
            <ac:spMk id="3" creationId="{49104E1E-F01B-47F7-BC3D-B9C035257749}"/>
          </ac:spMkLst>
        </pc:spChg>
        <pc:spChg chg="add">
          <ac:chgData name="Caroline Jawad" userId="ebec8957-a986-4a6f-937a-47250bfdae89" providerId="ADAL" clId="{B70EF2F7-23A4-45A9-AE0F-9E586D1E29A8}" dt="2020-04-28T16:03:24.363" v="2375" actId="26606"/>
          <ac:spMkLst>
            <pc:docMk/>
            <pc:sldMk cId="1394121492" sldId="331"/>
            <ac:spMk id="8" creationId="{3558DB37-9FEE-48A2-8578-ED0401573943}"/>
          </ac:spMkLst>
        </pc:spChg>
        <pc:spChg chg="add">
          <ac:chgData name="Caroline Jawad" userId="ebec8957-a986-4a6f-937a-47250bfdae89" providerId="ADAL" clId="{B70EF2F7-23A4-45A9-AE0F-9E586D1E29A8}" dt="2020-04-28T16:03:24.363" v="2375" actId="26606"/>
          <ac:spMkLst>
            <pc:docMk/>
            <pc:sldMk cId="1394121492" sldId="331"/>
            <ac:spMk id="10" creationId="{5F7FCCA6-00E2-4F74-A105-0D769872F243}"/>
          </ac:spMkLst>
        </pc:spChg>
        <pc:spChg chg="add">
          <ac:chgData name="Caroline Jawad" userId="ebec8957-a986-4a6f-937a-47250bfdae89" providerId="ADAL" clId="{B70EF2F7-23A4-45A9-AE0F-9E586D1E29A8}" dt="2020-04-28T16:03:24.363" v="2375" actId="26606"/>
          <ac:spMkLst>
            <pc:docMk/>
            <pc:sldMk cId="1394121492" sldId="331"/>
            <ac:spMk id="12" creationId="{9B834327-03F1-4931-8261-971373A5A694}"/>
          </ac:spMkLst>
        </pc:spChg>
      </pc:sldChg>
      <pc:sldChg chg="addSp modSp add mod setBg">
        <pc:chgData name="Caroline Jawad" userId="ebec8957-a986-4a6f-937a-47250bfdae89" providerId="ADAL" clId="{B70EF2F7-23A4-45A9-AE0F-9E586D1E29A8}" dt="2020-04-28T16:03:29.511" v="2376" actId="26606"/>
        <pc:sldMkLst>
          <pc:docMk/>
          <pc:sldMk cId="3260862413" sldId="332"/>
        </pc:sldMkLst>
        <pc:spChg chg="mod">
          <ac:chgData name="Caroline Jawad" userId="ebec8957-a986-4a6f-937a-47250bfdae89" providerId="ADAL" clId="{B70EF2F7-23A4-45A9-AE0F-9E586D1E29A8}" dt="2020-04-28T16:03:29.511" v="2376" actId="26606"/>
          <ac:spMkLst>
            <pc:docMk/>
            <pc:sldMk cId="3260862413" sldId="332"/>
            <ac:spMk id="2" creationId="{5D69C7C2-597D-47EE-B998-CCFE8650135A}"/>
          </ac:spMkLst>
        </pc:spChg>
        <pc:spChg chg="mod">
          <ac:chgData name="Caroline Jawad" userId="ebec8957-a986-4a6f-937a-47250bfdae89" providerId="ADAL" clId="{B70EF2F7-23A4-45A9-AE0F-9E586D1E29A8}" dt="2020-04-28T16:03:29.511" v="2376" actId="26606"/>
          <ac:spMkLst>
            <pc:docMk/>
            <pc:sldMk cId="3260862413" sldId="332"/>
            <ac:spMk id="3" creationId="{00B06377-8B1D-4A0A-B198-7830AA0B9091}"/>
          </ac:spMkLst>
        </pc:spChg>
        <pc:spChg chg="add">
          <ac:chgData name="Caroline Jawad" userId="ebec8957-a986-4a6f-937a-47250bfdae89" providerId="ADAL" clId="{B70EF2F7-23A4-45A9-AE0F-9E586D1E29A8}" dt="2020-04-28T16:03:29.511" v="2376" actId="26606"/>
          <ac:spMkLst>
            <pc:docMk/>
            <pc:sldMk cId="3260862413" sldId="332"/>
            <ac:spMk id="8" creationId="{3558DB37-9FEE-48A2-8578-ED0401573943}"/>
          </ac:spMkLst>
        </pc:spChg>
        <pc:spChg chg="add">
          <ac:chgData name="Caroline Jawad" userId="ebec8957-a986-4a6f-937a-47250bfdae89" providerId="ADAL" clId="{B70EF2F7-23A4-45A9-AE0F-9E586D1E29A8}" dt="2020-04-28T16:03:29.511" v="2376" actId="26606"/>
          <ac:spMkLst>
            <pc:docMk/>
            <pc:sldMk cId="3260862413" sldId="332"/>
            <ac:spMk id="10" creationId="{5F7FCCA6-00E2-4F74-A105-0D769872F243}"/>
          </ac:spMkLst>
        </pc:spChg>
        <pc:spChg chg="add">
          <ac:chgData name="Caroline Jawad" userId="ebec8957-a986-4a6f-937a-47250bfdae89" providerId="ADAL" clId="{B70EF2F7-23A4-45A9-AE0F-9E586D1E29A8}" dt="2020-04-28T16:03:29.511" v="2376" actId="26606"/>
          <ac:spMkLst>
            <pc:docMk/>
            <pc:sldMk cId="3260862413" sldId="332"/>
            <ac:spMk id="12" creationId="{9B834327-03F1-4931-8261-971373A5A694}"/>
          </ac:spMkLst>
        </pc:spChg>
      </pc:sldChg>
      <pc:sldChg chg="modSp add del">
        <pc:chgData name="Caroline Jawad" userId="ebec8957-a986-4a6f-937a-47250bfdae89" providerId="ADAL" clId="{B70EF2F7-23A4-45A9-AE0F-9E586D1E29A8}" dt="2020-04-28T16:06:39.298" v="2509" actId="2696"/>
        <pc:sldMkLst>
          <pc:docMk/>
          <pc:sldMk cId="1124508082" sldId="333"/>
        </pc:sldMkLst>
        <pc:spChg chg="mod">
          <ac:chgData name="Caroline Jawad" userId="ebec8957-a986-4a6f-937a-47250bfdae89" providerId="ADAL" clId="{B70EF2F7-23A4-45A9-AE0F-9E586D1E29A8}" dt="2020-04-28T16:02:15.290" v="2356" actId="20577"/>
          <ac:spMkLst>
            <pc:docMk/>
            <pc:sldMk cId="1124508082" sldId="333"/>
            <ac:spMk id="2" creationId="{60880C1A-BAC1-4A2C-B27C-E88633F78735}"/>
          </ac:spMkLst>
        </pc:spChg>
        <pc:spChg chg="mod">
          <ac:chgData name="Caroline Jawad" userId="ebec8957-a986-4a6f-937a-47250bfdae89" providerId="ADAL" clId="{B70EF2F7-23A4-45A9-AE0F-9E586D1E29A8}" dt="2020-04-28T16:02:37.884" v="2369" actId="20577"/>
          <ac:spMkLst>
            <pc:docMk/>
            <pc:sldMk cId="1124508082" sldId="333"/>
            <ac:spMk id="3" creationId="{3336E892-E3E3-4738-9519-038284DBF675}"/>
          </ac:spMkLst>
        </pc:spChg>
      </pc:sldChg>
      <pc:sldChg chg="add">
        <pc:chgData name="Caroline Jawad" userId="ebec8957-a986-4a6f-937a-47250bfdae89" providerId="ADAL" clId="{B70EF2F7-23A4-45A9-AE0F-9E586D1E29A8}" dt="2020-04-28T16:06:42.719" v="2510"/>
        <pc:sldMkLst>
          <pc:docMk/>
          <pc:sldMk cId="3919115748" sldId="333"/>
        </pc:sldMkLst>
      </pc:sldChg>
      <pc:sldChg chg="addSp delSp modSp add mod setBg">
        <pc:chgData name="Caroline Jawad" userId="ebec8957-a986-4a6f-937a-47250bfdae89" providerId="ADAL" clId="{B70EF2F7-23A4-45A9-AE0F-9E586D1E29A8}" dt="2020-04-28T16:06:18.155" v="2507" actId="26606"/>
        <pc:sldMkLst>
          <pc:docMk/>
          <pc:sldMk cId="3465036442" sldId="334"/>
        </pc:sldMkLst>
        <pc:spChg chg="mod">
          <ac:chgData name="Caroline Jawad" userId="ebec8957-a986-4a6f-937a-47250bfdae89" providerId="ADAL" clId="{B70EF2F7-23A4-45A9-AE0F-9E586D1E29A8}" dt="2020-04-28T16:06:18.155" v="2507" actId="26606"/>
          <ac:spMkLst>
            <pc:docMk/>
            <pc:sldMk cId="3465036442" sldId="334"/>
            <ac:spMk id="2" creationId="{2C286B79-741D-4DDC-85FC-65131B5B5BCB}"/>
          </ac:spMkLst>
        </pc:spChg>
        <pc:spChg chg="del">
          <ac:chgData name="Caroline Jawad" userId="ebec8957-a986-4a6f-937a-47250bfdae89" providerId="ADAL" clId="{B70EF2F7-23A4-45A9-AE0F-9E586D1E29A8}" dt="2020-04-28T16:06:15.725" v="2506"/>
          <ac:spMkLst>
            <pc:docMk/>
            <pc:sldMk cId="3465036442" sldId="334"/>
            <ac:spMk id="3" creationId="{E2AB3D59-B68D-4E8C-8078-FCFB5483A205}"/>
          </ac:spMkLst>
        </pc:spChg>
        <pc:spChg chg="add">
          <ac:chgData name="Caroline Jawad" userId="ebec8957-a986-4a6f-937a-47250bfdae89" providerId="ADAL" clId="{B70EF2F7-23A4-45A9-AE0F-9E586D1E29A8}" dt="2020-04-28T16:06:18.155" v="2507" actId="26606"/>
          <ac:spMkLst>
            <pc:docMk/>
            <pc:sldMk cId="3465036442" sldId="334"/>
            <ac:spMk id="7" creationId="{39E3965E-AC41-4711-9D10-E25ABB132D86}"/>
          </ac:spMkLst>
        </pc:spChg>
        <pc:spChg chg="add">
          <ac:chgData name="Caroline Jawad" userId="ebec8957-a986-4a6f-937a-47250bfdae89" providerId="ADAL" clId="{B70EF2F7-23A4-45A9-AE0F-9E586D1E29A8}" dt="2020-04-28T16:06:18.155" v="2507" actId="26606"/>
          <ac:spMkLst>
            <pc:docMk/>
            <pc:sldMk cId="3465036442" sldId="334"/>
            <ac:spMk id="11" creationId="{FBDCECDC-EEE3-4128-AA5E-82A8C08796E8}"/>
          </ac:spMkLst>
        </pc:spChg>
        <pc:spChg chg="add">
          <ac:chgData name="Caroline Jawad" userId="ebec8957-a986-4a6f-937a-47250bfdae89" providerId="ADAL" clId="{B70EF2F7-23A4-45A9-AE0F-9E586D1E29A8}" dt="2020-04-28T16:06:18.155" v="2507" actId="26606"/>
          <ac:spMkLst>
            <pc:docMk/>
            <pc:sldMk cId="3465036442" sldId="334"/>
            <ac:spMk id="13" creationId="{4260EDE0-989C-4E16-AF94-F652294D828E}"/>
          </ac:spMkLst>
        </pc:spChg>
        <pc:cxnChg chg="add">
          <ac:chgData name="Caroline Jawad" userId="ebec8957-a986-4a6f-937a-47250bfdae89" providerId="ADAL" clId="{B70EF2F7-23A4-45A9-AE0F-9E586D1E29A8}" dt="2020-04-28T16:06:18.155" v="2507" actId="26606"/>
          <ac:cxnSpMkLst>
            <pc:docMk/>
            <pc:sldMk cId="3465036442" sldId="334"/>
            <ac:cxnSpMk id="9" creationId="{1F5DC8C3-BA5F-4EED-BB9A-A14272BD82A1}"/>
          </ac:cxnSpMkLst>
        </pc:cxnChg>
      </pc:sldChg>
      <pc:sldChg chg="addSp delSp modSp add mod setBg">
        <pc:chgData name="Caroline Jawad" userId="ebec8957-a986-4a6f-937a-47250bfdae89" providerId="ADAL" clId="{B70EF2F7-23A4-45A9-AE0F-9E586D1E29A8}" dt="2020-04-28T16:06:24.188" v="2508" actId="26606"/>
        <pc:sldMkLst>
          <pc:docMk/>
          <pc:sldMk cId="467333681" sldId="335"/>
        </pc:sldMkLst>
        <pc:spChg chg="mod">
          <ac:chgData name="Caroline Jawad" userId="ebec8957-a986-4a6f-937a-47250bfdae89" providerId="ADAL" clId="{B70EF2F7-23A4-45A9-AE0F-9E586D1E29A8}" dt="2020-04-28T16:06:24.188" v="2508" actId="26606"/>
          <ac:spMkLst>
            <pc:docMk/>
            <pc:sldMk cId="467333681" sldId="335"/>
            <ac:spMk id="2" creationId="{F45E2FC4-052B-4232-B0E4-BE167023FD2A}"/>
          </ac:spMkLst>
        </pc:spChg>
        <pc:spChg chg="del">
          <ac:chgData name="Caroline Jawad" userId="ebec8957-a986-4a6f-937a-47250bfdae89" providerId="ADAL" clId="{B70EF2F7-23A4-45A9-AE0F-9E586D1E29A8}" dt="2020-04-28T16:06:24.188" v="2508" actId="26606"/>
          <ac:spMkLst>
            <pc:docMk/>
            <pc:sldMk cId="467333681" sldId="335"/>
            <ac:spMk id="3" creationId="{B55D3A49-2F61-4844-BD72-37DD1074BA5D}"/>
          </ac:spMkLst>
        </pc:spChg>
        <pc:spChg chg="add">
          <ac:chgData name="Caroline Jawad" userId="ebec8957-a986-4a6f-937a-47250bfdae89" providerId="ADAL" clId="{B70EF2F7-23A4-45A9-AE0F-9E586D1E29A8}" dt="2020-04-28T16:06:24.188" v="2508" actId="26606"/>
          <ac:spMkLst>
            <pc:docMk/>
            <pc:sldMk cId="467333681" sldId="335"/>
            <ac:spMk id="8" creationId="{39E3965E-AC41-4711-9D10-E25ABB132D86}"/>
          </ac:spMkLst>
        </pc:spChg>
        <pc:spChg chg="add">
          <ac:chgData name="Caroline Jawad" userId="ebec8957-a986-4a6f-937a-47250bfdae89" providerId="ADAL" clId="{B70EF2F7-23A4-45A9-AE0F-9E586D1E29A8}" dt="2020-04-28T16:06:24.188" v="2508" actId="26606"/>
          <ac:spMkLst>
            <pc:docMk/>
            <pc:sldMk cId="467333681" sldId="335"/>
            <ac:spMk id="12" creationId="{FBDCECDC-EEE3-4128-AA5E-82A8C08796E8}"/>
          </ac:spMkLst>
        </pc:spChg>
        <pc:spChg chg="add">
          <ac:chgData name="Caroline Jawad" userId="ebec8957-a986-4a6f-937a-47250bfdae89" providerId="ADAL" clId="{B70EF2F7-23A4-45A9-AE0F-9E586D1E29A8}" dt="2020-04-28T16:06:24.188" v="2508" actId="26606"/>
          <ac:spMkLst>
            <pc:docMk/>
            <pc:sldMk cId="467333681" sldId="335"/>
            <ac:spMk id="14" creationId="{4260EDE0-989C-4E16-AF94-F652294D828E}"/>
          </ac:spMkLst>
        </pc:spChg>
        <pc:cxnChg chg="add">
          <ac:chgData name="Caroline Jawad" userId="ebec8957-a986-4a6f-937a-47250bfdae89" providerId="ADAL" clId="{B70EF2F7-23A4-45A9-AE0F-9E586D1E29A8}" dt="2020-04-28T16:06:24.188" v="2508" actId="26606"/>
          <ac:cxnSpMkLst>
            <pc:docMk/>
            <pc:sldMk cId="467333681" sldId="335"/>
            <ac:cxnSpMk id="10" creationId="{1F5DC8C3-BA5F-4EED-BB9A-A14272BD82A1}"/>
          </ac:cxnSpMkLst>
        </pc:cxnChg>
      </pc:sldChg>
    </pc:docChg>
  </pc:docChgLst>
</pc:chgInfo>
</file>

<file path=ppt/diagrams/_rels/data12.xml.rels><?xml version="1.0" encoding="UTF-8" standalone="yes"?>
<Relationships xmlns="http://schemas.openxmlformats.org/package/2006/relationships"><Relationship Id="rId1" Type="http://schemas.openxmlformats.org/officeDocument/2006/relationships/hyperlink" Target="https://www.qualityresearchinternational.com/methodology/referencesW.php" TargetMode="External"/></Relationships>
</file>

<file path=ppt/diagrams/_rels/drawing12.xml.rels><?xml version="1.0" encoding="UTF-8" standalone="yes"?>
<Relationships xmlns="http://schemas.openxmlformats.org/package/2006/relationships"><Relationship Id="rId1" Type="http://schemas.openxmlformats.org/officeDocument/2006/relationships/hyperlink" Target="https://www.qualityresearchinternational.com/methodology/referencesW.php" TargetMode="Externa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F9110E-11DB-473A-923C-63EC28DFBE8C}"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4212F176-331A-4467-8044-3B2EE07BE1A3}">
      <dgm:prSet/>
      <dgm:spPr/>
      <dgm:t>
        <a:bodyPr/>
        <a:lstStyle/>
        <a:p>
          <a:r>
            <a:rPr lang="en-GB"/>
            <a:t>Thoughts on the key reading:</a:t>
          </a:r>
          <a:endParaRPr lang="en-US"/>
        </a:p>
      </dgm:t>
    </dgm:pt>
    <dgm:pt modelId="{ED51294A-939D-4DE7-B62A-01A795FD898F}" type="parTrans" cxnId="{6738B7D9-7096-49F0-A992-6DC0AC4CC8C5}">
      <dgm:prSet/>
      <dgm:spPr/>
      <dgm:t>
        <a:bodyPr/>
        <a:lstStyle/>
        <a:p>
          <a:endParaRPr lang="en-US"/>
        </a:p>
      </dgm:t>
    </dgm:pt>
    <dgm:pt modelId="{DB3AD746-0A07-479E-96D0-D7B955AFED73}" type="sibTrans" cxnId="{6738B7D9-7096-49F0-A992-6DC0AC4CC8C5}">
      <dgm:prSet/>
      <dgm:spPr/>
      <dgm:t>
        <a:bodyPr/>
        <a:lstStyle/>
        <a:p>
          <a:endParaRPr lang="en-US"/>
        </a:p>
      </dgm:t>
    </dgm:pt>
    <dgm:pt modelId="{6C01B23F-1616-4885-A24F-C75E2ABB3737}">
      <dgm:prSet/>
      <dgm:spPr/>
      <dgm:t>
        <a:bodyPr/>
        <a:lstStyle/>
        <a:p>
          <a:r>
            <a:rPr lang="en-GB"/>
            <a:t>?</a:t>
          </a:r>
          <a:endParaRPr lang="en-US"/>
        </a:p>
      </dgm:t>
    </dgm:pt>
    <dgm:pt modelId="{D652F069-D213-4337-AF0F-E044FF5DFB38}" type="parTrans" cxnId="{530A84A6-3104-4766-8874-3055D6FCCDAC}">
      <dgm:prSet/>
      <dgm:spPr/>
      <dgm:t>
        <a:bodyPr/>
        <a:lstStyle/>
        <a:p>
          <a:endParaRPr lang="en-US"/>
        </a:p>
      </dgm:t>
    </dgm:pt>
    <dgm:pt modelId="{379E8E82-2402-4355-AD4A-9CD474883C6A}" type="sibTrans" cxnId="{530A84A6-3104-4766-8874-3055D6FCCDAC}">
      <dgm:prSet/>
      <dgm:spPr/>
      <dgm:t>
        <a:bodyPr/>
        <a:lstStyle/>
        <a:p>
          <a:endParaRPr lang="en-US"/>
        </a:p>
      </dgm:t>
    </dgm:pt>
    <dgm:pt modelId="{E2546AB4-AA02-4856-B9E4-00292B91833C}" type="pres">
      <dgm:prSet presAssocID="{59F9110E-11DB-473A-923C-63EC28DFBE8C}" presName="hierChild1" presStyleCnt="0">
        <dgm:presLayoutVars>
          <dgm:chPref val="1"/>
          <dgm:dir/>
          <dgm:animOne val="branch"/>
          <dgm:animLvl val="lvl"/>
          <dgm:resizeHandles/>
        </dgm:presLayoutVars>
      </dgm:prSet>
      <dgm:spPr/>
    </dgm:pt>
    <dgm:pt modelId="{16AC99AD-9F8F-457F-BD09-35A67627B401}" type="pres">
      <dgm:prSet presAssocID="{4212F176-331A-4467-8044-3B2EE07BE1A3}" presName="hierRoot1" presStyleCnt="0"/>
      <dgm:spPr/>
    </dgm:pt>
    <dgm:pt modelId="{C90D60C9-566E-4C99-8084-1E853781F573}" type="pres">
      <dgm:prSet presAssocID="{4212F176-331A-4467-8044-3B2EE07BE1A3}" presName="composite" presStyleCnt="0"/>
      <dgm:spPr/>
    </dgm:pt>
    <dgm:pt modelId="{32CAFC6E-9683-4E9C-9155-489D01076E7A}" type="pres">
      <dgm:prSet presAssocID="{4212F176-331A-4467-8044-3B2EE07BE1A3}" presName="background" presStyleLbl="node0" presStyleIdx="0" presStyleCnt="2"/>
      <dgm:spPr/>
    </dgm:pt>
    <dgm:pt modelId="{B0EE4F81-7EFF-448E-9C25-F73CF017B8AE}" type="pres">
      <dgm:prSet presAssocID="{4212F176-331A-4467-8044-3B2EE07BE1A3}" presName="text" presStyleLbl="fgAcc0" presStyleIdx="0" presStyleCnt="2">
        <dgm:presLayoutVars>
          <dgm:chPref val="3"/>
        </dgm:presLayoutVars>
      </dgm:prSet>
      <dgm:spPr/>
    </dgm:pt>
    <dgm:pt modelId="{2DE43F4C-AC40-4972-9384-CFC56858D5AE}" type="pres">
      <dgm:prSet presAssocID="{4212F176-331A-4467-8044-3B2EE07BE1A3}" presName="hierChild2" presStyleCnt="0"/>
      <dgm:spPr/>
    </dgm:pt>
    <dgm:pt modelId="{4B393351-11B7-412B-854F-EF5567B8A9E2}" type="pres">
      <dgm:prSet presAssocID="{6C01B23F-1616-4885-A24F-C75E2ABB3737}" presName="hierRoot1" presStyleCnt="0"/>
      <dgm:spPr/>
    </dgm:pt>
    <dgm:pt modelId="{1087512D-4668-4884-8164-40190B69F078}" type="pres">
      <dgm:prSet presAssocID="{6C01B23F-1616-4885-A24F-C75E2ABB3737}" presName="composite" presStyleCnt="0"/>
      <dgm:spPr/>
    </dgm:pt>
    <dgm:pt modelId="{AB9FA6E6-4DFC-449F-A0D5-C4D19385E652}" type="pres">
      <dgm:prSet presAssocID="{6C01B23F-1616-4885-A24F-C75E2ABB3737}" presName="background" presStyleLbl="node0" presStyleIdx="1" presStyleCnt="2"/>
      <dgm:spPr/>
    </dgm:pt>
    <dgm:pt modelId="{C9947384-3865-4DD3-859E-90506E1645E8}" type="pres">
      <dgm:prSet presAssocID="{6C01B23F-1616-4885-A24F-C75E2ABB3737}" presName="text" presStyleLbl="fgAcc0" presStyleIdx="1" presStyleCnt="2">
        <dgm:presLayoutVars>
          <dgm:chPref val="3"/>
        </dgm:presLayoutVars>
      </dgm:prSet>
      <dgm:spPr/>
    </dgm:pt>
    <dgm:pt modelId="{489F479F-833A-42A2-9AD9-B7AC78F5E0FF}" type="pres">
      <dgm:prSet presAssocID="{6C01B23F-1616-4885-A24F-C75E2ABB3737}" presName="hierChild2" presStyleCnt="0"/>
      <dgm:spPr/>
    </dgm:pt>
  </dgm:ptLst>
  <dgm:cxnLst>
    <dgm:cxn modelId="{34EABA26-E01B-4251-96D2-D7A57FA91295}" type="presOf" srcId="{6C01B23F-1616-4885-A24F-C75E2ABB3737}" destId="{C9947384-3865-4DD3-859E-90506E1645E8}" srcOrd="0" destOrd="0" presId="urn:microsoft.com/office/officeart/2005/8/layout/hierarchy1"/>
    <dgm:cxn modelId="{B45F9273-FAD2-42CE-9564-71DFEFED1F57}" type="presOf" srcId="{59F9110E-11DB-473A-923C-63EC28DFBE8C}" destId="{E2546AB4-AA02-4856-B9E4-00292B91833C}" srcOrd="0" destOrd="0" presId="urn:microsoft.com/office/officeart/2005/8/layout/hierarchy1"/>
    <dgm:cxn modelId="{5ED89078-FD85-4B89-ADC8-DDFADC30BFF7}" type="presOf" srcId="{4212F176-331A-4467-8044-3B2EE07BE1A3}" destId="{B0EE4F81-7EFF-448E-9C25-F73CF017B8AE}" srcOrd="0" destOrd="0" presId="urn:microsoft.com/office/officeart/2005/8/layout/hierarchy1"/>
    <dgm:cxn modelId="{530A84A6-3104-4766-8874-3055D6FCCDAC}" srcId="{59F9110E-11DB-473A-923C-63EC28DFBE8C}" destId="{6C01B23F-1616-4885-A24F-C75E2ABB3737}" srcOrd="1" destOrd="0" parTransId="{D652F069-D213-4337-AF0F-E044FF5DFB38}" sibTransId="{379E8E82-2402-4355-AD4A-9CD474883C6A}"/>
    <dgm:cxn modelId="{6738B7D9-7096-49F0-A992-6DC0AC4CC8C5}" srcId="{59F9110E-11DB-473A-923C-63EC28DFBE8C}" destId="{4212F176-331A-4467-8044-3B2EE07BE1A3}" srcOrd="0" destOrd="0" parTransId="{ED51294A-939D-4DE7-B62A-01A795FD898F}" sibTransId="{DB3AD746-0A07-479E-96D0-D7B955AFED73}"/>
    <dgm:cxn modelId="{338A8A97-E479-4CFA-81EC-318A0AE290D4}" type="presParOf" srcId="{E2546AB4-AA02-4856-B9E4-00292B91833C}" destId="{16AC99AD-9F8F-457F-BD09-35A67627B401}" srcOrd="0" destOrd="0" presId="urn:microsoft.com/office/officeart/2005/8/layout/hierarchy1"/>
    <dgm:cxn modelId="{C1B2D1BF-DB3A-42FF-B584-585C71682D75}" type="presParOf" srcId="{16AC99AD-9F8F-457F-BD09-35A67627B401}" destId="{C90D60C9-566E-4C99-8084-1E853781F573}" srcOrd="0" destOrd="0" presId="urn:microsoft.com/office/officeart/2005/8/layout/hierarchy1"/>
    <dgm:cxn modelId="{F15379DE-E506-4261-8837-E30F6143DC92}" type="presParOf" srcId="{C90D60C9-566E-4C99-8084-1E853781F573}" destId="{32CAFC6E-9683-4E9C-9155-489D01076E7A}" srcOrd="0" destOrd="0" presId="urn:microsoft.com/office/officeart/2005/8/layout/hierarchy1"/>
    <dgm:cxn modelId="{B68678E1-CC2C-4E0E-941E-A2735DABD2F4}" type="presParOf" srcId="{C90D60C9-566E-4C99-8084-1E853781F573}" destId="{B0EE4F81-7EFF-448E-9C25-F73CF017B8AE}" srcOrd="1" destOrd="0" presId="urn:microsoft.com/office/officeart/2005/8/layout/hierarchy1"/>
    <dgm:cxn modelId="{1FE144F9-1254-45D6-A865-D3E5AF270C83}" type="presParOf" srcId="{16AC99AD-9F8F-457F-BD09-35A67627B401}" destId="{2DE43F4C-AC40-4972-9384-CFC56858D5AE}" srcOrd="1" destOrd="0" presId="urn:microsoft.com/office/officeart/2005/8/layout/hierarchy1"/>
    <dgm:cxn modelId="{C30C910D-1110-4A5A-A6F2-B7D9B5568D9B}" type="presParOf" srcId="{E2546AB4-AA02-4856-B9E4-00292B91833C}" destId="{4B393351-11B7-412B-854F-EF5567B8A9E2}" srcOrd="1" destOrd="0" presId="urn:microsoft.com/office/officeart/2005/8/layout/hierarchy1"/>
    <dgm:cxn modelId="{CE53BFDE-D5A6-4CC1-A689-4AACECA9B9E5}" type="presParOf" srcId="{4B393351-11B7-412B-854F-EF5567B8A9E2}" destId="{1087512D-4668-4884-8164-40190B69F078}" srcOrd="0" destOrd="0" presId="urn:microsoft.com/office/officeart/2005/8/layout/hierarchy1"/>
    <dgm:cxn modelId="{121EB907-C30C-47BE-BF85-0DEF5480378D}" type="presParOf" srcId="{1087512D-4668-4884-8164-40190B69F078}" destId="{AB9FA6E6-4DFC-449F-A0D5-C4D19385E652}" srcOrd="0" destOrd="0" presId="urn:microsoft.com/office/officeart/2005/8/layout/hierarchy1"/>
    <dgm:cxn modelId="{0623E560-AEAF-4F3E-8329-6B3F17232672}" type="presParOf" srcId="{1087512D-4668-4884-8164-40190B69F078}" destId="{C9947384-3865-4DD3-859E-90506E1645E8}" srcOrd="1" destOrd="0" presId="urn:microsoft.com/office/officeart/2005/8/layout/hierarchy1"/>
    <dgm:cxn modelId="{1FB34F02-7B50-4691-8BE2-B696B4A05D9F}" type="presParOf" srcId="{4B393351-11B7-412B-854F-EF5567B8A9E2}" destId="{489F479F-833A-42A2-9AD9-B7AC78F5E0F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C56E6F-7F8A-4C29-BFE4-884B9A7270D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9C619B0-CCCD-4768-A73A-A804E05B254D}">
      <dgm:prSet/>
      <dgm:spPr/>
      <dgm:t>
        <a:bodyPr/>
        <a:lstStyle/>
        <a:p>
          <a:r>
            <a:rPr lang="en-GB"/>
            <a:t>Differences in the epistemological starting points of qualitative and quantitative approaches </a:t>
          </a:r>
          <a:endParaRPr lang="en-US"/>
        </a:p>
      </dgm:t>
    </dgm:pt>
    <dgm:pt modelId="{F9DBDBFA-EF78-441E-89A9-3D2343E708BF}" type="parTrans" cxnId="{A73AF35E-3A39-4FDB-921B-75D4EACD652D}">
      <dgm:prSet/>
      <dgm:spPr/>
      <dgm:t>
        <a:bodyPr/>
        <a:lstStyle/>
        <a:p>
          <a:endParaRPr lang="en-US"/>
        </a:p>
      </dgm:t>
    </dgm:pt>
    <dgm:pt modelId="{DB3CBFAE-6F28-4557-9B72-AA8D1FF4906B}" type="sibTrans" cxnId="{A73AF35E-3A39-4FDB-921B-75D4EACD652D}">
      <dgm:prSet/>
      <dgm:spPr/>
      <dgm:t>
        <a:bodyPr/>
        <a:lstStyle/>
        <a:p>
          <a:endParaRPr lang="en-US"/>
        </a:p>
      </dgm:t>
    </dgm:pt>
    <dgm:pt modelId="{A30DD392-541E-402B-ABDF-6B531146DE37}">
      <dgm:prSet/>
      <dgm:spPr/>
      <dgm:t>
        <a:bodyPr/>
        <a:lstStyle/>
        <a:p>
          <a:r>
            <a:rPr lang="en-GB"/>
            <a:t>Connections with ontology </a:t>
          </a:r>
          <a:endParaRPr lang="en-US"/>
        </a:p>
      </dgm:t>
    </dgm:pt>
    <dgm:pt modelId="{403D6A3A-D537-459F-9970-000CA2F2565B}" type="parTrans" cxnId="{E10A5FF7-E7A4-417E-AEFC-09B5F862685B}">
      <dgm:prSet/>
      <dgm:spPr/>
      <dgm:t>
        <a:bodyPr/>
        <a:lstStyle/>
        <a:p>
          <a:endParaRPr lang="en-US"/>
        </a:p>
      </dgm:t>
    </dgm:pt>
    <dgm:pt modelId="{04C36D1F-4733-402E-9014-EF9849E50C6C}" type="sibTrans" cxnId="{E10A5FF7-E7A4-417E-AEFC-09B5F862685B}">
      <dgm:prSet/>
      <dgm:spPr/>
      <dgm:t>
        <a:bodyPr/>
        <a:lstStyle/>
        <a:p>
          <a:endParaRPr lang="en-US"/>
        </a:p>
      </dgm:t>
    </dgm:pt>
    <dgm:pt modelId="{142D8D85-F160-4CF8-AD58-A4E2750B186C}">
      <dgm:prSet/>
      <dgm:spPr/>
      <dgm:t>
        <a:bodyPr/>
        <a:lstStyle/>
        <a:p>
          <a:r>
            <a:rPr lang="en-GB"/>
            <a:t>Core issues involved in research design </a:t>
          </a:r>
          <a:endParaRPr lang="en-US"/>
        </a:p>
      </dgm:t>
    </dgm:pt>
    <dgm:pt modelId="{3D963AB9-2E3C-4C0D-9992-FFE5A883BF18}" type="parTrans" cxnId="{742B4787-3B62-4CFE-9DE3-94F957187FFA}">
      <dgm:prSet/>
      <dgm:spPr/>
      <dgm:t>
        <a:bodyPr/>
        <a:lstStyle/>
        <a:p>
          <a:endParaRPr lang="en-US"/>
        </a:p>
      </dgm:t>
    </dgm:pt>
    <dgm:pt modelId="{008D83B5-2F2A-41CE-8030-EDBE614BEF51}" type="sibTrans" cxnId="{742B4787-3B62-4CFE-9DE3-94F957187FFA}">
      <dgm:prSet/>
      <dgm:spPr/>
      <dgm:t>
        <a:bodyPr/>
        <a:lstStyle/>
        <a:p>
          <a:endParaRPr lang="en-US"/>
        </a:p>
      </dgm:t>
    </dgm:pt>
    <dgm:pt modelId="{56B48703-87C9-4542-B4F0-FC8CBCD8C869}">
      <dgm:prSet/>
      <dgm:spPr/>
      <dgm:t>
        <a:bodyPr/>
        <a:lstStyle/>
        <a:p>
          <a:r>
            <a:rPr lang="en-GB"/>
            <a:t>Some of the links between philosophical debates and research practice </a:t>
          </a:r>
          <a:endParaRPr lang="en-US"/>
        </a:p>
      </dgm:t>
    </dgm:pt>
    <dgm:pt modelId="{A5165A3B-1315-43C0-9ED9-782A8BFCDD6D}" type="parTrans" cxnId="{6EC3AA25-C760-4530-9412-850D8C3F049A}">
      <dgm:prSet/>
      <dgm:spPr/>
      <dgm:t>
        <a:bodyPr/>
        <a:lstStyle/>
        <a:p>
          <a:endParaRPr lang="en-US"/>
        </a:p>
      </dgm:t>
    </dgm:pt>
    <dgm:pt modelId="{CF8D180C-AB9D-403C-88EE-D242E2AE8216}" type="sibTrans" cxnId="{6EC3AA25-C760-4530-9412-850D8C3F049A}">
      <dgm:prSet/>
      <dgm:spPr/>
      <dgm:t>
        <a:bodyPr/>
        <a:lstStyle/>
        <a:p>
          <a:endParaRPr lang="en-US"/>
        </a:p>
      </dgm:t>
    </dgm:pt>
    <dgm:pt modelId="{9C5078F7-DA4C-46C1-9293-77C5734CE92A}" type="pres">
      <dgm:prSet presAssocID="{6CC56E6F-7F8A-4C29-BFE4-884B9A7270D5}" presName="vert0" presStyleCnt="0">
        <dgm:presLayoutVars>
          <dgm:dir/>
          <dgm:animOne val="branch"/>
          <dgm:animLvl val="lvl"/>
        </dgm:presLayoutVars>
      </dgm:prSet>
      <dgm:spPr/>
    </dgm:pt>
    <dgm:pt modelId="{522C6362-68F6-445F-BE5E-19D37E1262C4}" type="pres">
      <dgm:prSet presAssocID="{29C619B0-CCCD-4768-A73A-A804E05B254D}" presName="thickLine" presStyleLbl="alignNode1" presStyleIdx="0" presStyleCnt="4"/>
      <dgm:spPr/>
    </dgm:pt>
    <dgm:pt modelId="{8031944B-9125-469E-B3D1-6DCD4D63153D}" type="pres">
      <dgm:prSet presAssocID="{29C619B0-CCCD-4768-A73A-A804E05B254D}" presName="horz1" presStyleCnt="0"/>
      <dgm:spPr/>
    </dgm:pt>
    <dgm:pt modelId="{70D78850-5E36-4BCE-98EE-DDB8B383E6DD}" type="pres">
      <dgm:prSet presAssocID="{29C619B0-CCCD-4768-A73A-A804E05B254D}" presName="tx1" presStyleLbl="revTx" presStyleIdx="0" presStyleCnt="4"/>
      <dgm:spPr/>
    </dgm:pt>
    <dgm:pt modelId="{3556DC8D-721E-4FA5-91E5-815DE339CF45}" type="pres">
      <dgm:prSet presAssocID="{29C619B0-CCCD-4768-A73A-A804E05B254D}" presName="vert1" presStyleCnt="0"/>
      <dgm:spPr/>
    </dgm:pt>
    <dgm:pt modelId="{6F09B447-9654-4370-8CD9-145C35C06F4B}" type="pres">
      <dgm:prSet presAssocID="{A30DD392-541E-402B-ABDF-6B531146DE37}" presName="thickLine" presStyleLbl="alignNode1" presStyleIdx="1" presStyleCnt="4"/>
      <dgm:spPr/>
    </dgm:pt>
    <dgm:pt modelId="{6437E000-BEED-4E26-8ABD-AD77A9EABB26}" type="pres">
      <dgm:prSet presAssocID="{A30DD392-541E-402B-ABDF-6B531146DE37}" presName="horz1" presStyleCnt="0"/>
      <dgm:spPr/>
    </dgm:pt>
    <dgm:pt modelId="{DA8FE247-44CF-47C7-90D3-EEFA1308FA37}" type="pres">
      <dgm:prSet presAssocID="{A30DD392-541E-402B-ABDF-6B531146DE37}" presName="tx1" presStyleLbl="revTx" presStyleIdx="1" presStyleCnt="4"/>
      <dgm:spPr/>
    </dgm:pt>
    <dgm:pt modelId="{61C0407B-E682-4538-970E-90393A9C1751}" type="pres">
      <dgm:prSet presAssocID="{A30DD392-541E-402B-ABDF-6B531146DE37}" presName="vert1" presStyleCnt="0"/>
      <dgm:spPr/>
    </dgm:pt>
    <dgm:pt modelId="{5120DA1D-2BA4-4DF1-A410-425040115EA0}" type="pres">
      <dgm:prSet presAssocID="{142D8D85-F160-4CF8-AD58-A4E2750B186C}" presName="thickLine" presStyleLbl="alignNode1" presStyleIdx="2" presStyleCnt="4"/>
      <dgm:spPr/>
    </dgm:pt>
    <dgm:pt modelId="{B47E4EE9-C834-43CA-95C3-ECFA316B0A00}" type="pres">
      <dgm:prSet presAssocID="{142D8D85-F160-4CF8-AD58-A4E2750B186C}" presName="horz1" presStyleCnt="0"/>
      <dgm:spPr/>
    </dgm:pt>
    <dgm:pt modelId="{65BB94E2-BB86-4F00-965B-4686B51EDED5}" type="pres">
      <dgm:prSet presAssocID="{142D8D85-F160-4CF8-AD58-A4E2750B186C}" presName="tx1" presStyleLbl="revTx" presStyleIdx="2" presStyleCnt="4"/>
      <dgm:spPr/>
    </dgm:pt>
    <dgm:pt modelId="{16733255-B369-4DB1-BA01-7CC71AD65070}" type="pres">
      <dgm:prSet presAssocID="{142D8D85-F160-4CF8-AD58-A4E2750B186C}" presName="vert1" presStyleCnt="0"/>
      <dgm:spPr/>
    </dgm:pt>
    <dgm:pt modelId="{0B290AFA-0B0F-48E8-AF3B-56A77E77E32B}" type="pres">
      <dgm:prSet presAssocID="{56B48703-87C9-4542-B4F0-FC8CBCD8C869}" presName="thickLine" presStyleLbl="alignNode1" presStyleIdx="3" presStyleCnt="4"/>
      <dgm:spPr/>
    </dgm:pt>
    <dgm:pt modelId="{E6F4563C-AAB4-4211-AEC9-98B771B40714}" type="pres">
      <dgm:prSet presAssocID="{56B48703-87C9-4542-B4F0-FC8CBCD8C869}" presName="horz1" presStyleCnt="0"/>
      <dgm:spPr/>
    </dgm:pt>
    <dgm:pt modelId="{3596B0EC-504F-48AF-92BF-C1F029572CD2}" type="pres">
      <dgm:prSet presAssocID="{56B48703-87C9-4542-B4F0-FC8CBCD8C869}" presName="tx1" presStyleLbl="revTx" presStyleIdx="3" presStyleCnt="4"/>
      <dgm:spPr/>
    </dgm:pt>
    <dgm:pt modelId="{F0B90015-9E28-448F-85D6-793F0052F26F}" type="pres">
      <dgm:prSet presAssocID="{56B48703-87C9-4542-B4F0-FC8CBCD8C869}" presName="vert1" presStyleCnt="0"/>
      <dgm:spPr/>
    </dgm:pt>
  </dgm:ptLst>
  <dgm:cxnLst>
    <dgm:cxn modelId="{6EC3AA25-C760-4530-9412-850D8C3F049A}" srcId="{6CC56E6F-7F8A-4C29-BFE4-884B9A7270D5}" destId="{56B48703-87C9-4542-B4F0-FC8CBCD8C869}" srcOrd="3" destOrd="0" parTransId="{A5165A3B-1315-43C0-9ED9-782A8BFCDD6D}" sibTransId="{CF8D180C-AB9D-403C-88EE-D242E2AE8216}"/>
    <dgm:cxn modelId="{A73AF35E-3A39-4FDB-921B-75D4EACD652D}" srcId="{6CC56E6F-7F8A-4C29-BFE4-884B9A7270D5}" destId="{29C619B0-CCCD-4768-A73A-A804E05B254D}" srcOrd="0" destOrd="0" parTransId="{F9DBDBFA-EF78-441E-89A9-3D2343E708BF}" sibTransId="{DB3CBFAE-6F28-4557-9B72-AA8D1FF4906B}"/>
    <dgm:cxn modelId="{DF34F263-9375-4B40-8EA0-77DAE96E8EA3}" type="presOf" srcId="{56B48703-87C9-4542-B4F0-FC8CBCD8C869}" destId="{3596B0EC-504F-48AF-92BF-C1F029572CD2}" srcOrd="0" destOrd="0" presId="urn:microsoft.com/office/officeart/2008/layout/LinedList"/>
    <dgm:cxn modelId="{742B4787-3B62-4CFE-9DE3-94F957187FFA}" srcId="{6CC56E6F-7F8A-4C29-BFE4-884B9A7270D5}" destId="{142D8D85-F160-4CF8-AD58-A4E2750B186C}" srcOrd="2" destOrd="0" parTransId="{3D963AB9-2E3C-4C0D-9992-FFE5A883BF18}" sibTransId="{008D83B5-2F2A-41CE-8030-EDBE614BEF51}"/>
    <dgm:cxn modelId="{1A03EC9D-E12F-488E-8A8F-99253E56CEE6}" type="presOf" srcId="{A30DD392-541E-402B-ABDF-6B531146DE37}" destId="{DA8FE247-44CF-47C7-90D3-EEFA1308FA37}" srcOrd="0" destOrd="0" presId="urn:microsoft.com/office/officeart/2008/layout/LinedList"/>
    <dgm:cxn modelId="{4E800EA8-164E-4078-9F97-6C2FF496167B}" type="presOf" srcId="{142D8D85-F160-4CF8-AD58-A4E2750B186C}" destId="{65BB94E2-BB86-4F00-965B-4686B51EDED5}" srcOrd="0" destOrd="0" presId="urn:microsoft.com/office/officeart/2008/layout/LinedList"/>
    <dgm:cxn modelId="{0BCD92A8-7421-42CE-B7AE-5F03FA98615D}" type="presOf" srcId="{29C619B0-CCCD-4768-A73A-A804E05B254D}" destId="{70D78850-5E36-4BCE-98EE-DDB8B383E6DD}" srcOrd="0" destOrd="0" presId="urn:microsoft.com/office/officeart/2008/layout/LinedList"/>
    <dgm:cxn modelId="{822825BD-4D48-48B0-B173-265E7D1A58A2}" type="presOf" srcId="{6CC56E6F-7F8A-4C29-BFE4-884B9A7270D5}" destId="{9C5078F7-DA4C-46C1-9293-77C5734CE92A}" srcOrd="0" destOrd="0" presId="urn:microsoft.com/office/officeart/2008/layout/LinedList"/>
    <dgm:cxn modelId="{E10A5FF7-E7A4-417E-AEFC-09B5F862685B}" srcId="{6CC56E6F-7F8A-4C29-BFE4-884B9A7270D5}" destId="{A30DD392-541E-402B-ABDF-6B531146DE37}" srcOrd="1" destOrd="0" parTransId="{403D6A3A-D537-459F-9970-000CA2F2565B}" sibTransId="{04C36D1F-4733-402E-9014-EF9849E50C6C}"/>
    <dgm:cxn modelId="{B53DB06A-CAB8-4354-8932-14A197DCB297}" type="presParOf" srcId="{9C5078F7-DA4C-46C1-9293-77C5734CE92A}" destId="{522C6362-68F6-445F-BE5E-19D37E1262C4}" srcOrd="0" destOrd="0" presId="urn:microsoft.com/office/officeart/2008/layout/LinedList"/>
    <dgm:cxn modelId="{0155E2F0-090F-4F1D-A879-D1579CBDA2B8}" type="presParOf" srcId="{9C5078F7-DA4C-46C1-9293-77C5734CE92A}" destId="{8031944B-9125-469E-B3D1-6DCD4D63153D}" srcOrd="1" destOrd="0" presId="urn:microsoft.com/office/officeart/2008/layout/LinedList"/>
    <dgm:cxn modelId="{E5967271-52C5-46EE-9D70-AC7FE098A86D}" type="presParOf" srcId="{8031944B-9125-469E-B3D1-6DCD4D63153D}" destId="{70D78850-5E36-4BCE-98EE-DDB8B383E6DD}" srcOrd="0" destOrd="0" presId="urn:microsoft.com/office/officeart/2008/layout/LinedList"/>
    <dgm:cxn modelId="{567C34E5-3262-43FC-AC7C-06827E152E91}" type="presParOf" srcId="{8031944B-9125-469E-B3D1-6DCD4D63153D}" destId="{3556DC8D-721E-4FA5-91E5-815DE339CF45}" srcOrd="1" destOrd="0" presId="urn:microsoft.com/office/officeart/2008/layout/LinedList"/>
    <dgm:cxn modelId="{74FE3F0E-37C0-4F26-9CC6-82F42483A3C0}" type="presParOf" srcId="{9C5078F7-DA4C-46C1-9293-77C5734CE92A}" destId="{6F09B447-9654-4370-8CD9-145C35C06F4B}" srcOrd="2" destOrd="0" presId="urn:microsoft.com/office/officeart/2008/layout/LinedList"/>
    <dgm:cxn modelId="{F579A566-CEF7-4410-8380-E5F17F32BF99}" type="presParOf" srcId="{9C5078F7-DA4C-46C1-9293-77C5734CE92A}" destId="{6437E000-BEED-4E26-8ABD-AD77A9EABB26}" srcOrd="3" destOrd="0" presId="urn:microsoft.com/office/officeart/2008/layout/LinedList"/>
    <dgm:cxn modelId="{CE234194-B2CA-4730-B609-3FD7014E1F8F}" type="presParOf" srcId="{6437E000-BEED-4E26-8ABD-AD77A9EABB26}" destId="{DA8FE247-44CF-47C7-90D3-EEFA1308FA37}" srcOrd="0" destOrd="0" presId="urn:microsoft.com/office/officeart/2008/layout/LinedList"/>
    <dgm:cxn modelId="{8CE8E97E-D7FA-425A-824D-A7C759354317}" type="presParOf" srcId="{6437E000-BEED-4E26-8ABD-AD77A9EABB26}" destId="{61C0407B-E682-4538-970E-90393A9C1751}" srcOrd="1" destOrd="0" presId="urn:microsoft.com/office/officeart/2008/layout/LinedList"/>
    <dgm:cxn modelId="{1ED5B53F-541A-4396-A31E-5432661F6779}" type="presParOf" srcId="{9C5078F7-DA4C-46C1-9293-77C5734CE92A}" destId="{5120DA1D-2BA4-4DF1-A410-425040115EA0}" srcOrd="4" destOrd="0" presId="urn:microsoft.com/office/officeart/2008/layout/LinedList"/>
    <dgm:cxn modelId="{AF8A3E4D-C8B2-446A-8C0A-B421E1CEED03}" type="presParOf" srcId="{9C5078F7-DA4C-46C1-9293-77C5734CE92A}" destId="{B47E4EE9-C834-43CA-95C3-ECFA316B0A00}" srcOrd="5" destOrd="0" presId="urn:microsoft.com/office/officeart/2008/layout/LinedList"/>
    <dgm:cxn modelId="{B33ADA04-387C-438C-895C-ECCC83AD80D7}" type="presParOf" srcId="{B47E4EE9-C834-43CA-95C3-ECFA316B0A00}" destId="{65BB94E2-BB86-4F00-965B-4686B51EDED5}" srcOrd="0" destOrd="0" presId="urn:microsoft.com/office/officeart/2008/layout/LinedList"/>
    <dgm:cxn modelId="{2787B0B3-EA72-46A4-86B6-2AD4AB191814}" type="presParOf" srcId="{B47E4EE9-C834-43CA-95C3-ECFA316B0A00}" destId="{16733255-B369-4DB1-BA01-7CC71AD65070}" srcOrd="1" destOrd="0" presId="urn:microsoft.com/office/officeart/2008/layout/LinedList"/>
    <dgm:cxn modelId="{49E8A09C-4343-4DDE-814D-EF0EA58C9B23}" type="presParOf" srcId="{9C5078F7-DA4C-46C1-9293-77C5734CE92A}" destId="{0B290AFA-0B0F-48E8-AF3B-56A77E77E32B}" srcOrd="6" destOrd="0" presId="urn:microsoft.com/office/officeart/2008/layout/LinedList"/>
    <dgm:cxn modelId="{A901055C-2B16-4608-AAF7-71EF5E6C6154}" type="presParOf" srcId="{9C5078F7-DA4C-46C1-9293-77C5734CE92A}" destId="{E6F4563C-AAB4-4211-AEC9-98B771B40714}" srcOrd="7" destOrd="0" presId="urn:microsoft.com/office/officeart/2008/layout/LinedList"/>
    <dgm:cxn modelId="{75E50AB9-1C31-4E93-9328-F24EAC56EB1A}" type="presParOf" srcId="{E6F4563C-AAB4-4211-AEC9-98B771B40714}" destId="{3596B0EC-504F-48AF-92BF-C1F029572CD2}" srcOrd="0" destOrd="0" presId="urn:microsoft.com/office/officeart/2008/layout/LinedList"/>
    <dgm:cxn modelId="{2AB75438-F3E8-4EEE-B243-C3047CBB4A22}" type="presParOf" srcId="{E6F4563C-AAB4-4211-AEC9-98B771B40714}" destId="{F0B90015-9E28-448F-85D6-793F0052F26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2DF8BE-BF1A-4BE7-987F-B5AB824FFD3C}"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D4287B01-E796-420F-97C8-3CE9622BF94A}">
      <dgm:prSet/>
      <dgm:spPr/>
      <dgm:t>
        <a:bodyPr/>
        <a:lstStyle/>
        <a:p>
          <a:r>
            <a:rPr lang="en-GB"/>
            <a:t>Epistemology - What Constitutes Valid Knowledge and How Can We Obtain It? </a:t>
          </a:r>
          <a:endParaRPr lang="en-US"/>
        </a:p>
      </dgm:t>
    </dgm:pt>
    <dgm:pt modelId="{19A8E6D9-CA07-4EC7-9654-0689B4D84274}" type="parTrans" cxnId="{20435A4C-8214-4632-8B33-16525135DDCA}">
      <dgm:prSet/>
      <dgm:spPr/>
      <dgm:t>
        <a:bodyPr/>
        <a:lstStyle/>
        <a:p>
          <a:endParaRPr lang="en-US"/>
        </a:p>
      </dgm:t>
    </dgm:pt>
    <dgm:pt modelId="{3E84F255-BF6A-45D7-B54E-92AC188A9661}" type="sibTrans" cxnId="{20435A4C-8214-4632-8B33-16525135DDCA}">
      <dgm:prSet/>
      <dgm:spPr/>
      <dgm:t>
        <a:bodyPr/>
        <a:lstStyle/>
        <a:p>
          <a:endParaRPr lang="en-US"/>
        </a:p>
      </dgm:t>
    </dgm:pt>
    <dgm:pt modelId="{4D72FC61-A8F0-4BF8-81D2-14402A32B007}">
      <dgm:prSet/>
      <dgm:spPr/>
      <dgm:t>
        <a:bodyPr/>
        <a:lstStyle/>
        <a:p>
          <a:r>
            <a:rPr lang="en-GB"/>
            <a:t>Ontology - What Constitutes Reality and How Can We Understand Existence? </a:t>
          </a:r>
          <a:endParaRPr lang="en-US"/>
        </a:p>
      </dgm:t>
    </dgm:pt>
    <dgm:pt modelId="{32302E07-6B92-460E-A6FE-040AC4042FBC}" type="parTrans" cxnId="{D3C97FBF-99D3-41CC-A296-40DA6FAD6C86}">
      <dgm:prSet/>
      <dgm:spPr/>
      <dgm:t>
        <a:bodyPr/>
        <a:lstStyle/>
        <a:p>
          <a:endParaRPr lang="en-US"/>
        </a:p>
      </dgm:t>
    </dgm:pt>
    <dgm:pt modelId="{BAD68C1F-BAA7-4081-B388-467B45095CFB}" type="sibTrans" cxnId="{D3C97FBF-99D3-41CC-A296-40DA6FAD6C86}">
      <dgm:prSet/>
      <dgm:spPr/>
      <dgm:t>
        <a:bodyPr/>
        <a:lstStyle/>
        <a:p>
          <a:endParaRPr lang="en-US"/>
        </a:p>
      </dgm:t>
    </dgm:pt>
    <dgm:pt modelId="{954D7253-390C-4AC3-97BC-3BF397CDE95E}">
      <dgm:prSet/>
      <dgm:spPr/>
      <dgm:t>
        <a:bodyPr/>
        <a:lstStyle/>
        <a:p>
          <a:r>
            <a:rPr lang="en-GB"/>
            <a:t>Two Main Positions Considered Here: Positivism &amp; Interpretivism </a:t>
          </a:r>
          <a:endParaRPr lang="en-US"/>
        </a:p>
      </dgm:t>
    </dgm:pt>
    <dgm:pt modelId="{AB34C1D3-C867-42A6-B40F-FB330FBDD131}" type="parTrans" cxnId="{210B103A-DBE1-4FC0-A8B0-2FDD1BB9045C}">
      <dgm:prSet/>
      <dgm:spPr/>
      <dgm:t>
        <a:bodyPr/>
        <a:lstStyle/>
        <a:p>
          <a:endParaRPr lang="en-US"/>
        </a:p>
      </dgm:t>
    </dgm:pt>
    <dgm:pt modelId="{F3FBD596-2BF9-470A-9D27-8BF1A0A43345}" type="sibTrans" cxnId="{210B103A-DBE1-4FC0-A8B0-2FDD1BB9045C}">
      <dgm:prSet/>
      <dgm:spPr/>
      <dgm:t>
        <a:bodyPr/>
        <a:lstStyle/>
        <a:p>
          <a:endParaRPr lang="en-US"/>
        </a:p>
      </dgm:t>
    </dgm:pt>
    <dgm:pt modelId="{01ADC782-93D5-4AF5-ACEF-F629CC7CC878}">
      <dgm:prSet/>
      <dgm:spPr/>
      <dgm:t>
        <a:bodyPr/>
        <a:lstStyle/>
        <a:p>
          <a:r>
            <a:rPr lang="en-GB"/>
            <a:t>Underpins the Quantitative Versus Qualitative Debate </a:t>
          </a:r>
          <a:endParaRPr lang="en-US"/>
        </a:p>
      </dgm:t>
    </dgm:pt>
    <dgm:pt modelId="{074DB82C-7613-436C-A718-21E630504221}" type="parTrans" cxnId="{66638DB8-9AAC-490A-B2FF-682C120E74CD}">
      <dgm:prSet/>
      <dgm:spPr/>
      <dgm:t>
        <a:bodyPr/>
        <a:lstStyle/>
        <a:p>
          <a:endParaRPr lang="en-US"/>
        </a:p>
      </dgm:t>
    </dgm:pt>
    <dgm:pt modelId="{0CACDDF2-C491-4BD7-8B81-50371EBEA0DC}" type="sibTrans" cxnId="{66638DB8-9AAC-490A-B2FF-682C120E74CD}">
      <dgm:prSet/>
      <dgm:spPr/>
      <dgm:t>
        <a:bodyPr/>
        <a:lstStyle/>
        <a:p>
          <a:endParaRPr lang="en-US"/>
        </a:p>
      </dgm:t>
    </dgm:pt>
    <dgm:pt modelId="{81435022-FAE7-4F67-9C1D-9D94AB780BFC}">
      <dgm:prSet/>
      <dgm:spPr/>
      <dgm:t>
        <a:bodyPr/>
        <a:lstStyle/>
        <a:p>
          <a:r>
            <a:rPr lang="en-GB"/>
            <a:t>Could Call it: “The Scientist Versus Detective” Debate </a:t>
          </a:r>
          <a:endParaRPr lang="en-US"/>
        </a:p>
      </dgm:t>
    </dgm:pt>
    <dgm:pt modelId="{26842A10-E7C3-428D-A915-256386D0910C}" type="parTrans" cxnId="{157FD22F-5D4A-4F1F-99A8-750692F63E59}">
      <dgm:prSet/>
      <dgm:spPr/>
      <dgm:t>
        <a:bodyPr/>
        <a:lstStyle/>
        <a:p>
          <a:endParaRPr lang="en-US"/>
        </a:p>
      </dgm:t>
    </dgm:pt>
    <dgm:pt modelId="{80AE761A-E91E-4D21-87A9-8C335D37C0A1}" type="sibTrans" cxnId="{157FD22F-5D4A-4F1F-99A8-750692F63E59}">
      <dgm:prSet/>
      <dgm:spPr/>
      <dgm:t>
        <a:bodyPr/>
        <a:lstStyle/>
        <a:p>
          <a:endParaRPr lang="en-US"/>
        </a:p>
      </dgm:t>
    </dgm:pt>
    <dgm:pt modelId="{D615F668-FFFB-400E-B380-88D71D593716}" type="pres">
      <dgm:prSet presAssocID="{C72DF8BE-BF1A-4BE7-987F-B5AB824FFD3C}" presName="vert0" presStyleCnt="0">
        <dgm:presLayoutVars>
          <dgm:dir/>
          <dgm:animOne val="branch"/>
          <dgm:animLvl val="lvl"/>
        </dgm:presLayoutVars>
      </dgm:prSet>
      <dgm:spPr/>
    </dgm:pt>
    <dgm:pt modelId="{FADCD0E6-C786-401F-A4FB-545415AD5EFB}" type="pres">
      <dgm:prSet presAssocID="{D4287B01-E796-420F-97C8-3CE9622BF94A}" presName="thickLine" presStyleLbl="alignNode1" presStyleIdx="0" presStyleCnt="5"/>
      <dgm:spPr/>
    </dgm:pt>
    <dgm:pt modelId="{1E091378-1CF0-4767-9191-FE3CC1AB587A}" type="pres">
      <dgm:prSet presAssocID="{D4287B01-E796-420F-97C8-3CE9622BF94A}" presName="horz1" presStyleCnt="0"/>
      <dgm:spPr/>
    </dgm:pt>
    <dgm:pt modelId="{A998D231-C236-4F5F-ACE1-0773F7715B0B}" type="pres">
      <dgm:prSet presAssocID="{D4287B01-E796-420F-97C8-3CE9622BF94A}" presName="tx1" presStyleLbl="revTx" presStyleIdx="0" presStyleCnt="5"/>
      <dgm:spPr/>
    </dgm:pt>
    <dgm:pt modelId="{78772478-64BA-4258-A0E2-15721B539D8E}" type="pres">
      <dgm:prSet presAssocID="{D4287B01-E796-420F-97C8-3CE9622BF94A}" presName="vert1" presStyleCnt="0"/>
      <dgm:spPr/>
    </dgm:pt>
    <dgm:pt modelId="{917E3777-BE24-41A1-9500-AC2AECB0D6D1}" type="pres">
      <dgm:prSet presAssocID="{4D72FC61-A8F0-4BF8-81D2-14402A32B007}" presName="thickLine" presStyleLbl="alignNode1" presStyleIdx="1" presStyleCnt="5"/>
      <dgm:spPr/>
    </dgm:pt>
    <dgm:pt modelId="{7A5BA2A2-EA96-4C1A-BC09-AD9837DDBB92}" type="pres">
      <dgm:prSet presAssocID="{4D72FC61-A8F0-4BF8-81D2-14402A32B007}" presName="horz1" presStyleCnt="0"/>
      <dgm:spPr/>
    </dgm:pt>
    <dgm:pt modelId="{7D79216B-6622-4CDA-A5B3-38017D4032F4}" type="pres">
      <dgm:prSet presAssocID="{4D72FC61-A8F0-4BF8-81D2-14402A32B007}" presName="tx1" presStyleLbl="revTx" presStyleIdx="1" presStyleCnt="5"/>
      <dgm:spPr/>
    </dgm:pt>
    <dgm:pt modelId="{9AB26D62-9F0C-4820-B60C-9DFDA535E7A1}" type="pres">
      <dgm:prSet presAssocID="{4D72FC61-A8F0-4BF8-81D2-14402A32B007}" presName="vert1" presStyleCnt="0"/>
      <dgm:spPr/>
    </dgm:pt>
    <dgm:pt modelId="{569CE908-14F9-4D7A-AA0F-7A9D5B0F083E}" type="pres">
      <dgm:prSet presAssocID="{954D7253-390C-4AC3-97BC-3BF397CDE95E}" presName="thickLine" presStyleLbl="alignNode1" presStyleIdx="2" presStyleCnt="5"/>
      <dgm:spPr/>
    </dgm:pt>
    <dgm:pt modelId="{B65A1A19-14B5-49A4-8AAE-F62B30C689B5}" type="pres">
      <dgm:prSet presAssocID="{954D7253-390C-4AC3-97BC-3BF397CDE95E}" presName="horz1" presStyleCnt="0"/>
      <dgm:spPr/>
    </dgm:pt>
    <dgm:pt modelId="{785B8268-5ED5-4222-AFE3-7ED6B0D6AACE}" type="pres">
      <dgm:prSet presAssocID="{954D7253-390C-4AC3-97BC-3BF397CDE95E}" presName="tx1" presStyleLbl="revTx" presStyleIdx="2" presStyleCnt="5"/>
      <dgm:spPr/>
    </dgm:pt>
    <dgm:pt modelId="{2DC2791B-C6D1-482B-AEDA-97278C3D2D6F}" type="pres">
      <dgm:prSet presAssocID="{954D7253-390C-4AC3-97BC-3BF397CDE95E}" presName="vert1" presStyleCnt="0"/>
      <dgm:spPr/>
    </dgm:pt>
    <dgm:pt modelId="{342C8B3D-8156-4DDA-B9CA-8496BA1CA1A7}" type="pres">
      <dgm:prSet presAssocID="{01ADC782-93D5-4AF5-ACEF-F629CC7CC878}" presName="thickLine" presStyleLbl="alignNode1" presStyleIdx="3" presStyleCnt="5"/>
      <dgm:spPr/>
    </dgm:pt>
    <dgm:pt modelId="{C3F80BB0-F570-49E5-A0EF-FE072FC36B75}" type="pres">
      <dgm:prSet presAssocID="{01ADC782-93D5-4AF5-ACEF-F629CC7CC878}" presName="horz1" presStyleCnt="0"/>
      <dgm:spPr/>
    </dgm:pt>
    <dgm:pt modelId="{44E15047-F87A-4043-ABEA-9CA3A230D4CB}" type="pres">
      <dgm:prSet presAssocID="{01ADC782-93D5-4AF5-ACEF-F629CC7CC878}" presName="tx1" presStyleLbl="revTx" presStyleIdx="3" presStyleCnt="5"/>
      <dgm:spPr/>
    </dgm:pt>
    <dgm:pt modelId="{89B1BD3F-ECC9-40D0-80C2-A9F235E39463}" type="pres">
      <dgm:prSet presAssocID="{01ADC782-93D5-4AF5-ACEF-F629CC7CC878}" presName="vert1" presStyleCnt="0"/>
      <dgm:spPr/>
    </dgm:pt>
    <dgm:pt modelId="{92E238FF-3F06-4BF3-A709-B34DE68F0EFA}" type="pres">
      <dgm:prSet presAssocID="{81435022-FAE7-4F67-9C1D-9D94AB780BFC}" presName="thickLine" presStyleLbl="alignNode1" presStyleIdx="4" presStyleCnt="5"/>
      <dgm:spPr/>
    </dgm:pt>
    <dgm:pt modelId="{1A90C41D-D613-4A75-9FD7-E7B6E82F48E7}" type="pres">
      <dgm:prSet presAssocID="{81435022-FAE7-4F67-9C1D-9D94AB780BFC}" presName="horz1" presStyleCnt="0"/>
      <dgm:spPr/>
    </dgm:pt>
    <dgm:pt modelId="{A21FBBF6-F477-43F8-B63A-5F9DC152A139}" type="pres">
      <dgm:prSet presAssocID="{81435022-FAE7-4F67-9C1D-9D94AB780BFC}" presName="tx1" presStyleLbl="revTx" presStyleIdx="4" presStyleCnt="5"/>
      <dgm:spPr/>
    </dgm:pt>
    <dgm:pt modelId="{BADFFAB7-EC09-4B1C-8760-8D9CD9C6059B}" type="pres">
      <dgm:prSet presAssocID="{81435022-FAE7-4F67-9C1D-9D94AB780BFC}" presName="vert1" presStyleCnt="0"/>
      <dgm:spPr/>
    </dgm:pt>
  </dgm:ptLst>
  <dgm:cxnLst>
    <dgm:cxn modelId="{58E8921C-C138-4D3C-B055-6275382D60C1}" type="presOf" srcId="{01ADC782-93D5-4AF5-ACEF-F629CC7CC878}" destId="{44E15047-F87A-4043-ABEA-9CA3A230D4CB}" srcOrd="0" destOrd="0" presId="urn:microsoft.com/office/officeart/2008/layout/LinedList"/>
    <dgm:cxn modelId="{5E1C5725-F539-4967-8FE5-27D85CC5AFA8}" type="presOf" srcId="{954D7253-390C-4AC3-97BC-3BF397CDE95E}" destId="{785B8268-5ED5-4222-AFE3-7ED6B0D6AACE}" srcOrd="0" destOrd="0" presId="urn:microsoft.com/office/officeart/2008/layout/LinedList"/>
    <dgm:cxn modelId="{157FD22F-5D4A-4F1F-99A8-750692F63E59}" srcId="{C72DF8BE-BF1A-4BE7-987F-B5AB824FFD3C}" destId="{81435022-FAE7-4F67-9C1D-9D94AB780BFC}" srcOrd="4" destOrd="0" parTransId="{26842A10-E7C3-428D-A915-256386D0910C}" sibTransId="{80AE761A-E91E-4D21-87A9-8C335D37C0A1}"/>
    <dgm:cxn modelId="{210B103A-DBE1-4FC0-A8B0-2FDD1BB9045C}" srcId="{C72DF8BE-BF1A-4BE7-987F-B5AB824FFD3C}" destId="{954D7253-390C-4AC3-97BC-3BF397CDE95E}" srcOrd="2" destOrd="0" parTransId="{AB34C1D3-C867-42A6-B40F-FB330FBDD131}" sibTransId="{F3FBD596-2BF9-470A-9D27-8BF1A0A43345}"/>
    <dgm:cxn modelId="{20435A4C-8214-4632-8B33-16525135DDCA}" srcId="{C72DF8BE-BF1A-4BE7-987F-B5AB824FFD3C}" destId="{D4287B01-E796-420F-97C8-3CE9622BF94A}" srcOrd="0" destOrd="0" parTransId="{19A8E6D9-CA07-4EC7-9654-0689B4D84274}" sibTransId="{3E84F255-BF6A-45D7-B54E-92AC188A9661}"/>
    <dgm:cxn modelId="{A29EDCA1-0E04-4252-B5F9-76B3108FBC71}" type="presOf" srcId="{4D72FC61-A8F0-4BF8-81D2-14402A32B007}" destId="{7D79216B-6622-4CDA-A5B3-38017D4032F4}" srcOrd="0" destOrd="0" presId="urn:microsoft.com/office/officeart/2008/layout/LinedList"/>
    <dgm:cxn modelId="{3CE156AA-EF86-4F5B-9693-68998C4DC6A8}" type="presOf" srcId="{81435022-FAE7-4F67-9C1D-9D94AB780BFC}" destId="{A21FBBF6-F477-43F8-B63A-5F9DC152A139}" srcOrd="0" destOrd="0" presId="urn:microsoft.com/office/officeart/2008/layout/LinedList"/>
    <dgm:cxn modelId="{66638DB8-9AAC-490A-B2FF-682C120E74CD}" srcId="{C72DF8BE-BF1A-4BE7-987F-B5AB824FFD3C}" destId="{01ADC782-93D5-4AF5-ACEF-F629CC7CC878}" srcOrd="3" destOrd="0" parTransId="{074DB82C-7613-436C-A718-21E630504221}" sibTransId="{0CACDDF2-C491-4BD7-8B81-50371EBEA0DC}"/>
    <dgm:cxn modelId="{D3C97FBF-99D3-41CC-A296-40DA6FAD6C86}" srcId="{C72DF8BE-BF1A-4BE7-987F-B5AB824FFD3C}" destId="{4D72FC61-A8F0-4BF8-81D2-14402A32B007}" srcOrd="1" destOrd="0" parTransId="{32302E07-6B92-460E-A6FE-040AC4042FBC}" sibTransId="{BAD68C1F-BAA7-4081-B388-467B45095CFB}"/>
    <dgm:cxn modelId="{08695AD8-47C6-441B-BAEC-68B6221C27C9}" type="presOf" srcId="{C72DF8BE-BF1A-4BE7-987F-B5AB824FFD3C}" destId="{D615F668-FFFB-400E-B380-88D71D593716}" srcOrd="0" destOrd="0" presId="urn:microsoft.com/office/officeart/2008/layout/LinedList"/>
    <dgm:cxn modelId="{15063EDB-C42D-40EA-B377-4070D64E068E}" type="presOf" srcId="{D4287B01-E796-420F-97C8-3CE9622BF94A}" destId="{A998D231-C236-4F5F-ACE1-0773F7715B0B}" srcOrd="0" destOrd="0" presId="urn:microsoft.com/office/officeart/2008/layout/LinedList"/>
    <dgm:cxn modelId="{24A59B11-484E-41D8-B1F6-D485FE6023C7}" type="presParOf" srcId="{D615F668-FFFB-400E-B380-88D71D593716}" destId="{FADCD0E6-C786-401F-A4FB-545415AD5EFB}" srcOrd="0" destOrd="0" presId="urn:microsoft.com/office/officeart/2008/layout/LinedList"/>
    <dgm:cxn modelId="{8C1A6541-6B19-45EB-A66A-11B22B156541}" type="presParOf" srcId="{D615F668-FFFB-400E-B380-88D71D593716}" destId="{1E091378-1CF0-4767-9191-FE3CC1AB587A}" srcOrd="1" destOrd="0" presId="urn:microsoft.com/office/officeart/2008/layout/LinedList"/>
    <dgm:cxn modelId="{0F6A3950-9D89-4388-B8EA-872B23D46BDD}" type="presParOf" srcId="{1E091378-1CF0-4767-9191-FE3CC1AB587A}" destId="{A998D231-C236-4F5F-ACE1-0773F7715B0B}" srcOrd="0" destOrd="0" presId="urn:microsoft.com/office/officeart/2008/layout/LinedList"/>
    <dgm:cxn modelId="{2E9927C2-7DAE-490B-8621-5CFF33F00AA0}" type="presParOf" srcId="{1E091378-1CF0-4767-9191-FE3CC1AB587A}" destId="{78772478-64BA-4258-A0E2-15721B539D8E}" srcOrd="1" destOrd="0" presId="urn:microsoft.com/office/officeart/2008/layout/LinedList"/>
    <dgm:cxn modelId="{765859F9-368E-4168-BBE7-0C73C99284DD}" type="presParOf" srcId="{D615F668-FFFB-400E-B380-88D71D593716}" destId="{917E3777-BE24-41A1-9500-AC2AECB0D6D1}" srcOrd="2" destOrd="0" presId="urn:microsoft.com/office/officeart/2008/layout/LinedList"/>
    <dgm:cxn modelId="{41A92AB9-D21D-4582-9C9F-B0D355332291}" type="presParOf" srcId="{D615F668-FFFB-400E-B380-88D71D593716}" destId="{7A5BA2A2-EA96-4C1A-BC09-AD9837DDBB92}" srcOrd="3" destOrd="0" presId="urn:microsoft.com/office/officeart/2008/layout/LinedList"/>
    <dgm:cxn modelId="{559CA084-8CCF-4F6E-803F-32327C1B2C82}" type="presParOf" srcId="{7A5BA2A2-EA96-4C1A-BC09-AD9837DDBB92}" destId="{7D79216B-6622-4CDA-A5B3-38017D4032F4}" srcOrd="0" destOrd="0" presId="urn:microsoft.com/office/officeart/2008/layout/LinedList"/>
    <dgm:cxn modelId="{B99B3E52-5746-4B61-B0A3-15B20A89DFFB}" type="presParOf" srcId="{7A5BA2A2-EA96-4C1A-BC09-AD9837DDBB92}" destId="{9AB26D62-9F0C-4820-B60C-9DFDA535E7A1}" srcOrd="1" destOrd="0" presId="urn:microsoft.com/office/officeart/2008/layout/LinedList"/>
    <dgm:cxn modelId="{CC438FE1-5DBD-41C4-98E6-7C425E98B685}" type="presParOf" srcId="{D615F668-FFFB-400E-B380-88D71D593716}" destId="{569CE908-14F9-4D7A-AA0F-7A9D5B0F083E}" srcOrd="4" destOrd="0" presId="urn:microsoft.com/office/officeart/2008/layout/LinedList"/>
    <dgm:cxn modelId="{1182843D-B65E-4141-8F10-EE4B10FFA31A}" type="presParOf" srcId="{D615F668-FFFB-400E-B380-88D71D593716}" destId="{B65A1A19-14B5-49A4-8AAE-F62B30C689B5}" srcOrd="5" destOrd="0" presId="urn:microsoft.com/office/officeart/2008/layout/LinedList"/>
    <dgm:cxn modelId="{5357F0C0-E0B1-47F7-88C9-53783DDEA4CA}" type="presParOf" srcId="{B65A1A19-14B5-49A4-8AAE-F62B30C689B5}" destId="{785B8268-5ED5-4222-AFE3-7ED6B0D6AACE}" srcOrd="0" destOrd="0" presId="urn:microsoft.com/office/officeart/2008/layout/LinedList"/>
    <dgm:cxn modelId="{1527CDD1-C28E-4F3A-97DA-916D9BA23B14}" type="presParOf" srcId="{B65A1A19-14B5-49A4-8AAE-F62B30C689B5}" destId="{2DC2791B-C6D1-482B-AEDA-97278C3D2D6F}" srcOrd="1" destOrd="0" presId="urn:microsoft.com/office/officeart/2008/layout/LinedList"/>
    <dgm:cxn modelId="{A872A1B2-2CFA-4EFC-BFBB-8C55F9FB7ED4}" type="presParOf" srcId="{D615F668-FFFB-400E-B380-88D71D593716}" destId="{342C8B3D-8156-4DDA-B9CA-8496BA1CA1A7}" srcOrd="6" destOrd="0" presId="urn:microsoft.com/office/officeart/2008/layout/LinedList"/>
    <dgm:cxn modelId="{87064D25-96D5-4352-8A41-9DA0098ED188}" type="presParOf" srcId="{D615F668-FFFB-400E-B380-88D71D593716}" destId="{C3F80BB0-F570-49E5-A0EF-FE072FC36B75}" srcOrd="7" destOrd="0" presId="urn:microsoft.com/office/officeart/2008/layout/LinedList"/>
    <dgm:cxn modelId="{C265EE1D-6380-4D94-B66D-91E6FBCE5EC7}" type="presParOf" srcId="{C3F80BB0-F570-49E5-A0EF-FE072FC36B75}" destId="{44E15047-F87A-4043-ABEA-9CA3A230D4CB}" srcOrd="0" destOrd="0" presId="urn:microsoft.com/office/officeart/2008/layout/LinedList"/>
    <dgm:cxn modelId="{CD996E97-E1C9-4BEB-95E0-82EBB3639620}" type="presParOf" srcId="{C3F80BB0-F570-49E5-A0EF-FE072FC36B75}" destId="{89B1BD3F-ECC9-40D0-80C2-A9F235E39463}" srcOrd="1" destOrd="0" presId="urn:microsoft.com/office/officeart/2008/layout/LinedList"/>
    <dgm:cxn modelId="{DBD6FEC1-7C19-45ED-A797-6CA4D42514BE}" type="presParOf" srcId="{D615F668-FFFB-400E-B380-88D71D593716}" destId="{92E238FF-3F06-4BF3-A709-B34DE68F0EFA}" srcOrd="8" destOrd="0" presId="urn:microsoft.com/office/officeart/2008/layout/LinedList"/>
    <dgm:cxn modelId="{5B540993-D2B5-43BD-9C4B-07B39912B07B}" type="presParOf" srcId="{D615F668-FFFB-400E-B380-88D71D593716}" destId="{1A90C41D-D613-4A75-9FD7-E7B6E82F48E7}" srcOrd="9" destOrd="0" presId="urn:microsoft.com/office/officeart/2008/layout/LinedList"/>
    <dgm:cxn modelId="{29B829AB-63E1-4B50-8668-3ECFF630B9D7}" type="presParOf" srcId="{1A90C41D-D613-4A75-9FD7-E7B6E82F48E7}" destId="{A21FBBF6-F477-43F8-B63A-5F9DC152A139}" srcOrd="0" destOrd="0" presId="urn:microsoft.com/office/officeart/2008/layout/LinedList"/>
    <dgm:cxn modelId="{1669FB73-6C8C-4FC5-A525-AA5F6917CCA7}" type="presParOf" srcId="{1A90C41D-D613-4A75-9FD7-E7B6E82F48E7}" destId="{BADFFAB7-EC09-4B1C-8760-8D9CD9C6059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8FB430-212E-4842-B59F-DFD39006FD36}" type="doc">
      <dgm:prSet loTypeId="urn:microsoft.com/office/officeart/2008/layout/LinedList" loCatId="list" qsTypeId="urn:microsoft.com/office/officeart/2005/8/quickstyle/simple1" qsCatId="simple" csTypeId="urn:microsoft.com/office/officeart/2005/8/colors/accent5_2" csCatId="accent5"/>
      <dgm:spPr/>
      <dgm:t>
        <a:bodyPr/>
        <a:lstStyle/>
        <a:p>
          <a:endParaRPr lang="en-US"/>
        </a:p>
      </dgm:t>
    </dgm:pt>
    <dgm:pt modelId="{AF0B86A3-B92C-41C1-A214-224D918E6957}">
      <dgm:prSet/>
      <dgm:spPr/>
      <dgm:t>
        <a:bodyPr/>
        <a:lstStyle/>
        <a:p>
          <a:r>
            <a:rPr lang="en-GB"/>
            <a:t>4 key items in the construction and process of research: </a:t>
          </a:r>
          <a:endParaRPr lang="en-US"/>
        </a:p>
      </dgm:t>
    </dgm:pt>
    <dgm:pt modelId="{437DB210-DAE6-413E-BF6B-E2AA5B8BE326}" type="parTrans" cxnId="{7A90BCA0-50B4-4DB7-9AFD-F4901ED73DA2}">
      <dgm:prSet/>
      <dgm:spPr/>
      <dgm:t>
        <a:bodyPr/>
        <a:lstStyle/>
        <a:p>
          <a:endParaRPr lang="en-US"/>
        </a:p>
      </dgm:t>
    </dgm:pt>
    <dgm:pt modelId="{417D50BA-4BEB-4991-AC5F-0353E04B58F9}" type="sibTrans" cxnId="{7A90BCA0-50B4-4DB7-9AFD-F4901ED73DA2}">
      <dgm:prSet/>
      <dgm:spPr/>
      <dgm:t>
        <a:bodyPr/>
        <a:lstStyle/>
        <a:p>
          <a:endParaRPr lang="en-US"/>
        </a:p>
      </dgm:t>
    </dgm:pt>
    <dgm:pt modelId="{E3609EC5-C01B-4EC6-9723-2AF4148E65FA}">
      <dgm:prSet/>
      <dgm:spPr/>
      <dgm:t>
        <a:bodyPr/>
        <a:lstStyle/>
        <a:p>
          <a:r>
            <a:rPr lang="en-GB"/>
            <a:t>1. Methods - techniques or procedures </a:t>
          </a:r>
          <a:endParaRPr lang="en-US"/>
        </a:p>
      </dgm:t>
    </dgm:pt>
    <dgm:pt modelId="{9422B54D-8DDF-4A56-909F-316FA1BC13CD}" type="parTrans" cxnId="{4792B2C5-035A-4EA4-BD73-0D93910B6AEF}">
      <dgm:prSet/>
      <dgm:spPr/>
      <dgm:t>
        <a:bodyPr/>
        <a:lstStyle/>
        <a:p>
          <a:endParaRPr lang="en-US"/>
        </a:p>
      </dgm:t>
    </dgm:pt>
    <dgm:pt modelId="{E0F4A136-CF5F-4F49-93D2-E56398C0BEB4}" type="sibTrans" cxnId="{4792B2C5-035A-4EA4-BD73-0D93910B6AEF}">
      <dgm:prSet/>
      <dgm:spPr/>
      <dgm:t>
        <a:bodyPr/>
        <a:lstStyle/>
        <a:p>
          <a:endParaRPr lang="en-US"/>
        </a:p>
      </dgm:t>
    </dgm:pt>
    <dgm:pt modelId="{E4128B87-C358-406A-A537-9B94DBE93080}">
      <dgm:prSet/>
      <dgm:spPr/>
      <dgm:t>
        <a:bodyPr/>
        <a:lstStyle/>
        <a:p>
          <a:r>
            <a:rPr lang="en-GB"/>
            <a:t>2. Methodology - strategy, plan or design linking the choice of methods to the desired outcomes </a:t>
          </a:r>
          <a:endParaRPr lang="en-US"/>
        </a:p>
      </dgm:t>
    </dgm:pt>
    <dgm:pt modelId="{D3DC95A0-70A3-4D64-BD77-3B772F9010DB}" type="parTrans" cxnId="{FE401934-0483-49C2-B8C6-83922D0ACED1}">
      <dgm:prSet/>
      <dgm:spPr/>
      <dgm:t>
        <a:bodyPr/>
        <a:lstStyle/>
        <a:p>
          <a:endParaRPr lang="en-US"/>
        </a:p>
      </dgm:t>
    </dgm:pt>
    <dgm:pt modelId="{D42DC1A5-713D-4E68-9C17-2F0493EBF657}" type="sibTrans" cxnId="{FE401934-0483-49C2-B8C6-83922D0ACED1}">
      <dgm:prSet/>
      <dgm:spPr/>
      <dgm:t>
        <a:bodyPr/>
        <a:lstStyle/>
        <a:p>
          <a:endParaRPr lang="en-US"/>
        </a:p>
      </dgm:t>
    </dgm:pt>
    <dgm:pt modelId="{16155FD6-D546-4A3B-856A-7EA4B5DAF9DA}">
      <dgm:prSet/>
      <dgm:spPr/>
      <dgm:t>
        <a:bodyPr/>
        <a:lstStyle/>
        <a:p>
          <a:r>
            <a:rPr lang="en-GB"/>
            <a:t>3.Theoretical perspectives - our philosophical stance, informing the methodology and providing context for its logic and criteria </a:t>
          </a:r>
          <a:endParaRPr lang="en-US"/>
        </a:p>
      </dgm:t>
    </dgm:pt>
    <dgm:pt modelId="{BBF1EE1C-78AB-404C-8CBF-219ABA9AC560}" type="parTrans" cxnId="{237E8D54-3217-4A31-A2AB-FA1B9834D2A6}">
      <dgm:prSet/>
      <dgm:spPr/>
      <dgm:t>
        <a:bodyPr/>
        <a:lstStyle/>
        <a:p>
          <a:endParaRPr lang="en-US"/>
        </a:p>
      </dgm:t>
    </dgm:pt>
    <dgm:pt modelId="{CAFD1FCC-2A1F-412C-8390-964911B4FEFA}" type="sibTrans" cxnId="{237E8D54-3217-4A31-A2AB-FA1B9834D2A6}">
      <dgm:prSet/>
      <dgm:spPr/>
      <dgm:t>
        <a:bodyPr/>
        <a:lstStyle/>
        <a:p>
          <a:endParaRPr lang="en-US"/>
        </a:p>
      </dgm:t>
    </dgm:pt>
    <dgm:pt modelId="{B8CDE935-464B-4D91-A65B-EB27C4C42726}">
      <dgm:prSet/>
      <dgm:spPr/>
      <dgm:t>
        <a:bodyPr/>
        <a:lstStyle/>
        <a:p>
          <a:r>
            <a:rPr lang="en-GB"/>
            <a:t>4. Epistemology &amp; Ontology - our theory of knowledge and view of reality, underpinning our theoretical perspective and methodology. </a:t>
          </a:r>
          <a:endParaRPr lang="en-US"/>
        </a:p>
      </dgm:t>
    </dgm:pt>
    <dgm:pt modelId="{9CCEB3EE-6C86-4938-877F-7BD0B43E18F7}" type="parTrans" cxnId="{BE925F35-3DB4-4343-875E-B30182592ED8}">
      <dgm:prSet/>
      <dgm:spPr/>
      <dgm:t>
        <a:bodyPr/>
        <a:lstStyle/>
        <a:p>
          <a:endParaRPr lang="en-US"/>
        </a:p>
      </dgm:t>
    </dgm:pt>
    <dgm:pt modelId="{75C6E619-7B7D-4426-8F8A-D8C9B164FA5D}" type="sibTrans" cxnId="{BE925F35-3DB4-4343-875E-B30182592ED8}">
      <dgm:prSet/>
      <dgm:spPr/>
      <dgm:t>
        <a:bodyPr/>
        <a:lstStyle/>
        <a:p>
          <a:endParaRPr lang="en-US"/>
        </a:p>
      </dgm:t>
    </dgm:pt>
    <dgm:pt modelId="{DDB6FDA2-FF4D-42EE-AA47-94D3CA1310BD}" type="pres">
      <dgm:prSet presAssocID="{FA8FB430-212E-4842-B59F-DFD39006FD36}" presName="vert0" presStyleCnt="0">
        <dgm:presLayoutVars>
          <dgm:dir/>
          <dgm:animOne val="branch"/>
          <dgm:animLvl val="lvl"/>
        </dgm:presLayoutVars>
      </dgm:prSet>
      <dgm:spPr/>
    </dgm:pt>
    <dgm:pt modelId="{6F8D67EA-AD58-4406-8185-A0F5378CA61B}" type="pres">
      <dgm:prSet presAssocID="{AF0B86A3-B92C-41C1-A214-224D918E6957}" presName="thickLine" presStyleLbl="alignNode1" presStyleIdx="0" presStyleCnt="5"/>
      <dgm:spPr/>
    </dgm:pt>
    <dgm:pt modelId="{06CCED6A-B89E-4782-8904-E9632A1AF1DF}" type="pres">
      <dgm:prSet presAssocID="{AF0B86A3-B92C-41C1-A214-224D918E6957}" presName="horz1" presStyleCnt="0"/>
      <dgm:spPr/>
    </dgm:pt>
    <dgm:pt modelId="{91E4EC45-B2A1-4701-B342-6D27028397FF}" type="pres">
      <dgm:prSet presAssocID="{AF0B86A3-B92C-41C1-A214-224D918E6957}" presName="tx1" presStyleLbl="revTx" presStyleIdx="0" presStyleCnt="5"/>
      <dgm:spPr/>
    </dgm:pt>
    <dgm:pt modelId="{3EF3810A-C513-41EB-9272-0999DC388FD3}" type="pres">
      <dgm:prSet presAssocID="{AF0B86A3-B92C-41C1-A214-224D918E6957}" presName="vert1" presStyleCnt="0"/>
      <dgm:spPr/>
    </dgm:pt>
    <dgm:pt modelId="{6BF3E6DC-0FF3-4F7F-84A8-DEA6A93D2BDD}" type="pres">
      <dgm:prSet presAssocID="{E3609EC5-C01B-4EC6-9723-2AF4148E65FA}" presName="thickLine" presStyleLbl="alignNode1" presStyleIdx="1" presStyleCnt="5"/>
      <dgm:spPr/>
    </dgm:pt>
    <dgm:pt modelId="{C0611DC1-44DD-41AB-8545-7B0F7BC2B4D8}" type="pres">
      <dgm:prSet presAssocID="{E3609EC5-C01B-4EC6-9723-2AF4148E65FA}" presName="horz1" presStyleCnt="0"/>
      <dgm:spPr/>
    </dgm:pt>
    <dgm:pt modelId="{F4F51410-99E3-4E82-8432-8D3809B22A6A}" type="pres">
      <dgm:prSet presAssocID="{E3609EC5-C01B-4EC6-9723-2AF4148E65FA}" presName="tx1" presStyleLbl="revTx" presStyleIdx="1" presStyleCnt="5"/>
      <dgm:spPr/>
    </dgm:pt>
    <dgm:pt modelId="{49323262-BA33-44D2-9025-45E5F026F37A}" type="pres">
      <dgm:prSet presAssocID="{E3609EC5-C01B-4EC6-9723-2AF4148E65FA}" presName="vert1" presStyleCnt="0"/>
      <dgm:spPr/>
    </dgm:pt>
    <dgm:pt modelId="{95F7A71C-D276-42BC-BE4D-E02A2F5E3F5D}" type="pres">
      <dgm:prSet presAssocID="{E4128B87-C358-406A-A537-9B94DBE93080}" presName="thickLine" presStyleLbl="alignNode1" presStyleIdx="2" presStyleCnt="5"/>
      <dgm:spPr/>
    </dgm:pt>
    <dgm:pt modelId="{8E3ADCE6-8487-4E24-B32A-E1F760DA56BD}" type="pres">
      <dgm:prSet presAssocID="{E4128B87-C358-406A-A537-9B94DBE93080}" presName="horz1" presStyleCnt="0"/>
      <dgm:spPr/>
    </dgm:pt>
    <dgm:pt modelId="{AC29FD2B-C48C-4631-8C08-B9E84BCACE95}" type="pres">
      <dgm:prSet presAssocID="{E4128B87-C358-406A-A537-9B94DBE93080}" presName="tx1" presStyleLbl="revTx" presStyleIdx="2" presStyleCnt="5"/>
      <dgm:spPr/>
    </dgm:pt>
    <dgm:pt modelId="{AD11447E-75D2-4D14-B653-502EEA7CEAA5}" type="pres">
      <dgm:prSet presAssocID="{E4128B87-C358-406A-A537-9B94DBE93080}" presName="vert1" presStyleCnt="0"/>
      <dgm:spPr/>
    </dgm:pt>
    <dgm:pt modelId="{9E2265B9-F8B2-4667-95F8-2AE1A38F3DDA}" type="pres">
      <dgm:prSet presAssocID="{16155FD6-D546-4A3B-856A-7EA4B5DAF9DA}" presName="thickLine" presStyleLbl="alignNode1" presStyleIdx="3" presStyleCnt="5"/>
      <dgm:spPr/>
    </dgm:pt>
    <dgm:pt modelId="{554C85A1-6FDC-49FE-9CA7-E6FF12ED5E4D}" type="pres">
      <dgm:prSet presAssocID="{16155FD6-D546-4A3B-856A-7EA4B5DAF9DA}" presName="horz1" presStyleCnt="0"/>
      <dgm:spPr/>
    </dgm:pt>
    <dgm:pt modelId="{F7D2C087-1386-4808-B029-F9E16D626202}" type="pres">
      <dgm:prSet presAssocID="{16155FD6-D546-4A3B-856A-7EA4B5DAF9DA}" presName="tx1" presStyleLbl="revTx" presStyleIdx="3" presStyleCnt="5"/>
      <dgm:spPr/>
    </dgm:pt>
    <dgm:pt modelId="{3FF04D9D-B32A-4066-B5C3-EA255121ED05}" type="pres">
      <dgm:prSet presAssocID="{16155FD6-D546-4A3B-856A-7EA4B5DAF9DA}" presName="vert1" presStyleCnt="0"/>
      <dgm:spPr/>
    </dgm:pt>
    <dgm:pt modelId="{573212F2-E22E-4BD3-BF1C-51AB3E781725}" type="pres">
      <dgm:prSet presAssocID="{B8CDE935-464B-4D91-A65B-EB27C4C42726}" presName="thickLine" presStyleLbl="alignNode1" presStyleIdx="4" presStyleCnt="5"/>
      <dgm:spPr/>
    </dgm:pt>
    <dgm:pt modelId="{235C9BD0-F350-4A56-9B16-4EDABCAAC60D}" type="pres">
      <dgm:prSet presAssocID="{B8CDE935-464B-4D91-A65B-EB27C4C42726}" presName="horz1" presStyleCnt="0"/>
      <dgm:spPr/>
    </dgm:pt>
    <dgm:pt modelId="{4B021FF0-CA56-47EB-84D3-8ACC4A5D399F}" type="pres">
      <dgm:prSet presAssocID="{B8CDE935-464B-4D91-A65B-EB27C4C42726}" presName="tx1" presStyleLbl="revTx" presStyleIdx="4" presStyleCnt="5"/>
      <dgm:spPr/>
    </dgm:pt>
    <dgm:pt modelId="{3923DBF8-951C-4498-9DAA-28FD73C55917}" type="pres">
      <dgm:prSet presAssocID="{B8CDE935-464B-4D91-A65B-EB27C4C42726}" presName="vert1" presStyleCnt="0"/>
      <dgm:spPr/>
    </dgm:pt>
  </dgm:ptLst>
  <dgm:cxnLst>
    <dgm:cxn modelId="{D1516619-EBDE-4FED-B0B6-C6DA6461A469}" type="presOf" srcId="{E4128B87-C358-406A-A537-9B94DBE93080}" destId="{AC29FD2B-C48C-4631-8C08-B9E84BCACE95}" srcOrd="0" destOrd="0" presId="urn:microsoft.com/office/officeart/2008/layout/LinedList"/>
    <dgm:cxn modelId="{C5656927-176D-4B4A-8DAF-B86177740B66}" type="presOf" srcId="{16155FD6-D546-4A3B-856A-7EA4B5DAF9DA}" destId="{F7D2C087-1386-4808-B029-F9E16D626202}" srcOrd="0" destOrd="0" presId="urn:microsoft.com/office/officeart/2008/layout/LinedList"/>
    <dgm:cxn modelId="{7DA0A32D-BAC4-4862-972B-BBC4F995003C}" type="presOf" srcId="{B8CDE935-464B-4D91-A65B-EB27C4C42726}" destId="{4B021FF0-CA56-47EB-84D3-8ACC4A5D399F}" srcOrd="0" destOrd="0" presId="urn:microsoft.com/office/officeart/2008/layout/LinedList"/>
    <dgm:cxn modelId="{FE401934-0483-49C2-B8C6-83922D0ACED1}" srcId="{FA8FB430-212E-4842-B59F-DFD39006FD36}" destId="{E4128B87-C358-406A-A537-9B94DBE93080}" srcOrd="2" destOrd="0" parTransId="{D3DC95A0-70A3-4D64-BD77-3B772F9010DB}" sibTransId="{D42DC1A5-713D-4E68-9C17-2F0493EBF657}"/>
    <dgm:cxn modelId="{BE925F35-3DB4-4343-875E-B30182592ED8}" srcId="{FA8FB430-212E-4842-B59F-DFD39006FD36}" destId="{B8CDE935-464B-4D91-A65B-EB27C4C42726}" srcOrd="4" destOrd="0" parTransId="{9CCEB3EE-6C86-4938-877F-7BD0B43E18F7}" sibTransId="{75C6E619-7B7D-4426-8F8A-D8C9B164FA5D}"/>
    <dgm:cxn modelId="{9D87C572-8B74-4562-AD7A-9049DFB826F3}" type="presOf" srcId="{AF0B86A3-B92C-41C1-A214-224D918E6957}" destId="{91E4EC45-B2A1-4701-B342-6D27028397FF}" srcOrd="0" destOrd="0" presId="urn:microsoft.com/office/officeart/2008/layout/LinedList"/>
    <dgm:cxn modelId="{237E8D54-3217-4A31-A2AB-FA1B9834D2A6}" srcId="{FA8FB430-212E-4842-B59F-DFD39006FD36}" destId="{16155FD6-D546-4A3B-856A-7EA4B5DAF9DA}" srcOrd="3" destOrd="0" parTransId="{BBF1EE1C-78AB-404C-8CBF-219ABA9AC560}" sibTransId="{CAFD1FCC-2A1F-412C-8390-964911B4FEFA}"/>
    <dgm:cxn modelId="{9B643290-825D-4474-91ED-FA68EA6C9608}" type="presOf" srcId="{FA8FB430-212E-4842-B59F-DFD39006FD36}" destId="{DDB6FDA2-FF4D-42EE-AA47-94D3CA1310BD}" srcOrd="0" destOrd="0" presId="urn:microsoft.com/office/officeart/2008/layout/LinedList"/>
    <dgm:cxn modelId="{B5159E96-F832-4879-9C6D-232D72B67418}" type="presOf" srcId="{E3609EC5-C01B-4EC6-9723-2AF4148E65FA}" destId="{F4F51410-99E3-4E82-8432-8D3809B22A6A}" srcOrd="0" destOrd="0" presId="urn:microsoft.com/office/officeart/2008/layout/LinedList"/>
    <dgm:cxn modelId="{7A90BCA0-50B4-4DB7-9AFD-F4901ED73DA2}" srcId="{FA8FB430-212E-4842-B59F-DFD39006FD36}" destId="{AF0B86A3-B92C-41C1-A214-224D918E6957}" srcOrd="0" destOrd="0" parTransId="{437DB210-DAE6-413E-BF6B-E2AA5B8BE326}" sibTransId="{417D50BA-4BEB-4991-AC5F-0353E04B58F9}"/>
    <dgm:cxn modelId="{4792B2C5-035A-4EA4-BD73-0D93910B6AEF}" srcId="{FA8FB430-212E-4842-B59F-DFD39006FD36}" destId="{E3609EC5-C01B-4EC6-9723-2AF4148E65FA}" srcOrd="1" destOrd="0" parTransId="{9422B54D-8DDF-4A56-909F-316FA1BC13CD}" sibTransId="{E0F4A136-CF5F-4F49-93D2-E56398C0BEB4}"/>
    <dgm:cxn modelId="{3B61F2D7-7FAB-4319-A829-DB6B3CB98BFA}" type="presParOf" srcId="{DDB6FDA2-FF4D-42EE-AA47-94D3CA1310BD}" destId="{6F8D67EA-AD58-4406-8185-A0F5378CA61B}" srcOrd="0" destOrd="0" presId="urn:microsoft.com/office/officeart/2008/layout/LinedList"/>
    <dgm:cxn modelId="{D4C1A04A-CA90-47FD-B182-1A9DF349306A}" type="presParOf" srcId="{DDB6FDA2-FF4D-42EE-AA47-94D3CA1310BD}" destId="{06CCED6A-B89E-4782-8904-E9632A1AF1DF}" srcOrd="1" destOrd="0" presId="urn:microsoft.com/office/officeart/2008/layout/LinedList"/>
    <dgm:cxn modelId="{AE932A0B-8A44-42AB-8212-BDB30191ABEC}" type="presParOf" srcId="{06CCED6A-B89E-4782-8904-E9632A1AF1DF}" destId="{91E4EC45-B2A1-4701-B342-6D27028397FF}" srcOrd="0" destOrd="0" presId="urn:microsoft.com/office/officeart/2008/layout/LinedList"/>
    <dgm:cxn modelId="{84177C04-1997-40DB-B6B3-E23EF44855B1}" type="presParOf" srcId="{06CCED6A-B89E-4782-8904-E9632A1AF1DF}" destId="{3EF3810A-C513-41EB-9272-0999DC388FD3}" srcOrd="1" destOrd="0" presId="urn:microsoft.com/office/officeart/2008/layout/LinedList"/>
    <dgm:cxn modelId="{AAE0986F-A50C-4E81-8085-658429DF4B6D}" type="presParOf" srcId="{DDB6FDA2-FF4D-42EE-AA47-94D3CA1310BD}" destId="{6BF3E6DC-0FF3-4F7F-84A8-DEA6A93D2BDD}" srcOrd="2" destOrd="0" presId="urn:microsoft.com/office/officeart/2008/layout/LinedList"/>
    <dgm:cxn modelId="{F13C079A-113D-4E40-B3B0-2566E76D6E63}" type="presParOf" srcId="{DDB6FDA2-FF4D-42EE-AA47-94D3CA1310BD}" destId="{C0611DC1-44DD-41AB-8545-7B0F7BC2B4D8}" srcOrd="3" destOrd="0" presId="urn:microsoft.com/office/officeart/2008/layout/LinedList"/>
    <dgm:cxn modelId="{6DE6D52C-4FB5-4AD3-A722-53C17B382A71}" type="presParOf" srcId="{C0611DC1-44DD-41AB-8545-7B0F7BC2B4D8}" destId="{F4F51410-99E3-4E82-8432-8D3809B22A6A}" srcOrd="0" destOrd="0" presId="urn:microsoft.com/office/officeart/2008/layout/LinedList"/>
    <dgm:cxn modelId="{A65A7994-52E2-446D-A6FF-C7251FD98F91}" type="presParOf" srcId="{C0611DC1-44DD-41AB-8545-7B0F7BC2B4D8}" destId="{49323262-BA33-44D2-9025-45E5F026F37A}" srcOrd="1" destOrd="0" presId="urn:microsoft.com/office/officeart/2008/layout/LinedList"/>
    <dgm:cxn modelId="{1736D0A7-8B99-4DF0-A9DA-0F9E44A07943}" type="presParOf" srcId="{DDB6FDA2-FF4D-42EE-AA47-94D3CA1310BD}" destId="{95F7A71C-D276-42BC-BE4D-E02A2F5E3F5D}" srcOrd="4" destOrd="0" presId="urn:microsoft.com/office/officeart/2008/layout/LinedList"/>
    <dgm:cxn modelId="{65E6A500-1B5E-443B-AC0F-C248592A94F0}" type="presParOf" srcId="{DDB6FDA2-FF4D-42EE-AA47-94D3CA1310BD}" destId="{8E3ADCE6-8487-4E24-B32A-E1F760DA56BD}" srcOrd="5" destOrd="0" presId="urn:microsoft.com/office/officeart/2008/layout/LinedList"/>
    <dgm:cxn modelId="{807AF674-A454-4FE6-8B63-837845170CB2}" type="presParOf" srcId="{8E3ADCE6-8487-4E24-B32A-E1F760DA56BD}" destId="{AC29FD2B-C48C-4631-8C08-B9E84BCACE95}" srcOrd="0" destOrd="0" presId="urn:microsoft.com/office/officeart/2008/layout/LinedList"/>
    <dgm:cxn modelId="{2B28C838-C8B4-4379-9215-AB1258CEEAE6}" type="presParOf" srcId="{8E3ADCE6-8487-4E24-B32A-E1F760DA56BD}" destId="{AD11447E-75D2-4D14-B653-502EEA7CEAA5}" srcOrd="1" destOrd="0" presId="urn:microsoft.com/office/officeart/2008/layout/LinedList"/>
    <dgm:cxn modelId="{315E2C47-8C11-469F-A528-8365DF77E9D3}" type="presParOf" srcId="{DDB6FDA2-FF4D-42EE-AA47-94D3CA1310BD}" destId="{9E2265B9-F8B2-4667-95F8-2AE1A38F3DDA}" srcOrd="6" destOrd="0" presId="urn:microsoft.com/office/officeart/2008/layout/LinedList"/>
    <dgm:cxn modelId="{D043641F-6B16-4138-8772-BC3FEB0329AE}" type="presParOf" srcId="{DDB6FDA2-FF4D-42EE-AA47-94D3CA1310BD}" destId="{554C85A1-6FDC-49FE-9CA7-E6FF12ED5E4D}" srcOrd="7" destOrd="0" presId="urn:microsoft.com/office/officeart/2008/layout/LinedList"/>
    <dgm:cxn modelId="{CAAA0548-8DF3-4160-A3F0-1087A569DD62}" type="presParOf" srcId="{554C85A1-6FDC-49FE-9CA7-E6FF12ED5E4D}" destId="{F7D2C087-1386-4808-B029-F9E16D626202}" srcOrd="0" destOrd="0" presId="urn:microsoft.com/office/officeart/2008/layout/LinedList"/>
    <dgm:cxn modelId="{2DA21C60-1D30-46A8-B26D-B6247769EEBC}" type="presParOf" srcId="{554C85A1-6FDC-49FE-9CA7-E6FF12ED5E4D}" destId="{3FF04D9D-B32A-4066-B5C3-EA255121ED05}" srcOrd="1" destOrd="0" presId="urn:microsoft.com/office/officeart/2008/layout/LinedList"/>
    <dgm:cxn modelId="{C1262C20-B8E7-454B-A2D0-FBFEC1B20F3A}" type="presParOf" srcId="{DDB6FDA2-FF4D-42EE-AA47-94D3CA1310BD}" destId="{573212F2-E22E-4BD3-BF1C-51AB3E781725}" srcOrd="8" destOrd="0" presId="urn:microsoft.com/office/officeart/2008/layout/LinedList"/>
    <dgm:cxn modelId="{6F55CFD3-A8A7-4DEC-B2C5-26920A574B3A}" type="presParOf" srcId="{DDB6FDA2-FF4D-42EE-AA47-94D3CA1310BD}" destId="{235C9BD0-F350-4A56-9B16-4EDABCAAC60D}" srcOrd="9" destOrd="0" presId="urn:microsoft.com/office/officeart/2008/layout/LinedList"/>
    <dgm:cxn modelId="{A23D464B-584A-4326-B390-0FB816BCA2B4}" type="presParOf" srcId="{235C9BD0-F350-4A56-9B16-4EDABCAAC60D}" destId="{4B021FF0-CA56-47EB-84D3-8ACC4A5D399F}" srcOrd="0" destOrd="0" presId="urn:microsoft.com/office/officeart/2008/layout/LinedList"/>
    <dgm:cxn modelId="{4DB0B358-3459-41E5-8CA5-B58D4E99892D}" type="presParOf" srcId="{235C9BD0-F350-4A56-9B16-4EDABCAAC60D}" destId="{3923DBF8-951C-4498-9DAA-28FD73C5591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32BC142-2562-4A39-8B1A-006F392B2EF6}"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9BE907E0-7B7A-42FC-985D-D0C9F3D96B46}">
      <dgm:prSet/>
      <dgm:spPr/>
      <dgm:t>
        <a:bodyPr/>
        <a:lstStyle/>
        <a:p>
          <a:r>
            <a:rPr lang="en-GB"/>
            <a:t>The Natural Sciences as a Model </a:t>
          </a:r>
          <a:endParaRPr lang="en-US"/>
        </a:p>
      </dgm:t>
    </dgm:pt>
    <dgm:pt modelId="{C9247AA5-311F-4916-80BA-FA393975901F}" type="parTrans" cxnId="{763DA558-875F-49DF-98E8-291C8A374572}">
      <dgm:prSet/>
      <dgm:spPr/>
      <dgm:t>
        <a:bodyPr/>
        <a:lstStyle/>
        <a:p>
          <a:endParaRPr lang="en-US"/>
        </a:p>
      </dgm:t>
    </dgm:pt>
    <dgm:pt modelId="{2666DF6F-F2D7-4194-8318-6FA5ACE4B9E1}" type="sibTrans" cxnId="{763DA558-875F-49DF-98E8-291C8A374572}">
      <dgm:prSet/>
      <dgm:spPr/>
      <dgm:t>
        <a:bodyPr/>
        <a:lstStyle/>
        <a:p>
          <a:endParaRPr lang="en-US"/>
        </a:p>
      </dgm:t>
    </dgm:pt>
    <dgm:pt modelId="{6F590681-EAEC-4C89-B472-390C7A09D802}">
      <dgm:prSet/>
      <dgm:spPr/>
      <dgm:t>
        <a:bodyPr/>
        <a:lstStyle/>
        <a:p>
          <a:r>
            <a:rPr lang="en-GB"/>
            <a:t>The Quest for Objective Knowledge </a:t>
          </a:r>
          <a:endParaRPr lang="en-US"/>
        </a:p>
      </dgm:t>
    </dgm:pt>
    <dgm:pt modelId="{5F357522-E175-4812-B783-30250403FDF3}" type="parTrans" cxnId="{12DFDE3B-DE04-451A-B6E6-FF528FA67794}">
      <dgm:prSet/>
      <dgm:spPr/>
      <dgm:t>
        <a:bodyPr/>
        <a:lstStyle/>
        <a:p>
          <a:endParaRPr lang="en-US"/>
        </a:p>
      </dgm:t>
    </dgm:pt>
    <dgm:pt modelId="{00EECC05-D9F9-4563-A256-D022C7005314}" type="sibTrans" cxnId="{12DFDE3B-DE04-451A-B6E6-FF528FA67794}">
      <dgm:prSet/>
      <dgm:spPr/>
      <dgm:t>
        <a:bodyPr/>
        <a:lstStyle/>
        <a:p>
          <a:endParaRPr lang="en-US"/>
        </a:p>
      </dgm:t>
    </dgm:pt>
    <dgm:pt modelId="{14F064B3-2D70-4D88-8D50-8B1E1368D4A1}">
      <dgm:prSet/>
      <dgm:spPr/>
      <dgm:t>
        <a:bodyPr/>
        <a:lstStyle/>
        <a:p>
          <a:r>
            <a:rPr lang="en-GB"/>
            <a:t>A  Deductive or Theory-Testing Approach Underpinned by an Objectivist or Realist ontology: facts are facts </a:t>
          </a:r>
          <a:endParaRPr lang="en-US"/>
        </a:p>
      </dgm:t>
    </dgm:pt>
    <dgm:pt modelId="{4E340DAC-9447-45E9-927A-6CF5CBE3D134}" type="parTrans" cxnId="{091F5CC9-6468-4D11-BF60-D019D266DA59}">
      <dgm:prSet/>
      <dgm:spPr/>
      <dgm:t>
        <a:bodyPr/>
        <a:lstStyle/>
        <a:p>
          <a:endParaRPr lang="en-US"/>
        </a:p>
      </dgm:t>
    </dgm:pt>
    <dgm:pt modelId="{EF67E600-FD19-49C8-81C6-2753CF8BDCA2}" type="sibTrans" cxnId="{091F5CC9-6468-4D11-BF60-D019D266DA59}">
      <dgm:prSet/>
      <dgm:spPr/>
      <dgm:t>
        <a:bodyPr/>
        <a:lstStyle/>
        <a:p>
          <a:endParaRPr lang="en-US"/>
        </a:p>
      </dgm:t>
    </dgm:pt>
    <dgm:pt modelId="{C7EEB559-39C6-425D-A7DA-B134C7818C75}">
      <dgm:prSet/>
      <dgm:spPr/>
      <dgm:t>
        <a:bodyPr/>
        <a:lstStyle/>
        <a:p>
          <a:r>
            <a:rPr lang="en-GB"/>
            <a:t>Explaining how and why things happen: Measurement, Correlation, </a:t>
          </a:r>
          <a:endParaRPr lang="en-US"/>
        </a:p>
      </dgm:t>
    </dgm:pt>
    <dgm:pt modelId="{BCF52A1B-3888-430D-A522-A4519A0D287E}" type="parTrans" cxnId="{93808939-7D68-4F00-AE90-C09234D17D52}">
      <dgm:prSet/>
      <dgm:spPr/>
      <dgm:t>
        <a:bodyPr/>
        <a:lstStyle/>
        <a:p>
          <a:endParaRPr lang="en-US"/>
        </a:p>
      </dgm:t>
    </dgm:pt>
    <dgm:pt modelId="{F02B20B8-08B8-4C40-85BA-0E0B273AB72F}" type="sibTrans" cxnId="{93808939-7D68-4F00-AE90-C09234D17D52}">
      <dgm:prSet/>
      <dgm:spPr/>
      <dgm:t>
        <a:bodyPr/>
        <a:lstStyle/>
        <a:p>
          <a:endParaRPr lang="en-US"/>
        </a:p>
      </dgm:t>
    </dgm:pt>
    <dgm:pt modelId="{F1149C93-2A8E-44C4-A4DD-CBCB1CBBDE89}">
      <dgm:prSet/>
      <dgm:spPr/>
      <dgm:t>
        <a:bodyPr/>
        <a:lstStyle/>
        <a:p>
          <a:r>
            <a:rPr lang="en-GB"/>
            <a:t>Statistical Logic, Verification </a:t>
          </a:r>
          <a:endParaRPr lang="en-US"/>
        </a:p>
      </dgm:t>
    </dgm:pt>
    <dgm:pt modelId="{2F11B47A-4BE8-4FD3-ADFC-F53990D64CC9}" type="parTrans" cxnId="{E08DDFDC-1104-4470-BD68-743E1A0E695B}">
      <dgm:prSet/>
      <dgm:spPr/>
      <dgm:t>
        <a:bodyPr/>
        <a:lstStyle/>
        <a:p>
          <a:endParaRPr lang="en-US"/>
        </a:p>
      </dgm:t>
    </dgm:pt>
    <dgm:pt modelId="{577CB5D0-1BE2-4671-AF44-9734BC20615B}" type="sibTrans" cxnId="{E08DDFDC-1104-4470-BD68-743E1A0E695B}">
      <dgm:prSet/>
      <dgm:spPr/>
      <dgm:t>
        <a:bodyPr/>
        <a:lstStyle/>
        <a:p>
          <a:endParaRPr lang="en-US"/>
        </a:p>
      </dgm:t>
    </dgm:pt>
    <dgm:pt modelId="{F9A81757-D503-4F07-AD6D-684F90D0C7CD}">
      <dgm:prSet/>
      <dgm:spPr/>
      <dgm:t>
        <a:bodyPr/>
        <a:lstStyle/>
        <a:p>
          <a:r>
            <a:rPr lang="en-GB"/>
            <a:t>Typical Methods: Surveys, Questionnaires, Random Sampling </a:t>
          </a:r>
          <a:endParaRPr lang="en-US"/>
        </a:p>
      </dgm:t>
    </dgm:pt>
    <dgm:pt modelId="{7BDF404E-BD54-4420-81AD-60D72AA3A2D4}" type="parTrans" cxnId="{C9981DBE-CE28-4E9A-9F0E-F26F40CAF3A5}">
      <dgm:prSet/>
      <dgm:spPr/>
      <dgm:t>
        <a:bodyPr/>
        <a:lstStyle/>
        <a:p>
          <a:endParaRPr lang="en-US"/>
        </a:p>
      </dgm:t>
    </dgm:pt>
    <dgm:pt modelId="{EB3FA00E-28C3-4634-BDD7-296EF20BD6F8}" type="sibTrans" cxnId="{C9981DBE-CE28-4E9A-9F0E-F26F40CAF3A5}">
      <dgm:prSet/>
      <dgm:spPr/>
      <dgm:t>
        <a:bodyPr/>
        <a:lstStyle/>
        <a:p>
          <a:endParaRPr lang="en-US"/>
        </a:p>
      </dgm:t>
    </dgm:pt>
    <dgm:pt modelId="{1E8528E7-E80A-44CA-9098-8878B66B0896}">
      <dgm:prSet/>
      <dgm:spPr/>
      <dgm:t>
        <a:bodyPr/>
        <a:lstStyle/>
        <a:p>
          <a:r>
            <a:rPr lang="en-GB"/>
            <a:t>Example Hypothesis: Multiple maternity leaves lead to slower progression at work </a:t>
          </a:r>
          <a:endParaRPr lang="en-US"/>
        </a:p>
      </dgm:t>
    </dgm:pt>
    <dgm:pt modelId="{0188A375-542B-44AF-A62D-B034D377C6BF}" type="parTrans" cxnId="{74E55FC9-EC6B-4B55-97D4-295B605F53D7}">
      <dgm:prSet/>
      <dgm:spPr/>
      <dgm:t>
        <a:bodyPr/>
        <a:lstStyle/>
        <a:p>
          <a:endParaRPr lang="en-US"/>
        </a:p>
      </dgm:t>
    </dgm:pt>
    <dgm:pt modelId="{B94F62AD-02A2-47BF-BB35-14753B9C7C78}" type="sibTrans" cxnId="{74E55FC9-EC6B-4B55-97D4-295B605F53D7}">
      <dgm:prSet/>
      <dgm:spPr/>
      <dgm:t>
        <a:bodyPr/>
        <a:lstStyle/>
        <a:p>
          <a:endParaRPr lang="en-US"/>
        </a:p>
      </dgm:t>
    </dgm:pt>
    <dgm:pt modelId="{9FA863E9-95D5-4934-B39D-6F23852B9541}">
      <dgm:prSet/>
      <dgm:spPr/>
      <dgm:t>
        <a:bodyPr/>
        <a:lstStyle/>
        <a:p>
          <a:r>
            <a:rPr lang="en-GB"/>
            <a:t>Problems with this approach? </a:t>
          </a:r>
          <a:endParaRPr lang="en-US"/>
        </a:p>
      </dgm:t>
    </dgm:pt>
    <dgm:pt modelId="{D2D9C75C-BA5E-4D6B-85CA-46D2E4BFCD2D}" type="parTrans" cxnId="{9358C81F-E533-4D67-85D8-F26B0D66C772}">
      <dgm:prSet/>
      <dgm:spPr/>
      <dgm:t>
        <a:bodyPr/>
        <a:lstStyle/>
        <a:p>
          <a:endParaRPr lang="en-US"/>
        </a:p>
      </dgm:t>
    </dgm:pt>
    <dgm:pt modelId="{929C61C4-2689-4696-9028-17588F725A7A}" type="sibTrans" cxnId="{9358C81F-E533-4D67-85D8-F26B0D66C772}">
      <dgm:prSet/>
      <dgm:spPr/>
      <dgm:t>
        <a:bodyPr/>
        <a:lstStyle/>
        <a:p>
          <a:endParaRPr lang="en-US"/>
        </a:p>
      </dgm:t>
    </dgm:pt>
    <dgm:pt modelId="{EFFDC788-2BA6-45DE-803A-44D56EE6DD08}" type="pres">
      <dgm:prSet presAssocID="{332BC142-2562-4A39-8B1A-006F392B2EF6}" presName="vert0" presStyleCnt="0">
        <dgm:presLayoutVars>
          <dgm:dir/>
          <dgm:animOne val="branch"/>
          <dgm:animLvl val="lvl"/>
        </dgm:presLayoutVars>
      </dgm:prSet>
      <dgm:spPr/>
    </dgm:pt>
    <dgm:pt modelId="{2C84C14E-896C-4404-8A54-1A6AA9DC43F2}" type="pres">
      <dgm:prSet presAssocID="{9BE907E0-7B7A-42FC-985D-D0C9F3D96B46}" presName="thickLine" presStyleLbl="alignNode1" presStyleIdx="0" presStyleCnt="8"/>
      <dgm:spPr/>
    </dgm:pt>
    <dgm:pt modelId="{07F2C63C-2F1A-4EF0-BA82-EA769E0FC444}" type="pres">
      <dgm:prSet presAssocID="{9BE907E0-7B7A-42FC-985D-D0C9F3D96B46}" presName="horz1" presStyleCnt="0"/>
      <dgm:spPr/>
    </dgm:pt>
    <dgm:pt modelId="{D9866942-57E5-45BC-9EEB-48C7FA247C1C}" type="pres">
      <dgm:prSet presAssocID="{9BE907E0-7B7A-42FC-985D-D0C9F3D96B46}" presName="tx1" presStyleLbl="revTx" presStyleIdx="0" presStyleCnt="8"/>
      <dgm:spPr/>
    </dgm:pt>
    <dgm:pt modelId="{140D8A26-9417-4414-9A9A-2439FEB3FAE9}" type="pres">
      <dgm:prSet presAssocID="{9BE907E0-7B7A-42FC-985D-D0C9F3D96B46}" presName="vert1" presStyleCnt="0"/>
      <dgm:spPr/>
    </dgm:pt>
    <dgm:pt modelId="{3E979C04-DB28-411E-8997-B8B6A342B581}" type="pres">
      <dgm:prSet presAssocID="{6F590681-EAEC-4C89-B472-390C7A09D802}" presName="thickLine" presStyleLbl="alignNode1" presStyleIdx="1" presStyleCnt="8"/>
      <dgm:spPr/>
    </dgm:pt>
    <dgm:pt modelId="{D63303B4-9122-42D0-8220-08775E5EFEE9}" type="pres">
      <dgm:prSet presAssocID="{6F590681-EAEC-4C89-B472-390C7A09D802}" presName="horz1" presStyleCnt="0"/>
      <dgm:spPr/>
    </dgm:pt>
    <dgm:pt modelId="{9969ECCF-D6FD-450A-8B70-0981560E3C10}" type="pres">
      <dgm:prSet presAssocID="{6F590681-EAEC-4C89-B472-390C7A09D802}" presName="tx1" presStyleLbl="revTx" presStyleIdx="1" presStyleCnt="8"/>
      <dgm:spPr/>
    </dgm:pt>
    <dgm:pt modelId="{944703DB-622C-40BD-A663-3B895C31AD1D}" type="pres">
      <dgm:prSet presAssocID="{6F590681-EAEC-4C89-B472-390C7A09D802}" presName="vert1" presStyleCnt="0"/>
      <dgm:spPr/>
    </dgm:pt>
    <dgm:pt modelId="{073A0D69-8107-4A78-9220-546C37B95602}" type="pres">
      <dgm:prSet presAssocID="{14F064B3-2D70-4D88-8D50-8B1E1368D4A1}" presName="thickLine" presStyleLbl="alignNode1" presStyleIdx="2" presStyleCnt="8"/>
      <dgm:spPr/>
    </dgm:pt>
    <dgm:pt modelId="{115F0500-BF95-4F2B-BBB0-18A7407CE87F}" type="pres">
      <dgm:prSet presAssocID="{14F064B3-2D70-4D88-8D50-8B1E1368D4A1}" presName="horz1" presStyleCnt="0"/>
      <dgm:spPr/>
    </dgm:pt>
    <dgm:pt modelId="{7147FFCE-F995-4ACB-9FF7-59D48549DA5B}" type="pres">
      <dgm:prSet presAssocID="{14F064B3-2D70-4D88-8D50-8B1E1368D4A1}" presName="tx1" presStyleLbl="revTx" presStyleIdx="2" presStyleCnt="8"/>
      <dgm:spPr/>
    </dgm:pt>
    <dgm:pt modelId="{58CA1A6F-ADE0-409F-AF9F-B3BD1BEE71ED}" type="pres">
      <dgm:prSet presAssocID="{14F064B3-2D70-4D88-8D50-8B1E1368D4A1}" presName="vert1" presStyleCnt="0"/>
      <dgm:spPr/>
    </dgm:pt>
    <dgm:pt modelId="{629FB504-C9CC-4B73-93C9-ACC847851860}" type="pres">
      <dgm:prSet presAssocID="{C7EEB559-39C6-425D-A7DA-B134C7818C75}" presName="thickLine" presStyleLbl="alignNode1" presStyleIdx="3" presStyleCnt="8"/>
      <dgm:spPr/>
    </dgm:pt>
    <dgm:pt modelId="{E78A9A34-D4CF-4112-AB44-5B7A82867F5E}" type="pres">
      <dgm:prSet presAssocID="{C7EEB559-39C6-425D-A7DA-B134C7818C75}" presName="horz1" presStyleCnt="0"/>
      <dgm:spPr/>
    </dgm:pt>
    <dgm:pt modelId="{E930DCC0-AACB-4EE8-BCAA-58EA115F35CC}" type="pres">
      <dgm:prSet presAssocID="{C7EEB559-39C6-425D-A7DA-B134C7818C75}" presName="tx1" presStyleLbl="revTx" presStyleIdx="3" presStyleCnt="8"/>
      <dgm:spPr/>
    </dgm:pt>
    <dgm:pt modelId="{9ECC4176-A93A-4851-A86B-26B77C8930C3}" type="pres">
      <dgm:prSet presAssocID="{C7EEB559-39C6-425D-A7DA-B134C7818C75}" presName="vert1" presStyleCnt="0"/>
      <dgm:spPr/>
    </dgm:pt>
    <dgm:pt modelId="{0E8B82D2-8BE8-4048-B1FF-5E113F33CC9D}" type="pres">
      <dgm:prSet presAssocID="{F1149C93-2A8E-44C4-A4DD-CBCB1CBBDE89}" presName="thickLine" presStyleLbl="alignNode1" presStyleIdx="4" presStyleCnt="8"/>
      <dgm:spPr/>
    </dgm:pt>
    <dgm:pt modelId="{1A410B2D-8D87-42A9-B4CB-21ECEF896389}" type="pres">
      <dgm:prSet presAssocID="{F1149C93-2A8E-44C4-A4DD-CBCB1CBBDE89}" presName="horz1" presStyleCnt="0"/>
      <dgm:spPr/>
    </dgm:pt>
    <dgm:pt modelId="{FC43710F-DF7D-43E4-AE17-0ABB945A81FD}" type="pres">
      <dgm:prSet presAssocID="{F1149C93-2A8E-44C4-A4DD-CBCB1CBBDE89}" presName="tx1" presStyleLbl="revTx" presStyleIdx="4" presStyleCnt="8"/>
      <dgm:spPr/>
    </dgm:pt>
    <dgm:pt modelId="{47919DA7-BACB-428D-8D32-1E1E7680A6DB}" type="pres">
      <dgm:prSet presAssocID="{F1149C93-2A8E-44C4-A4DD-CBCB1CBBDE89}" presName="vert1" presStyleCnt="0"/>
      <dgm:spPr/>
    </dgm:pt>
    <dgm:pt modelId="{432CF400-B1AE-4078-BD05-22F8AC097B29}" type="pres">
      <dgm:prSet presAssocID="{F9A81757-D503-4F07-AD6D-684F90D0C7CD}" presName="thickLine" presStyleLbl="alignNode1" presStyleIdx="5" presStyleCnt="8"/>
      <dgm:spPr/>
    </dgm:pt>
    <dgm:pt modelId="{4FB09893-6407-4F02-81D8-38941D5B3B8D}" type="pres">
      <dgm:prSet presAssocID="{F9A81757-D503-4F07-AD6D-684F90D0C7CD}" presName="horz1" presStyleCnt="0"/>
      <dgm:spPr/>
    </dgm:pt>
    <dgm:pt modelId="{45D25106-2A41-43EB-8E59-1D86B939CB31}" type="pres">
      <dgm:prSet presAssocID="{F9A81757-D503-4F07-AD6D-684F90D0C7CD}" presName="tx1" presStyleLbl="revTx" presStyleIdx="5" presStyleCnt="8"/>
      <dgm:spPr/>
    </dgm:pt>
    <dgm:pt modelId="{544E3AAB-AE7A-4714-BA1C-78DBBF8347F6}" type="pres">
      <dgm:prSet presAssocID="{F9A81757-D503-4F07-AD6D-684F90D0C7CD}" presName="vert1" presStyleCnt="0"/>
      <dgm:spPr/>
    </dgm:pt>
    <dgm:pt modelId="{639E22F5-7C3C-418C-BFBA-D5E8ED2A6223}" type="pres">
      <dgm:prSet presAssocID="{1E8528E7-E80A-44CA-9098-8878B66B0896}" presName="thickLine" presStyleLbl="alignNode1" presStyleIdx="6" presStyleCnt="8"/>
      <dgm:spPr/>
    </dgm:pt>
    <dgm:pt modelId="{8E8BEC8A-E752-4184-A437-6801305347C4}" type="pres">
      <dgm:prSet presAssocID="{1E8528E7-E80A-44CA-9098-8878B66B0896}" presName="horz1" presStyleCnt="0"/>
      <dgm:spPr/>
    </dgm:pt>
    <dgm:pt modelId="{33A16A4A-4DE6-43CC-93C0-888DADD56C8F}" type="pres">
      <dgm:prSet presAssocID="{1E8528E7-E80A-44CA-9098-8878B66B0896}" presName="tx1" presStyleLbl="revTx" presStyleIdx="6" presStyleCnt="8"/>
      <dgm:spPr/>
    </dgm:pt>
    <dgm:pt modelId="{81C53186-5700-4A56-9472-E0C2B50F91E3}" type="pres">
      <dgm:prSet presAssocID="{1E8528E7-E80A-44CA-9098-8878B66B0896}" presName="vert1" presStyleCnt="0"/>
      <dgm:spPr/>
    </dgm:pt>
    <dgm:pt modelId="{9F55685D-71B6-4BB4-BA1A-0D87EB2F3465}" type="pres">
      <dgm:prSet presAssocID="{9FA863E9-95D5-4934-B39D-6F23852B9541}" presName="thickLine" presStyleLbl="alignNode1" presStyleIdx="7" presStyleCnt="8"/>
      <dgm:spPr/>
    </dgm:pt>
    <dgm:pt modelId="{43DF3F83-21D7-4FA8-A489-29FEDCAEA130}" type="pres">
      <dgm:prSet presAssocID="{9FA863E9-95D5-4934-B39D-6F23852B9541}" presName="horz1" presStyleCnt="0"/>
      <dgm:spPr/>
    </dgm:pt>
    <dgm:pt modelId="{BE373A56-34D0-40C3-83EB-F5D4C281CC14}" type="pres">
      <dgm:prSet presAssocID="{9FA863E9-95D5-4934-B39D-6F23852B9541}" presName="tx1" presStyleLbl="revTx" presStyleIdx="7" presStyleCnt="8"/>
      <dgm:spPr/>
    </dgm:pt>
    <dgm:pt modelId="{22DAFC36-83ED-4970-A907-F39C10E90B9F}" type="pres">
      <dgm:prSet presAssocID="{9FA863E9-95D5-4934-B39D-6F23852B9541}" presName="vert1" presStyleCnt="0"/>
      <dgm:spPr/>
    </dgm:pt>
  </dgm:ptLst>
  <dgm:cxnLst>
    <dgm:cxn modelId="{9358C81F-E533-4D67-85D8-F26B0D66C772}" srcId="{332BC142-2562-4A39-8B1A-006F392B2EF6}" destId="{9FA863E9-95D5-4934-B39D-6F23852B9541}" srcOrd="7" destOrd="0" parTransId="{D2D9C75C-BA5E-4D6B-85CA-46D2E4BFCD2D}" sibTransId="{929C61C4-2689-4696-9028-17588F725A7A}"/>
    <dgm:cxn modelId="{A1FE3F36-2A34-498E-BB21-116D091F4CA0}" type="presOf" srcId="{332BC142-2562-4A39-8B1A-006F392B2EF6}" destId="{EFFDC788-2BA6-45DE-803A-44D56EE6DD08}" srcOrd="0" destOrd="0" presId="urn:microsoft.com/office/officeart/2008/layout/LinedList"/>
    <dgm:cxn modelId="{93808939-7D68-4F00-AE90-C09234D17D52}" srcId="{332BC142-2562-4A39-8B1A-006F392B2EF6}" destId="{C7EEB559-39C6-425D-A7DA-B134C7818C75}" srcOrd="3" destOrd="0" parTransId="{BCF52A1B-3888-430D-A522-A4519A0D287E}" sibTransId="{F02B20B8-08B8-4C40-85BA-0E0B273AB72F}"/>
    <dgm:cxn modelId="{12DFDE3B-DE04-451A-B6E6-FF528FA67794}" srcId="{332BC142-2562-4A39-8B1A-006F392B2EF6}" destId="{6F590681-EAEC-4C89-B472-390C7A09D802}" srcOrd="1" destOrd="0" parTransId="{5F357522-E175-4812-B783-30250403FDF3}" sibTransId="{00EECC05-D9F9-4563-A256-D022C7005314}"/>
    <dgm:cxn modelId="{CA352D68-D883-42DD-BF3E-9A2CB7F8C75E}" type="presOf" srcId="{C7EEB559-39C6-425D-A7DA-B134C7818C75}" destId="{E930DCC0-AACB-4EE8-BCAA-58EA115F35CC}" srcOrd="0" destOrd="0" presId="urn:microsoft.com/office/officeart/2008/layout/LinedList"/>
    <dgm:cxn modelId="{FF4B444C-801B-4042-A9FA-8AFFAE0149B1}" type="presOf" srcId="{F9A81757-D503-4F07-AD6D-684F90D0C7CD}" destId="{45D25106-2A41-43EB-8E59-1D86B939CB31}" srcOrd="0" destOrd="0" presId="urn:microsoft.com/office/officeart/2008/layout/LinedList"/>
    <dgm:cxn modelId="{763DA558-875F-49DF-98E8-291C8A374572}" srcId="{332BC142-2562-4A39-8B1A-006F392B2EF6}" destId="{9BE907E0-7B7A-42FC-985D-D0C9F3D96B46}" srcOrd="0" destOrd="0" parTransId="{C9247AA5-311F-4916-80BA-FA393975901F}" sibTransId="{2666DF6F-F2D7-4194-8318-6FA5ACE4B9E1}"/>
    <dgm:cxn modelId="{03A25097-E8DE-447D-AF24-4EFBA9132F51}" type="presOf" srcId="{14F064B3-2D70-4D88-8D50-8B1E1368D4A1}" destId="{7147FFCE-F995-4ACB-9FF7-59D48549DA5B}" srcOrd="0" destOrd="0" presId="urn:microsoft.com/office/officeart/2008/layout/LinedList"/>
    <dgm:cxn modelId="{C74550A7-64D7-41E8-B869-9D7EBB538A6F}" type="presOf" srcId="{6F590681-EAEC-4C89-B472-390C7A09D802}" destId="{9969ECCF-D6FD-450A-8B70-0981560E3C10}" srcOrd="0" destOrd="0" presId="urn:microsoft.com/office/officeart/2008/layout/LinedList"/>
    <dgm:cxn modelId="{AECCF6B0-2D2F-4123-8E5B-121411E76129}" type="presOf" srcId="{F1149C93-2A8E-44C4-A4DD-CBCB1CBBDE89}" destId="{FC43710F-DF7D-43E4-AE17-0ABB945A81FD}" srcOrd="0" destOrd="0" presId="urn:microsoft.com/office/officeart/2008/layout/LinedList"/>
    <dgm:cxn modelId="{C9981DBE-CE28-4E9A-9F0E-F26F40CAF3A5}" srcId="{332BC142-2562-4A39-8B1A-006F392B2EF6}" destId="{F9A81757-D503-4F07-AD6D-684F90D0C7CD}" srcOrd="5" destOrd="0" parTransId="{7BDF404E-BD54-4420-81AD-60D72AA3A2D4}" sibTransId="{EB3FA00E-28C3-4634-BDD7-296EF20BD6F8}"/>
    <dgm:cxn modelId="{091F5CC9-6468-4D11-BF60-D019D266DA59}" srcId="{332BC142-2562-4A39-8B1A-006F392B2EF6}" destId="{14F064B3-2D70-4D88-8D50-8B1E1368D4A1}" srcOrd="2" destOrd="0" parTransId="{4E340DAC-9447-45E9-927A-6CF5CBE3D134}" sibTransId="{EF67E600-FD19-49C8-81C6-2753CF8BDCA2}"/>
    <dgm:cxn modelId="{74E55FC9-EC6B-4B55-97D4-295B605F53D7}" srcId="{332BC142-2562-4A39-8B1A-006F392B2EF6}" destId="{1E8528E7-E80A-44CA-9098-8878B66B0896}" srcOrd="6" destOrd="0" parTransId="{0188A375-542B-44AF-A62D-B034D377C6BF}" sibTransId="{B94F62AD-02A2-47BF-BB35-14753B9C7C78}"/>
    <dgm:cxn modelId="{6DBE36CD-34BD-4DE0-A237-9FDA73AFD688}" type="presOf" srcId="{1E8528E7-E80A-44CA-9098-8878B66B0896}" destId="{33A16A4A-4DE6-43CC-93C0-888DADD56C8F}" srcOrd="0" destOrd="0" presId="urn:microsoft.com/office/officeart/2008/layout/LinedList"/>
    <dgm:cxn modelId="{EDB1ECD3-E575-4EB0-AFCD-42AD29DA3BC8}" type="presOf" srcId="{9FA863E9-95D5-4934-B39D-6F23852B9541}" destId="{BE373A56-34D0-40C3-83EB-F5D4C281CC14}" srcOrd="0" destOrd="0" presId="urn:microsoft.com/office/officeart/2008/layout/LinedList"/>
    <dgm:cxn modelId="{14CBA6D7-9F5F-44BE-ABF4-A13B9BB1A8BB}" type="presOf" srcId="{9BE907E0-7B7A-42FC-985D-D0C9F3D96B46}" destId="{D9866942-57E5-45BC-9EEB-48C7FA247C1C}" srcOrd="0" destOrd="0" presId="urn:microsoft.com/office/officeart/2008/layout/LinedList"/>
    <dgm:cxn modelId="{E08DDFDC-1104-4470-BD68-743E1A0E695B}" srcId="{332BC142-2562-4A39-8B1A-006F392B2EF6}" destId="{F1149C93-2A8E-44C4-A4DD-CBCB1CBBDE89}" srcOrd="4" destOrd="0" parTransId="{2F11B47A-4BE8-4FD3-ADFC-F53990D64CC9}" sibTransId="{577CB5D0-1BE2-4671-AF44-9734BC20615B}"/>
    <dgm:cxn modelId="{99E5576B-436F-4D8C-8BF3-C37F6A3D1D04}" type="presParOf" srcId="{EFFDC788-2BA6-45DE-803A-44D56EE6DD08}" destId="{2C84C14E-896C-4404-8A54-1A6AA9DC43F2}" srcOrd="0" destOrd="0" presId="urn:microsoft.com/office/officeart/2008/layout/LinedList"/>
    <dgm:cxn modelId="{8255F62C-E0DC-488B-BC3D-C94BEB9C5F4A}" type="presParOf" srcId="{EFFDC788-2BA6-45DE-803A-44D56EE6DD08}" destId="{07F2C63C-2F1A-4EF0-BA82-EA769E0FC444}" srcOrd="1" destOrd="0" presId="urn:microsoft.com/office/officeart/2008/layout/LinedList"/>
    <dgm:cxn modelId="{FB441109-9411-4B64-950D-8E57FC9B17E0}" type="presParOf" srcId="{07F2C63C-2F1A-4EF0-BA82-EA769E0FC444}" destId="{D9866942-57E5-45BC-9EEB-48C7FA247C1C}" srcOrd="0" destOrd="0" presId="urn:microsoft.com/office/officeart/2008/layout/LinedList"/>
    <dgm:cxn modelId="{CEEAB848-E2A8-44E7-98C4-DB11F0070D84}" type="presParOf" srcId="{07F2C63C-2F1A-4EF0-BA82-EA769E0FC444}" destId="{140D8A26-9417-4414-9A9A-2439FEB3FAE9}" srcOrd="1" destOrd="0" presId="urn:microsoft.com/office/officeart/2008/layout/LinedList"/>
    <dgm:cxn modelId="{41ABC003-2E7E-44AE-A14C-DB90142279C3}" type="presParOf" srcId="{EFFDC788-2BA6-45DE-803A-44D56EE6DD08}" destId="{3E979C04-DB28-411E-8997-B8B6A342B581}" srcOrd="2" destOrd="0" presId="urn:microsoft.com/office/officeart/2008/layout/LinedList"/>
    <dgm:cxn modelId="{43227C8C-7625-46E5-8F96-8731A74E6188}" type="presParOf" srcId="{EFFDC788-2BA6-45DE-803A-44D56EE6DD08}" destId="{D63303B4-9122-42D0-8220-08775E5EFEE9}" srcOrd="3" destOrd="0" presId="urn:microsoft.com/office/officeart/2008/layout/LinedList"/>
    <dgm:cxn modelId="{8E46FB54-736E-4D52-B22E-C4BFB0D0FC79}" type="presParOf" srcId="{D63303B4-9122-42D0-8220-08775E5EFEE9}" destId="{9969ECCF-D6FD-450A-8B70-0981560E3C10}" srcOrd="0" destOrd="0" presId="urn:microsoft.com/office/officeart/2008/layout/LinedList"/>
    <dgm:cxn modelId="{A191D634-6319-4C64-B88E-D61CBAADFBEF}" type="presParOf" srcId="{D63303B4-9122-42D0-8220-08775E5EFEE9}" destId="{944703DB-622C-40BD-A663-3B895C31AD1D}" srcOrd="1" destOrd="0" presId="urn:microsoft.com/office/officeart/2008/layout/LinedList"/>
    <dgm:cxn modelId="{53F3618D-4FA1-45A4-9125-B0442DA428CC}" type="presParOf" srcId="{EFFDC788-2BA6-45DE-803A-44D56EE6DD08}" destId="{073A0D69-8107-4A78-9220-546C37B95602}" srcOrd="4" destOrd="0" presId="urn:microsoft.com/office/officeart/2008/layout/LinedList"/>
    <dgm:cxn modelId="{1A6DF418-7B6E-444C-885E-259441356353}" type="presParOf" srcId="{EFFDC788-2BA6-45DE-803A-44D56EE6DD08}" destId="{115F0500-BF95-4F2B-BBB0-18A7407CE87F}" srcOrd="5" destOrd="0" presId="urn:microsoft.com/office/officeart/2008/layout/LinedList"/>
    <dgm:cxn modelId="{E6E7A1A6-E4FE-4852-AD94-2859202C632E}" type="presParOf" srcId="{115F0500-BF95-4F2B-BBB0-18A7407CE87F}" destId="{7147FFCE-F995-4ACB-9FF7-59D48549DA5B}" srcOrd="0" destOrd="0" presId="urn:microsoft.com/office/officeart/2008/layout/LinedList"/>
    <dgm:cxn modelId="{9381C0EB-0E54-4F77-A4B9-47112AE1D804}" type="presParOf" srcId="{115F0500-BF95-4F2B-BBB0-18A7407CE87F}" destId="{58CA1A6F-ADE0-409F-AF9F-B3BD1BEE71ED}" srcOrd="1" destOrd="0" presId="urn:microsoft.com/office/officeart/2008/layout/LinedList"/>
    <dgm:cxn modelId="{ABB11255-D2D8-4FAF-A601-64FB472F20E5}" type="presParOf" srcId="{EFFDC788-2BA6-45DE-803A-44D56EE6DD08}" destId="{629FB504-C9CC-4B73-93C9-ACC847851860}" srcOrd="6" destOrd="0" presId="urn:microsoft.com/office/officeart/2008/layout/LinedList"/>
    <dgm:cxn modelId="{1987EF47-C7E6-46AD-9A59-32EF6008E67C}" type="presParOf" srcId="{EFFDC788-2BA6-45DE-803A-44D56EE6DD08}" destId="{E78A9A34-D4CF-4112-AB44-5B7A82867F5E}" srcOrd="7" destOrd="0" presId="urn:microsoft.com/office/officeart/2008/layout/LinedList"/>
    <dgm:cxn modelId="{29D239D8-FE06-4B28-9D4B-D24F4266D414}" type="presParOf" srcId="{E78A9A34-D4CF-4112-AB44-5B7A82867F5E}" destId="{E930DCC0-AACB-4EE8-BCAA-58EA115F35CC}" srcOrd="0" destOrd="0" presId="urn:microsoft.com/office/officeart/2008/layout/LinedList"/>
    <dgm:cxn modelId="{45A56D6B-BA11-40F3-A1A6-355A653E0A44}" type="presParOf" srcId="{E78A9A34-D4CF-4112-AB44-5B7A82867F5E}" destId="{9ECC4176-A93A-4851-A86B-26B77C8930C3}" srcOrd="1" destOrd="0" presId="urn:microsoft.com/office/officeart/2008/layout/LinedList"/>
    <dgm:cxn modelId="{6A5F9A42-8233-4301-A5A1-94644EE85986}" type="presParOf" srcId="{EFFDC788-2BA6-45DE-803A-44D56EE6DD08}" destId="{0E8B82D2-8BE8-4048-B1FF-5E113F33CC9D}" srcOrd="8" destOrd="0" presId="urn:microsoft.com/office/officeart/2008/layout/LinedList"/>
    <dgm:cxn modelId="{30E96635-185E-4812-9056-0F4B04CEE404}" type="presParOf" srcId="{EFFDC788-2BA6-45DE-803A-44D56EE6DD08}" destId="{1A410B2D-8D87-42A9-B4CB-21ECEF896389}" srcOrd="9" destOrd="0" presId="urn:microsoft.com/office/officeart/2008/layout/LinedList"/>
    <dgm:cxn modelId="{2286094C-EC5A-41B2-9811-B1738EF5C59B}" type="presParOf" srcId="{1A410B2D-8D87-42A9-B4CB-21ECEF896389}" destId="{FC43710F-DF7D-43E4-AE17-0ABB945A81FD}" srcOrd="0" destOrd="0" presId="urn:microsoft.com/office/officeart/2008/layout/LinedList"/>
    <dgm:cxn modelId="{CE0447CB-441A-4394-B2C1-C3B0F3CD9310}" type="presParOf" srcId="{1A410B2D-8D87-42A9-B4CB-21ECEF896389}" destId="{47919DA7-BACB-428D-8D32-1E1E7680A6DB}" srcOrd="1" destOrd="0" presId="urn:microsoft.com/office/officeart/2008/layout/LinedList"/>
    <dgm:cxn modelId="{75CF59E3-83EF-452C-BAE5-949AF3896115}" type="presParOf" srcId="{EFFDC788-2BA6-45DE-803A-44D56EE6DD08}" destId="{432CF400-B1AE-4078-BD05-22F8AC097B29}" srcOrd="10" destOrd="0" presId="urn:microsoft.com/office/officeart/2008/layout/LinedList"/>
    <dgm:cxn modelId="{C699AB6E-7941-4E80-B8AF-B49DC9C34415}" type="presParOf" srcId="{EFFDC788-2BA6-45DE-803A-44D56EE6DD08}" destId="{4FB09893-6407-4F02-81D8-38941D5B3B8D}" srcOrd="11" destOrd="0" presId="urn:microsoft.com/office/officeart/2008/layout/LinedList"/>
    <dgm:cxn modelId="{E056507F-906B-4336-A655-2BB1BBC64006}" type="presParOf" srcId="{4FB09893-6407-4F02-81D8-38941D5B3B8D}" destId="{45D25106-2A41-43EB-8E59-1D86B939CB31}" srcOrd="0" destOrd="0" presId="urn:microsoft.com/office/officeart/2008/layout/LinedList"/>
    <dgm:cxn modelId="{103AC3B5-8CF2-483C-8B3A-37F3B23B4628}" type="presParOf" srcId="{4FB09893-6407-4F02-81D8-38941D5B3B8D}" destId="{544E3AAB-AE7A-4714-BA1C-78DBBF8347F6}" srcOrd="1" destOrd="0" presId="urn:microsoft.com/office/officeart/2008/layout/LinedList"/>
    <dgm:cxn modelId="{135A00ED-D142-46EA-B7FC-1990E8E570F3}" type="presParOf" srcId="{EFFDC788-2BA6-45DE-803A-44D56EE6DD08}" destId="{639E22F5-7C3C-418C-BFBA-D5E8ED2A6223}" srcOrd="12" destOrd="0" presId="urn:microsoft.com/office/officeart/2008/layout/LinedList"/>
    <dgm:cxn modelId="{9905C241-1F87-4FA2-AA31-6487C8329072}" type="presParOf" srcId="{EFFDC788-2BA6-45DE-803A-44D56EE6DD08}" destId="{8E8BEC8A-E752-4184-A437-6801305347C4}" srcOrd="13" destOrd="0" presId="urn:microsoft.com/office/officeart/2008/layout/LinedList"/>
    <dgm:cxn modelId="{67A36853-90C5-4E2E-A15F-CD5A1690A51C}" type="presParOf" srcId="{8E8BEC8A-E752-4184-A437-6801305347C4}" destId="{33A16A4A-4DE6-43CC-93C0-888DADD56C8F}" srcOrd="0" destOrd="0" presId="urn:microsoft.com/office/officeart/2008/layout/LinedList"/>
    <dgm:cxn modelId="{670290EB-FB3D-45E5-B302-6E74498F6EA7}" type="presParOf" srcId="{8E8BEC8A-E752-4184-A437-6801305347C4}" destId="{81C53186-5700-4A56-9472-E0C2B50F91E3}" srcOrd="1" destOrd="0" presId="urn:microsoft.com/office/officeart/2008/layout/LinedList"/>
    <dgm:cxn modelId="{BFC78D83-522B-495B-99D4-0DCE36DD8D01}" type="presParOf" srcId="{EFFDC788-2BA6-45DE-803A-44D56EE6DD08}" destId="{9F55685D-71B6-4BB4-BA1A-0D87EB2F3465}" srcOrd="14" destOrd="0" presId="urn:microsoft.com/office/officeart/2008/layout/LinedList"/>
    <dgm:cxn modelId="{F48F1F05-153D-4AC1-BE7E-7EA8C8518070}" type="presParOf" srcId="{EFFDC788-2BA6-45DE-803A-44D56EE6DD08}" destId="{43DF3F83-21D7-4FA8-A489-29FEDCAEA130}" srcOrd="15" destOrd="0" presId="urn:microsoft.com/office/officeart/2008/layout/LinedList"/>
    <dgm:cxn modelId="{5B3F0B79-A45C-4101-8E1F-4C60236F943D}" type="presParOf" srcId="{43DF3F83-21D7-4FA8-A489-29FEDCAEA130}" destId="{BE373A56-34D0-40C3-83EB-F5D4C281CC14}" srcOrd="0" destOrd="0" presId="urn:microsoft.com/office/officeart/2008/layout/LinedList"/>
    <dgm:cxn modelId="{F4CCBE38-2C62-42A7-B443-108CEDEBE9AE}" type="presParOf" srcId="{43DF3F83-21D7-4FA8-A489-29FEDCAEA130}" destId="{22DAFC36-83ED-4970-A907-F39C10E90B9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0169FD-4CD7-4062-A70F-2BBEF8D6A8B7}"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EFDABE6F-452F-4D43-BAC6-2ABF081930DC}">
      <dgm:prSet/>
      <dgm:spPr/>
      <dgm:t>
        <a:bodyPr/>
        <a:lstStyle/>
        <a:p>
          <a:r>
            <a:rPr lang="en-GB"/>
            <a:t>Arises from a Critique of Using the Natural Sciences as a Model for Social Research </a:t>
          </a:r>
          <a:endParaRPr lang="en-US"/>
        </a:p>
      </dgm:t>
    </dgm:pt>
    <dgm:pt modelId="{DA119229-615E-4B31-B063-BEAFE6238134}" type="parTrans" cxnId="{509CC706-1392-4BD0-AB85-9C33586A41F2}">
      <dgm:prSet/>
      <dgm:spPr/>
      <dgm:t>
        <a:bodyPr/>
        <a:lstStyle/>
        <a:p>
          <a:endParaRPr lang="en-US"/>
        </a:p>
      </dgm:t>
    </dgm:pt>
    <dgm:pt modelId="{F0906477-738C-40C6-97E1-DEDFB476335D}" type="sibTrans" cxnId="{509CC706-1392-4BD0-AB85-9C33586A41F2}">
      <dgm:prSet/>
      <dgm:spPr/>
      <dgm:t>
        <a:bodyPr/>
        <a:lstStyle/>
        <a:p>
          <a:endParaRPr lang="en-US"/>
        </a:p>
      </dgm:t>
    </dgm:pt>
    <dgm:pt modelId="{30404F9F-CD69-4416-967A-66A0AE4900B1}">
      <dgm:prSet/>
      <dgm:spPr/>
      <dgm:t>
        <a:bodyPr/>
        <a:lstStyle/>
        <a:p>
          <a:r>
            <a:rPr lang="en-GB"/>
            <a:t>The Quest for Subjective Knowledge </a:t>
          </a:r>
          <a:endParaRPr lang="en-US"/>
        </a:p>
      </dgm:t>
    </dgm:pt>
    <dgm:pt modelId="{D4960DD7-8B5C-4134-AE1A-802A4185A97B}" type="parTrans" cxnId="{2F14FC94-2A0E-4B3D-A637-D7AB422C27E9}">
      <dgm:prSet/>
      <dgm:spPr/>
      <dgm:t>
        <a:bodyPr/>
        <a:lstStyle/>
        <a:p>
          <a:endParaRPr lang="en-US"/>
        </a:p>
      </dgm:t>
    </dgm:pt>
    <dgm:pt modelId="{8E4B736B-C55C-42D7-9499-1EBFAE3C31CA}" type="sibTrans" cxnId="{2F14FC94-2A0E-4B3D-A637-D7AB422C27E9}">
      <dgm:prSet/>
      <dgm:spPr/>
      <dgm:t>
        <a:bodyPr/>
        <a:lstStyle/>
        <a:p>
          <a:endParaRPr lang="en-US"/>
        </a:p>
      </dgm:t>
    </dgm:pt>
    <dgm:pt modelId="{4AC6DE9A-4293-426C-8BFE-A02F23D801C8}">
      <dgm:prSet/>
      <dgm:spPr/>
      <dgm:t>
        <a:bodyPr/>
        <a:lstStyle/>
        <a:p>
          <a:r>
            <a:rPr lang="en-GB"/>
            <a:t>An Inductive or Theory-Building Approach </a:t>
          </a:r>
          <a:endParaRPr lang="en-US"/>
        </a:p>
      </dgm:t>
    </dgm:pt>
    <dgm:pt modelId="{83728AAD-8FDC-4ECD-8B7E-970B20CC645C}" type="parTrans" cxnId="{9CEA0CBA-F888-44F2-A572-B38A1FE42540}">
      <dgm:prSet/>
      <dgm:spPr/>
      <dgm:t>
        <a:bodyPr/>
        <a:lstStyle/>
        <a:p>
          <a:endParaRPr lang="en-US"/>
        </a:p>
      </dgm:t>
    </dgm:pt>
    <dgm:pt modelId="{04B2C5B4-F47B-4318-8855-BEF423BC6C88}" type="sibTrans" cxnId="{9CEA0CBA-F888-44F2-A572-B38A1FE42540}">
      <dgm:prSet/>
      <dgm:spPr/>
      <dgm:t>
        <a:bodyPr/>
        <a:lstStyle/>
        <a:p>
          <a:endParaRPr lang="en-US"/>
        </a:p>
      </dgm:t>
    </dgm:pt>
    <dgm:pt modelId="{274804BD-820D-425B-A5C3-8EBC8B7CAEFD}">
      <dgm:prSet/>
      <dgm:spPr/>
      <dgm:t>
        <a:bodyPr/>
        <a:lstStyle/>
        <a:p>
          <a:r>
            <a:rPr lang="en-GB"/>
            <a:t>Underpinned by a Subjectivist ontology: people are people </a:t>
          </a:r>
          <a:endParaRPr lang="en-US"/>
        </a:p>
      </dgm:t>
    </dgm:pt>
    <dgm:pt modelId="{F746964B-2BD8-4D54-BBC7-E592402017A0}" type="parTrans" cxnId="{37F15F1A-F70B-4D2A-8C68-F50FC5A484B2}">
      <dgm:prSet/>
      <dgm:spPr/>
      <dgm:t>
        <a:bodyPr/>
        <a:lstStyle/>
        <a:p>
          <a:endParaRPr lang="en-US"/>
        </a:p>
      </dgm:t>
    </dgm:pt>
    <dgm:pt modelId="{5FAF7843-F69F-4023-B361-4227B3BC6F55}" type="sibTrans" cxnId="{37F15F1A-F70B-4D2A-8C68-F50FC5A484B2}">
      <dgm:prSet/>
      <dgm:spPr/>
      <dgm:t>
        <a:bodyPr/>
        <a:lstStyle/>
        <a:p>
          <a:endParaRPr lang="en-US"/>
        </a:p>
      </dgm:t>
    </dgm:pt>
    <dgm:pt modelId="{F9592A86-74B2-4639-B080-49904BA86EE9}">
      <dgm:prSet/>
      <dgm:spPr/>
      <dgm:t>
        <a:bodyPr/>
        <a:lstStyle/>
        <a:p>
          <a:r>
            <a:rPr lang="en-GB"/>
            <a:t>Understanding: How and Why Things Happen: Elucidating Meaning </a:t>
          </a:r>
          <a:endParaRPr lang="en-US"/>
        </a:p>
      </dgm:t>
    </dgm:pt>
    <dgm:pt modelId="{13C224C5-2FAB-4621-BD4F-C2AEDC002E94}" type="parTrans" cxnId="{5897C07B-2AB3-4220-AF10-514DAFC8FE44}">
      <dgm:prSet/>
      <dgm:spPr/>
      <dgm:t>
        <a:bodyPr/>
        <a:lstStyle/>
        <a:p>
          <a:endParaRPr lang="en-US"/>
        </a:p>
      </dgm:t>
    </dgm:pt>
    <dgm:pt modelId="{7D0EEBED-BCD4-4A15-A7B1-C3D9B68B9604}" type="sibTrans" cxnId="{5897C07B-2AB3-4220-AF10-514DAFC8FE44}">
      <dgm:prSet/>
      <dgm:spPr/>
      <dgm:t>
        <a:bodyPr/>
        <a:lstStyle/>
        <a:p>
          <a:endParaRPr lang="en-US"/>
        </a:p>
      </dgm:t>
    </dgm:pt>
    <dgm:pt modelId="{83AA26CA-2DC3-4A90-B205-78639DCFC0B0}">
      <dgm:prSet/>
      <dgm:spPr/>
      <dgm:t>
        <a:bodyPr/>
        <a:lstStyle/>
        <a:p>
          <a:r>
            <a:rPr lang="en-GB"/>
            <a:t>Typical Approaches: Ethnographic Study; In-depth Interviews; Analytical Approaches </a:t>
          </a:r>
          <a:endParaRPr lang="en-US"/>
        </a:p>
      </dgm:t>
    </dgm:pt>
    <dgm:pt modelId="{4B0FA675-BD13-49F7-BCBD-6BBA011F6CAA}" type="parTrans" cxnId="{1468D8F4-9C05-455F-BAC9-377C406F1D56}">
      <dgm:prSet/>
      <dgm:spPr/>
      <dgm:t>
        <a:bodyPr/>
        <a:lstStyle/>
        <a:p>
          <a:endParaRPr lang="en-US"/>
        </a:p>
      </dgm:t>
    </dgm:pt>
    <dgm:pt modelId="{F184CC64-47BE-4D18-BB41-62D5ECEBD061}" type="sibTrans" cxnId="{1468D8F4-9C05-455F-BAC9-377C406F1D56}">
      <dgm:prSet/>
      <dgm:spPr/>
      <dgm:t>
        <a:bodyPr/>
        <a:lstStyle/>
        <a:p>
          <a:endParaRPr lang="en-US"/>
        </a:p>
      </dgm:t>
    </dgm:pt>
    <dgm:pt modelId="{B3001FAE-6F16-4DB4-8ED4-D9CD56E8FDDE}">
      <dgm:prSet/>
      <dgm:spPr/>
      <dgm:t>
        <a:bodyPr/>
        <a:lstStyle/>
        <a:p>
          <a:r>
            <a:rPr lang="en-GB"/>
            <a:t>Revisiting the Example: What are the causes of lack of progression in the workplace for working women? </a:t>
          </a:r>
          <a:endParaRPr lang="en-US"/>
        </a:p>
      </dgm:t>
    </dgm:pt>
    <dgm:pt modelId="{74543AF4-27B5-45D5-B21E-76EDCA2D97BC}" type="parTrans" cxnId="{7CF687EA-763F-43D6-B778-93BD9FCE0ABC}">
      <dgm:prSet/>
      <dgm:spPr/>
      <dgm:t>
        <a:bodyPr/>
        <a:lstStyle/>
        <a:p>
          <a:endParaRPr lang="en-US"/>
        </a:p>
      </dgm:t>
    </dgm:pt>
    <dgm:pt modelId="{865E90E3-B4E4-474B-8892-3C8B8B3B043D}" type="sibTrans" cxnId="{7CF687EA-763F-43D6-B778-93BD9FCE0ABC}">
      <dgm:prSet/>
      <dgm:spPr/>
      <dgm:t>
        <a:bodyPr/>
        <a:lstStyle/>
        <a:p>
          <a:endParaRPr lang="en-US"/>
        </a:p>
      </dgm:t>
    </dgm:pt>
    <dgm:pt modelId="{643B72DD-47E4-4146-9C78-C022CEA13C83}">
      <dgm:prSet/>
      <dgm:spPr/>
      <dgm:t>
        <a:bodyPr/>
        <a:lstStyle/>
        <a:p>
          <a:r>
            <a:rPr lang="en-GB"/>
            <a:t>Problems with this Approach? </a:t>
          </a:r>
          <a:endParaRPr lang="en-US"/>
        </a:p>
      </dgm:t>
    </dgm:pt>
    <dgm:pt modelId="{9E313CA4-674A-4B65-8973-1D1D913F793B}" type="parTrans" cxnId="{AC7B6A26-0FD8-45E1-8D1B-1D858EDD9545}">
      <dgm:prSet/>
      <dgm:spPr/>
      <dgm:t>
        <a:bodyPr/>
        <a:lstStyle/>
        <a:p>
          <a:endParaRPr lang="en-US"/>
        </a:p>
      </dgm:t>
    </dgm:pt>
    <dgm:pt modelId="{1E2A4B6C-D84E-4D54-A6CC-A1CF1C9597BE}" type="sibTrans" cxnId="{AC7B6A26-0FD8-45E1-8D1B-1D858EDD9545}">
      <dgm:prSet/>
      <dgm:spPr/>
      <dgm:t>
        <a:bodyPr/>
        <a:lstStyle/>
        <a:p>
          <a:endParaRPr lang="en-US"/>
        </a:p>
      </dgm:t>
    </dgm:pt>
    <dgm:pt modelId="{A2D7E009-C035-4E8B-8B26-E427CDD6C002}" type="pres">
      <dgm:prSet presAssocID="{850169FD-4CD7-4062-A70F-2BBEF8D6A8B7}" presName="vert0" presStyleCnt="0">
        <dgm:presLayoutVars>
          <dgm:dir/>
          <dgm:animOne val="branch"/>
          <dgm:animLvl val="lvl"/>
        </dgm:presLayoutVars>
      </dgm:prSet>
      <dgm:spPr/>
    </dgm:pt>
    <dgm:pt modelId="{47D01136-8D33-49DB-88EC-9598E83C9BD4}" type="pres">
      <dgm:prSet presAssocID="{EFDABE6F-452F-4D43-BAC6-2ABF081930DC}" presName="thickLine" presStyleLbl="alignNode1" presStyleIdx="0" presStyleCnt="8"/>
      <dgm:spPr/>
    </dgm:pt>
    <dgm:pt modelId="{79044DC8-363B-4090-B1F4-103FFB6729C0}" type="pres">
      <dgm:prSet presAssocID="{EFDABE6F-452F-4D43-BAC6-2ABF081930DC}" presName="horz1" presStyleCnt="0"/>
      <dgm:spPr/>
    </dgm:pt>
    <dgm:pt modelId="{9D77F885-57E5-4EF2-9B56-33F2F15D679E}" type="pres">
      <dgm:prSet presAssocID="{EFDABE6F-452F-4D43-BAC6-2ABF081930DC}" presName="tx1" presStyleLbl="revTx" presStyleIdx="0" presStyleCnt="8"/>
      <dgm:spPr/>
    </dgm:pt>
    <dgm:pt modelId="{B98FBD22-6E1A-4E48-98A0-10BAAAA8FC75}" type="pres">
      <dgm:prSet presAssocID="{EFDABE6F-452F-4D43-BAC6-2ABF081930DC}" presName="vert1" presStyleCnt="0"/>
      <dgm:spPr/>
    </dgm:pt>
    <dgm:pt modelId="{6974BDB8-6B14-43BF-86D4-D4391FF18672}" type="pres">
      <dgm:prSet presAssocID="{30404F9F-CD69-4416-967A-66A0AE4900B1}" presName="thickLine" presStyleLbl="alignNode1" presStyleIdx="1" presStyleCnt="8"/>
      <dgm:spPr/>
    </dgm:pt>
    <dgm:pt modelId="{47467FEC-68A7-4B31-B38A-9EA785890F03}" type="pres">
      <dgm:prSet presAssocID="{30404F9F-CD69-4416-967A-66A0AE4900B1}" presName="horz1" presStyleCnt="0"/>
      <dgm:spPr/>
    </dgm:pt>
    <dgm:pt modelId="{3DFF3949-C65F-4CA5-A8B3-AD5EA40B01E5}" type="pres">
      <dgm:prSet presAssocID="{30404F9F-CD69-4416-967A-66A0AE4900B1}" presName="tx1" presStyleLbl="revTx" presStyleIdx="1" presStyleCnt="8"/>
      <dgm:spPr/>
    </dgm:pt>
    <dgm:pt modelId="{839C89FC-F047-4292-9270-C9307823C4EF}" type="pres">
      <dgm:prSet presAssocID="{30404F9F-CD69-4416-967A-66A0AE4900B1}" presName="vert1" presStyleCnt="0"/>
      <dgm:spPr/>
    </dgm:pt>
    <dgm:pt modelId="{05C4ECD3-1F31-419B-86CB-89B7B89D5C8D}" type="pres">
      <dgm:prSet presAssocID="{4AC6DE9A-4293-426C-8BFE-A02F23D801C8}" presName="thickLine" presStyleLbl="alignNode1" presStyleIdx="2" presStyleCnt="8"/>
      <dgm:spPr/>
    </dgm:pt>
    <dgm:pt modelId="{BEDCDD37-FF01-4FCE-8F82-A34B6773E231}" type="pres">
      <dgm:prSet presAssocID="{4AC6DE9A-4293-426C-8BFE-A02F23D801C8}" presName="horz1" presStyleCnt="0"/>
      <dgm:spPr/>
    </dgm:pt>
    <dgm:pt modelId="{8C292F1D-9A37-4989-844D-B4BEA94623BD}" type="pres">
      <dgm:prSet presAssocID="{4AC6DE9A-4293-426C-8BFE-A02F23D801C8}" presName="tx1" presStyleLbl="revTx" presStyleIdx="2" presStyleCnt="8"/>
      <dgm:spPr/>
    </dgm:pt>
    <dgm:pt modelId="{FA2FF3BD-C4DB-4E1D-8286-1D0116621086}" type="pres">
      <dgm:prSet presAssocID="{4AC6DE9A-4293-426C-8BFE-A02F23D801C8}" presName="vert1" presStyleCnt="0"/>
      <dgm:spPr/>
    </dgm:pt>
    <dgm:pt modelId="{B4E6D078-808E-41A4-BE68-F070514155CB}" type="pres">
      <dgm:prSet presAssocID="{274804BD-820D-425B-A5C3-8EBC8B7CAEFD}" presName="thickLine" presStyleLbl="alignNode1" presStyleIdx="3" presStyleCnt="8"/>
      <dgm:spPr/>
    </dgm:pt>
    <dgm:pt modelId="{BC2D8705-78BE-4256-ABF0-BA0899F0DC27}" type="pres">
      <dgm:prSet presAssocID="{274804BD-820D-425B-A5C3-8EBC8B7CAEFD}" presName="horz1" presStyleCnt="0"/>
      <dgm:spPr/>
    </dgm:pt>
    <dgm:pt modelId="{86355537-94F1-4102-8A8C-CEA66DB26863}" type="pres">
      <dgm:prSet presAssocID="{274804BD-820D-425B-A5C3-8EBC8B7CAEFD}" presName="tx1" presStyleLbl="revTx" presStyleIdx="3" presStyleCnt="8"/>
      <dgm:spPr/>
    </dgm:pt>
    <dgm:pt modelId="{8209C471-0E21-4C01-9AD6-F435A6C3A350}" type="pres">
      <dgm:prSet presAssocID="{274804BD-820D-425B-A5C3-8EBC8B7CAEFD}" presName="vert1" presStyleCnt="0"/>
      <dgm:spPr/>
    </dgm:pt>
    <dgm:pt modelId="{EF8320A7-B92F-4749-BA21-273E30E596BE}" type="pres">
      <dgm:prSet presAssocID="{F9592A86-74B2-4639-B080-49904BA86EE9}" presName="thickLine" presStyleLbl="alignNode1" presStyleIdx="4" presStyleCnt="8"/>
      <dgm:spPr/>
    </dgm:pt>
    <dgm:pt modelId="{E5EFF9A6-4A60-44D1-9836-E3B4B5AF1DAF}" type="pres">
      <dgm:prSet presAssocID="{F9592A86-74B2-4639-B080-49904BA86EE9}" presName="horz1" presStyleCnt="0"/>
      <dgm:spPr/>
    </dgm:pt>
    <dgm:pt modelId="{0DADF85C-042D-43C7-9897-A89DA4D2A260}" type="pres">
      <dgm:prSet presAssocID="{F9592A86-74B2-4639-B080-49904BA86EE9}" presName="tx1" presStyleLbl="revTx" presStyleIdx="4" presStyleCnt="8"/>
      <dgm:spPr/>
    </dgm:pt>
    <dgm:pt modelId="{120A8515-9815-44C9-B5E5-55BCDF5FE403}" type="pres">
      <dgm:prSet presAssocID="{F9592A86-74B2-4639-B080-49904BA86EE9}" presName="vert1" presStyleCnt="0"/>
      <dgm:spPr/>
    </dgm:pt>
    <dgm:pt modelId="{24651D4C-47EF-4330-8E66-6BCA2544842B}" type="pres">
      <dgm:prSet presAssocID="{83AA26CA-2DC3-4A90-B205-78639DCFC0B0}" presName="thickLine" presStyleLbl="alignNode1" presStyleIdx="5" presStyleCnt="8"/>
      <dgm:spPr/>
    </dgm:pt>
    <dgm:pt modelId="{3B660ECD-2818-4B88-8FC0-FBA267993846}" type="pres">
      <dgm:prSet presAssocID="{83AA26CA-2DC3-4A90-B205-78639DCFC0B0}" presName="horz1" presStyleCnt="0"/>
      <dgm:spPr/>
    </dgm:pt>
    <dgm:pt modelId="{8F103058-4BEF-42AB-8E8E-3C43484EAF39}" type="pres">
      <dgm:prSet presAssocID="{83AA26CA-2DC3-4A90-B205-78639DCFC0B0}" presName="tx1" presStyleLbl="revTx" presStyleIdx="5" presStyleCnt="8"/>
      <dgm:spPr/>
    </dgm:pt>
    <dgm:pt modelId="{F35B9E95-E3D2-40E6-A060-AB908DBB28F9}" type="pres">
      <dgm:prSet presAssocID="{83AA26CA-2DC3-4A90-B205-78639DCFC0B0}" presName="vert1" presStyleCnt="0"/>
      <dgm:spPr/>
    </dgm:pt>
    <dgm:pt modelId="{6ADAD219-B9BB-4A71-83E6-0832FCFC0961}" type="pres">
      <dgm:prSet presAssocID="{B3001FAE-6F16-4DB4-8ED4-D9CD56E8FDDE}" presName="thickLine" presStyleLbl="alignNode1" presStyleIdx="6" presStyleCnt="8"/>
      <dgm:spPr/>
    </dgm:pt>
    <dgm:pt modelId="{A100A9C7-4E14-4D75-AA93-6E482C0B5B1B}" type="pres">
      <dgm:prSet presAssocID="{B3001FAE-6F16-4DB4-8ED4-D9CD56E8FDDE}" presName="horz1" presStyleCnt="0"/>
      <dgm:spPr/>
    </dgm:pt>
    <dgm:pt modelId="{2DE77CCD-4E47-4DC7-A8A0-C020811B1A65}" type="pres">
      <dgm:prSet presAssocID="{B3001FAE-6F16-4DB4-8ED4-D9CD56E8FDDE}" presName="tx1" presStyleLbl="revTx" presStyleIdx="6" presStyleCnt="8"/>
      <dgm:spPr/>
    </dgm:pt>
    <dgm:pt modelId="{B98E6433-BE88-42E5-8FF5-E4CDFF0F2CA4}" type="pres">
      <dgm:prSet presAssocID="{B3001FAE-6F16-4DB4-8ED4-D9CD56E8FDDE}" presName="vert1" presStyleCnt="0"/>
      <dgm:spPr/>
    </dgm:pt>
    <dgm:pt modelId="{49A04363-BEF1-47C8-A876-93B3BE58F98C}" type="pres">
      <dgm:prSet presAssocID="{643B72DD-47E4-4146-9C78-C022CEA13C83}" presName="thickLine" presStyleLbl="alignNode1" presStyleIdx="7" presStyleCnt="8"/>
      <dgm:spPr/>
    </dgm:pt>
    <dgm:pt modelId="{A9B6A689-6D75-4C79-BDC5-E37C8E52A6C8}" type="pres">
      <dgm:prSet presAssocID="{643B72DD-47E4-4146-9C78-C022CEA13C83}" presName="horz1" presStyleCnt="0"/>
      <dgm:spPr/>
    </dgm:pt>
    <dgm:pt modelId="{46432E5D-C095-4BFD-AEA1-D3FC141677EB}" type="pres">
      <dgm:prSet presAssocID="{643B72DD-47E4-4146-9C78-C022CEA13C83}" presName="tx1" presStyleLbl="revTx" presStyleIdx="7" presStyleCnt="8"/>
      <dgm:spPr/>
    </dgm:pt>
    <dgm:pt modelId="{E4CC3924-9027-4A3F-AD13-9815B5307952}" type="pres">
      <dgm:prSet presAssocID="{643B72DD-47E4-4146-9C78-C022CEA13C83}" presName="vert1" presStyleCnt="0"/>
      <dgm:spPr/>
    </dgm:pt>
  </dgm:ptLst>
  <dgm:cxnLst>
    <dgm:cxn modelId="{509CC706-1392-4BD0-AB85-9C33586A41F2}" srcId="{850169FD-4CD7-4062-A70F-2BBEF8D6A8B7}" destId="{EFDABE6F-452F-4D43-BAC6-2ABF081930DC}" srcOrd="0" destOrd="0" parTransId="{DA119229-615E-4B31-B063-BEAFE6238134}" sibTransId="{F0906477-738C-40C6-97E1-DEDFB476335D}"/>
    <dgm:cxn modelId="{37F15F1A-F70B-4D2A-8C68-F50FC5A484B2}" srcId="{850169FD-4CD7-4062-A70F-2BBEF8D6A8B7}" destId="{274804BD-820D-425B-A5C3-8EBC8B7CAEFD}" srcOrd="3" destOrd="0" parTransId="{F746964B-2BD8-4D54-BBC7-E592402017A0}" sibTransId="{5FAF7843-F69F-4023-B361-4227B3BC6F55}"/>
    <dgm:cxn modelId="{E8463F22-91C2-4773-8C1D-197CFEC6ABE7}" type="presOf" srcId="{B3001FAE-6F16-4DB4-8ED4-D9CD56E8FDDE}" destId="{2DE77CCD-4E47-4DC7-A8A0-C020811B1A65}" srcOrd="0" destOrd="0" presId="urn:microsoft.com/office/officeart/2008/layout/LinedList"/>
    <dgm:cxn modelId="{C447EF22-B856-4295-8136-81F49ECD1706}" type="presOf" srcId="{4AC6DE9A-4293-426C-8BFE-A02F23D801C8}" destId="{8C292F1D-9A37-4989-844D-B4BEA94623BD}" srcOrd="0" destOrd="0" presId="urn:microsoft.com/office/officeart/2008/layout/LinedList"/>
    <dgm:cxn modelId="{AC7B6A26-0FD8-45E1-8D1B-1D858EDD9545}" srcId="{850169FD-4CD7-4062-A70F-2BBEF8D6A8B7}" destId="{643B72DD-47E4-4146-9C78-C022CEA13C83}" srcOrd="7" destOrd="0" parTransId="{9E313CA4-674A-4B65-8973-1D1D913F793B}" sibTransId="{1E2A4B6C-D84E-4D54-A6CC-A1CF1C9597BE}"/>
    <dgm:cxn modelId="{A92B682D-0D52-467D-A77E-8D16174F3363}" type="presOf" srcId="{850169FD-4CD7-4062-A70F-2BBEF8D6A8B7}" destId="{A2D7E009-C035-4E8B-8B26-E427CDD6C002}" srcOrd="0" destOrd="0" presId="urn:microsoft.com/office/officeart/2008/layout/LinedList"/>
    <dgm:cxn modelId="{21497E46-0A66-401D-B755-54F94BD5D177}" type="presOf" srcId="{274804BD-820D-425B-A5C3-8EBC8B7CAEFD}" destId="{86355537-94F1-4102-8A8C-CEA66DB26863}" srcOrd="0" destOrd="0" presId="urn:microsoft.com/office/officeart/2008/layout/LinedList"/>
    <dgm:cxn modelId="{357BEC50-E760-4640-9E9F-5D00150B8B5F}" type="presOf" srcId="{83AA26CA-2DC3-4A90-B205-78639DCFC0B0}" destId="{8F103058-4BEF-42AB-8E8E-3C43484EAF39}" srcOrd="0" destOrd="0" presId="urn:microsoft.com/office/officeart/2008/layout/LinedList"/>
    <dgm:cxn modelId="{5897C07B-2AB3-4220-AF10-514DAFC8FE44}" srcId="{850169FD-4CD7-4062-A70F-2BBEF8D6A8B7}" destId="{F9592A86-74B2-4639-B080-49904BA86EE9}" srcOrd="4" destOrd="0" parTransId="{13C224C5-2FAB-4621-BD4F-C2AEDC002E94}" sibTransId="{7D0EEBED-BCD4-4A15-A7B1-C3D9B68B9604}"/>
    <dgm:cxn modelId="{F4926A8B-513F-4E49-8348-CEFB0C2A3E13}" type="presOf" srcId="{EFDABE6F-452F-4D43-BAC6-2ABF081930DC}" destId="{9D77F885-57E5-4EF2-9B56-33F2F15D679E}" srcOrd="0" destOrd="0" presId="urn:microsoft.com/office/officeart/2008/layout/LinedList"/>
    <dgm:cxn modelId="{2F14FC94-2A0E-4B3D-A637-D7AB422C27E9}" srcId="{850169FD-4CD7-4062-A70F-2BBEF8D6A8B7}" destId="{30404F9F-CD69-4416-967A-66A0AE4900B1}" srcOrd="1" destOrd="0" parTransId="{D4960DD7-8B5C-4134-AE1A-802A4185A97B}" sibTransId="{8E4B736B-C55C-42D7-9499-1EBFAE3C31CA}"/>
    <dgm:cxn modelId="{9CEA0CBA-F888-44F2-A572-B38A1FE42540}" srcId="{850169FD-4CD7-4062-A70F-2BBEF8D6A8B7}" destId="{4AC6DE9A-4293-426C-8BFE-A02F23D801C8}" srcOrd="2" destOrd="0" parTransId="{83728AAD-8FDC-4ECD-8B7E-970B20CC645C}" sibTransId="{04B2C5B4-F47B-4318-8855-BEF423BC6C88}"/>
    <dgm:cxn modelId="{FC60C1CB-64B9-4B34-9CED-6E40A7FFBBE3}" type="presOf" srcId="{643B72DD-47E4-4146-9C78-C022CEA13C83}" destId="{46432E5D-C095-4BFD-AEA1-D3FC141677EB}" srcOrd="0" destOrd="0" presId="urn:microsoft.com/office/officeart/2008/layout/LinedList"/>
    <dgm:cxn modelId="{78139EDB-11AA-4239-8DBF-23FCB33F2875}" type="presOf" srcId="{F9592A86-74B2-4639-B080-49904BA86EE9}" destId="{0DADF85C-042D-43C7-9897-A89DA4D2A260}" srcOrd="0" destOrd="0" presId="urn:microsoft.com/office/officeart/2008/layout/LinedList"/>
    <dgm:cxn modelId="{D8E7D5E3-7A1A-4F8F-B86A-3BC121836F1A}" type="presOf" srcId="{30404F9F-CD69-4416-967A-66A0AE4900B1}" destId="{3DFF3949-C65F-4CA5-A8B3-AD5EA40B01E5}" srcOrd="0" destOrd="0" presId="urn:microsoft.com/office/officeart/2008/layout/LinedList"/>
    <dgm:cxn modelId="{7CF687EA-763F-43D6-B778-93BD9FCE0ABC}" srcId="{850169FD-4CD7-4062-A70F-2BBEF8D6A8B7}" destId="{B3001FAE-6F16-4DB4-8ED4-D9CD56E8FDDE}" srcOrd="6" destOrd="0" parTransId="{74543AF4-27B5-45D5-B21E-76EDCA2D97BC}" sibTransId="{865E90E3-B4E4-474B-8892-3C8B8B3B043D}"/>
    <dgm:cxn modelId="{1468D8F4-9C05-455F-BAC9-377C406F1D56}" srcId="{850169FD-4CD7-4062-A70F-2BBEF8D6A8B7}" destId="{83AA26CA-2DC3-4A90-B205-78639DCFC0B0}" srcOrd="5" destOrd="0" parTransId="{4B0FA675-BD13-49F7-BCBD-6BBA011F6CAA}" sibTransId="{F184CC64-47BE-4D18-BB41-62D5ECEBD061}"/>
    <dgm:cxn modelId="{EE90CF21-EEFD-4DFA-BE04-46B5DBDE62F5}" type="presParOf" srcId="{A2D7E009-C035-4E8B-8B26-E427CDD6C002}" destId="{47D01136-8D33-49DB-88EC-9598E83C9BD4}" srcOrd="0" destOrd="0" presId="urn:microsoft.com/office/officeart/2008/layout/LinedList"/>
    <dgm:cxn modelId="{6AB8754E-801D-4527-9046-432087CF6FBF}" type="presParOf" srcId="{A2D7E009-C035-4E8B-8B26-E427CDD6C002}" destId="{79044DC8-363B-4090-B1F4-103FFB6729C0}" srcOrd="1" destOrd="0" presId="urn:microsoft.com/office/officeart/2008/layout/LinedList"/>
    <dgm:cxn modelId="{726C1519-F978-4E19-9D30-CC43A57AD072}" type="presParOf" srcId="{79044DC8-363B-4090-B1F4-103FFB6729C0}" destId="{9D77F885-57E5-4EF2-9B56-33F2F15D679E}" srcOrd="0" destOrd="0" presId="urn:microsoft.com/office/officeart/2008/layout/LinedList"/>
    <dgm:cxn modelId="{4C9BF46B-99A6-4D11-816C-19DC7B6E1871}" type="presParOf" srcId="{79044DC8-363B-4090-B1F4-103FFB6729C0}" destId="{B98FBD22-6E1A-4E48-98A0-10BAAAA8FC75}" srcOrd="1" destOrd="0" presId="urn:microsoft.com/office/officeart/2008/layout/LinedList"/>
    <dgm:cxn modelId="{670B445B-3387-4427-B8FE-BB46CD10F161}" type="presParOf" srcId="{A2D7E009-C035-4E8B-8B26-E427CDD6C002}" destId="{6974BDB8-6B14-43BF-86D4-D4391FF18672}" srcOrd="2" destOrd="0" presId="urn:microsoft.com/office/officeart/2008/layout/LinedList"/>
    <dgm:cxn modelId="{05569729-A109-45DB-A976-E5C7B1ED68E5}" type="presParOf" srcId="{A2D7E009-C035-4E8B-8B26-E427CDD6C002}" destId="{47467FEC-68A7-4B31-B38A-9EA785890F03}" srcOrd="3" destOrd="0" presId="urn:microsoft.com/office/officeart/2008/layout/LinedList"/>
    <dgm:cxn modelId="{B704C31F-7FEE-46CD-9E64-248C7A6E92A9}" type="presParOf" srcId="{47467FEC-68A7-4B31-B38A-9EA785890F03}" destId="{3DFF3949-C65F-4CA5-A8B3-AD5EA40B01E5}" srcOrd="0" destOrd="0" presId="urn:microsoft.com/office/officeart/2008/layout/LinedList"/>
    <dgm:cxn modelId="{68E8B8F9-B3A9-4A59-A395-550BB0B9D946}" type="presParOf" srcId="{47467FEC-68A7-4B31-B38A-9EA785890F03}" destId="{839C89FC-F047-4292-9270-C9307823C4EF}" srcOrd="1" destOrd="0" presId="urn:microsoft.com/office/officeart/2008/layout/LinedList"/>
    <dgm:cxn modelId="{1665BC93-8434-44E8-9AF7-D3A7FE3EE659}" type="presParOf" srcId="{A2D7E009-C035-4E8B-8B26-E427CDD6C002}" destId="{05C4ECD3-1F31-419B-86CB-89B7B89D5C8D}" srcOrd="4" destOrd="0" presId="urn:microsoft.com/office/officeart/2008/layout/LinedList"/>
    <dgm:cxn modelId="{37C6C016-7E92-474C-9601-AF6D3BBD71C9}" type="presParOf" srcId="{A2D7E009-C035-4E8B-8B26-E427CDD6C002}" destId="{BEDCDD37-FF01-4FCE-8F82-A34B6773E231}" srcOrd="5" destOrd="0" presId="urn:microsoft.com/office/officeart/2008/layout/LinedList"/>
    <dgm:cxn modelId="{DB64B3E1-DECF-4F4B-9A5E-79358BFFCD54}" type="presParOf" srcId="{BEDCDD37-FF01-4FCE-8F82-A34B6773E231}" destId="{8C292F1D-9A37-4989-844D-B4BEA94623BD}" srcOrd="0" destOrd="0" presId="urn:microsoft.com/office/officeart/2008/layout/LinedList"/>
    <dgm:cxn modelId="{27B67CF9-ABF4-4982-8456-D5DF8794F2A6}" type="presParOf" srcId="{BEDCDD37-FF01-4FCE-8F82-A34B6773E231}" destId="{FA2FF3BD-C4DB-4E1D-8286-1D0116621086}" srcOrd="1" destOrd="0" presId="urn:microsoft.com/office/officeart/2008/layout/LinedList"/>
    <dgm:cxn modelId="{C9DF2E88-A209-4935-839E-77C9A25553B1}" type="presParOf" srcId="{A2D7E009-C035-4E8B-8B26-E427CDD6C002}" destId="{B4E6D078-808E-41A4-BE68-F070514155CB}" srcOrd="6" destOrd="0" presId="urn:microsoft.com/office/officeart/2008/layout/LinedList"/>
    <dgm:cxn modelId="{2884ED40-8B1E-4017-B86A-5A2497084C9C}" type="presParOf" srcId="{A2D7E009-C035-4E8B-8B26-E427CDD6C002}" destId="{BC2D8705-78BE-4256-ABF0-BA0899F0DC27}" srcOrd="7" destOrd="0" presId="urn:microsoft.com/office/officeart/2008/layout/LinedList"/>
    <dgm:cxn modelId="{26258EBD-7EF0-427C-B9D6-C1BDBD356FDE}" type="presParOf" srcId="{BC2D8705-78BE-4256-ABF0-BA0899F0DC27}" destId="{86355537-94F1-4102-8A8C-CEA66DB26863}" srcOrd="0" destOrd="0" presId="urn:microsoft.com/office/officeart/2008/layout/LinedList"/>
    <dgm:cxn modelId="{A98AF66F-B2CD-4937-A1EE-EE4FD090B259}" type="presParOf" srcId="{BC2D8705-78BE-4256-ABF0-BA0899F0DC27}" destId="{8209C471-0E21-4C01-9AD6-F435A6C3A350}" srcOrd="1" destOrd="0" presId="urn:microsoft.com/office/officeart/2008/layout/LinedList"/>
    <dgm:cxn modelId="{584D2B8D-CBD9-4551-9AFC-A458BCECE37A}" type="presParOf" srcId="{A2D7E009-C035-4E8B-8B26-E427CDD6C002}" destId="{EF8320A7-B92F-4749-BA21-273E30E596BE}" srcOrd="8" destOrd="0" presId="urn:microsoft.com/office/officeart/2008/layout/LinedList"/>
    <dgm:cxn modelId="{541E0031-E8CF-4F50-B050-0EAA45858721}" type="presParOf" srcId="{A2D7E009-C035-4E8B-8B26-E427CDD6C002}" destId="{E5EFF9A6-4A60-44D1-9836-E3B4B5AF1DAF}" srcOrd="9" destOrd="0" presId="urn:microsoft.com/office/officeart/2008/layout/LinedList"/>
    <dgm:cxn modelId="{40CD90B8-BA7A-4DCA-BB16-DFB9803D6C74}" type="presParOf" srcId="{E5EFF9A6-4A60-44D1-9836-E3B4B5AF1DAF}" destId="{0DADF85C-042D-43C7-9897-A89DA4D2A260}" srcOrd="0" destOrd="0" presId="urn:microsoft.com/office/officeart/2008/layout/LinedList"/>
    <dgm:cxn modelId="{C3EB6F22-5C93-4DD0-BA9C-9D2A1F4341B5}" type="presParOf" srcId="{E5EFF9A6-4A60-44D1-9836-E3B4B5AF1DAF}" destId="{120A8515-9815-44C9-B5E5-55BCDF5FE403}" srcOrd="1" destOrd="0" presId="urn:microsoft.com/office/officeart/2008/layout/LinedList"/>
    <dgm:cxn modelId="{7E9F478B-A893-4B57-BA0B-F720AC81534C}" type="presParOf" srcId="{A2D7E009-C035-4E8B-8B26-E427CDD6C002}" destId="{24651D4C-47EF-4330-8E66-6BCA2544842B}" srcOrd="10" destOrd="0" presId="urn:microsoft.com/office/officeart/2008/layout/LinedList"/>
    <dgm:cxn modelId="{A484BB73-E000-46F1-86FB-5A7EF28C7DBA}" type="presParOf" srcId="{A2D7E009-C035-4E8B-8B26-E427CDD6C002}" destId="{3B660ECD-2818-4B88-8FC0-FBA267993846}" srcOrd="11" destOrd="0" presId="urn:microsoft.com/office/officeart/2008/layout/LinedList"/>
    <dgm:cxn modelId="{4CA96EB4-55B2-40B5-AAA2-B405131776A0}" type="presParOf" srcId="{3B660ECD-2818-4B88-8FC0-FBA267993846}" destId="{8F103058-4BEF-42AB-8E8E-3C43484EAF39}" srcOrd="0" destOrd="0" presId="urn:microsoft.com/office/officeart/2008/layout/LinedList"/>
    <dgm:cxn modelId="{00BE4258-2CB1-4159-8234-B314B89F9AEE}" type="presParOf" srcId="{3B660ECD-2818-4B88-8FC0-FBA267993846}" destId="{F35B9E95-E3D2-40E6-A060-AB908DBB28F9}" srcOrd="1" destOrd="0" presId="urn:microsoft.com/office/officeart/2008/layout/LinedList"/>
    <dgm:cxn modelId="{86237EEE-C976-4080-BE27-910E4F8798BE}" type="presParOf" srcId="{A2D7E009-C035-4E8B-8B26-E427CDD6C002}" destId="{6ADAD219-B9BB-4A71-83E6-0832FCFC0961}" srcOrd="12" destOrd="0" presId="urn:microsoft.com/office/officeart/2008/layout/LinedList"/>
    <dgm:cxn modelId="{E95D51A2-3581-47A4-8A01-A5C8B443BAEA}" type="presParOf" srcId="{A2D7E009-C035-4E8B-8B26-E427CDD6C002}" destId="{A100A9C7-4E14-4D75-AA93-6E482C0B5B1B}" srcOrd="13" destOrd="0" presId="urn:microsoft.com/office/officeart/2008/layout/LinedList"/>
    <dgm:cxn modelId="{63CA61F4-1464-47E2-9CE1-BF586AE5448E}" type="presParOf" srcId="{A100A9C7-4E14-4D75-AA93-6E482C0B5B1B}" destId="{2DE77CCD-4E47-4DC7-A8A0-C020811B1A65}" srcOrd="0" destOrd="0" presId="urn:microsoft.com/office/officeart/2008/layout/LinedList"/>
    <dgm:cxn modelId="{3C480A7F-2DC7-4635-AC0B-45BF19DEA651}" type="presParOf" srcId="{A100A9C7-4E14-4D75-AA93-6E482C0B5B1B}" destId="{B98E6433-BE88-42E5-8FF5-E4CDFF0F2CA4}" srcOrd="1" destOrd="0" presId="urn:microsoft.com/office/officeart/2008/layout/LinedList"/>
    <dgm:cxn modelId="{7AD6A69E-B77C-426A-9B06-619A9FD8F413}" type="presParOf" srcId="{A2D7E009-C035-4E8B-8B26-E427CDD6C002}" destId="{49A04363-BEF1-47C8-A876-93B3BE58F98C}" srcOrd="14" destOrd="0" presId="urn:microsoft.com/office/officeart/2008/layout/LinedList"/>
    <dgm:cxn modelId="{F2B016D5-C703-441A-85F2-F605A8FF00F8}" type="presParOf" srcId="{A2D7E009-C035-4E8B-8B26-E427CDD6C002}" destId="{A9B6A689-6D75-4C79-BDC5-E37C8E52A6C8}" srcOrd="15" destOrd="0" presId="urn:microsoft.com/office/officeart/2008/layout/LinedList"/>
    <dgm:cxn modelId="{F53A714B-A98C-47C0-8E77-087664DEBE5B}" type="presParOf" srcId="{A9B6A689-6D75-4C79-BDC5-E37C8E52A6C8}" destId="{46432E5D-C095-4BFD-AEA1-D3FC141677EB}" srcOrd="0" destOrd="0" presId="urn:microsoft.com/office/officeart/2008/layout/LinedList"/>
    <dgm:cxn modelId="{E8FE6785-F062-46A3-BF06-A76FE1058563}" type="presParOf" srcId="{A9B6A689-6D75-4C79-BDC5-E37C8E52A6C8}" destId="{E4CC3924-9027-4A3F-AD13-9815B530795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CC6DC3E-C171-4B8C-883D-E5F68F725A7C}"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A8FD90D9-996F-4443-ABC1-D2BBEC923EA6}">
      <dgm:prSet/>
      <dgm:spPr/>
      <dgm:t>
        <a:bodyPr/>
        <a:lstStyle/>
        <a:p>
          <a:r>
            <a:rPr lang="en-US"/>
            <a:t>To understand the importance of questions in social research</a:t>
          </a:r>
        </a:p>
      </dgm:t>
    </dgm:pt>
    <dgm:pt modelId="{52ABA1E1-4822-4E13-911C-63D6659C2C08}" type="parTrans" cxnId="{C7704733-A5FD-4D33-B53E-831CAB17F740}">
      <dgm:prSet/>
      <dgm:spPr/>
      <dgm:t>
        <a:bodyPr/>
        <a:lstStyle/>
        <a:p>
          <a:endParaRPr lang="en-US"/>
        </a:p>
      </dgm:t>
    </dgm:pt>
    <dgm:pt modelId="{EABDA838-187A-47E2-A457-BF8B7868F846}" type="sibTrans" cxnId="{C7704733-A5FD-4D33-B53E-831CAB17F740}">
      <dgm:prSet/>
      <dgm:spPr/>
      <dgm:t>
        <a:bodyPr/>
        <a:lstStyle/>
        <a:p>
          <a:endParaRPr lang="en-US"/>
        </a:p>
      </dgm:t>
    </dgm:pt>
    <dgm:pt modelId="{6547C4A9-1F03-4291-8CD5-0154925A9D31}">
      <dgm:prSet/>
      <dgm:spPr/>
      <dgm:t>
        <a:bodyPr/>
        <a:lstStyle/>
        <a:p>
          <a:r>
            <a:rPr lang="en-US"/>
            <a:t>To understand the underlying assumptions associated with qualitative research</a:t>
          </a:r>
        </a:p>
      </dgm:t>
    </dgm:pt>
    <dgm:pt modelId="{BE271C2E-0EE7-49F9-B03D-FE66825E9102}" type="parTrans" cxnId="{6F27F7F5-FEA8-4DEE-A73F-DF03DD264C16}">
      <dgm:prSet/>
      <dgm:spPr/>
      <dgm:t>
        <a:bodyPr/>
        <a:lstStyle/>
        <a:p>
          <a:endParaRPr lang="en-US"/>
        </a:p>
      </dgm:t>
    </dgm:pt>
    <dgm:pt modelId="{F258BCD0-6B11-4595-97F9-59F43F8FBA03}" type="sibTrans" cxnId="{6F27F7F5-FEA8-4DEE-A73F-DF03DD264C16}">
      <dgm:prSet/>
      <dgm:spPr/>
      <dgm:t>
        <a:bodyPr/>
        <a:lstStyle/>
        <a:p>
          <a:endParaRPr lang="en-US"/>
        </a:p>
      </dgm:t>
    </dgm:pt>
    <dgm:pt modelId="{0CB1A55A-A1B2-448F-920C-2433D48A6A67}">
      <dgm:prSet/>
      <dgm:spPr/>
      <dgm:t>
        <a:bodyPr/>
        <a:lstStyle/>
        <a:p>
          <a:r>
            <a:rPr lang="en-US"/>
            <a:t>To comprehend the differences between qualitative and quantitative research</a:t>
          </a:r>
        </a:p>
      </dgm:t>
    </dgm:pt>
    <dgm:pt modelId="{3D2DB872-27C3-46EC-A8B1-A7B2FA4A326D}" type="parTrans" cxnId="{6BB57294-7542-4DD6-9D1C-F5388D58923D}">
      <dgm:prSet/>
      <dgm:spPr/>
      <dgm:t>
        <a:bodyPr/>
        <a:lstStyle/>
        <a:p>
          <a:endParaRPr lang="en-US"/>
        </a:p>
      </dgm:t>
    </dgm:pt>
    <dgm:pt modelId="{0F41153E-2E48-4B58-A8BC-3594902CDC5A}" type="sibTrans" cxnId="{6BB57294-7542-4DD6-9D1C-F5388D58923D}">
      <dgm:prSet/>
      <dgm:spPr/>
      <dgm:t>
        <a:bodyPr/>
        <a:lstStyle/>
        <a:p>
          <a:endParaRPr lang="en-US"/>
        </a:p>
      </dgm:t>
    </dgm:pt>
    <dgm:pt modelId="{23D90BBC-0A24-4FCC-AECD-55287BD31E87}">
      <dgm:prSet/>
      <dgm:spPr/>
      <dgm:t>
        <a:bodyPr/>
        <a:lstStyle/>
        <a:p>
          <a:r>
            <a:rPr lang="en-US"/>
            <a:t>To learn about generic social processes and how scholars use them in their research</a:t>
          </a:r>
        </a:p>
      </dgm:t>
    </dgm:pt>
    <dgm:pt modelId="{DF0C3855-0AAD-4C39-92D1-E4917103E92A}" type="parTrans" cxnId="{CBEE7CA1-5588-4497-AC44-D5CE2D1041B7}">
      <dgm:prSet/>
      <dgm:spPr/>
      <dgm:t>
        <a:bodyPr/>
        <a:lstStyle/>
        <a:p>
          <a:endParaRPr lang="en-US"/>
        </a:p>
      </dgm:t>
    </dgm:pt>
    <dgm:pt modelId="{7B15B1BE-194C-4BAC-9B2A-69B349D7EB51}" type="sibTrans" cxnId="{CBEE7CA1-5588-4497-AC44-D5CE2D1041B7}">
      <dgm:prSet/>
      <dgm:spPr/>
      <dgm:t>
        <a:bodyPr/>
        <a:lstStyle/>
        <a:p>
          <a:endParaRPr lang="en-US"/>
        </a:p>
      </dgm:t>
    </dgm:pt>
    <dgm:pt modelId="{8E30E9B1-A87B-488A-90DF-DE6A01E5F1E9}">
      <dgm:prSet/>
      <dgm:spPr/>
      <dgm:t>
        <a:bodyPr/>
        <a:lstStyle/>
        <a:p>
          <a:r>
            <a:rPr lang="en-US"/>
            <a:t>To examine how researchers’ assumptions affect their research questions</a:t>
          </a:r>
        </a:p>
      </dgm:t>
    </dgm:pt>
    <dgm:pt modelId="{8523C5D8-2753-4BF6-9FE1-51B56AE77830}" type="parTrans" cxnId="{360336E2-1B02-41E0-A112-E4B2450EE2C9}">
      <dgm:prSet/>
      <dgm:spPr/>
      <dgm:t>
        <a:bodyPr/>
        <a:lstStyle/>
        <a:p>
          <a:endParaRPr lang="en-US"/>
        </a:p>
      </dgm:t>
    </dgm:pt>
    <dgm:pt modelId="{FB6C3421-556F-4E06-BDC1-F77E8CCF4143}" type="sibTrans" cxnId="{360336E2-1B02-41E0-A112-E4B2450EE2C9}">
      <dgm:prSet/>
      <dgm:spPr/>
      <dgm:t>
        <a:bodyPr/>
        <a:lstStyle/>
        <a:p>
          <a:endParaRPr lang="en-US"/>
        </a:p>
      </dgm:t>
    </dgm:pt>
    <dgm:pt modelId="{E54C1952-C95B-45EC-B401-68465C063285}" type="pres">
      <dgm:prSet presAssocID="{6CC6DC3E-C171-4B8C-883D-E5F68F725A7C}" presName="vert0" presStyleCnt="0">
        <dgm:presLayoutVars>
          <dgm:dir/>
          <dgm:animOne val="branch"/>
          <dgm:animLvl val="lvl"/>
        </dgm:presLayoutVars>
      </dgm:prSet>
      <dgm:spPr/>
    </dgm:pt>
    <dgm:pt modelId="{4E3AC23D-5E7E-4F29-AD77-1AC68A51D22C}" type="pres">
      <dgm:prSet presAssocID="{A8FD90D9-996F-4443-ABC1-D2BBEC923EA6}" presName="thickLine" presStyleLbl="alignNode1" presStyleIdx="0" presStyleCnt="5"/>
      <dgm:spPr/>
    </dgm:pt>
    <dgm:pt modelId="{C91E79EF-8E7E-4BEF-9F12-5E2796FC5948}" type="pres">
      <dgm:prSet presAssocID="{A8FD90D9-996F-4443-ABC1-D2BBEC923EA6}" presName="horz1" presStyleCnt="0"/>
      <dgm:spPr/>
    </dgm:pt>
    <dgm:pt modelId="{B37DBF03-D7EE-4DC6-ADCB-66F0B48C7485}" type="pres">
      <dgm:prSet presAssocID="{A8FD90D9-996F-4443-ABC1-D2BBEC923EA6}" presName="tx1" presStyleLbl="revTx" presStyleIdx="0" presStyleCnt="5"/>
      <dgm:spPr/>
    </dgm:pt>
    <dgm:pt modelId="{C2837A68-BE6F-4FA2-8BC4-D3E5E5442A39}" type="pres">
      <dgm:prSet presAssocID="{A8FD90D9-996F-4443-ABC1-D2BBEC923EA6}" presName="vert1" presStyleCnt="0"/>
      <dgm:spPr/>
    </dgm:pt>
    <dgm:pt modelId="{A06EC965-4DAF-4C8B-811C-ABDC6396AF76}" type="pres">
      <dgm:prSet presAssocID="{6547C4A9-1F03-4291-8CD5-0154925A9D31}" presName="thickLine" presStyleLbl="alignNode1" presStyleIdx="1" presStyleCnt="5"/>
      <dgm:spPr/>
    </dgm:pt>
    <dgm:pt modelId="{0CD7ED5B-74E6-4612-85E1-27BF5D804B0F}" type="pres">
      <dgm:prSet presAssocID="{6547C4A9-1F03-4291-8CD5-0154925A9D31}" presName="horz1" presStyleCnt="0"/>
      <dgm:spPr/>
    </dgm:pt>
    <dgm:pt modelId="{222F170D-ABCD-4B53-A4B4-250A4FFCD198}" type="pres">
      <dgm:prSet presAssocID="{6547C4A9-1F03-4291-8CD5-0154925A9D31}" presName="tx1" presStyleLbl="revTx" presStyleIdx="1" presStyleCnt="5"/>
      <dgm:spPr/>
    </dgm:pt>
    <dgm:pt modelId="{9D78220E-503B-4C50-BB50-A31D007E2633}" type="pres">
      <dgm:prSet presAssocID="{6547C4A9-1F03-4291-8CD5-0154925A9D31}" presName="vert1" presStyleCnt="0"/>
      <dgm:spPr/>
    </dgm:pt>
    <dgm:pt modelId="{BE4F0F3C-3223-4E17-81ED-13859708525F}" type="pres">
      <dgm:prSet presAssocID="{0CB1A55A-A1B2-448F-920C-2433D48A6A67}" presName="thickLine" presStyleLbl="alignNode1" presStyleIdx="2" presStyleCnt="5"/>
      <dgm:spPr/>
    </dgm:pt>
    <dgm:pt modelId="{4615F7E4-53F4-4CE4-8B82-A640AD9DE874}" type="pres">
      <dgm:prSet presAssocID="{0CB1A55A-A1B2-448F-920C-2433D48A6A67}" presName="horz1" presStyleCnt="0"/>
      <dgm:spPr/>
    </dgm:pt>
    <dgm:pt modelId="{E7E20564-D7A1-47FD-B64B-135D6CA8CF41}" type="pres">
      <dgm:prSet presAssocID="{0CB1A55A-A1B2-448F-920C-2433D48A6A67}" presName="tx1" presStyleLbl="revTx" presStyleIdx="2" presStyleCnt="5"/>
      <dgm:spPr/>
    </dgm:pt>
    <dgm:pt modelId="{0466E554-76A1-498A-8E6D-96EC0DF93AD2}" type="pres">
      <dgm:prSet presAssocID="{0CB1A55A-A1B2-448F-920C-2433D48A6A67}" presName="vert1" presStyleCnt="0"/>
      <dgm:spPr/>
    </dgm:pt>
    <dgm:pt modelId="{0919D48A-D5C8-4BD0-B772-793BBC5A4E27}" type="pres">
      <dgm:prSet presAssocID="{23D90BBC-0A24-4FCC-AECD-55287BD31E87}" presName="thickLine" presStyleLbl="alignNode1" presStyleIdx="3" presStyleCnt="5"/>
      <dgm:spPr/>
    </dgm:pt>
    <dgm:pt modelId="{A25800C1-F791-44D6-97ED-26948D900266}" type="pres">
      <dgm:prSet presAssocID="{23D90BBC-0A24-4FCC-AECD-55287BD31E87}" presName="horz1" presStyleCnt="0"/>
      <dgm:spPr/>
    </dgm:pt>
    <dgm:pt modelId="{ECCE3742-8781-4951-870A-EFE70333AACB}" type="pres">
      <dgm:prSet presAssocID="{23D90BBC-0A24-4FCC-AECD-55287BD31E87}" presName="tx1" presStyleLbl="revTx" presStyleIdx="3" presStyleCnt="5"/>
      <dgm:spPr/>
    </dgm:pt>
    <dgm:pt modelId="{A92541EF-F966-4472-8CBB-FF05AAE20865}" type="pres">
      <dgm:prSet presAssocID="{23D90BBC-0A24-4FCC-AECD-55287BD31E87}" presName="vert1" presStyleCnt="0"/>
      <dgm:spPr/>
    </dgm:pt>
    <dgm:pt modelId="{367FED5F-76D3-49DE-A65A-F8919A26A4BB}" type="pres">
      <dgm:prSet presAssocID="{8E30E9B1-A87B-488A-90DF-DE6A01E5F1E9}" presName="thickLine" presStyleLbl="alignNode1" presStyleIdx="4" presStyleCnt="5"/>
      <dgm:spPr/>
    </dgm:pt>
    <dgm:pt modelId="{24F37F77-F52E-4A1E-AA53-2B82971B1B56}" type="pres">
      <dgm:prSet presAssocID="{8E30E9B1-A87B-488A-90DF-DE6A01E5F1E9}" presName="horz1" presStyleCnt="0"/>
      <dgm:spPr/>
    </dgm:pt>
    <dgm:pt modelId="{9CEC79A9-EFF7-4C2F-AD0B-1BE6450604EA}" type="pres">
      <dgm:prSet presAssocID="{8E30E9B1-A87B-488A-90DF-DE6A01E5F1E9}" presName="tx1" presStyleLbl="revTx" presStyleIdx="4" presStyleCnt="5"/>
      <dgm:spPr/>
    </dgm:pt>
    <dgm:pt modelId="{B492CA4A-17E6-444B-A05A-A2B3DF658FF0}" type="pres">
      <dgm:prSet presAssocID="{8E30E9B1-A87B-488A-90DF-DE6A01E5F1E9}" presName="vert1" presStyleCnt="0"/>
      <dgm:spPr/>
    </dgm:pt>
  </dgm:ptLst>
  <dgm:cxnLst>
    <dgm:cxn modelId="{C7704733-A5FD-4D33-B53E-831CAB17F740}" srcId="{6CC6DC3E-C171-4B8C-883D-E5F68F725A7C}" destId="{A8FD90D9-996F-4443-ABC1-D2BBEC923EA6}" srcOrd="0" destOrd="0" parTransId="{52ABA1E1-4822-4E13-911C-63D6659C2C08}" sibTransId="{EABDA838-187A-47E2-A457-BF8B7868F846}"/>
    <dgm:cxn modelId="{F99FE535-C2C1-4121-BEB5-39B6DE30CD7C}" type="presOf" srcId="{23D90BBC-0A24-4FCC-AECD-55287BD31E87}" destId="{ECCE3742-8781-4951-870A-EFE70333AACB}" srcOrd="0" destOrd="0" presId="urn:microsoft.com/office/officeart/2008/layout/LinedList"/>
    <dgm:cxn modelId="{0DECEE38-6A5A-46EE-B538-3D1699EB34B5}" type="presOf" srcId="{0CB1A55A-A1B2-448F-920C-2433D48A6A67}" destId="{E7E20564-D7A1-47FD-B64B-135D6CA8CF41}" srcOrd="0" destOrd="0" presId="urn:microsoft.com/office/officeart/2008/layout/LinedList"/>
    <dgm:cxn modelId="{7E9CA578-E703-4179-908B-AAE18B4CB924}" type="presOf" srcId="{8E30E9B1-A87B-488A-90DF-DE6A01E5F1E9}" destId="{9CEC79A9-EFF7-4C2F-AD0B-1BE6450604EA}" srcOrd="0" destOrd="0" presId="urn:microsoft.com/office/officeart/2008/layout/LinedList"/>
    <dgm:cxn modelId="{3647F483-B220-4435-BCD4-516DBB4F19D0}" type="presOf" srcId="{6547C4A9-1F03-4291-8CD5-0154925A9D31}" destId="{222F170D-ABCD-4B53-A4B4-250A4FFCD198}" srcOrd="0" destOrd="0" presId="urn:microsoft.com/office/officeart/2008/layout/LinedList"/>
    <dgm:cxn modelId="{6BB57294-7542-4DD6-9D1C-F5388D58923D}" srcId="{6CC6DC3E-C171-4B8C-883D-E5F68F725A7C}" destId="{0CB1A55A-A1B2-448F-920C-2433D48A6A67}" srcOrd="2" destOrd="0" parTransId="{3D2DB872-27C3-46EC-A8B1-A7B2FA4A326D}" sibTransId="{0F41153E-2E48-4B58-A8BC-3594902CDC5A}"/>
    <dgm:cxn modelId="{CBEE7CA1-5588-4497-AC44-D5CE2D1041B7}" srcId="{6CC6DC3E-C171-4B8C-883D-E5F68F725A7C}" destId="{23D90BBC-0A24-4FCC-AECD-55287BD31E87}" srcOrd="3" destOrd="0" parTransId="{DF0C3855-0AAD-4C39-92D1-E4917103E92A}" sibTransId="{7B15B1BE-194C-4BAC-9B2A-69B349D7EB51}"/>
    <dgm:cxn modelId="{CCFA13A8-5645-4B67-BC03-0A15746DEFC2}" type="presOf" srcId="{6CC6DC3E-C171-4B8C-883D-E5F68F725A7C}" destId="{E54C1952-C95B-45EC-B401-68465C063285}" srcOrd="0" destOrd="0" presId="urn:microsoft.com/office/officeart/2008/layout/LinedList"/>
    <dgm:cxn modelId="{41CA6BB6-B3A3-4700-A45D-C5ADD371EC9E}" type="presOf" srcId="{A8FD90D9-996F-4443-ABC1-D2BBEC923EA6}" destId="{B37DBF03-D7EE-4DC6-ADCB-66F0B48C7485}" srcOrd="0" destOrd="0" presId="urn:microsoft.com/office/officeart/2008/layout/LinedList"/>
    <dgm:cxn modelId="{360336E2-1B02-41E0-A112-E4B2450EE2C9}" srcId="{6CC6DC3E-C171-4B8C-883D-E5F68F725A7C}" destId="{8E30E9B1-A87B-488A-90DF-DE6A01E5F1E9}" srcOrd="4" destOrd="0" parTransId="{8523C5D8-2753-4BF6-9FE1-51B56AE77830}" sibTransId="{FB6C3421-556F-4E06-BDC1-F77E8CCF4143}"/>
    <dgm:cxn modelId="{6F27F7F5-FEA8-4DEE-A73F-DF03DD264C16}" srcId="{6CC6DC3E-C171-4B8C-883D-E5F68F725A7C}" destId="{6547C4A9-1F03-4291-8CD5-0154925A9D31}" srcOrd="1" destOrd="0" parTransId="{BE271C2E-0EE7-49F9-B03D-FE66825E9102}" sibTransId="{F258BCD0-6B11-4595-97F9-59F43F8FBA03}"/>
    <dgm:cxn modelId="{F2C0C98C-9FCA-448F-85F6-358432EFE42C}" type="presParOf" srcId="{E54C1952-C95B-45EC-B401-68465C063285}" destId="{4E3AC23D-5E7E-4F29-AD77-1AC68A51D22C}" srcOrd="0" destOrd="0" presId="urn:microsoft.com/office/officeart/2008/layout/LinedList"/>
    <dgm:cxn modelId="{95DE0338-D92F-425D-9DBE-67E6C9F1EC61}" type="presParOf" srcId="{E54C1952-C95B-45EC-B401-68465C063285}" destId="{C91E79EF-8E7E-4BEF-9F12-5E2796FC5948}" srcOrd="1" destOrd="0" presId="urn:microsoft.com/office/officeart/2008/layout/LinedList"/>
    <dgm:cxn modelId="{841A6E65-2C88-4C98-B97F-BC036647C668}" type="presParOf" srcId="{C91E79EF-8E7E-4BEF-9F12-5E2796FC5948}" destId="{B37DBF03-D7EE-4DC6-ADCB-66F0B48C7485}" srcOrd="0" destOrd="0" presId="urn:microsoft.com/office/officeart/2008/layout/LinedList"/>
    <dgm:cxn modelId="{444859BF-A74C-4E9B-BBF8-47B5DCC707E0}" type="presParOf" srcId="{C91E79EF-8E7E-4BEF-9F12-5E2796FC5948}" destId="{C2837A68-BE6F-4FA2-8BC4-D3E5E5442A39}" srcOrd="1" destOrd="0" presId="urn:microsoft.com/office/officeart/2008/layout/LinedList"/>
    <dgm:cxn modelId="{2C6BF250-CCFC-4C93-9570-9BD613A88551}" type="presParOf" srcId="{E54C1952-C95B-45EC-B401-68465C063285}" destId="{A06EC965-4DAF-4C8B-811C-ABDC6396AF76}" srcOrd="2" destOrd="0" presId="urn:microsoft.com/office/officeart/2008/layout/LinedList"/>
    <dgm:cxn modelId="{50972260-3DAF-4E77-A097-C959653C3060}" type="presParOf" srcId="{E54C1952-C95B-45EC-B401-68465C063285}" destId="{0CD7ED5B-74E6-4612-85E1-27BF5D804B0F}" srcOrd="3" destOrd="0" presId="urn:microsoft.com/office/officeart/2008/layout/LinedList"/>
    <dgm:cxn modelId="{3D25EE89-7BFE-4DD7-9A3E-34210009BF4A}" type="presParOf" srcId="{0CD7ED5B-74E6-4612-85E1-27BF5D804B0F}" destId="{222F170D-ABCD-4B53-A4B4-250A4FFCD198}" srcOrd="0" destOrd="0" presId="urn:microsoft.com/office/officeart/2008/layout/LinedList"/>
    <dgm:cxn modelId="{2DE9B103-080B-4F78-AE2E-CDFD4ADC2DB3}" type="presParOf" srcId="{0CD7ED5B-74E6-4612-85E1-27BF5D804B0F}" destId="{9D78220E-503B-4C50-BB50-A31D007E2633}" srcOrd="1" destOrd="0" presId="urn:microsoft.com/office/officeart/2008/layout/LinedList"/>
    <dgm:cxn modelId="{B26ADE5A-13C2-4517-89D9-860D138BE8C9}" type="presParOf" srcId="{E54C1952-C95B-45EC-B401-68465C063285}" destId="{BE4F0F3C-3223-4E17-81ED-13859708525F}" srcOrd="4" destOrd="0" presId="urn:microsoft.com/office/officeart/2008/layout/LinedList"/>
    <dgm:cxn modelId="{1D922300-BDCC-4FC6-A5E1-6DE13C8C6662}" type="presParOf" srcId="{E54C1952-C95B-45EC-B401-68465C063285}" destId="{4615F7E4-53F4-4CE4-8B82-A640AD9DE874}" srcOrd="5" destOrd="0" presId="urn:microsoft.com/office/officeart/2008/layout/LinedList"/>
    <dgm:cxn modelId="{8ACF24EE-29DA-42BF-9698-3E339C446592}" type="presParOf" srcId="{4615F7E4-53F4-4CE4-8B82-A640AD9DE874}" destId="{E7E20564-D7A1-47FD-B64B-135D6CA8CF41}" srcOrd="0" destOrd="0" presId="urn:microsoft.com/office/officeart/2008/layout/LinedList"/>
    <dgm:cxn modelId="{D0D9576C-6143-4577-8293-99DDA6167ED6}" type="presParOf" srcId="{4615F7E4-53F4-4CE4-8B82-A640AD9DE874}" destId="{0466E554-76A1-498A-8E6D-96EC0DF93AD2}" srcOrd="1" destOrd="0" presId="urn:microsoft.com/office/officeart/2008/layout/LinedList"/>
    <dgm:cxn modelId="{6218ED7A-7392-4A07-A29D-21D853177CAE}" type="presParOf" srcId="{E54C1952-C95B-45EC-B401-68465C063285}" destId="{0919D48A-D5C8-4BD0-B772-793BBC5A4E27}" srcOrd="6" destOrd="0" presId="urn:microsoft.com/office/officeart/2008/layout/LinedList"/>
    <dgm:cxn modelId="{DA3C5B7E-AF7E-4AB7-99C9-24C1065E2819}" type="presParOf" srcId="{E54C1952-C95B-45EC-B401-68465C063285}" destId="{A25800C1-F791-44D6-97ED-26948D900266}" srcOrd="7" destOrd="0" presId="urn:microsoft.com/office/officeart/2008/layout/LinedList"/>
    <dgm:cxn modelId="{7DAB6F8A-59B2-4A23-A962-3C7718191136}" type="presParOf" srcId="{A25800C1-F791-44D6-97ED-26948D900266}" destId="{ECCE3742-8781-4951-870A-EFE70333AACB}" srcOrd="0" destOrd="0" presId="urn:microsoft.com/office/officeart/2008/layout/LinedList"/>
    <dgm:cxn modelId="{9B68252F-2B5E-46A8-B338-0978B4DE6EEA}" type="presParOf" srcId="{A25800C1-F791-44D6-97ED-26948D900266}" destId="{A92541EF-F966-4472-8CBB-FF05AAE20865}" srcOrd="1" destOrd="0" presId="urn:microsoft.com/office/officeart/2008/layout/LinedList"/>
    <dgm:cxn modelId="{80E9E9F5-62BE-426A-9BFC-7562D1B55130}" type="presParOf" srcId="{E54C1952-C95B-45EC-B401-68465C063285}" destId="{367FED5F-76D3-49DE-A65A-F8919A26A4BB}" srcOrd="8" destOrd="0" presId="urn:microsoft.com/office/officeart/2008/layout/LinedList"/>
    <dgm:cxn modelId="{8BD3B468-9915-4E60-A3D0-840A2505E111}" type="presParOf" srcId="{E54C1952-C95B-45EC-B401-68465C063285}" destId="{24F37F77-F52E-4A1E-AA53-2B82971B1B56}" srcOrd="9" destOrd="0" presId="urn:microsoft.com/office/officeart/2008/layout/LinedList"/>
    <dgm:cxn modelId="{07F81BA3-56FE-41A2-A938-709CD4EE7631}" type="presParOf" srcId="{24F37F77-F52E-4A1E-AA53-2B82971B1B56}" destId="{9CEC79A9-EFF7-4C2F-AD0B-1BE6450604EA}" srcOrd="0" destOrd="0" presId="urn:microsoft.com/office/officeart/2008/layout/LinedList"/>
    <dgm:cxn modelId="{B48C4042-DE5F-47AD-9EFC-D3C2A50AE379}" type="presParOf" srcId="{24F37F77-F52E-4A1E-AA53-2B82971B1B56}" destId="{B492CA4A-17E6-444B-A05A-A2B3DF658FF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3B1A2EE-9385-4757-A812-CD972CCE460F}"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A16F62D4-DDD5-4BDB-95EE-5C2EE558DDA4}">
      <dgm:prSet/>
      <dgm:spPr/>
      <dgm:t>
        <a:bodyPr/>
        <a:lstStyle/>
        <a:p>
          <a:r>
            <a:rPr lang="en-GB"/>
            <a:t>In addition to specific theories about aspects of the social world, social scientists also ask theoretical questions about much wider issues. </a:t>
          </a:r>
          <a:endParaRPr lang="en-US"/>
        </a:p>
      </dgm:t>
    </dgm:pt>
    <dgm:pt modelId="{D978084C-6E65-4D79-8FDC-02B2FE3F541A}" type="parTrans" cxnId="{A7F30A7F-B667-475D-95B4-AC7EB30CE32B}">
      <dgm:prSet/>
      <dgm:spPr/>
      <dgm:t>
        <a:bodyPr/>
        <a:lstStyle/>
        <a:p>
          <a:endParaRPr lang="en-US"/>
        </a:p>
      </dgm:t>
    </dgm:pt>
    <dgm:pt modelId="{9952FA1A-0BF3-4ADF-BB40-AB0475DBB0A8}" type="sibTrans" cxnId="{A7F30A7F-B667-475D-95B4-AC7EB30CE32B}">
      <dgm:prSet/>
      <dgm:spPr/>
      <dgm:t>
        <a:bodyPr/>
        <a:lstStyle/>
        <a:p>
          <a:endParaRPr lang="en-US"/>
        </a:p>
      </dgm:t>
    </dgm:pt>
    <dgm:pt modelId="{A76D2EF6-501D-4700-9437-B274A79525EA}">
      <dgm:prSet/>
      <dgm:spPr/>
      <dgm:t>
        <a:bodyPr/>
        <a:lstStyle/>
        <a:p>
          <a:r>
            <a:rPr lang="en-GB"/>
            <a:t>Social science is the study of the relationship between business and the individuals that make up organisations/environments.</a:t>
          </a:r>
          <a:endParaRPr lang="en-US"/>
        </a:p>
      </dgm:t>
    </dgm:pt>
    <dgm:pt modelId="{2024BFA4-43DC-44C0-8A90-E1D3FFC4A1AB}" type="parTrans" cxnId="{98E66F3E-6F0C-468B-81E2-AE56449180B7}">
      <dgm:prSet/>
      <dgm:spPr/>
      <dgm:t>
        <a:bodyPr/>
        <a:lstStyle/>
        <a:p>
          <a:endParaRPr lang="en-US"/>
        </a:p>
      </dgm:t>
    </dgm:pt>
    <dgm:pt modelId="{EB6A26D1-7A8A-47F2-B430-AEC83BDD7F74}" type="sibTrans" cxnId="{98E66F3E-6F0C-468B-81E2-AE56449180B7}">
      <dgm:prSet/>
      <dgm:spPr/>
      <dgm:t>
        <a:bodyPr/>
        <a:lstStyle/>
        <a:p>
          <a:endParaRPr lang="en-US"/>
        </a:p>
      </dgm:t>
    </dgm:pt>
    <dgm:pt modelId="{2A4FE1BD-3486-4BFA-B2D6-CED24370B627}">
      <dgm:prSet/>
      <dgm:spPr/>
      <dgm:t>
        <a:bodyPr/>
        <a:lstStyle/>
        <a:p>
          <a:r>
            <a:rPr lang="en-GB"/>
            <a:t>To make progress requires making some theoretical assumptions about the nature of organisations/environments and the nature of the people within it. </a:t>
          </a:r>
          <a:endParaRPr lang="en-US"/>
        </a:p>
      </dgm:t>
    </dgm:pt>
    <dgm:pt modelId="{E88C49B9-C136-4262-A643-6F82604BA1FF}" type="parTrans" cxnId="{72E08ECD-CD7B-41C2-A38C-A9E6A76A655E}">
      <dgm:prSet/>
      <dgm:spPr/>
      <dgm:t>
        <a:bodyPr/>
        <a:lstStyle/>
        <a:p>
          <a:endParaRPr lang="en-US"/>
        </a:p>
      </dgm:t>
    </dgm:pt>
    <dgm:pt modelId="{C00EBA47-AA12-4C89-BC69-84CB9C01412A}" type="sibTrans" cxnId="{72E08ECD-CD7B-41C2-A38C-A9E6A76A655E}">
      <dgm:prSet/>
      <dgm:spPr/>
      <dgm:t>
        <a:bodyPr/>
        <a:lstStyle/>
        <a:p>
          <a:endParaRPr lang="en-US"/>
        </a:p>
      </dgm:t>
    </dgm:pt>
    <dgm:pt modelId="{72D90357-B431-4309-92F2-C6C4ADE45118}">
      <dgm:prSet/>
      <dgm:spPr/>
      <dgm:t>
        <a:bodyPr/>
        <a:lstStyle/>
        <a:p>
          <a:r>
            <a:rPr lang="en-GB"/>
            <a:t>These are known as ontological assumptions. </a:t>
          </a:r>
          <a:endParaRPr lang="en-US"/>
        </a:p>
      </dgm:t>
    </dgm:pt>
    <dgm:pt modelId="{6B16E390-151E-453F-8A4C-0480B38A3181}" type="parTrans" cxnId="{7CAFD67E-9ABB-42D6-8D96-FFF16E2D927C}">
      <dgm:prSet/>
      <dgm:spPr/>
      <dgm:t>
        <a:bodyPr/>
        <a:lstStyle/>
        <a:p>
          <a:endParaRPr lang="en-US"/>
        </a:p>
      </dgm:t>
    </dgm:pt>
    <dgm:pt modelId="{DBD2FE76-8C62-4799-ACEE-1E6823DDEF9A}" type="sibTrans" cxnId="{7CAFD67E-9ABB-42D6-8D96-FFF16E2D927C}">
      <dgm:prSet/>
      <dgm:spPr/>
      <dgm:t>
        <a:bodyPr/>
        <a:lstStyle/>
        <a:p>
          <a:endParaRPr lang="en-US"/>
        </a:p>
      </dgm:t>
    </dgm:pt>
    <dgm:pt modelId="{2A186C42-59BC-410C-80D5-593A26BA10EF}" type="pres">
      <dgm:prSet presAssocID="{C3B1A2EE-9385-4757-A812-CD972CCE460F}" presName="vert0" presStyleCnt="0">
        <dgm:presLayoutVars>
          <dgm:dir/>
          <dgm:animOne val="branch"/>
          <dgm:animLvl val="lvl"/>
        </dgm:presLayoutVars>
      </dgm:prSet>
      <dgm:spPr/>
    </dgm:pt>
    <dgm:pt modelId="{086085BD-27D1-44AD-9F84-8FF27BE40E27}" type="pres">
      <dgm:prSet presAssocID="{A16F62D4-DDD5-4BDB-95EE-5C2EE558DDA4}" presName="thickLine" presStyleLbl="alignNode1" presStyleIdx="0" presStyleCnt="4"/>
      <dgm:spPr/>
    </dgm:pt>
    <dgm:pt modelId="{4BB51AC3-BBDA-4D53-8F61-DB7646B5B6AD}" type="pres">
      <dgm:prSet presAssocID="{A16F62D4-DDD5-4BDB-95EE-5C2EE558DDA4}" presName="horz1" presStyleCnt="0"/>
      <dgm:spPr/>
    </dgm:pt>
    <dgm:pt modelId="{5360D1B4-7DBC-4F97-BCDA-EA1AAF74764C}" type="pres">
      <dgm:prSet presAssocID="{A16F62D4-DDD5-4BDB-95EE-5C2EE558DDA4}" presName="tx1" presStyleLbl="revTx" presStyleIdx="0" presStyleCnt="4"/>
      <dgm:spPr/>
    </dgm:pt>
    <dgm:pt modelId="{0503FA56-59B8-487E-8526-4655745BCF4D}" type="pres">
      <dgm:prSet presAssocID="{A16F62D4-DDD5-4BDB-95EE-5C2EE558DDA4}" presName="vert1" presStyleCnt="0"/>
      <dgm:spPr/>
    </dgm:pt>
    <dgm:pt modelId="{3D3A4126-084A-416C-839C-785AB48FB27A}" type="pres">
      <dgm:prSet presAssocID="{A76D2EF6-501D-4700-9437-B274A79525EA}" presName="thickLine" presStyleLbl="alignNode1" presStyleIdx="1" presStyleCnt="4"/>
      <dgm:spPr/>
    </dgm:pt>
    <dgm:pt modelId="{CF851AC5-1657-452F-8028-A35BA053ECA3}" type="pres">
      <dgm:prSet presAssocID="{A76D2EF6-501D-4700-9437-B274A79525EA}" presName="horz1" presStyleCnt="0"/>
      <dgm:spPr/>
    </dgm:pt>
    <dgm:pt modelId="{DC2F844A-CE4E-45C5-8D95-8C9046588F7B}" type="pres">
      <dgm:prSet presAssocID="{A76D2EF6-501D-4700-9437-B274A79525EA}" presName="tx1" presStyleLbl="revTx" presStyleIdx="1" presStyleCnt="4"/>
      <dgm:spPr/>
    </dgm:pt>
    <dgm:pt modelId="{C72FA890-03F0-4C7C-B689-D5D5512430BB}" type="pres">
      <dgm:prSet presAssocID="{A76D2EF6-501D-4700-9437-B274A79525EA}" presName="vert1" presStyleCnt="0"/>
      <dgm:spPr/>
    </dgm:pt>
    <dgm:pt modelId="{C6E89E95-7A47-4674-AC91-0FA45D790C21}" type="pres">
      <dgm:prSet presAssocID="{2A4FE1BD-3486-4BFA-B2D6-CED24370B627}" presName="thickLine" presStyleLbl="alignNode1" presStyleIdx="2" presStyleCnt="4"/>
      <dgm:spPr/>
    </dgm:pt>
    <dgm:pt modelId="{C2C0FDA1-EA13-43A9-8E7A-A87683E70596}" type="pres">
      <dgm:prSet presAssocID="{2A4FE1BD-3486-4BFA-B2D6-CED24370B627}" presName="horz1" presStyleCnt="0"/>
      <dgm:spPr/>
    </dgm:pt>
    <dgm:pt modelId="{9D0FA4B8-2A38-4042-9C7E-66719E1A23AE}" type="pres">
      <dgm:prSet presAssocID="{2A4FE1BD-3486-4BFA-B2D6-CED24370B627}" presName="tx1" presStyleLbl="revTx" presStyleIdx="2" presStyleCnt="4"/>
      <dgm:spPr/>
    </dgm:pt>
    <dgm:pt modelId="{1348C5D6-0C97-469D-89E9-A06F9660852F}" type="pres">
      <dgm:prSet presAssocID="{2A4FE1BD-3486-4BFA-B2D6-CED24370B627}" presName="vert1" presStyleCnt="0"/>
      <dgm:spPr/>
    </dgm:pt>
    <dgm:pt modelId="{1C2C1513-9C48-408D-B70F-6F680655E1D5}" type="pres">
      <dgm:prSet presAssocID="{72D90357-B431-4309-92F2-C6C4ADE45118}" presName="thickLine" presStyleLbl="alignNode1" presStyleIdx="3" presStyleCnt="4"/>
      <dgm:spPr/>
    </dgm:pt>
    <dgm:pt modelId="{44FB0C75-F08E-4464-A337-AF56539C8768}" type="pres">
      <dgm:prSet presAssocID="{72D90357-B431-4309-92F2-C6C4ADE45118}" presName="horz1" presStyleCnt="0"/>
      <dgm:spPr/>
    </dgm:pt>
    <dgm:pt modelId="{98DBF9D5-AB72-4228-87F6-8183703F23BA}" type="pres">
      <dgm:prSet presAssocID="{72D90357-B431-4309-92F2-C6C4ADE45118}" presName="tx1" presStyleLbl="revTx" presStyleIdx="3" presStyleCnt="4"/>
      <dgm:spPr/>
    </dgm:pt>
    <dgm:pt modelId="{E4BE6E18-690F-40B0-B13C-E5BD7FF7D17A}" type="pres">
      <dgm:prSet presAssocID="{72D90357-B431-4309-92F2-C6C4ADE45118}" presName="vert1" presStyleCnt="0"/>
      <dgm:spPr/>
    </dgm:pt>
  </dgm:ptLst>
  <dgm:cxnLst>
    <dgm:cxn modelId="{6EB2BF10-05E5-4BC8-AA44-12A775045E2C}" type="presOf" srcId="{C3B1A2EE-9385-4757-A812-CD972CCE460F}" destId="{2A186C42-59BC-410C-80D5-593A26BA10EF}" srcOrd="0" destOrd="0" presId="urn:microsoft.com/office/officeart/2008/layout/LinedList"/>
    <dgm:cxn modelId="{98E66F3E-6F0C-468B-81E2-AE56449180B7}" srcId="{C3B1A2EE-9385-4757-A812-CD972CCE460F}" destId="{A76D2EF6-501D-4700-9437-B274A79525EA}" srcOrd="1" destOrd="0" parTransId="{2024BFA4-43DC-44C0-8A90-E1D3FFC4A1AB}" sibTransId="{EB6A26D1-7A8A-47F2-B430-AEC83BDD7F74}"/>
    <dgm:cxn modelId="{42296554-FF06-4F74-936A-6A2CF32C5E70}" type="presOf" srcId="{72D90357-B431-4309-92F2-C6C4ADE45118}" destId="{98DBF9D5-AB72-4228-87F6-8183703F23BA}" srcOrd="0" destOrd="0" presId="urn:microsoft.com/office/officeart/2008/layout/LinedList"/>
    <dgm:cxn modelId="{7CAFD67E-9ABB-42D6-8D96-FFF16E2D927C}" srcId="{C3B1A2EE-9385-4757-A812-CD972CCE460F}" destId="{72D90357-B431-4309-92F2-C6C4ADE45118}" srcOrd="3" destOrd="0" parTransId="{6B16E390-151E-453F-8A4C-0480B38A3181}" sibTransId="{DBD2FE76-8C62-4799-ACEE-1E6823DDEF9A}"/>
    <dgm:cxn modelId="{A7F30A7F-B667-475D-95B4-AC7EB30CE32B}" srcId="{C3B1A2EE-9385-4757-A812-CD972CCE460F}" destId="{A16F62D4-DDD5-4BDB-95EE-5C2EE558DDA4}" srcOrd="0" destOrd="0" parTransId="{D978084C-6E65-4D79-8FDC-02B2FE3F541A}" sibTransId="{9952FA1A-0BF3-4ADF-BB40-AB0475DBB0A8}"/>
    <dgm:cxn modelId="{A786F483-6153-419E-AC15-E7F6B92A8883}" type="presOf" srcId="{A76D2EF6-501D-4700-9437-B274A79525EA}" destId="{DC2F844A-CE4E-45C5-8D95-8C9046588F7B}" srcOrd="0" destOrd="0" presId="urn:microsoft.com/office/officeart/2008/layout/LinedList"/>
    <dgm:cxn modelId="{ED1CF398-DC5B-4B73-9B19-7C0A625BA3EC}" type="presOf" srcId="{2A4FE1BD-3486-4BFA-B2D6-CED24370B627}" destId="{9D0FA4B8-2A38-4042-9C7E-66719E1A23AE}" srcOrd="0" destOrd="0" presId="urn:microsoft.com/office/officeart/2008/layout/LinedList"/>
    <dgm:cxn modelId="{72E08ECD-CD7B-41C2-A38C-A9E6A76A655E}" srcId="{C3B1A2EE-9385-4757-A812-CD972CCE460F}" destId="{2A4FE1BD-3486-4BFA-B2D6-CED24370B627}" srcOrd="2" destOrd="0" parTransId="{E88C49B9-C136-4262-A643-6F82604BA1FF}" sibTransId="{C00EBA47-AA12-4C89-BC69-84CB9C01412A}"/>
    <dgm:cxn modelId="{937FDBF7-941A-4B04-B4B0-DCA2E574A033}" type="presOf" srcId="{A16F62D4-DDD5-4BDB-95EE-5C2EE558DDA4}" destId="{5360D1B4-7DBC-4F97-BCDA-EA1AAF74764C}" srcOrd="0" destOrd="0" presId="urn:microsoft.com/office/officeart/2008/layout/LinedList"/>
    <dgm:cxn modelId="{C1CA3385-8A31-473D-AE20-A8E73F26854B}" type="presParOf" srcId="{2A186C42-59BC-410C-80D5-593A26BA10EF}" destId="{086085BD-27D1-44AD-9F84-8FF27BE40E27}" srcOrd="0" destOrd="0" presId="urn:microsoft.com/office/officeart/2008/layout/LinedList"/>
    <dgm:cxn modelId="{29F343CD-5141-4763-B6B7-E4BD2A3FB376}" type="presParOf" srcId="{2A186C42-59BC-410C-80D5-593A26BA10EF}" destId="{4BB51AC3-BBDA-4D53-8F61-DB7646B5B6AD}" srcOrd="1" destOrd="0" presId="urn:microsoft.com/office/officeart/2008/layout/LinedList"/>
    <dgm:cxn modelId="{F1674845-F5A5-433A-BA34-1FC5FA8C74EB}" type="presParOf" srcId="{4BB51AC3-BBDA-4D53-8F61-DB7646B5B6AD}" destId="{5360D1B4-7DBC-4F97-BCDA-EA1AAF74764C}" srcOrd="0" destOrd="0" presId="urn:microsoft.com/office/officeart/2008/layout/LinedList"/>
    <dgm:cxn modelId="{7641ADBF-9DB6-479C-AA16-E1FB147816FB}" type="presParOf" srcId="{4BB51AC3-BBDA-4D53-8F61-DB7646B5B6AD}" destId="{0503FA56-59B8-487E-8526-4655745BCF4D}" srcOrd="1" destOrd="0" presId="urn:microsoft.com/office/officeart/2008/layout/LinedList"/>
    <dgm:cxn modelId="{052FE003-C635-4143-A1DA-D3CCF95F7D1C}" type="presParOf" srcId="{2A186C42-59BC-410C-80D5-593A26BA10EF}" destId="{3D3A4126-084A-416C-839C-785AB48FB27A}" srcOrd="2" destOrd="0" presId="urn:microsoft.com/office/officeart/2008/layout/LinedList"/>
    <dgm:cxn modelId="{2359D0E5-268B-419A-A715-18CA4665B713}" type="presParOf" srcId="{2A186C42-59BC-410C-80D5-593A26BA10EF}" destId="{CF851AC5-1657-452F-8028-A35BA053ECA3}" srcOrd="3" destOrd="0" presId="urn:microsoft.com/office/officeart/2008/layout/LinedList"/>
    <dgm:cxn modelId="{67991BD3-00BB-429F-9E70-65A80D7F2855}" type="presParOf" srcId="{CF851AC5-1657-452F-8028-A35BA053ECA3}" destId="{DC2F844A-CE4E-45C5-8D95-8C9046588F7B}" srcOrd="0" destOrd="0" presId="urn:microsoft.com/office/officeart/2008/layout/LinedList"/>
    <dgm:cxn modelId="{F5F7C32E-C676-42EA-BF86-B76A189A1A04}" type="presParOf" srcId="{CF851AC5-1657-452F-8028-A35BA053ECA3}" destId="{C72FA890-03F0-4C7C-B689-D5D5512430BB}" srcOrd="1" destOrd="0" presId="urn:microsoft.com/office/officeart/2008/layout/LinedList"/>
    <dgm:cxn modelId="{E651B9BB-3EB6-449A-88A2-C89E4B6AB076}" type="presParOf" srcId="{2A186C42-59BC-410C-80D5-593A26BA10EF}" destId="{C6E89E95-7A47-4674-AC91-0FA45D790C21}" srcOrd="4" destOrd="0" presId="urn:microsoft.com/office/officeart/2008/layout/LinedList"/>
    <dgm:cxn modelId="{6870602D-360D-45CB-903C-458B13923D02}" type="presParOf" srcId="{2A186C42-59BC-410C-80D5-593A26BA10EF}" destId="{C2C0FDA1-EA13-43A9-8E7A-A87683E70596}" srcOrd="5" destOrd="0" presId="urn:microsoft.com/office/officeart/2008/layout/LinedList"/>
    <dgm:cxn modelId="{91D895B9-9641-4B1C-ACAA-13CC25BDA9B2}" type="presParOf" srcId="{C2C0FDA1-EA13-43A9-8E7A-A87683E70596}" destId="{9D0FA4B8-2A38-4042-9C7E-66719E1A23AE}" srcOrd="0" destOrd="0" presId="urn:microsoft.com/office/officeart/2008/layout/LinedList"/>
    <dgm:cxn modelId="{2E16B71E-29AD-4936-8F2E-BF037AB410C0}" type="presParOf" srcId="{C2C0FDA1-EA13-43A9-8E7A-A87683E70596}" destId="{1348C5D6-0C97-469D-89E9-A06F9660852F}" srcOrd="1" destOrd="0" presId="urn:microsoft.com/office/officeart/2008/layout/LinedList"/>
    <dgm:cxn modelId="{25E64A28-DDA2-4AFC-BEB9-3AEDCCE61715}" type="presParOf" srcId="{2A186C42-59BC-410C-80D5-593A26BA10EF}" destId="{1C2C1513-9C48-408D-B70F-6F680655E1D5}" srcOrd="6" destOrd="0" presId="urn:microsoft.com/office/officeart/2008/layout/LinedList"/>
    <dgm:cxn modelId="{EF19B719-4579-41EB-BA50-1CEE2F9E5E8B}" type="presParOf" srcId="{2A186C42-59BC-410C-80D5-593A26BA10EF}" destId="{44FB0C75-F08E-4464-A337-AF56539C8768}" srcOrd="7" destOrd="0" presId="urn:microsoft.com/office/officeart/2008/layout/LinedList"/>
    <dgm:cxn modelId="{6C465E3A-38AA-4980-AF6F-8A34DC99CA26}" type="presParOf" srcId="{44FB0C75-F08E-4464-A337-AF56539C8768}" destId="{98DBF9D5-AB72-4228-87F6-8183703F23BA}" srcOrd="0" destOrd="0" presId="urn:microsoft.com/office/officeart/2008/layout/LinedList"/>
    <dgm:cxn modelId="{FE13C72B-E869-42B2-8D7D-9E17AFB0B77C}" type="presParOf" srcId="{44FB0C75-F08E-4464-A337-AF56539C8768}" destId="{E4BE6E18-690F-40B0-B13C-E5BD7FF7D17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C883BF8-9AD8-41CE-8B82-FB530F373F75}"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5C33F1E5-7782-4E3C-926C-48F99AEB89EF}">
      <dgm:prSet/>
      <dgm:spPr/>
      <dgm:t>
        <a:bodyPr/>
        <a:lstStyle/>
        <a:p>
          <a:r>
            <a:rPr lang="en-GB" b="1" i="1"/>
            <a:t>Ontology is the theory of 'being', that is, what is it that makes up a social being and how do people relate to one another, the physical world and to society in general. </a:t>
          </a:r>
          <a:endParaRPr lang="en-US"/>
        </a:p>
      </dgm:t>
    </dgm:pt>
    <dgm:pt modelId="{F424B7BF-CAC2-48D8-9B62-0721496E8A3B}" type="parTrans" cxnId="{BBD62920-85FD-4E7E-BE39-1A0A035B2756}">
      <dgm:prSet/>
      <dgm:spPr/>
      <dgm:t>
        <a:bodyPr/>
        <a:lstStyle/>
        <a:p>
          <a:endParaRPr lang="en-US"/>
        </a:p>
      </dgm:t>
    </dgm:pt>
    <dgm:pt modelId="{C17FA2A3-40E8-4A41-A750-B07AA9161359}" type="sibTrans" cxnId="{BBD62920-85FD-4E7E-BE39-1A0A035B2756}">
      <dgm:prSet/>
      <dgm:spPr/>
      <dgm:t>
        <a:bodyPr/>
        <a:lstStyle/>
        <a:p>
          <a:endParaRPr lang="en-US"/>
        </a:p>
      </dgm:t>
    </dgm:pt>
    <dgm:pt modelId="{50F8BBEB-D90D-4645-9B27-12BA83775A63}">
      <dgm:prSet/>
      <dgm:spPr/>
      <dgm:t>
        <a:bodyPr/>
        <a:lstStyle/>
        <a:p>
          <a:r>
            <a:rPr lang="en-GB" b="1" i="1"/>
            <a:t>For example, some social scientists assume that organisations/environments are external to individuals, while others think that organisations/environments is nothing more than the people who constitute it. </a:t>
          </a:r>
          <a:endParaRPr lang="en-US"/>
        </a:p>
      </dgm:t>
    </dgm:pt>
    <dgm:pt modelId="{FBD5A42C-6AA9-4124-A84B-D6223604A99E}" type="parTrans" cxnId="{08342B2F-38BC-424D-BA83-437232E9CB17}">
      <dgm:prSet/>
      <dgm:spPr/>
      <dgm:t>
        <a:bodyPr/>
        <a:lstStyle/>
        <a:p>
          <a:endParaRPr lang="en-US"/>
        </a:p>
      </dgm:t>
    </dgm:pt>
    <dgm:pt modelId="{FB17672F-E0C9-4B04-BD98-56FA87AF9D29}" type="sibTrans" cxnId="{08342B2F-38BC-424D-BA83-437232E9CB17}">
      <dgm:prSet/>
      <dgm:spPr/>
      <dgm:t>
        <a:bodyPr/>
        <a:lstStyle/>
        <a:p>
          <a:endParaRPr lang="en-US"/>
        </a:p>
      </dgm:t>
    </dgm:pt>
    <dgm:pt modelId="{5D1F5F60-EF6A-47F7-9808-069AB7FCAC11}">
      <dgm:prSet/>
      <dgm:spPr/>
      <dgm:t>
        <a:bodyPr/>
        <a:lstStyle/>
        <a:p>
          <a:r>
            <a:rPr lang="en-GB" b="1" i="1"/>
            <a:t>One ontological view is that people are inherently selfish, while another suggests that humans are fundamentally creative. All these are views about the nature of 'being': the way people are and how they relate to others. </a:t>
          </a:r>
          <a:endParaRPr lang="en-US"/>
        </a:p>
      </dgm:t>
    </dgm:pt>
    <dgm:pt modelId="{B623DEF3-087E-4DCA-A7B8-B48249E55FAA}" type="parTrans" cxnId="{A779A934-595A-4E04-8082-D006B056ECAA}">
      <dgm:prSet/>
      <dgm:spPr/>
      <dgm:t>
        <a:bodyPr/>
        <a:lstStyle/>
        <a:p>
          <a:endParaRPr lang="en-US"/>
        </a:p>
      </dgm:t>
    </dgm:pt>
    <dgm:pt modelId="{5211B27E-1FB9-465C-89BA-253B15655E16}" type="sibTrans" cxnId="{A779A934-595A-4E04-8082-D006B056ECAA}">
      <dgm:prSet/>
      <dgm:spPr/>
      <dgm:t>
        <a:bodyPr/>
        <a:lstStyle/>
        <a:p>
          <a:endParaRPr lang="en-US"/>
        </a:p>
      </dgm:t>
    </dgm:pt>
    <dgm:pt modelId="{FABE6319-2128-4C51-83E0-DD6D3D18861D}" type="pres">
      <dgm:prSet presAssocID="{FC883BF8-9AD8-41CE-8B82-FB530F373F75}" presName="vert0" presStyleCnt="0">
        <dgm:presLayoutVars>
          <dgm:dir/>
          <dgm:animOne val="branch"/>
          <dgm:animLvl val="lvl"/>
        </dgm:presLayoutVars>
      </dgm:prSet>
      <dgm:spPr/>
    </dgm:pt>
    <dgm:pt modelId="{DC73ABF3-3544-4A10-89FD-489505A6A52B}" type="pres">
      <dgm:prSet presAssocID="{5C33F1E5-7782-4E3C-926C-48F99AEB89EF}" presName="thickLine" presStyleLbl="alignNode1" presStyleIdx="0" presStyleCnt="3"/>
      <dgm:spPr/>
    </dgm:pt>
    <dgm:pt modelId="{BA60361D-F7FE-4E6B-A6F3-4A1AA35A4972}" type="pres">
      <dgm:prSet presAssocID="{5C33F1E5-7782-4E3C-926C-48F99AEB89EF}" presName="horz1" presStyleCnt="0"/>
      <dgm:spPr/>
    </dgm:pt>
    <dgm:pt modelId="{F68AA959-9037-400F-A05F-C6804C47AF61}" type="pres">
      <dgm:prSet presAssocID="{5C33F1E5-7782-4E3C-926C-48F99AEB89EF}" presName="tx1" presStyleLbl="revTx" presStyleIdx="0" presStyleCnt="3"/>
      <dgm:spPr/>
    </dgm:pt>
    <dgm:pt modelId="{38F70B85-969B-4F68-A95B-78504713F83D}" type="pres">
      <dgm:prSet presAssocID="{5C33F1E5-7782-4E3C-926C-48F99AEB89EF}" presName="vert1" presStyleCnt="0"/>
      <dgm:spPr/>
    </dgm:pt>
    <dgm:pt modelId="{1072EFC0-0932-4865-9D79-247BB0A2140F}" type="pres">
      <dgm:prSet presAssocID="{50F8BBEB-D90D-4645-9B27-12BA83775A63}" presName="thickLine" presStyleLbl="alignNode1" presStyleIdx="1" presStyleCnt="3"/>
      <dgm:spPr/>
    </dgm:pt>
    <dgm:pt modelId="{1E23ADA3-FB03-4E77-864D-EBC58D966276}" type="pres">
      <dgm:prSet presAssocID="{50F8BBEB-D90D-4645-9B27-12BA83775A63}" presName="horz1" presStyleCnt="0"/>
      <dgm:spPr/>
    </dgm:pt>
    <dgm:pt modelId="{2CEFA531-CDE2-42B3-BDE9-A9610ED747F8}" type="pres">
      <dgm:prSet presAssocID="{50F8BBEB-D90D-4645-9B27-12BA83775A63}" presName="tx1" presStyleLbl="revTx" presStyleIdx="1" presStyleCnt="3"/>
      <dgm:spPr/>
    </dgm:pt>
    <dgm:pt modelId="{27E5558D-62B1-4FB3-9920-161944B815E2}" type="pres">
      <dgm:prSet presAssocID="{50F8BBEB-D90D-4645-9B27-12BA83775A63}" presName="vert1" presStyleCnt="0"/>
      <dgm:spPr/>
    </dgm:pt>
    <dgm:pt modelId="{DE9896CC-887E-4BAA-AA84-9C313EC31B09}" type="pres">
      <dgm:prSet presAssocID="{5D1F5F60-EF6A-47F7-9808-069AB7FCAC11}" presName="thickLine" presStyleLbl="alignNode1" presStyleIdx="2" presStyleCnt="3"/>
      <dgm:spPr/>
    </dgm:pt>
    <dgm:pt modelId="{00415E24-7390-4292-83A2-DD9F651B7B02}" type="pres">
      <dgm:prSet presAssocID="{5D1F5F60-EF6A-47F7-9808-069AB7FCAC11}" presName="horz1" presStyleCnt="0"/>
      <dgm:spPr/>
    </dgm:pt>
    <dgm:pt modelId="{E08AB8DE-FD75-4B97-917C-201893093158}" type="pres">
      <dgm:prSet presAssocID="{5D1F5F60-EF6A-47F7-9808-069AB7FCAC11}" presName="tx1" presStyleLbl="revTx" presStyleIdx="2" presStyleCnt="3"/>
      <dgm:spPr/>
    </dgm:pt>
    <dgm:pt modelId="{1A6E4F6D-7CA6-41C2-99F8-5BA0678E23E1}" type="pres">
      <dgm:prSet presAssocID="{5D1F5F60-EF6A-47F7-9808-069AB7FCAC11}" presName="vert1" presStyleCnt="0"/>
      <dgm:spPr/>
    </dgm:pt>
  </dgm:ptLst>
  <dgm:cxnLst>
    <dgm:cxn modelId="{A9BCD409-B8AE-41D0-AAD6-4E09B65D6675}" type="presOf" srcId="{5C33F1E5-7782-4E3C-926C-48F99AEB89EF}" destId="{F68AA959-9037-400F-A05F-C6804C47AF61}" srcOrd="0" destOrd="0" presId="urn:microsoft.com/office/officeart/2008/layout/LinedList"/>
    <dgm:cxn modelId="{BBD62920-85FD-4E7E-BE39-1A0A035B2756}" srcId="{FC883BF8-9AD8-41CE-8B82-FB530F373F75}" destId="{5C33F1E5-7782-4E3C-926C-48F99AEB89EF}" srcOrd="0" destOrd="0" parTransId="{F424B7BF-CAC2-48D8-9B62-0721496E8A3B}" sibTransId="{C17FA2A3-40E8-4A41-A750-B07AA9161359}"/>
    <dgm:cxn modelId="{08342B2F-38BC-424D-BA83-437232E9CB17}" srcId="{FC883BF8-9AD8-41CE-8B82-FB530F373F75}" destId="{50F8BBEB-D90D-4645-9B27-12BA83775A63}" srcOrd="1" destOrd="0" parTransId="{FBD5A42C-6AA9-4124-A84B-D6223604A99E}" sibTransId="{FB17672F-E0C9-4B04-BD98-56FA87AF9D29}"/>
    <dgm:cxn modelId="{A779A934-595A-4E04-8082-D006B056ECAA}" srcId="{FC883BF8-9AD8-41CE-8B82-FB530F373F75}" destId="{5D1F5F60-EF6A-47F7-9808-069AB7FCAC11}" srcOrd="2" destOrd="0" parTransId="{B623DEF3-087E-4DCA-A7B8-B48249E55FAA}" sibTransId="{5211B27E-1FB9-465C-89BA-253B15655E16}"/>
    <dgm:cxn modelId="{0F0D1E8B-0456-474D-B8BF-C9DD0600F1E7}" type="presOf" srcId="{5D1F5F60-EF6A-47F7-9808-069AB7FCAC11}" destId="{E08AB8DE-FD75-4B97-917C-201893093158}" srcOrd="0" destOrd="0" presId="urn:microsoft.com/office/officeart/2008/layout/LinedList"/>
    <dgm:cxn modelId="{A47D5EB9-6776-4DD6-9D49-1897FE66A56A}" type="presOf" srcId="{FC883BF8-9AD8-41CE-8B82-FB530F373F75}" destId="{FABE6319-2128-4C51-83E0-DD6D3D18861D}" srcOrd="0" destOrd="0" presId="urn:microsoft.com/office/officeart/2008/layout/LinedList"/>
    <dgm:cxn modelId="{2F23C3F0-A4F5-4E58-8DE6-B922008E81F1}" type="presOf" srcId="{50F8BBEB-D90D-4645-9B27-12BA83775A63}" destId="{2CEFA531-CDE2-42B3-BDE9-A9610ED747F8}" srcOrd="0" destOrd="0" presId="urn:microsoft.com/office/officeart/2008/layout/LinedList"/>
    <dgm:cxn modelId="{C16ED241-B45A-4A0F-B67A-5FD9720A35E3}" type="presParOf" srcId="{FABE6319-2128-4C51-83E0-DD6D3D18861D}" destId="{DC73ABF3-3544-4A10-89FD-489505A6A52B}" srcOrd="0" destOrd="0" presId="urn:microsoft.com/office/officeart/2008/layout/LinedList"/>
    <dgm:cxn modelId="{D6312D57-404F-4EFC-9927-6E230916DC94}" type="presParOf" srcId="{FABE6319-2128-4C51-83E0-DD6D3D18861D}" destId="{BA60361D-F7FE-4E6B-A6F3-4A1AA35A4972}" srcOrd="1" destOrd="0" presId="urn:microsoft.com/office/officeart/2008/layout/LinedList"/>
    <dgm:cxn modelId="{8B9A5CE7-7717-4CCF-8297-9EF177CFE0ED}" type="presParOf" srcId="{BA60361D-F7FE-4E6B-A6F3-4A1AA35A4972}" destId="{F68AA959-9037-400F-A05F-C6804C47AF61}" srcOrd="0" destOrd="0" presId="urn:microsoft.com/office/officeart/2008/layout/LinedList"/>
    <dgm:cxn modelId="{E3553C3C-0E9D-47B6-8F88-9864890B4D7E}" type="presParOf" srcId="{BA60361D-F7FE-4E6B-A6F3-4A1AA35A4972}" destId="{38F70B85-969B-4F68-A95B-78504713F83D}" srcOrd="1" destOrd="0" presId="urn:microsoft.com/office/officeart/2008/layout/LinedList"/>
    <dgm:cxn modelId="{146D2B85-8EB1-41FF-AE04-C9E7AD4BB5B8}" type="presParOf" srcId="{FABE6319-2128-4C51-83E0-DD6D3D18861D}" destId="{1072EFC0-0932-4865-9D79-247BB0A2140F}" srcOrd="2" destOrd="0" presId="urn:microsoft.com/office/officeart/2008/layout/LinedList"/>
    <dgm:cxn modelId="{CE99CD0B-B794-420A-A4C8-7742B8CAC137}" type="presParOf" srcId="{FABE6319-2128-4C51-83E0-DD6D3D18861D}" destId="{1E23ADA3-FB03-4E77-864D-EBC58D966276}" srcOrd="3" destOrd="0" presId="urn:microsoft.com/office/officeart/2008/layout/LinedList"/>
    <dgm:cxn modelId="{F0AF1254-3ADE-4C6E-AB45-D0284526229D}" type="presParOf" srcId="{1E23ADA3-FB03-4E77-864D-EBC58D966276}" destId="{2CEFA531-CDE2-42B3-BDE9-A9610ED747F8}" srcOrd="0" destOrd="0" presId="urn:microsoft.com/office/officeart/2008/layout/LinedList"/>
    <dgm:cxn modelId="{D66BE292-8313-4766-AEAE-283C81AD8008}" type="presParOf" srcId="{1E23ADA3-FB03-4E77-864D-EBC58D966276}" destId="{27E5558D-62B1-4FB3-9920-161944B815E2}" srcOrd="1" destOrd="0" presId="urn:microsoft.com/office/officeart/2008/layout/LinedList"/>
    <dgm:cxn modelId="{50967C73-2E5B-410F-9BBF-BDB466FFEA25}" type="presParOf" srcId="{FABE6319-2128-4C51-83E0-DD6D3D18861D}" destId="{DE9896CC-887E-4BAA-AA84-9C313EC31B09}" srcOrd="4" destOrd="0" presId="urn:microsoft.com/office/officeart/2008/layout/LinedList"/>
    <dgm:cxn modelId="{D92D76BD-820C-4349-B42B-0A20CC9A2519}" type="presParOf" srcId="{FABE6319-2128-4C51-83E0-DD6D3D18861D}" destId="{00415E24-7390-4292-83A2-DD9F651B7B02}" srcOrd="5" destOrd="0" presId="urn:microsoft.com/office/officeart/2008/layout/LinedList"/>
    <dgm:cxn modelId="{7AA1B1C5-2773-4CF5-AD70-B1AB773D8EE8}" type="presParOf" srcId="{00415E24-7390-4292-83A2-DD9F651B7B02}" destId="{E08AB8DE-FD75-4B97-917C-201893093158}" srcOrd="0" destOrd="0" presId="urn:microsoft.com/office/officeart/2008/layout/LinedList"/>
    <dgm:cxn modelId="{6A176131-DB25-422D-81DF-AA7DA35BC316}" type="presParOf" srcId="{00415E24-7390-4292-83A2-DD9F651B7B02}" destId="{1A6E4F6D-7CA6-41C2-99F8-5BA0678E23E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4A262DA-44B1-4E47-8E44-AEB1875288EA}"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C3F95B65-B7BA-4BAD-BB13-0B7233A7E843}">
      <dgm:prSet/>
      <dgm:spPr/>
      <dgm:t>
        <a:bodyPr/>
        <a:lstStyle/>
        <a:p>
          <a:r>
            <a:rPr lang="en-GB"/>
            <a:t>Epistemology is the theory of the nature of knowledge. It is about what knowledge is and how you can know things. Thus, on your list, the following are epistemological issues:</a:t>
          </a:r>
          <a:endParaRPr lang="en-US"/>
        </a:p>
      </dgm:t>
    </dgm:pt>
    <dgm:pt modelId="{4C59F499-36DB-4E0F-A892-CF8189FABDCC}" type="parTrans" cxnId="{79ECAD97-C7A1-4651-A8CF-47C63F018CE4}">
      <dgm:prSet/>
      <dgm:spPr/>
      <dgm:t>
        <a:bodyPr/>
        <a:lstStyle/>
        <a:p>
          <a:endParaRPr lang="en-US"/>
        </a:p>
      </dgm:t>
    </dgm:pt>
    <dgm:pt modelId="{64B6092F-A1B5-4D41-8A65-384787E12A49}" type="sibTrans" cxnId="{79ECAD97-C7A1-4651-A8CF-47C63F018CE4}">
      <dgm:prSet/>
      <dgm:spPr/>
      <dgm:t>
        <a:bodyPr/>
        <a:lstStyle/>
        <a:p>
          <a:endParaRPr lang="en-US"/>
        </a:p>
      </dgm:t>
    </dgm:pt>
    <dgm:pt modelId="{6D9424A3-A18F-4302-A611-12721F361E48}">
      <dgm:prSet/>
      <dgm:spPr/>
      <dgm:t>
        <a:bodyPr/>
        <a:lstStyle/>
        <a:p>
          <a:r>
            <a:rPr lang="en-GB"/>
            <a:t>Knowledge is simply the correct recognition of facts.</a:t>
          </a:r>
          <a:endParaRPr lang="en-US"/>
        </a:p>
      </dgm:t>
    </dgm:pt>
    <dgm:pt modelId="{0CCC41DC-A43B-488A-BD85-F818D5C9B0EE}" type="parTrans" cxnId="{B4649CCA-C512-42F2-9DF2-22753498CD48}">
      <dgm:prSet/>
      <dgm:spPr/>
      <dgm:t>
        <a:bodyPr/>
        <a:lstStyle/>
        <a:p>
          <a:endParaRPr lang="en-US"/>
        </a:p>
      </dgm:t>
    </dgm:pt>
    <dgm:pt modelId="{1973D931-EEAD-41AC-A82E-E4C01200152B}" type="sibTrans" cxnId="{B4649CCA-C512-42F2-9DF2-22753498CD48}">
      <dgm:prSet/>
      <dgm:spPr/>
      <dgm:t>
        <a:bodyPr/>
        <a:lstStyle/>
        <a:p>
          <a:endParaRPr lang="en-US"/>
        </a:p>
      </dgm:t>
    </dgm:pt>
    <dgm:pt modelId="{990EDBBB-5055-4316-91C9-DAF1CA31F95F}">
      <dgm:prSet/>
      <dgm:spPr/>
      <dgm:t>
        <a:bodyPr/>
        <a:lstStyle/>
        <a:p>
          <a:r>
            <a:rPr lang="en-GB"/>
            <a:t>We cannot know the world we can only see it from our point of view.</a:t>
          </a:r>
          <a:endParaRPr lang="en-US"/>
        </a:p>
      </dgm:t>
    </dgm:pt>
    <dgm:pt modelId="{4D80336C-FB7B-46D4-919C-8FEAD65A5C97}" type="parTrans" cxnId="{F78028AB-E791-4F20-AF90-981A059B67D3}">
      <dgm:prSet/>
      <dgm:spPr/>
      <dgm:t>
        <a:bodyPr/>
        <a:lstStyle/>
        <a:p>
          <a:endParaRPr lang="en-US"/>
        </a:p>
      </dgm:t>
    </dgm:pt>
    <dgm:pt modelId="{A35E4455-87DF-4CDB-9446-B9A2A3FF98A8}" type="sibTrans" cxnId="{F78028AB-E791-4F20-AF90-981A059B67D3}">
      <dgm:prSet/>
      <dgm:spPr/>
      <dgm:t>
        <a:bodyPr/>
        <a:lstStyle/>
        <a:p>
          <a:endParaRPr lang="en-US"/>
        </a:p>
      </dgm:t>
    </dgm:pt>
    <dgm:pt modelId="{AF2ECD81-D195-4D22-BA5F-99B8DC1460DC}" type="pres">
      <dgm:prSet presAssocID="{A4A262DA-44B1-4E47-8E44-AEB1875288EA}" presName="vert0" presStyleCnt="0">
        <dgm:presLayoutVars>
          <dgm:dir/>
          <dgm:animOne val="branch"/>
          <dgm:animLvl val="lvl"/>
        </dgm:presLayoutVars>
      </dgm:prSet>
      <dgm:spPr/>
    </dgm:pt>
    <dgm:pt modelId="{D65FFC52-0227-4421-AE8B-A3757C5A36FE}" type="pres">
      <dgm:prSet presAssocID="{C3F95B65-B7BA-4BAD-BB13-0B7233A7E843}" presName="thickLine" presStyleLbl="alignNode1" presStyleIdx="0" presStyleCnt="3"/>
      <dgm:spPr/>
    </dgm:pt>
    <dgm:pt modelId="{32102419-4235-49D1-8A95-EB1AE6775456}" type="pres">
      <dgm:prSet presAssocID="{C3F95B65-B7BA-4BAD-BB13-0B7233A7E843}" presName="horz1" presStyleCnt="0"/>
      <dgm:spPr/>
    </dgm:pt>
    <dgm:pt modelId="{1A3C3652-46D2-49A3-9673-07B1521D2842}" type="pres">
      <dgm:prSet presAssocID="{C3F95B65-B7BA-4BAD-BB13-0B7233A7E843}" presName="tx1" presStyleLbl="revTx" presStyleIdx="0" presStyleCnt="3"/>
      <dgm:spPr/>
    </dgm:pt>
    <dgm:pt modelId="{8C0E5913-51EA-445B-9CAC-BD54342AB5E7}" type="pres">
      <dgm:prSet presAssocID="{C3F95B65-B7BA-4BAD-BB13-0B7233A7E843}" presName="vert1" presStyleCnt="0"/>
      <dgm:spPr/>
    </dgm:pt>
    <dgm:pt modelId="{BD243BDB-4397-46BF-9082-C1060CF1FCD5}" type="pres">
      <dgm:prSet presAssocID="{6D9424A3-A18F-4302-A611-12721F361E48}" presName="thickLine" presStyleLbl="alignNode1" presStyleIdx="1" presStyleCnt="3"/>
      <dgm:spPr/>
    </dgm:pt>
    <dgm:pt modelId="{DE4EB1D5-640E-44DA-A311-D7A769666647}" type="pres">
      <dgm:prSet presAssocID="{6D9424A3-A18F-4302-A611-12721F361E48}" presName="horz1" presStyleCnt="0"/>
      <dgm:spPr/>
    </dgm:pt>
    <dgm:pt modelId="{BD886AC5-E8E8-490B-AB7D-EAAD40A0F0D9}" type="pres">
      <dgm:prSet presAssocID="{6D9424A3-A18F-4302-A611-12721F361E48}" presName="tx1" presStyleLbl="revTx" presStyleIdx="1" presStyleCnt="3"/>
      <dgm:spPr/>
    </dgm:pt>
    <dgm:pt modelId="{0C26B124-C1B0-4002-B284-BF1FE8CC8C87}" type="pres">
      <dgm:prSet presAssocID="{6D9424A3-A18F-4302-A611-12721F361E48}" presName="vert1" presStyleCnt="0"/>
      <dgm:spPr/>
    </dgm:pt>
    <dgm:pt modelId="{0ADD06E9-FB2E-4B85-A36B-173502D9165F}" type="pres">
      <dgm:prSet presAssocID="{990EDBBB-5055-4316-91C9-DAF1CA31F95F}" presName="thickLine" presStyleLbl="alignNode1" presStyleIdx="2" presStyleCnt="3"/>
      <dgm:spPr/>
    </dgm:pt>
    <dgm:pt modelId="{9FD30D0A-33E5-41F7-B63C-4549FAACEB79}" type="pres">
      <dgm:prSet presAssocID="{990EDBBB-5055-4316-91C9-DAF1CA31F95F}" presName="horz1" presStyleCnt="0"/>
      <dgm:spPr/>
    </dgm:pt>
    <dgm:pt modelId="{7F9A9779-9F9B-4EE1-9DD7-87503076813C}" type="pres">
      <dgm:prSet presAssocID="{990EDBBB-5055-4316-91C9-DAF1CA31F95F}" presName="tx1" presStyleLbl="revTx" presStyleIdx="2" presStyleCnt="3"/>
      <dgm:spPr/>
    </dgm:pt>
    <dgm:pt modelId="{6043AE11-729D-4C40-A4E8-8A6B2278EF3D}" type="pres">
      <dgm:prSet presAssocID="{990EDBBB-5055-4316-91C9-DAF1CA31F95F}" presName="vert1" presStyleCnt="0"/>
      <dgm:spPr/>
    </dgm:pt>
  </dgm:ptLst>
  <dgm:cxnLst>
    <dgm:cxn modelId="{AA60B762-0A6B-4492-9CC0-36E59850CCBD}" type="presOf" srcId="{990EDBBB-5055-4316-91C9-DAF1CA31F95F}" destId="{7F9A9779-9F9B-4EE1-9DD7-87503076813C}" srcOrd="0" destOrd="0" presId="urn:microsoft.com/office/officeart/2008/layout/LinedList"/>
    <dgm:cxn modelId="{45A19F6B-1A06-4E67-80C4-E8740965E5C6}" type="presOf" srcId="{6D9424A3-A18F-4302-A611-12721F361E48}" destId="{BD886AC5-E8E8-490B-AB7D-EAAD40A0F0D9}" srcOrd="0" destOrd="0" presId="urn:microsoft.com/office/officeart/2008/layout/LinedList"/>
    <dgm:cxn modelId="{09B9D04F-3CB8-426C-BA6F-A853A11D3B88}" type="presOf" srcId="{A4A262DA-44B1-4E47-8E44-AEB1875288EA}" destId="{AF2ECD81-D195-4D22-BA5F-99B8DC1460DC}" srcOrd="0" destOrd="0" presId="urn:microsoft.com/office/officeart/2008/layout/LinedList"/>
    <dgm:cxn modelId="{79ECAD97-C7A1-4651-A8CF-47C63F018CE4}" srcId="{A4A262DA-44B1-4E47-8E44-AEB1875288EA}" destId="{C3F95B65-B7BA-4BAD-BB13-0B7233A7E843}" srcOrd="0" destOrd="0" parTransId="{4C59F499-36DB-4E0F-A892-CF8189FABDCC}" sibTransId="{64B6092F-A1B5-4D41-8A65-384787E12A49}"/>
    <dgm:cxn modelId="{F78028AB-E791-4F20-AF90-981A059B67D3}" srcId="{A4A262DA-44B1-4E47-8E44-AEB1875288EA}" destId="{990EDBBB-5055-4316-91C9-DAF1CA31F95F}" srcOrd="2" destOrd="0" parTransId="{4D80336C-FB7B-46D4-919C-8FEAD65A5C97}" sibTransId="{A35E4455-87DF-4CDB-9446-B9A2A3FF98A8}"/>
    <dgm:cxn modelId="{B4649CCA-C512-42F2-9DF2-22753498CD48}" srcId="{A4A262DA-44B1-4E47-8E44-AEB1875288EA}" destId="{6D9424A3-A18F-4302-A611-12721F361E48}" srcOrd="1" destOrd="0" parTransId="{0CCC41DC-A43B-488A-BD85-F818D5C9B0EE}" sibTransId="{1973D931-EEAD-41AC-A82E-E4C01200152B}"/>
    <dgm:cxn modelId="{C31B73CF-D60A-461A-B081-E3887756AD17}" type="presOf" srcId="{C3F95B65-B7BA-4BAD-BB13-0B7233A7E843}" destId="{1A3C3652-46D2-49A3-9673-07B1521D2842}" srcOrd="0" destOrd="0" presId="urn:microsoft.com/office/officeart/2008/layout/LinedList"/>
    <dgm:cxn modelId="{1782F9AA-2D8D-4F34-B074-9685A31AC56B}" type="presParOf" srcId="{AF2ECD81-D195-4D22-BA5F-99B8DC1460DC}" destId="{D65FFC52-0227-4421-AE8B-A3757C5A36FE}" srcOrd="0" destOrd="0" presId="urn:microsoft.com/office/officeart/2008/layout/LinedList"/>
    <dgm:cxn modelId="{68D3D9BF-6A41-468B-9410-CD029EF3F0DB}" type="presParOf" srcId="{AF2ECD81-D195-4D22-BA5F-99B8DC1460DC}" destId="{32102419-4235-49D1-8A95-EB1AE6775456}" srcOrd="1" destOrd="0" presId="urn:microsoft.com/office/officeart/2008/layout/LinedList"/>
    <dgm:cxn modelId="{B82DE7AA-2F1E-4492-B416-4FB09DC2BFC7}" type="presParOf" srcId="{32102419-4235-49D1-8A95-EB1AE6775456}" destId="{1A3C3652-46D2-49A3-9673-07B1521D2842}" srcOrd="0" destOrd="0" presId="urn:microsoft.com/office/officeart/2008/layout/LinedList"/>
    <dgm:cxn modelId="{B0D8FE51-B74D-44DB-9390-694D9F181797}" type="presParOf" srcId="{32102419-4235-49D1-8A95-EB1AE6775456}" destId="{8C0E5913-51EA-445B-9CAC-BD54342AB5E7}" srcOrd="1" destOrd="0" presId="urn:microsoft.com/office/officeart/2008/layout/LinedList"/>
    <dgm:cxn modelId="{2E1FD288-B3A5-4BFE-9562-3CA930979891}" type="presParOf" srcId="{AF2ECD81-D195-4D22-BA5F-99B8DC1460DC}" destId="{BD243BDB-4397-46BF-9082-C1060CF1FCD5}" srcOrd="2" destOrd="0" presId="urn:microsoft.com/office/officeart/2008/layout/LinedList"/>
    <dgm:cxn modelId="{C058EAB7-F540-470E-800D-467FE898025C}" type="presParOf" srcId="{AF2ECD81-D195-4D22-BA5F-99B8DC1460DC}" destId="{DE4EB1D5-640E-44DA-A311-D7A769666647}" srcOrd="3" destOrd="0" presId="urn:microsoft.com/office/officeart/2008/layout/LinedList"/>
    <dgm:cxn modelId="{73F8AF6D-9A71-43C1-BD53-0F068A9CDA0C}" type="presParOf" srcId="{DE4EB1D5-640E-44DA-A311-D7A769666647}" destId="{BD886AC5-E8E8-490B-AB7D-EAAD40A0F0D9}" srcOrd="0" destOrd="0" presId="urn:microsoft.com/office/officeart/2008/layout/LinedList"/>
    <dgm:cxn modelId="{86DAAE21-1102-4FFF-8FB6-0D2283BDCAF8}" type="presParOf" srcId="{DE4EB1D5-640E-44DA-A311-D7A769666647}" destId="{0C26B124-C1B0-4002-B284-BF1FE8CC8C87}" srcOrd="1" destOrd="0" presId="urn:microsoft.com/office/officeart/2008/layout/LinedList"/>
    <dgm:cxn modelId="{9A9CCEC9-DDE0-4A25-92A7-F4E9A564B251}" type="presParOf" srcId="{AF2ECD81-D195-4D22-BA5F-99B8DC1460DC}" destId="{0ADD06E9-FB2E-4B85-A36B-173502D9165F}" srcOrd="4" destOrd="0" presId="urn:microsoft.com/office/officeart/2008/layout/LinedList"/>
    <dgm:cxn modelId="{8604C9BD-18D1-42DA-A9F3-F32A6BCC7D1C}" type="presParOf" srcId="{AF2ECD81-D195-4D22-BA5F-99B8DC1460DC}" destId="{9FD30D0A-33E5-41F7-B63C-4549FAACEB79}" srcOrd="5" destOrd="0" presId="urn:microsoft.com/office/officeart/2008/layout/LinedList"/>
    <dgm:cxn modelId="{447F6A5C-89DF-4403-A7AC-BA9457E73FC0}" type="presParOf" srcId="{9FD30D0A-33E5-41F7-B63C-4549FAACEB79}" destId="{7F9A9779-9F9B-4EE1-9DD7-87503076813C}" srcOrd="0" destOrd="0" presId="urn:microsoft.com/office/officeart/2008/layout/LinedList"/>
    <dgm:cxn modelId="{87502388-0186-49CC-9C3D-12CF7DAB2CED}" type="presParOf" srcId="{9FD30D0A-33E5-41F7-B63C-4549FAACEB79}" destId="{6043AE11-729D-4C40-A4E8-8A6B2278EF3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C3022F8-11FF-48C6-9414-69483D34A71F}"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89487237-4A43-4EBF-9664-2F3556CFF381}">
      <dgm:prSet/>
      <dgm:spPr/>
      <dgm:t>
        <a:bodyPr/>
        <a:lstStyle/>
        <a:p>
          <a:r>
            <a:rPr lang="en-GB" b="1" i="1"/>
            <a:t>Interpretive researchers challenge the idea that we should treat the subjects of our studies as objects. Instead they focus upon the ways in which their subjects interpret or make sense of the world. Thus, in this approach, it is not for the researcher to decide in advance what the important issues are. </a:t>
          </a:r>
          <a:endParaRPr lang="en-US"/>
        </a:p>
      </dgm:t>
    </dgm:pt>
    <dgm:pt modelId="{3FC7845E-C743-4D7C-9E55-F9CB29122252}" type="parTrans" cxnId="{0F983F12-D968-46C0-ACD8-3A406064B548}">
      <dgm:prSet/>
      <dgm:spPr/>
      <dgm:t>
        <a:bodyPr/>
        <a:lstStyle/>
        <a:p>
          <a:endParaRPr lang="en-US"/>
        </a:p>
      </dgm:t>
    </dgm:pt>
    <dgm:pt modelId="{46095A1F-054D-4E3F-A721-9A8A437B6E2D}" type="sibTrans" cxnId="{0F983F12-D968-46C0-ACD8-3A406064B548}">
      <dgm:prSet/>
      <dgm:spPr/>
      <dgm:t>
        <a:bodyPr/>
        <a:lstStyle/>
        <a:p>
          <a:endParaRPr lang="en-US"/>
        </a:p>
      </dgm:t>
    </dgm:pt>
    <dgm:pt modelId="{C2881C07-A623-4EE7-9085-995B6122D2CB}">
      <dgm:prSet/>
      <dgm:spPr/>
      <dgm:t>
        <a:bodyPr/>
        <a:lstStyle/>
        <a:p>
          <a:r>
            <a:rPr lang="en-GB" b="1" i="1"/>
            <a:t>Weber has been regarded as particularly important to the development of the interpretive approach although, as we shall see, he did not totally reject the concerns of positivism.</a:t>
          </a:r>
          <a:endParaRPr lang="en-US"/>
        </a:p>
      </dgm:t>
    </dgm:pt>
    <dgm:pt modelId="{9FD3BFC2-FDAA-4DAB-8007-8F4017A79AEF}" type="parTrans" cxnId="{0954591E-EDCF-4261-B062-5E8078A370E0}">
      <dgm:prSet/>
      <dgm:spPr/>
      <dgm:t>
        <a:bodyPr/>
        <a:lstStyle/>
        <a:p>
          <a:endParaRPr lang="en-US"/>
        </a:p>
      </dgm:t>
    </dgm:pt>
    <dgm:pt modelId="{E200FD79-75B8-408A-A32F-C77B9420E571}" type="sibTrans" cxnId="{0954591E-EDCF-4261-B062-5E8078A370E0}">
      <dgm:prSet/>
      <dgm:spPr/>
      <dgm:t>
        <a:bodyPr/>
        <a:lstStyle/>
        <a:p>
          <a:endParaRPr lang="en-US"/>
        </a:p>
      </dgm:t>
    </dgm:pt>
    <dgm:pt modelId="{C7119C9D-7912-4824-A93D-9A87D2CAC039}" type="pres">
      <dgm:prSet presAssocID="{1C3022F8-11FF-48C6-9414-69483D34A71F}" presName="vert0" presStyleCnt="0">
        <dgm:presLayoutVars>
          <dgm:dir/>
          <dgm:animOne val="branch"/>
          <dgm:animLvl val="lvl"/>
        </dgm:presLayoutVars>
      </dgm:prSet>
      <dgm:spPr/>
    </dgm:pt>
    <dgm:pt modelId="{699F3D7A-45FE-48A6-9FDA-8F18AD83361F}" type="pres">
      <dgm:prSet presAssocID="{89487237-4A43-4EBF-9664-2F3556CFF381}" presName="thickLine" presStyleLbl="alignNode1" presStyleIdx="0" presStyleCnt="2"/>
      <dgm:spPr/>
    </dgm:pt>
    <dgm:pt modelId="{3C8AEFA5-0AE1-494F-A174-D8652DD2E491}" type="pres">
      <dgm:prSet presAssocID="{89487237-4A43-4EBF-9664-2F3556CFF381}" presName="horz1" presStyleCnt="0"/>
      <dgm:spPr/>
    </dgm:pt>
    <dgm:pt modelId="{2E61539E-3DF6-4BA4-A2D5-C151413A6BF6}" type="pres">
      <dgm:prSet presAssocID="{89487237-4A43-4EBF-9664-2F3556CFF381}" presName="tx1" presStyleLbl="revTx" presStyleIdx="0" presStyleCnt="2"/>
      <dgm:spPr/>
    </dgm:pt>
    <dgm:pt modelId="{8501E89A-6E87-4250-B782-08999306BCC9}" type="pres">
      <dgm:prSet presAssocID="{89487237-4A43-4EBF-9664-2F3556CFF381}" presName="vert1" presStyleCnt="0"/>
      <dgm:spPr/>
    </dgm:pt>
    <dgm:pt modelId="{245838D5-CDCE-449F-B130-2E23E2475097}" type="pres">
      <dgm:prSet presAssocID="{C2881C07-A623-4EE7-9085-995B6122D2CB}" presName="thickLine" presStyleLbl="alignNode1" presStyleIdx="1" presStyleCnt="2"/>
      <dgm:spPr/>
    </dgm:pt>
    <dgm:pt modelId="{C54281BC-7D0C-456B-9D94-B3A941086A09}" type="pres">
      <dgm:prSet presAssocID="{C2881C07-A623-4EE7-9085-995B6122D2CB}" presName="horz1" presStyleCnt="0"/>
      <dgm:spPr/>
    </dgm:pt>
    <dgm:pt modelId="{9D1CC40E-088B-42CE-8E4F-A8A3B80E5B35}" type="pres">
      <dgm:prSet presAssocID="{C2881C07-A623-4EE7-9085-995B6122D2CB}" presName="tx1" presStyleLbl="revTx" presStyleIdx="1" presStyleCnt="2"/>
      <dgm:spPr/>
    </dgm:pt>
    <dgm:pt modelId="{FE856816-5C17-4566-8579-D59957A380A2}" type="pres">
      <dgm:prSet presAssocID="{C2881C07-A623-4EE7-9085-995B6122D2CB}" presName="vert1" presStyleCnt="0"/>
      <dgm:spPr/>
    </dgm:pt>
  </dgm:ptLst>
  <dgm:cxnLst>
    <dgm:cxn modelId="{0F983F12-D968-46C0-ACD8-3A406064B548}" srcId="{1C3022F8-11FF-48C6-9414-69483D34A71F}" destId="{89487237-4A43-4EBF-9664-2F3556CFF381}" srcOrd="0" destOrd="0" parTransId="{3FC7845E-C743-4D7C-9E55-F9CB29122252}" sibTransId="{46095A1F-054D-4E3F-A721-9A8A437B6E2D}"/>
    <dgm:cxn modelId="{A0BC5A17-2706-4731-AECE-1A0B593D4A94}" type="presOf" srcId="{C2881C07-A623-4EE7-9085-995B6122D2CB}" destId="{9D1CC40E-088B-42CE-8E4F-A8A3B80E5B35}" srcOrd="0" destOrd="0" presId="urn:microsoft.com/office/officeart/2008/layout/LinedList"/>
    <dgm:cxn modelId="{0954591E-EDCF-4261-B062-5E8078A370E0}" srcId="{1C3022F8-11FF-48C6-9414-69483D34A71F}" destId="{C2881C07-A623-4EE7-9085-995B6122D2CB}" srcOrd="1" destOrd="0" parTransId="{9FD3BFC2-FDAA-4DAB-8007-8F4017A79AEF}" sibTransId="{E200FD79-75B8-408A-A32F-C77B9420E571}"/>
    <dgm:cxn modelId="{20883236-F259-4CBE-A9A0-A6CEA50F22F5}" type="presOf" srcId="{89487237-4A43-4EBF-9664-2F3556CFF381}" destId="{2E61539E-3DF6-4BA4-A2D5-C151413A6BF6}" srcOrd="0" destOrd="0" presId="urn:microsoft.com/office/officeart/2008/layout/LinedList"/>
    <dgm:cxn modelId="{4BA417C9-E8D9-4C46-BBD9-22CA31733F8C}" type="presOf" srcId="{1C3022F8-11FF-48C6-9414-69483D34A71F}" destId="{C7119C9D-7912-4824-A93D-9A87D2CAC039}" srcOrd="0" destOrd="0" presId="urn:microsoft.com/office/officeart/2008/layout/LinedList"/>
    <dgm:cxn modelId="{98BBF7A9-53DB-489C-B53D-3BE6CA2590DC}" type="presParOf" srcId="{C7119C9D-7912-4824-A93D-9A87D2CAC039}" destId="{699F3D7A-45FE-48A6-9FDA-8F18AD83361F}" srcOrd="0" destOrd="0" presId="urn:microsoft.com/office/officeart/2008/layout/LinedList"/>
    <dgm:cxn modelId="{989FE7B6-62E9-43AC-8E57-150EB80A7B98}" type="presParOf" srcId="{C7119C9D-7912-4824-A93D-9A87D2CAC039}" destId="{3C8AEFA5-0AE1-494F-A174-D8652DD2E491}" srcOrd="1" destOrd="0" presId="urn:microsoft.com/office/officeart/2008/layout/LinedList"/>
    <dgm:cxn modelId="{1017110E-41FF-4BC6-932D-27C5E5151B49}" type="presParOf" srcId="{3C8AEFA5-0AE1-494F-A174-D8652DD2E491}" destId="{2E61539E-3DF6-4BA4-A2D5-C151413A6BF6}" srcOrd="0" destOrd="0" presId="urn:microsoft.com/office/officeart/2008/layout/LinedList"/>
    <dgm:cxn modelId="{7686D48D-52EF-4D3F-B524-70E8930322CA}" type="presParOf" srcId="{3C8AEFA5-0AE1-494F-A174-D8652DD2E491}" destId="{8501E89A-6E87-4250-B782-08999306BCC9}" srcOrd="1" destOrd="0" presId="urn:microsoft.com/office/officeart/2008/layout/LinedList"/>
    <dgm:cxn modelId="{4D998323-F7E5-455E-9162-7E349B521702}" type="presParOf" srcId="{C7119C9D-7912-4824-A93D-9A87D2CAC039}" destId="{245838D5-CDCE-449F-B130-2E23E2475097}" srcOrd="2" destOrd="0" presId="urn:microsoft.com/office/officeart/2008/layout/LinedList"/>
    <dgm:cxn modelId="{0C592BD3-7720-4C70-B821-FF894B496562}" type="presParOf" srcId="{C7119C9D-7912-4824-A93D-9A87D2CAC039}" destId="{C54281BC-7D0C-456B-9D94-B3A941086A09}" srcOrd="3" destOrd="0" presId="urn:microsoft.com/office/officeart/2008/layout/LinedList"/>
    <dgm:cxn modelId="{50270E62-55CE-40CD-9828-A6D339561930}" type="presParOf" srcId="{C54281BC-7D0C-456B-9D94-B3A941086A09}" destId="{9D1CC40E-088B-42CE-8E4F-A8A3B80E5B35}" srcOrd="0" destOrd="0" presId="urn:microsoft.com/office/officeart/2008/layout/LinedList"/>
    <dgm:cxn modelId="{E9017971-445D-4006-A2AF-744CEA7FD168}" type="presParOf" srcId="{C54281BC-7D0C-456B-9D94-B3A941086A09}" destId="{FE856816-5C17-4566-8579-D59957A380A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E577841-5D25-45B4-A591-F01EEF4DFF03}"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8ACEC717-2B81-4E84-9F7B-3ECBD5CE9D5D}">
      <dgm:prSet/>
      <dgm:spPr/>
      <dgm:t>
        <a:bodyPr/>
        <a:lstStyle/>
        <a:p>
          <a:r>
            <a:rPr lang="en-GB" b="1" i="1"/>
            <a:t>Meaning adequacy relates to a plausible interpretation of action, given the context in which the action takes place. </a:t>
          </a:r>
          <a:endParaRPr lang="en-US"/>
        </a:p>
      </dgm:t>
    </dgm:pt>
    <dgm:pt modelId="{658204D6-1C27-4F59-B560-9619DBBCF1AA}" type="parTrans" cxnId="{42A8EA19-FC22-43BF-B81B-337238C3D9AD}">
      <dgm:prSet/>
      <dgm:spPr/>
      <dgm:t>
        <a:bodyPr/>
        <a:lstStyle/>
        <a:p>
          <a:endParaRPr lang="en-US"/>
        </a:p>
      </dgm:t>
    </dgm:pt>
    <dgm:pt modelId="{ED680475-ADE0-4E74-96A3-3329C419EB4F}" type="sibTrans" cxnId="{42A8EA19-FC22-43BF-B81B-337238C3D9AD}">
      <dgm:prSet/>
      <dgm:spPr/>
      <dgm:t>
        <a:bodyPr/>
        <a:lstStyle/>
        <a:p>
          <a:endParaRPr lang="en-US"/>
        </a:p>
      </dgm:t>
    </dgm:pt>
    <dgm:pt modelId="{7846350B-55FC-453A-A5B4-A95F05B5E3F8}">
      <dgm:prSet/>
      <dgm:spPr/>
      <dgm:t>
        <a:bodyPr/>
        <a:lstStyle/>
        <a:p>
          <a:r>
            <a:rPr lang="en-GB" b="1" i="1"/>
            <a:t>Causal adequacy, on the other hand, is when 'the relationships between the elements of a course of conduct can be shown to occur frequently, or preferably, invariably' (</a:t>
          </a:r>
          <a:r>
            <a:rPr lang="en-GB" b="1" i="1">
              <a:hlinkClick xmlns:r="http://schemas.openxmlformats.org/officeDocument/2006/relationships" r:id="rId1"/>
            </a:rPr>
            <a:t>Waters, 1993</a:t>
          </a:r>
          <a:r>
            <a:rPr lang="en-GB" b="1" i="1"/>
            <a:t>). </a:t>
          </a:r>
          <a:endParaRPr lang="en-US"/>
        </a:p>
      </dgm:t>
    </dgm:pt>
    <dgm:pt modelId="{A08F87D0-ECD0-4FE5-8C0C-B337AA5BD55C}" type="parTrans" cxnId="{D67F420F-ECF3-435E-93C5-356C7CDB20A8}">
      <dgm:prSet/>
      <dgm:spPr/>
      <dgm:t>
        <a:bodyPr/>
        <a:lstStyle/>
        <a:p>
          <a:endParaRPr lang="en-US"/>
        </a:p>
      </dgm:t>
    </dgm:pt>
    <dgm:pt modelId="{DF532B73-4C88-4F25-9F33-A6A5F590CB13}" type="sibTrans" cxnId="{D67F420F-ECF3-435E-93C5-356C7CDB20A8}">
      <dgm:prSet/>
      <dgm:spPr/>
      <dgm:t>
        <a:bodyPr/>
        <a:lstStyle/>
        <a:p>
          <a:endParaRPr lang="en-US"/>
        </a:p>
      </dgm:t>
    </dgm:pt>
    <dgm:pt modelId="{6B37AFED-9EC1-4FFC-9A95-46CAA8B0D0AB}" type="pres">
      <dgm:prSet presAssocID="{2E577841-5D25-45B4-A591-F01EEF4DFF03}" presName="vert0" presStyleCnt="0">
        <dgm:presLayoutVars>
          <dgm:dir/>
          <dgm:animOne val="branch"/>
          <dgm:animLvl val="lvl"/>
        </dgm:presLayoutVars>
      </dgm:prSet>
      <dgm:spPr/>
    </dgm:pt>
    <dgm:pt modelId="{A254B672-E0FE-408C-AEF5-403FF3EEA404}" type="pres">
      <dgm:prSet presAssocID="{8ACEC717-2B81-4E84-9F7B-3ECBD5CE9D5D}" presName="thickLine" presStyleLbl="alignNode1" presStyleIdx="0" presStyleCnt="2"/>
      <dgm:spPr/>
    </dgm:pt>
    <dgm:pt modelId="{BF299200-9755-4585-96A3-70A558B59FDA}" type="pres">
      <dgm:prSet presAssocID="{8ACEC717-2B81-4E84-9F7B-3ECBD5CE9D5D}" presName="horz1" presStyleCnt="0"/>
      <dgm:spPr/>
    </dgm:pt>
    <dgm:pt modelId="{7836097A-D68A-432D-849E-AA74CCC4113F}" type="pres">
      <dgm:prSet presAssocID="{8ACEC717-2B81-4E84-9F7B-3ECBD5CE9D5D}" presName="tx1" presStyleLbl="revTx" presStyleIdx="0" presStyleCnt="2"/>
      <dgm:spPr/>
    </dgm:pt>
    <dgm:pt modelId="{83EE9C3E-6D16-4688-96CD-B50090109810}" type="pres">
      <dgm:prSet presAssocID="{8ACEC717-2B81-4E84-9F7B-3ECBD5CE9D5D}" presName="vert1" presStyleCnt="0"/>
      <dgm:spPr/>
    </dgm:pt>
    <dgm:pt modelId="{FE2488F0-4771-4B2C-9F20-C2388040B576}" type="pres">
      <dgm:prSet presAssocID="{7846350B-55FC-453A-A5B4-A95F05B5E3F8}" presName="thickLine" presStyleLbl="alignNode1" presStyleIdx="1" presStyleCnt="2"/>
      <dgm:spPr/>
    </dgm:pt>
    <dgm:pt modelId="{7A7ADCFB-1712-41B0-98C6-927BD7D215AD}" type="pres">
      <dgm:prSet presAssocID="{7846350B-55FC-453A-A5B4-A95F05B5E3F8}" presName="horz1" presStyleCnt="0"/>
      <dgm:spPr/>
    </dgm:pt>
    <dgm:pt modelId="{AF907AD0-5967-4A20-B549-48F3840D7E28}" type="pres">
      <dgm:prSet presAssocID="{7846350B-55FC-453A-A5B4-A95F05B5E3F8}" presName="tx1" presStyleLbl="revTx" presStyleIdx="1" presStyleCnt="2"/>
      <dgm:spPr/>
    </dgm:pt>
    <dgm:pt modelId="{7E41DD71-EAEE-4999-88D7-BCD5A336BDCA}" type="pres">
      <dgm:prSet presAssocID="{7846350B-55FC-453A-A5B4-A95F05B5E3F8}" presName="vert1" presStyleCnt="0"/>
      <dgm:spPr/>
    </dgm:pt>
  </dgm:ptLst>
  <dgm:cxnLst>
    <dgm:cxn modelId="{D67F420F-ECF3-435E-93C5-356C7CDB20A8}" srcId="{2E577841-5D25-45B4-A591-F01EEF4DFF03}" destId="{7846350B-55FC-453A-A5B4-A95F05B5E3F8}" srcOrd="1" destOrd="0" parTransId="{A08F87D0-ECD0-4FE5-8C0C-B337AA5BD55C}" sibTransId="{DF532B73-4C88-4F25-9F33-A6A5F590CB13}"/>
    <dgm:cxn modelId="{411BB613-E501-4FB1-8CFC-5E70A58B4605}" type="presOf" srcId="{7846350B-55FC-453A-A5B4-A95F05B5E3F8}" destId="{AF907AD0-5967-4A20-B549-48F3840D7E28}" srcOrd="0" destOrd="0" presId="urn:microsoft.com/office/officeart/2008/layout/LinedList"/>
    <dgm:cxn modelId="{42A8EA19-FC22-43BF-B81B-337238C3D9AD}" srcId="{2E577841-5D25-45B4-A591-F01EEF4DFF03}" destId="{8ACEC717-2B81-4E84-9F7B-3ECBD5CE9D5D}" srcOrd="0" destOrd="0" parTransId="{658204D6-1C27-4F59-B560-9619DBBCF1AA}" sibTransId="{ED680475-ADE0-4E74-96A3-3329C419EB4F}"/>
    <dgm:cxn modelId="{13182450-088C-437D-9B92-1ECF72B77740}" type="presOf" srcId="{2E577841-5D25-45B4-A591-F01EEF4DFF03}" destId="{6B37AFED-9EC1-4FFC-9A95-46CAA8B0D0AB}" srcOrd="0" destOrd="0" presId="urn:microsoft.com/office/officeart/2008/layout/LinedList"/>
    <dgm:cxn modelId="{92334A75-25D6-4DE6-B769-3636A913E40C}" type="presOf" srcId="{8ACEC717-2B81-4E84-9F7B-3ECBD5CE9D5D}" destId="{7836097A-D68A-432D-849E-AA74CCC4113F}" srcOrd="0" destOrd="0" presId="urn:microsoft.com/office/officeart/2008/layout/LinedList"/>
    <dgm:cxn modelId="{6DCF9F37-BF26-4C4E-9E2C-BAA576DD6105}" type="presParOf" srcId="{6B37AFED-9EC1-4FFC-9A95-46CAA8B0D0AB}" destId="{A254B672-E0FE-408C-AEF5-403FF3EEA404}" srcOrd="0" destOrd="0" presId="urn:microsoft.com/office/officeart/2008/layout/LinedList"/>
    <dgm:cxn modelId="{0097A269-C8F9-4C5A-9372-FE9BC40A4C94}" type="presParOf" srcId="{6B37AFED-9EC1-4FFC-9A95-46CAA8B0D0AB}" destId="{BF299200-9755-4585-96A3-70A558B59FDA}" srcOrd="1" destOrd="0" presId="urn:microsoft.com/office/officeart/2008/layout/LinedList"/>
    <dgm:cxn modelId="{096A1DF1-9F2E-48ED-94E5-F26944EA1F7B}" type="presParOf" srcId="{BF299200-9755-4585-96A3-70A558B59FDA}" destId="{7836097A-D68A-432D-849E-AA74CCC4113F}" srcOrd="0" destOrd="0" presId="urn:microsoft.com/office/officeart/2008/layout/LinedList"/>
    <dgm:cxn modelId="{91D0B8FC-B172-476F-9781-C9238AE6859E}" type="presParOf" srcId="{BF299200-9755-4585-96A3-70A558B59FDA}" destId="{83EE9C3E-6D16-4688-96CD-B50090109810}" srcOrd="1" destOrd="0" presId="urn:microsoft.com/office/officeart/2008/layout/LinedList"/>
    <dgm:cxn modelId="{D4C54952-BF5D-466F-8309-1B0D9786F08D}" type="presParOf" srcId="{6B37AFED-9EC1-4FFC-9A95-46CAA8B0D0AB}" destId="{FE2488F0-4771-4B2C-9F20-C2388040B576}" srcOrd="2" destOrd="0" presId="urn:microsoft.com/office/officeart/2008/layout/LinedList"/>
    <dgm:cxn modelId="{420170B8-4124-46DF-9EDF-A49C74F29DF1}" type="presParOf" srcId="{6B37AFED-9EC1-4FFC-9A95-46CAA8B0D0AB}" destId="{7A7ADCFB-1712-41B0-98C6-927BD7D215AD}" srcOrd="3" destOrd="0" presId="urn:microsoft.com/office/officeart/2008/layout/LinedList"/>
    <dgm:cxn modelId="{08A2C26E-2913-4A6A-9AD0-5C2FE90EA862}" type="presParOf" srcId="{7A7ADCFB-1712-41B0-98C6-927BD7D215AD}" destId="{AF907AD0-5967-4A20-B549-48F3840D7E28}" srcOrd="0" destOrd="0" presId="urn:microsoft.com/office/officeart/2008/layout/LinedList"/>
    <dgm:cxn modelId="{734665FA-6402-489D-BDD3-748BAD4FFDBB}" type="presParOf" srcId="{7A7ADCFB-1712-41B0-98C6-927BD7D215AD}" destId="{7E41DD71-EAEE-4999-88D7-BCD5A336BDC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0F6FF25-4E81-44CA-8716-D03A1661E2C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8D784FB-3650-43E4-AADE-24A7F9825438}">
      <dgm:prSet/>
      <dgm:spPr/>
      <dgm:t>
        <a:bodyPr/>
        <a:lstStyle/>
        <a:p>
          <a:r>
            <a:rPr lang="en-GB" dirty="0"/>
            <a:t>A	Disabled BAME individuals and employment opportunities.</a:t>
          </a:r>
          <a:endParaRPr lang="en-US" dirty="0"/>
        </a:p>
      </dgm:t>
    </dgm:pt>
    <dgm:pt modelId="{0DC795FD-7833-44EC-94E6-BA2BA7183FFE}" type="parTrans" cxnId="{008241A9-388A-43DF-863F-03DAF0BC390C}">
      <dgm:prSet/>
      <dgm:spPr/>
      <dgm:t>
        <a:bodyPr/>
        <a:lstStyle/>
        <a:p>
          <a:endParaRPr lang="en-US"/>
        </a:p>
      </dgm:t>
    </dgm:pt>
    <dgm:pt modelId="{D4F48D2C-024D-4217-A715-BC7136BA2357}" type="sibTrans" cxnId="{008241A9-388A-43DF-863F-03DAF0BC390C}">
      <dgm:prSet/>
      <dgm:spPr/>
      <dgm:t>
        <a:bodyPr/>
        <a:lstStyle/>
        <a:p>
          <a:endParaRPr lang="en-US"/>
        </a:p>
      </dgm:t>
    </dgm:pt>
    <dgm:pt modelId="{60412ECA-DB2D-45E2-81D1-010DEC3DD42C}">
      <dgm:prSet/>
      <dgm:spPr/>
      <dgm:t>
        <a:bodyPr/>
        <a:lstStyle/>
        <a:p>
          <a:r>
            <a:rPr lang="en-GB" dirty="0"/>
            <a:t>B	European families and their experiences and responses to Brexit.</a:t>
          </a:r>
          <a:endParaRPr lang="en-US" dirty="0"/>
        </a:p>
      </dgm:t>
    </dgm:pt>
    <dgm:pt modelId="{1814315D-8B6A-403C-838D-1C24FEF66943}" type="parTrans" cxnId="{F7F3F387-6E9C-4946-9244-397DC124743D}">
      <dgm:prSet/>
      <dgm:spPr/>
      <dgm:t>
        <a:bodyPr/>
        <a:lstStyle/>
        <a:p>
          <a:endParaRPr lang="en-US"/>
        </a:p>
      </dgm:t>
    </dgm:pt>
    <dgm:pt modelId="{E0ED8AB8-9548-4161-BF9A-A590A860D910}" type="sibTrans" cxnId="{F7F3F387-6E9C-4946-9244-397DC124743D}">
      <dgm:prSet/>
      <dgm:spPr/>
      <dgm:t>
        <a:bodyPr/>
        <a:lstStyle/>
        <a:p>
          <a:endParaRPr lang="en-US"/>
        </a:p>
      </dgm:t>
    </dgm:pt>
    <dgm:pt modelId="{E4E090FD-882B-46B0-B6C5-BE7F3220E141}" type="pres">
      <dgm:prSet presAssocID="{00F6FF25-4E81-44CA-8716-D03A1661E2CC}" presName="linear" presStyleCnt="0">
        <dgm:presLayoutVars>
          <dgm:animLvl val="lvl"/>
          <dgm:resizeHandles val="exact"/>
        </dgm:presLayoutVars>
      </dgm:prSet>
      <dgm:spPr/>
    </dgm:pt>
    <dgm:pt modelId="{0AAEF6E5-AAC9-4F42-AE85-D92F8008EBE0}" type="pres">
      <dgm:prSet presAssocID="{48D784FB-3650-43E4-AADE-24A7F9825438}" presName="parentText" presStyleLbl="node1" presStyleIdx="0" presStyleCnt="2">
        <dgm:presLayoutVars>
          <dgm:chMax val="0"/>
          <dgm:bulletEnabled val="1"/>
        </dgm:presLayoutVars>
      </dgm:prSet>
      <dgm:spPr/>
    </dgm:pt>
    <dgm:pt modelId="{C2572FAD-3744-4BDF-85ED-8A89E9E976E0}" type="pres">
      <dgm:prSet presAssocID="{D4F48D2C-024D-4217-A715-BC7136BA2357}" presName="spacer" presStyleCnt="0"/>
      <dgm:spPr/>
    </dgm:pt>
    <dgm:pt modelId="{19D6C31F-1F05-4E81-BC19-19D30E9DB368}" type="pres">
      <dgm:prSet presAssocID="{60412ECA-DB2D-45E2-81D1-010DEC3DD42C}" presName="parentText" presStyleLbl="node1" presStyleIdx="1" presStyleCnt="2">
        <dgm:presLayoutVars>
          <dgm:chMax val="0"/>
          <dgm:bulletEnabled val="1"/>
        </dgm:presLayoutVars>
      </dgm:prSet>
      <dgm:spPr/>
    </dgm:pt>
  </dgm:ptLst>
  <dgm:cxnLst>
    <dgm:cxn modelId="{F38B762C-7189-49B5-8CDD-1E886A98BB2E}" type="presOf" srcId="{48D784FB-3650-43E4-AADE-24A7F9825438}" destId="{0AAEF6E5-AAC9-4F42-AE85-D92F8008EBE0}" srcOrd="0" destOrd="0" presId="urn:microsoft.com/office/officeart/2005/8/layout/vList2"/>
    <dgm:cxn modelId="{A1AD1058-1030-4D94-9A8B-C16A10EFDE23}" type="presOf" srcId="{00F6FF25-4E81-44CA-8716-D03A1661E2CC}" destId="{E4E090FD-882B-46B0-B6C5-BE7F3220E141}" srcOrd="0" destOrd="0" presId="urn:microsoft.com/office/officeart/2005/8/layout/vList2"/>
    <dgm:cxn modelId="{F7F3F387-6E9C-4946-9244-397DC124743D}" srcId="{00F6FF25-4E81-44CA-8716-D03A1661E2CC}" destId="{60412ECA-DB2D-45E2-81D1-010DEC3DD42C}" srcOrd="1" destOrd="0" parTransId="{1814315D-8B6A-403C-838D-1C24FEF66943}" sibTransId="{E0ED8AB8-9548-4161-BF9A-A590A860D910}"/>
    <dgm:cxn modelId="{008241A9-388A-43DF-863F-03DAF0BC390C}" srcId="{00F6FF25-4E81-44CA-8716-D03A1661E2CC}" destId="{48D784FB-3650-43E4-AADE-24A7F9825438}" srcOrd="0" destOrd="0" parTransId="{0DC795FD-7833-44EC-94E6-BA2BA7183FFE}" sibTransId="{D4F48D2C-024D-4217-A715-BC7136BA2357}"/>
    <dgm:cxn modelId="{E7FBA1C7-D5CC-4DCD-8443-7F4AE44B6405}" type="presOf" srcId="{60412ECA-DB2D-45E2-81D1-010DEC3DD42C}" destId="{19D6C31F-1F05-4E81-BC19-19D30E9DB368}" srcOrd="0" destOrd="0" presId="urn:microsoft.com/office/officeart/2005/8/layout/vList2"/>
    <dgm:cxn modelId="{4F4F9D99-6E46-4606-8729-4D04128DF099}" type="presParOf" srcId="{E4E090FD-882B-46B0-B6C5-BE7F3220E141}" destId="{0AAEF6E5-AAC9-4F42-AE85-D92F8008EBE0}" srcOrd="0" destOrd="0" presId="urn:microsoft.com/office/officeart/2005/8/layout/vList2"/>
    <dgm:cxn modelId="{84B04B5C-1B31-4E24-B12C-45851E4816A2}" type="presParOf" srcId="{E4E090FD-882B-46B0-B6C5-BE7F3220E141}" destId="{C2572FAD-3744-4BDF-85ED-8A89E9E976E0}" srcOrd="1" destOrd="0" presId="urn:microsoft.com/office/officeart/2005/8/layout/vList2"/>
    <dgm:cxn modelId="{B6B457C0-C4E4-4C2E-B531-470F97B8F087}" type="presParOf" srcId="{E4E090FD-882B-46B0-B6C5-BE7F3220E141}" destId="{19D6C31F-1F05-4E81-BC19-19D30E9DB36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CAFC6E-9683-4E9C-9155-489D01076E7A}">
      <dsp:nvSpPr>
        <dsp:cNvPr id="0" name=""/>
        <dsp:cNvSpPr/>
      </dsp:nvSpPr>
      <dsp:spPr>
        <a:xfrm>
          <a:off x="1227" y="297257"/>
          <a:ext cx="4309690" cy="2736653"/>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EE4F81-7EFF-448E-9C25-F73CF017B8AE}">
      <dsp:nvSpPr>
        <dsp:cNvPr id="0" name=""/>
        <dsp:cNvSpPr/>
      </dsp:nvSpPr>
      <dsp:spPr>
        <a:xfrm>
          <a:off x="480082" y="752169"/>
          <a:ext cx="4309690" cy="2736653"/>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sz="5700" kern="1200"/>
            <a:t>Thoughts on the key reading:</a:t>
          </a:r>
          <a:endParaRPr lang="en-US" sz="5700" kern="1200"/>
        </a:p>
      </dsp:txBody>
      <dsp:txXfrm>
        <a:off x="560236" y="832323"/>
        <a:ext cx="4149382" cy="2576345"/>
      </dsp:txXfrm>
    </dsp:sp>
    <dsp:sp modelId="{AB9FA6E6-4DFC-449F-A0D5-C4D19385E652}">
      <dsp:nvSpPr>
        <dsp:cNvPr id="0" name=""/>
        <dsp:cNvSpPr/>
      </dsp:nvSpPr>
      <dsp:spPr>
        <a:xfrm>
          <a:off x="5268627" y="297257"/>
          <a:ext cx="4309690" cy="2736653"/>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947384-3865-4DD3-859E-90506E1645E8}">
      <dsp:nvSpPr>
        <dsp:cNvPr id="0" name=""/>
        <dsp:cNvSpPr/>
      </dsp:nvSpPr>
      <dsp:spPr>
        <a:xfrm>
          <a:off x="5747481" y="752169"/>
          <a:ext cx="4309690" cy="2736653"/>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sz="5700" kern="1200"/>
            <a:t>?</a:t>
          </a:r>
          <a:endParaRPr lang="en-US" sz="5700" kern="1200"/>
        </a:p>
      </dsp:txBody>
      <dsp:txXfrm>
        <a:off x="5827635" y="832323"/>
        <a:ext cx="4149382" cy="25763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2C6362-68F6-445F-BE5E-19D37E1262C4}">
      <dsp:nvSpPr>
        <dsp:cNvPr id="0" name=""/>
        <dsp:cNvSpPr/>
      </dsp:nvSpPr>
      <dsp:spPr>
        <a:xfrm>
          <a:off x="0" y="0"/>
          <a:ext cx="10058399"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D78850-5E36-4BCE-98EE-DDB8B383E6DD}">
      <dsp:nvSpPr>
        <dsp:cNvPr id="0" name=""/>
        <dsp:cNvSpPr/>
      </dsp:nvSpPr>
      <dsp:spPr>
        <a:xfrm>
          <a:off x="0" y="0"/>
          <a:ext cx="10058399" cy="946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Differences in the epistemological starting points of qualitative and quantitative approaches </a:t>
          </a:r>
          <a:endParaRPr lang="en-US" sz="2900" kern="1200"/>
        </a:p>
      </dsp:txBody>
      <dsp:txXfrm>
        <a:off x="0" y="0"/>
        <a:ext cx="10058399" cy="946520"/>
      </dsp:txXfrm>
    </dsp:sp>
    <dsp:sp modelId="{6F09B447-9654-4370-8CD9-145C35C06F4B}">
      <dsp:nvSpPr>
        <dsp:cNvPr id="0" name=""/>
        <dsp:cNvSpPr/>
      </dsp:nvSpPr>
      <dsp:spPr>
        <a:xfrm>
          <a:off x="0" y="946520"/>
          <a:ext cx="10058399" cy="0"/>
        </a:xfrm>
        <a:prstGeom prst="line">
          <a:avLst/>
        </a:prstGeom>
        <a:solidFill>
          <a:schemeClr val="accent2">
            <a:hueOff val="498579"/>
            <a:satOff val="-3493"/>
            <a:lumOff val="-522"/>
            <a:alphaOff val="0"/>
          </a:schemeClr>
        </a:solidFill>
        <a:ln w="15875" cap="flat" cmpd="sng" algn="ctr">
          <a:solidFill>
            <a:schemeClr val="accent2">
              <a:hueOff val="498579"/>
              <a:satOff val="-3493"/>
              <a:lumOff val="-52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8FE247-44CF-47C7-90D3-EEFA1308FA37}">
      <dsp:nvSpPr>
        <dsp:cNvPr id="0" name=""/>
        <dsp:cNvSpPr/>
      </dsp:nvSpPr>
      <dsp:spPr>
        <a:xfrm>
          <a:off x="0" y="946520"/>
          <a:ext cx="10058399" cy="946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Connections with ontology </a:t>
          </a:r>
          <a:endParaRPr lang="en-US" sz="2900" kern="1200"/>
        </a:p>
      </dsp:txBody>
      <dsp:txXfrm>
        <a:off x="0" y="946520"/>
        <a:ext cx="10058399" cy="946520"/>
      </dsp:txXfrm>
    </dsp:sp>
    <dsp:sp modelId="{5120DA1D-2BA4-4DF1-A410-425040115EA0}">
      <dsp:nvSpPr>
        <dsp:cNvPr id="0" name=""/>
        <dsp:cNvSpPr/>
      </dsp:nvSpPr>
      <dsp:spPr>
        <a:xfrm>
          <a:off x="0" y="1893040"/>
          <a:ext cx="10058399" cy="0"/>
        </a:xfrm>
        <a:prstGeom prst="line">
          <a:avLst/>
        </a:prstGeom>
        <a:solidFill>
          <a:schemeClr val="accent2">
            <a:hueOff val="997159"/>
            <a:satOff val="-6987"/>
            <a:lumOff val="-1045"/>
            <a:alphaOff val="0"/>
          </a:schemeClr>
        </a:solidFill>
        <a:ln w="15875" cap="flat" cmpd="sng" algn="ctr">
          <a:solidFill>
            <a:schemeClr val="accent2">
              <a:hueOff val="997159"/>
              <a:satOff val="-6987"/>
              <a:lumOff val="-10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BB94E2-BB86-4F00-965B-4686B51EDED5}">
      <dsp:nvSpPr>
        <dsp:cNvPr id="0" name=""/>
        <dsp:cNvSpPr/>
      </dsp:nvSpPr>
      <dsp:spPr>
        <a:xfrm>
          <a:off x="0" y="1893040"/>
          <a:ext cx="10058399" cy="946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Core issues involved in research design </a:t>
          </a:r>
          <a:endParaRPr lang="en-US" sz="2900" kern="1200"/>
        </a:p>
      </dsp:txBody>
      <dsp:txXfrm>
        <a:off x="0" y="1893040"/>
        <a:ext cx="10058399" cy="946520"/>
      </dsp:txXfrm>
    </dsp:sp>
    <dsp:sp modelId="{0B290AFA-0B0F-48E8-AF3B-56A77E77E32B}">
      <dsp:nvSpPr>
        <dsp:cNvPr id="0" name=""/>
        <dsp:cNvSpPr/>
      </dsp:nvSpPr>
      <dsp:spPr>
        <a:xfrm>
          <a:off x="0" y="2839560"/>
          <a:ext cx="10058399" cy="0"/>
        </a:xfrm>
        <a:prstGeom prst="line">
          <a:avLst/>
        </a:prstGeom>
        <a:solidFill>
          <a:schemeClr val="accent2">
            <a:hueOff val="1495738"/>
            <a:satOff val="-10480"/>
            <a:lumOff val="-1567"/>
            <a:alphaOff val="0"/>
          </a:schemeClr>
        </a:solidFill>
        <a:ln w="15875" cap="flat" cmpd="sng" algn="ctr">
          <a:solidFill>
            <a:schemeClr val="accent2">
              <a:hueOff val="1495738"/>
              <a:satOff val="-10480"/>
              <a:lumOff val="-15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96B0EC-504F-48AF-92BF-C1F029572CD2}">
      <dsp:nvSpPr>
        <dsp:cNvPr id="0" name=""/>
        <dsp:cNvSpPr/>
      </dsp:nvSpPr>
      <dsp:spPr>
        <a:xfrm>
          <a:off x="0" y="2839560"/>
          <a:ext cx="10058399" cy="946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Some of the links between philosophical debates and research practice </a:t>
          </a:r>
          <a:endParaRPr lang="en-US" sz="2900" kern="1200"/>
        </a:p>
      </dsp:txBody>
      <dsp:txXfrm>
        <a:off x="0" y="2839560"/>
        <a:ext cx="10058399" cy="9465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DCD0E6-C786-401F-A4FB-545415AD5EFB}">
      <dsp:nvSpPr>
        <dsp:cNvPr id="0" name=""/>
        <dsp:cNvSpPr/>
      </dsp:nvSpPr>
      <dsp:spPr>
        <a:xfrm>
          <a:off x="0" y="462"/>
          <a:ext cx="10058399"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98D231-C236-4F5F-ACE1-0773F7715B0B}">
      <dsp:nvSpPr>
        <dsp:cNvPr id="0" name=""/>
        <dsp:cNvSpPr/>
      </dsp:nvSpPr>
      <dsp:spPr>
        <a:xfrm>
          <a:off x="0" y="462"/>
          <a:ext cx="10058399" cy="75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Epistemology - What Constitutes Valid Knowledge and How Can We Obtain It? </a:t>
          </a:r>
          <a:endParaRPr lang="en-US" sz="2400" kern="1200"/>
        </a:p>
      </dsp:txBody>
      <dsp:txXfrm>
        <a:off x="0" y="462"/>
        <a:ext cx="10058399" cy="757031"/>
      </dsp:txXfrm>
    </dsp:sp>
    <dsp:sp modelId="{917E3777-BE24-41A1-9500-AC2AECB0D6D1}">
      <dsp:nvSpPr>
        <dsp:cNvPr id="0" name=""/>
        <dsp:cNvSpPr/>
      </dsp:nvSpPr>
      <dsp:spPr>
        <a:xfrm>
          <a:off x="0" y="757493"/>
          <a:ext cx="10058399" cy="0"/>
        </a:xfrm>
        <a:prstGeom prst="line">
          <a:avLst/>
        </a:prstGeom>
        <a:solidFill>
          <a:schemeClr val="accent5">
            <a:hueOff val="372354"/>
            <a:satOff val="2568"/>
            <a:lumOff val="-686"/>
            <a:alphaOff val="0"/>
          </a:schemeClr>
        </a:solidFill>
        <a:ln w="15875" cap="flat" cmpd="sng" algn="ctr">
          <a:solidFill>
            <a:schemeClr val="accent5">
              <a:hueOff val="372354"/>
              <a:satOff val="2568"/>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79216B-6622-4CDA-A5B3-38017D4032F4}">
      <dsp:nvSpPr>
        <dsp:cNvPr id="0" name=""/>
        <dsp:cNvSpPr/>
      </dsp:nvSpPr>
      <dsp:spPr>
        <a:xfrm>
          <a:off x="0" y="757493"/>
          <a:ext cx="10058399" cy="75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Ontology - What Constitutes Reality and How Can We Understand Existence? </a:t>
          </a:r>
          <a:endParaRPr lang="en-US" sz="2400" kern="1200"/>
        </a:p>
      </dsp:txBody>
      <dsp:txXfrm>
        <a:off x="0" y="757493"/>
        <a:ext cx="10058399" cy="757031"/>
      </dsp:txXfrm>
    </dsp:sp>
    <dsp:sp modelId="{569CE908-14F9-4D7A-AA0F-7A9D5B0F083E}">
      <dsp:nvSpPr>
        <dsp:cNvPr id="0" name=""/>
        <dsp:cNvSpPr/>
      </dsp:nvSpPr>
      <dsp:spPr>
        <a:xfrm>
          <a:off x="0" y="1514524"/>
          <a:ext cx="10058399" cy="0"/>
        </a:xfrm>
        <a:prstGeom prst="line">
          <a:avLst/>
        </a:prstGeom>
        <a:solidFill>
          <a:schemeClr val="accent5">
            <a:hueOff val="744709"/>
            <a:satOff val="5136"/>
            <a:lumOff val="-1372"/>
            <a:alphaOff val="0"/>
          </a:schemeClr>
        </a:solidFill>
        <a:ln w="15875" cap="flat" cmpd="sng" algn="ctr">
          <a:solidFill>
            <a:schemeClr val="accent5">
              <a:hueOff val="744709"/>
              <a:satOff val="5136"/>
              <a:lumOff val="-13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5B8268-5ED5-4222-AFE3-7ED6B0D6AACE}">
      <dsp:nvSpPr>
        <dsp:cNvPr id="0" name=""/>
        <dsp:cNvSpPr/>
      </dsp:nvSpPr>
      <dsp:spPr>
        <a:xfrm>
          <a:off x="0" y="1514524"/>
          <a:ext cx="10058399" cy="75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Two Main Positions Considered Here: Positivism &amp; Interpretivism </a:t>
          </a:r>
          <a:endParaRPr lang="en-US" sz="2400" kern="1200"/>
        </a:p>
      </dsp:txBody>
      <dsp:txXfrm>
        <a:off x="0" y="1514524"/>
        <a:ext cx="10058399" cy="757031"/>
      </dsp:txXfrm>
    </dsp:sp>
    <dsp:sp modelId="{342C8B3D-8156-4DDA-B9CA-8496BA1CA1A7}">
      <dsp:nvSpPr>
        <dsp:cNvPr id="0" name=""/>
        <dsp:cNvSpPr/>
      </dsp:nvSpPr>
      <dsp:spPr>
        <a:xfrm>
          <a:off x="0" y="2271555"/>
          <a:ext cx="10058399" cy="0"/>
        </a:xfrm>
        <a:prstGeom prst="line">
          <a:avLst/>
        </a:prstGeom>
        <a:solidFill>
          <a:schemeClr val="accent5">
            <a:hueOff val="1117063"/>
            <a:satOff val="7705"/>
            <a:lumOff val="-2058"/>
            <a:alphaOff val="0"/>
          </a:schemeClr>
        </a:solidFill>
        <a:ln w="15875" cap="flat" cmpd="sng" algn="ctr">
          <a:solidFill>
            <a:schemeClr val="accent5">
              <a:hueOff val="1117063"/>
              <a:satOff val="7705"/>
              <a:lumOff val="-205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E15047-F87A-4043-ABEA-9CA3A230D4CB}">
      <dsp:nvSpPr>
        <dsp:cNvPr id="0" name=""/>
        <dsp:cNvSpPr/>
      </dsp:nvSpPr>
      <dsp:spPr>
        <a:xfrm>
          <a:off x="0" y="2271555"/>
          <a:ext cx="10058399" cy="75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Underpins the Quantitative Versus Qualitative Debate </a:t>
          </a:r>
          <a:endParaRPr lang="en-US" sz="2400" kern="1200"/>
        </a:p>
      </dsp:txBody>
      <dsp:txXfrm>
        <a:off x="0" y="2271555"/>
        <a:ext cx="10058399" cy="757031"/>
      </dsp:txXfrm>
    </dsp:sp>
    <dsp:sp modelId="{92E238FF-3F06-4BF3-A709-B34DE68F0EFA}">
      <dsp:nvSpPr>
        <dsp:cNvPr id="0" name=""/>
        <dsp:cNvSpPr/>
      </dsp:nvSpPr>
      <dsp:spPr>
        <a:xfrm>
          <a:off x="0" y="3028586"/>
          <a:ext cx="10058399" cy="0"/>
        </a:xfrm>
        <a:prstGeom prst="line">
          <a:avLst/>
        </a:prstGeom>
        <a:solidFill>
          <a:schemeClr val="accent5">
            <a:hueOff val="1489417"/>
            <a:satOff val="10273"/>
            <a:lumOff val="-2744"/>
            <a:alphaOff val="0"/>
          </a:schemeClr>
        </a:solidFill>
        <a:ln w="15875" cap="flat" cmpd="sng" algn="ctr">
          <a:solidFill>
            <a:schemeClr val="accent5">
              <a:hueOff val="1489417"/>
              <a:satOff val="10273"/>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1FBBF6-F477-43F8-B63A-5F9DC152A139}">
      <dsp:nvSpPr>
        <dsp:cNvPr id="0" name=""/>
        <dsp:cNvSpPr/>
      </dsp:nvSpPr>
      <dsp:spPr>
        <a:xfrm>
          <a:off x="0" y="3028586"/>
          <a:ext cx="10058399" cy="75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Could Call it: “The Scientist Versus Detective” Debate </a:t>
          </a:r>
          <a:endParaRPr lang="en-US" sz="2400" kern="1200"/>
        </a:p>
      </dsp:txBody>
      <dsp:txXfrm>
        <a:off x="0" y="3028586"/>
        <a:ext cx="10058399" cy="7570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D67EA-AD58-4406-8185-A0F5378CA61B}">
      <dsp:nvSpPr>
        <dsp:cNvPr id="0" name=""/>
        <dsp:cNvSpPr/>
      </dsp:nvSpPr>
      <dsp:spPr>
        <a:xfrm>
          <a:off x="0" y="462"/>
          <a:ext cx="10058399"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E4EC45-B2A1-4701-B342-6D27028397FF}">
      <dsp:nvSpPr>
        <dsp:cNvPr id="0" name=""/>
        <dsp:cNvSpPr/>
      </dsp:nvSpPr>
      <dsp:spPr>
        <a:xfrm>
          <a:off x="0" y="462"/>
          <a:ext cx="10058399" cy="75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4 key items in the construction and process of research: </a:t>
          </a:r>
          <a:endParaRPr lang="en-US" sz="2300" kern="1200"/>
        </a:p>
      </dsp:txBody>
      <dsp:txXfrm>
        <a:off x="0" y="462"/>
        <a:ext cx="10058399" cy="757031"/>
      </dsp:txXfrm>
    </dsp:sp>
    <dsp:sp modelId="{6BF3E6DC-0FF3-4F7F-84A8-DEA6A93D2BDD}">
      <dsp:nvSpPr>
        <dsp:cNvPr id="0" name=""/>
        <dsp:cNvSpPr/>
      </dsp:nvSpPr>
      <dsp:spPr>
        <a:xfrm>
          <a:off x="0" y="757493"/>
          <a:ext cx="10058399"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F51410-99E3-4E82-8432-8D3809B22A6A}">
      <dsp:nvSpPr>
        <dsp:cNvPr id="0" name=""/>
        <dsp:cNvSpPr/>
      </dsp:nvSpPr>
      <dsp:spPr>
        <a:xfrm>
          <a:off x="0" y="757493"/>
          <a:ext cx="10058399" cy="75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1. Methods - techniques or procedures </a:t>
          </a:r>
          <a:endParaRPr lang="en-US" sz="2300" kern="1200"/>
        </a:p>
      </dsp:txBody>
      <dsp:txXfrm>
        <a:off x="0" y="757493"/>
        <a:ext cx="10058399" cy="757031"/>
      </dsp:txXfrm>
    </dsp:sp>
    <dsp:sp modelId="{95F7A71C-D276-42BC-BE4D-E02A2F5E3F5D}">
      <dsp:nvSpPr>
        <dsp:cNvPr id="0" name=""/>
        <dsp:cNvSpPr/>
      </dsp:nvSpPr>
      <dsp:spPr>
        <a:xfrm>
          <a:off x="0" y="1514524"/>
          <a:ext cx="10058399"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29FD2B-C48C-4631-8C08-B9E84BCACE95}">
      <dsp:nvSpPr>
        <dsp:cNvPr id="0" name=""/>
        <dsp:cNvSpPr/>
      </dsp:nvSpPr>
      <dsp:spPr>
        <a:xfrm>
          <a:off x="0" y="1514524"/>
          <a:ext cx="10058399" cy="75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2. Methodology - strategy, plan or design linking the choice of methods to the desired outcomes </a:t>
          </a:r>
          <a:endParaRPr lang="en-US" sz="2300" kern="1200"/>
        </a:p>
      </dsp:txBody>
      <dsp:txXfrm>
        <a:off x="0" y="1514524"/>
        <a:ext cx="10058399" cy="757031"/>
      </dsp:txXfrm>
    </dsp:sp>
    <dsp:sp modelId="{9E2265B9-F8B2-4667-95F8-2AE1A38F3DDA}">
      <dsp:nvSpPr>
        <dsp:cNvPr id="0" name=""/>
        <dsp:cNvSpPr/>
      </dsp:nvSpPr>
      <dsp:spPr>
        <a:xfrm>
          <a:off x="0" y="2271555"/>
          <a:ext cx="10058399"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D2C087-1386-4808-B029-F9E16D626202}">
      <dsp:nvSpPr>
        <dsp:cNvPr id="0" name=""/>
        <dsp:cNvSpPr/>
      </dsp:nvSpPr>
      <dsp:spPr>
        <a:xfrm>
          <a:off x="0" y="2271555"/>
          <a:ext cx="10058399" cy="75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3.Theoretical perspectives - our philosophical stance, informing the methodology and providing context for its logic and criteria </a:t>
          </a:r>
          <a:endParaRPr lang="en-US" sz="2300" kern="1200"/>
        </a:p>
      </dsp:txBody>
      <dsp:txXfrm>
        <a:off x="0" y="2271555"/>
        <a:ext cx="10058399" cy="757031"/>
      </dsp:txXfrm>
    </dsp:sp>
    <dsp:sp modelId="{573212F2-E22E-4BD3-BF1C-51AB3E781725}">
      <dsp:nvSpPr>
        <dsp:cNvPr id="0" name=""/>
        <dsp:cNvSpPr/>
      </dsp:nvSpPr>
      <dsp:spPr>
        <a:xfrm>
          <a:off x="0" y="3028586"/>
          <a:ext cx="10058399"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021FF0-CA56-47EB-84D3-8ACC4A5D399F}">
      <dsp:nvSpPr>
        <dsp:cNvPr id="0" name=""/>
        <dsp:cNvSpPr/>
      </dsp:nvSpPr>
      <dsp:spPr>
        <a:xfrm>
          <a:off x="0" y="3028586"/>
          <a:ext cx="10058399" cy="75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4. Epistemology &amp; Ontology - our theory of knowledge and view of reality, underpinning our theoretical perspective and methodology. </a:t>
          </a:r>
          <a:endParaRPr lang="en-US" sz="2300" kern="1200"/>
        </a:p>
      </dsp:txBody>
      <dsp:txXfrm>
        <a:off x="0" y="3028586"/>
        <a:ext cx="10058399" cy="7570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4C14E-896C-4404-8A54-1A6AA9DC43F2}">
      <dsp:nvSpPr>
        <dsp:cNvPr id="0" name=""/>
        <dsp:cNvSpPr/>
      </dsp:nvSpPr>
      <dsp:spPr>
        <a:xfrm>
          <a:off x="0" y="0"/>
          <a:ext cx="10058399"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866942-57E5-45BC-9EEB-48C7FA247C1C}">
      <dsp:nvSpPr>
        <dsp:cNvPr id="0" name=""/>
        <dsp:cNvSpPr/>
      </dsp:nvSpPr>
      <dsp:spPr>
        <a:xfrm>
          <a:off x="0" y="0"/>
          <a:ext cx="10058399" cy="473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The Natural Sciences as a Model </a:t>
          </a:r>
          <a:endParaRPr lang="en-US" sz="1800" kern="1200"/>
        </a:p>
      </dsp:txBody>
      <dsp:txXfrm>
        <a:off x="0" y="0"/>
        <a:ext cx="10058399" cy="473260"/>
      </dsp:txXfrm>
    </dsp:sp>
    <dsp:sp modelId="{3E979C04-DB28-411E-8997-B8B6A342B581}">
      <dsp:nvSpPr>
        <dsp:cNvPr id="0" name=""/>
        <dsp:cNvSpPr/>
      </dsp:nvSpPr>
      <dsp:spPr>
        <a:xfrm>
          <a:off x="0" y="473260"/>
          <a:ext cx="10058399"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69ECCF-D6FD-450A-8B70-0981560E3C10}">
      <dsp:nvSpPr>
        <dsp:cNvPr id="0" name=""/>
        <dsp:cNvSpPr/>
      </dsp:nvSpPr>
      <dsp:spPr>
        <a:xfrm>
          <a:off x="0" y="473260"/>
          <a:ext cx="10058399" cy="473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The Quest for Objective Knowledge </a:t>
          </a:r>
          <a:endParaRPr lang="en-US" sz="1800" kern="1200"/>
        </a:p>
      </dsp:txBody>
      <dsp:txXfrm>
        <a:off x="0" y="473260"/>
        <a:ext cx="10058399" cy="473260"/>
      </dsp:txXfrm>
    </dsp:sp>
    <dsp:sp modelId="{073A0D69-8107-4A78-9220-546C37B95602}">
      <dsp:nvSpPr>
        <dsp:cNvPr id="0" name=""/>
        <dsp:cNvSpPr/>
      </dsp:nvSpPr>
      <dsp:spPr>
        <a:xfrm>
          <a:off x="0" y="946520"/>
          <a:ext cx="10058399"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47FFCE-F995-4ACB-9FF7-59D48549DA5B}">
      <dsp:nvSpPr>
        <dsp:cNvPr id="0" name=""/>
        <dsp:cNvSpPr/>
      </dsp:nvSpPr>
      <dsp:spPr>
        <a:xfrm>
          <a:off x="0" y="946520"/>
          <a:ext cx="10058399" cy="473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A  Deductive or Theory-Testing Approach Underpinned by an Objectivist or Realist ontology: facts are facts </a:t>
          </a:r>
          <a:endParaRPr lang="en-US" sz="1800" kern="1200"/>
        </a:p>
      </dsp:txBody>
      <dsp:txXfrm>
        <a:off x="0" y="946520"/>
        <a:ext cx="10058399" cy="473260"/>
      </dsp:txXfrm>
    </dsp:sp>
    <dsp:sp modelId="{629FB504-C9CC-4B73-93C9-ACC847851860}">
      <dsp:nvSpPr>
        <dsp:cNvPr id="0" name=""/>
        <dsp:cNvSpPr/>
      </dsp:nvSpPr>
      <dsp:spPr>
        <a:xfrm>
          <a:off x="0" y="1419780"/>
          <a:ext cx="10058399"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30DCC0-AACB-4EE8-BCAA-58EA115F35CC}">
      <dsp:nvSpPr>
        <dsp:cNvPr id="0" name=""/>
        <dsp:cNvSpPr/>
      </dsp:nvSpPr>
      <dsp:spPr>
        <a:xfrm>
          <a:off x="0" y="1419780"/>
          <a:ext cx="10058399" cy="473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Explaining how and why things happen: Measurement, Correlation, </a:t>
          </a:r>
          <a:endParaRPr lang="en-US" sz="1800" kern="1200"/>
        </a:p>
      </dsp:txBody>
      <dsp:txXfrm>
        <a:off x="0" y="1419780"/>
        <a:ext cx="10058399" cy="473260"/>
      </dsp:txXfrm>
    </dsp:sp>
    <dsp:sp modelId="{0E8B82D2-8BE8-4048-B1FF-5E113F33CC9D}">
      <dsp:nvSpPr>
        <dsp:cNvPr id="0" name=""/>
        <dsp:cNvSpPr/>
      </dsp:nvSpPr>
      <dsp:spPr>
        <a:xfrm>
          <a:off x="0" y="1893040"/>
          <a:ext cx="10058399"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43710F-DF7D-43E4-AE17-0ABB945A81FD}">
      <dsp:nvSpPr>
        <dsp:cNvPr id="0" name=""/>
        <dsp:cNvSpPr/>
      </dsp:nvSpPr>
      <dsp:spPr>
        <a:xfrm>
          <a:off x="0" y="1893040"/>
          <a:ext cx="10058399" cy="473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Statistical Logic, Verification </a:t>
          </a:r>
          <a:endParaRPr lang="en-US" sz="1800" kern="1200"/>
        </a:p>
      </dsp:txBody>
      <dsp:txXfrm>
        <a:off x="0" y="1893040"/>
        <a:ext cx="10058399" cy="473260"/>
      </dsp:txXfrm>
    </dsp:sp>
    <dsp:sp modelId="{432CF400-B1AE-4078-BD05-22F8AC097B29}">
      <dsp:nvSpPr>
        <dsp:cNvPr id="0" name=""/>
        <dsp:cNvSpPr/>
      </dsp:nvSpPr>
      <dsp:spPr>
        <a:xfrm>
          <a:off x="0" y="2366300"/>
          <a:ext cx="10058399"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D25106-2A41-43EB-8E59-1D86B939CB31}">
      <dsp:nvSpPr>
        <dsp:cNvPr id="0" name=""/>
        <dsp:cNvSpPr/>
      </dsp:nvSpPr>
      <dsp:spPr>
        <a:xfrm>
          <a:off x="0" y="2366300"/>
          <a:ext cx="10058399" cy="473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Typical Methods: Surveys, Questionnaires, Random Sampling </a:t>
          </a:r>
          <a:endParaRPr lang="en-US" sz="1800" kern="1200"/>
        </a:p>
      </dsp:txBody>
      <dsp:txXfrm>
        <a:off x="0" y="2366300"/>
        <a:ext cx="10058399" cy="473260"/>
      </dsp:txXfrm>
    </dsp:sp>
    <dsp:sp modelId="{639E22F5-7C3C-418C-BFBA-D5E8ED2A6223}">
      <dsp:nvSpPr>
        <dsp:cNvPr id="0" name=""/>
        <dsp:cNvSpPr/>
      </dsp:nvSpPr>
      <dsp:spPr>
        <a:xfrm>
          <a:off x="0" y="2839560"/>
          <a:ext cx="10058399"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A16A4A-4DE6-43CC-93C0-888DADD56C8F}">
      <dsp:nvSpPr>
        <dsp:cNvPr id="0" name=""/>
        <dsp:cNvSpPr/>
      </dsp:nvSpPr>
      <dsp:spPr>
        <a:xfrm>
          <a:off x="0" y="2839560"/>
          <a:ext cx="10058399" cy="473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Example Hypothesis: Multiple maternity leaves lead to slower progression at work </a:t>
          </a:r>
          <a:endParaRPr lang="en-US" sz="1800" kern="1200"/>
        </a:p>
      </dsp:txBody>
      <dsp:txXfrm>
        <a:off x="0" y="2839560"/>
        <a:ext cx="10058399" cy="473260"/>
      </dsp:txXfrm>
    </dsp:sp>
    <dsp:sp modelId="{9F55685D-71B6-4BB4-BA1A-0D87EB2F3465}">
      <dsp:nvSpPr>
        <dsp:cNvPr id="0" name=""/>
        <dsp:cNvSpPr/>
      </dsp:nvSpPr>
      <dsp:spPr>
        <a:xfrm>
          <a:off x="0" y="3312820"/>
          <a:ext cx="10058399"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373A56-34D0-40C3-83EB-F5D4C281CC14}">
      <dsp:nvSpPr>
        <dsp:cNvPr id="0" name=""/>
        <dsp:cNvSpPr/>
      </dsp:nvSpPr>
      <dsp:spPr>
        <a:xfrm>
          <a:off x="0" y="3312820"/>
          <a:ext cx="10058399" cy="473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Problems with this approach? </a:t>
          </a:r>
          <a:endParaRPr lang="en-US" sz="1800" kern="1200"/>
        </a:p>
      </dsp:txBody>
      <dsp:txXfrm>
        <a:off x="0" y="3312820"/>
        <a:ext cx="10058399" cy="4732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D01136-8D33-49DB-88EC-9598E83C9BD4}">
      <dsp:nvSpPr>
        <dsp:cNvPr id="0" name=""/>
        <dsp:cNvSpPr/>
      </dsp:nvSpPr>
      <dsp:spPr>
        <a:xfrm>
          <a:off x="0" y="0"/>
          <a:ext cx="10058399"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77F885-57E5-4EF2-9B56-33F2F15D679E}">
      <dsp:nvSpPr>
        <dsp:cNvPr id="0" name=""/>
        <dsp:cNvSpPr/>
      </dsp:nvSpPr>
      <dsp:spPr>
        <a:xfrm>
          <a:off x="0" y="0"/>
          <a:ext cx="10058399" cy="473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Arises from a Critique of Using the Natural Sciences as a Model for Social Research </a:t>
          </a:r>
          <a:endParaRPr lang="en-US" sz="1800" kern="1200"/>
        </a:p>
      </dsp:txBody>
      <dsp:txXfrm>
        <a:off x="0" y="0"/>
        <a:ext cx="10058399" cy="473260"/>
      </dsp:txXfrm>
    </dsp:sp>
    <dsp:sp modelId="{6974BDB8-6B14-43BF-86D4-D4391FF18672}">
      <dsp:nvSpPr>
        <dsp:cNvPr id="0" name=""/>
        <dsp:cNvSpPr/>
      </dsp:nvSpPr>
      <dsp:spPr>
        <a:xfrm>
          <a:off x="0" y="473260"/>
          <a:ext cx="10058399"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FF3949-C65F-4CA5-A8B3-AD5EA40B01E5}">
      <dsp:nvSpPr>
        <dsp:cNvPr id="0" name=""/>
        <dsp:cNvSpPr/>
      </dsp:nvSpPr>
      <dsp:spPr>
        <a:xfrm>
          <a:off x="0" y="473260"/>
          <a:ext cx="10058399" cy="473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The Quest for Subjective Knowledge </a:t>
          </a:r>
          <a:endParaRPr lang="en-US" sz="1800" kern="1200"/>
        </a:p>
      </dsp:txBody>
      <dsp:txXfrm>
        <a:off x="0" y="473260"/>
        <a:ext cx="10058399" cy="473260"/>
      </dsp:txXfrm>
    </dsp:sp>
    <dsp:sp modelId="{05C4ECD3-1F31-419B-86CB-89B7B89D5C8D}">
      <dsp:nvSpPr>
        <dsp:cNvPr id="0" name=""/>
        <dsp:cNvSpPr/>
      </dsp:nvSpPr>
      <dsp:spPr>
        <a:xfrm>
          <a:off x="0" y="946520"/>
          <a:ext cx="10058399"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292F1D-9A37-4989-844D-B4BEA94623BD}">
      <dsp:nvSpPr>
        <dsp:cNvPr id="0" name=""/>
        <dsp:cNvSpPr/>
      </dsp:nvSpPr>
      <dsp:spPr>
        <a:xfrm>
          <a:off x="0" y="946520"/>
          <a:ext cx="10058399" cy="473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An Inductive or Theory-Building Approach </a:t>
          </a:r>
          <a:endParaRPr lang="en-US" sz="1800" kern="1200"/>
        </a:p>
      </dsp:txBody>
      <dsp:txXfrm>
        <a:off x="0" y="946520"/>
        <a:ext cx="10058399" cy="473260"/>
      </dsp:txXfrm>
    </dsp:sp>
    <dsp:sp modelId="{B4E6D078-808E-41A4-BE68-F070514155CB}">
      <dsp:nvSpPr>
        <dsp:cNvPr id="0" name=""/>
        <dsp:cNvSpPr/>
      </dsp:nvSpPr>
      <dsp:spPr>
        <a:xfrm>
          <a:off x="0" y="1419780"/>
          <a:ext cx="10058399"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355537-94F1-4102-8A8C-CEA66DB26863}">
      <dsp:nvSpPr>
        <dsp:cNvPr id="0" name=""/>
        <dsp:cNvSpPr/>
      </dsp:nvSpPr>
      <dsp:spPr>
        <a:xfrm>
          <a:off x="0" y="1419780"/>
          <a:ext cx="10058399" cy="473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Underpinned by a Subjectivist ontology: people are people </a:t>
          </a:r>
          <a:endParaRPr lang="en-US" sz="1800" kern="1200"/>
        </a:p>
      </dsp:txBody>
      <dsp:txXfrm>
        <a:off x="0" y="1419780"/>
        <a:ext cx="10058399" cy="473260"/>
      </dsp:txXfrm>
    </dsp:sp>
    <dsp:sp modelId="{EF8320A7-B92F-4749-BA21-273E30E596BE}">
      <dsp:nvSpPr>
        <dsp:cNvPr id="0" name=""/>
        <dsp:cNvSpPr/>
      </dsp:nvSpPr>
      <dsp:spPr>
        <a:xfrm>
          <a:off x="0" y="1893040"/>
          <a:ext cx="10058399"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ADF85C-042D-43C7-9897-A89DA4D2A260}">
      <dsp:nvSpPr>
        <dsp:cNvPr id="0" name=""/>
        <dsp:cNvSpPr/>
      </dsp:nvSpPr>
      <dsp:spPr>
        <a:xfrm>
          <a:off x="0" y="1893040"/>
          <a:ext cx="10058399" cy="473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Understanding: How and Why Things Happen: Elucidating Meaning </a:t>
          </a:r>
          <a:endParaRPr lang="en-US" sz="1800" kern="1200"/>
        </a:p>
      </dsp:txBody>
      <dsp:txXfrm>
        <a:off x="0" y="1893040"/>
        <a:ext cx="10058399" cy="473260"/>
      </dsp:txXfrm>
    </dsp:sp>
    <dsp:sp modelId="{24651D4C-47EF-4330-8E66-6BCA2544842B}">
      <dsp:nvSpPr>
        <dsp:cNvPr id="0" name=""/>
        <dsp:cNvSpPr/>
      </dsp:nvSpPr>
      <dsp:spPr>
        <a:xfrm>
          <a:off x="0" y="2366300"/>
          <a:ext cx="10058399"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103058-4BEF-42AB-8E8E-3C43484EAF39}">
      <dsp:nvSpPr>
        <dsp:cNvPr id="0" name=""/>
        <dsp:cNvSpPr/>
      </dsp:nvSpPr>
      <dsp:spPr>
        <a:xfrm>
          <a:off x="0" y="2366300"/>
          <a:ext cx="10058399" cy="473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Typical Approaches: Ethnographic Study; In-depth Interviews; Analytical Approaches </a:t>
          </a:r>
          <a:endParaRPr lang="en-US" sz="1800" kern="1200"/>
        </a:p>
      </dsp:txBody>
      <dsp:txXfrm>
        <a:off x="0" y="2366300"/>
        <a:ext cx="10058399" cy="473260"/>
      </dsp:txXfrm>
    </dsp:sp>
    <dsp:sp modelId="{6ADAD219-B9BB-4A71-83E6-0832FCFC0961}">
      <dsp:nvSpPr>
        <dsp:cNvPr id="0" name=""/>
        <dsp:cNvSpPr/>
      </dsp:nvSpPr>
      <dsp:spPr>
        <a:xfrm>
          <a:off x="0" y="2839560"/>
          <a:ext cx="10058399"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E77CCD-4E47-4DC7-A8A0-C020811B1A65}">
      <dsp:nvSpPr>
        <dsp:cNvPr id="0" name=""/>
        <dsp:cNvSpPr/>
      </dsp:nvSpPr>
      <dsp:spPr>
        <a:xfrm>
          <a:off x="0" y="2839560"/>
          <a:ext cx="10058399" cy="473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Revisiting the Example: What are the causes of lack of progression in the workplace for working women? </a:t>
          </a:r>
          <a:endParaRPr lang="en-US" sz="1800" kern="1200"/>
        </a:p>
      </dsp:txBody>
      <dsp:txXfrm>
        <a:off x="0" y="2839560"/>
        <a:ext cx="10058399" cy="473260"/>
      </dsp:txXfrm>
    </dsp:sp>
    <dsp:sp modelId="{49A04363-BEF1-47C8-A876-93B3BE58F98C}">
      <dsp:nvSpPr>
        <dsp:cNvPr id="0" name=""/>
        <dsp:cNvSpPr/>
      </dsp:nvSpPr>
      <dsp:spPr>
        <a:xfrm>
          <a:off x="0" y="3312820"/>
          <a:ext cx="10058399"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432E5D-C095-4BFD-AEA1-D3FC141677EB}">
      <dsp:nvSpPr>
        <dsp:cNvPr id="0" name=""/>
        <dsp:cNvSpPr/>
      </dsp:nvSpPr>
      <dsp:spPr>
        <a:xfrm>
          <a:off x="0" y="3312820"/>
          <a:ext cx="10058399" cy="473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Problems with this Approach? </a:t>
          </a:r>
          <a:endParaRPr lang="en-US" sz="1800" kern="1200"/>
        </a:p>
      </dsp:txBody>
      <dsp:txXfrm>
        <a:off x="0" y="3312820"/>
        <a:ext cx="10058399" cy="4732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3AC23D-5E7E-4F29-AD77-1AC68A51D22C}">
      <dsp:nvSpPr>
        <dsp:cNvPr id="0" name=""/>
        <dsp:cNvSpPr/>
      </dsp:nvSpPr>
      <dsp:spPr>
        <a:xfrm>
          <a:off x="0" y="689"/>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7DBF03-D7EE-4DC6-ADCB-66F0B48C7485}">
      <dsp:nvSpPr>
        <dsp:cNvPr id="0" name=""/>
        <dsp:cNvSpPr/>
      </dsp:nvSpPr>
      <dsp:spPr>
        <a:xfrm>
          <a:off x="0" y="689"/>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To understand the importance of questions in social research</a:t>
          </a:r>
        </a:p>
      </dsp:txBody>
      <dsp:txXfrm>
        <a:off x="0" y="689"/>
        <a:ext cx="6797675" cy="1129706"/>
      </dsp:txXfrm>
    </dsp:sp>
    <dsp:sp modelId="{A06EC965-4DAF-4C8B-811C-ABDC6396AF76}">
      <dsp:nvSpPr>
        <dsp:cNvPr id="0" name=""/>
        <dsp:cNvSpPr/>
      </dsp:nvSpPr>
      <dsp:spPr>
        <a:xfrm>
          <a:off x="0" y="1130396"/>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2F170D-ABCD-4B53-A4B4-250A4FFCD198}">
      <dsp:nvSpPr>
        <dsp:cNvPr id="0" name=""/>
        <dsp:cNvSpPr/>
      </dsp:nvSpPr>
      <dsp:spPr>
        <a:xfrm>
          <a:off x="0" y="1130396"/>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To understand the underlying assumptions associated with qualitative research</a:t>
          </a:r>
        </a:p>
      </dsp:txBody>
      <dsp:txXfrm>
        <a:off x="0" y="1130396"/>
        <a:ext cx="6797675" cy="1129706"/>
      </dsp:txXfrm>
    </dsp:sp>
    <dsp:sp modelId="{BE4F0F3C-3223-4E17-81ED-13859708525F}">
      <dsp:nvSpPr>
        <dsp:cNvPr id="0" name=""/>
        <dsp:cNvSpPr/>
      </dsp:nvSpPr>
      <dsp:spPr>
        <a:xfrm>
          <a:off x="0" y="2260102"/>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E20564-D7A1-47FD-B64B-135D6CA8CF41}">
      <dsp:nvSpPr>
        <dsp:cNvPr id="0" name=""/>
        <dsp:cNvSpPr/>
      </dsp:nvSpPr>
      <dsp:spPr>
        <a:xfrm>
          <a:off x="0" y="2260102"/>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To comprehend the differences between qualitative and quantitative research</a:t>
          </a:r>
        </a:p>
      </dsp:txBody>
      <dsp:txXfrm>
        <a:off x="0" y="2260102"/>
        <a:ext cx="6797675" cy="1129706"/>
      </dsp:txXfrm>
    </dsp:sp>
    <dsp:sp modelId="{0919D48A-D5C8-4BD0-B772-793BBC5A4E27}">
      <dsp:nvSpPr>
        <dsp:cNvPr id="0" name=""/>
        <dsp:cNvSpPr/>
      </dsp:nvSpPr>
      <dsp:spPr>
        <a:xfrm>
          <a:off x="0" y="3389809"/>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CE3742-8781-4951-870A-EFE70333AACB}">
      <dsp:nvSpPr>
        <dsp:cNvPr id="0" name=""/>
        <dsp:cNvSpPr/>
      </dsp:nvSpPr>
      <dsp:spPr>
        <a:xfrm>
          <a:off x="0" y="3389809"/>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To learn about generic social processes and how scholars use them in their research</a:t>
          </a:r>
        </a:p>
      </dsp:txBody>
      <dsp:txXfrm>
        <a:off x="0" y="3389809"/>
        <a:ext cx="6797675" cy="1129706"/>
      </dsp:txXfrm>
    </dsp:sp>
    <dsp:sp modelId="{367FED5F-76D3-49DE-A65A-F8919A26A4BB}">
      <dsp:nvSpPr>
        <dsp:cNvPr id="0" name=""/>
        <dsp:cNvSpPr/>
      </dsp:nvSpPr>
      <dsp:spPr>
        <a:xfrm>
          <a:off x="0" y="4519515"/>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EC79A9-EFF7-4C2F-AD0B-1BE6450604EA}">
      <dsp:nvSpPr>
        <dsp:cNvPr id="0" name=""/>
        <dsp:cNvSpPr/>
      </dsp:nvSpPr>
      <dsp:spPr>
        <a:xfrm>
          <a:off x="0" y="4519515"/>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To examine how researchers’ assumptions affect their research questions</a:t>
          </a:r>
        </a:p>
      </dsp:txBody>
      <dsp:txXfrm>
        <a:off x="0" y="4519515"/>
        <a:ext cx="6797675" cy="11297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6085BD-27D1-44AD-9F84-8FF27BE40E27}">
      <dsp:nvSpPr>
        <dsp:cNvPr id="0" name=""/>
        <dsp:cNvSpPr/>
      </dsp:nvSpPr>
      <dsp:spPr>
        <a:xfrm>
          <a:off x="0" y="0"/>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60D1B4-7DBC-4F97-BCDA-EA1AAF74764C}">
      <dsp:nvSpPr>
        <dsp:cNvPr id="0" name=""/>
        <dsp:cNvSpPr/>
      </dsp:nvSpPr>
      <dsp:spPr>
        <a:xfrm>
          <a:off x="0" y="0"/>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In addition to specific theories about aspects of the social world, social scientists also ask theoretical questions about much wider issues. </a:t>
          </a:r>
          <a:endParaRPr lang="en-US" sz="2400" kern="1200"/>
        </a:p>
      </dsp:txBody>
      <dsp:txXfrm>
        <a:off x="0" y="0"/>
        <a:ext cx="6797675" cy="1412477"/>
      </dsp:txXfrm>
    </dsp:sp>
    <dsp:sp modelId="{3D3A4126-084A-416C-839C-785AB48FB27A}">
      <dsp:nvSpPr>
        <dsp:cNvPr id="0" name=""/>
        <dsp:cNvSpPr/>
      </dsp:nvSpPr>
      <dsp:spPr>
        <a:xfrm>
          <a:off x="0" y="1412478"/>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2F844A-CE4E-45C5-8D95-8C9046588F7B}">
      <dsp:nvSpPr>
        <dsp:cNvPr id="0" name=""/>
        <dsp:cNvSpPr/>
      </dsp:nvSpPr>
      <dsp:spPr>
        <a:xfrm>
          <a:off x="0" y="1412477"/>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Social science is the study of the relationship between business and the individuals that make up organisations/environments.</a:t>
          </a:r>
          <a:endParaRPr lang="en-US" sz="2400" kern="1200"/>
        </a:p>
      </dsp:txBody>
      <dsp:txXfrm>
        <a:off x="0" y="1412477"/>
        <a:ext cx="6797675" cy="1412477"/>
      </dsp:txXfrm>
    </dsp:sp>
    <dsp:sp modelId="{C6E89E95-7A47-4674-AC91-0FA45D790C21}">
      <dsp:nvSpPr>
        <dsp:cNvPr id="0" name=""/>
        <dsp:cNvSpPr/>
      </dsp:nvSpPr>
      <dsp:spPr>
        <a:xfrm>
          <a:off x="0" y="2824956"/>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0FA4B8-2A38-4042-9C7E-66719E1A23AE}">
      <dsp:nvSpPr>
        <dsp:cNvPr id="0" name=""/>
        <dsp:cNvSpPr/>
      </dsp:nvSpPr>
      <dsp:spPr>
        <a:xfrm>
          <a:off x="0" y="2824955"/>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To make progress requires making some theoretical assumptions about the nature of organisations/environments and the nature of the people within it. </a:t>
          </a:r>
          <a:endParaRPr lang="en-US" sz="2400" kern="1200"/>
        </a:p>
      </dsp:txBody>
      <dsp:txXfrm>
        <a:off x="0" y="2824955"/>
        <a:ext cx="6797675" cy="1412477"/>
      </dsp:txXfrm>
    </dsp:sp>
    <dsp:sp modelId="{1C2C1513-9C48-408D-B70F-6F680655E1D5}">
      <dsp:nvSpPr>
        <dsp:cNvPr id="0" name=""/>
        <dsp:cNvSpPr/>
      </dsp:nvSpPr>
      <dsp:spPr>
        <a:xfrm>
          <a:off x="0" y="4237434"/>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DBF9D5-AB72-4228-87F6-8183703F23BA}">
      <dsp:nvSpPr>
        <dsp:cNvPr id="0" name=""/>
        <dsp:cNvSpPr/>
      </dsp:nvSpPr>
      <dsp:spPr>
        <a:xfrm>
          <a:off x="0" y="4237433"/>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These are known as ontological assumptions. </a:t>
          </a:r>
          <a:endParaRPr lang="en-US" sz="2400" kern="1200"/>
        </a:p>
      </dsp:txBody>
      <dsp:txXfrm>
        <a:off x="0" y="4237433"/>
        <a:ext cx="6797675" cy="141247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73ABF3-3544-4A10-89FD-489505A6A52B}">
      <dsp:nvSpPr>
        <dsp:cNvPr id="0" name=""/>
        <dsp:cNvSpPr/>
      </dsp:nvSpPr>
      <dsp:spPr>
        <a:xfrm>
          <a:off x="0" y="2758"/>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8AA959-9037-400F-A05F-C6804C47AF61}">
      <dsp:nvSpPr>
        <dsp:cNvPr id="0" name=""/>
        <dsp:cNvSpPr/>
      </dsp:nvSpPr>
      <dsp:spPr>
        <a:xfrm>
          <a:off x="0" y="275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i="1" kern="1200"/>
            <a:t>Ontology is the theory of 'being', that is, what is it that makes up a social being and how do people relate to one another, the physical world and to society in general. </a:t>
          </a:r>
          <a:endParaRPr lang="en-US" sz="2600" kern="1200"/>
        </a:p>
      </dsp:txBody>
      <dsp:txXfrm>
        <a:off x="0" y="2758"/>
        <a:ext cx="6797675" cy="1881464"/>
      </dsp:txXfrm>
    </dsp:sp>
    <dsp:sp modelId="{1072EFC0-0932-4865-9D79-247BB0A2140F}">
      <dsp:nvSpPr>
        <dsp:cNvPr id="0" name=""/>
        <dsp:cNvSpPr/>
      </dsp:nvSpPr>
      <dsp:spPr>
        <a:xfrm>
          <a:off x="0" y="1884223"/>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EFA531-CDE2-42B3-BDE9-A9610ED747F8}">
      <dsp:nvSpPr>
        <dsp:cNvPr id="0" name=""/>
        <dsp:cNvSpPr/>
      </dsp:nvSpPr>
      <dsp:spPr>
        <a:xfrm>
          <a:off x="0" y="1884223"/>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i="1" kern="1200"/>
            <a:t>For example, some social scientists assume that organisations/environments are external to individuals, while others think that organisations/environments is nothing more than the people who constitute it. </a:t>
          </a:r>
          <a:endParaRPr lang="en-US" sz="2600" kern="1200"/>
        </a:p>
      </dsp:txBody>
      <dsp:txXfrm>
        <a:off x="0" y="1884223"/>
        <a:ext cx="6797675" cy="1881464"/>
      </dsp:txXfrm>
    </dsp:sp>
    <dsp:sp modelId="{DE9896CC-887E-4BAA-AA84-9C313EC31B09}">
      <dsp:nvSpPr>
        <dsp:cNvPr id="0" name=""/>
        <dsp:cNvSpPr/>
      </dsp:nvSpPr>
      <dsp:spPr>
        <a:xfrm>
          <a:off x="0" y="3765688"/>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8AB8DE-FD75-4B97-917C-201893093158}">
      <dsp:nvSpPr>
        <dsp:cNvPr id="0" name=""/>
        <dsp:cNvSpPr/>
      </dsp:nvSpPr>
      <dsp:spPr>
        <a:xfrm>
          <a:off x="0" y="376568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i="1" kern="1200"/>
            <a:t>One ontological view is that people are inherently selfish, while another suggests that humans are fundamentally creative. All these are views about the nature of 'being': the way people are and how they relate to others. </a:t>
          </a:r>
          <a:endParaRPr lang="en-US" sz="2600" kern="1200"/>
        </a:p>
      </dsp:txBody>
      <dsp:txXfrm>
        <a:off x="0" y="3765688"/>
        <a:ext cx="6797675" cy="188146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5FFC52-0227-4421-AE8B-A3757C5A36FE}">
      <dsp:nvSpPr>
        <dsp:cNvPr id="0" name=""/>
        <dsp:cNvSpPr/>
      </dsp:nvSpPr>
      <dsp:spPr>
        <a:xfrm>
          <a:off x="0" y="2758"/>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3C3652-46D2-49A3-9673-07B1521D2842}">
      <dsp:nvSpPr>
        <dsp:cNvPr id="0" name=""/>
        <dsp:cNvSpPr/>
      </dsp:nvSpPr>
      <dsp:spPr>
        <a:xfrm>
          <a:off x="0" y="275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Epistemology is the theory of the nature of knowledge. It is about what knowledge is and how you can know things. Thus, on your list, the following are epistemological issues:</a:t>
          </a:r>
          <a:endParaRPr lang="en-US" sz="2900" kern="1200"/>
        </a:p>
      </dsp:txBody>
      <dsp:txXfrm>
        <a:off x="0" y="2758"/>
        <a:ext cx="6797675" cy="1881464"/>
      </dsp:txXfrm>
    </dsp:sp>
    <dsp:sp modelId="{BD243BDB-4397-46BF-9082-C1060CF1FCD5}">
      <dsp:nvSpPr>
        <dsp:cNvPr id="0" name=""/>
        <dsp:cNvSpPr/>
      </dsp:nvSpPr>
      <dsp:spPr>
        <a:xfrm>
          <a:off x="0" y="1884223"/>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886AC5-E8E8-490B-AB7D-EAAD40A0F0D9}">
      <dsp:nvSpPr>
        <dsp:cNvPr id="0" name=""/>
        <dsp:cNvSpPr/>
      </dsp:nvSpPr>
      <dsp:spPr>
        <a:xfrm>
          <a:off x="0" y="1884223"/>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Knowledge is simply the correct recognition of facts.</a:t>
          </a:r>
          <a:endParaRPr lang="en-US" sz="2900" kern="1200"/>
        </a:p>
      </dsp:txBody>
      <dsp:txXfrm>
        <a:off x="0" y="1884223"/>
        <a:ext cx="6797675" cy="1881464"/>
      </dsp:txXfrm>
    </dsp:sp>
    <dsp:sp modelId="{0ADD06E9-FB2E-4B85-A36B-173502D9165F}">
      <dsp:nvSpPr>
        <dsp:cNvPr id="0" name=""/>
        <dsp:cNvSpPr/>
      </dsp:nvSpPr>
      <dsp:spPr>
        <a:xfrm>
          <a:off x="0" y="3765688"/>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9A9779-9F9B-4EE1-9DD7-87503076813C}">
      <dsp:nvSpPr>
        <dsp:cNvPr id="0" name=""/>
        <dsp:cNvSpPr/>
      </dsp:nvSpPr>
      <dsp:spPr>
        <a:xfrm>
          <a:off x="0" y="376568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We cannot know the world we can only see it from our point of view.</a:t>
          </a:r>
          <a:endParaRPr lang="en-US" sz="2900" kern="1200"/>
        </a:p>
      </dsp:txBody>
      <dsp:txXfrm>
        <a:off x="0" y="3765688"/>
        <a:ext cx="6797675" cy="188146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9F3D7A-45FE-48A6-9FDA-8F18AD83361F}">
      <dsp:nvSpPr>
        <dsp:cNvPr id="0" name=""/>
        <dsp:cNvSpPr/>
      </dsp:nvSpPr>
      <dsp:spPr>
        <a:xfrm>
          <a:off x="0" y="0"/>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61539E-3DF6-4BA4-A2D5-C151413A6BF6}">
      <dsp:nvSpPr>
        <dsp:cNvPr id="0" name=""/>
        <dsp:cNvSpPr/>
      </dsp:nvSpPr>
      <dsp:spPr>
        <a:xfrm>
          <a:off x="0" y="0"/>
          <a:ext cx="6797675"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i="1" kern="1200"/>
            <a:t>Interpretive researchers challenge the idea that we should treat the subjects of our studies as objects. Instead they focus upon the ways in which their subjects interpret or make sense of the world. Thus, in this approach, it is not for the researcher to decide in advance what the important issues are. </a:t>
          </a:r>
          <a:endParaRPr lang="en-US" sz="2900" kern="1200"/>
        </a:p>
      </dsp:txBody>
      <dsp:txXfrm>
        <a:off x="0" y="0"/>
        <a:ext cx="6797675" cy="2824955"/>
      </dsp:txXfrm>
    </dsp:sp>
    <dsp:sp modelId="{245838D5-CDCE-449F-B130-2E23E2475097}">
      <dsp:nvSpPr>
        <dsp:cNvPr id="0" name=""/>
        <dsp:cNvSpPr/>
      </dsp:nvSpPr>
      <dsp:spPr>
        <a:xfrm>
          <a:off x="0" y="2824955"/>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1CC40E-088B-42CE-8E4F-A8A3B80E5B35}">
      <dsp:nvSpPr>
        <dsp:cNvPr id="0" name=""/>
        <dsp:cNvSpPr/>
      </dsp:nvSpPr>
      <dsp:spPr>
        <a:xfrm>
          <a:off x="0" y="2824955"/>
          <a:ext cx="6797675"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i="1" kern="1200"/>
            <a:t>Weber has been regarded as particularly important to the development of the interpretive approach although, as we shall see, he did not totally reject the concerns of positivism.</a:t>
          </a:r>
          <a:endParaRPr lang="en-US" sz="2900" kern="1200"/>
        </a:p>
      </dsp:txBody>
      <dsp:txXfrm>
        <a:off x="0" y="2824955"/>
        <a:ext cx="6797675" cy="282495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54B672-E0FE-408C-AEF5-403FF3EEA404}">
      <dsp:nvSpPr>
        <dsp:cNvPr id="0" name=""/>
        <dsp:cNvSpPr/>
      </dsp:nvSpPr>
      <dsp:spPr>
        <a:xfrm>
          <a:off x="0" y="0"/>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36097A-D68A-432D-849E-AA74CCC4113F}">
      <dsp:nvSpPr>
        <dsp:cNvPr id="0" name=""/>
        <dsp:cNvSpPr/>
      </dsp:nvSpPr>
      <dsp:spPr>
        <a:xfrm>
          <a:off x="0" y="0"/>
          <a:ext cx="6797675"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b="1" i="1" kern="1200"/>
            <a:t>Meaning adequacy relates to a plausible interpretation of action, given the context in which the action takes place. </a:t>
          </a:r>
          <a:endParaRPr lang="en-US" sz="3500" kern="1200"/>
        </a:p>
      </dsp:txBody>
      <dsp:txXfrm>
        <a:off x="0" y="0"/>
        <a:ext cx="6797675" cy="2824955"/>
      </dsp:txXfrm>
    </dsp:sp>
    <dsp:sp modelId="{FE2488F0-4771-4B2C-9F20-C2388040B576}">
      <dsp:nvSpPr>
        <dsp:cNvPr id="0" name=""/>
        <dsp:cNvSpPr/>
      </dsp:nvSpPr>
      <dsp:spPr>
        <a:xfrm>
          <a:off x="0" y="2824955"/>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907AD0-5967-4A20-B549-48F3840D7E28}">
      <dsp:nvSpPr>
        <dsp:cNvPr id="0" name=""/>
        <dsp:cNvSpPr/>
      </dsp:nvSpPr>
      <dsp:spPr>
        <a:xfrm>
          <a:off x="0" y="2824955"/>
          <a:ext cx="6797675"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b="1" i="1" kern="1200"/>
            <a:t>Causal adequacy, on the other hand, is when 'the relationships between the elements of a course of conduct can be shown to occur frequently, or preferably, invariably' (</a:t>
          </a:r>
          <a:r>
            <a:rPr lang="en-GB" sz="3500" b="1" i="1" kern="1200">
              <a:hlinkClick xmlns:r="http://schemas.openxmlformats.org/officeDocument/2006/relationships" r:id="rId1"/>
            </a:rPr>
            <a:t>Waters, 1993</a:t>
          </a:r>
          <a:r>
            <a:rPr lang="en-GB" sz="3500" b="1" i="1" kern="1200"/>
            <a:t>). </a:t>
          </a:r>
          <a:endParaRPr lang="en-US" sz="3500" kern="1200"/>
        </a:p>
      </dsp:txBody>
      <dsp:txXfrm>
        <a:off x="0" y="2824955"/>
        <a:ext cx="6797675" cy="282495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AEF6E5-AAC9-4F42-AE85-D92F8008EBE0}">
      <dsp:nvSpPr>
        <dsp:cNvPr id="0" name=""/>
        <dsp:cNvSpPr/>
      </dsp:nvSpPr>
      <dsp:spPr>
        <a:xfrm>
          <a:off x="0" y="7539"/>
          <a:ext cx="10058399" cy="18135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dirty="0"/>
            <a:t>A	Disabled BAME individuals and employment opportunities.</a:t>
          </a:r>
          <a:endParaRPr lang="en-US" sz="5000" kern="1200" dirty="0"/>
        </a:p>
      </dsp:txBody>
      <dsp:txXfrm>
        <a:off x="88528" y="96067"/>
        <a:ext cx="9881343" cy="1636444"/>
      </dsp:txXfrm>
    </dsp:sp>
    <dsp:sp modelId="{19D6C31F-1F05-4E81-BC19-19D30E9DB368}">
      <dsp:nvSpPr>
        <dsp:cNvPr id="0" name=""/>
        <dsp:cNvSpPr/>
      </dsp:nvSpPr>
      <dsp:spPr>
        <a:xfrm>
          <a:off x="0" y="1965040"/>
          <a:ext cx="10058399" cy="1813500"/>
        </a:xfrm>
        <a:prstGeom prst="roundRect">
          <a:avLst/>
        </a:prstGeom>
        <a:solidFill>
          <a:schemeClr val="accent5">
            <a:hueOff val="1489417"/>
            <a:satOff val="10273"/>
            <a:lumOff val="-274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dirty="0"/>
            <a:t>B	European families and their experiences and responses to Brexit.</a:t>
          </a:r>
          <a:endParaRPr lang="en-US" sz="5000" kern="1200" dirty="0"/>
        </a:p>
      </dsp:txBody>
      <dsp:txXfrm>
        <a:off x="88528" y="2053568"/>
        <a:ext cx="9881343" cy="163644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AAC670-F9FA-461E-98E5-D813C1280415}" type="datetimeFigureOut">
              <a:rPr lang="en-GB" smtClean="0"/>
              <a:t>29/04/2020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6633B3-51D4-411F-9FC2-BA15F180E00A}" type="slidenum">
              <a:rPr lang="en-GB" smtClean="0"/>
              <a:t>‹#›</a:t>
            </a:fld>
            <a:endParaRPr lang="en-GB"/>
          </a:p>
        </p:txBody>
      </p:sp>
    </p:spTree>
    <p:extLst>
      <p:ext uri="{BB962C8B-B14F-4D97-AF65-F5344CB8AC3E}">
        <p14:creationId xmlns:p14="http://schemas.microsoft.com/office/powerpoint/2010/main" val="11734731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Discussion Question: Why is it</a:t>
            </a:r>
            <a:r>
              <a:rPr lang="en-US" baseline="0" dirty="0"/>
              <a:t> important to ask questions?</a:t>
            </a:r>
          </a:p>
          <a:p>
            <a:endParaRPr lang="en-US" baseline="0" dirty="0"/>
          </a:p>
          <a:p>
            <a:r>
              <a:rPr lang="en-US" baseline="0" dirty="0"/>
              <a:t>Students may answer this more generally or those who have taken other methods classes may connect to research questions. The anecdote about the first day of class on page 12 could </a:t>
            </a:r>
            <a:r>
              <a:rPr lang="en-US" baseline="0" dirty="0" err="1"/>
              <a:t>hep</a:t>
            </a:r>
            <a:r>
              <a:rPr lang="en-US" baseline="0" dirty="0"/>
              <a:t> jump start a discussion about asking questions and making inferences, and the pros and cons of each. </a:t>
            </a:r>
            <a:endParaRPr lang="en-US" dirty="0"/>
          </a:p>
        </p:txBody>
      </p:sp>
      <p:sp>
        <p:nvSpPr>
          <p:cNvPr id="4" name="Slide Number Placeholder 3"/>
          <p:cNvSpPr>
            <a:spLocks noGrp="1"/>
          </p:cNvSpPr>
          <p:nvPr>
            <p:ph type="sldNum" sz="quarter" idx="10"/>
          </p:nvPr>
        </p:nvSpPr>
        <p:spPr/>
        <p:txBody>
          <a:bodyPr/>
          <a:lstStyle/>
          <a:p>
            <a:fld id="{5B5CA2D7-B74F-954C-9174-D5B5B53154A4}" type="slidenum">
              <a:rPr lang="en-US" smtClean="0"/>
              <a:t>18</a:t>
            </a:fld>
            <a:endParaRPr lang="en-US"/>
          </a:p>
        </p:txBody>
      </p:sp>
    </p:spTree>
    <p:extLst>
      <p:ext uri="{BB962C8B-B14F-4D97-AF65-F5344CB8AC3E}">
        <p14:creationId xmlns:p14="http://schemas.microsoft.com/office/powerpoint/2010/main" val="105856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B5CA2D7-B74F-954C-9174-D5B5B53154A4}" type="slidenum">
              <a:rPr lang="en-US" smtClean="0"/>
              <a:t>19</a:t>
            </a:fld>
            <a:endParaRPr lang="en-US"/>
          </a:p>
        </p:txBody>
      </p:sp>
    </p:spTree>
    <p:extLst>
      <p:ext uri="{BB962C8B-B14F-4D97-AF65-F5344CB8AC3E}">
        <p14:creationId xmlns:p14="http://schemas.microsoft.com/office/powerpoint/2010/main" val="86931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mn-lt"/>
                <a:ea typeface="+mn-ea"/>
                <a:cs typeface="+mn-cs"/>
              </a:rPr>
              <a:t>causal knowledge: </a:t>
            </a:r>
            <a:r>
              <a:rPr lang="en-US" sz="1200" b="0" i="0" u="none" strike="noStrike" kern="1200" baseline="0" dirty="0">
                <a:solidFill>
                  <a:schemeClr val="tx1"/>
                </a:solidFill>
                <a:latin typeface="+mn-lt"/>
                <a:ea typeface="+mn-ea"/>
                <a:cs typeface="+mn-cs"/>
              </a:rPr>
              <a:t>assumptions that the world is made up of causes and effects that are external to the individual, observable, and measurable.</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Discussion question: Can you think of any examples of any taken-for-granted causal knowledge in Canadian society (e.g. video games cause violent </a:t>
            </a:r>
            <a:r>
              <a:rPr lang="en-US" sz="1200" b="0" i="0" u="none" strike="noStrike" kern="1200" baseline="0" dirty="0" err="1">
                <a:solidFill>
                  <a:schemeClr val="tx1"/>
                </a:solidFill>
                <a:latin typeface="+mn-lt"/>
                <a:ea typeface="+mn-ea"/>
                <a:cs typeface="+mn-cs"/>
              </a:rPr>
              <a:t>behaviour</a:t>
            </a:r>
            <a:r>
              <a:rPr lang="en-US" sz="1200" b="0" i="0" u="none" strike="noStrike" kern="1200" baseline="0" dirty="0">
                <a:solidFill>
                  <a:schemeClr val="tx1"/>
                </a:solidFill>
                <a:latin typeface="+mn-lt"/>
                <a:ea typeface="+mn-ea"/>
                <a:cs typeface="+mn-cs"/>
              </a:rPr>
              <a:t>)? Are these explanations satisfactory? Why do you think researchers find it difficult to determine cause and effect relationships in the social world?</a:t>
            </a:r>
          </a:p>
          <a:p>
            <a:endParaRPr lang="en-US" sz="1200" b="0" i="0" u="none" strike="noStrike" kern="1200" baseline="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B5CA2D7-B74F-954C-9174-D5B5B53154A4}" type="slidenum">
              <a:rPr lang="en-US" smtClean="0"/>
              <a:t>21</a:t>
            </a:fld>
            <a:endParaRPr lang="en-US"/>
          </a:p>
        </p:txBody>
      </p:sp>
    </p:spTree>
    <p:extLst>
      <p:ext uri="{BB962C8B-B14F-4D97-AF65-F5344CB8AC3E}">
        <p14:creationId xmlns:p14="http://schemas.microsoft.com/office/powerpoint/2010/main" val="10496886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https://www.researchgate.net/post/Can_someone_explain_the_ontology_and_epistemology_in_simple_way</a:t>
            </a:r>
          </a:p>
        </p:txBody>
      </p:sp>
      <p:sp>
        <p:nvSpPr>
          <p:cNvPr id="4" name="Slide Number Placeholder 3"/>
          <p:cNvSpPr>
            <a:spLocks noGrp="1"/>
          </p:cNvSpPr>
          <p:nvPr>
            <p:ph type="sldNum" sz="quarter" idx="5"/>
          </p:nvPr>
        </p:nvSpPr>
        <p:spPr/>
        <p:txBody>
          <a:bodyPr/>
          <a:lstStyle/>
          <a:p>
            <a:fld id="{0E6633B3-51D4-411F-9FC2-BA15F180E00A}" type="slidenum">
              <a:rPr lang="en-GB" smtClean="0"/>
              <a:t>45</a:t>
            </a:fld>
            <a:endParaRPr lang="en-GB"/>
          </a:p>
        </p:txBody>
      </p:sp>
    </p:spTree>
    <p:extLst>
      <p:ext uri="{BB962C8B-B14F-4D97-AF65-F5344CB8AC3E}">
        <p14:creationId xmlns:p14="http://schemas.microsoft.com/office/powerpoint/2010/main" val="24896135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Editor</a:t>
            </a:r>
            <a:r>
              <a:rPr lang="en-US" baseline="0" dirty="0"/>
              <a:t> Note: Table 2.2 on page 23 appears to reflect the same content as the previous edition. </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Discussion question: Thinking about the fundamental and methodological differences between qualitative and quantitative research, think of a research topic that interests you. How would a quantitative researcher study this topic? How would a qualitative researcher study this same topic? </a:t>
            </a:r>
            <a:endParaRPr lang="en-US" baseline="0" dirty="0"/>
          </a:p>
        </p:txBody>
      </p:sp>
      <p:sp>
        <p:nvSpPr>
          <p:cNvPr id="4" name="Slide Number Placeholder 3"/>
          <p:cNvSpPr>
            <a:spLocks noGrp="1"/>
          </p:cNvSpPr>
          <p:nvPr>
            <p:ph type="sldNum" sz="quarter" idx="10"/>
          </p:nvPr>
        </p:nvSpPr>
        <p:spPr/>
        <p:txBody>
          <a:bodyPr/>
          <a:lstStyle/>
          <a:p>
            <a:fld id="{5B5CA2D7-B74F-954C-9174-D5B5B53154A4}" type="slidenum">
              <a:rPr lang="en-US" smtClean="0"/>
              <a:t>52</a:t>
            </a:fld>
            <a:endParaRPr lang="en-US"/>
          </a:p>
        </p:txBody>
      </p:sp>
    </p:spTree>
    <p:extLst>
      <p:ext uri="{BB962C8B-B14F-4D97-AF65-F5344CB8AC3E}">
        <p14:creationId xmlns:p14="http://schemas.microsoft.com/office/powerpoint/2010/main" val="168409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https://beta.ukdataservice.ac.uk/datacatalogue/studies/study?id=854150</a:t>
            </a:r>
          </a:p>
          <a:p>
            <a:endParaRPr lang="en-GB"/>
          </a:p>
          <a:p>
            <a:r>
              <a:rPr lang="en-GB"/>
              <a:t>https://beta.ukdataservice.ac.uk/datacatalogue/studies/study?id=854174</a:t>
            </a:r>
            <a:endParaRPr lang="en-GB" dirty="0"/>
          </a:p>
        </p:txBody>
      </p:sp>
      <p:sp>
        <p:nvSpPr>
          <p:cNvPr id="4" name="Slide Number Placeholder 3"/>
          <p:cNvSpPr>
            <a:spLocks noGrp="1"/>
          </p:cNvSpPr>
          <p:nvPr>
            <p:ph type="sldNum" sz="quarter" idx="5"/>
          </p:nvPr>
        </p:nvSpPr>
        <p:spPr/>
        <p:txBody>
          <a:bodyPr/>
          <a:lstStyle/>
          <a:p>
            <a:fld id="{0E6633B3-51D4-411F-9FC2-BA15F180E00A}" type="slidenum">
              <a:rPr lang="en-GB" smtClean="0"/>
              <a:t>61</a:t>
            </a:fld>
            <a:endParaRPr lang="en-GB"/>
          </a:p>
        </p:txBody>
      </p:sp>
    </p:spTree>
    <p:extLst>
      <p:ext uri="{BB962C8B-B14F-4D97-AF65-F5344CB8AC3E}">
        <p14:creationId xmlns:p14="http://schemas.microsoft.com/office/powerpoint/2010/main" val="28856644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22A28EDE-A54F-284E-B447-FBD1AD898283}" type="datetime1">
              <a:rPr lang="en-GB" smtClean="0"/>
              <a:t>29/04/2020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31250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D47FD664-BCB7-0448-887E-6D281B32CA27}" type="datetime1">
              <a:rPr lang="en-GB" smtClean="0"/>
              <a:t>29/04/2020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C184C737-4B09-45FE-B1B2-9472771FB63F}" type="slidenum">
              <a:rPr lang="en-GB" altLang="en-US" smtClean="0"/>
              <a:pPr/>
              <a:t>‹#›</a:t>
            </a:fld>
            <a:endParaRPr lang="en-GB" altLang="en-US"/>
          </a:p>
        </p:txBody>
      </p:sp>
    </p:spTree>
    <p:extLst>
      <p:ext uri="{BB962C8B-B14F-4D97-AF65-F5344CB8AC3E}">
        <p14:creationId xmlns:p14="http://schemas.microsoft.com/office/powerpoint/2010/main" val="17507801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62D6E202-B606-4609-B914-27C9371A1F6D}" type="datetime1">
              <a:rPr lang="en-US" smtClean="0"/>
              <a:t>4/29/2020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9126174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62D6E202-B606-4609-B914-27C9371A1F6D}" type="datetime1">
              <a:rPr lang="en-US" smtClean="0"/>
              <a:t>4/29/2020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6531384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62D6E202-B606-4609-B914-27C9371A1F6D}" type="datetime1">
              <a:rPr lang="en-US" smtClean="0"/>
              <a:t>4/29/2020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6411987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62D6E202-B606-4609-B914-27C9371A1F6D}" type="datetime1">
              <a:rPr lang="en-US" smtClean="0"/>
              <a:t>4/29/2020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929199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62D6E202-B606-4609-B914-27C9371A1F6D}" type="datetime1">
              <a:rPr lang="en-US" smtClean="0"/>
              <a:t>4/29/2020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2331026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62D6E202-B606-4609-B914-27C9371A1F6D}" type="datetime1">
              <a:rPr lang="en-US" smtClean="0"/>
              <a:t>4/29/2020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14636355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62D6E202-B606-4609-B914-27C9371A1F6D}" type="datetime1">
              <a:rPr lang="en-US" smtClean="0"/>
              <a:t>4/29/2020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8616749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62D6E202-B606-4609-B914-27C9371A1F6D}" type="datetime1">
              <a:rPr lang="en-US" smtClean="0"/>
              <a:t>4/29/2020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7710804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2D6E202-B606-4609-B914-27C9371A1F6D}" type="datetime1">
              <a:rPr lang="en-US" smtClean="0"/>
              <a:t>4/29/2020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6264741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62D6E202-B606-4609-B914-27C9371A1F6D}" type="datetime1">
              <a:rPr lang="en-US" smtClean="0"/>
              <a:t>4/29/2020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9" name="Content Placeholder 8"/>
          <p:cNvSpPr>
            <a:spLocks noGrp="1"/>
          </p:cNvSpPr>
          <p:nvPr>
            <p:ph sz="quarter" idx="13"/>
          </p:nvPr>
        </p:nvSpPr>
        <p:spPr>
          <a:xfrm>
            <a:off x="902207"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193536"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9115950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4/29/2020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4453475"/>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Lst>
  <p:hf sldNum="0" hdr="0" ftr="0" dt="0"/>
  <p:txStyles>
    <p:titleStyle>
      <a:lvl1pPr algn="l" defTabSz="914400" rtl="0" eaLnBrk="1" latinLnBrk="0" hangingPunct="1">
        <a:lnSpc>
          <a:spcPct val="80000"/>
        </a:lnSpc>
        <a:spcBef>
          <a:spcPct val="0"/>
        </a:spcBef>
        <a:buNone/>
        <a:defRPr sz="54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qualityresearchinternational.com/socialresearch/epistemology.htm" TargetMode="External"/><Relationship Id="rId2" Type="http://schemas.openxmlformats.org/officeDocument/2006/relationships/hyperlink" Target="https://www.qualityresearchinternational.com/socialresearch/ontology.htm"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qualityresearchinternational.com/socialresearch/phenomenology.htm" TargetMode="External"/><Relationship Id="rId2" Type="http://schemas.openxmlformats.org/officeDocument/2006/relationships/hyperlink" Target="https://www.qualityresearchinternational.com/socialresearch/positivism.htm" TargetMode="External"/><Relationship Id="rId1" Type="http://schemas.openxmlformats.org/officeDocument/2006/relationships/slideLayout" Target="../slideLayouts/slideLayout2.xml"/><Relationship Id="rId4" Type="http://schemas.openxmlformats.org/officeDocument/2006/relationships/hyperlink" Target="https://www.qualityresearchinternational.com/socialresearch/csr.htm"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54.xml.rels><?xml version="1.0" encoding="UTF-8" standalone="yes"?>
<Relationships xmlns="http://schemas.openxmlformats.org/package/2006/relationships"><Relationship Id="rId8" Type="http://schemas.openxmlformats.org/officeDocument/2006/relationships/hyperlink" Target="https://www.qualityresearchinternational.com/socialresearch/meaning.htm" TargetMode="External"/><Relationship Id="rId3" Type="http://schemas.openxmlformats.org/officeDocument/2006/relationships/hyperlink" Target="https://www.qualityresearchinternational.com/socialresearch/positivism.htm" TargetMode="External"/><Relationship Id="rId7" Type="http://schemas.openxmlformats.org/officeDocument/2006/relationships/hyperlink" Target="https://www.qualityresearchinternational.com/methodology/referencesW.php#weber1978" TargetMode="External"/><Relationship Id="rId2" Type="http://schemas.openxmlformats.org/officeDocument/2006/relationships/hyperlink" Target="https://www.qualityresearchinternational.com/socialresearch/weber.htm" TargetMode="External"/><Relationship Id="rId1" Type="http://schemas.openxmlformats.org/officeDocument/2006/relationships/slideLayout" Target="../slideLayouts/slideLayout2.xml"/><Relationship Id="rId6" Type="http://schemas.openxmlformats.org/officeDocument/2006/relationships/hyperlink" Target="https://www.qualityresearchinternational.com/socialresearch/explanation.htm" TargetMode="External"/><Relationship Id="rId5" Type="http://schemas.openxmlformats.org/officeDocument/2006/relationships/hyperlink" Target="https://www.qualityresearchinternational.com/socialresearch/socialaction.htm" TargetMode="External"/><Relationship Id="rId10" Type="http://schemas.openxmlformats.org/officeDocument/2006/relationships/hyperlink" Target="https://www.qualityresearchinternational.com/socialresearch/actiontheory.htm" TargetMode="External"/><Relationship Id="rId4" Type="http://schemas.openxmlformats.org/officeDocument/2006/relationships/hyperlink" Target="https://www.qualityresearchinternational.com/socialresearch/interpretation.htm" TargetMode="External"/><Relationship Id="rId9" Type="http://schemas.openxmlformats.org/officeDocument/2006/relationships/hyperlink" Target="https://www.qualityresearchinternational.com/socialresearch/verstehen.htm" TargetMode="Externa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58.xml.rels><?xml version="1.0" encoding="UTF-8" standalone="yes"?>
<Relationships xmlns="http://schemas.openxmlformats.org/package/2006/relationships"><Relationship Id="rId3" Type="http://schemas.openxmlformats.org/officeDocument/2006/relationships/hyperlink" Target="https://www.qualityresearchinternational.com/socialresearch/capitalism.htm" TargetMode="External"/><Relationship Id="rId2" Type="http://schemas.openxmlformats.org/officeDocument/2006/relationships/hyperlink" Target="https://www.qualityresearchinternational.com/methodology/referencesW.php#weber1930"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2FB8094-3B58-4152-BB08-5AE9B3A6EB5A}"/>
              </a:ext>
            </a:extLst>
          </p:cNvPr>
          <p:cNvPicPr>
            <a:picLocks noChangeAspect="1"/>
          </p:cNvPicPr>
          <p:nvPr/>
        </p:nvPicPr>
        <p:blipFill rotWithShape="1">
          <a:blip r:embed="rId2"/>
          <a:srcRect t="6047" r="-1" b="3200"/>
          <a:stretch/>
        </p:blipFill>
        <p:spPr>
          <a:xfrm>
            <a:off x="16" y="10"/>
            <a:ext cx="7556889" cy="6857990"/>
          </a:xfrm>
          <a:prstGeom prst="rect">
            <a:avLst/>
          </a:prstGeom>
        </p:spPr>
      </p:pic>
      <p:sp>
        <p:nvSpPr>
          <p:cNvPr id="8" name="Rectangle 8">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556905"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A0C684E-1DEB-47A3-B9FC-768DB50980F4}"/>
              </a:ext>
            </a:extLst>
          </p:cNvPr>
          <p:cNvSpPr>
            <a:spLocks noGrp="1"/>
          </p:cNvSpPr>
          <p:nvPr>
            <p:ph type="ctrTitle"/>
          </p:nvPr>
        </p:nvSpPr>
        <p:spPr>
          <a:xfrm>
            <a:off x="8047939" y="640080"/>
            <a:ext cx="3659246" cy="2850320"/>
          </a:xfrm>
        </p:spPr>
        <p:txBody>
          <a:bodyPr>
            <a:normAutofit/>
          </a:bodyPr>
          <a:lstStyle/>
          <a:p>
            <a:r>
              <a:rPr lang="en-GB" sz="3800">
                <a:solidFill>
                  <a:srgbClr val="FFFFFF"/>
                </a:solidFill>
              </a:rPr>
              <a:t>DBA7002 Applied Qualitative Business Research</a:t>
            </a:r>
          </a:p>
        </p:txBody>
      </p:sp>
      <p:sp>
        <p:nvSpPr>
          <p:cNvPr id="3" name="Subtitle 2">
            <a:extLst>
              <a:ext uri="{FF2B5EF4-FFF2-40B4-BE49-F238E27FC236}">
                <a16:creationId xmlns:a16="http://schemas.microsoft.com/office/drawing/2014/main" id="{1083C861-3DC6-4B51-A47E-B903BD1627C9}"/>
              </a:ext>
            </a:extLst>
          </p:cNvPr>
          <p:cNvSpPr>
            <a:spLocks noGrp="1"/>
          </p:cNvSpPr>
          <p:nvPr>
            <p:ph type="subTitle" idx="1"/>
          </p:nvPr>
        </p:nvSpPr>
        <p:spPr>
          <a:xfrm>
            <a:off x="8047939" y="3812135"/>
            <a:ext cx="3659246" cy="1596655"/>
          </a:xfrm>
        </p:spPr>
        <p:txBody>
          <a:bodyPr>
            <a:normAutofit/>
          </a:bodyPr>
          <a:lstStyle/>
          <a:p>
            <a:r>
              <a:rPr lang="en-GB" sz="1800">
                <a:solidFill>
                  <a:srgbClr val="FFFFFF"/>
                </a:solidFill>
              </a:rPr>
              <a:t>Dr Caroline Jawad 2020</a:t>
            </a:r>
          </a:p>
        </p:txBody>
      </p:sp>
      <p:cxnSp>
        <p:nvCxnSpPr>
          <p:cNvPr id="10" name="Straight Connector 10">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85922"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044922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1FA2C1-5A7D-4EA5-B2D1-F6BEB86C68E4}"/>
              </a:ext>
            </a:extLst>
          </p:cNvPr>
          <p:cNvSpPr>
            <a:spLocks noGrp="1"/>
          </p:cNvSpPr>
          <p:nvPr>
            <p:ph type="title"/>
          </p:nvPr>
        </p:nvSpPr>
        <p:spPr>
          <a:xfrm>
            <a:off x="1097280" y="286603"/>
            <a:ext cx="10058400" cy="1450757"/>
          </a:xfrm>
        </p:spPr>
        <p:txBody>
          <a:bodyPr>
            <a:normAutofit/>
          </a:bodyPr>
          <a:lstStyle/>
          <a:p>
            <a:r>
              <a:rPr lang="en-GB" dirty="0"/>
              <a:t>First things first</a:t>
            </a:r>
          </a:p>
        </p:txBody>
      </p:sp>
      <p:cxnSp>
        <p:nvCxnSpPr>
          <p:cNvPr id="12" name="Straight Connector 11">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59F83C5A-4708-49E6-8619-9A70B61832CD}"/>
              </a:ext>
            </a:extLst>
          </p:cNvPr>
          <p:cNvGraphicFramePr>
            <a:graphicFrameLocks noGrp="1"/>
          </p:cNvGraphicFramePr>
          <p:nvPr>
            <p:ph idx="1"/>
            <p:extLst>
              <p:ext uri="{D42A27DB-BD31-4B8C-83A1-F6EECF244321}">
                <p14:modId xmlns:p14="http://schemas.microsoft.com/office/powerpoint/2010/main" val="97435009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76159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9406C0C-9269-48AE-AE15-9693ACFE5FD1}"/>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Next</a:t>
            </a:r>
          </a:p>
        </p:txBody>
      </p:sp>
      <p:sp>
        <p:nvSpPr>
          <p:cNvPr id="3" name="Content Placeholder 2">
            <a:extLst>
              <a:ext uri="{FF2B5EF4-FFF2-40B4-BE49-F238E27FC236}">
                <a16:creationId xmlns:a16="http://schemas.microsoft.com/office/drawing/2014/main" id="{EBC78EC5-B472-4208-9635-E330C2C3D43D}"/>
              </a:ext>
            </a:extLst>
          </p:cNvPr>
          <p:cNvSpPr>
            <a:spLocks noGrp="1"/>
          </p:cNvSpPr>
          <p:nvPr>
            <p:ph idx="1"/>
          </p:nvPr>
        </p:nvSpPr>
        <p:spPr>
          <a:xfrm>
            <a:off x="1096963" y="2675694"/>
            <a:ext cx="10058400" cy="3193294"/>
          </a:xfrm>
        </p:spPr>
        <p:txBody>
          <a:bodyPr>
            <a:normAutofit/>
          </a:bodyPr>
          <a:lstStyle/>
          <a:p>
            <a:r>
              <a:rPr lang="en-GB" dirty="0">
                <a:highlight>
                  <a:srgbClr val="FFFF00"/>
                </a:highlight>
              </a:rPr>
              <a:t>Qualitative research differs from quantitative research </a:t>
            </a:r>
            <a:r>
              <a:rPr lang="en-GB" dirty="0"/>
              <a:t>in five significant ways (Becker, 1996);  what are those 5 ways?</a:t>
            </a:r>
          </a:p>
          <a:p>
            <a:endParaRPr lang="en-GB" dirty="0"/>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69850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F44D8C5-CAB9-4FEC-AB9D-341945EBD1B0}"/>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1. Uses of positivism and postpositivism</a:t>
            </a:r>
          </a:p>
        </p:txBody>
      </p:sp>
      <p:sp>
        <p:nvSpPr>
          <p:cNvPr id="17" name="Content Placeholder 2">
            <a:extLst>
              <a:ext uri="{FF2B5EF4-FFF2-40B4-BE49-F238E27FC236}">
                <a16:creationId xmlns:a16="http://schemas.microsoft.com/office/drawing/2014/main" id="{DF80BFEF-17A7-45BE-BF00-92DCBE61CDEF}"/>
              </a:ext>
            </a:extLst>
          </p:cNvPr>
          <p:cNvSpPr>
            <a:spLocks noGrp="1"/>
          </p:cNvSpPr>
          <p:nvPr>
            <p:ph idx="1"/>
          </p:nvPr>
        </p:nvSpPr>
        <p:spPr>
          <a:xfrm>
            <a:off x="1096963" y="2675694"/>
            <a:ext cx="10058400" cy="3193294"/>
          </a:xfrm>
        </p:spPr>
        <p:txBody>
          <a:bodyPr>
            <a:normAutofit/>
          </a:bodyPr>
          <a:lstStyle/>
          <a:p>
            <a:r>
              <a:rPr lang="en-GB"/>
              <a:t>First, both perspectives are shaped by the positivist and postpositivist traditions in the physical and social sciences.</a:t>
            </a:r>
          </a:p>
          <a:p>
            <a:r>
              <a:rPr lang="en-GB"/>
              <a:t>These two positivist science traditions hold to naïve and critical realist positions concerning reality and its perception. </a:t>
            </a:r>
          </a:p>
          <a:p>
            <a:r>
              <a:rPr lang="en-GB"/>
              <a:t>In the positivist version it is contended that there is a reality out there to be studied, captured, and understood, whereas the </a:t>
            </a:r>
            <a:r>
              <a:rPr lang="en-GB" err="1"/>
              <a:t>postpositivists</a:t>
            </a:r>
            <a:r>
              <a:rPr lang="en-GB"/>
              <a:t> argue that reality can never be fully apprehended, only approximated (Guba, 1990, p. 22).</a:t>
            </a:r>
          </a:p>
          <a:p>
            <a:endParaRPr lang="en-GB"/>
          </a:p>
        </p:txBody>
      </p:sp>
      <p:sp>
        <p:nvSpPr>
          <p:cNvPr id="18"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31260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0461F81-AC16-4B83-99F9-2CDFCEE6D617}"/>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2. Acceptance of postmodern sensibilities</a:t>
            </a:r>
          </a:p>
        </p:txBody>
      </p:sp>
      <p:sp>
        <p:nvSpPr>
          <p:cNvPr id="3" name="Content Placeholder 2">
            <a:extLst>
              <a:ext uri="{FF2B5EF4-FFF2-40B4-BE49-F238E27FC236}">
                <a16:creationId xmlns:a16="http://schemas.microsoft.com/office/drawing/2014/main" id="{947F9B9A-3B9B-4BFC-BB54-C4A2C777E105}"/>
              </a:ext>
            </a:extLst>
          </p:cNvPr>
          <p:cNvSpPr>
            <a:spLocks noGrp="1"/>
          </p:cNvSpPr>
          <p:nvPr>
            <p:ph idx="1"/>
          </p:nvPr>
        </p:nvSpPr>
        <p:spPr>
          <a:xfrm>
            <a:off x="1096963" y="2675694"/>
            <a:ext cx="10058400" cy="3193294"/>
          </a:xfrm>
        </p:spPr>
        <p:txBody>
          <a:bodyPr>
            <a:normAutofit/>
          </a:bodyPr>
          <a:lstStyle/>
          <a:p>
            <a:r>
              <a:rPr lang="en-GB" dirty="0"/>
              <a:t>The use of quantitative, positivist methods and assumptions has been rejected by a new generation of qualitative researchers who are attached to </a:t>
            </a:r>
            <a:r>
              <a:rPr lang="en-GB" dirty="0" err="1"/>
              <a:t>poststructural</a:t>
            </a:r>
            <a:r>
              <a:rPr lang="en-GB" dirty="0"/>
              <a:t> and/or postmodern sensibilities. </a:t>
            </a:r>
          </a:p>
          <a:p>
            <a:r>
              <a:rPr lang="en-GB" dirty="0"/>
              <a:t>These researchers argue that positivist methods are but one way of telling stories about societies or social worlds. These methods may be no better or no worse than any other methods; they just tell different kinds of stories.</a:t>
            </a:r>
          </a:p>
          <a:p>
            <a:endParaRPr lang="en-GB" dirty="0"/>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1085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B63F58D-2D0D-45BA-93B1-8E6BA1FDE16F}"/>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3. Capturing the individual’s point of view</a:t>
            </a:r>
          </a:p>
        </p:txBody>
      </p:sp>
      <p:sp>
        <p:nvSpPr>
          <p:cNvPr id="3" name="Content Placeholder 2">
            <a:extLst>
              <a:ext uri="{FF2B5EF4-FFF2-40B4-BE49-F238E27FC236}">
                <a16:creationId xmlns:a16="http://schemas.microsoft.com/office/drawing/2014/main" id="{26109F28-CEE8-47C0-9CCE-9FF0D840AB56}"/>
              </a:ext>
            </a:extLst>
          </p:cNvPr>
          <p:cNvSpPr>
            <a:spLocks noGrp="1"/>
          </p:cNvSpPr>
          <p:nvPr>
            <p:ph idx="1"/>
          </p:nvPr>
        </p:nvSpPr>
        <p:spPr>
          <a:xfrm>
            <a:off x="1096963" y="2675694"/>
            <a:ext cx="10058400" cy="3193294"/>
          </a:xfrm>
        </p:spPr>
        <p:txBody>
          <a:bodyPr>
            <a:normAutofit/>
          </a:bodyPr>
          <a:lstStyle/>
          <a:p>
            <a:pPr>
              <a:lnSpc>
                <a:spcPct val="100000"/>
              </a:lnSpc>
            </a:pPr>
            <a:endParaRPr lang="en-GB" sz="1800"/>
          </a:p>
          <a:p>
            <a:pPr>
              <a:lnSpc>
                <a:spcPct val="100000"/>
              </a:lnSpc>
            </a:pPr>
            <a:r>
              <a:rPr lang="en-GB" sz="1800"/>
              <a:t>Both qualitative and quantitative researchers are concerned with the individual’s point of view. </a:t>
            </a:r>
          </a:p>
          <a:p>
            <a:pPr>
              <a:lnSpc>
                <a:spcPct val="100000"/>
              </a:lnSpc>
            </a:pPr>
            <a:r>
              <a:rPr lang="en-GB" sz="1800"/>
              <a:t>However, qualitative investigators think they can get closer to the actor’s perspective through detailed interviewing and observation. </a:t>
            </a:r>
          </a:p>
          <a:p>
            <a:pPr>
              <a:lnSpc>
                <a:spcPct val="100000"/>
              </a:lnSpc>
            </a:pPr>
            <a:r>
              <a:rPr lang="en-GB" sz="1800"/>
              <a:t>They argue that quantitative researchers are seldom able to capture their subjects’ perspectives because they have to rely on more remote, inferential empirical methods and materials. </a:t>
            </a:r>
          </a:p>
          <a:p>
            <a:pPr>
              <a:lnSpc>
                <a:spcPct val="100000"/>
              </a:lnSpc>
            </a:pPr>
            <a:r>
              <a:rPr lang="en-GB" sz="1800"/>
              <a:t>Many quantitative researchers regard the empirical materials produced by interpretive methods as unreliable, impressionistic, and not objective.</a:t>
            </a:r>
          </a:p>
          <a:p>
            <a:pPr>
              <a:lnSpc>
                <a:spcPct val="100000"/>
              </a:lnSpc>
            </a:pPr>
            <a:endParaRPr lang="en-GB" sz="1800"/>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527066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AA5F0A7-4CCF-4A2A-8843-78E7782EC431}"/>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4. Examining the constraints of everyday life</a:t>
            </a:r>
          </a:p>
        </p:txBody>
      </p:sp>
      <p:sp>
        <p:nvSpPr>
          <p:cNvPr id="3" name="Content Placeholder 2">
            <a:extLst>
              <a:ext uri="{FF2B5EF4-FFF2-40B4-BE49-F238E27FC236}">
                <a16:creationId xmlns:a16="http://schemas.microsoft.com/office/drawing/2014/main" id="{49104E1E-F01B-47F7-BC3D-B9C035257749}"/>
              </a:ext>
            </a:extLst>
          </p:cNvPr>
          <p:cNvSpPr>
            <a:spLocks noGrp="1"/>
          </p:cNvSpPr>
          <p:nvPr>
            <p:ph idx="1"/>
          </p:nvPr>
        </p:nvSpPr>
        <p:spPr>
          <a:xfrm>
            <a:off x="1096963" y="2675694"/>
            <a:ext cx="10058400" cy="3193294"/>
          </a:xfrm>
        </p:spPr>
        <p:txBody>
          <a:bodyPr>
            <a:normAutofit/>
          </a:bodyPr>
          <a:lstStyle/>
          <a:p>
            <a:pPr>
              <a:lnSpc>
                <a:spcPct val="100000"/>
              </a:lnSpc>
            </a:pPr>
            <a:r>
              <a:rPr lang="en-GB" sz="1600"/>
              <a:t>Qualitative researchers are more likely to confront and come up against the constraints of the everyday social world. </a:t>
            </a:r>
          </a:p>
          <a:p>
            <a:pPr>
              <a:lnSpc>
                <a:spcPct val="100000"/>
              </a:lnSpc>
            </a:pPr>
            <a:r>
              <a:rPr lang="en-GB" sz="1600"/>
              <a:t>They see this world in action and embed their findings in it. Quantitative researchers abstract from this world and seldom study it directly. </a:t>
            </a:r>
          </a:p>
          <a:p>
            <a:pPr>
              <a:lnSpc>
                <a:spcPct val="100000"/>
              </a:lnSpc>
            </a:pPr>
            <a:r>
              <a:rPr lang="en-GB" sz="1600"/>
              <a:t>They seek a nomothetic or etic science based on probabilities derived from the study of large numbers of randomly selected cases. </a:t>
            </a:r>
          </a:p>
          <a:p>
            <a:pPr>
              <a:lnSpc>
                <a:spcPct val="100000"/>
              </a:lnSpc>
            </a:pPr>
            <a:r>
              <a:rPr lang="en-GB" sz="1600"/>
              <a:t>These kinds of statements stand above and outside the constraints of everyday life.</a:t>
            </a:r>
          </a:p>
          <a:p>
            <a:pPr>
              <a:lnSpc>
                <a:spcPct val="100000"/>
              </a:lnSpc>
            </a:pPr>
            <a:r>
              <a:rPr lang="en-GB" sz="1600"/>
              <a:t>Qualitative researchers, on the other hand, are committed to an emic*, idiographic, case-based position that directs attention to the specifics of particular cases.</a:t>
            </a:r>
          </a:p>
          <a:p>
            <a:pPr>
              <a:lnSpc>
                <a:spcPct val="100000"/>
              </a:lnSpc>
            </a:pPr>
            <a:endParaRPr lang="en-GB" sz="1600"/>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94121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80C1A-BAC1-4A2C-B27C-E88633F78735}"/>
              </a:ext>
            </a:extLst>
          </p:cNvPr>
          <p:cNvSpPr>
            <a:spLocks noGrp="1"/>
          </p:cNvSpPr>
          <p:nvPr>
            <p:ph type="title"/>
          </p:nvPr>
        </p:nvSpPr>
        <p:spPr/>
        <p:txBody>
          <a:bodyPr/>
          <a:lstStyle/>
          <a:p>
            <a:r>
              <a:rPr lang="en-GB" dirty="0"/>
              <a:t>5. Securing rich descriptions</a:t>
            </a:r>
          </a:p>
        </p:txBody>
      </p:sp>
      <p:sp>
        <p:nvSpPr>
          <p:cNvPr id="3" name="Content Placeholder 2">
            <a:extLst>
              <a:ext uri="{FF2B5EF4-FFF2-40B4-BE49-F238E27FC236}">
                <a16:creationId xmlns:a16="http://schemas.microsoft.com/office/drawing/2014/main" id="{3336E892-E3E3-4738-9519-038284DBF675}"/>
              </a:ext>
            </a:extLst>
          </p:cNvPr>
          <p:cNvSpPr>
            <a:spLocks noGrp="1"/>
          </p:cNvSpPr>
          <p:nvPr>
            <p:ph idx="1"/>
          </p:nvPr>
        </p:nvSpPr>
        <p:spPr/>
        <p:txBody>
          <a:bodyPr/>
          <a:lstStyle/>
          <a:p>
            <a:r>
              <a:rPr lang="en-GB" dirty="0"/>
              <a:t>Qualitative researchers believe that rich descriptions of the social world are valuable, whereas quantitative researchers, with their etic, nomothetic commitments, are less concerned with such detail. </a:t>
            </a:r>
          </a:p>
          <a:p>
            <a:r>
              <a:rPr lang="en-GB" dirty="0"/>
              <a:t>Quantitative researchers are deliberately unconcerned with rich descriptions because such detail interrupts the process of developing generalizations.</a:t>
            </a:r>
          </a:p>
          <a:p>
            <a:endParaRPr lang="en-GB" dirty="0"/>
          </a:p>
        </p:txBody>
      </p:sp>
    </p:spTree>
    <p:extLst>
      <p:ext uri="{BB962C8B-B14F-4D97-AF65-F5344CB8AC3E}">
        <p14:creationId xmlns:p14="http://schemas.microsoft.com/office/powerpoint/2010/main" val="39191157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D69C7C2-597D-47EE-B998-CCFE8650135A}"/>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*emic</a:t>
            </a:r>
          </a:p>
        </p:txBody>
      </p:sp>
      <p:sp>
        <p:nvSpPr>
          <p:cNvPr id="3" name="Content Placeholder 2">
            <a:extLst>
              <a:ext uri="{FF2B5EF4-FFF2-40B4-BE49-F238E27FC236}">
                <a16:creationId xmlns:a16="http://schemas.microsoft.com/office/drawing/2014/main" id="{00B06377-8B1D-4A0A-B198-7830AA0B9091}"/>
              </a:ext>
            </a:extLst>
          </p:cNvPr>
          <p:cNvSpPr>
            <a:spLocks noGrp="1"/>
          </p:cNvSpPr>
          <p:nvPr>
            <p:ph idx="1"/>
          </p:nvPr>
        </p:nvSpPr>
        <p:spPr>
          <a:xfrm>
            <a:off x="1096963" y="2675694"/>
            <a:ext cx="10058400" cy="3193294"/>
          </a:xfrm>
        </p:spPr>
        <p:txBody>
          <a:bodyPr>
            <a:normAutofit/>
          </a:bodyPr>
          <a:lstStyle/>
          <a:p>
            <a:r>
              <a:rPr lang="en-GB" b="1" dirty="0"/>
              <a:t>emic</a:t>
            </a:r>
            <a:r>
              <a:rPr lang="en-GB" dirty="0"/>
              <a:t>, from within the social group (from the perspective of the subject) and etic, from outside (from the perspective of the observer).</a:t>
            </a:r>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608624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 name="Straight Connector 8">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286B79-741D-4DDC-85FC-65131B5B5BCB}"/>
              </a:ext>
            </a:extLst>
          </p:cNvPr>
          <p:cNvSpPr>
            <a:spLocks noGrp="1"/>
          </p:cNvSpPr>
          <p:nvPr>
            <p:ph type="title"/>
          </p:nvPr>
        </p:nvSpPr>
        <p:spPr>
          <a:xfrm>
            <a:off x="1097280" y="758952"/>
            <a:ext cx="10058400" cy="3892168"/>
          </a:xfrm>
        </p:spPr>
        <p:txBody>
          <a:bodyPr vert="horz" lIns="91440" tIns="45720" rIns="91440" bIns="45720" rtlCol="0" anchor="b">
            <a:normAutofit/>
          </a:bodyPr>
          <a:lstStyle/>
          <a:p>
            <a:pPr>
              <a:lnSpc>
                <a:spcPct val="90000"/>
              </a:lnSpc>
            </a:pPr>
            <a:r>
              <a:rPr lang="en-US" sz="8900">
                <a:solidFill>
                  <a:srgbClr val="FFFFFF"/>
                </a:solidFill>
              </a:rPr>
              <a:t>What are the tensions within qualitative research ?</a:t>
            </a:r>
          </a:p>
        </p:txBody>
      </p:sp>
      <p:sp>
        <p:nvSpPr>
          <p:cNvPr id="13" name="Rectangle 12">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65036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5E2FC4-052B-4232-B0E4-BE167023FD2A}"/>
              </a:ext>
            </a:extLst>
          </p:cNvPr>
          <p:cNvSpPr>
            <a:spLocks noGrp="1"/>
          </p:cNvSpPr>
          <p:nvPr>
            <p:ph type="title"/>
          </p:nvPr>
        </p:nvSpPr>
        <p:spPr>
          <a:xfrm>
            <a:off x="1097280" y="758952"/>
            <a:ext cx="10058400" cy="3892168"/>
          </a:xfrm>
        </p:spPr>
        <p:txBody>
          <a:bodyPr vert="horz" lIns="91440" tIns="45720" rIns="91440" bIns="45720" rtlCol="0" anchor="b">
            <a:normAutofit/>
          </a:bodyPr>
          <a:lstStyle/>
          <a:p>
            <a:pPr>
              <a:lnSpc>
                <a:spcPct val="90000"/>
              </a:lnSpc>
            </a:pPr>
            <a:r>
              <a:rPr lang="en-US" sz="7400">
                <a:solidFill>
                  <a:srgbClr val="FFFFFF"/>
                </a:solidFill>
              </a:rPr>
              <a:t>What are the 8 moments of qualitative research and what do they mean?</a:t>
            </a:r>
          </a:p>
        </p:txBody>
      </p:sp>
      <p:sp>
        <p:nvSpPr>
          <p:cNvPr id="14" name="Rectangle 13">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673336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BE0895-384F-4140-9384-9CA4BB612C6F}"/>
              </a:ext>
            </a:extLst>
          </p:cNvPr>
          <p:cNvSpPr>
            <a:spLocks noGrp="1"/>
          </p:cNvSpPr>
          <p:nvPr>
            <p:ph type="title"/>
          </p:nvPr>
        </p:nvSpPr>
        <p:spPr>
          <a:xfrm>
            <a:off x="1097280" y="286603"/>
            <a:ext cx="10058400" cy="1450757"/>
          </a:xfrm>
        </p:spPr>
        <p:txBody>
          <a:bodyPr>
            <a:normAutofit/>
          </a:bodyPr>
          <a:lstStyle/>
          <a:p>
            <a:r>
              <a:rPr lang="en-GB"/>
              <a:t>Introduction Dangerously Simple</a:t>
            </a:r>
          </a:p>
        </p:txBody>
      </p:sp>
      <p:cxnSp>
        <p:nvCxnSpPr>
          <p:cNvPr id="16" name="Straight Connector 19">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21">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3" name="Content Placeholder 2">
            <a:extLst>
              <a:ext uri="{FF2B5EF4-FFF2-40B4-BE49-F238E27FC236}">
                <a16:creationId xmlns:a16="http://schemas.microsoft.com/office/drawing/2014/main" id="{4C1C2B10-6EFE-490A-BA96-EB9C9AD4BC77}"/>
              </a:ext>
            </a:extLst>
          </p:cNvPr>
          <p:cNvGraphicFramePr>
            <a:graphicFrameLocks noGrp="1"/>
          </p:cNvGraphicFramePr>
          <p:nvPr>
            <p:ph idx="1"/>
            <p:extLst>
              <p:ext uri="{D42A27DB-BD31-4B8C-83A1-F6EECF244321}">
                <p14:modId xmlns:p14="http://schemas.microsoft.com/office/powerpoint/2010/main" val="4135224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7244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3DE85D-F180-4D3D-B5F9-AFAD8DF3DB4D}"/>
              </a:ext>
            </a:extLst>
          </p:cNvPr>
          <p:cNvSpPr>
            <a:spLocks noGrp="1"/>
          </p:cNvSpPr>
          <p:nvPr>
            <p:ph type="title"/>
          </p:nvPr>
        </p:nvSpPr>
        <p:spPr>
          <a:xfrm>
            <a:off x="1097280" y="286603"/>
            <a:ext cx="10058400" cy="1450757"/>
          </a:xfrm>
        </p:spPr>
        <p:txBody>
          <a:bodyPr>
            <a:normAutofit/>
          </a:bodyPr>
          <a:lstStyle/>
          <a:p>
            <a:r>
              <a:rPr lang="en-GB" dirty="0"/>
              <a:t>Key points</a:t>
            </a:r>
            <a:endParaRPr lang="en-GB"/>
          </a:p>
        </p:txBody>
      </p:sp>
      <p:cxnSp>
        <p:nvCxnSpPr>
          <p:cNvPr id="13"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5"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3710083B-A7CC-4504-88A3-DDCB614E1B52}"/>
              </a:ext>
            </a:extLst>
          </p:cNvPr>
          <p:cNvGraphicFramePr>
            <a:graphicFrameLocks noGrp="1"/>
          </p:cNvGraphicFramePr>
          <p:nvPr>
            <p:ph idx="1"/>
            <p:extLst>
              <p:ext uri="{D42A27DB-BD31-4B8C-83A1-F6EECF244321}">
                <p14:modId xmlns:p14="http://schemas.microsoft.com/office/powerpoint/2010/main" val="64174365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55977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AC7E9B-C868-46C9-9C55-84AD6D6EB0CD}"/>
              </a:ext>
            </a:extLst>
          </p:cNvPr>
          <p:cNvSpPr>
            <a:spLocks noGrp="1"/>
          </p:cNvSpPr>
          <p:nvPr>
            <p:ph type="title"/>
          </p:nvPr>
        </p:nvSpPr>
        <p:spPr>
          <a:xfrm>
            <a:off x="1097280" y="286603"/>
            <a:ext cx="10058400" cy="1450757"/>
          </a:xfrm>
        </p:spPr>
        <p:txBody>
          <a:bodyPr>
            <a:normAutofit/>
          </a:bodyPr>
          <a:lstStyle/>
          <a:p>
            <a:r>
              <a:rPr lang="en-GB"/>
              <a:t>Which comes first...?</a:t>
            </a:r>
            <a:br>
              <a:rPr lang="en-GB"/>
            </a:br>
            <a:endParaRPr lang="en-GB"/>
          </a:p>
        </p:txBody>
      </p:sp>
      <p:cxnSp>
        <p:nvCxnSpPr>
          <p:cNvPr id="11"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BA077B1B-FE62-4040-A11E-7D602EDB4BA8}"/>
              </a:ext>
            </a:extLst>
          </p:cNvPr>
          <p:cNvGraphicFramePr>
            <a:graphicFrameLocks noGrp="1"/>
          </p:cNvGraphicFramePr>
          <p:nvPr>
            <p:ph idx="1"/>
            <p:extLst>
              <p:ext uri="{D42A27DB-BD31-4B8C-83A1-F6EECF244321}">
                <p14:modId xmlns:p14="http://schemas.microsoft.com/office/powerpoint/2010/main" val="153310392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1327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E91AEC-1CAD-4BEC-A0F7-CB4842F18F0F}"/>
              </a:ext>
            </a:extLst>
          </p:cNvPr>
          <p:cNvSpPr>
            <a:spLocks noGrp="1"/>
          </p:cNvSpPr>
          <p:nvPr>
            <p:ph type="title"/>
          </p:nvPr>
        </p:nvSpPr>
        <p:spPr>
          <a:xfrm>
            <a:off x="1097280" y="286603"/>
            <a:ext cx="10058400" cy="1450757"/>
          </a:xfrm>
        </p:spPr>
        <p:txBody>
          <a:bodyPr>
            <a:normAutofit/>
          </a:bodyPr>
          <a:lstStyle/>
          <a:p>
            <a:r>
              <a:rPr lang="en-GB"/>
              <a:t>Positivism - Scientist</a:t>
            </a:r>
          </a:p>
        </p:txBody>
      </p:sp>
      <p:cxnSp>
        <p:nvCxnSpPr>
          <p:cNvPr id="11"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DB172963-5C4D-432D-A14A-C0AE92772274}"/>
              </a:ext>
            </a:extLst>
          </p:cNvPr>
          <p:cNvGraphicFramePr>
            <a:graphicFrameLocks noGrp="1"/>
          </p:cNvGraphicFramePr>
          <p:nvPr>
            <p:ph idx="1"/>
            <p:extLst>
              <p:ext uri="{D42A27DB-BD31-4B8C-83A1-F6EECF244321}">
                <p14:modId xmlns:p14="http://schemas.microsoft.com/office/powerpoint/2010/main" val="204959364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63621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68D61E-FA93-4F60-AECA-04E8AEE0BF0D}"/>
              </a:ext>
            </a:extLst>
          </p:cNvPr>
          <p:cNvSpPr>
            <a:spLocks noGrp="1"/>
          </p:cNvSpPr>
          <p:nvPr>
            <p:ph type="title"/>
          </p:nvPr>
        </p:nvSpPr>
        <p:spPr>
          <a:xfrm>
            <a:off x="1097280" y="286603"/>
            <a:ext cx="10058400" cy="1450757"/>
          </a:xfrm>
        </p:spPr>
        <p:txBody>
          <a:bodyPr>
            <a:normAutofit/>
          </a:bodyPr>
          <a:lstStyle/>
          <a:p>
            <a:r>
              <a:rPr lang="en-GB"/>
              <a:t>Interpretivist - Detective</a:t>
            </a:r>
          </a:p>
        </p:txBody>
      </p:sp>
      <p:cxnSp>
        <p:nvCxnSpPr>
          <p:cNvPr id="11"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7D5B3C9C-50DB-4FFA-B5AA-952C15868E4C}"/>
              </a:ext>
            </a:extLst>
          </p:cNvPr>
          <p:cNvGraphicFramePr>
            <a:graphicFrameLocks noGrp="1"/>
          </p:cNvGraphicFramePr>
          <p:nvPr>
            <p:ph idx="1"/>
            <p:extLst>
              <p:ext uri="{D42A27DB-BD31-4B8C-83A1-F6EECF244321}">
                <p14:modId xmlns:p14="http://schemas.microsoft.com/office/powerpoint/2010/main" val="326487670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2134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CA" sz="3600">
                <a:solidFill>
                  <a:schemeClr val="bg1"/>
                </a:solidFill>
              </a:rPr>
              <a:t>Learning Objectives</a:t>
            </a:r>
          </a:p>
        </p:txBody>
      </p:sp>
      <p:graphicFrame>
        <p:nvGraphicFramePr>
          <p:cNvPr id="5" name="Content Placeholder 2">
            <a:extLst>
              <a:ext uri="{FF2B5EF4-FFF2-40B4-BE49-F238E27FC236}">
                <a16:creationId xmlns:a16="http://schemas.microsoft.com/office/drawing/2014/main" id="{81AC034E-0D08-4AF1-9501-FFD1007608B2}"/>
              </a:ext>
            </a:extLst>
          </p:cNvPr>
          <p:cNvGraphicFramePr>
            <a:graphicFrameLocks noGrp="1"/>
          </p:cNvGraphicFramePr>
          <p:nvPr>
            <p:ph idx="1"/>
            <p:extLst>
              <p:ext uri="{D42A27DB-BD31-4B8C-83A1-F6EECF244321}">
                <p14:modId xmlns:p14="http://schemas.microsoft.com/office/powerpoint/2010/main" val="2460898591"/>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68849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CA" sz="4400">
                <a:solidFill>
                  <a:srgbClr val="FFFFFF"/>
                </a:solidFill>
              </a:rPr>
              <a:t>Introduction</a:t>
            </a:r>
          </a:p>
        </p:txBody>
      </p:sp>
      <p:sp>
        <p:nvSpPr>
          <p:cNvPr id="3" name="Content Placeholder 2"/>
          <p:cNvSpPr>
            <a:spLocks noGrp="1"/>
          </p:cNvSpPr>
          <p:nvPr>
            <p:ph idx="1"/>
          </p:nvPr>
        </p:nvSpPr>
        <p:spPr>
          <a:xfrm>
            <a:off x="5231958" y="605896"/>
            <a:ext cx="5923721" cy="5646208"/>
          </a:xfrm>
        </p:spPr>
        <p:txBody>
          <a:bodyPr anchor="ctr">
            <a:normAutofit/>
          </a:bodyPr>
          <a:lstStyle/>
          <a:p>
            <a:pPr>
              <a:lnSpc>
                <a:spcPct val="90000"/>
              </a:lnSpc>
            </a:pPr>
            <a:r>
              <a:rPr lang="en-US" sz="2400"/>
              <a:t>Qualitative research depends on the development of questions.</a:t>
            </a:r>
          </a:p>
          <a:p>
            <a:pPr>
              <a:lnSpc>
                <a:spcPct val="90000"/>
              </a:lnSpc>
            </a:pPr>
            <a:r>
              <a:rPr lang="en-US" sz="2400"/>
              <a:t>The way we ask questions determines what kinds of answers we get.</a:t>
            </a:r>
          </a:p>
          <a:p>
            <a:pPr lvl="1">
              <a:lnSpc>
                <a:spcPct val="90000"/>
              </a:lnSpc>
            </a:pPr>
            <a:r>
              <a:rPr lang="en-US" sz="2400"/>
              <a:t>These answers become our data in qualitative research.</a:t>
            </a:r>
          </a:p>
          <a:p>
            <a:pPr>
              <a:lnSpc>
                <a:spcPct val="90000"/>
              </a:lnSpc>
            </a:pPr>
            <a:r>
              <a:rPr lang="en-US" sz="2400"/>
              <a:t>Researchers depend on </a:t>
            </a:r>
            <a:r>
              <a:rPr lang="en-US" sz="2400" b="1"/>
              <a:t>research participants </a:t>
            </a:r>
            <a:r>
              <a:rPr lang="en-US" sz="2400"/>
              <a:t>to answer our questions and provide insight into why they have particular opinions or act in certain ways. </a:t>
            </a:r>
          </a:p>
          <a:p>
            <a:pPr>
              <a:lnSpc>
                <a:spcPct val="90000"/>
              </a:lnSpc>
            </a:pPr>
            <a:r>
              <a:rPr lang="en-US" sz="2400"/>
              <a:t>Quantitative and qualitative researchers ask different types of questions based on different assumptions about the nature of reality.</a:t>
            </a:r>
          </a:p>
          <a:p>
            <a:pPr>
              <a:lnSpc>
                <a:spcPct val="90000"/>
              </a:lnSpc>
            </a:pPr>
            <a:endParaRPr lang="en-CA" sz="2400"/>
          </a:p>
        </p:txBody>
      </p:sp>
    </p:spTree>
    <p:extLst>
      <p:ext uri="{BB962C8B-B14F-4D97-AF65-F5344CB8AC3E}">
        <p14:creationId xmlns:p14="http://schemas.microsoft.com/office/powerpoint/2010/main" val="25832986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29"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030" name="Rectangle 74">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031" name="Rectangle 76">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E4712C"/>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35869" y="640080"/>
            <a:ext cx="3659246" cy="2862699"/>
          </a:xfrm>
        </p:spPr>
        <p:txBody>
          <a:bodyPr vert="horz" lIns="91440" tIns="45720" rIns="91440" bIns="45720" rtlCol="0" anchor="b">
            <a:normAutofit/>
          </a:bodyPr>
          <a:lstStyle/>
          <a:p>
            <a:pPr>
              <a:lnSpc>
                <a:spcPct val="90000"/>
              </a:lnSpc>
            </a:pPr>
            <a:r>
              <a:rPr lang="en-US" sz="4100">
                <a:solidFill>
                  <a:srgbClr val="FFFFFF"/>
                </a:solidFill>
              </a:rPr>
              <a:t>Underlying Assumptions and </a:t>
            </a:r>
            <a:br>
              <a:rPr lang="en-US" sz="4100">
                <a:solidFill>
                  <a:srgbClr val="FFFFFF"/>
                </a:solidFill>
              </a:rPr>
            </a:br>
            <a:r>
              <a:rPr lang="en-US" sz="4100">
                <a:solidFill>
                  <a:srgbClr val="FFFFFF"/>
                </a:solidFill>
              </a:rPr>
              <a:t>the Research Process</a:t>
            </a:r>
          </a:p>
        </p:txBody>
      </p:sp>
      <p:cxnSp>
        <p:nvCxnSpPr>
          <p:cNvPr id="1032" name="Straight Connector 78">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82335" y="1632591"/>
            <a:ext cx="6275667" cy="359281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582636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CA" sz="4400">
                <a:solidFill>
                  <a:srgbClr val="FFFFFF"/>
                </a:solidFill>
              </a:rPr>
              <a:t>Quantitative Approaches</a:t>
            </a:r>
          </a:p>
        </p:txBody>
      </p:sp>
      <p:sp>
        <p:nvSpPr>
          <p:cNvPr id="3" name="Content Placeholder 2"/>
          <p:cNvSpPr>
            <a:spLocks noGrp="1"/>
          </p:cNvSpPr>
          <p:nvPr>
            <p:ph idx="1"/>
          </p:nvPr>
        </p:nvSpPr>
        <p:spPr>
          <a:xfrm>
            <a:off x="5231958" y="605896"/>
            <a:ext cx="5923721" cy="5646208"/>
          </a:xfrm>
        </p:spPr>
        <p:txBody>
          <a:bodyPr anchor="ctr">
            <a:normAutofit/>
          </a:bodyPr>
          <a:lstStyle/>
          <a:p>
            <a:pPr>
              <a:lnSpc>
                <a:spcPct val="90000"/>
              </a:lnSpc>
            </a:pPr>
            <a:r>
              <a:rPr lang="en-US" sz="2200"/>
              <a:t>Quantitative approaches were first developed for the social sciences by Auguste Comte (1798–1857), who argued that researchers could adapt the quantitative methods of science for use in the social sciences.</a:t>
            </a:r>
          </a:p>
          <a:p>
            <a:pPr>
              <a:lnSpc>
                <a:spcPct val="90000"/>
              </a:lnSpc>
            </a:pPr>
            <a:r>
              <a:rPr lang="en-US" sz="2200"/>
              <a:t>Quantitative approaches were developed in accordance with </a:t>
            </a:r>
            <a:r>
              <a:rPr lang="en-US" sz="2200" b="1"/>
              <a:t>positivism</a:t>
            </a:r>
            <a:r>
              <a:rPr lang="en-US" sz="2200"/>
              <a:t>, which has three principal attributes:</a:t>
            </a:r>
          </a:p>
          <a:p>
            <a:pPr lvl="1">
              <a:lnSpc>
                <a:spcPct val="90000"/>
              </a:lnSpc>
            </a:pPr>
            <a:r>
              <a:rPr lang="en-US" sz="2200"/>
              <a:t>Adherence to a realist perspective</a:t>
            </a:r>
          </a:p>
          <a:p>
            <a:pPr lvl="1">
              <a:lnSpc>
                <a:spcPct val="90000"/>
              </a:lnSpc>
            </a:pPr>
            <a:r>
              <a:rPr lang="en-US" sz="2200"/>
              <a:t>Trust in causal knowledge</a:t>
            </a:r>
          </a:p>
          <a:p>
            <a:pPr lvl="1">
              <a:lnSpc>
                <a:spcPct val="90000"/>
              </a:lnSpc>
            </a:pPr>
            <a:r>
              <a:rPr lang="en-US" sz="2200"/>
              <a:t>Reliance on deductive reasoning</a:t>
            </a:r>
          </a:p>
          <a:p>
            <a:pPr>
              <a:lnSpc>
                <a:spcPct val="90000"/>
              </a:lnSpc>
            </a:pPr>
            <a:r>
              <a:rPr lang="en-US" sz="2200"/>
              <a:t>A </a:t>
            </a:r>
            <a:r>
              <a:rPr lang="en-US" sz="2200" b="1"/>
              <a:t>realist perspective </a:t>
            </a:r>
            <a:r>
              <a:rPr lang="en-US" sz="2200"/>
              <a:t>assumes that reality is out there, waiting to be discovered, or, in the case of psychology, reality is in there waiting to be discovered.</a:t>
            </a:r>
          </a:p>
          <a:p>
            <a:pPr>
              <a:lnSpc>
                <a:spcPct val="90000"/>
              </a:lnSpc>
            </a:pPr>
            <a:endParaRPr lang="en-CA" sz="2200"/>
          </a:p>
        </p:txBody>
      </p:sp>
    </p:spTree>
    <p:extLst>
      <p:ext uri="{BB962C8B-B14F-4D97-AF65-F5344CB8AC3E}">
        <p14:creationId xmlns:p14="http://schemas.microsoft.com/office/powerpoint/2010/main" val="30701464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CA" sz="4400">
                <a:solidFill>
                  <a:srgbClr val="FFFFFF"/>
                </a:solidFill>
              </a:rPr>
              <a:t>Quantitative Approaches, cont’d</a:t>
            </a:r>
          </a:p>
        </p:txBody>
      </p:sp>
      <p:sp>
        <p:nvSpPr>
          <p:cNvPr id="3" name="Content Placeholder 2"/>
          <p:cNvSpPr>
            <a:spLocks noGrp="1"/>
          </p:cNvSpPr>
          <p:nvPr>
            <p:ph idx="1"/>
          </p:nvPr>
        </p:nvSpPr>
        <p:spPr>
          <a:xfrm>
            <a:off x="5231958" y="605896"/>
            <a:ext cx="5923721" cy="5646208"/>
          </a:xfrm>
        </p:spPr>
        <p:txBody>
          <a:bodyPr anchor="ctr">
            <a:normAutofit/>
          </a:bodyPr>
          <a:lstStyle/>
          <a:p>
            <a:r>
              <a:rPr lang="en-US" sz="2400"/>
              <a:t>For positivists, the goal of social science is to uncover general “laws” of human behaviour.</a:t>
            </a:r>
          </a:p>
          <a:p>
            <a:r>
              <a:rPr lang="en-US" sz="2400"/>
              <a:t>Because they believe that all interactions involve objective causes and effects, positivists believe that objectivity is achievable in social-science research.</a:t>
            </a:r>
          </a:p>
          <a:p>
            <a:r>
              <a:rPr lang="en-US" sz="2400"/>
              <a:t>Positivist quantitative researchers often rely on statistical research methods.</a:t>
            </a:r>
          </a:p>
          <a:p>
            <a:pPr lvl="1"/>
            <a:r>
              <a:rPr lang="en-US" sz="2400"/>
              <a:t>They utilize </a:t>
            </a:r>
            <a:r>
              <a:rPr lang="en-US" sz="2400" b="1"/>
              <a:t>deductive reasoning </a:t>
            </a:r>
            <a:r>
              <a:rPr lang="en-US" sz="2400"/>
              <a:t>where they </a:t>
            </a:r>
            <a:r>
              <a:rPr lang="en-US" sz="2400" b="1"/>
              <a:t>operationalize</a:t>
            </a:r>
            <a:r>
              <a:rPr lang="en-US" sz="2400"/>
              <a:t> a theory into a testable hypothesis prior to data collection and analysis. </a:t>
            </a:r>
            <a:endParaRPr lang="en-CA" sz="2400"/>
          </a:p>
        </p:txBody>
      </p:sp>
    </p:spTree>
    <p:extLst>
      <p:ext uri="{BB962C8B-B14F-4D97-AF65-F5344CB8AC3E}">
        <p14:creationId xmlns:p14="http://schemas.microsoft.com/office/powerpoint/2010/main" val="32460147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CA" sz="4400">
                <a:solidFill>
                  <a:srgbClr val="FFFFFF"/>
                </a:solidFill>
              </a:rPr>
              <a:t>Qualitative Approaches</a:t>
            </a:r>
          </a:p>
        </p:txBody>
      </p:sp>
      <p:sp>
        <p:nvSpPr>
          <p:cNvPr id="3" name="Content Placeholder 2"/>
          <p:cNvSpPr>
            <a:spLocks noGrp="1"/>
          </p:cNvSpPr>
          <p:nvPr>
            <p:ph idx="1"/>
          </p:nvPr>
        </p:nvSpPr>
        <p:spPr>
          <a:xfrm>
            <a:off x="5231958" y="605896"/>
            <a:ext cx="5923721" cy="5646208"/>
          </a:xfrm>
        </p:spPr>
        <p:txBody>
          <a:bodyPr anchor="ctr">
            <a:normAutofit/>
          </a:bodyPr>
          <a:lstStyle/>
          <a:p>
            <a:r>
              <a:rPr lang="en-US" sz="2400" dirty="0"/>
              <a:t>Positivism dominated the social sciences for nearly 100 years before social scientists began to question the assumptions of this approach.</a:t>
            </a:r>
          </a:p>
          <a:p>
            <a:pPr lvl="1"/>
            <a:r>
              <a:rPr lang="en-US" sz="2400" dirty="0"/>
              <a:t>For instance, researchers began to question how the gender or cultural background of an interviewer might affect the responses of a research subject and, in turn, how a subject’s gender or cultural background might influence how she or he responds to an interviewer.</a:t>
            </a:r>
          </a:p>
          <a:p>
            <a:r>
              <a:rPr lang="en-US" sz="2400" dirty="0"/>
              <a:t>In time, social scientists began to reject positivist assumptions and express a renewed interest in qualitative approaches to research.</a:t>
            </a:r>
          </a:p>
          <a:p>
            <a:endParaRPr lang="en-CA" sz="2400" dirty="0"/>
          </a:p>
        </p:txBody>
      </p:sp>
    </p:spTree>
    <p:extLst>
      <p:ext uri="{BB962C8B-B14F-4D97-AF65-F5344CB8AC3E}">
        <p14:creationId xmlns:p14="http://schemas.microsoft.com/office/powerpoint/2010/main" val="15251014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CA" sz="4400">
                <a:solidFill>
                  <a:srgbClr val="FFFFFF"/>
                </a:solidFill>
              </a:rPr>
              <a:t>Qualitative Approaches, cont’d</a:t>
            </a:r>
          </a:p>
        </p:txBody>
      </p:sp>
      <p:sp>
        <p:nvSpPr>
          <p:cNvPr id="3" name="Content Placeholder 2"/>
          <p:cNvSpPr>
            <a:spLocks noGrp="1"/>
          </p:cNvSpPr>
          <p:nvPr>
            <p:ph idx="1"/>
          </p:nvPr>
        </p:nvSpPr>
        <p:spPr>
          <a:xfrm>
            <a:off x="5231958" y="605896"/>
            <a:ext cx="5923721" cy="5646208"/>
          </a:xfrm>
        </p:spPr>
        <p:txBody>
          <a:bodyPr anchor="ctr">
            <a:normAutofit/>
          </a:bodyPr>
          <a:lstStyle/>
          <a:p>
            <a:pPr>
              <a:lnSpc>
                <a:spcPct val="90000"/>
              </a:lnSpc>
            </a:pPr>
            <a:r>
              <a:rPr lang="en-US" sz="2400"/>
              <a:t>Many qualitative researchers believe in the importance of two concepts developed in the first half of the 20th  century:</a:t>
            </a:r>
          </a:p>
          <a:p>
            <a:pPr lvl="1">
              <a:lnSpc>
                <a:spcPct val="90000"/>
              </a:lnSpc>
            </a:pPr>
            <a:r>
              <a:rPr lang="en-US" sz="2400" b="1" i="1"/>
              <a:t>Verstehen</a:t>
            </a:r>
            <a:r>
              <a:rPr lang="en-US" sz="2400"/>
              <a:t>, or “sympathetic understanding,” used by Max Weber (1949) to indicate that researchers should strive to see the world from their research participants’ perspective</a:t>
            </a:r>
          </a:p>
          <a:p>
            <a:pPr lvl="1">
              <a:lnSpc>
                <a:spcPct val="90000"/>
              </a:lnSpc>
            </a:pPr>
            <a:r>
              <a:rPr lang="en-US" sz="2400" b="1"/>
              <a:t>Definition of the situation</a:t>
            </a:r>
            <a:r>
              <a:rPr lang="en-US" sz="2400"/>
              <a:t>, a basic concept of symbolic interactionism that states that, in any given situation, an individual’s behaviour is influenced more by his or her understanding of the situation than by any objective aspects of the situation itself.</a:t>
            </a:r>
          </a:p>
          <a:p>
            <a:pPr lvl="2">
              <a:lnSpc>
                <a:spcPct val="90000"/>
              </a:lnSpc>
            </a:pPr>
            <a:r>
              <a:rPr lang="en-US" sz="2400"/>
              <a:t>Social groups or cultures often share definitions of the situation.</a:t>
            </a:r>
          </a:p>
          <a:p>
            <a:pPr>
              <a:lnSpc>
                <a:spcPct val="90000"/>
              </a:lnSpc>
            </a:pPr>
            <a:endParaRPr lang="en-CA" sz="2400"/>
          </a:p>
        </p:txBody>
      </p:sp>
    </p:spTree>
    <p:extLst>
      <p:ext uri="{BB962C8B-B14F-4D97-AF65-F5344CB8AC3E}">
        <p14:creationId xmlns:p14="http://schemas.microsoft.com/office/powerpoint/2010/main" val="21530476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CA" sz="4400">
                <a:solidFill>
                  <a:srgbClr val="FFFFFF"/>
                </a:solidFill>
              </a:rPr>
              <a:t>Qualitative Approaches, cont’d</a:t>
            </a:r>
          </a:p>
        </p:txBody>
      </p:sp>
      <p:sp>
        <p:nvSpPr>
          <p:cNvPr id="3" name="Content Placeholder 2"/>
          <p:cNvSpPr>
            <a:spLocks noGrp="1"/>
          </p:cNvSpPr>
          <p:nvPr>
            <p:ph idx="1"/>
          </p:nvPr>
        </p:nvSpPr>
        <p:spPr>
          <a:xfrm>
            <a:off x="5231958" y="605896"/>
            <a:ext cx="5923721" cy="5646208"/>
          </a:xfrm>
        </p:spPr>
        <p:txBody>
          <a:bodyPr anchor="ctr">
            <a:normAutofit/>
          </a:bodyPr>
          <a:lstStyle/>
          <a:p>
            <a:r>
              <a:rPr lang="en-US" sz="2400"/>
              <a:t>Many contemporary qualitative researchers are also influenced by the </a:t>
            </a:r>
            <a:r>
              <a:rPr lang="en-CA" sz="2400"/>
              <a:t>principles of </a:t>
            </a:r>
            <a:r>
              <a:rPr lang="en-CA" sz="2400" b="1"/>
              <a:t>symbolic interactionism</a:t>
            </a:r>
            <a:r>
              <a:rPr lang="en-CA" sz="2400" i="1"/>
              <a:t>.</a:t>
            </a:r>
          </a:p>
          <a:p>
            <a:pPr lvl="1"/>
            <a:r>
              <a:rPr lang="en-US" sz="2400"/>
              <a:t>It was first formulated by Herbert Blumer (1900–1987), based on the theoretical approaches of George Herbert Mead (1863–1931). </a:t>
            </a:r>
          </a:p>
          <a:p>
            <a:pPr lvl="1"/>
            <a:r>
              <a:rPr lang="en-US" sz="2400"/>
              <a:t>It is a theoretical perspective that assumes that research participants understand their everyday lives, and seeks to discover how meanings are shared and created through social interaction. </a:t>
            </a:r>
          </a:p>
          <a:p>
            <a:endParaRPr lang="en-CA" sz="2400"/>
          </a:p>
        </p:txBody>
      </p:sp>
    </p:spTree>
    <p:extLst>
      <p:ext uri="{BB962C8B-B14F-4D97-AF65-F5344CB8AC3E}">
        <p14:creationId xmlns:p14="http://schemas.microsoft.com/office/powerpoint/2010/main" val="35598788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45EA661-0ABC-42AA-9090-FA6C9ED7FE43}"/>
              </a:ext>
            </a:extLst>
          </p:cNvPr>
          <p:cNvSpPr>
            <a:spLocks noGrp="1"/>
          </p:cNvSpPr>
          <p:nvPr>
            <p:ph type="title"/>
          </p:nvPr>
        </p:nvSpPr>
        <p:spPr>
          <a:xfrm>
            <a:off x="492369" y="605896"/>
            <a:ext cx="3642309" cy="5646208"/>
          </a:xfrm>
        </p:spPr>
        <p:txBody>
          <a:bodyPr anchor="ctr">
            <a:normAutofit/>
          </a:bodyPr>
          <a:lstStyle/>
          <a:p>
            <a:r>
              <a:rPr lang="en-GB" sz="4400" b="1">
                <a:solidFill>
                  <a:srgbClr val="FFFFFF"/>
                </a:solidFill>
              </a:rPr>
              <a:t>Ontology and epistemology</a:t>
            </a:r>
            <a:endParaRPr lang="en-GB" sz="4400">
              <a:solidFill>
                <a:srgbClr val="FFFFFF"/>
              </a:solidFill>
            </a:endParaRPr>
          </a:p>
        </p:txBody>
      </p:sp>
      <p:sp>
        <p:nvSpPr>
          <p:cNvPr id="3" name="Content Placeholder 2">
            <a:extLst>
              <a:ext uri="{FF2B5EF4-FFF2-40B4-BE49-F238E27FC236}">
                <a16:creationId xmlns:a16="http://schemas.microsoft.com/office/drawing/2014/main" id="{ABDB8AE0-9DCD-43FC-AB27-ACDBB68EF1F9}"/>
              </a:ext>
            </a:extLst>
          </p:cNvPr>
          <p:cNvSpPr>
            <a:spLocks noGrp="1"/>
          </p:cNvSpPr>
          <p:nvPr>
            <p:ph idx="1"/>
          </p:nvPr>
        </p:nvSpPr>
        <p:spPr>
          <a:xfrm>
            <a:off x="5231958" y="605896"/>
            <a:ext cx="5923721" cy="5646208"/>
          </a:xfrm>
        </p:spPr>
        <p:txBody>
          <a:bodyPr anchor="ctr">
            <a:normAutofit/>
          </a:bodyPr>
          <a:lstStyle/>
          <a:p>
            <a:br>
              <a:rPr lang="en-GB" sz="2400" b="1"/>
            </a:br>
            <a:r>
              <a:rPr lang="en-GB" sz="2400"/>
              <a:t>Researching the real world involves us making tacit or explicit assumptions about;</a:t>
            </a:r>
          </a:p>
          <a:p>
            <a:r>
              <a:rPr lang="en-GB" sz="2400"/>
              <a:t>First, the nature of the social world, known as </a:t>
            </a:r>
            <a:r>
              <a:rPr lang="en-GB" sz="2400">
                <a:hlinkClick r:id="rId2"/>
              </a:rPr>
              <a:t>ontological assumptions</a:t>
            </a:r>
            <a:r>
              <a:rPr lang="en-GB" sz="2400"/>
              <a:t>. </a:t>
            </a:r>
          </a:p>
          <a:p>
            <a:r>
              <a:rPr lang="en-GB" sz="2400"/>
              <a:t>Second, about what constitutes knowledge about the world, known as </a:t>
            </a:r>
            <a:r>
              <a:rPr lang="en-GB" sz="2400">
                <a:hlinkClick r:id="rId3"/>
              </a:rPr>
              <a:t>epistemological assumptions</a:t>
            </a:r>
            <a:r>
              <a:rPr lang="en-GB" sz="2400"/>
              <a:t>.</a:t>
            </a:r>
            <a:br>
              <a:rPr lang="en-GB" sz="2400"/>
            </a:br>
            <a:endParaRPr lang="en-GB" sz="2400"/>
          </a:p>
        </p:txBody>
      </p:sp>
    </p:spTree>
    <p:extLst>
      <p:ext uri="{BB962C8B-B14F-4D97-AF65-F5344CB8AC3E}">
        <p14:creationId xmlns:p14="http://schemas.microsoft.com/office/powerpoint/2010/main" val="10326810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A386AA-699E-4EF7-83BB-A8D6D27CB1E5}"/>
              </a:ext>
            </a:extLst>
          </p:cNvPr>
          <p:cNvSpPr>
            <a:spLocks noGrp="1"/>
          </p:cNvSpPr>
          <p:nvPr>
            <p:ph type="title"/>
          </p:nvPr>
        </p:nvSpPr>
        <p:spPr>
          <a:xfrm>
            <a:off x="965201" y="643467"/>
            <a:ext cx="6255026" cy="5054008"/>
          </a:xfrm>
        </p:spPr>
        <p:txBody>
          <a:bodyPr vert="horz" lIns="91440" tIns="45720" rIns="91440" bIns="45720" rtlCol="0" anchor="ctr">
            <a:normAutofit/>
          </a:bodyPr>
          <a:lstStyle/>
          <a:p>
            <a:pPr algn="r">
              <a:lnSpc>
                <a:spcPct val="90000"/>
              </a:lnSpc>
            </a:pPr>
            <a:r>
              <a:rPr lang="en-US" sz="8000">
                <a:solidFill>
                  <a:schemeClr val="tx1">
                    <a:lumMod val="85000"/>
                    <a:lumOff val="15000"/>
                  </a:schemeClr>
                </a:solidFill>
              </a:rPr>
              <a:t>Ontological assumptions</a:t>
            </a:r>
          </a:p>
        </p:txBody>
      </p:sp>
      <p:sp>
        <p:nvSpPr>
          <p:cNvPr id="3" name="Content Placeholder 2">
            <a:extLst>
              <a:ext uri="{FF2B5EF4-FFF2-40B4-BE49-F238E27FC236}">
                <a16:creationId xmlns:a16="http://schemas.microsoft.com/office/drawing/2014/main" id="{B5CAF12F-EA09-4FAD-BA8C-FFA93FFF0A03}"/>
              </a:ext>
            </a:extLst>
          </p:cNvPr>
          <p:cNvSpPr>
            <a:spLocks noGrp="1"/>
          </p:cNvSpPr>
          <p:nvPr>
            <p:ph idx="1"/>
          </p:nvPr>
        </p:nvSpPr>
        <p:spPr>
          <a:xfrm>
            <a:off x="7870995" y="643467"/>
            <a:ext cx="3341488" cy="5054008"/>
          </a:xfrm>
        </p:spPr>
        <p:txBody>
          <a:bodyPr vert="horz" lIns="91440" tIns="45720" rIns="91440" bIns="45720" rtlCol="0" anchor="ctr">
            <a:normAutofit/>
          </a:bodyPr>
          <a:lstStyle/>
          <a:p>
            <a:pPr marL="0" indent="0">
              <a:lnSpc>
                <a:spcPct val="100000"/>
              </a:lnSpc>
              <a:buNone/>
            </a:pPr>
            <a:r>
              <a:rPr lang="en-US" sz="2400" cap="all" spc="200">
                <a:solidFill>
                  <a:schemeClr val="tx1"/>
                </a:solidFill>
              </a:rPr>
              <a:t>https://www.qualityresearchinternational.com/socialresearch/ontology.htm</a:t>
            </a:r>
          </a:p>
        </p:txBody>
      </p:sp>
      <p:cxnSp>
        <p:nvCxnSpPr>
          <p:cNvPr id="14" name="Straight Connector 13">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B624C8D3-B9AD-4F4F-8554-4EAF3724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96752711"/>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10">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E471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12">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E9D02EA-425D-49C0-85E0-989EAFDEC551}"/>
              </a:ext>
            </a:extLst>
          </p:cNvPr>
          <p:cNvPicPr>
            <a:picLocks noGrp="1" noChangeAspect="1"/>
          </p:cNvPicPr>
          <p:nvPr>
            <p:ph idx="1"/>
          </p:nvPr>
        </p:nvPicPr>
        <p:blipFill>
          <a:blip r:embed="rId2"/>
          <a:stretch>
            <a:fillRect/>
          </a:stretch>
        </p:blipFill>
        <p:spPr>
          <a:xfrm>
            <a:off x="1408839" y="801793"/>
            <a:ext cx="9374322" cy="5273056"/>
          </a:xfrm>
          <a:prstGeom prst="rect">
            <a:avLst/>
          </a:prstGeom>
        </p:spPr>
      </p:pic>
    </p:spTree>
    <p:extLst>
      <p:ext uri="{BB962C8B-B14F-4D97-AF65-F5344CB8AC3E}">
        <p14:creationId xmlns:p14="http://schemas.microsoft.com/office/powerpoint/2010/main" val="23798099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CB45AD7-4E26-417B-BCFC-2F3AEAAD94F4}"/>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rPr>
              <a:t>Ontology</a:t>
            </a:r>
          </a:p>
        </p:txBody>
      </p:sp>
      <p:graphicFrame>
        <p:nvGraphicFramePr>
          <p:cNvPr id="9" name="Content Placeholder 2">
            <a:extLst>
              <a:ext uri="{FF2B5EF4-FFF2-40B4-BE49-F238E27FC236}">
                <a16:creationId xmlns:a16="http://schemas.microsoft.com/office/drawing/2014/main" id="{13D03D21-0871-4C0B-8544-E0FAA9D4FADE}"/>
              </a:ext>
            </a:extLst>
          </p:cNvPr>
          <p:cNvGraphicFramePr>
            <a:graphicFrameLocks noGrp="1"/>
          </p:cNvGraphicFramePr>
          <p:nvPr>
            <p:ph idx="1"/>
            <p:extLst>
              <p:ext uri="{D42A27DB-BD31-4B8C-83A1-F6EECF244321}">
                <p14:modId xmlns:p14="http://schemas.microsoft.com/office/powerpoint/2010/main" val="799007797"/>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88629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8443F09-BDAE-48B2-9237-8E21BC403487}"/>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rPr>
              <a:t>Continued</a:t>
            </a:r>
          </a:p>
        </p:txBody>
      </p:sp>
      <p:graphicFrame>
        <p:nvGraphicFramePr>
          <p:cNvPr id="5" name="Content Placeholder 2">
            <a:extLst>
              <a:ext uri="{FF2B5EF4-FFF2-40B4-BE49-F238E27FC236}">
                <a16:creationId xmlns:a16="http://schemas.microsoft.com/office/drawing/2014/main" id="{E96E869C-037F-43C3-8DEC-7CB0CEA62E23}"/>
              </a:ext>
            </a:extLst>
          </p:cNvPr>
          <p:cNvGraphicFramePr>
            <a:graphicFrameLocks noGrp="1"/>
          </p:cNvGraphicFramePr>
          <p:nvPr>
            <p:ph idx="1"/>
            <p:extLst>
              <p:ext uri="{D42A27DB-BD31-4B8C-83A1-F6EECF244321}">
                <p14:modId xmlns:p14="http://schemas.microsoft.com/office/powerpoint/2010/main" val="404480228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53638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1DF886-632A-4DD3-BFD2-89978D508C73}"/>
              </a:ext>
            </a:extLst>
          </p:cNvPr>
          <p:cNvSpPr>
            <a:spLocks noGrp="1"/>
          </p:cNvSpPr>
          <p:nvPr>
            <p:ph type="title"/>
          </p:nvPr>
        </p:nvSpPr>
        <p:spPr>
          <a:xfrm>
            <a:off x="965201" y="643467"/>
            <a:ext cx="6255026" cy="5054008"/>
          </a:xfrm>
        </p:spPr>
        <p:txBody>
          <a:bodyPr vert="horz" lIns="91440" tIns="45720" rIns="91440" bIns="45720" rtlCol="0" anchor="ctr">
            <a:normAutofit/>
          </a:bodyPr>
          <a:lstStyle/>
          <a:p>
            <a:pPr algn="r">
              <a:lnSpc>
                <a:spcPct val="90000"/>
              </a:lnSpc>
            </a:pPr>
            <a:r>
              <a:rPr lang="en-US" sz="7400">
                <a:solidFill>
                  <a:schemeClr val="tx1">
                    <a:lumMod val="85000"/>
                    <a:lumOff val="15000"/>
                  </a:schemeClr>
                </a:solidFill>
              </a:rPr>
              <a:t>Epistemological assumptions</a:t>
            </a:r>
          </a:p>
        </p:txBody>
      </p:sp>
      <p:sp>
        <p:nvSpPr>
          <p:cNvPr id="3" name="Content Placeholder 2">
            <a:extLst>
              <a:ext uri="{FF2B5EF4-FFF2-40B4-BE49-F238E27FC236}">
                <a16:creationId xmlns:a16="http://schemas.microsoft.com/office/drawing/2014/main" id="{E55383C2-C1D2-4B11-BBC9-A5235B618135}"/>
              </a:ext>
            </a:extLst>
          </p:cNvPr>
          <p:cNvSpPr>
            <a:spLocks noGrp="1"/>
          </p:cNvSpPr>
          <p:nvPr>
            <p:ph idx="1"/>
          </p:nvPr>
        </p:nvSpPr>
        <p:spPr>
          <a:xfrm>
            <a:off x="7870995" y="643467"/>
            <a:ext cx="3341488" cy="5054008"/>
          </a:xfrm>
        </p:spPr>
        <p:txBody>
          <a:bodyPr vert="horz" lIns="91440" tIns="45720" rIns="91440" bIns="45720" rtlCol="0" anchor="ctr">
            <a:normAutofit/>
          </a:bodyPr>
          <a:lstStyle/>
          <a:p>
            <a:pPr marL="0" indent="0">
              <a:lnSpc>
                <a:spcPct val="100000"/>
              </a:lnSpc>
              <a:buNone/>
            </a:pPr>
            <a:r>
              <a:rPr lang="en-US" sz="2400" cap="all" spc="200">
                <a:solidFill>
                  <a:schemeClr val="tx1"/>
                </a:solidFill>
              </a:rPr>
              <a:t>https://www.qualityresearchinternational.com/socialresearch/epistemology.htm</a:t>
            </a:r>
          </a:p>
        </p:txBody>
      </p:sp>
      <p:cxnSp>
        <p:nvCxnSpPr>
          <p:cNvPr id="14" name="Straight Connector 13">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B624C8D3-B9AD-4F4F-8554-4EAF3724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21103538"/>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10">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E471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12">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7772DC4-B667-4E2A-8F19-490B037820E1}"/>
              </a:ext>
            </a:extLst>
          </p:cNvPr>
          <p:cNvPicPr>
            <a:picLocks noGrp="1" noChangeAspect="1"/>
          </p:cNvPicPr>
          <p:nvPr>
            <p:ph idx="1"/>
          </p:nvPr>
        </p:nvPicPr>
        <p:blipFill>
          <a:blip r:embed="rId2"/>
          <a:stretch>
            <a:fillRect/>
          </a:stretch>
        </p:blipFill>
        <p:spPr>
          <a:xfrm>
            <a:off x="1408839" y="801793"/>
            <a:ext cx="9374322" cy="5273056"/>
          </a:xfrm>
          <a:prstGeom prst="rect">
            <a:avLst/>
          </a:prstGeom>
        </p:spPr>
      </p:pic>
    </p:spTree>
    <p:extLst>
      <p:ext uri="{BB962C8B-B14F-4D97-AF65-F5344CB8AC3E}">
        <p14:creationId xmlns:p14="http://schemas.microsoft.com/office/powerpoint/2010/main" val="8136552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55615C4-CC8C-43B7-96EF-5FD9F2072E7C}"/>
              </a:ext>
            </a:extLst>
          </p:cNvPr>
          <p:cNvSpPr>
            <a:spLocks noGrp="1"/>
          </p:cNvSpPr>
          <p:nvPr>
            <p:ph type="title"/>
          </p:nvPr>
        </p:nvSpPr>
        <p:spPr>
          <a:xfrm>
            <a:off x="492369" y="605896"/>
            <a:ext cx="3642309" cy="5646208"/>
          </a:xfrm>
        </p:spPr>
        <p:txBody>
          <a:bodyPr anchor="ctr">
            <a:normAutofit/>
          </a:bodyPr>
          <a:lstStyle/>
          <a:p>
            <a:r>
              <a:rPr lang="en-GB" sz="4400" b="1">
                <a:solidFill>
                  <a:srgbClr val="FFFFFF"/>
                </a:solidFill>
              </a:rPr>
              <a:t>Epistemology</a:t>
            </a:r>
            <a:endParaRPr lang="en-GB" sz="4400">
              <a:solidFill>
                <a:srgbClr val="FFFFFF"/>
              </a:solidFill>
            </a:endParaRPr>
          </a:p>
        </p:txBody>
      </p:sp>
      <p:sp>
        <p:nvSpPr>
          <p:cNvPr id="3" name="Content Placeholder 2">
            <a:extLst>
              <a:ext uri="{FF2B5EF4-FFF2-40B4-BE49-F238E27FC236}">
                <a16:creationId xmlns:a16="http://schemas.microsoft.com/office/drawing/2014/main" id="{C9FBD383-A097-4232-BFEF-511614277617}"/>
              </a:ext>
            </a:extLst>
          </p:cNvPr>
          <p:cNvSpPr>
            <a:spLocks noGrp="1"/>
          </p:cNvSpPr>
          <p:nvPr>
            <p:ph idx="1"/>
          </p:nvPr>
        </p:nvSpPr>
        <p:spPr>
          <a:xfrm>
            <a:off x="5231958" y="605896"/>
            <a:ext cx="5923721" cy="5646208"/>
          </a:xfrm>
        </p:spPr>
        <p:txBody>
          <a:bodyPr anchor="ctr">
            <a:normAutofit/>
          </a:bodyPr>
          <a:lstStyle/>
          <a:p>
            <a:pPr>
              <a:lnSpc>
                <a:spcPct val="100000"/>
              </a:lnSpc>
            </a:pPr>
            <a:br>
              <a:rPr lang="en-GB" sz="2000"/>
            </a:br>
            <a:r>
              <a:rPr lang="en-GB" sz="2000"/>
              <a:t>Social scientists need to make decisions about the most appropriate way to produce knowledge about the topics that they are studying. They need to decide what does and what does not count as knowledge. This is known as epistemology, which means the theory of the nature of knowledge. </a:t>
            </a:r>
          </a:p>
          <a:p>
            <a:pPr>
              <a:lnSpc>
                <a:spcPct val="100000"/>
              </a:lnSpc>
            </a:pPr>
            <a:r>
              <a:rPr lang="en-GB" sz="2000"/>
              <a:t>Social scientists make epistemological assumptions about how we know the social world. For some, this means being able to prove a causal connection (</a:t>
            </a:r>
            <a:r>
              <a:rPr lang="en-GB" sz="2000">
                <a:hlinkClick r:id="rId2"/>
              </a:rPr>
              <a:t>positivism</a:t>
            </a:r>
            <a:r>
              <a:rPr lang="en-GB" sz="2000"/>
              <a:t>), for others sociological knowledge is dependent on being able to interpret actions (</a:t>
            </a:r>
            <a:r>
              <a:rPr lang="en-GB" sz="2000">
                <a:hlinkClick r:id="rId3"/>
              </a:rPr>
              <a:t>phenomenology</a:t>
            </a:r>
            <a:r>
              <a:rPr lang="en-GB" sz="2000"/>
              <a:t>), and for others sociological knowledge involves critical reflection by locating a particular event or action in a wider social and historical context (</a:t>
            </a:r>
            <a:r>
              <a:rPr lang="en-GB" sz="2000">
                <a:hlinkClick r:id="rId4"/>
              </a:rPr>
              <a:t>critical social research</a:t>
            </a:r>
            <a:r>
              <a:rPr lang="en-GB" sz="2000"/>
              <a:t>). </a:t>
            </a:r>
          </a:p>
          <a:p>
            <a:pPr>
              <a:lnSpc>
                <a:spcPct val="100000"/>
              </a:lnSpc>
            </a:pPr>
            <a:endParaRPr lang="en-GB" sz="2000"/>
          </a:p>
        </p:txBody>
      </p:sp>
    </p:spTree>
    <p:extLst>
      <p:ext uri="{BB962C8B-B14F-4D97-AF65-F5344CB8AC3E}">
        <p14:creationId xmlns:p14="http://schemas.microsoft.com/office/powerpoint/2010/main" val="35633348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9553E7-28B4-4A94-8557-B59437EAC50B}"/>
              </a:ext>
            </a:extLst>
          </p:cNvPr>
          <p:cNvSpPr>
            <a:spLocks noGrp="1"/>
          </p:cNvSpPr>
          <p:nvPr>
            <p:ph type="title"/>
          </p:nvPr>
        </p:nvSpPr>
        <p:spPr>
          <a:xfrm>
            <a:off x="965201" y="643467"/>
            <a:ext cx="6255026" cy="5054008"/>
          </a:xfrm>
        </p:spPr>
        <p:txBody>
          <a:bodyPr vert="horz" lIns="91440" tIns="45720" rIns="91440" bIns="45720" rtlCol="0" anchor="ctr">
            <a:normAutofit/>
          </a:bodyPr>
          <a:lstStyle/>
          <a:p>
            <a:pPr algn="r">
              <a:lnSpc>
                <a:spcPct val="90000"/>
              </a:lnSpc>
            </a:pPr>
            <a:r>
              <a:rPr lang="en-US" sz="8000">
                <a:solidFill>
                  <a:schemeClr val="tx1">
                    <a:lumMod val="85000"/>
                    <a:lumOff val="15000"/>
                  </a:schemeClr>
                </a:solidFill>
              </a:rPr>
              <a:t>Link Positivism</a:t>
            </a:r>
          </a:p>
        </p:txBody>
      </p:sp>
      <p:sp>
        <p:nvSpPr>
          <p:cNvPr id="3" name="Content Placeholder 2">
            <a:extLst>
              <a:ext uri="{FF2B5EF4-FFF2-40B4-BE49-F238E27FC236}">
                <a16:creationId xmlns:a16="http://schemas.microsoft.com/office/drawing/2014/main" id="{B89C00C9-40DF-47C1-9774-0E70B8BC256B}"/>
              </a:ext>
            </a:extLst>
          </p:cNvPr>
          <p:cNvSpPr>
            <a:spLocks noGrp="1"/>
          </p:cNvSpPr>
          <p:nvPr>
            <p:ph idx="1"/>
          </p:nvPr>
        </p:nvSpPr>
        <p:spPr>
          <a:xfrm>
            <a:off x="7870995" y="643467"/>
            <a:ext cx="3341488" cy="5054008"/>
          </a:xfrm>
        </p:spPr>
        <p:txBody>
          <a:bodyPr vert="horz" lIns="91440" tIns="45720" rIns="91440" bIns="45720" rtlCol="0" anchor="ctr">
            <a:normAutofit/>
          </a:bodyPr>
          <a:lstStyle/>
          <a:p>
            <a:pPr marL="0" indent="0">
              <a:lnSpc>
                <a:spcPct val="100000"/>
              </a:lnSpc>
              <a:buNone/>
            </a:pPr>
            <a:r>
              <a:rPr lang="en-US" sz="2400" cap="all" spc="200">
                <a:solidFill>
                  <a:schemeClr val="tx1"/>
                </a:solidFill>
              </a:rPr>
              <a:t>https://www.qualityresearchinternational.com/socialresearch/positivism.htm</a:t>
            </a:r>
          </a:p>
        </p:txBody>
      </p:sp>
      <p:cxnSp>
        <p:nvCxnSpPr>
          <p:cNvPr id="14" name="Straight Connector 13">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B624C8D3-B9AD-4F4F-8554-4EAF3724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80211708"/>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10">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E471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12">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0AFD2AD-55F9-4304-85DF-23AF9294E9C0}"/>
              </a:ext>
            </a:extLst>
          </p:cNvPr>
          <p:cNvPicPr>
            <a:picLocks noGrp="1" noChangeAspect="1"/>
          </p:cNvPicPr>
          <p:nvPr>
            <p:ph idx="1"/>
          </p:nvPr>
        </p:nvPicPr>
        <p:blipFill rotWithShape="1">
          <a:blip r:embed="rId2"/>
          <a:srcRect r="-1" b="12426"/>
          <a:stretch/>
        </p:blipFill>
        <p:spPr>
          <a:xfrm>
            <a:off x="798745" y="828900"/>
            <a:ext cx="10594510" cy="5218842"/>
          </a:xfrm>
          <a:prstGeom prst="rect">
            <a:avLst/>
          </a:prstGeom>
        </p:spPr>
      </p:pic>
    </p:spTree>
    <p:extLst>
      <p:ext uri="{BB962C8B-B14F-4D97-AF65-F5344CB8AC3E}">
        <p14:creationId xmlns:p14="http://schemas.microsoft.com/office/powerpoint/2010/main" val="38384788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8FA74C-D282-4A73-9212-D515CA7CF599}"/>
              </a:ext>
            </a:extLst>
          </p:cNvPr>
          <p:cNvSpPr>
            <a:spLocks noGrp="1"/>
          </p:cNvSpPr>
          <p:nvPr>
            <p:ph type="title"/>
          </p:nvPr>
        </p:nvSpPr>
        <p:spPr>
          <a:xfrm>
            <a:off x="965201" y="643467"/>
            <a:ext cx="6255026" cy="5054008"/>
          </a:xfrm>
        </p:spPr>
        <p:txBody>
          <a:bodyPr vert="horz" lIns="91440" tIns="45720" rIns="91440" bIns="45720" rtlCol="0" anchor="ctr">
            <a:normAutofit/>
          </a:bodyPr>
          <a:lstStyle/>
          <a:p>
            <a:pPr algn="r">
              <a:lnSpc>
                <a:spcPct val="90000"/>
              </a:lnSpc>
            </a:pPr>
            <a:r>
              <a:rPr lang="en-US" sz="7400">
                <a:solidFill>
                  <a:schemeClr val="tx1">
                    <a:lumMod val="85000"/>
                    <a:lumOff val="15000"/>
                  </a:schemeClr>
                </a:solidFill>
              </a:rPr>
              <a:t>Link Phenomenology</a:t>
            </a:r>
          </a:p>
        </p:txBody>
      </p:sp>
      <p:sp>
        <p:nvSpPr>
          <p:cNvPr id="3" name="Content Placeholder 2">
            <a:extLst>
              <a:ext uri="{FF2B5EF4-FFF2-40B4-BE49-F238E27FC236}">
                <a16:creationId xmlns:a16="http://schemas.microsoft.com/office/drawing/2014/main" id="{1902567D-A6C9-4BF1-8C14-0D0CCADD3A3C}"/>
              </a:ext>
            </a:extLst>
          </p:cNvPr>
          <p:cNvSpPr>
            <a:spLocks noGrp="1"/>
          </p:cNvSpPr>
          <p:nvPr>
            <p:ph idx="1"/>
          </p:nvPr>
        </p:nvSpPr>
        <p:spPr>
          <a:xfrm>
            <a:off x="7870995" y="643467"/>
            <a:ext cx="3341488" cy="5054008"/>
          </a:xfrm>
        </p:spPr>
        <p:txBody>
          <a:bodyPr vert="horz" lIns="91440" tIns="45720" rIns="91440" bIns="45720" rtlCol="0" anchor="ctr">
            <a:normAutofit/>
          </a:bodyPr>
          <a:lstStyle/>
          <a:p>
            <a:pPr marL="0" indent="0">
              <a:lnSpc>
                <a:spcPct val="100000"/>
              </a:lnSpc>
              <a:buNone/>
            </a:pPr>
            <a:r>
              <a:rPr lang="en-US" sz="2400" cap="all" spc="200">
                <a:solidFill>
                  <a:schemeClr val="tx1"/>
                </a:solidFill>
              </a:rPr>
              <a:t>https://www.qualityresearchinternational.com/socialresearch/phenomenology.htm</a:t>
            </a:r>
          </a:p>
        </p:txBody>
      </p:sp>
      <p:cxnSp>
        <p:nvCxnSpPr>
          <p:cNvPr id="14" name="Straight Connector 13">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B624C8D3-B9AD-4F4F-8554-4EAF3724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41186366"/>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10">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E471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12">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A6C00310-2A94-4A3F-A2C3-E2EC5DA83B33}"/>
              </a:ext>
            </a:extLst>
          </p:cNvPr>
          <p:cNvPicPr>
            <a:picLocks noGrp="1" noChangeAspect="1"/>
          </p:cNvPicPr>
          <p:nvPr>
            <p:ph idx="1"/>
          </p:nvPr>
        </p:nvPicPr>
        <p:blipFill>
          <a:blip r:embed="rId2"/>
          <a:stretch>
            <a:fillRect/>
          </a:stretch>
        </p:blipFill>
        <p:spPr>
          <a:xfrm>
            <a:off x="1408839" y="801793"/>
            <a:ext cx="9374322" cy="5273056"/>
          </a:xfrm>
          <a:prstGeom prst="rect">
            <a:avLst/>
          </a:prstGeom>
        </p:spPr>
      </p:pic>
    </p:spTree>
    <p:extLst>
      <p:ext uri="{BB962C8B-B14F-4D97-AF65-F5344CB8AC3E}">
        <p14:creationId xmlns:p14="http://schemas.microsoft.com/office/powerpoint/2010/main" val="39112210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18DB2F-E584-452F-8185-003CDBB9AF43}"/>
              </a:ext>
            </a:extLst>
          </p:cNvPr>
          <p:cNvSpPr>
            <a:spLocks noGrp="1"/>
          </p:cNvSpPr>
          <p:nvPr>
            <p:ph type="title"/>
          </p:nvPr>
        </p:nvSpPr>
        <p:spPr>
          <a:xfrm>
            <a:off x="965201" y="643467"/>
            <a:ext cx="6255026" cy="5054008"/>
          </a:xfrm>
        </p:spPr>
        <p:txBody>
          <a:bodyPr vert="horz" lIns="91440" tIns="45720" rIns="91440" bIns="45720" rtlCol="0" anchor="ctr">
            <a:normAutofit/>
          </a:bodyPr>
          <a:lstStyle/>
          <a:p>
            <a:pPr algn="r">
              <a:lnSpc>
                <a:spcPct val="90000"/>
              </a:lnSpc>
            </a:pPr>
            <a:r>
              <a:rPr lang="en-US" sz="8000">
                <a:solidFill>
                  <a:schemeClr val="tx1">
                    <a:lumMod val="85000"/>
                    <a:lumOff val="15000"/>
                  </a:schemeClr>
                </a:solidFill>
              </a:rPr>
              <a:t>Link Critical Social Research</a:t>
            </a:r>
          </a:p>
        </p:txBody>
      </p:sp>
      <p:sp>
        <p:nvSpPr>
          <p:cNvPr id="3" name="Content Placeholder 2">
            <a:extLst>
              <a:ext uri="{FF2B5EF4-FFF2-40B4-BE49-F238E27FC236}">
                <a16:creationId xmlns:a16="http://schemas.microsoft.com/office/drawing/2014/main" id="{087441D3-6FA9-4C8F-BA40-9A925BD0FB24}"/>
              </a:ext>
            </a:extLst>
          </p:cNvPr>
          <p:cNvSpPr>
            <a:spLocks noGrp="1"/>
          </p:cNvSpPr>
          <p:nvPr>
            <p:ph idx="1"/>
          </p:nvPr>
        </p:nvSpPr>
        <p:spPr>
          <a:xfrm>
            <a:off x="7870995" y="643467"/>
            <a:ext cx="3341488" cy="5054008"/>
          </a:xfrm>
        </p:spPr>
        <p:txBody>
          <a:bodyPr vert="horz" lIns="91440" tIns="45720" rIns="91440" bIns="45720" rtlCol="0" anchor="ctr">
            <a:normAutofit/>
          </a:bodyPr>
          <a:lstStyle/>
          <a:p>
            <a:pPr marL="0" indent="0">
              <a:lnSpc>
                <a:spcPct val="100000"/>
              </a:lnSpc>
              <a:buNone/>
            </a:pPr>
            <a:r>
              <a:rPr lang="en-US" sz="2400" cap="all" spc="200">
                <a:solidFill>
                  <a:schemeClr val="tx1"/>
                </a:solidFill>
              </a:rPr>
              <a:t>https://www.qualityresearchinternational.com/socialresearch/csr.htm</a:t>
            </a:r>
          </a:p>
        </p:txBody>
      </p:sp>
      <p:cxnSp>
        <p:nvCxnSpPr>
          <p:cNvPr id="14" name="Straight Connector 13">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B624C8D3-B9AD-4F4F-8554-4EAF3724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47342432"/>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10">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E471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12">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DF4CF2D0-9C20-46CF-877B-863E7CD9C27D}"/>
              </a:ext>
            </a:extLst>
          </p:cNvPr>
          <p:cNvPicPr>
            <a:picLocks noGrp="1" noChangeAspect="1"/>
          </p:cNvPicPr>
          <p:nvPr>
            <p:ph idx="1"/>
          </p:nvPr>
        </p:nvPicPr>
        <p:blipFill>
          <a:blip r:embed="rId2"/>
          <a:stretch>
            <a:fillRect/>
          </a:stretch>
        </p:blipFill>
        <p:spPr>
          <a:xfrm>
            <a:off x="1408839" y="801793"/>
            <a:ext cx="9374322" cy="5273056"/>
          </a:xfrm>
          <a:prstGeom prst="rect">
            <a:avLst/>
          </a:prstGeom>
        </p:spPr>
      </p:pic>
    </p:spTree>
    <p:extLst>
      <p:ext uri="{BB962C8B-B14F-4D97-AF65-F5344CB8AC3E}">
        <p14:creationId xmlns:p14="http://schemas.microsoft.com/office/powerpoint/2010/main" val="867834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0">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20DDC4-54B9-4085-A36F-A2322870CC68}"/>
              </a:ext>
            </a:extLst>
          </p:cNvPr>
          <p:cNvSpPr>
            <a:spLocks noGrp="1"/>
          </p:cNvSpPr>
          <p:nvPr>
            <p:ph type="title"/>
          </p:nvPr>
        </p:nvSpPr>
        <p:spPr>
          <a:xfrm>
            <a:off x="643468" y="643467"/>
            <a:ext cx="3073550" cy="5126203"/>
          </a:xfrm>
        </p:spPr>
        <p:txBody>
          <a:bodyPr anchor="ctr">
            <a:normAutofit/>
          </a:bodyPr>
          <a:lstStyle/>
          <a:p>
            <a:pPr algn="r"/>
            <a:r>
              <a:rPr lang="en-GB"/>
              <a:t>Remember</a:t>
            </a:r>
          </a:p>
        </p:txBody>
      </p:sp>
      <p:cxnSp>
        <p:nvCxnSpPr>
          <p:cNvPr id="17" name="Straight Connector 12">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91A125-720A-47F6-B972-B2D178C40D2A}"/>
              </a:ext>
            </a:extLst>
          </p:cNvPr>
          <p:cNvSpPr>
            <a:spLocks noGrp="1"/>
          </p:cNvSpPr>
          <p:nvPr>
            <p:ph idx="1"/>
          </p:nvPr>
        </p:nvSpPr>
        <p:spPr>
          <a:xfrm>
            <a:off x="4363786" y="621697"/>
            <a:ext cx="6791894" cy="5147973"/>
          </a:xfrm>
        </p:spPr>
        <p:txBody>
          <a:bodyPr anchor="ctr">
            <a:normAutofit/>
          </a:bodyPr>
          <a:lstStyle/>
          <a:p>
            <a:r>
              <a:rPr lang="en-GB"/>
              <a:t>The </a:t>
            </a:r>
            <a:r>
              <a:rPr lang="en-GB" b="1"/>
              <a:t>fundamental difference between ontology</a:t>
            </a:r>
            <a:r>
              <a:rPr lang="en-GB"/>
              <a:t> and </a:t>
            </a:r>
            <a:r>
              <a:rPr lang="en-GB" b="1"/>
              <a:t>epistemology</a:t>
            </a:r>
            <a:r>
              <a:rPr lang="en-GB"/>
              <a:t> is that </a:t>
            </a:r>
            <a:r>
              <a:rPr lang="en-GB" b="1"/>
              <a:t>ontology</a:t>
            </a:r>
            <a:r>
              <a:rPr lang="en-GB"/>
              <a:t> is the study of being, and </a:t>
            </a:r>
            <a:r>
              <a:rPr lang="en-GB" b="1"/>
              <a:t>epistemology</a:t>
            </a:r>
            <a:r>
              <a:rPr lang="en-GB"/>
              <a:t> is the study of knowledge. This </a:t>
            </a:r>
            <a:r>
              <a:rPr lang="en-GB" b="1"/>
              <a:t>difference</a:t>
            </a:r>
            <a:r>
              <a:rPr lang="en-GB"/>
              <a:t> has everything to do with how they are related.</a:t>
            </a:r>
          </a:p>
        </p:txBody>
      </p:sp>
      <p:sp>
        <p:nvSpPr>
          <p:cNvPr id="15" name="Rectangle 14">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935678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CC06DD-A96E-418C-B1B3-97C9326E0E54}"/>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Study point</a:t>
            </a:r>
          </a:p>
        </p:txBody>
      </p:sp>
      <p:sp>
        <p:nvSpPr>
          <p:cNvPr id="3" name="Content Placeholder 2">
            <a:extLst>
              <a:ext uri="{FF2B5EF4-FFF2-40B4-BE49-F238E27FC236}">
                <a16:creationId xmlns:a16="http://schemas.microsoft.com/office/drawing/2014/main" id="{8125C69F-4AB0-47C9-AAF7-03BB05456FBF}"/>
              </a:ext>
            </a:extLst>
          </p:cNvPr>
          <p:cNvSpPr>
            <a:spLocks noGrp="1"/>
          </p:cNvSpPr>
          <p:nvPr>
            <p:ph idx="1"/>
          </p:nvPr>
        </p:nvSpPr>
        <p:spPr>
          <a:xfrm>
            <a:off x="5231958" y="605896"/>
            <a:ext cx="5923721" cy="5646208"/>
          </a:xfrm>
        </p:spPr>
        <p:txBody>
          <a:bodyPr anchor="ctr">
            <a:normAutofit/>
          </a:bodyPr>
          <a:lstStyle/>
          <a:p>
            <a:pPr marL="0" indent="0">
              <a:buNone/>
            </a:pPr>
            <a:br>
              <a:rPr lang="en-GB" sz="2400" b="1"/>
            </a:br>
            <a:r>
              <a:rPr lang="en-GB" sz="2400" b="1"/>
              <a:t>Is the assumption that social science can use the same approach as natural science an epistemological or an ontological assumption?</a:t>
            </a:r>
            <a:endParaRPr lang="en-GB" sz="2400"/>
          </a:p>
          <a:p>
            <a:endParaRPr lang="en-GB" sz="2400"/>
          </a:p>
        </p:txBody>
      </p:sp>
    </p:spTree>
    <p:extLst>
      <p:ext uri="{BB962C8B-B14F-4D97-AF65-F5344CB8AC3E}">
        <p14:creationId xmlns:p14="http://schemas.microsoft.com/office/powerpoint/2010/main" val="26349443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4C00E0C-C1A2-462D-936E-9E6F84A0A802}"/>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rPr>
              <a:t>Answer.</a:t>
            </a:r>
          </a:p>
        </p:txBody>
      </p:sp>
      <p:graphicFrame>
        <p:nvGraphicFramePr>
          <p:cNvPr id="5" name="Content Placeholder 2">
            <a:extLst>
              <a:ext uri="{FF2B5EF4-FFF2-40B4-BE49-F238E27FC236}">
                <a16:creationId xmlns:a16="http://schemas.microsoft.com/office/drawing/2014/main" id="{2E3C58D6-D505-437D-8BAA-34BE96F4EE44}"/>
              </a:ext>
            </a:extLst>
          </p:cNvPr>
          <p:cNvGraphicFramePr>
            <a:graphicFrameLocks noGrp="1"/>
          </p:cNvGraphicFramePr>
          <p:nvPr>
            <p:ph idx="1"/>
            <p:extLst>
              <p:ext uri="{D42A27DB-BD31-4B8C-83A1-F6EECF244321}">
                <p14:modId xmlns:p14="http://schemas.microsoft.com/office/powerpoint/2010/main" val="169336147"/>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31383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62DA2EB-C308-4B6A-9562-80F9F3671807}"/>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Answer 1</a:t>
            </a:r>
          </a:p>
        </p:txBody>
      </p:sp>
      <p:sp>
        <p:nvSpPr>
          <p:cNvPr id="3" name="Content Placeholder 2">
            <a:extLst>
              <a:ext uri="{FF2B5EF4-FFF2-40B4-BE49-F238E27FC236}">
                <a16:creationId xmlns:a16="http://schemas.microsoft.com/office/drawing/2014/main" id="{63271923-D88F-44A2-B1CF-A8815C2E9CF1}"/>
              </a:ext>
            </a:extLst>
          </p:cNvPr>
          <p:cNvSpPr>
            <a:spLocks noGrp="1"/>
          </p:cNvSpPr>
          <p:nvPr>
            <p:ph idx="1"/>
          </p:nvPr>
        </p:nvSpPr>
        <p:spPr>
          <a:xfrm>
            <a:off x="5231958" y="605896"/>
            <a:ext cx="5923721" cy="5646208"/>
          </a:xfrm>
        </p:spPr>
        <p:txBody>
          <a:bodyPr anchor="ctr">
            <a:normAutofit/>
          </a:bodyPr>
          <a:lstStyle/>
          <a:p>
            <a:r>
              <a:rPr lang="en-GB" sz="2400" dirty="0"/>
              <a:t>Ontology refers to what sort of things exist in the social world and assumptions about the form and nature of that social reality. It is concerned with whether or not social reality exists independently of human understanding and interpretation; for instance, is there a shared social reality or ‘multiple context-specific realities’.</a:t>
            </a:r>
          </a:p>
          <a:p>
            <a:r>
              <a:rPr lang="en-GB" sz="2400" dirty="0"/>
              <a:t>.</a:t>
            </a:r>
          </a:p>
          <a:p>
            <a:endParaRPr lang="en-GB" sz="2400" dirty="0"/>
          </a:p>
        </p:txBody>
      </p:sp>
    </p:spTree>
    <p:extLst>
      <p:ext uri="{BB962C8B-B14F-4D97-AF65-F5344CB8AC3E}">
        <p14:creationId xmlns:p14="http://schemas.microsoft.com/office/powerpoint/2010/main" val="17711530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924276-8BA3-4377-A6FC-B1FAE6A14E38}"/>
              </a:ext>
            </a:extLst>
          </p:cNvPr>
          <p:cNvSpPr>
            <a:spLocks noGrp="1"/>
          </p:cNvSpPr>
          <p:nvPr>
            <p:ph type="title"/>
          </p:nvPr>
        </p:nvSpPr>
        <p:spPr>
          <a:xfrm>
            <a:off x="643468" y="643467"/>
            <a:ext cx="3073550" cy="5126203"/>
          </a:xfrm>
        </p:spPr>
        <p:txBody>
          <a:bodyPr anchor="ctr">
            <a:normAutofit/>
          </a:bodyPr>
          <a:lstStyle/>
          <a:p>
            <a:pPr algn="r"/>
            <a:r>
              <a:rPr lang="en-GB"/>
              <a:t>Answer 2 </a:t>
            </a:r>
          </a:p>
        </p:txBody>
      </p:sp>
      <p:cxnSp>
        <p:nvCxnSpPr>
          <p:cNvPr id="6"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9413908-195A-440E-B591-021A5406808B}"/>
              </a:ext>
            </a:extLst>
          </p:cNvPr>
          <p:cNvSpPr>
            <a:spLocks noGrp="1"/>
          </p:cNvSpPr>
          <p:nvPr>
            <p:ph idx="1"/>
          </p:nvPr>
        </p:nvSpPr>
        <p:spPr>
          <a:xfrm>
            <a:off x="4363786" y="621697"/>
            <a:ext cx="6791894" cy="5147973"/>
          </a:xfrm>
        </p:spPr>
        <p:txBody>
          <a:bodyPr anchor="ctr">
            <a:normAutofit/>
          </a:bodyPr>
          <a:lstStyle/>
          <a:p>
            <a:r>
              <a:rPr lang="en-GB"/>
              <a:t> Broadly speaking, three distinct ontological positions identified are realism, idealism and materialism (Snape &amp; Spencer 2003). Realism claims that there is an external reality independent of what people may think or understand it to be, whereas, idealism maintains that reality can only be understood via the human mind and socially constructed meanings. Similar to realism, materialism also claims that there is a real world but it is only the material or physical world that is considered to be real. Other phenomena, for instance, beliefs, values or experiences arise from the material world but do not shape it.</a:t>
            </a:r>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6955913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A25575D-9677-4EB5-A1DB-44AB53095466}"/>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Answer 3</a:t>
            </a:r>
          </a:p>
        </p:txBody>
      </p:sp>
      <p:sp>
        <p:nvSpPr>
          <p:cNvPr id="3" name="Content Placeholder 2">
            <a:extLst>
              <a:ext uri="{FF2B5EF4-FFF2-40B4-BE49-F238E27FC236}">
                <a16:creationId xmlns:a16="http://schemas.microsoft.com/office/drawing/2014/main" id="{BDE07D9C-7DD3-4A57-B127-94C7B8829BFD}"/>
              </a:ext>
            </a:extLst>
          </p:cNvPr>
          <p:cNvSpPr>
            <a:spLocks noGrp="1"/>
          </p:cNvSpPr>
          <p:nvPr>
            <p:ph idx="1"/>
          </p:nvPr>
        </p:nvSpPr>
        <p:spPr>
          <a:xfrm>
            <a:off x="5231958" y="605896"/>
            <a:ext cx="5923721" cy="5646208"/>
          </a:xfrm>
        </p:spPr>
        <p:txBody>
          <a:bodyPr anchor="ctr">
            <a:normAutofit/>
          </a:bodyPr>
          <a:lstStyle/>
          <a:p>
            <a:pPr>
              <a:lnSpc>
                <a:spcPct val="100000"/>
              </a:lnSpc>
            </a:pPr>
            <a:r>
              <a:rPr lang="en-GB" sz="2400" dirty="0"/>
              <a:t>Epistemology is concerned with the nature of knowledge and ways of knowing and learning about social reality. Two main perspectives for knowing are positivism and interpretivism. Constructivism and ‘naturalistic’ are terms commonly referred to in the literature and sometimes in an inconsistent way for interpretivism (Guba &amp; Lincoln 1994). The term constructivism is helpful because it identifies the basic principle that reality is socially constructed; a relativist position that holds the view that there is no external reality independent of human consciousness (Robson 2002)</a:t>
            </a:r>
            <a:endParaRPr lang="en-GB" sz="2400"/>
          </a:p>
          <a:p>
            <a:pPr>
              <a:lnSpc>
                <a:spcPct val="100000"/>
              </a:lnSpc>
            </a:pPr>
            <a:endParaRPr lang="en-GB" sz="2400"/>
          </a:p>
        </p:txBody>
      </p:sp>
    </p:spTree>
    <p:extLst>
      <p:ext uri="{BB962C8B-B14F-4D97-AF65-F5344CB8AC3E}">
        <p14:creationId xmlns:p14="http://schemas.microsoft.com/office/powerpoint/2010/main" val="383470260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20DDC4-54B9-4085-A36F-A2322870CC68}"/>
              </a:ext>
            </a:extLst>
          </p:cNvPr>
          <p:cNvSpPr>
            <a:spLocks noGrp="1"/>
          </p:cNvSpPr>
          <p:nvPr>
            <p:ph type="title"/>
          </p:nvPr>
        </p:nvSpPr>
        <p:spPr>
          <a:xfrm>
            <a:off x="643468" y="643467"/>
            <a:ext cx="3073550" cy="5126203"/>
          </a:xfrm>
        </p:spPr>
        <p:txBody>
          <a:bodyPr anchor="ctr">
            <a:normAutofit/>
          </a:bodyPr>
          <a:lstStyle/>
          <a:p>
            <a:pPr algn="r"/>
            <a:r>
              <a:rPr lang="en-GB"/>
              <a:t>Remember</a:t>
            </a:r>
          </a:p>
        </p:txBody>
      </p:sp>
      <p:cxnSp>
        <p:nvCxnSpPr>
          <p:cNvPr id="11"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91A125-720A-47F6-B972-B2D178C40D2A}"/>
              </a:ext>
            </a:extLst>
          </p:cNvPr>
          <p:cNvSpPr>
            <a:spLocks noGrp="1"/>
          </p:cNvSpPr>
          <p:nvPr>
            <p:ph idx="1"/>
          </p:nvPr>
        </p:nvSpPr>
        <p:spPr>
          <a:xfrm>
            <a:off x="4363786" y="621697"/>
            <a:ext cx="6791894" cy="5147973"/>
          </a:xfrm>
        </p:spPr>
        <p:txBody>
          <a:bodyPr anchor="ctr">
            <a:normAutofit/>
          </a:bodyPr>
          <a:lstStyle/>
          <a:p>
            <a:r>
              <a:rPr lang="en-GB" dirty="0"/>
              <a:t>The </a:t>
            </a:r>
            <a:r>
              <a:rPr lang="en-GB" b="1" dirty="0"/>
              <a:t>fundamental difference between ontology</a:t>
            </a:r>
            <a:r>
              <a:rPr lang="en-GB" dirty="0"/>
              <a:t> and </a:t>
            </a:r>
            <a:r>
              <a:rPr lang="en-GB" b="1" dirty="0"/>
              <a:t>epistemology</a:t>
            </a:r>
            <a:r>
              <a:rPr lang="en-GB" dirty="0"/>
              <a:t> is that </a:t>
            </a:r>
            <a:r>
              <a:rPr lang="en-GB" b="1" dirty="0"/>
              <a:t>ontology</a:t>
            </a:r>
            <a:r>
              <a:rPr lang="en-GB" dirty="0"/>
              <a:t> is the study of being, and </a:t>
            </a:r>
            <a:r>
              <a:rPr lang="en-GB" b="1" dirty="0"/>
              <a:t>epistemology</a:t>
            </a:r>
            <a:r>
              <a:rPr lang="en-GB" dirty="0"/>
              <a:t> is the study of knowledge. This </a:t>
            </a:r>
            <a:r>
              <a:rPr lang="en-GB" b="1" dirty="0"/>
              <a:t>difference</a:t>
            </a:r>
            <a:r>
              <a:rPr lang="en-GB" dirty="0"/>
              <a:t> has everything to do with how they are related.</a:t>
            </a:r>
          </a:p>
        </p:txBody>
      </p:sp>
      <p:sp>
        <p:nvSpPr>
          <p:cNvPr id="13"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544099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598710-5015-4B45-B6D8-076FE049B62B}"/>
              </a:ext>
            </a:extLst>
          </p:cNvPr>
          <p:cNvSpPr>
            <a:spLocks noGrp="1"/>
          </p:cNvSpPr>
          <p:nvPr>
            <p:ph type="title"/>
          </p:nvPr>
        </p:nvSpPr>
        <p:spPr>
          <a:xfrm>
            <a:off x="643468" y="643467"/>
            <a:ext cx="3073550" cy="5126203"/>
          </a:xfrm>
        </p:spPr>
        <p:txBody>
          <a:bodyPr anchor="ctr">
            <a:normAutofit/>
          </a:bodyPr>
          <a:lstStyle/>
          <a:p>
            <a:pPr algn="r"/>
            <a:r>
              <a:rPr lang="en-GB"/>
              <a:t>Activity</a:t>
            </a:r>
          </a:p>
        </p:txBody>
      </p:sp>
      <p:cxnSp>
        <p:nvCxnSpPr>
          <p:cNvPr id="6"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A5F6BC6-54C9-4E24-ADED-6F9ADBF4B93F}"/>
              </a:ext>
            </a:extLst>
          </p:cNvPr>
          <p:cNvSpPr>
            <a:spLocks noGrp="1"/>
          </p:cNvSpPr>
          <p:nvPr>
            <p:ph idx="1"/>
          </p:nvPr>
        </p:nvSpPr>
        <p:spPr>
          <a:xfrm>
            <a:off x="4363786" y="621697"/>
            <a:ext cx="6791894" cy="5147973"/>
          </a:xfrm>
        </p:spPr>
        <p:txBody>
          <a:bodyPr anchor="ctr">
            <a:normAutofit/>
          </a:bodyPr>
          <a:lstStyle/>
          <a:p>
            <a:pPr marL="0" indent="0">
              <a:buNone/>
            </a:pPr>
            <a:br>
              <a:rPr lang="en-GB" dirty="0"/>
            </a:br>
            <a:r>
              <a:rPr lang="en-GB" b="1" dirty="0"/>
              <a:t>Which of the following are epistemological statements and which are ontological?</a:t>
            </a:r>
            <a:r>
              <a:rPr lang="en-GB" dirty="0"/>
              <a:t> </a:t>
            </a:r>
            <a:br>
              <a:rPr lang="en-GB" dirty="0"/>
            </a:br>
            <a:r>
              <a:rPr lang="en-GB" dirty="0"/>
              <a:t>Human beings need something to believe in.</a:t>
            </a:r>
            <a:br>
              <a:rPr lang="en-GB" dirty="0"/>
            </a:br>
            <a:r>
              <a:rPr lang="en-GB" dirty="0"/>
              <a:t>Human beings are capable of knowing reality. </a:t>
            </a:r>
            <a:br>
              <a:rPr lang="en-GB" dirty="0"/>
            </a:br>
            <a:r>
              <a:rPr lang="en-GB" dirty="0"/>
              <a:t>People like to have order in their lives. </a:t>
            </a:r>
            <a:br>
              <a:rPr lang="en-GB" dirty="0"/>
            </a:br>
            <a:r>
              <a:rPr lang="en-GB" dirty="0"/>
              <a:t>Knowledge is simply the correct recognition of facts. </a:t>
            </a:r>
            <a:br>
              <a:rPr lang="en-GB" dirty="0"/>
            </a:br>
            <a:r>
              <a:rPr lang="en-GB" dirty="0"/>
              <a:t>Humans are creative beings. </a:t>
            </a:r>
            <a:br>
              <a:rPr lang="en-GB" dirty="0"/>
            </a:br>
            <a:r>
              <a:rPr lang="en-GB" dirty="0"/>
              <a:t>We cannot know the world we can only see it from our point of view.</a:t>
            </a:r>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6427809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 name="Rectangle 11">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5EFA16-A61D-4C17-9CA3-980286B11EC8}"/>
              </a:ext>
            </a:extLst>
          </p:cNvPr>
          <p:cNvSpPr>
            <a:spLocks noGrp="1"/>
          </p:cNvSpPr>
          <p:nvPr>
            <p:ph type="title"/>
          </p:nvPr>
        </p:nvSpPr>
        <p:spPr>
          <a:xfrm>
            <a:off x="965201" y="643467"/>
            <a:ext cx="6255026" cy="5054008"/>
          </a:xfrm>
        </p:spPr>
        <p:txBody>
          <a:bodyPr vert="horz" lIns="91440" tIns="45720" rIns="91440" bIns="45720" rtlCol="0" anchor="ctr">
            <a:normAutofit/>
          </a:bodyPr>
          <a:lstStyle/>
          <a:p>
            <a:pPr algn="r">
              <a:lnSpc>
                <a:spcPct val="90000"/>
              </a:lnSpc>
            </a:pPr>
            <a:r>
              <a:rPr lang="en-US" sz="8000">
                <a:solidFill>
                  <a:schemeClr val="tx1">
                    <a:lumMod val="85000"/>
                    <a:lumOff val="15000"/>
                  </a:schemeClr>
                </a:solidFill>
              </a:rPr>
              <a:t>Question</a:t>
            </a:r>
          </a:p>
        </p:txBody>
      </p:sp>
      <p:sp>
        <p:nvSpPr>
          <p:cNvPr id="3" name="Content Placeholder 2">
            <a:extLst>
              <a:ext uri="{FF2B5EF4-FFF2-40B4-BE49-F238E27FC236}">
                <a16:creationId xmlns:a16="http://schemas.microsoft.com/office/drawing/2014/main" id="{01417636-E8CE-43DE-8269-7353D658ADD2}"/>
              </a:ext>
            </a:extLst>
          </p:cNvPr>
          <p:cNvSpPr>
            <a:spLocks noGrp="1"/>
          </p:cNvSpPr>
          <p:nvPr>
            <p:ph idx="1"/>
          </p:nvPr>
        </p:nvSpPr>
        <p:spPr>
          <a:xfrm>
            <a:off x="7870995" y="643467"/>
            <a:ext cx="3341488" cy="5054008"/>
          </a:xfrm>
        </p:spPr>
        <p:txBody>
          <a:bodyPr vert="horz" lIns="91440" tIns="45720" rIns="91440" bIns="45720" rtlCol="0" anchor="ctr">
            <a:normAutofit/>
          </a:bodyPr>
          <a:lstStyle/>
          <a:p>
            <a:pPr marL="0" indent="0">
              <a:lnSpc>
                <a:spcPct val="100000"/>
              </a:lnSpc>
              <a:buNone/>
            </a:pPr>
            <a:r>
              <a:rPr lang="en-US" sz="2400" cap="all" spc="200">
                <a:solidFill>
                  <a:schemeClr val="tx1"/>
                </a:solidFill>
              </a:rPr>
              <a:t>Why is it that some graduates from university get the jobs they want and others do not?</a:t>
            </a:r>
          </a:p>
        </p:txBody>
      </p:sp>
      <p:cxnSp>
        <p:nvCxnSpPr>
          <p:cNvPr id="14" name="Straight Connector 13">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B624C8D3-B9AD-4F4F-8554-4EAF3724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36749309"/>
      </p:ext>
    </p:extLst>
  </p:cSld>
  <p:clrMapOvr>
    <a:overrideClrMapping bg1="dk1" tx1="lt1" bg2="dk2" tx2="lt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8DAA03C-168B-4A3B-BBC0-A157E30247A7}"/>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The Quantitative Positivist Answer</a:t>
            </a:r>
          </a:p>
        </p:txBody>
      </p:sp>
      <p:sp>
        <p:nvSpPr>
          <p:cNvPr id="3" name="Content Placeholder 2">
            <a:extLst>
              <a:ext uri="{FF2B5EF4-FFF2-40B4-BE49-F238E27FC236}">
                <a16:creationId xmlns:a16="http://schemas.microsoft.com/office/drawing/2014/main" id="{1C72AA45-1971-406C-85DE-8E6D7D292F13}"/>
              </a:ext>
            </a:extLst>
          </p:cNvPr>
          <p:cNvSpPr>
            <a:spLocks noGrp="1"/>
          </p:cNvSpPr>
          <p:nvPr>
            <p:ph idx="1"/>
          </p:nvPr>
        </p:nvSpPr>
        <p:spPr>
          <a:xfrm>
            <a:off x="5231958" y="605896"/>
            <a:ext cx="5923721" cy="5646208"/>
          </a:xfrm>
        </p:spPr>
        <p:txBody>
          <a:bodyPr anchor="ctr">
            <a:normAutofit/>
          </a:bodyPr>
          <a:lstStyle/>
          <a:p>
            <a:pPr>
              <a:lnSpc>
                <a:spcPct val="100000"/>
              </a:lnSpc>
            </a:pPr>
            <a:r>
              <a:rPr lang="en-GB" sz="1900"/>
              <a:t>A positivist approach would be to break the problem down by identifying the specific knowledge, skills and abilities ('attributes') that graduates need in order to get employed, taking into account (controlling for) the size of employer organisation and the sector of the labour market. On the basis of this, a set of preferred attributes might be determined by surveying employers to see what they want. It would then be possible to predict the likelihood of a graduate obtaining the preferred employment. So, for example, some employers have a list of 'criteria' such as:</a:t>
            </a:r>
          </a:p>
          <a:p>
            <a:pPr>
              <a:lnSpc>
                <a:spcPct val="100000"/>
              </a:lnSpc>
            </a:pPr>
            <a:r>
              <a:rPr lang="en-GB" sz="1900"/>
              <a:t>a good class of degree in a numerate subject; </a:t>
            </a:r>
          </a:p>
          <a:p>
            <a:pPr>
              <a:lnSpc>
                <a:spcPct val="100000"/>
              </a:lnSpc>
            </a:pPr>
            <a:r>
              <a:rPr lang="en-GB" sz="1900"/>
              <a:t>ability to work in teams;</a:t>
            </a:r>
          </a:p>
          <a:p>
            <a:pPr>
              <a:lnSpc>
                <a:spcPct val="100000"/>
              </a:lnSpc>
            </a:pPr>
            <a:r>
              <a:rPr lang="en-GB" sz="1900"/>
              <a:t>evidence of leadership; </a:t>
            </a:r>
          </a:p>
          <a:p>
            <a:pPr>
              <a:lnSpc>
                <a:spcPct val="100000"/>
              </a:lnSpc>
            </a:pPr>
            <a:r>
              <a:rPr lang="en-GB" sz="1900"/>
              <a:t>experience of the world of work; </a:t>
            </a:r>
          </a:p>
          <a:p>
            <a:pPr>
              <a:lnSpc>
                <a:spcPct val="100000"/>
              </a:lnSpc>
            </a:pPr>
            <a:r>
              <a:rPr lang="en-GB" sz="1900"/>
              <a:t>good oral communication skills. </a:t>
            </a:r>
          </a:p>
          <a:p>
            <a:pPr>
              <a:lnSpc>
                <a:spcPct val="100000"/>
              </a:lnSpc>
            </a:pPr>
            <a:endParaRPr lang="en-GB" sz="1900"/>
          </a:p>
        </p:txBody>
      </p:sp>
    </p:spTree>
    <p:extLst>
      <p:ext uri="{BB962C8B-B14F-4D97-AF65-F5344CB8AC3E}">
        <p14:creationId xmlns:p14="http://schemas.microsoft.com/office/powerpoint/2010/main" val="105990862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 name="Straight Connector 8">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366E00-3974-4224-B597-F884F3D3162D}"/>
              </a:ext>
            </a:extLst>
          </p:cNvPr>
          <p:cNvSpPr>
            <a:spLocks noGrp="1"/>
          </p:cNvSpPr>
          <p:nvPr>
            <p:ph type="title"/>
          </p:nvPr>
        </p:nvSpPr>
        <p:spPr>
          <a:xfrm>
            <a:off x="1097280" y="758952"/>
            <a:ext cx="10058400" cy="3892168"/>
          </a:xfrm>
        </p:spPr>
        <p:txBody>
          <a:bodyPr vert="horz" lIns="91440" tIns="45720" rIns="91440" bIns="45720" rtlCol="0" anchor="b">
            <a:normAutofit/>
          </a:bodyPr>
          <a:lstStyle/>
          <a:p>
            <a:pPr>
              <a:lnSpc>
                <a:spcPct val="90000"/>
              </a:lnSpc>
            </a:pPr>
            <a:r>
              <a:rPr lang="en-US" sz="9600">
                <a:solidFill>
                  <a:srgbClr val="FFFFFF"/>
                </a:solidFill>
              </a:rPr>
              <a:t>Now give me the qualitative answer</a:t>
            </a:r>
          </a:p>
        </p:txBody>
      </p:sp>
      <p:sp>
        <p:nvSpPr>
          <p:cNvPr id="13" name="Rectangle 12">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9556251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E813D4-C616-4F50-97E5-473883257F3B}"/>
              </a:ext>
            </a:extLst>
          </p:cNvPr>
          <p:cNvSpPr>
            <a:spLocks noGrp="1"/>
          </p:cNvSpPr>
          <p:nvPr>
            <p:ph type="title"/>
          </p:nvPr>
        </p:nvSpPr>
        <p:spPr>
          <a:xfrm>
            <a:off x="643468" y="643467"/>
            <a:ext cx="3073550" cy="5126203"/>
          </a:xfrm>
        </p:spPr>
        <p:txBody>
          <a:bodyPr anchor="ctr">
            <a:normAutofit/>
          </a:bodyPr>
          <a:lstStyle/>
          <a:p>
            <a:pPr algn="r"/>
            <a:r>
              <a:rPr lang="en-GB"/>
              <a:t>Here is mine</a:t>
            </a:r>
          </a:p>
        </p:txBody>
      </p:sp>
      <p:cxnSp>
        <p:nvCxnSpPr>
          <p:cNvPr id="6"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BBDCF4-C2F6-42A4-9F75-B7E69CF579ED}"/>
              </a:ext>
            </a:extLst>
          </p:cNvPr>
          <p:cNvSpPr>
            <a:spLocks noGrp="1"/>
          </p:cNvSpPr>
          <p:nvPr>
            <p:ph idx="1"/>
          </p:nvPr>
        </p:nvSpPr>
        <p:spPr>
          <a:xfrm>
            <a:off x="4363786" y="621697"/>
            <a:ext cx="6791894" cy="5147973"/>
          </a:xfrm>
        </p:spPr>
        <p:txBody>
          <a:bodyPr anchor="ctr">
            <a:normAutofit/>
          </a:bodyPr>
          <a:lstStyle/>
          <a:p>
            <a:pPr>
              <a:lnSpc>
                <a:spcPct val="100000"/>
              </a:lnSpc>
            </a:pPr>
            <a:r>
              <a:rPr lang="en-GB"/>
              <a:t>A phenomenologist/interpretivist/qualitative researcher would argue that such an approach might be indicative of the necessary attributes but is not sufficient to explain why some people get jobs and others do not. The problem, they would argue, is that it is not possible to provide generalisable explanations. The process of employing graduates involves people, each of whom have different ways of interpreting the recruitment process. The problem is that even if we could accurately identify the attributes of any given graduate, which would be unlikely as individuals have a complex array of attributes, it is not the possession of the attributes that will ensure success in getting a job but the demonstration of them during the recruitment process. </a:t>
            </a:r>
          </a:p>
        </p:txBody>
      </p:sp>
      <p:sp>
        <p:nvSpPr>
          <p:cNvPr id="7"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8319649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ABB980-AB2E-466D-8117-8AF4502437F6}"/>
              </a:ext>
            </a:extLst>
          </p:cNvPr>
          <p:cNvSpPr>
            <a:spLocks noGrp="1"/>
          </p:cNvSpPr>
          <p:nvPr>
            <p:ph type="title"/>
          </p:nvPr>
        </p:nvSpPr>
        <p:spPr>
          <a:xfrm>
            <a:off x="643468" y="643467"/>
            <a:ext cx="3073550" cy="5126203"/>
          </a:xfrm>
        </p:spPr>
        <p:txBody>
          <a:bodyPr anchor="ctr">
            <a:normAutofit/>
          </a:bodyPr>
          <a:lstStyle/>
          <a:p>
            <a:pPr algn="r"/>
            <a:r>
              <a:rPr lang="en-GB"/>
              <a:t>Continued</a:t>
            </a:r>
          </a:p>
        </p:txBody>
      </p:sp>
      <p:cxnSp>
        <p:nvCxnSpPr>
          <p:cNvPr id="6"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7329FD0-9F3F-466B-A091-0E4EC505D251}"/>
              </a:ext>
            </a:extLst>
          </p:cNvPr>
          <p:cNvSpPr>
            <a:spLocks noGrp="1"/>
          </p:cNvSpPr>
          <p:nvPr>
            <p:ph idx="1"/>
          </p:nvPr>
        </p:nvSpPr>
        <p:spPr>
          <a:xfrm>
            <a:off x="4363786" y="621697"/>
            <a:ext cx="6791894" cy="5147973"/>
          </a:xfrm>
        </p:spPr>
        <p:txBody>
          <a:bodyPr anchor="ctr">
            <a:normAutofit/>
          </a:bodyPr>
          <a:lstStyle/>
          <a:p>
            <a:r>
              <a:rPr lang="en-GB"/>
              <a:t>This requires a close analysis of the interpretation placed upon the parts of the recruitment process by the recruiters and the applicant. How does the applicant convince the recruiters that he or she has what they want? The enterprise, for the phenomenologist/interpretivist/qualitative researcher, is to explore the process of interpretation that is going on between recruiter and applicant as the former try and uncover whether the applicant would be suitable for the post and the applicant attempts to interpret what is required and thus to represent themselves in the best light.</a:t>
            </a:r>
          </a:p>
        </p:txBody>
      </p:sp>
      <p:sp>
        <p:nvSpPr>
          <p:cNvPr id="7"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4188978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3"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E4712C"/>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35869" y="640080"/>
            <a:ext cx="3659246" cy="2862699"/>
          </a:xfrm>
        </p:spPr>
        <p:txBody>
          <a:bodyPr vert="horz" lIns="91440" tIns="45720" rIns="91440" bIns="45720" rtlCol="0" anchor="b">
            <a:normAutofit/>
          </a:bodyPr>
          <a:lstStyle/>
          <a:p>
            <a:pPr>
              <a:lnSpc>
                <a:spcPct val="90000"/>
              </a:lnSpc>
            </a:pPr>
            <a:r>
              <a:rPr lang="en-US" sz="4400">
                <a:solidFill>
                  <a:srgbClr val="FFFFFF"/>
                </a:solidFill>
              </a:rPr>
              <a:t>The Research Process</a:t>
            </a:r>
          </a:p>
        </p:txBody>
      </p:sp>
      <p:cxnSp>
        <p:nvCxnSpPr>
          <p:cNvPr id="79" name="Straight Connector 78">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82335" y="1726726"/>
            <a:ext cx="6275667" cy="340454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7994489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6DFBF55-641E-43CC-A31E-FE15D36C0DAB}"/>
              </a:ext>
            </a:extLst>
          </p:cNvPr>
          <p:cNvSpPr>
            <a:spLocks noGrp="1"/>
          </p:cNvSpPr>
          <p:nvPr>
            <p:ph type="title"/>
          </p:nvPr>
        </p:nvSpPr>
        <p:spPr>
          <a:xfrm>
            <a:off x="492370" y="516835"/>
            <a:ext cx="3084844" cy="5772840"/>
          </a:xfrm>
        </p:spPr>
        <p:txBody>
          <a:bodyPr anchor="ctr">
            <a:normAutofit/>
          </a:bodyPr>
          <a:lstStyle/>
          <a:p>
            <a:r>
              <a:rPr lang="en-GB" sz="3600" b="1" i="1">
                <a:solidFill>
                  <a:schemeClr val="bg1"/>
                </a:solidFill>
              </a:rPr>
              <a:t>Interpretive approach</a:t>
            </a:r>
            <a:endParaRPr lang="en-GB" sz="3600">
              <a:solidFill>
                <a:schemeClr val="bg1"/>
              </a:solidFill>
            </a:endParaRPr>
          </a:p>
        </p:txBody>
      </p:sp>
      <p:graphicFrame>
        <p:nvGraphicFramePr>
          <p:cNvPr id="5" name="Content Placeholder 2">
            <a:extLst>
              <a:ext uri="{FF2B5EF4-FFF2-40B4-BE49-F238E27FC236}">
                <a16:creationId xmlns:a16="http://schemas.microsoft.com/office/drawing/2014/main" id="{F271C6EF-1308-482B-A1CC-33BC1F852844}"/>
              </a:ext>
            </a:extLst>
          </p:cNvPr>
          <p:cNvGraphicFramePr>
            <a:graphicFrameLocks noGrp="1"/>
          </p:cNvGraphicFramePr>
          <p:nvPr>
            <p:ph idx="1"/>
            <p:extLst>
              <p:ext uri="{D42A27DB-BD31-4B8C-83A1-F6EECF244321}">
                <p14:modId xmlns:p14="http://schemas.microsoft.com/office/powerpoint/2010/main" val="2225921235"/>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823126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CCA21-903C-46B3-8A3B-6CEB68D75647}"/>
              </a:ext>
            </a:extLst>
          </p:cNvPr>
          <p:cNvSpPr>
            <a:spLocks noGrp="1"/>
          </p:cNvSpPr>
          <p:nvPr>
            <p:ph type="title"/>
          </p:nvPr>
        </p:nvSpPr>
        <p:spPr>
          <a:xfrm>
            <a:off x="643468" y="643467"/>
            <a:ext cx="3073550" cy="5126203"/>
          </a:xfrm>
        </p:spPr>
        <p:txBody>
          <a:bodyPr anchor="ctr">
            <a:normAutofit/>
          </a:bodyPr>
          <a:lstStyle/>
          <a:p>
            <a:pPr algn="r"/>
            <a:r>
              <a:rPr lang="en-GB" i="1"/>
              <a:t>Verstehen: Weber</a:t>
            </a:r>
            <a:endParaRPr lang="en-GB"/>
          </a:p>
        </p:txBody>
      </p:sp>
      <p:cxnSp>
        <p:nvCxnSpPr>
          <p:cNvPr id="6"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441FE4C-1590-453B-8767-0768F5D279CC}"/>
              </a:ext>
            </a:extLst>
          </p:cNvPr>
          <p:cNvSpPr>
            <a:spLocks noGrp="1"/>
          </p:cNvSpPr>
          <p:nvPr>
            <p:ph idx="1"/>
          </p:nvPr>
        </p:nvSpPr>
        <p:spPr>
          <a:xfrm>
            <a:off x="4363786" y="621697"/>
            <a:ext cx="6791894" cy="5147973"/>
          </a:xfrm>
        </p:spPr>
        <p:txBody>
          <a:bodyPr anchor="ctr">
            <a:normAutofit/>
          </a:bodyPr>
          <a:lstStyle/>
          <a:p>
            <a:br>
              <a:rPr lang="en-GB" b="1" i="1"/>
            </a:br>
            <a:r>
              <a:rPr lang="en-GB" b="1" i="1" err="1">
                <a:hlinkClick r:id="rId2"/>
              </a:rPr>
              <a:t>Weber</a:t>
            </a:r>
            <a:r>
              <a:rPr lang="en-GB" b="1" i="1"/>
              <a:t> objected to the </a:t>
            </a:r>
            <a:r>
              <a:rPr lang="en-GB" b="1" i="1">
                <a:hlinkClick r:id="rId3"/>
              </a:rPr>
              <a:t>positivist</a:t>
            </a:r>
            <a:r>
              <a:rPr lang="en-GB" b="1" i="1"/>
              <a:t> notion of objective, determining laws. He believed that such laws ignored the role of human action. Instead, Weber defined sociology as: 'a science concerning itself with </a:t>
            </a:r>
            <a:r>
              <a:rPr lang="en-GB" b="1" i="1">
                <a:hlinkClick r:id="rId4"/>
              </a:rPr>
              <a:t>interpretive</a:t>
            </a:r>
            <a:r>
              <a:rPr lang="en-GB" b="1" i="1"/>
              <a:t> understanding of </a:t>
            </a:r>
            <a:r>
              <a:rPr lang="en-GB" b="1" i="1">
                <a:hlinkClick r:id="rId5"/>
              </a:rPr>
              <a:t>social action</a:t>
            </a:r>
            <a:r>
              <a:rPr lang="en-GB" b="1" i="1"/>
              <a:t> and thereby with a causal </a:t>
            </a:r>
            <a:r>
              <a:rPr lang="en-GB" b="1" i="1">
                <a:hlinkClick r:id="rId6"/>
              </a:rPr>
              <a:t>explanation</a:t>
            </a:r>
            <a:r>
              <a:rPr lang="en-GB" b="1" i="1"/>
              <a:t> of its course and consequences' (</a:t>
            </a:r>
            <a:r>
              <a:rPr lang="en-GB" b="1" i="1">
                <a:hlinkClick r:id="rId7"/>
              </a:rPr>
              <a:t>Weber, 1978</a:t>
            </a:r>
            <a:r>
              <a:rPr lang="en-GB" b="1" i="1"/>
              <a:t>, p. 4). In this way, Weber attempted to link cause with </a:t>
            </a:r>
            <a:r>
              <a:rPr lang="en-GB" b="1" i="1">
                <a:hlinkClick r:id="rId8"/>
              </a:rPr>
              <a:t>meaning</a:t>
            </a:r>
            <a:r>
              <a:rPr lang="en-GB" b="1" i="1"/>
              <a:t>. He referred to his approach as </a:t>
            </a:r>
            <a:r>
              <a:rPr lang="en-GB" b="1" i="1">
                <a:hlinkClick r:id="rId9"/>
              </a:rPr>
              <a:t>Verstehen</a:t>
            </a:r>
            <a:r>
              <a:rPr lang="en-GB" b="1" i="1"/>
              <a:t> (which, in German, means 'to understand', although his approach is more interpretation than understanding). Others have referred to this as an 'action approach' (or </a:t>
            </a:r>
            <a:r>
              <a:rPr lang="en-GB" b="1" i="1">
                <a:hlinkClick r:id="rId10"/>
              </a:rPr>
              <a:t>action theory</a:t>
            </a:r>
            <a:r>
              <a:rPr lang="en-GB" b="1" i="1"/>
              <a:t>) due to the emphasis on accounting for human action. </a:t>
            </a:r>
            <a:endParaRPr lang="en-GB"/>
          </a:p>
          <a:p>
            <a:endParaRPr lang="en-GB"/>
          </a:p>
        </p:txBody>
      </p:sp>
      <p:sp>
        <p:nvSpPr>
          <p:cNvPr id="7"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197829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36878A-AADD-480D-9C8F-54FB174CF242}"/>
              </a:ext>
            </a:extLst>
          </p:cNvPr>
          <p:cNvSpPr>
            <a:spLocks noGrp="1"/>
          </p:cNvSpPr>
          <p:nvPr>
            <p:ph type="title"/>
          </p:nvPr>
        </p:nvSpPr>
        <p:spPr>
          <a:xfrm>
            <a:off x="643468" y="643467"/>
            <a:ext cx="3073550" cy="5126203"/>
          </a:xfrm>
        </p:spPr>
        <p:txBody>
          <a:bodyPr anchor="ctr">
            <a:normAutofit/>
          </a:bodyPr>
          <a:lstStyle/>
          <a:p>
            <a:pPr algn="r"/>
            <a:r>
              <a:rPr lang="en-GB"/>
              <a:t>Continued</a:t>
            </a:r>
          </a:p>
        </p:txBody>
      </p:sp>
      <p:cxnSp>
        <p:nvCxnSpPr>
          <p:cNvPr id="6"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3A27452-50E2-4EAC-BC63-74E0523BE396}"/>
              </a:ext>
            </a:extLst>
          </p:cNvPr>
          <p:cNvSpPr>
            <a:spLocks noGrp="1"/>
          </p:cNvSpPr>
          <p:nvPr>
            <p:ph idx="1"/>
          </p:nvPr>
        </p:nvSpPr>
        <p:spPr>
          <a:xfrm>
            <a:off x="4363786" y="621697"/>
            <a:ext cx="6791894" cy="5147973"/>
          </a:xfrm>
        </p:spPr>
        <p:txBody>
          <a:bodyPr anchor="ctr">
            <a:normAutofit/>
          </a:bodyPr>
          <a:lstStyle/>
          <a:p>
            <a:r>
              <a:rPr lang="en-GB" b="1" i="1"/>
              <a:t>Weber argued that there are two elements to the process of Verstehen. The first element relates to direct observational understanding (</a:t>
            </a:r>
            <a:r>
              <a:rPr lang="en-GB" b="1" i="1" err="1"/>
              <a:t>aktuelles</a:t>
            </a:r>
            <a:r>
              <a:rPr lang="en-GB" b="1" i="1"/>
              <a:t> Verstehen). For example, if you see someone typing at a keyboard you know what that person is doing but you do not necessarily know why. Sociologists must, according to Weber, also try to explain why something is happening (</a:t>
            </a:r>
            <a:r>
              <a:rPr lang="en-GB" b="1" i="1" err="1"/>
              <a:t>erklarendes</a:t>
            </a:r>
            <a:r>
              <a:rPr lang="en-GB" b="1" i="1"/>
              <a:t> Verstehen), that is, they should try to identify motives. This is where interpretation comes in. </a:t>
            </a:r>
            <a:endParaRPr lang="en-GB"/>
          </a:p>
          <a:p>
            <a:endParaRPr lang="en-GB"/>
          </a:p>
        </p:txBody>
      </p:sp>
      <p:sp>
        <p:nvSpPr>
          <p:cNvPr id="7"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9745597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6EE742-CE55-4856-9180-23FFE36A5D96}"/>
              </a:ext>
            </a:extLst>
          </p:cNvPr>
          <p:cNvSpPr>
            <a:spLocks noGrp="1"/>
          </p:cNvSpPr>
          <p:nvPr>
            <p:ph type="title"/>
          </p:nvPr>
        </p:nvSpPr>
        <p:spPr>
          <a:xfrm>
            <a:off x="643468" y="643467"/>
            <a:ext cx="3073550" cy="5126203"/>
          </a:xfrm>
        </p:spPr>
        <p:txBody>
          <a:bodyPr anchor="ctr">
            <a:normAutofit/>
          </a:bodyPr>
          <a:lstStyle/>
          <a:p>
            <a:pPr algn="r"/>
            <a:r>
              <a:rPr lang="en-GB"/>
              <a:t>Contined</a:t>
            </a:r>
          </a:p>
        </p:txBody>
      </p:sp>
      <p:cxnSp>
        <p:nvCxnSpPr>
          <p:cNvPr id="6"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79DCF4E-DE44-488E-807C-26EA8A8E0F51}"/>
              </a:ext>
            </a:extLst>
          </p:cNvPr>
          <p:cNvSpPr>
            <a:spLocks noGrp="1"/>
          </p:cNvSpPr>
          <p:nvPr>
            <p:ph idx="1"/>
          </p:nvPr>
        </p:nvSpPr>
        <p:spPr>
          <a:xfrm>
            <a:off x="4363786" y="621697"/>
            <a:ext cx="6791894" cy="5147973"/>
          </a:xfrm>
        </p:spPr>
        <p:txBody>
          <a:bodyPr anchor="ctr">
            <a:normAutofit/>
          </a:bodyPr>
          <a:lstStyle/>
          <a:p>
            <a:r>
              <a:rPr lang="en-GB" b="1" i="1"/>
              <a:t>However, Weber was not just interested in individual motives he was also concerned with social processes. Weber's method of doing this was to find a way of linking causes of action to the meanings people gave to their actions. Thus he distinguished between what he called 'meaning adequacy' and 'causal adequacy'. </a:t>
            </a:r>
            <a:endParaRPr lang="en-GB"/>
          </a:p>
          <a:p>
            <a:endParaRPr lang="en-GB"/>
          </a:p>
        </p:txBody>
      </p:sp>
      <p:sp>
        <p:nvSpPr>
          <p:cNvPr id="7"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2242917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735E1BF-416A-461C-9D11-6A9C5AD32356}"/>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rPr>
              <a:t>Continued</a:t>
            </a:r>
          </a:p>
        </p:txBody>
      </p:sp>
      <p:graphicFrame>
        <p:nvGraphicFramePr>
          <p:cNvPr id="5" name="Content Placeholder 2">
            <a:extLst>
              <a:ext uri="{FF2B5EF4-FFF2-40B4-BE49-F238E27FC236}">
                <a16:creationId xmlns:a16="http://schemas.microsoft.com/office/drawing/2014/main" id="{735C940A-DB1B-4B9E-B0F0-A5797FAFC30C}"/>
              </a:ext>
            </a:extLst>
          </p:cNvPr>
          <p:cNvGraphicFramePr>
            <a:graphicFrameLocks noGrp="1"/>
          </p:cNvGraphicFramePr>
          <p:nvPr>
            <p:ph idx="1"/>
            <p:extLst>
              <p:ext uri="{D42A27DB-BD31-4B8C-83A1-F6EECF244321}">
                <p14:modId xmlns:p14="http://schemas.microsoft.com/office/powerpoint/2010/main" val="291054287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317933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236F77-6572-4D93-8CAD-274E460AD687}"/>
              </a:ext>
            </a:extLst>
          </p:cNvPr>
          <p:cNvSpPr>
            <a:spLocks noGrp="1"/>
          </p:cNvSpPr>
          <p:nvPr>
            <p:ph type="title"/>
          </p:nvPr>
        </p:nvSpPr>
        <p:spPr>
          <a:xfrm>
            <a:off x="643468" y="643467"/>
            <a:ext cx="3073550" cy="5126203"/>
          </a:xfrm>
        </p:spPr>
        <p:txBody>
          <a:bodyPr anchor="ctr">
            <a:normAutofit/>
          </a:bodyPr>
          <a:lstStyle/>
          <a:p>
            <a:pPr algn="r"/>
            <a:r>
              <a:rPr lang="en-GB"/>
              <a:t>Continued</a:t>
            </a:r>
          </a:p>
        </p:txBody>
      </p:sp>
      <p:cxnSp>
        <p:nvCxnSpPr>
          <p:cNvPr id="6"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837B579-94BB-4C8A-8245-26446A038309}"/>
              </a:ext>
            </a:extLst>
          </p:cNvPr>
          <p:cNvSpPr>
            <a:spLocks noGrp="1"/>
          </p:cNvSpPr>
          <p:nvPr>
            <p:ph idx="1"/>
          </p:nvPr>
        </p:nvSpPr>
        <p:spPr>
          <a:xfrm>
            <a:off x="4363786" y="621697"/>
            <a:ext cx="6791894" cy="5147973"/>
          </a:xfrm>
        </p:spPr>
        <p:txBody>
          <a:bodyPr anchor="ctr">
            <a:normAutofit/>
          </a:bodyPr>
          <a:lstStyle/>
          <a:p>
            <a:r>
              <a:rPr lang="en-GB" b="1" i="1" dirty="0"/>
              <a:t>For example, in The Protestant Ethic and the Spirit of Capitalism, </a:t>
            </a:r>
            <a:r>
              <a:rPr lang="en-GB" b="1" i="1" dirty="0">
                <a:hlinkClick r:id="rId2"/>
              </a:rPr>
              <a:t>Weber (1930)</a:t>
            </a:r>
            <a:r>
              <a:rPr lang="en-GB" b="1" i="1" dirty="0"/>
              <a:t> tried to show that ideas and beliefs influenced people's actions and that these actions influenced the development of </a:t>
            </a:r>
            <a:r>
              <a:rPr lang="en-GB" b="1" i="1" dirty="0">
                <a:hlinkClick r:id="rId3"/>
              </a:rPr>
              <a:t>capitalism</a:t>
            </a:r>
            <a:r>
              <a:rPr lang="en-GB" b="1" i="1" dirty="0"/>
              <a:t>. </a:t>
            </a:r>
            <a:endParaRPr lang="en-GB" dirty="0"/>
          </a:p>
          <a:p>
            <a:endParaRPr lang="en-GB" dirty="0"/>
          </a:p>
        </p:txBody>
      </p:sp>
      <p:sp>
        <p:nvSpPr>
          <p:cNvPr id="7"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6057299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1050426-9081-4B41-8C02-50C060B85D9B}"/>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Activity</a:t>
            </a:r>
          </a:p>
        </p:txBody>
      </p:sp>
      <p:sp>
        <p:nvSpPr>
          <p:cNvPr id="3" name="Content Placeholder 2">
            <a:extLst>
              <a:ext uri="{FF2B5EF4-FFF2-40B4-BE49-F238E27FC236}">
                <a16:creationId xmlns:a16="http://schemas.microsoft.com/office/drawing/2014/main" id="{8A239A57-DC83-45B1-B875-30F93C37085B}"/>
              </a:ext>
            </a:extLst>
          </p:cNvPr>
          <p:cNvSpPr>
            <a:spLocks noGrp="1"/>
          </p:cNvSpPr>
          <p:nvPr>
            <p:ph idx="1"/>
          </p:nvPr>
        </p:nvSpPr>
        <p:spPr>
          <a:xfrm>
            <a:off x="5231958" y="605896"/>
            <a:ext cx="5923721" cy="5646208"/>
          </a:xfrm>
        </p:spPr>
        <p:txBody>
          <a:bodyPr anchor="ctr">
            <a:normAutofit/>
          </a:bodyPr>
          <a:lstStyle/>
          <a:p>
            <a:r>
              <a:rPr lang="en-GB" sz="2400" b="1"/>
              <a:t>Think about your own experiences of life. Do you think that people always act instrumentally in modern society? Provide reasons for your answer.</a:t>
            </a:r>
            <a:endParaRPr lang="en-GB" sz="2400"/>
          </a:p>
        </p:txBody>
      </p:sp>
      <p:sp>
        <p:nvSpPr>
          <p:cNvPr id="21" name="Rectangle 20">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6261644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E471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4880AC7A-5846-4076-A216-4690A07E521B}"/>
              </a:ext>
            </a:extLst>
          </p:cNvPr>
          <p:cNvPicPr>
            <a:picLocks noChangeAspect="1"/>
          </p:cNvPicPr>
          <p:nvPr/>
        </p:nvPicPr>
        <p:blipFill rotWithShape="1">
          <a:blip r:embed="rId2"/>
          <a:srcRect l="18827" t="16223" r="19904" b="20772"/>
          <a:stretch/>
        </p:blipFill>
        <p:spPr>
          <a:xfrm>
            <a:off x="1537984" y="801793"/>
            <a:ext cx="9116031" cy="5273056"/>
          </a:xfrm>
          <a:prstGeom prst="rect">
            <a:avLst/>
          </a:prstGeom>
        </p:spPr>
      </p:pic>
    </p:spTree>
    <p:extLst>
      <p:ext uri="{BB962C8B-B14F-4D97-AF65-F5344CB8AC3E}">
        <p14:creationId xmlns:p14="http://schemas.microsoft.com/office/powerpoint/2010/main" val="41074921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39827A-4986-412F-BB17-3F897E422F2D}"/>
              </a:ext>
            </a:extLst>
          </p:cNvPr>
          <p:cNvSpPr>
            <a:spLocks noGrp="1"/>
          </p:cNvSpPr>
          <p:nvPr>
            <p:ph type="title"/>
          </p:nvPr>
        </p:nvSpPr>
        <p:spPr>
          <a:xfrm>
            <a:off x="1097280" y="286603"/>
            <a:ext cx="10058400" cy="1450757"/>
          </a:xfrm>
        </p:spPr>
        <p:txBody>
          <a:bodyPr>
            <a:normAutofit/>
          </a:bodyPr>
          <a:lstStyle/>
          <a:p>
            <a:r>
              <a:rPr lang="en-GB"/>
              <a:t>A or B</a:t>
            </a:r>
          </a:p>
        </p:txBody>
      </p:sp>
      <p:cxnSp>
        <p:nvCxnSpPr>
          <p:cNvPr id="8"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A16925C6-4693-4153-92D6-55CCEA5F80C0}"/>
              </a:ext>
            </a:extLst>
          </p:cNvPr>
          <p:cNvGraphicFramePr>
            <a:graphicFrameLocks noGrp="1"/>
          </p:cNvGraphicFramePr>
          <p:nvPr>
            <p:ph idx="1"/>
            <p:extLst>
              <p:ext uri="{D42A27DB-BD31-4B8C-83A1-F6EECF244321}">
                <p14:modId xmlns:p14="http://schemas.microsoft.com/office/powerpoint/2010/main" val="172940606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137803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CC3ABB5-F592-4BBB-A62F-9707ACB187E0}"/>
              </a:ext>
            </a:extLst>
          </p:cNvPr>
          <p:cNvSpPr>
            <a:spLocks noGrp="1"/>
          </p:cNvSpPr>
          <p:nvPr>
            <p:ph type="title"/>
          </p:nvPr>
        </p:nvSpPr>
        <p:spPr>
          <a:xfrm>
            <a:off x="492369" y="605896"/>
            <a:ext cx="3642309" cy="5646208"/>
          </a:xfrm>
        </p:spPr>
        <p:txBody>
          <a:bodyPr anchor="ctr">
            <a:normAutofit/>
          </a:bodyPr>
          <a:lstStyle/>
          <a:p>
            <a:br>
              <a:rPr lang="en-GB" sz="4100">
                <a:solidFill>
                  <a:srgbClr val="FFFFFF"/>
                </a:solidFill>
              </a:rPr>
            </a:br>
            <a:r>
              <a:rPr lang="en-GB" sz="4100">
                <a:solidFill>
                  <a:srgbClr val="FFFFFF"/>
                </a:solidFill>
              </a:rPr>
              <a:t>As a group, you have been allocated a research question. Working with this question, follow these steps: </a:t>
            </a:r>
            <a:br>
              <a:rPr lang="en-GB" sz="4100">
                <a:solidFill>
                  <a:srgbClr val="FFFFFF"/>
                </a:solidFill>
              </a:rPr>
            </a:br>
            <a:endParaRPr lang="en-GB" sz="4100">
              <a:solidFill>
                <a:srgbClr val="FFFFFF"/>
              </a:solidFill>
            </a:endParaRPr>
          </a:p>
        </p:txBody>
      </p:sp>
      <p:sp>
        <p:nvSpPr>
          <p:cNvPr id="3" name="Content Placeholder 2">
            <a:extLst>
              <a:ext uri="{FF2B5EF4-FFF2-40B4-BE49-F238E27FC236}">
                <a16:creationId xmlns:a16="http://schemas.microsoft.com/office/drawing/2014/main" id="{52B17B6D-0681-466B-938D-FDD547C587B1}"/>
              </a:ext>
            </a:extLst>
          </p:cNvPr>
          <p:cNvSpPr>
            <a:spLocks noGrp="1"/>
          </p:cNvSpPr>
          <p:nvPr>
            <p:ph idx="1"/>
          </p:nvPr>
        </p:nvSpPr>
        <p:spPr>
          <a:xfrm>
            <a:off x="5231958" y="605896"/>
            <a:ext cx="5923721" cy="5646208"/>
          </a:xfrm>
        </p:spPr>
        <p:txBody>
          <a:bodyPr anchor="ctr">
            <a:normAutofit/>
          </a:bodyPr>
          <a:lstStyle/>
          <a:p>
            <a:r>
              <a:rPr lang="en-GB" sz="2400"/>
              <a:t>1. Epistemology &amp; Ontology: considering your question, decide whether  your approach will be interpretivist by asking: what kind of knowledge is valid and how can we make sense of existence/reality? </a:t>
            </a:r>
          </a:p>
          <a:p>
            <a:r>
              <a:rPr lang="en-GB" sz="2400"/>
              <a:t>2. Methods: Draw up a short research brief containing: (i) how your research brief grew out of your epistemological starting point(s); (ii) any difficulties you faced in agreeing on epistemological and ontological positions in relation to your proposed research; (iii) potential limitations to the research.</a:t>
            </a:r>
          </a:p>
          <a:p>
            <a:endParaRPr lang="en-GB" sz="2400"/>
          </a:p>
        </p:txBody>
      </p:sp>
    </p:spTree>
    <p:extLst>
      <p:ext uri="{BB962C8B-B14F-4D97-AF65-F5344CB8AC3E}">
        <p14:creationId xmlns:p14="http://schemas.microsoft.com/office/powerpoint/2010/main" val="3226787998"/>
      </p:ext>
    </p:extLst>
  </p:cSld>
  <p:clrMapOvr>
    <a:masterClrMapping/>
  </p:clrMapOvr>
</p:sld>
</file>

<file path=ppt/theme/theme1.xml><?xml version="1.0" encoding="utf-8"?>
<a:theme xmlns:a="http://schemas.openxmlformats.org/drawingml/2006/main" name="RetrospectVTI">
  <a:themeElements>
    <a:clrScheme name="AnalogousFromRegularSeedRightStep">
      <a:dk1>
        <a:srgbClr val="000000"/>
      </a:dk1>
      <a:lt1>
        <a:srgbClr val="FFFFFF"/>
      </a:lt1>
      <a:dk2>
        <a:srgbClr val="3E3823"/>
      </a:dk2>
      <a:lt2>
        <a:srgbClr val="E2E6E8"/>
      </a:lt2>
      <a:accent1>
        <a:srgbClr val="E4712C"/>
      </a:accent1>
      <a:accent2>
        <a:srgbClr val="C09D18"/>
      </a:accent2>
      <a:accent3>
        <a:srgbClr val="91AE22"/>
      </a:accent3>
      <a:accent4>
        <a:srgbClr val="53B717"/>
      </a:accent4>
      <a:accent5>
        <a:srgbClr val="24BB2B"/>
      </a:accent5>
      <a:accent6>
        <a:srgbClr val="17BA62"/>
      </a:accent6>
      <a:hlink>
        <a:srgbClr val="3D89B7"/>
      </a:hlink>
      <a:folHlink>
        <a:srgbClr val="828282"/>
      </a:folHlink>
    </a:clrScheme>
    <a:fontScheme name="Retrospect">
      <a:majorFont>
        <a:latin typeface="Tw Cen M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9C5082-618A-4A61-9B63-7A4A008F6FDC}">
  <ds:schemaRefs>
    <ds:schemaRef ds:uri="http://schemas.microsoft.com/sharepoint/v3/contenttype/forms"/>
  </ds:schemaRefs>
</ds:datastoreItem>
</file>

<file path=customXml/itemProps2.xml><?xml version="1.0" encoding="utf-8"?>
<ds:datastoreItem xmlns:ds="http://schemas.openxmlformats.org/officeDocument/2006/customXml" ds:itemID="{85E31D88-56A3-4F09-9970-8D73296B7DAA}">
  <ds:schemaRef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175a304c-2342-45ef-8dc6-82622f85b28d"/>
    <ds:schemaRef ds:uri="http://purl.org/dc/elements/1.1/"/>
    <ds:schemaRef ds:uri="http://schemas.microsoft.com/office/2006/metadata/properties"/>
    <ds:schemaRef ds:uri="http://purl.org/dc/terms/"/>
    <ds:schemaRef ds:uri="30bab34e-cbd2-460d-9227-52c21590b64b"/>
    <ds:schemaRef ds:uri="http://www.w3.org/XML/1998/namespace"/>
  </ds:schemaRefs>
</ds:datastoreItem>
</file>

<file path=customXml/itemProps3.xml><?xml version="1.0" encoding="utf-8"?>
<ds:datastoreItem xmlns:ds="http://schemas.openxmlformats.org/officeDocument/2006/customXml" ds:itemID="{D0001009-48C6-49FF-ADC7-5B3B6348F9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328</TotalTime>
  <Words>3113</Words>
  <Application>Microsoft Office PowerPoint</Application>
  <PresentationFormat>Widescreen</PresentationFormat>
  <Paragraphs>207</Paragraphs>
  <Slides>62</Slides>
  <Notes>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62</vt:i4>
      </vt:variant>
    </vt:vector>
  </HeadingPairs>
  <TitlesOfParts>
    <vt:vector size="65" baseType="lpstr">
      <vt:lpstr>Calibri</vt:lpstr>
      <vt:lpstr>Tw Cen MT</vt:lpstr>
      <vt:lpstr>RetrospectVTI</vt:lpstr>
      <vt:lpstr>DBA7002 Applied Qualitative Business Research</vt:lpstr>
      <vt:lpstr>First things first</vt:lpstr>
      <vt:lpstr>Next</vt:lpstr>
      <vt:lpstr>1. Uses of positivism and postpositivism</vt:lpstr>
      <vt:lpstr>2. Acceptance of postmodern sensibilities</vt:lpstr>
      <vt:lpstr>3. Capturing the individual’s point of view</vt:lpstr>
      <vt:lpstr>4. Examining the constraints of everyday life</vt:lpstr>
      <vt:lpstr>5. Securing rich descriptions</vt:lpstr>
      <vt:lpstr>*emic</vt:lpstr>
      <vt:lpstr>What are the tensions within qualitative research ?</vt:lpstr>
      <vt:lpstr>What are the 8 moments of qualitative research and what do they mean?</vt:lpstr>
      <vt:lpstr>Introduction Dangerously Simple</vt:lpstr>
      <vt:lpstr>Key points</vt:lpstr>
      <vt:lpstr>Which comes first...? </vt:lpstr>
      <vt:lpstr>Positivism - Scientist</vt:lpstr>
      <vt:lpstr>Interpretivist - Detective</vt:lpstr>
      <vt:lpstr>Learning Objectives</vt:lpstr>
      <vt:lpstr>Introduction</vt:lpstr>
      <vt:lpstr>Underlying Assumptions and  the Research Process</vt:lpstr>
      <vt:lpstr>Quantitative Approaches</vt:lpstr>
      <vt:lpstr>Quantitative Approaches, cont’d</vt:lpstr>
      <vt:lpstr>Qualitative Approaches</vt:lpstr>
      <vt:lpstr>Qualitative Approaches, cont’d</vt:lpstr>
      <vt:lpstr>Qualitative Approaches, cont’d</vt:lpstr>
      <vt:lpstr>Ontology and epistemology</vt:lpstr>
      <vt:lpstr>Ontological assumptions</vt:lpstr>
      <vt:lpstr>PowerPoint Presentation</vt:lpstr>
      <vt:lpstr>Ontology</vt:lpstr>
      <vt:lpstr>Continued</vt:lpstr>
      <vt:lpstr>Epistemological assumptions</vt:lpstr>
      <vt:lpstr>PowerPoint Presentation</vt:lpstr>
      <vt:lpstr>Epistemology</vt:lpstr>
      <vt:lpstr>Link Positivism</vt:lpstr>
      <vt:lpstr>PowerPoint Presentation</vt:lpstr>
      <vt:lpstr>Link Phenomenology</vt:lpstr>
      <vt:lpstr>PowerPoint Presentation</vt:lpstr>
      <vt:lpstr>Link Critical Social Research</vt:lpstr>
      <vt:lpstr>PowerPoint Presentation</vt:lpstr>
      <vt:lpstr>Remember</vt:lpstr>
      <vt:lpstr>Study point</vt:lpstr>
      <vt:lpstr>Answer.</vt:lpstr>
      <vt:lpstr>Answer 1</vt:lpstr>
      <vt:lpstr>Answer 2 </vt:lpstr>
      <vt:lpstr>Answer 3</vt:lpstr>
      <vt:lpstr>Remember</vt:lpstr>
      <vt:lpstr>Activity</vt:lpstr>
      <vt:lpstr>Question</vt:lpstr>
      <vt:lpstr>The Quantitative Positivist Answer</vt:lpstr>
      <vt:lpstr>Now give me the qualitative answer</vt:lpstr>
      <vt:lpstr>Here is mine</vt:lpstr>
      <vt:lpstr>Continued</vt:lpstr>
      <vt:lpstr>The Research Process</vt:lpstr>
      <vt:lpstr>Interpretive approach</vt:lpstr>
      <vt:lpstr>Verstehen: Weber</vt:lpstr>
      <vt:lpstr>Continued</vt:lpstr>
      <vt:lpstr>Contined</vt:lpstr>
      <vt:lpstr>Continued</vt:lpstr>
      <vt:lpstr>Continued</vt:lpstr>
      <vt:lpstr>Activity</vt:lpstr>
      <vt:lpstr>PowerPoint Presentation</vt:lpstr>
      <vt:lpstr>A or B</vt:lpstr>
      <vt:lpstr> As a group, you have been allocated a research question. Working with this question, follow these steps: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DBA7002 Applied Qualitative Business Research</dc:title>
  <dc:creator>Caroline Jawad</dc:creator>
  <cp:lastModifiedBy>Caroline Jawad</cp:lastModifiedBy>
  <cp:revision>1</cp:revision>
  <dcterms:created xsi:type="dcterms:W3CDTF">2020-04-28T15:52:23Z</dcterms:created>
  <dcterms:modified xsi:type="dcterms:W3CDTF">2020-04-29T16:35:08Z</dcterms:modified>
</cp:coreProperties>
</file>