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72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70" r:id="rId15"/>
    <p:sldId id="268" r:id="rId16"/>
    <p:sldId id="269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FA53097A-5C92-400A-841A-2245F50B5AE7}">
          <p14:sldIdLst>
            <p14:sldId id="272"/>
            <p14:sldId id="256"/>
            <p14:sldId id="257"/>
            <p14:sldId id="258"/>
            <p14:sldId id="259"/>
            <p14:sldId id="260"/>
            <p14:sldId id="261"/>
            <p14:sldId id="262"/>
            <p14:sldId id="263"/>
            <p14:sldId id="264"/>
            <p14:sldId id="265"/>
            <p14:sldId id="266"/>
            <p14:sldId id="267"/>
            <p14:sldId id="270"/>
            <p14:sldId id="268"/>
            <p14:sldId id="269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2.png"/><Relationship Id="rId7" Type="http://schemas.openxmlformats.org/officeDocument/2006/relationships/image" Target="../media/image4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4.png"/><Relationship Id="rId7" Type="http://schemas.openxmlformats.org/officeDocument/2006/relationships/image" Target="../media/image20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19.svg"/><Relationship Id="rId5" Type="http://schemas.openxmlformats.org/officeDocument/2006/relationships/image" Target="../media/image2.png"/><Relationship Id="rId4" Type="http://schemas.openxmlformats.org/officeDocument/2006/relationships/image" Target="../media/image16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18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8.png"/><Relationship Id="rId7" Type="http://schemas.openxmlformats.org/officeDocument/2006/relationships/image" Target="../media/image30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19.svg"/><Relationship Id="rId5" Type="http://schemas.openxmlformats.org/officeDocument/2006/relationships/image" Target="../media/image2.png"/><Relationship Id="rId4" Type="http://schemas.openxmlformats.org/officeDocument/2006/relationships/image" Target="../media/image29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19.svg"/><Relationship Id="rId1" Type="http://schemas.openxmlformats.org/officeDocument/2006/relationships/image" Target="../media/image2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4" Type="http://schemas.openxmlformats.org/officeDocument/2006/relationships/image" Target="../media/image37.svg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svg"/><Relationship Id="rId1" Type="http://schemas.openxmlformats.org/officeDocument/2006/relationships/image" Target="../media/image38.png"/><Relationship Id="rId6" Type="http://schemas.openxmlformats.org/officeDocument/2006/relationships/image" Target="../media/image43.svg"/><Relationship Id="rId5" Type="http://schemas.openxmlformats.org/officeDocument/2006/relationships/image" Target="../media/image42.png"/><Relationship Id="rId4" Type="http://schemas.openxmlformats.org/officeDocument/2006/relationships/image" Target="../media/image41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2.png"/><Relationship Id="rId7" Type="http://schemas.openxmlformats.org/officeDocument/2006/relationships/image" Target="../media/image4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4.png"/><Relationship Id="rId7" Type="http://schemas.openxmlformats.org/officeDocument/2006/relationships/image" Target="../media/image20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19.svg"/><Relationship Id="rId5" Type="http://schemas.openxmlformats.org/officeDocument/2006/relationships/image" Target="../media/image2.png"/><Relationship Id="rId4" Type="http://schemas.openxmlformats.org/officeDocument/2006/relationships/image" Target="../media/image16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18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8.png"/><Relationship Id="rId7" Type="http://schemas.openxmlformats.org/officeDocument/2006/relationships/image" Target="../media/image30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19.svg"/><Relationship Id="rId5" Type="http://schemas.openxmlformats.org/officeDocument/2006/relationships/image" Target="../media/image2.png"/><Relationship Id="rId4" Type="http://schemas.openxmlformats.org/officeDocument/2006/relationships/image" Target="../media/image29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19.svg"/><Relationship Id="rId1" Type="http://schemas.openxmlformats.org/officeDocument/2006/relationships/image" Target="../media/image2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4" Type="http://schemas.openxmlformats.org/officeDocument/2006/relationships/image" Target="../media/image37.sv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svg"/><Relationship Id="rId1" Type="http://schemas.openxmlformats.org/officeDocument/2006/relationships/image" Target="../media/image38.png"/><Relationship Id="rId6" Type="http://schemas.openxmlformats.org/officeDocument/2006/relationships/image" Target="../media/image43.svg"/><Relationship Id="rId5" Type="http://schemas.openxmlformats.org/officeDocument/2006/relationships/image" Target="../media/image42.png"/><Relationship Id="rId4" Type="http://schemas.openxmlformats.org/officeDocument/2006/relationships/image" Target="../media/image4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4_2">
  <dgm:title val=""/>
  <dgm:desc val=""/>
  <dgm:catLst>
    <dgm:cat type="accent4" pri="14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C6C2CE0-074A-4AB4-8BC9-FBC560D804E3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accent4_2" csCatId="accent4" phldr="1"/>
      <dgm:spPr/>
      <dgm:t>
        <a:bodyPr/>
        <a:lstStyle/>
        <a:p>
          <a:endParaRPr lang="en-US"/>
        </a:p>
      </dgm:t>
    </dgm:pt>
    <dgm:pt modelId="{B086EEC4-2023-4341-8F4A-C69D5FF2825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Self-service garage for vehicle maintenance</a:t>
          </a:r>
          <a:endParaRPr lang="en-US" dirty="0"/>
        </a:p>
      </dgm:t>
    </dgm:pt>
    <dgm:pt modelId="{8417AC8C-26FD-4340-8A79-4BC2002DDCAD}" type="parTrans" cxnId="{E4AAC756-08B7-4BDC-9D79-41F2E387E681}">
      <dgm:prSet/>
      <dgm:spPr/>
      <dgm:t>
        <a:bodyPr/>
        <a:lstStyle/>
        <a:p>
          <a:endParaRPr lang="en-US"/>
        </a:p>
      </dgm:t>
    </dgm:pt>
    <dgm:pt modelId="{683F065E-139C-4B15-AD2F-0FC108B394DF}" type="sibTrans" cxnId="{E4AAC756-08B7-4BDC-9D79-41F2E387E68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5993702-F6A2-4CC9-B0FC-9BBBF91C61E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Located in Redditch, Worcestershire</a:t>
          </a:r>
          <a:endParaRPr lang="en-US" dirty="0"/>
        </a:p>
      </dgm:t>
    </dgm:pt>
    <dgm:pt modelId="{614A2C4B-5846-4C89-85B0-BBB93EBEF3EC}" type="parTrans" cxnId="{60707D06-E1E9-4D4C-8DA4-7E451DA5E09E}">
      <dgm:prSet/>
      <dgm:spPr/>
      <dgm:t>
        <a:bodyPr/>
        <a:lstStyle/>
        <a:p>
          <a:endParaRPr lang="en-US"/>
        </a:p>
      </dgm:t>
    </dgm:pt>
    <dgm:pt modelId="{D47F4682-D617-40BF-918A-852B20398733}" type="sibTrans" cxnId="{60707D06-E1E9-4D4C-8DA4-7E451DA5E09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DF815F2-9497-4595-9E40-6B72203D00F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Serves mechanically inclined and cost-conscious drivers</a:t>
          </a:r>
          <a:endParaRPr lang="en-US"/>
        </a:p>
      </dgm:t>
    </dgm:pt>
    <dgm:pt modelId="{9C4A4403-B61A-46EA-BCF0-A5027F52FCE9}" type="parTrans" cxnId="{B6CEB224-7354-444B-86B9-08E4F9C950A2}">
      <dgm:prSet/>
      <dgm:spPr/>
      <dgm:t>
        <a:bodyPr/>
        <a:lstStyle/>
        <a:p>
          <a:endParaRPr lang="en-US"/>
        </a:p>
      </dgm:t>
    </dgm:pt>
    <dgm:pt modelId="{ED614A31-BC7F-4B4B-9E53-C2346327B462}" type="sibTrans" cxnId="{B6CEB224-7354-444B-86B9-08E4F9C950A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AB9C942-D1C9-404E-8A3F-3A97D638011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 This garage empowers customers to take control of their car care, offering a cost-effective alternative to traditional repair services.</a:t>
          </a:r>
          <a:endParaRPr lang="en-US"/>
        </a:p>
      </dgm:t>
    </dgm:pt>
    <dgm:pt modelId="{B5AB5DE2-F871-4B86-935C-F8F049646361}" type="parTrans" cxnId="{B08CE8E2-CDED-46C4-8EB9-0BDCBADC922E}">
      <dgm:prSet/>
      <dgm:spPr/>
      <dgm:t>
        <a:bodyPr/>
        <a:lstStyle/>
        <a:p>
          <a:endParaRPr lang="en-US"/>
        </a:p>
      </dgm:t>
    </dgm:pt>
    <dgm:pt modelId="{BD36BF35-94F4-4FF5-871A-3B7E68E7D4EF}" type="sibTrans" cxnId="{B08CE8E2-CDED-46C4-8EB9-0BDCBADC922E}">
      <dgm:prSet/>
      <dgm:spPr/>
      <dgm:t>
        <a:bodyPr/>
        <a:lstStyle/>
        <a:p>
          <a:endParaRPr lang="en-US"/>
        </a:p>
      </dgm:t>
    </dgm:pt>
    <dgm:pt modelId="{E0A22D3C-A33F-49A7-963B-39331F79B96B}" type="pres">
      <dgm:prSet presAssocID="{1C6C2CE0-074A-4AB4-8BC9-FBC560D804E3}" presName="root" presStyleCnt="0">
        <dgm:presLayoutVars>
          <dgm:dir/>
          <dgm:resizeHandles val="exact"/>
        </dgm:presLayoutVars>
      </dgm:prSet>
      <dgm:spPr/>
    </dgm:pt>
    <dgm:pt modelId="{1A50D930-F098-4594-B930-00C226A39172}" type="pres">
      <dgm:prSet presAssocID="{1C6C2CE0-074A-4AB4-8BC9-FBC560D804E3}" presName="container" presStyleCnt="0">
        <dgm:presLayoutVars>
          <dgm:dir/>
          <dgm:resizeHandles val="exact"/>
        </dgm:presLayoutVars>
      </dgm:prSet>
      <dgm:spPr/>
    </dgm:pt>
    <dgm:pt modelId="{86854E49-6561-4A4F-B98B-E2A63DB78BCB}" type="pres">
      <dgm:prSet presAssocID="{B086EEC4-2023-4341-8F4A-C69D5FF28257}" presName="compNode" presStyleCnt="0"/>
      <dgm:spPr/>
    </dgm:pt>
    <dgm:pt modelId="{19F7833B-E4D6-4F4B-AFCC-FDB848D37C85}" type="pres">
      <dgm:prSet presAssocID="{B086EEC4-2023-4341-8F4A-C69D5FF28257}" presName="iconBgRect" presStyleLbl="bgShp" presStyleIdx="0" presStyleCnt="4"/>
      <dgm:spPr/>
    </dgm:pt>
    <dgm:pt modelId="{0D97E40E-9741-4B31-83EA-D61AF04217AE}" type="pres">
      <dgm:prSet presAssocID="{B086EEC4-2023-4341-8F4A-C69D5FF2825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r"/>
        </a:ext>
      </dgm:extLst>
    </dgm:pt>
    <dgm:pt modelId="{FFA543DC-9B0A-46C6-8312-5D1712B68497}" type="pres">
      <dgm:prSet presAssocID="{B086EEC4-2023-4341-8F4A-C69D5FF28257}" presName="spaceRect" presStyleCnt="0"/>
      <dgm:spPr/>
    </dgm:pt>
    <dgm:pt modelId="{BA63B543-7B96-4666-A1A9-66F174B0C005}" type="pres">
      <dgm:prSet presAssocID="{B086EEC4-2023-4341-8F4A-C69D5FF28257}" presName="textRect" presStyleLbl="revTx" presStyleIdx="0" presStyleCnt="4">
        <dgm:presLayoutVars>
          <dgm:chMax val="1"/>
          <dgm:chPref val="1"/>
        </dgm:presLayoutVars>
      </dgm:prSet>
      <dgm:spPr/>
    </dgm:pt>
    <dgm:pt modelId="{9942F987-D6D5-4A14-BBEF-1FBB76D74D03}" type="pres">
      <dgm:prSet presAssocID="{683F065E-139C-4B15-AD2F-0FC108B394DF}" presName="sibTrans" presStyleLbl="sibTrans2D1" presStyleIdx="0" presStyleCnt="0"/>
      <dgm:spPr/>
    </dgm:pt>
    <dgm:pt modelId="{6C9AA985-B848-4EFE-AAB1-4903275CFFF0}" type="pres">
      <dgm:prSet presAssocID="{15993702-F6A2-4CC9-B0FC-9BBBF91C61E2}" presName="compNode" presStyleCnt="0"/>
      <dgm:spPr/>
    </dgm:pt>
    <dgm:pt modelId="{E95A7CC9-FAF7-4D5B-963E-BFB293E99573}" type="pres">
      <dgm:prSet presAssocID="{15993702-F6A2-4CC9-B0FC-9BBBF91C61E2}" presName="iconBgRect" presStyleLbl="bgShp" presStyleIdx="1" presStyleCnt="4"/>
      <dgm:spPr/>
    </dgm:pt>
    <dgm:pt modelId="{3A66E7C5-55CD-49A2-B1A8-9BB85A1B8C10}" type="pres">
      <dgm:prSet presAssocID="{15993702-F6A2-4CC9-B0FC-9BBBF91C61E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E7EC1C91-A285-420E-9DF1-4145CF267359}" type="pres">
      <dgm:prSet presAssocID="{15993702-F6A2-4CC9-B0FC-9BBBF91C61E2}" presName="spaceRect" presStyleCnt="0"/>
      <dgm:spPr/>
    </dgm:pt>
    <dgm:pt modelId="{D410D194-4DD5-4238-BA0C-294E875FF80E}" type="pres">
      <dgm:prSet presAssocID="{15993702-F6A2-4CC9-B0FC-9BBBF91C61E2}" presName="textRect" presStyleLbl="revTx" presStyleIdx="1" presStyleCnt="4">
        <dgm:presLayoutVars>
          <dgm:chMax val="1"/>
          <dgm:chPref val="1"/>
        </dgm:presLayoutVars>
      </dgm:prSet>
      <dgm:spPr/>
    </dgm:pt>
    <dgm:pt modelId="{23363C8B-6821-4EE6-8219-3E59C219DB44}" type="pres">
      <dgm:prSet presAssocID="{D47F4682-D617-40BF-918A-852B20398733}" presName="sibTrans" presStyleLbl="sibTrans2D1" presStyleIdx="0" presStyleCnt="0"/>
      <dgm:spPr/>
    </dgm:pt>
    <dgm:pt modelId="{BA98B14B-C067-410A-B1F2-F966344F727D}" type="pres">
      <dgm:prSet presAssocID="{8DF815F2-9497-4595-9E40-6B72203D00FC}" presName="compNode" presStyleCnt="0"/>
      <dgm:spPr/>
    </dgm:pt>
    <dgm:pt modelId="{0B2F6BF1-4C65-415D-8828-9228A4520ACE}" type="pres">
      <dgm:prSet presAssocID="{8DF815F2-9497-4595-9E40-6B72203D00FC}" presName="iconBgRect" presStyleLbl="bgShp" presStyleIdx="2" presStyleCnt="4"/>
      <dgm:spPr/>
    </dgm:pt>
    <dgm:pt modelId="{7712DA49-0D2E-420F-8552-067BA0942D0D}" type="pres">
      <dgm:prSet presAssocID="{8DF815F2-9497-4595-9E40-6B72203D00F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ooter"/>
        </a:ext>
      </dgm:extLst>
    </dgm:pt>
    <dgm:pt modelId="{7CCE6D6F-C090-4413-A48A-9BC36CCC4264}" type="pres">
      <dgm:prSet presAssocID="{8DF815F2-9497-4595-9E40-6B72203D00FC}" presName="spaceRect" presStyleCnt="0"/>
      <dgm:spPr/>
    </dgm:pt>
    <dgm:pt modelId="{889822DC-38FE-45A5-A295-DCDDBC4C065E}" type="pres">
      <dgm:prSet presAssocID="{8DF815F2-9497-4595-9E40-6B72203D00FC}" presName="textRect" presStyleLbl="revTx" presStyleIdx="2" presStyleCnt="4">
        <dgm:presLayoutVars>
          <dgm:chMax val="1"/>
          <dgm:chPref val="1"/>
        </dgm:presLayoutVars>
      </dgm:prSet>
      <dgm:spPr/>
    </dgm:pt>
    <dgm:pt modelId="{E667E2EA-9C34-4941-B6A3-041152D5DA9E}" type="pres">
      <dgm:prSet presAssocID="{ED614A31-BC7F-4B4B-9E53-C2346327B462}" presName="sibTrans" presStyleLbl="sibTrans2D1" presStyleIdx="0" presStyleCnt="0"/>
      <dgm:spPr/>
    </dgm:pt>
    <dgm:pt modelId="{C561B774-CC8C-4795-8B58-31CB7171AE28}" type="pres">
      <dgm:prSet presAssocID="{FAB9C942-D1C9-404E-8A3F-3A97D6380119}" presName="compNode" presStyleCnt="0"/>
      <dgm:spPr/>
    </dgm:pt>
    <dgm:pt modelId="{0951FB3A-381A-4BC2-948F-04657191F149}" type="pres">
      <dgm:prSet presAssocID="{FAB9C942-D1C9-404E-8A3F-3A97D6380119}" presName="iconBgRect" presStyleLbl="bgShp" presStyleIdx="3" presStyleCnt="4"/>
      <dgm:spPr/>
    </dgm:pt>
    <dgm:pt modelId="{65DA20DB-981F-4D9E-B2D7-3D99018DAADA}" type="pres">
      <dgm:prSet presAssocID="{FAB9C942-D1C9-404E-8A3F-3A97D638011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actor"/>
        </a:ext>
      </dgm:extLst>
    </dgm:pt>
    <dgm:pt modelId="{3D8DC6E7-5E60-4F43-888A-B3B5AED61136}" type="pres">
      <dgm:prSet presAssocID="{FAB9C942-D1C9-404E-8A3F-3A97D6380119}" presName="spaceRect" presStyleCnt="0"/>
      <dgm:spPr/>
    </dgm:pt>
    <dgm:pt modelId="{7F9C1120-722B-40EF-8311-CDA88DB309C5}" type="pres">
      <dgm:prSet presAssocID="{FAB9C942-D1C9-404E-8A3F-3A97D6380119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60707D06-E1E9-4D4C-8DA4-7E451DA5E09E}" srcId="{1C6C2CE0-074A-4AB4-8BC9-FBC560D804E3}" destId="{15993702-F6A2-4CC9-B0FC-9BBBF91C61E2}" srcOrd="1" destOrd="0" parTransId="{614A2C4B-5846-4C89-85B0-BBB93EBEF3EC}" sibTransId="{D47F4682-D617-40BF-918A-852B20398733}"/>
    <dgm:cxn modelId="{B6CEB224-7354-444B-86B9-08E4F9C950A2}" srcId="{1C6C2CE0-074A-4AB4-8BC9-FBC560D804E3}" destId="{8DF815F2-9497-4595-9E40-6B72203D00FC}" srcOrd="2" destOrd="0" parTransId="{9C4A4403-B61A-46EA-BCF0-A5027F52FCE9}" sibTransId="{ED614A31-BC7F-4B4B-9E53-C2346327B462}"/>
    <dgm:cxn modelId="{E4AAC756-08B7-4BDC-9D79-41F2E387E681}" srcId="{1C6C2CE0-074A-4AB4-8BC9-FBC560D804E3}" destId="{B086EEC4-2023-4341-8F4A-C69D5FF28257}" srcOrd="0" destOrd="0" parTransId="{8417AC8C-26FD-4340-8A79-4BC2002DDCAD}" sibTransId="{683F065E-139C-4B15-AD2F-0FC108B394DF}"/>
    <dgm:cxn modelId="{00173D58-E062-468A-B687-2D68C8E7CBEA}" type="presOf" srcId="{15993702-F6A2-4CC9-B0FC-9BBBF91C61E2}" destId="{D410D194-4DD5-4238-BA0C-294E875FF80E}" srcOrd="0" destOrd="0" presId="urn:microsoft.com/office/officeart/2018/2/layout/IconCircleList"/>
    <dgm:cxn modelId="{FAA77086-A5F9-40F9-9C9D-84436D9125F1}" type="presOf" srcId="{FAB9C942-D1C9-404E-8A3F-3A97D6380119}" destId="{7F9C1120-722B-40EF-8311-CDA88DB309C5}" srcOrd="0" destOrd="0" presId="urn:microsoft.com/office/officeart/2018/2/layout/IconCircleList"/>
    <dgm:cxn modelId="{81EFD889-8521-4F62-B6A6-46B5B9DEFE98}" type="presOf" srcId="{D47F4682-D617-40BF-918A-852B20398733}" destId="{23363C8B-6821-4EE6-8219-3E59C219DB44}" srcOrd="0" destOrd="0" presId="urn:microsoft.com/office/officeart/2018/2/layout/IconCircleList"/>
    <dgm:cxn modelId="{DB0D638D-104C-4E16-A256-74A6FA86869E}" type="presOf" srcId="{B086EEC4-2023-4341-8F4A-C69D5FF28257}" destId="{BA63B543-7B96-4666-A1A9-66F174B0C005}" srcOrd="0" destOrd="0" presId="urn:microsoft.com/office/officeart/2018/2/layout/IconCircleList"/>
    <dgm:cxn modelId="{712C038E-ACF9-4210-BB8E-835DD6428592}" type="presOf" srcId="{8DF815F2-9497-4595-9E40-6B72203D00FC}" destId="{889822DC-38FE-45A5-A295-DCDDBC4C065E}" srcOrd="0" destOrd="0" presId="urn:microsoft.com/office/officeart/2018/2/layout/IconCircleList"/>
    <dgm:cxn modelId="{82769AD8-1D52-45D7-AB2C-D6A6A7A8D4C9}" type="presOf" srcId="{683F065E-139C-4B15-AD2F-0FC108B394DF}" destId="{9942F987-D6D5-4A14-BBEF-1FBB76D74D03}" srcOrd="0" destOrd="0" presId="urn:microsoft.com/office/officeart/2018/2/layout/IconCircleList"/>
    <dgm:cxn modelId="{FE5A5CDD-1771-44B6-8ABB-51E5793B1433}" type="presOf" srcId="{1C6C2CE0-074A-4AB4-8BC9-FBC560D804E3}" destId="{E0A22D3C-A33F-49A7-963B-39331F79B96B}" srcOrd="0" destOrd="0" presId="urn:microsoft.com/office/officeart/2018/2/layout/IconCircleList"/>
    <dgm:cxn modelId="{B08CE8E2-CDED-46C4-8EB9-0BDCBADC922E}" srcId="{1C6C2CE0-074A-4AB4-8BC9-FBC560D804E3}" destId="{FAB9C942-D1C9-404E-8A3F-3A97D6380119}" srcOrd="3" destOrd="0" parTransId="{B5AB5DE2-F871-4B86-935C-F8F049646361}" sibTransId="{BD36BF35-94F4-4FF5-871A-3B7E68E7D4EF}"/>
    <dgm:cxn modelId="{880378E5-8AC6-4A09-8711-2BDCD93C05FD}" type="presOf" srcId="{ED614A31-BC7F-4B4B-9E53-C2346327B462}" destId="{E667E2EA-9C34-4941-B6A3-041152D5DA9E}" srcOrd="0" destOrd="0" presId="urn:microsoft.com/office/officeart/2018/2/layout/IconCircleList"/>
    <dgm:cxn modelId="{9AF79C0F-7D15-4BCA-BAAE-A0BC6459E8D3}" type="presParOf" srcId="{E0A22D3C-A33F-49A7-963B-39331F79B96B}" destId="{1A50D930-F098-4594-B930-00C226A39172}" srcOrd="0" destOrd="0" presId="urn:microsoft.com/office/officeart/2018/2/layout/IconCircleList"/>
    <dgm:cxn modelId="{E887F44D-DB54-462E-A5F2-F42839D60F2E}" type="presParOf" srcId="{1A50D930-F098-4594-B930-00C226A39172}" destId="{86854E49-6561-4A4F-B98B-E2A63DB78BCB}" srcOrd="0" destOrd="0" presId="urn:microsoft.com/office/officeart/2018/2/layout/IconCircleList"/>
    <dgm:cxn modelId="{227432DA-FFFE-4453-9B37-DA4F1156F76D}" type="presParOf" srcId="{86854E49-6561-4A4F-B98B-E2A63DB78BCB}" destId="{19F7833B-E4D6-4F4B-AFCC-FDB848D37C85}" srcOrd="0" destOrd="0" presId="urn:microsoft.com/office/officeart/2018/2/layout/IconCircleList"/>
    <dgm:cxn modelId="{2F347762-5C93-43C4-9D17-9C187F6A53E5}" type="presParOf" srcId="{86854E49-6561-4A4F-B98B-E2A63DB78BCB}" destId="{0D97E40E-9741-4B31-83EA-D61AF04217AE}" srcOrd="1" destOrd="0" presId="urn:microsoft.com/office/officeart/2018/2/layout/IconCircleList"/>
    <dgm:cxn modelId="{B0BAAC68-CF85-4496-A1F2-1B022627B379}" type="presParOf" srcId="{86854E49-6561-4A4F-B98B-E2A63DB78BCB}" destId="{FFA543DC-9B0A-46C6-8312-5D1712B68497}" srcOrd="2" destOrd="0" presId="urn:microsoft.com/office/officeart/2018/2/layout/IconCircleList"/>
    <dgm:cxn modelId="{AA338A2E-BD4F-4009-BC24-5599CBAEFB05}" type="presParOf" srcId="{86854E49-6561-4A4F-B98B-E2A63DB78BCB}" destId="{BA63B543-7B96-4666-A1A9-66F174B0C005}" srcOrd="3" destOrd="0" presId="urn:microsoft.com/office/officeart/2018/2/layout/IconCircleList"/>
    <dgm:cxn modelId="{881B2E3F-7C10-420F-853F-A62DB75FE7EE}" type="presParOf" srcId="{1A50D930-F098-4594-B930-00C226A39172}" destId="{9942F987-D6D5-4A14-BBEF-1FBB76D74D03}" srcOrd="1" destOrd="0" presId="urn:microsoft.com/office/officeart/2018/2/layout/IconCircleList"/>
    <dgm:cxn modelId="{C9E41B5D-C922-4698-93C3-92D225C98EAA}" type="presParOf" srcId="{1A50D930-F098-4594-B930-00C226A39172}" destId="{6C9AA985-B848-4EFE-AAB1-4903275CFFF0}" srcOrd="2" destOrd="0" presId="urn:microsoft.com/office/officeart/2018/2/layout/IconCircleList"/>
    <dgm:cxn modelId="{4A4C7E5D-0DDB-46E7-B032-FE2B415C1982}" type="presParOf" srcId="{6C9AA985-B848-4EFE-AAB1-4903275CFFF0}" destId="{E95A7CC9-FAF7-4D5B-963E-BFB293E99573}" srcOrd="0" destOrd="0" presId="urn:microsoft.com/office/officeart/2018/2/layout/IconCircleList"/>
    <dgm:cxn modelId="{25682940-23FD-4B98-8EE3-116CF4D6A39F}" type="presParOf" srcId="{6C9AA985-B848-4EFE-AAB1-4903275CFFF0}" destId="{3A66E7C5-55CD-49A2-B1A8-9BB85A1B8C10}" srcOrd="1" destOrd="0" presId="urn:microsoft.com/office/officeart/2018/2/layout/IconCircleList"/>
    <dgm:cxn modelId="{3936CD7B-3DEC-4BC5-819B-8D2995DB9FAE}" type="presParOf" srcId="{6C9AA985-B848-4EFE-AAB1-4903275CFFF0}" destId="{E7EC1C91-A285-420E-9DF1-4145CF267359}" srcOrd="2" destOrd="0" presId="urn:microsoft.com/office/officeart/2018/2/layout/IconCircleList"/>
    <dgm:cxn modelId="{FF31B200-C0FE-4243-A004-BD07C74D3EC4}" type="presParOf" srcId="{6C9AA985-B848-4EFE-AAB1-4903275CFFF0}" destId="{D410D194-4DD5-4238-BA0C-294E875FF80E}" srcOrd="3" destOrd="0" presId="urn:microsoft.com/office/officeart/2018/2/layout/IconCircleList"/>
    <dgm:cxn modelId="{C4510234-AD53-4971-8C4E-6251004DE114}" type="presParOf" srcId="{1A50D930-F098-4594-B930-00C226A39172}" destId="{23363C8B-6821-4EE6-8219-3E59C219DB44}" srcOrd="3" destOrd="0" presId="urn:microsoft.com/office/officeart/2018/2/layout/IconCircleList"/>
    <dgm:cxn modelId="{9383B679-702A-4723-8101-C645D0D60EF9}" type="presParOf" srcId="{1A50D930-F098-4594-B930-00C226A39172}" destId="{BA98B14B-C067-410A-B1F2-F966344F727D}" srcOrd="4" destOrd="0" presId="urn:microsoft.com/office/officeart/2018/2/layout/IconCircleList"/>
    <dgm:cxn modelId="{6E481B10-4A0A-428C-BD2C-B32A80F00526}" type="presParOf" srcId="{BA98B14B-C067-410A-B1F2-F966344F727D}" destId="{0B2F6BF1-4C65-415D-8828-9228A4520ACE}" srcOrd="0" destOrd="0" presId="urn:microsoft.com/office/officeart/2018/2/layout/IconCircleList"/>
    <dgm:cxn modelId="{1AE4ECD3-6362-4217-B274-EBCB38B4F7CD}" type="presParOf" srcId="{BA98B14B-C067-410A-B1F2-F966344F727D}" destId="{7712DA49-0D2E-420F-8552-067BA0942D0D}" srcOrd="1" destOrd="0" presId="urn:microsoft.com/office/officeart/2018/2/layout/IconCircleList"/>
    <dgm:cxn modelId="{589F4A13-8016-40F6-A147-56EA85EACA5B}" type="presParOf" srcId="{BA98B14B-C067-410A-B1F2-F966344F727D}" destId="{7CCE6D6F-C090-4413-A48A-9BC36CCC4264}" srcOrd="2" destOrd="0" presId="urn:microsoft.com/office/officeart/2018/2/layout/IconCircleList"/>
    <dgm:cxn modelId="{FB89906F-A96C-4C6D-89AB-08FED2AE95D6}" type="presParOf" srcId="{BA98B14B-C067-410A-B1F2-F966344F727D}" destId="{889822DC-38FE-45A5-A295-DCDDBC4C065E}" srcOrd="3" destOrd="0" presId="urn:microsoft.com/office/officeart/2018/2/layout/IconCircleList"/>
    <dgm:cxn modelId="{6F5B7085-E6B3-4823-AF77-127E961DDC65}" type="presParOf" srcId="{1A50D930-F098-4594-B930-00C226A39172}" destId="{E667E2EA-9C34-4941-B6A3-041152D5DA9E}" srcOrd="5" destOrd="0" presId="urn:microsoft.com/office/officeart/2018/2/layout/IconCircleList"/>
    <dgm:cxn modelId="{71E03C85-6912-401F-9BFE-DAE3DE3A1134}" type="presParOf" srcId="{1A50D930-F098-4594-B930-00C226A39172}" destId="{C561B774-CC8C-4795-8B58-31CB7171AE28}" srcOrd="6" destOrd="0" presId="urn:microsoft.com/office/officeart/2018/2/layout/IconCircleList"/>
    <dgm:cxn modelId="{DBFDAC93-6C98-4267-A8E2-8DA9635F7397}" type="presParOf" srcId="{C561B774-CC8C-4795-8B58-31CB7171AE28}" destId="{0951FB3A-381A-4BC2-948F-04657191F149}" srcOrd="0" destOrd="0" presId="urn:microsoft.com/office/officeart/2018/2/layout/IconCircleList"/>
    <dgm:cxn modelId="{D6A9183D-9AF9-4744-9289-2088C0E77DCD}" type="presParOf" srcId="{C561B774-CC8C-4795-8B58-31CB7171AE28}" destId="{65DA20DB-981F-4D9E-B2D7-3D99018DAADA}" srcOrd="1" destOrd="0" presId="urn:microsoft.com/office/officeart/2018/2/layout/IconCircleList"/>
    <dgm:cxn modelId="{33FC1CE7-9697-410D-8269-A388088505D5}" type="presParOf" srcId="{C561B774-CC8C-4795-8B58-31CB7171AE28}" destId="{3D8DC6E7-5E60-4F43-888A-B3B5AED61136}" srcOrd="2" destOrd="0" presId="urn:microsoft.com/office/officeart/2018/2/layout/IconCircleList"/>
    <dgm:cxn modelId="{558E5214-241E-4E18-B04B-BE696235FDD5}" type="presParOf" srcId="{C561B774-CC8C-4795-8B58-31CB7171AE28}" destId="{7F9C1120-722B-40EF-8311-CDA88DB309C5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79DB08A-A58F-4CBB-B6CE-2E87E8F6D73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636EFB41-061A-4116-9D42-51D7890D28EC}">
      <dgm:prSet/>
      <dgm:spPr/>
      <dgm:t>
        <a:bodyPr/>
        <a:lstStyle/>
        <a:p>
          <a:r>
            <a:rPr lang="en-GB" dirty="0"/>
            <a:t>Hourly rental of equipped workstations</a:t>
          </a:r>
          <a:endParaRPr lang="en-US" dirty="0"/>
        </a:p>
      </dgm:t>
    </dgm:pt>
    <dgm:pt modelId="{49F9CEF5-AB83-4391-B215-B7C4B4507349}" type="parTrans" cxnId="{E387B280-EFDA-475E-8DF1-32C7AA9BD49A}">
      <dgm:prSet/>
      <dgm:spPr/>
      <dgm:t>
        <a:bodyPr/>
        <a:lstStyle/>
        <a:p>
          <a:endParaRPr lang="en-US"/>
        </a:p>
      </dgm:t>
    </dgm:pt>
    <dgm:pt modelId="{2EFF49FF-4570-4C3A-86EF-7D912050A738}" type="sibTrans" cxnId="{E387B280-EFDA-475E-8DF1-32C7AA9BD49A}">
      <dgm:prSet/>
      <dgm:spPr/>
      <dgm:t>
        <a:bodyPr/>
        <a:lstStyle/>
        <a:p>
          <a:endParaRPr lang="en-US"/>
        </a:p>
      </dgm:t>
    </dgm:pt>
    <dgm:pt modelId="{0DC2F62C-DE14-46A8-BCFD-5BC3F6AE6A72}">
      <dgm:prSet/>
      <dgm:spPr/>
      <dgm:t>
        <a:bodyPr/>
        <a:lstStyle/>
        <a:p>
          <a:r>
            <a:rPr lang="en-GB"/>
            <a:t>Access to lifts, diagnostic tools, safety gear</a:t>
          </a:r>
          <a:endParaRPr lang="en-US"/>
        </a:p>
      </dgm:t>
    </dgm:pt>
    <dgm:pt modelId="{F3FFB383-419F-4197-B535-947F17AF953A}" type="parTrans" cxnId="{2E2B4543-E2C1-4B19-A6D8-675C65007E49}">
      <dgm:prSet/>
      <dgm:spPr/>
      <dgm:t>
        <a:bodyPr/>
        <a:lstStyle/>
        <a:p>
          <a:endParaRPr lang="en-US"/>
        </a:p>
      </dgm:t>
    </dgm:pt>
    <dgm:pt modelId="{630EF507-E444-456F-BF9D-C13E398E0E7E}" type="sibTrans" cxnId="{2E2B4543-E2C1-4B19-A6D8-675C65007E49}">
      <dgm:prSet/>
      <dgm:spPr/>
      <dgm:t>
        <a:bodyPr/>
        <a:lstStyle/>
        <a:p>
          <a:endParaRPr lang="en-US"/>
        </a:p>
      </dgm:t>
    </dgm:pt>
    <dgm:pt modelId="{7E11A9FC-949F-4BE6-842E-DB73A82CB8F2}">
      <dgm:prSet/>
      <dgm:spPr/>
      <dgm:t>
        <a:bodyPr/>
        <a:lstStyle/>
        <a:p>
          <a:r>
            <a:rPr lang="en-GB"/>
            <a:t>Optional mechanic assistance</a:t>
          </a:r>
          <a:endParaRPr lang="en-US"/>
        </a:p>
      </dgm:t>
    </dgm:pt>
    <dgm:pt modelId="{72713924-E895-4F76-AE54-52FF35FEBA9C}" type="parTrans" cxnId="{80BE8F6F-5848-40C0-8BC3-1F9418FCC3C9}">
      <dgm:prSet/>
      <dgm:spPr/>
      <dgm:t>
        <a:bodyPr/>
        <a:lstStyle/>
        <a:p>
          <a:endParaRPr lang="en-US"/>
        </a:p>
      </dgm:t>
    </dgm:pt>
    <dgm:pt modelId="{9D0526B0-0225-4550-93C2-06638B7F8A15}" type="sibTrans" cxnId="{80BE8F6F-5848-40C0-8BC3-1F9418FCC3C9}">
      <dgm:prSet/>
      <dgm:spPr/>
      <dgm:t>
        <a:bodyPr/>
        <a:lstStyle/>
        <a:p>
          <a:endParaRPr lang="en-US"/>
        </a:p>
      </dgm:t>
    </dgm:pt>
    <dgm:pt modelId="{5EED6A82-99AB-453F-9CE9-1C8B1AD6F7B3}">
      <dgm:prSet/>
      <dgm:spPr/>
      <dgm:t>
        <a:bodyPr/>
        <a:lstStyle/>
        <a:p>
          <a:r>
            <a:rPr lang="en-GB" dirty="0"/>
            <a:t>Online booking and membership packages</a:t>
          </a:r>
          <a:endParaRPr lang="en-US" dirty="0"/>
        </a:p>
      </dgm:t>
    </dgm:pt>
    <dgm:pt modelId="{84C753E4-EF5E-45BA-AD04-A77E97F4ECEF}" type="parTrans" cxnId="{00060FE1-B98C-4DF5-9E1D-3D60F25425DD}">
      <dgm:prSet/>
      <dgm:spPr/>
      <dgm:t>
        <a:bodyPr/>
        <a:lstStyle/>
        <a:p>
          <a:endParaRPr lang="en-US"/>
        </a:p>
      </dgm:t>
    </dgm:pt>
    <dgm:pt modelId="{55C4029D-7BB1-4746-825D-516C3EE98876}" type="sibTrans" cxnId="{00060FE1-B98C-4DF5-9E1D-3D60F25425DD}">
      <dgm:prSet/>
      <dgm:spPr/>
      <dgm:t>
        <a:bodyPr/>
        <a:lstStyle/>
        <a:p>
          <a:endParaRPr lang="en-US"/>
        </a:p>
      </dgm:t>
    </dgm:pt>
    <dgm:pt modelId="{B59A0EF6-6C52-480E-95B6-073EC1B1F650}">
      <dgm:prSet/>
      <dgm:spPr/>
      <dgm:t>
        <a:bodyPr/>
        <a:lstStyle/>
        <a:p>
          <a:r>
            <a:rPr lang="en-GB" dirty="0"/>
            <a:t> We provide everything needed for DIY car maintenance  from tools to expert support ,all bookable online.</a:t>
          </a:r>
          <a:endParaRPr lang="en-US" dirty="0"/>
        </a:p>
      </dgm:t>
    </dgm:pt>
    <dgm:pt modelId="{409B6A7E-1E09-4F8D-8D76-B089F3BC558C}" type="parTrans" cxnId="{D0B5FE7B-0047-4E5F-AE20-77599C209DE9}">
      <dgm:prSet/>
      <dgm:spPr/>
      <dgm:t>
        <a:bodyPr/>
        <a:lstStyle/>
        <a:p>
          <a:endParaRPr lang="en-US"/>
        </a:p>
      </dgm:t>
    </dgm:pt>
    <dgm:pt modelId="{9D8191A8-1FE2-47C0-919E-9D473656AE31}" type="sibTrans" cxnId="{D0B5FE7B-0047-4E5F-AE20-77599C209DE9}">
      <dgm:prSet/>
      <dgm:spPr/>
      <dgm:t>
        <a:bodyPr/>
        <a:lstStyle/>
        <a:p>
          <a:endParaRPr lang="en-US"/>
        </a:p>
      </dgm:t>
    </dgm:pt>
    <dgm:pt modelId="{C99F0621-37A5-4328-A665-3307B77014C1}" type="pres">
      <dgm:prSet presAssocID="{F79DB08A-A58F-4CBB-B6CE-2E87E8F6D73A}" presName="root" presStyleCnt="0">
        <dgm:presLayoutVars>
          <dgm:dir/>
          <dgm:resizeHandles val="exact"/>
        </dgm:presLayoutVars>
      </dgm:prSet>
      <dgm:spPr/>
    </dgm:pt>
    <dgm:pt modelId="{5A321398-B5D1-43D6-B190-B812D4FF3E09}" type="pres">
      <dgm:prSet presAssocID="{636EFB41-061A-4116-9D42-51D7890D28EC}" presName="compNode" presStyleCnt="0"/>
      <dgm:spPr/>
    </dgm:pt>
    <dgm:pt modelId="{13DC8CA8-69AA-4B15-AE04-2A39A098E26D}" type="pres">
      <dgm:prSet presAssocID="{636EFB41-061A-4116-9D42-51D7890D28EC}" presName="bgRect" presStyleLbl="bgShp" presStyleIdx="0" presStyleCnt="5"/>
      <dgm:spPr/>
    </dgm:pt>
    <dgm:pt modelId="{084CBC8B-F058-4F56-B277-3E339D31F34A}" type="pres">
      <dgm:prSet presAssocID="{636EFB41-061A-4116-9D42-51D7890D28EC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CD56BD83-C2AF-47C7-AAA0-71AA8A6B7294}" type="pres">
      <dgm:prSet presAssocID="{636EFB41-061A-4116-9D42-51D7890D28EC}" presName="spaceRect" presStyleCnt="0"/>
      <dgm:spPr/>
    </dgm:pt>
    <dgm:pt modelId="{2FCCC2A3-E95A-46AD-8640-2781EBF783E1}" type="pres">
      <dgm:prSet presAssocID="{636EFB41-061A-4116-9D42-51D7890D28EC}" presName="parTx" presStyleLbl="revTx" presStyleIdx="0" presStyleCnt="5">
        <dgm:presLayoutVars>
          <dgm:chMax val="0"/>
          <dgm:chPref val="0"/>
        </dgm:presLayoutVars>
      </dgm:prSet>
      <dgm:spPr/>
    </dgm:pt>
    <dgm:pt modelId="{D7020A38-D94A-4A7C-87EB-8792B0277312}" type="pres">
      <dgm:prSet presAssocID="{2EFF49FF-4570-4C3A-86EF-7D912050A738}" presName="sibTrans" presStyleCnt="0"/>
      <dgm:spPr/>
    </dgm:pt>
    <dgm:pt modelId="{D025CC3D-CDF5-4E62-9BF7-F60626B61DDF}" type="pres">
      <dgm:prSet presAssocID="{0DC2F62C-DE14-46A8-BCFD-5BC3F6AE6A72}" presName="compNode" presStyleCnt="0"/>
      <dgm:spPr/>
    </dgm:pt>
    <dgm:pt modelId="{A587E551-7A86-4B57-820D-F9F385BADD31}" type="pres">
      <dgm:prSet presAssocID="{0DC2F62C-DE14-46A8-BCFD-5BC3F6AE6A72}" presName="bgRect" presStyleLbl="bgShp" presStyleIdx="1" presStyleCnt="5"/>
      <dgm:spPr/>
    </dgm:pt>
    <dgm:pt modelId="{7F9D5505-B358-4711-ACA6-650A49BB8D8E}" type="pres">
      <dgm:prSet presAssocID="{0DC2F62C-DE14-46A8-BCFD-5BC3F6AE6A72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D621F1A7-FBA1-4310-853B-7D122015CA33}" type="pres">
      <dgm:prSet presAssocID="{0DC2F62C-DE14-46A8-BCFD-5BC3F6AE6A72}" presName="spaceRect" presStyleCnt="0"/>
      <dgm:spPr/>
    </dgm:pt>
    <dgm:pt modelId="{378F432A-DDE6-4767-BD5A-D4136866672C}" type="pres">
      <dgm:prSet presAssocID="{0DC2F62C-DE14-46A8-BCFD-5BC3F6AE6A72}" presName="parTx" presStyleLbl="revTx" presStyleIdx="1" presStyleCnt="5">
        <dgm:presLayoutVars>
          <dgm:chMax val="0"/>
          <dgm:chPref val="0"/>
        </dgm:presLayoutVars>
      </dgm:prSet>
      <dgm:spPr/>
    </dgm:pt>
    <dgm:pt modelId="{1985ECA3-7071-43BD-8E41-312D9F188DA1}" type="pres">
      <dgm:prSet presAssocID="{630EF507-E444-456F-BF9D-C13E398E0E7E}" presName="sibTrans" presStyleCnt="0"/>
      <dgm:spPr/>
    </dgm:pt>
    <dgm:pt modelId="{F36DA2C0-CE0C-40DC-84A2-D51A7DCA275C}" type="pres">
      <dgm:prSet presAssocID="{7E11A9FC-949F-4BE6-842E-DB73A82CB8F2}" presName="compNode" presStyleCnt="0"/>
      <dgm:spPr/>
    </dgm:pt>
    <dgm:pt modelId="{7FAB9D3B-5BA0-4191-B253-57CC825550EE}" type="pres">
      <dgm:prSet presAssocID="{7E11A9FC-949F-4BE6-842E-DB73A82CB8F2}" presName="bgRect" presStyleLbl="bgShp" presStyleIdx="2" presStyleCnt="5"/>
      <dgm:spPr/>
    </dgm:pt>
    <dgm:pt modelId="{06E9DA70-440B-4C76-860D-8278C17EDD95}" type="pres">
      <dgm:prSet presAssocID="{7E11A9FC-949F-4BE6-842E-DB73A82CB8F2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rench"/>
        </a:ext>
      </dgm:extLst>
    </dgm:pt>
    <dgm:pt modelId="{DFA7E27B-FB76-4C07-B230-AFE17E98F732}" type="pres">
      <dgm:prSet presAssocID="{7E11A9FC-949F-4BE6-842E-DB73A82CB8F2}" presName="spaceRect" presStyleCnt="0"/>
      <dgm:spPr/>
    </dgm:pt>
    <dgm:pt modelId="{95A260B1-9A64-46BC-94C0-3337703EDB75}" type="pres">
      <dgm:prSet presAssocID="{7E11A9FC-949F-4BE6-842E-DB73A82CB8F2}" presName="parTx" presStyleLbl="revTx" presStyleIdx="2" presStyleCnt="5">
        <dgm:presLayoutVars>
          <dgm:chMax val="0"/>
          <dgm:chPref val="0"/>
        </dgm:presLayoutVars>
      </dgm:prSet>
      <dgm:spPr/>
    </dgm:pt>
    <dgm:pt modelId="{8FF048BE-97DC-421C-8B7F-479A1C1B2F4A}" type="pres">
      <dgm:prSet presAssocID="{9D0526B0-0225-4550-93C2-06638B7F8A15}" presName="sibTrans" presStyleCnt="0"/>
      <dgm:spPr/>
    </dgm:pt>
    <dgm:pt modelId="{5C9C514F-EC53-4A13-BF09-0FC2ECE83B9A}" type="pres">
      <dgm:prSet presAssocID="{5EED6A82-99AB-453F-9CE9-1C8B1AD6F7B3}" presName="compNode" presStyleCnt="0"/>
      <dgm:spPr/>
    </dgm:pt>
    <dgm:pt modelId="{759378F7-971C-401C-B560-B02A201E1344}" type="pres">
      <dgm:prSet presAssocID="{5EED6A82-99AB-453F-9CE9-1C8B1AD6F7B3}" presName="bgRect" presStyleLbl="bgShp" presStyleIdx="3" presStyleCnt="5"/>
      <dgm:spPr/>
    </dgm:pt>
    <dgm:pt modelId="{D31575E8-B8A2-419C-A93A-250F69DDC945}" type="pres">
      <dgm:prSet presAssocID="{5EED6A82-99AB-453F-9CE9-1C8B1AD6F7B3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2A285C9A-D896-49AD-AB02-5A4EBD7E32E5}" type="pres">
      <dgm:prSet presAssocID="{5EED6A82-99AB-453F-9CE9-1C8B1AD6F7B3}" presName="spaceRect" presStyleCnt="0"/>
      <dgm:spPr/>
    </dgm:pt>
    <dgm:pt modelId="{98812986-0C44-4B85-87AC-2AB90E3FC4B8}" type="pres">
      <dgm:prSet presAssocID="{5EED6A82-99AB-453F-9CE9-1C8B1AD6F7B3}" presName="parTx" presStyleLbl="revTx" presStyleIdx="3" presStyleCnt="5">
        <dgm:presLayoutVars>
          <dgm:chMax val="0"/>
          <dgm:chPref val="0"/>
        </dgm:presLayoutVars>
      </dgm:prSet>
      <dgm:spPr/>
    </dgm:pt>
    <dgm:pt modelId="{EED07333-7B94-4199-A498-E7B8371EAFAB}" type="pres">
      <dgm:prSet presAssocID="{55C4029D-7BB1-4746-825D-516C3EE98876}" presName="sibTrans" presStyleCnt="0"/>
      <dgm:spPr/>
    </dgm:pt>
    <dgm:pt modelId="{51F96688-5250-4072-9BAD-AF4EA1995A24}" type="pres">
      <dgm:prSet presAssocID="{B59A0EF6-6C52-480E-95B6-073EC1B1F650}" presName="compNode" presStyleCnt="0"/>
      <dgm:spPr/>
    </dgm:pt>
    <dgm:pt modelId="{2C557634-288F-4AE8-9DAC-26904309E6A9}" type="pres">
      <dgm:prSet presAssocID="{B59A0EF6-6C52-480E-95B6-073EC1B1F650}" presName="bgRect" presStyleLbl="bgShp" presStyleIdx="4" presStyleCnt="5"/>
      <dgm:spPr/>
    </dgm:pt>
    <dgm:pt modelId="{00DC6A37-AED1-464F-A950-8510A175147B}" type="pres">
      <dgm:prSet presAssocID="{B59A0EF6-6C52-480E-95B6-073EC1B1F650}" presName="iconRect" presStyleLbl="node1" presStyleIdx="4" presStyleCnt="5"/>
      <dgm:spPr>
        <a:solidFill>
          <a:schemeClr val="accent6"/>
        </a:solidFill>
        <a:ln>
          <a:noFill/>
        </a:ln>
      </dgm:spPr>
      <dgm:extLst>
        <a:ext uri="{E40237B7-FDA0-4F09-8148-C483321AD2D9}">
          <dgm14:cNvPr xmlns:dgm14="http://schemas.microsoft.com/office/drawing/2010/diagram" id="0" name="" descr="Microphone"/>
        </a:ext>
      </dgm:extLst>
    </dgm:pt>
    <dgm:pt modelId="{338D189E-3EC6-488C-8FB1-8EF3AD017A3B}" type="pres">
      <dgm:prSet presAssocID="{B59A0EF6-6C52-480E-95B6-073EC1B1F650}" presName="spaceRect" presStyleCnt="0"/>
      <dgm:spPr/>
    </dgm:pt>
    <dgm:pt modelId="{9E7349CB-D5F6-4974-99B3-880280EF4E16}" type="pres">
      <dgm:prSet presAssocID="{B59A0EF6-6C52-480E-95B6-073EC1B1F650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8EC8F433-3A06-4013-B568-963D72933ACB}" type="presOf" srcId="{F79DB08A-A58F-4CBB-B6CE-2E87E8F6D73A}" destId="{C99F0621-37A5-4328-A665-3307B77014C1}" srcOrd="0" destOrd="0" presId="urn:microsoft.com/office/officeart/2018/2/layout/IconVerticalSolidList"/>
    <dgm:cxn modelId="{2E2B4543-E2C1-4B19-A6D8-675C65007E49}" srcId="{F79DB08A-A58F-4CBB-B6CE-2E87E8F6D73A}" destId="{0DC2F62C-DE14-46A8-BCFD-5BC3F6AE6A72}" srcOrd="1" destOrd="0" parTransId="{F3FFB383-419F-4197-B535-947F17AF953A}" sibTransId="{630EF507-E444-456F-BF9D-C13E398E0E7E}"/>
    <dgm:cxn modelId="{0EF45C65-FBB5-4D3F-B74B-FCE9BD571A83}" type="presOf" srcId="{7E11A9FC-949F-4BE6-842E-DB73A82CB8F2}" destId="{95A260B1-9A64-46BC-94C0-3337703EDB75}" srcOrd="0" destOrd="0" presId="urn:microsoft.com/office/officeart/2018/2/layout/IconVerticalSolidList"/>
    <dgm:cxn modelId="{80BE8F6F-5848-40C0-8BC3-1F9418FCC3C9}" srcId="{F79DB08A-A58F-4CBB-B6CE-2E87E8F6D73A}" destId="{7E11A9FC-949F-4BE6-842E-DB73A82CB8F2}" srcOrd="2" destOrd="0" parTransId="{72713924-E895-4F76-AE54-52FF35FEBA9C}" sibTransId="{9D0526B0-0225-4550-93C2-06638B7F8A15}"/>
    <dgm:cxn modelId="{9D86D851-E195-4E93-94E6-6DF72A19EADE}" type="presOf" srcId="{636EFB41-061A-4116-9D42-51D7890D28EC}" destId="{2FCCC2A3-E95A-46AD-8640-2781EBF783E1}" srcOrd="0" destOrd="0" presId="urn:microsoft.com/office/officeart/2018/2/layout/IconVerticalSolidList"/>
    <dgm:cxn modelId="{D0B5FE7B-0047-4E5F-AE20-77599C209DE9}" srcId="{F79DB08A-A58F-4CBB-B6CE-2E87E8F6D73A}" destId="{B59A0EF6-6C52-480E-95B6-073EC1B1F650}" srcOrd="4" destOrd="0" parTransId="{409B6A7E-1E09-4F8D-8D76-B089F3BC558C}" sibTransId="{9D8191A8-1FE2-47C0-919E-9D473656AE31}"/>
    <dgm:cxn modelId="{E387B280-EFDA-475E-8DF1-32C7AA9BD49A}" srcId="{F79DB08A-A58F-4CBB-B6CE-2E87E8F6D73A}" destId="{636EFB41-061A-4116-9D42-51D7890D28EC}" srcOrd="0" destOrd="0" parTransId="{49F9CEF5-AB83-4391-B215-B7C4B4507349}" sibTransId="{2EFF49FF-4570-4C3A-86EF-7D912050A738}"/>
    <dgm:cxn modelId="{1D78D7A8-165C-499E-9B98-F1BA8DD3EB0D}" type="presOf" srcId="{0DC2F62C-DE14-46A8-BCFD-5BC3F6AE6A72}" destId="{378F432A-DDE6-4767-BD5A-D4136866672C}" srcOrd="0" destOrd="0" presId="urn:microsoft.com/office/officeart/2018/2/layout/IconVerticalSolidList"/>
    <dgm:cxn modelId="{54446BE0-99CB-4DA8-992A-12DB9E282567}" type="presOf" srcId="{5EED6A82-99AB-453F-9CE9-1C8B1AD6F7B3}" destId="{98812986-0C44-4B85-87AC-2AB90E3FC4B8}" srcOrd="0" destOrd="0" presId="urn:microsoft.com/office/officeart/2018/2/layout/IconVerticalSolidList"/>
    <dgm:cxn modelId="{00060FE1-B98C-4DF5-9E1D-3D60F25425DD}" srcId="{F79DB08A-A58F-4CBB-B6CE-2E87E8F6D73A}" destId="{5EED6A82-99AB-453F-9CE9-1C8B1AD6F7B3}" srcOrd="3" destOrd="0" parTransId="{84C753E4-EF5E-45BA-AD04-A77E97F4ECEF}" sibTransId="{55C4029D-7BB1-4746-825D-516C3EE98876}"/>
    <dgm:cxn modelId="{96807CF4-579B-4622-B0A4-93248B3260DA}" type="presOf" srcId="{B59A0EF6-6C52-480E-95B6-073EC1B1F650}" destId="{9E7349CB-D5F6-4974-99B3-880280EF4E16}" srcOrd="0" destOrd="0" presId="urn:microsoft.com/office/officeart/2018/2/layout/IconVerticalSolidList"/>
    <dgm:cxn modelId="{65B65ECD-2310-4C15-8C0D-47FAB386148C}" type="presParOf" srcId="{C99F0621-37A5-4328-A665-3307B77014C1}" destId="{5A321398-B5D1-43D6-B190-B812D4FF3E09}" srcOrd="0" destOrd="0" presId="urn:microsoft.com/office/officeart/2018/2/layout/IconVerticalSolidList"/>
    <dgm:cxn modelId="{2064141C-458A-4E4B-BF0C-DFCE3126E54D}" type="presParOf" srcId="{5A321398-B5D1-43D6-B190-B812D4FF3E09}" destId="{13DC8CA8-69AA-4B15-AE04-2A39A098E26D}" srcOrd="0" destOrd="0" presId="urn:microsoft.com/office/officeart/2018/2/layout/IconVerticalSolidList"/>
    <dgm:cxn modelId="{03FAA43F-5683-45C4-99A8-7688341F47C4}" type="presParOf" srcId="{5A321398-B5D1-43D6-B190-B812D4FF3E09}" destId="{084CBC8B-F058-4F56-B277-3E339D31F34A}" srcOrd="1" destOrd="0" presId="urn:microsoft.com/office/officeart/2018/2/layout/IconVerticalSolidList"/>
    <dgm:cxn modelId="{FF7D19B4-E414-4652-AD98-AE77977CAE45}" type="presParOf" srcId="{5A321398-B5D1-43D6-B190-B812D4FF3E09}" destId="{CD56BD83-C2AF-47C7-AAA0-71AA8A6B7294}" srcOrd="2" destOrd="0" presId="urn:microsoft.com/office/officeart/2018/2/layout/IconVerticalSolidList"/>
    <dgm:cxn modelId="{7B5C8EA6-9D47-4DC9-A098-A3A8608A0F54}" type="presParOf" srcId="{5A321398-B5D1-43D6-B190-B812D4FF3E09}" destId="{2FCCC2A3-E95A-46AD-8640-2781EBF783E1}" srcOrd="3" destOrd="0" presId="urn:microsoft.com/office/officeart/2018/2/layout/IconVerticalSolidList"/>
    <dgm:cxn modelId="{565CFF4B-A475-4620-9928-C6C7DDF99FB4}" type="presParOf" srcId="{C99F0621-37A5-4328-A665-3307B77014C1}" destId="{D7020A38-D94A-4A7C-87EB-8792B0277312}" srcOrd="1" destOrd="0" presId="urn:microsoft.com/office/officeart/2018/2/layout/IconVerticalSolidList"/>
    <dgm:cxn modelId="{769393EC-D940-4C1F-9C91-3E7CFD572E74}" type="presParOf" srcId="{C99F0621-37A5-4328-A665-3307B77014C1}" destId="{D025CC3D-CDF5-4E62-9BF7-F60626B61DDF}" srcOrd="2" destOrd="0" presId="urn:microsoft.com/office/officeart/2018/2/layout/IconVerticalSolidList"/>
    <dgm:cxn modelId="{B9BA3834-A8CB-4FF5-99C0-613284EBC0A7}" type="presParOf" srcId="{D025CC3D-CDF5-4E62-9BF7-F60626B61DDF}" destId="{A587E551-7A86-4B57-820D-F9F385BADD31}" srcOrd="0" destOrd="0" presId="urn:microsoft.com/office/officeart/2018/2/layout/IconVerticalSolidList"/>
    <dgm:cxn modelId="{3E518699-99AB-4B4B-B385-37BA0639A624}" type="presParOf" srcId="{D025CC3D-CDF5-4E62-9BF7-F60626B61DDF}" destId="{7F9D5505-B358-4711-ACA6-650A49BB8D8E}" srcOrd="1" destOrd="0" presId="urn:microsoft.com/office/officeart/2018/2/layout/IconVerticalSolidList"/>
    <dgm:cxn modelId="{A20E77DD-B2D1-42C4-8B55-0935FDB74FAF}" type="presParOf" srcId="{D025CC3D-CDF5-4E62-9BF7-F60626B61DDF}" destId="{D621F1A7-FBA1-4310-853B-7D122015CA33}" srcOrd="2" destOrd="0" presId="urn:microsoft.com/office/officeart/2018/2/layout/IconVerticalSolidList"/>
    <dgm:cxn modelId="{E13ED2AA-90FD-4712-B5BB-B007E6E867D8}" type="presParOf" srcId="{D025CC3D-CDF5-4E62-9BF7-F60626B61DDF}" destId="{378F432A-DDE6-4767-BD5A-D4136866672C}" srcOrd="3" destOrd="0" presId="urn:microsoft.com/office/officeart/2018/2/layout/IconVerticalSolidList"/>
    <dgm:cxn modelId="{715E7E93-1F82-49F8-BEAE-A4D4EE2B77A9}" type="presParOf" srcId="{C99F0621-37A5-4328-A665-3307B77014C1}" destId="{1985ECA3-7071-43BD-8E41-312D9F188DA1}" srcOrd="3" destOrd="0" presId="urn:microsoft.com/office/officeart/2018/2/layout/IconVerticalSolidList"/>
    <dgm:cxn modelId="{AD2311ED-96D7-43E0-82BF-2B9B80F16A5D}" type="presParOf" srcId="{C99F0621-37A5-4328-A665-3307B77014C1}" destId="{F36DA2C0-CE0C-40DC-84A2-D51A7DCA275C}" srcOrd="4" destOrd="0" presId="urn:microsoft.com/office/officeart/2018/2/layout/IconVerticalSolidList"/>
    <dgm:cxn modelId="{8F89FBBF-8DC2-4AB6-844F-C309BE7DCAA1}" type="presParOf" srcId="{F36DA2C0-CE0C-40DC-84A2-D51A7DCA275C}" destId="{7FAB9D3B-5BA0-4191-B253-57CC825550EE}" srcOrd="0" destOrd="0" presId="urn:microsoft.com/office/officeart/2018/2/layout/IconVerticalSolidList"/>
    <dgm:cxn modelId="{664F8724-F355-4925-879A-856BECB0630E}" type="presParOf" srcId="{F36DA2C0-CE0C-40DC-84A2-D51A7DCA275C}" destId="{06E9DA70-440B-4C76-860D-8278C17EDD95}" srcOrd="1" destOrd="0" presId="urn:microsoft.com/office/officeart/2018/2/layout/IconVerticalSolidList"/>
    <dgm:cxn modelId="{4F3B2017-684F-46C5-AE25-9112C466E02A}" type="presParOf" srcId="{F36DA2C0-CE0C-40DC-84A2-D51A7DCA275C}" destId="{DFA7E27B-FB76-4C07-B230-AFE17E98F732}" srcOrd="2" destOrd="0" presId="urn:microsoft.com/office/officeart/2018/2/layout/IconVerticalSolidList"/>
    <dgm:cxn modelId="{8CE3C55F-B06D-4220-992B-66ED6518C89A}" type="presParOf" srcId="{F36DA2C0-CE0C-40DC-84A2-D51A7DCA275C}" destId="{95A260B1-9A64-46BC-94C0-3337703EDB75}" srcOrd="3" destOrd="0" presId="urn:microsoft.com/office/officeart/2018/2/layout/IconVerticalSolidList"/>
    <dgm:cxn modelId="{3681B576-429C-4218-889F-B66530829FED}" type="presParOf" srcId="{C99F0621-37A5-4328-A665-3307B77014C1}" destId="{8FF048BE-97DC-421C-8B7F-479A1C1B2F4A}" srcOrd="5" destOrd="0" presId="urn:microsoft.com/office/officeart/2018/2/layout/IconVerticalSolidList"/>
    <dgm:cxn modelId="{663A0729-D160-49A0-A05B-48D0EDFD7F87}" type="presParOf" srcId="{C99F0621-37A5-4328-A665-3307B77014C1}" destId="{5C9C514F-EC53-4A13-BF09-0FC2ECE83B9A}" srcOrd="6" destOrd="0" presId="urn:microsoft.com/office/officeart/2018/2/layout/IconVerticalSolidList"/>
    <dgm:cxn modelId="{C8D5A32C-AB35-4473-97ED-B3192F6B73EF}" type="presParOf" srcId="{5C9C514F-EC53-4A13-BF09-0FC2ECE83B9A}" destId="{759378F7-971C-401C-B560-B02A201E1344}" srcOrd="0" destOrd="0" presId="urn:microsoft.com/office/officeart/2018/2/layout/IconVerticalSolidList"/>
    <dgm:cxn modelId="{E7DE6820-D14F-4EF0-A9AD-629321B3CDD9}" type="presParOf" srcId="{5C9C514F-EC53-4A13-BF09-0FC2ECE83B9A}" destId="{D31575E8-B8A2-419C-A93A-250F69DDC945}" srcOrd="1" destOrd="0" presId="urn:microsoft.com/office/officeart/2018/2/layout/IconVerticalSolidList"/>
    <dgm:cxn modelId="{43901AA2-FF19-4F3D-B725-A71D0EC0B956}" type="presParOf" srcId="{5C9C514F-EC53-4A13-BF09-0FC2ECE83B9A}" destId="{2A285C9A-D896-49AD-AB02-5A4EBD7E32E5}" srcOrd="2" destOrd="0" presId="urn:microsoft.com/office/officeart/2018/2/layout/IconVerticalSolidList"/>
    <dgm:cxn modelId="{15011FF3-692F-4CEE-A1F6-5F5C34DD968B}" type="presParOf" srcId="{5C9C514F-EC53-4A13-BF09-0FC2ECE83B9A}" destId="{98812986-0C44-4B85-87AC-2AB90E3FC4B8}" srcOrd="3" destOrd="0" presId="urn:microsoft.com/office/officeart/2018/2/layout/IconVerticalSolidList"/>
    <dgm:cxn modelId="{D5F7DF62-3BA9-4F10-BDCA-7B7586A1A5D8}" type="presParOf" srcId="{C99F0621-37A5-4328-A665-3307B77014C1}" destId="{EED07333-7B94-4199-A498-E7B8371EAFAB}" srcOrd="7" destOrd="0" presId="urn:microsoft.com/office/officeart/2018/2/layout/IconVerticalSolidList"/>
    <dgm:cxn modelId="{B5801115-411B-4A55-8CC3-9B816AEBF2E1}" type="presParOf" srcId="{C99F0621-37A5-4328-A665-3307B77014C1}" destId="{51F96688-5250-4072-9BAD-AF4EA1995A24}" srcOrd="8" destOrd="0" presId="urn:microsoft.com/office/officeart/2018/2/layout/IconVerticalSolidList"/>
    <dgm:cxn modelId="{C10CADFB-D790-4B9E-9AAE-FD81988E8D41}" type="presParOf" srcId="{51F96688-5250-4072-9BAD-AF4EA1995A24}" destId="{2C557634-288F-4AE8-9DAC-26904309E6A9}" srcOrd="0" destOrd="0" presId="urn:microsoft.com/office/officeart/2018/2/layout/IconVerticalSolidList"/>
    <dgm:cxn modelId="{7944FDB7-D8D5-4936-8928-405B1352128D}" type="presParOf" srcId="{51F96688-5250-4072-9BAD-AF4EA1995A24}" destId="{00DC6A37-AED1-464F-A950-8510A175147B}" srcOrd="1" destOrd="0" presId="urn:microsoft.com/office/officeart/2018/2/layout/IconVerticalSolidList"/>
    <dgm:cxn modelId="{700289B4-3229-4A75-B6A4-9E2F8855631F}" type="presParOf" srcId="{51F96688-5250-4072-9BAD-AF4EA1995A24}" destId="{338D189E-3EC6-488C-8FB1-8EF3AD017A3B}" srcOrd="2" destOrd="0" presId="urn:microsoft.com/office/officeart/2018/2/layout/IconVerticalSolidList"/>
    <dgm:cxn modelId="{9A2739C5-46AD-4DA7-B98A-70B705B8302A}" type="presParOf" srcId="{51F96688-5250-4072-9BAD-AF4EA1995A24}" destId="{9E7349CB-D5F6-4974-99B3-880280EF4E1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5392C10-E003-494D-A2CC-3A714E7664D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DF8CE64E-F8B2-49F5-8358-090E5AF7AB2A}">
      <dgm:prSet/>
      <dgm:spPr/>
      <dgm:t>
        <a:bodyPr/>
        <a:lstStyle/>
        <a:p>
          <a:r>
            <a:rPr lang="en-GB"/>
            <a:t>Save on labour costs</a:t>
          </a:r>
          <a:endParaRPr lang="en-US"/>
        </a:p>
      </dgm:t>
    </dgm:pt>
    <dgm:pt modelId="{42621224-9FB1-49AC-9911-635265C95B71}" type="parTrans" cxnId="{24D77B22-816C-4690-BAFA-603C05832245}">
      <dgm:prSet/>
      <dgm:spPr/>
      <dgm:t>
        <a:bodyPr/>
        <a:lstStyle/>
        <a:p>
          <a:endParaRPr lang="en-US"/>
        </a:p>
      </dgm:t>
    </dgm:pt>
    <dgm:pt modelId="{8C4145E9-9801-4B5D-8823-494DC89216C8}" type="sibTrans" cxnId="{24D77B22-816C-4690-BAFA-603C05832245}">
      <dgm:prSet/>
      <dgm:spPr/>
      <dgm:t>
        <a:bodyPr/>
        <a:lstStyle/>
        <a:p>
          <a:endParaRPr lang="en-US"/>
        </a:p>
      </dgm:t>
    </dgm:pt>
    <dgm:pt modelId="{7E1156A6-43BF-4F0E-A19E-B3AA4FCB70C8}">
      <dgm:prSet/>
      <dgm:spPr/>
      <dgm:t>
        <a:bodyPr/>
        <a:lstStyle/>
        <a:p>
          <a:r>
            <a:rPr lang="en-GB"/>
            <a:t>Flexible booking options</a:t>
          </a:r>
          <a:endParaRPr lang="en-US"/>
        </a:p>
      </dgm:t>
    </dgm:pt>
    <dgm:pt modelId="{6DF6AFF3-7ABE-4414-ADE9-2576A14EBDC6}" type="parTrans" cxnId="{99C1A95C-160E-40E4-958A-24FFF3388918}">
      <dgm:prSet/>
      <dgm:spPr/>
      <dgm:t>
        <a:bodyPr/>
        <a:lstStyle/>
        <a:p>
          <a:endParaRPr lang="en-US"/>
        </a:p>
      </dgm:t>
    </dgm:pt>
    <dgm:pt modelId="{163BDDB7-6AF8-4F69-83AF-FBB072C486E9}" type="sibTrans" cxnId="{99C1A95C-160E-40E4-958A-24FFF3388918}">
      <dgm:prSet/>
      <dgm:spPr/>
      <dgm:t>
        <a:bodyPr/>
        <a:lstStyle/>
        <a:p>
          <a:endParaRPr lang="en-US"/>
        </a:p>
      </dgm:t>
    </dgm:pt>
    <dgm:pt modelId="{940C75D4-B335-4D8E-B7AA-CA0792D0341F}">
      <dgm:prSet/>
      <dgm:spPr/>
      <dgm:t>
        <a:bodyPr/>
        <a:lstStyle/>
        <a:p>
          <a:r>
            <a:rPr lang="en-GB"/>
            <a:t>Community for car enthusiasts</a:t>
          </a:r>
          <a:endParaRPr lang="en-US"/>
        </a:p>
      </dgm:t>
    </dgm:pt>
    <dgm:pt modelId="{4454773E-5D15-4FD3-9EDD-515A3630D4DD}" type="parTrans" cxnId="{08DF60A6-A2A4-471A-8A91-E383B7FC7E3C}">
      <dgm:prSet/>
      <dgm:spPr/>
      <dgm:t>
        <a:bodyPr/>
        <a:lstStyle/>
        <a:p>
          <a:endParaRPr lang="en-US"/>
        </a:p>
      </dgm:t>
    </dgm:pt>
    <dgm:pt modelId="{DB59E114-A455-4448-A81D-5E02E83DDFEC}" type="sibTrans" cxnId="{08DF60A6-A2A4-471A-8A91-E383B7FC7E3C}">
      <dgm:prSet/>
      <dgm:spPr/>
      <dgm:t>
        <a:bodyPr/>
        <a:lstStyle/>
        <a:p>
          <a:endParaRPr lang="en-US"/>
        </a:p>
      </dgm:t>
    </dgm:pt>
    <dgm:pt modelId="{A00C3504-74AB-46D0-9EBE-CE55F7270AB3}">
      <dgm:prSet/>
      <dgm:spPr/>
      <dgm:t>
        <a:bodyPr/>
        <a:lstStyle/>
        <a:p>
          <a:r>
            <a:rPr lang="en-GB"/>
            <a:t>Promotes sustainable vehicle care</a:t>
          </a:r>
          <a:endParaRPr lang="en-US"/>
        </a:p>
      </dgm:t>
    </dgm:pt>
    <dgm:pt modelId="{FA54D55D-1D5A-4F67-90EB-4EB2CA3EBEBC}" type="parTrans" cxnId="{9F695981-B5B9-4A4F-B363-B615072EAC4F}">
      <dgm:prSet/>
      <dgm:spPr/>
      <dgm:t>
        <a:bodyPr/>
        <a:lstStyle/>
        <a:p>
          <a:endParaRPr lang="en-US"/>
        </a:p>
      </dgm:t>
    </dgm:pt>
    <dgm:pt modelId="{EADAF9D6-505C-4B1A-85ED-7A3024B08034}" type="sibTrans" cxnId="{9F695981-B5B9-4A4F-B363-B615072EAC4F}">
      <dgm:prSet/>
      <dgm:spPr/>
      <dgm:t>
        <a:bodyPr/>
        <a:lstStyle/>
        <a:p>
          <a:endParaRPr lang="en-US"/>
        </a:p>
      </dgm:t>
    </dgm:pt>
    <dgm:pt modelId="{33FB6666-77BD-4E44-B0F0-FAEDCE43EFF2}">
      <dgm:prSet/>
      <dgm:spPr/>
      <dgm:t>
        <a:bodyPr/>
        <a:lstStyle/>
        <a:p>
          <a:r>
            <a:rPr lang="en-GB" dirty="0"/>
            <a:t>Our USP lies in affordability, flexibility, and community , making car care accessible and engaging.</a:t>
          </a:r>
          <a:endParaRPr lang="en-US" dirty="0"/>
        </a:p>
      </dgm:t>
    </dgm:pt>
    <dgm:pt modelId="{DEB53F64-13C9-439F-B9C7-D9A2000D0DD6}" type="parTrans" cxnId="{F6F59F15-299E-4F72-8D69-E10A9FD8BD88}">
      <dgm:prSet/>
      <dgm:spPr/>
      <dgm:t>
        <a:bodyPr/>
        <a:lstStyle/>
        <a:p>
          <a:endParaRPr lang="en-US"/>
        </a:p>
      </dgm:t>
    </dgm:pt>
    <dgm:pt modelId="{4FDBDD5B-E487-474D-9CC4-D4AE31EB1051}" type="sibTrans" cxnId="{F6F59F15-299E-4F72-8D69-E10A9FD8BD88}">
      <dgm:prSet/>
      <dgm:spPr/>
      <dgm:t>
        <a:bodyPr/>
        <a:lstStyle/>
        <a:p>
          <a:endParaRPr lang="en-US"/>
        </a:p>
      </dgm:t>
    </dgm:pt>
    <dgm:pt modelId="{347BCE98-8477-4FD8-AEC7-D63AD7343FB8}" type="pres">
      <dgm:prSet presAssocID="{D5392C10-E003-494D-A2CC-3A714E7664D2}" presName="root" presStyleCnt="0">
        <dgm:presLayoutVars>
          <dgm:dir/>
          <dgm:resizeHandles val="exact"/>
        </dgm:presLayoutVars>
      </dgm:prSet>
      <dgm:spPr/>
    </dgm:pt>
    <dgm:pt modelId="{45137694-F8E0-4A5C-8907-2F489765EC4E}" type="pres">
      <dgm:prSet presAssocID="{DF8CE64E-F8B2-49F5-8358-090E5AF7AB2A}" presName="compNode" presStyleCnt="0"/>
      <dgm:spPr/>
    </dgm:pt>
    <dgm:pt modelId="{A720E1C9-4B68-412D-8B28-E6C69ABEDCA8}" type="pres">
      <dgm:prSet presAssocID="{DF8CE64E-F8B2-49F5-8358-090E5AF7AB2A}" presName="bgRect" presStyleLbl="bgShp" presStyleIdx="0" presStyleCnt="5"/>
      <dgm:spPr/>
    </dgm:pt>
    <dgm:pt modelId="{5014223E-0A11-4461-BC80-2EC921E289DD}" type="pres">
      <dgm:prSet presAssocID="{DF8CE64E-F8B2-49F5-8358-090E5AF7AB2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48C2A946-5680-4BEA-AD77-433E7BF6BA36}" type="pres">
      <dgm:prSet presAssocID="{DF8CE64E-F8B2-49F5-8358-090E5AF7AB2A}" presName="spaceRect" presStyleCnt="0"/>
      <dgm:spPr/>
    </dgm:pt>
    <dgm:pt modelId="{F6C35D56-AFCD-4A67-B3E9-6C0DE02A93E4}" type="pres">
      <dgm:prSet presAssocID="{DF8CE64E-F8B2-49F5-8358-090E5AF7AB2A}" presName="parTx" presStyleLbl="revTx" presStyleIdx="0" presStyleCnt="5">
        <dgm:presLayoutVars>
          <dgm:chMax val="0"/>
          <dgm:chPref val="0"/>
        </dgm:presLayoutVars>
      </dgm:prSet>
      <dgm:spPr/>
    </dgm:pt>
    <dgm:pt modelId="{009D7B11-C6B2-41ED-BE02-5B0F9371457D}" type="pres">
      <dgm:prSet presAssocID="{8C4145E9-9801-4B5D-8823-494DC89216C8}" presName="sibTrans" presStyleCnt="0"/>
      <dgm:spPr/>
    </dgm:pt>
    <dgm:pt modelId="{93A5CBA5-D439-4767-9662-602D3EC0A22B}" type="pres">
      <dgm:prSet presAssocID="{7E1156A6-43BF-4F0E-A19E-B3AA4FCB70C8}" presName="compNode" presStyleCnt="0"/>
      <dgm:spPr/>
    </dgm:pt>
    <dgm:pt modelId="{716F6D8F-3C7B-4C7D-A7EE-58A1F7C862A1}" type="pres">
      <dgm:prSet presAssocID="{7E1156A6-43BF-4F0E-A19E-B3AA4FCB70C8}" presName="bgRect" presStyleLbl="bgShp" presStyleIdx="1" presStyleCnt="5"/>
      <dgm:spPr/>
    </dgm:pt>
    <dgm:pt modelId="{6FBA9CB3-CF3C-4827-954E-750BAE3C1037}" type="pres">
      <dgm:prSet presAssocID="{7E1156A6-43BF-4F0E-A19E-B3AA4FCB70C8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1B11155E-4046-448E-99AA-431E4F5A6AE2}" type="pres">
      <dgm:prSet presAssocID="{7E1156A6-43BF-4F0E-A19E-B3AA4FCB70C8}" presName="spaceRect" presStyleCnt="0"/>
      <dgm:spPr/>
    </dgm:pt>
    <dgm:pt modelId="{966DD5F0-3B4C-4B74-89C6-AE7BCD2F3BF6}" type="pres">
      <dgm:prSet presAssocID="{7E1156A6-43BF-4F0E-A19E-B3AA4FCB70C8}" presName="parTx" presStyleLbl="revTx" presStyleIdx="1" presStyleCnt="5">
        <dgm:presLayoutVars>
          <dgm:chMax val="0"/>
          <dgm:chPref val="0"/>
        </dgm:presLayoutVars>
      </dgm:prSet>
      <dgm:spPr/>
    </dgm:pt>
    <dgm:pt modelId="{D25A427E-6F84-4603-8E16-94238A83A63C}" type="pres">
      <dgm:prSet presAssocID="{163BDDB7-6AF8-4F69-83AF-FBB072C486E9}" presName="sibTrans" presStyleCnt="0"/>
      <dgm:spPr/>
    </dgm:pt>
    <dgm:pt modelId="{30F070AF-239F-4451-A818-9A2E07283143}" type="pres">
      <dgm:prSet presAssocID="{940C75D4-B335-4D8E-B7AA-CA0792D0341F}" presName="compNode" presStyleCnt="0"/>
      <dgm:spPr/>
    </dgm:pt>
    <dgm:pt modelId="{28208BFA-D8A9-47F8-8BFB-8E1E41BF517E}" type="pres">
      <dgm:prSet presAssocID="{940C75D4-B335-4D8E-B7AA-CA0792D0341F}" presName="bgRect" presStyleLbl="bgShp" presStyleIdx="2" presStyleCnt="5"/>
      <dgm:spPr/>
    </dgm:pt>
    <dgm:pt modelId="{D0574478-EC25-42D8-B41D-0A604763CE30}" type="pres">
      <dgm:prSet presAssocID="{940C75D4-B335-4D8E-B7AA-CA0792D0341F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r"/>
        </a:ext>
      </dgm:extLst>
    </dgm:pt>
    <dgm:pt modelId="{CE36C40B-0119-42D0-9245-EDD50E02BF6A}" type="pres">
      <dgm:prSet presAssocID="{940C75D4-B335-4D8E-B7AA-CA0792D0341F}" presName="spaceRect" presStyleCnt="0"/>
      <dgm:spPr/>
    </dgm:pt>
    <dgm:pt modelId="{D229F2A7-6D4B-4AAC-B264-E2F6B8DEC18C}" type="pres">
      <dgm:prSet presAssocID="{940C75D4-B335-4D8E-B7AA-CA0792D0341F}" presName="parTx" presStyleLbl="revTx" presStyleIdx="2" presStyleCnt="5">
        <dgm:presLayoutVars>
          <dgm:chMax val="0"/>
          <dgm:chPref val="0"/>
        </dgm:presLayoutVars>
      </dgm:prSet>
      <dgm:spPr/>
    </dgm:pt>
    <dgm:pt modelId="{F15740D6-BD25-4C77-8928-768E69F892DB}" type="pres">
      <dgm:prSet presAssocID="{DB59E114-A455-4448-A81D-5E02E83DDFEC}" presName="sibTrans" presStyleCnt="0"/>
      <dgm:spPr/>
    </dgm:pt>
    <dgm:pt modelId="{859DE9B6-C961-479F-BAF3-264BD0D3281D}" type="pres">
      <dgm:prSet presAssocID="{A00C3504-74AB-46D0-9EBE-CE55F7270AB3}" presName="compNode" presStyleCnt="0"/>
      <dgm:spPr/>
    </dgm:pt>
    <dgm:pt modelId="{7DB325E9-A4FC-4D4F-8A84-13A666AF4178}" type="pres">
      <dgm:prSet presAssocID="{A00C3504-74AB-46D0-9EBE-CE55F7270AB3}" presName="bgRect" presStyleLbl="bgShp" presStyleIdx="3" presStyleCnt="5"/>
      <dgm:spPr/>
    </dgm:pt>
    <dgm:pt modelId="{CB83E2A7-682C-4DF0-BD22-383279C9A9B0}" type="pres">
      <dgm:prSet presAssocID="{A00C3504-74AB-46D0-9EBE-CE55F7270AB3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uck"/>
        </a:ext>
      </dgm:extLst>
    </dgm:pt>
    <dgm:pt modelId="{EEA1DF4A-CEB0-42DF-A40F-94230EFA961F}" type="pres">
      <dgm:prSet presAssocID="{A00C3504-74AB-46D0-9EBE-CE55F7270AB3}" presName="spaceRect" presStyleCnt="0"/>
      <dgm:spPr/>
    </dgm:pt>
    <dgm:pt modelId="{4DF2F47F-EFF0-485B-A9CA-5DF32B437D63}" type="pres">
      <dgm:prSet presAssocID="{A00C3504-74AB-46D0-9EBE-CE55F7270AB3}" presName="parTx" presStyleLbl="revTx" presStyleIdx="3" presStyleCnt="5">
        <dgm:presLayoutVars>
          <dgm:chMax val="0"/>
          <dgm:chPref val="0"/>
        </dgm:presLayoutVars>
      </dgm:prSet>
      <dgm:spPr/>
    </dgm:pt>
    <dgm:pt modelId="{1A191361-7E70-4F23-ADE6-8DDDB24E6062}" type="pres">
      <dgm:prSet presAssocID="{EADAF9D6-505C-4B1A-85ED-7A3024B08034}" presName="sibTrans" presStyleCnt="0"/>
      <dgm:spPr/>
    </dgm:pt>
    <dgm:pt modelId="{8CAF9B55-F6CE-4EDC-BC6E-CDD1625B2E2C}" type="pres">
      <dgm:prSet presAssocID="{33FB6666-77BD-4E44-B0F0-FAEDCE43EFF2}" presName="compNode" presStyleCnt="0"/>
      <dgm:spPr/>
    </dgm:pt>
    <dgm:pt modelId="{EAA6A9A7-49D3-4CA9-BA50-C6CD146EB7A3}" type="pres">
      <dgm:prSet presAssocID="{33FB6666-77BD-4E44-B0F0-FAEDCE43EFF2}" presName="bgRect" presStyleLbl="bgShp" presStyleIdx="4" presStyleCnt="5"/>
      <dgm:spPr/>
    </dgm:pt>
    <dgm:pt modelId="{8E8AEBB3-151A-4DB2-B0E3-AB6B321C67EC}" type="pres">
      <dgm:prSet presAssocID="{33FB6666-77BD-4E44-B0F0-FAEDCE43EFF2}" presName="iconRect" presStyleLbl="node1" presStyleIdx="4" presStyleCnt="5"/>
      <dgm:spPr>
        <a:solidFill>
          <a:schemeClr val="accent6"/>
        </a:solidFill>
        <a:ln>
          <a:noFill/>
        </a:ln>
      </dgm:spPr>
      <dgm:extLst>
        <a:ext uri="{E40237B7-FDA0-4F09-8148-C483321AD2D9}">
          <dgm14:cNvPr xmlns:dgm14="http://schemas.microsoft.com/office/drawing/2010/diagram" id="0" name="" descr="Microphone"/>
        </a:ext>
      </dgm:extLst>
    </dgm:pt>
    <dgm:pt modelId="{92190EC6-FFD3-46EC-A1F2-1158324D4506}" type="pres">
      <dgm:prSet presAssocID="{33FB6666-77BD-4E44-B0F0-FAEDCE43EFF2}" presName="spaceRect" presStyleCnt="0"/>
      <dgm:spPr/>
    </dgm:pt>
    <dgm:pt modelId="{305B0FA8-CEFB-48B0-AE4F-FCDB90CFD4C5}" type="pres">
      <dgm:prSet presAssocID="{33FB6666-77BD-4E44-B0F0-FAEDCE43EFF2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1A3AB300-61C1-45E1-B8CF-D739AEADD270}" type="presOf" srcId="{DF8CE64E-F8B2-49F5-8358-090E5AF7AB2A}" destId="{F6C35D56-AFCD-4A67-B3E9-6C0DE02A93E4}" srcOrd="0" destOrd="0" presId="urn:microsoft.com/office/officeart/2018/2/layout/IconVerticalSolidList"/>
    <dgm:cxn modelId="{F6F59F15-299E-4F72-8D69-E10A9FD8BD88}" srcId="{D5392C10-E003-494D-A2CC-3A714E7664D2}" destId="{33FB6666-77BD-4E44-B0F0-FAEDCE43EFF2}" srcOrd="4" destOrd="0" parTransId="{DEB53F64-13C9-439F-B9C7-D9A2000D0DD6}" sibTransId="{4FDBDD5B-E487-474D-9CC4-D4AE31EB1051}"/>
    <dgm:cxn modelId="{24D77B22-816C-4690-BAFA-603C05832245}" srcId="{D5392C10-E003-494D-A2CC-3A714E7664D2}" destId="{DF8CE64E-F8B2-49F5-8358-090E5AF7AB2A}" srcOrd="0" destOrd="0" parTransId="{42621224-9FB1-49AC-9911-635265C95B71}" sibTransId="{8C4145E9-9801-4B5D-8823-494DC89216C8}"/>
    <dgm:cxn modelId="{9E4C5A33-7215-47D0-9B9D-3701B464AB83}" type="presOf" srcId="{940C75D4-B335-4D8E-B7AA-CA0792D0341F}" destId="{D229F2A7-6D4B-4AAC-B264-E2F6B8DEC18C}" srcOrd="0" destOrd="0" presId="urn:microsoft.com/office/officeart/2018/2/layout/IconVerticalSolidList"/>
    <dgm:cxn modelId="{0FA4D73A-9024-475A-9286-4B97F54D9DA1}" type="presOf" srcId="{7E1156A6-43BF-4F0E-A19E-B3AA4FCB70C8}" destId="{966DD5F0-3B4C-4B74-89C6-AE7BCD2F3BF6}" srcOrd="0" destOrd="0" presId="urn:microsoft.com/office/officeart/2018/2/layout/IconVerticalSolidList"/>
    <dgm:cxn modelId="{99C1A95C-160E-40E4-958A-24FFF3388918}" srcId="{D5392C10-E003-494D-A2CC-3A714E7664D2}" destId="{7E1156A6-43BF-4F0E-A19E-B3AA4FCB70C8}" srcOrd="1" destOrd="0" parTransId="{6DF6AFF3-7ABE-4414-ADE9-2576A14EBDC6}" sibTransId="{163BDDB7-6AF8-4F69-83AF-FBB072C486E9}"/>
    <dgm:cxn modelId="{EAD63C65-42F6-4CC9-8498-EE4EEB476B85}" type="presOf" srcId="{D5392C10-E003-494D-A2CC-3A714E7664D2}" destId="{347BCE98-8477-4FD8-AEC7-D63AD7343FB8}" srcOrd="0" destOrd="0" presId="urn:microsoft.com/office/officeart/2018/2/layout/IconVerticalSolidList"/>
    <dgm:cxn modelId="{9F695981-B5B9-4A4F-B363-B615072EAC4F}" srcId="{D5392C10-E003-494D-A2CC-3A714E7664D2}" destId="{A00C3504-74AB-46D0-9EBE-CE55F7270AB3}" srcOrd="3" destOrd="0" parTransId="{FA54D55D-1D5A-4F67-90EB-4EB2CA3EBEBC}" sibTransId="{EADAF9D6-505C-4B1A-85ED-7A3024B08034}"/>
    <dgm:cxn modelId="{4E8CFB9E-1AD7-4995-A677-D139B6BA5CD0}" type="presOf" srcId="{33FB6666-77BD-4E44-B0F0-FAEDCE43EFF2}" destId="{305B0FA8-CEFB-48B0-AE4F-FCDB90CFD4C5}" srcOrd="0" destOrd="0" presId="urn:microsoft.com/office/officeart/2018/2/layout/IconVerticalSolidList"/>
    <dgm:cxn modelId="{08DF60A6-A2A4-471A-8A91-E383B7FC7E3C}" srcId="{D5392C10-E003-494D-A2CC-3A714E7664D2}" destId="{940C75D4-B335-4D8E-B7AA-CA0792D0341F}" srcOrd="2" destOrd="0" parTransId="{4454773E-5D15-4FD3-9EDD-515A3630D4DD}" sibTransId="{DB59E114-A455-4448-A81D-5E02E83DDFEC}"/>
    <dgm:cxn modelId="{B464C6D9-7121-4F1A-9CE0-6660AF9384E3}" type="presOf" srcId="{A00C3504-74AB-46D0-9EBE-CE55F7270AB3}" destId="{4DF2F47F-EFF0-485B-A9CA-5DF32B437D63}" srcOrd="0" destOrd="0" presId="urn:microsoft.com/office/officeart/2018/2/layout/IconVerticalSolidList"/>
    <dgm:cxn modelId="{5DDB392C-8763-4753-95B0-91DDF48D2FDB}" type="presParOf" srcId="{347BCE98-8477-4FD8-AEC7-D63AD7343FB8}" destId="{45137694-F8E0-4A5C-8907-2F489765EC4E}" srcOrd="0" destOrd="0" presId="urn:microsoft.com/office/officeart/2018/2/layout/IconVerticalSolidList"/>
    <dgm:cxn modelId="{AC41C00F-A86F-45EE-A57E-92019391EA3F}" type="presParOf" srcId="{45137694-F8E0-4A5C-8907-2F489765EC4E}" destId="{A720E1C9-4B68-412D-8B28-E6C69ABEDCA8}" srcOrd="0" destOrd="0" presId="urn:microsoft.com/office/officeart/2018/2/layout/IconVerticalSolidList"/>
    <dgm:cxn modelId="{CFA741A0-C3AD-4AC5-A5D0-7F9D62A0D997}" type="presParOf" srcId="{45137694-F8E0-4A5C-8907-2F489765EC4E}" destId="{5014223E-0A11-4461-BC80-2EC921E289DD}" srcOrd="1" destOrd="0" presId="urn:microsoft.com/office/officeart/2018/2/layout/IconVerticalSolidList"/>
    <dgm:cxn modelId="{6FEE232B-9EE7-463B-966D-196E01C2B421}" type="presParOf" srcId="{45137694-F8E0-4A5C-8907-2F489765EC4E}" destId="{48C2A946-5680-4BEA-AD77-433E7BF6BA36}" srcOrd="2" destOrd="0" presId="urn:microsoft.com/office/officeart/2018/2/layout/IconVerticalSolidList"/>
    <dgm:cxn modelId="{E18CA9B3-E4D1-4554-98FF-8561389DAE56}" type="presParOf" srcId="{45137694-F8E0-4A5C-8907-2F489765EC4E}" destId="{F6C35D56-AFCD-4A67-B3E9-6C0DE02A93E4}" srcOrd="3" destOrd="0" presId="urn:microsoft.com/office/officeart/2018/2/layout/IconVerticalSolidList"/>
    <dgm:cxn modelId="{A38EE97D-31BA-437B-ADE7-3D41F95C8640}" type="presParOf" srcId="{347BCE98-8477-4FD8-AEC7-D63AD7343FB8}" destId="{009D7B11-C6B2-41ED-BE02-5B0F9371457D}" srcOrd="1" destOrd="0" presId="urn:microsoft.com/office/officeart/2018/2/layout/IconVerticalSolidList"/>
    <dgm:cxn modelId="{B98B1281-A084-4C98-AA36-1FDB1DD56121}" type="presParOf" srcId="{347BCE98-8477-4FD8-AEC7-D63AD7343FB8}" destId="{93A5CBA5-D439-4767-9662-602D3EC0A22B}" srcOrd="2" destOrd="0" presId="urn:microsoft.com/office/officeart/2018/2/layout/IconVerticalSolidList"/>
    <dgm:cxn modelId="{F6825998-35D1-4AB8-9D72-2F7FD8FF347A}" type="presParOf" srcId="{93A5CBA5-D439-4767-9662-602D3EC0A22B}" destId="{716F6D8F-3C7B-4C7D-A7EE-58A1F7C862A1}" srcOrd="0" destOrd="0" presId="urn:microsoft.com/office/officeart/2018/2/layout/IconVerticalSolidList"/>
    <dgm:cxn modelId="{F63EB361-8326-462A-84E4-4B8A8691213B}" type="presParOf" srcId="{93A5CBA5-D439-4767-9662-602D3EC0A22B}" destId="{6FBA9CB3-CF3C-4827-954E-750BAE3C1037}" srcOrd="1" destOrd="0" presId="urn:microsoft.com/office/officeart/2018/2/layout/IconVerticalSolidList"/>
    <dgm:cxn modelId="{CF6BA8AE-F325-4B12-A41D-29090299011A}" type="presParOf" srcId="{93A5CBA5-D439-4767-9662-602D3EC0A22B}" destId="{1B11155E-4046-448E-99AA-431E4F5A6AE2}" srcOrd="2" destOrd="0" presId="urn:microsoft.com/office/officeart/2018/2/layout/IconVerticalSolidList"/>
    <dgm:cxn modelId="{919D29A3-87D2-4A0B-8A1C-9A9CEE5ADD00}" type="presParOf" srcId="{93A5CBA5-D439-4767-9662-602D3EC0A22B}" destId="{966DD5F0-3B4C-4B74-89C6-AE7BCD2F3BF6}" srcOrd="3" destOrd="0" presId="urn:microsoft.com/office/officeart/2018/2/layout/IconVerticalSolidList"/>
    <dgm:cxn modelId="{B9899DDE-9F21-41B5-9ECD-E50B3F2801F8}" type="presParOf" srcId="{347BCE98-8477-4FD8-AEC7-D63AD7343FB8}" destId="{D25A427E-6F84-4603-8E16-94238A83A63C}" srcOrd="3" destOrd="0" presId="urn:microsoft.com/office/officeart/2018/2/layout/IconVerticalSolidList"/>
    <dgm:cxn modelId="{25CF726F-E7D9-4103-9215-8561AFEEFBAA}" type="presParOf" srcId="{347BCE98-8477-4FD8-AEC7-D63AD7343FB8}" destId="{30F070AF-239F-4451-A818-9A2E07283143}" srcOrd="4" destOrd="0" presId="urn:microsoft.com/office/officeart/2018/2/layout/IconVerticalSolidList"/>
    <dgm:cxn modelId="{F93E2619-6A66-467E-87EA-32E37C6D1C96}" type="presParOf" srcId="{30F070AF-239F-4451-A818-9A2E07283143}" destId="{28208BFA-D8A9-47F8-8BFB-8E1E41BF517E}" srcOrd="0" destOrd="0" presId="urn:microsoft.com/office/officeart/2018/2/layout/IconVerticalSolidList"/>
    <dgm:cxn modelId="{EC6E9DCC-FB30-4150-90F2-220F0953249E}" type="presParOf" srcId="{30F070AF-239F-4451-A818-9A2E07283143}" destId="{D0574478-EC25-42D8-B41D-0A604763CE30}" srcOrd="1" destOrd="0" presId="urn:microsoft.com/office/officeart/2018/2/layout/IconVerticalSolidList"/>
    <dgm:cxn modelId="{DA9A4374-9DC0-44C9-AF06-7BACED8137A4}" type="presParOf" srcId="{30F070AF-239F-4451-A818-9A2E07283143}" destId="{CE36C40B-0119-42D0-9245-EDD50E02BF6A}" srcOrd="2" destOrd="0" presId="urn:microsoft.com/office/officeart/2018/2/layout/IconVerticalSolidList"/>
    <dgm:cxn modelId="{23F2EE32-5E7D-4AF6-96D9-5E435FCFBAFE}" type="presParOf" srcId="{30F070AF-239F-4451-A818-9A2E07283143}" destId="{D229F2A7-6D4B-4AAC-B264-E2F6B8DEC18C}" srcOrd="3" destOrd="0" presId="urn:microsoft.com/office/officeart/2018/2/layout/IconVerticalSolidList"/>
    <dgm:cxn modelId="{E0FD5CAC-5833-47AA-A019-37A353813694}" type="presParOf" srcId="{347BCE98-8477-4FD8-AEC7-D63AD7343FB8}" destId="{F15740D6-BD25-4C77-8928-768E69F892DB}" srcOrd="5" destOrd="0" presId="urn:microsoft.com/office/officeart/2018/2/layout/IconVerticalSolidList"/>
    <dgm:cxn modelId="{6C831917-F9BE-41E2-A6C6-5AF1CF5F4444}" type="presParOf" srcId="{347BCE98-8477-4FD8-AEC7-D63AD7343FB8}" destId="{859DE9B6-C961-479F-BAF3-264BD0D3281D}" srcOrd="6" destOrd="0" presId="urn:microsoft.com/office/officeart/2018/2/layout/IconVerticalSolidList"/>
    <dgm:cxn modelId="{53585C61-499D-4F9A-A1ED-6E42288B1FF3}" type="presParOf" srcId="{859DE9B6-C961-479F-BAF3-264BD0D3281D}" destId="{7DB325E9-A4FC-4D4F-8A84-13A666AF4178}" srcOrd="0" destOrd="0" presId="urn:microsoft.com/office/officeart/2018/2/layout/IconVerticalSolidList"/>
    <dgm:cxn modelId="{0279DC29-BDBF-4C37-8982-6D89F8CDA3CD}" type="presParOf" srcId="{859DE9B6-C961-479F-BAF3-264BD0D3281D}" destId="{CB83E2A7-682C-4DF0-BD22-383279C9A9B0}" srcOrd="1" destOrd="0" presId="urn:microsoft.com/office/officeart/2018/2/layout/IconVerticalSolidList"/>
    <dgm:cxn modelId="{836D970D-152C-40A7-B114-B37636531DE5}" type="presParOf" srcId="{859DE9B6-C961-479F-BAF3-264BD0D3281D}" destId="{EEA1DF4A-CEB0-42DF-A40F-94230EFA961F}" srcOrd="2" destOrd="0" presId="urn:microsoft.com/office/officeart/2018/2/layout/IconVerticalSolidList"/>
    <dgm:cxn modelId="{3EDC535E-5A2C-49ED-9DD4-A81E46A81772}" type="presParOf" srcId="{859DE9B6-C961-479F-BAF3-264BD0D3281D}" destId="{4DF2F47F-EFF0-485B-A9CA-5DF32B437D63}" srcOrd="3" destOrd="0" presId="urn:microsoft.com/office/officeart/2018/2/layout/IconVerticalSolidList"/>
    <dgm:cxn modelId="{ECE09313-2260-4336-92EF-A62D8D5D1D0D}" type="presParOf" srcId="{347BCE98-8477-4FD8-AEC7-D63AD7343FB8}" destId="{1A191361-7E70-4F23-ADE6-8DDDB24E6062}" srcOrd="7" destOrd="0" presId="urn:microsoft.com/office/officeart/2018/2/layout/IconVerticalSolidList"/>
    <dgm:cxn modelId="{E95F31E7-C99A-471D-87AE-442B460ED766}" type="presParOf" srcId="{347BCE98-8477-4FD8-AEC7-D63AD7343FB8}" destId="{8CAF9B55-F6CE-4EDC-BC6E-CDD1625B2E2C}" srcOrd="8" destOrd="0" presId="urn:microsoft.com/office/officeart/2018/2/layout/IconVerticalSolidList"/>
    <dgm:cxn modelId="{9E54DF93-1F93-48F3-80A0-080122712AFF}" type="presParOf" srcId="{8CAF9B55-F6CE-4EDC-BC6E-CDD1625B2E2C}" destId="{EAA6A9A7-49D3-4CA9-BA50-C6CD146EB7A3}" srcOrd="0" destOrd="0" presId="urn:microsoft.com/office/officeart/2018/2/layout/IconVerticalSolidList"/>
    <dgm:cxn modelId="{1DFB5CCF-D9E8-4CD6-85B0-5D0FA035B297}" type="presParOf" srcId="{8CAF9B55-F6CE-4EDC-BC6E-CDD1625B2E2C}" destId="{8E8AEBB3-151A-4DB2-B0E3-AB6B321C67EC}" srcOrd="1" destOrd="0" presId="urn:microsoft.com/office/officeart/2018/2/layout/IconVerticalSolidList"/>
    <dgm:cxn modelId="{169D12EE-39D3-4C17-872C-73A6232F70E6}" type="presParOf" srcId="{8CAF9B55-F6CE-4EDC-BC6E-CDD1625B2E2C}" destId="{92190EC6-FFD3-46EC-A1F2-1158324D4506}" srcOrd="2" destOrd="0" presId="urn:microsoft.com/office/officeart/2018/2/layout/IconVerticalSolidList"/>
    <dgm:cxn modelId="{4CAFBF1A-C326-46BD-AC8E-5A9D0086F634}" type="presParOf" srcId="{8CAF9B55-F6CE-4EDC-BC6E-CDD1625B2E2C}" destId="{305B0FA8-CEFB-48B0-AE4F-FCDB90CFD4C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9C57EC2-12C8-41A1-ABAF-C64CB90EBFE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D14F5AB-4E0B-41F4-AF92-03EB9EC20DEF}">
      <dgm:prSet/>
      <dgm:spPr/>
      <dgm:t>
        <a:bodyPr/>
        <a:lstStyle/>
        <a:p>
          <a:r>
            <a:rPr lang="en-GB"/>
            <a:t>Redditch population: ~87,000</a:t>
          </a:r>
          <a:endParaRPr lang="en-US"/>
        </a:p>
      </dgm:t>
    </dgm:pt>
    <dgm:pt modelId="{90230543-3D2E-410A-BF50-36543544D287}" type="parTrans" cxnId="{C7B57ACA-6852-4D8D-BC7E-828BE64A5B07}">
      <dgm:prSet/>
      <dgm:spPr/>
      <dgm:t>
        <a:bodyPr/>
        <a:lstStyle/>
        <a:p>
          <a:endParaRPr lang="en-US"/>
        </a:p>
      </dgm:t>
    </dgm:pt>
    <dgm:pt modelId="{B812C8BF-0368-4FCC-ADC0-799098AE4406}" type="sibTrans" cxnId="{C7B57ACA-6852-4D8D-BC7E-828BE64A5B07}">
      <dgm:prSet/>
      <dgm:spPr/>
      <dgm:t>
        <a:bodyPr/>
        <a:lstStyle/>
        <a:p>
          <a:endParaRPr lang="en-US"/>
        </a:p>
      </dgm:t>
    </dgm:pt>
    <dgm:pt modelId="{BB62C452-25D9-420E-B08F-7D063D3E3EA9}">
      <dgm:prSet/>
      <dgm:spPr/>
      <dgm:t>
        <a:bodyPr/>
        <a:lstStyle/>
        <a:p>
          <a:r>
            <a:rPr lang="en-GB"/>
            <a:t>High car ownership45,000+ UK motor trades (2024)</a:t>
          </a:r>
          <a:endParaRPr lang="en-US"/>
        </a:p>
      </dgm:t>
    </dgm:pt>
    <dgm:pt modelId="{E0622985-E822-4DD4-9FFC-E5701D83C0C9}" type="parTrans" cxnId="{B52B4842-9B02-4D63-B4AB-7D178287BA66}">
      <dgm:prSet/>
      <dgm:spPr/>
      <dgm:t>
        <a:bodyPr/>
        <a:lstStyle/>
        <a:p>
          <a:endParaRPr lang="en-US"/>
        </a:p>
      </dgm:t>
    </dgm:pt>
    <dgm:pt modelId="{062AD70D-1FEC-4933-9AAD-0C55EAF5DFD4}" type="sibTrans" cxnId="{B52B4842-9B02-4D63-B4AB-7D178287BA66}">
      <dgm:prSet/>
      <dgm:spPr/>
      <dgm:t>
        <a:bodyPr/>
        <a:lstStyle/>
        <a:p>
          <a:endParaRPr lang="en-US"/>
        </a:p>
      </dgm:t>
    </dgm:pt>
    <dgm:pt modelId="{4CED1BEE-3DC9-4CD2-BDC3-FB0CD9889752}">
      <dgm:prSet/>
      <dgm:spPr/>
      <dgm:t>
        <a:bodyPr/>
        <a:lstStyle/>
        <a:p>
          <a:r>
            <a:rPr lang="en-GB"/>
            <a:t>Rising repair costs and DIY interest</a:t>
          </a:r>
          <a:endParaRPr lang="en-US"/>
        </a:p>
      </dgm:t>
    </dgm:pt>
    <dgm:pt modelId="{7C67D97F-258D-4933-810F-2351C8D46B85}" type="parTrans" cxnId="{4E541581-23D9-4B58-A31E-10CF451F8092}">
      <dgm:prSet/>
      <dgm:spPr/>
      <dgm:t>
        <a:bodyPr/>
        <a:lstStyle/>
        <a:p>
          <a:endParaRPr lang="en-US"/>
        </a:p>
      </dgm:t>
    </dgm:pt>
    <dgm:pt modelId="{7D671795-1B4C-42B4-A79D-7F45C8FCA691}" type="sibTrans" cxnId="{4E541581-23D9-4B58-A31E-10CF451F8092}">
      <dgm:prSet/>
      <dgm:spPr/>
      <dgm:t>
        <a:bodyPr/>
        <a:lstStyle/>
        <a:p>
          <a:endParaRPr lang="en-US"/>
        </a:p>
      </dgm:t>
    </dgm:pt>
    <dgm:pt modelId="{025C1138-57FE-4D3D-9276-05101C098A53}">
      <dgm:prSet/>
      <dgm:spPr/>
      <dgm:t>
        <a:bodyPr/>
        <a:lstStyle/>
        <a:p>
          <a:r>
            <a:rPr lang="en-GB" dirty="0"/>
            <a:t> The market is </a:t>
          </a:r>
          <a:r>
            <a:rPr lang="en-GB" dirty="0" err="1"/>
            <a:t>ripe.Redditch</a:t>
          </a:r>
          <a:r>
            <a:rPr lang="en-GB" dirty="0"/>
            <a:t> has a strong car-owning population and national trends support DIY solutions.</a:t>
          </a:r>
          <a:endParaRPr lang="en-US" dirty="0"/>
        </a:p>
      </dgm:t>
    </dgm:pt>
    <dgm:pt modelId="{71E9C89F-5951-485A-AE97-5B46A328BE47}" type="parTrans" cxnId="{D41E6E3B-72EE-46BC-96C8-E7337918B008}">
      <dgm:prSet/>
      <dgm:spPr/>
      <dgm:t>
        <a:bodyPr/>
        <a:lstStyle/>
        <a:p>
          <a:endParaRPr lang="en-US"/>
        </a:p>
      </dgm:t>
    </dgm:pt>
    <dgm:pt modelId="{AF8B5604-FAC8-469F-A920-F7E2E7A97188}" type="sibTrans" cxnId="{D41E6E3B-72EE-46BC-96C8-E7337918B008}">
      <dgm:prSet/>
      <dgm:spPr/>
      <dgm:t>
        <a:bodyPr/>
        <a:lstStyle/>
        <a:p>
          <a:endParaRPr lang="en-US"/>
        </a:p>
      </dgm:t>
    </dgm:pt>
    <dgm:pt modelId="{B64717FB-CFCD-4059-ADE0-B9DDFBD06B47}" type="pres">
      <dgm:prSet presAssocID="{39C57EC2-12C8-41A1-ABAF-C64CB90EBFE9}" presName="linear" presStyleCnt="0">
        <dgm:presLayoutVars>
          <dgm:animLvl val="lvl"/>
          <dgm:resizeHandles val="exact"/>
        </dgm:presLayoutVars>
      </dgm:prSet>
      <dgm:spPr/>
    </dgm:pt>
    <dgm:pt modelId="{448199E3-EC9D-41CD-8C41-DF636300DEE1}" type="pres">
      <dgm:prSet presAssocID="{FD14F5AB-4E0B-41F4-AF92-03EB9EC20DE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96267F4-5574-47D8-92BF-13F642E05F95}" type="pres">
      <dgm:prSet presAssocID="{B812C8BF-0368-4FCC-ADC0-799098AE4406}" presName="spacer" presStyleCnt="0"/>
      <dgm:spPr/>
    </dgm:pt>
    <dgm:pt modelId="{5459A429-A3B5-492A-8DDD-E6207FD10FA4}" type="pres">
      <dgm:prSet presAssocID="{BB62C452-25D9-420E-B08F-7D063D3E3EA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B105D80-0A05-4225-B335-936D1676623C}" type="pres">
      <dgm:prSet presAssocID="{062AD70D-1FEC-4933-9AAD-0C55EAF5DFD4}" presName="spacer" presStyleCnt="0"/>
      <dgm:spPr/>
    </dgm:pt>
    <dgm:pt modelId="{FE215958-06AE-4DC0-B459-6DE3C690D216}" type="pres">
      <dgm:prSet presAssocID="{4CED1BEE-3DC9-4CD2-BDC3-FB0CD988975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8378BD2-726E-4185-AA95-665B48E3B745}" type="pres">
      <dgm:prSet presAssocID="{7D671795-1B4C-42B4-A79D-7F45C8FCA691}" presName="spacer" presStyleCnt="0"/>
      <dgm:spPr/>
    </dgm:pt>
    <dgm:pt modelId="{9FDE162B-B885-45B4-A0BC-1720829A20C0}" type="pres">
      <dgm:prSet presAssocID="{025C1138-57FE-4D3D-9276-05101C098A5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E8AA331A-787D-4900-86F6-895494E594C2}" type="presOf" srcId="{39C57EC2-12C8-41A1-ABAF-C64CB90EBFE9}" destId="{B64717FB-CFCD-4059-ADE0-B9DDFBD06B47}" srcOrd="0" destOrd="0" presId="urn:microsoft.com/office/officeart/2005/8/layout/vList2"/>
    <dgm:cxn modelId="{D41E6E3B-72EE-46BC-96C8-E7337918B008}" srcId="{39C57EC2-12C8-41A1-ABAF-C64CB90EBFE9}" destId="{025C1138-57FE-4D3D-9276-05101C098A53}" srcOrd="3" destOrd="0" parTransId="{71E9C89F-5951-485A-AE97-5B46A328BE47}" sibTransId="{AF8B5604-FAC8-469F-A920-F7E2E7A97188}"/>
    <dgm:cxn modelId="{2A15A53F-9BF0-4357-B83C-F22A407C574D}" type="presOf" srcId="{4CED1BEE-3DC9-4CD2-BDC3-FB0CD9889752}" destId="{FE215958-06AE-4DC0-B459-6DE3C690D216}" srcOrd="0" destOrd="0" presId="urn:microsoft.com/office/officeart/2005/8/layout/vList2"/>
    <dgm:cxn modelId="{B52B4842-9B02-4D63-B4AB-7D178287BA66}" srcId="{39C57EC2-12C8-41A1-ABAF-C64CB90EBFE9}" destId="{BB62C452-25D9-420E-B08F-7D063D3E3EA9}" srcOrd="1" destOrd="0" parTransId="{E0622985-E822-4DD4-9FFC-E5701D83C0C9}" sibTransId="{062AD70D-1FEC-4933-9AAD-0C55EAF5DFD4}"/>
    <dgm:cxn modelId="{4E541581-23D9-4B58-A31E-10CF451F8092}" srcId="{39C57EC2-12C8-41A1-ABAF-C64CB90EBFE9}" destId="{4CED1BEE-3DC9-4CD2-BDC3-FB0CD9889752}" srcOrd="2" destOrd="0" parTransId="{7C67D97F-258D-4933-810F-2351C8D46B85}" sibTransId="{7D671795-1B4C-42B4-A79D-7F45C8FCA691}"/>
    <dgm:cxn modelId="{1D37129B-AC7C-4926-9C87-7B4996AB40F4}" type="presOf" srcId="{BB62C452-25D9-420E-B08F-7D063D3E3EA9}" destId="{5459A429-A3B5-492A-8DDD-E6207FD10FA4}" srcOrd="0" destOrd="0" presId="urn:microsoft.com/office/officeart/2005/8/layout/vList2"/>
    <dgm:cxn modelId="{66E5B2AC-F5C2-41D6-AA8F-6A0A9FCFCB4A}" type="presOf" srcId="{025C1138-57FE-4D3D-9276-05101C098A53}" destId="{9FDE162B-B885-45B4-A0BC-1720829A20C0}" srcOrd="0" destOrd="0" presId="urn:microsoft.com/office/officeart/2005/8/layout/vList2"/>
    <dgm:cxn modelId="{C7B57ACA-6852-4D8D-BC7E-828BE64A5B07}" srcId="{39C57EC2-12C8-41A1-ABAF-C64CB90EBFE9}" destId="{FD14F5AB-4E0B-41F4-AF92-03EB9EC20DEF}" srcOrd="0" destOrd="0" parTransId="{90230543-3D2E-410A-BF50-36543544D287}" sibTransId="{B812C8BF-0368-4FCC-ADC0-799098AE4406}"/>
    <dgm:cxn modelId="{434220F5-77D0-4E5B-9B0B-D5B0C1F74660}" type="presOf" srcId="{FD14F5AB-4E0B-41F4-AF92-03EB9EC20DEF}" destId="{448199E3-EC9D-41CD-8C41-DF636300DEE1}" srcOrd="0" destOrd="0" presId="urn:microsoft.com/office/officeart/2005/8/layout/vList2"/>
    <dgm:cxn modelId="{52CC0EBB-028C-4B13-ACE6-75BBD65771F6}" type="presParOf" srcId="{B64717FB-CFCD-4059-ADE0-B9DDFBD06B47}" destId="{448199E3-EC9D-41CD-8C41-DF636300DEE1}" srcOrd="0" destOrd="0" presId="urn:microsoft.com/office/officeart/2005/8/layout/vList2"/>
    <dgm:cxn modelId="{D0E12B69-DAA4-48B0-8BAC-F80D5015E8D8}" type="presParOf" srcId="{B64717FB-CFCD-4059-ADE0-B9DDFBD06B47}" destId="{A96267F4-5574-47D8-92BF-13F642E05F95}" srcOrd="1" destOrd="0" presId="urn:microsoft.com/office/officeart/2005/8/layout/vList2"/>
    <dgm:cxn modelId="{72304F7E-A262-4DFA-BF27-EEA31D5B75F3}" type="presParOf" srcId="{B64717FB-CFCD-4059-ADE0-B9DDFBD06B47}" destId="{5459A429-A3B5-492A-8DDD-E6207FD10FA4}" srcOrd="2" destOrd="0" presId="urn:microsoft.com/office/officeart/2005/8/layout/vList2"/>
    <dgm:cxn modelId="{DD703250-AF96-4596-A8E3-11759CE193EB}" type="presParOf" srcId="{B64717FB-CFCD-4059-ADE0-B9DDFBD06B47}" destId="{DB105D80-0A05-4225-B335-936D1676623C}" srcOrd="3" destOrd="0" presId="urn:microsoft.com/office/officeart/2005/8/layout/vList2"/>
    <dgm:cxn modelId="{15934AE0-47C8-4598-8025-45B926FA3064}" type="presParOf" srcId="{B64717FB-CFCD-4059-ADE0-B9DDFBD06B47}" destId="{FE215958-06AE-4DC0-B459-6DE3C690D216}" srcOrd="4" destOrd="0" presId="urn:microsoft.com/office/officeart/2005/8/layout/vList2"/>
    <dgm:cxn modelId="{8E5ECB47-9FBE-48B8-B112-71540853CB5A}" type="presParOf" srcId="{B64717FB-CFCD-4059-ADE0-B9DDFBD06B47}" destId="{D8378BD2-726E-4185-AA95-665B48E3B745}" srcOrd="5" destOrd="0" presId="urn:microsoft.com/office/officeart/2005/8/layout/vList2"/>
    <dgm:cxn modelId="{AD9AE9E8-745E-4023-93B0-88B971D55257}" type="presParOf" srcId="{B64717FB-CFCD-4059-ADE0-B9DDFBD06B47}" destId="{9FDE162B-B885-45B4-A0BC-1720829A20C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9DF7A3A-B020-4D35-A38F-561BBBED41E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60216A12-9421-468A-9E6D-07C3E8FC2819}">
      <dgm:prSet/>
      <dgm:spPr/>
      <dgm:t>
        <a:bodyPr/>
        <a:lstStyle/>
        <a:p>
          <a:r>
            <a:rPr lang="en-GB"/>
            <a:t>Owner-managed operations</a:t>
          </a:r>
          <a:endParaRPr lang="en-US"/>
        </a:p>
      </dgm:t>
    </dgm:pt>
    <dgm:pt modelId="{8EE47022-549B-4C18-A9B2-864A8B50EA33}" type="parTrans" cxnId="{18BE955F-3B9F-49E8-A94C-F3858303158A}">
      <dgm:prSet/>
      <dgm:spPr/>
      <dgm:t>
        <a:bodyPr/>
        <a:lstStyle/>
        <a:p>
          <a:endParaRPr lang="en-US"/>
        </a:p>
      </dgm:t>
    </dgm:pt>
    <dgm:pt modelId="{FD420453-45CB-4ACF-A28C-09FF66D77BB9}" type="sibTrans" cxnId="{18BE955F-3B9F-49E8-A94C-F3858303158A}">
      <dgm:prSet/>
      <dgm:spPr/>
      <dgm:t>
        <a:bodyPr/>
        <a:lstStyle/>
        <a:p>
          <a:endParaRPr lang="en-US"/>
        </a:p>
      </dgm:t>
    </dgm:pt>
    <dgm:pt modelId="{8DCF0B1C-012B-4D94-B4E3-EA4060FFF7C9}">
      <dgm:prSet/>
      <dgm:spPr/>
      <dgm:t>
        <a:bodyPr/>
        <a:lstStyle/>
        <a:p>
          <a:r>
            <a:rPr lang="en-GB"/>
            <a:t>Roles: customer service, equipment, marketing, finance</a:t>
          </a:r>
          <a:endParaRPr lang="en-US"/>
        </a:p>
      </dgm:t>
    </dgm:pt>
    <dgm:pt modelId="{C6166192-CFE2-479C-98FF-922D80A10453}" type="parTrans" cxnId="{3EE1B77D-83E9-4668-910A-DDA7CCCA3038}">
      <dgm:prSet/>
      <dgm:spPr/>
      <dgm:t>
        <a:bodyPr/>
        <a:lstStyle/>
        <a:p>
          <a:endParaRPr lang="en-US"/>
        </a:p>
      </dgm:t>
    </dgm:pt>
    <dgm:pt modelId="{52438559-BC01-4BC7-839A-00B6CD0286A7}" type="sibTrans" cxnId="{3EE1B77D-83E9-4668-910A-DDA7CCCA3038}">
      <dgm:prSet/>
      <dgm:spPr/>
      <dgm:t>
        <a:bodyPr/>
        <a:lstStyle/>
        <a:p>
          <a:endParaRPr lang="en-US"/>
        </a:p>
      </dgm:t>
    </dgm:pt>
    <dgm:pt modelId="{D50BB395-AF10-4948-AA9A-46C72C00C1B3}">
      <dgm:prSet/>
      <dgm:spPr/>
      <dgm:t>
        <a:bodyPr/>
        <a:lstStyle/>
        <a:p>
          <a:r>
            <a:rPr lang="en-GB" dirty="0"/>
            <a:t>Future part-time staff for support</a:t>
          </a:r>
          <a:endParaRPr lang="en-US" dirty="0"/>
        </a:p>
      </dgm:t>
    </dgm:pt>
    <dgm:pt modelId="{989F0944-1994-4AE6-8171-70BB85A13B8C}" type="parTrans" cxnId="{04CFF493-B7A2-41E8-85EF-1E512B760A2C}">
      <dgm:prSet/>
      <dgm:spPr/>
      <dgm:t>
        <a:bodyPr/>
        <a:lstStyle/>
        <a:p>
          <a:endParaRPr lang="en-US"/>
        </a:p>
      </dgm:t>
    </dgm:pt>
    <dgm:pt modelId="{823908A7-57C0-474A-BD03-D0A20D69070B}" type="sibTrans" cxnId="{04CFF493-B7A2-41E8-85EF-1E512B760A2C}">
      <dgm:prSet/>
      <dgm:spPr/>
      <dgm:t>
        <a:bodyPr/>
        <a:lstStyle/>
        <a:p>
          <a:endParaRPr lang="en-US"/>
        </a:p>
      </dgm:t>
    </dgm:pt>
    <dgm:pt modelId="{E5398CBE-21F1-45FE-9270-2A712331F88C}">
      <dgm:prSet/>
      <dgm:spPr/>
      <dgm:t>
        <a:bodyPr/>
        <a:lstStyle/>
        <a:p>
          <a:r>
            <a:rPr lang="en-GB" dirty="0"/>
            <a:t> Initially, I’ll manage all aspects. As demand grows, I’ll bring in part-time help to maintain service quality.</a:t>
          </a:r>
          <a:endParaRPr lang="en-US" dirty="0"/>
        </a:p>
      </dgm:t>
    </dgm:pt>
    <dgm:pt modelId="{2DA7AD97-5268-4DF7-B36C-013E90FC23C7}" type="parTrans" cxnId="{C3CBC9DB-34FA-4797-B221-646359B66CB9}">
      <dgm:prSet/>
      <dgm:spPr/>
      <dgm:t>
        <a:bodyPr/>
        <a:lstStyle/>
        <a:p>
          <a:endParaRPr lang="en-US"/>
        </a:p>
      </dgm:t>
    </dgm:pt>
    <dgm:pt modelId="{D1B9EDDA-3B88-485A-8CB3-A06F1004B83D}" type="sibTrans" cxnId="{C3CBC9DB-34FA-4797-B221-646359B66CB9}">
      <dgm:prSet/>
      <dgm:spPr/>
      <dgm:t>
        <a:bodyPr/>
        <a:lstStyle/>
        <a:p>
          <a:endParaRPr lang="en-US"/>
        </a:p>
      </dgm:t>
    </dgm:pt>
    <dgm:pt modelId="{E49DA9C6-5B84-4FCA-9876-5994E378D6C0}" type="pres">
      <dgm:prSet presAssocID="{79DF7A3A-B020-4D35-A38F-561BBBED41EE}" presName="root" presStyleCnt="0">
        <dgm:presLayoutVars>
          <dgm:dir/>
          <dgm:resizeHandles val="exact"/>
        </dgm:presLayoutVars>
      </dgm:prSet>
      <dgm:spPr/>
    </dgm:pt>
    <dgm:pt modelId="{4833AF37-655C-48AA-8B54-66345BC422F6}" type="pres">
      <dgm:prSet presAssocID="{60216A12-9421-468A-9E6D-07C3E8FC2819}" presName="compNode" presStyleCnt="0"/>
      <dgm:spPr/>
    </dgm:pt>
    <dgm:pt modelId="{7142904E-0D19-4526-A2AD-004D3637BDCC}" type="pres">
      <dgm:prSet presAssocID="{60216A12-9421-468A-9E6D-07C3E8FC2819}" presName="bgRect" presStyleLbl="bgShp" presStyleIdx="0" presStyleCnt="4"/>
      <dgm:spPr/>
    </dgm:pt>
    <dgm:pt modelId="{03F7DF7F-0446-4AB4-B74A-1BEBE5EC8374}" type="pres">
      <dgm:prSet presAssocID="{60216A12-9421-468A-9E6D-07C3E8FC281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26A86025-AE8F-4D71-B2B5-50428B8554F2}" type="pres">
      <dgm:prSet presAssocID="{60216A12-9421-468A-9E6D-07C3E8FC2819}" presName="spaceRect" presStyleCnt="0"/>
      <dgm:spPr/>
    </dgm:pt>
    <dgm:pt modelId="{A3C6EE14-AD97-44F3-BEAE-0FFF153C92A8}" type="pres">
      <dgm:prSet presAssocID="{60216A12-9421-468A-9E6D-07C3E8FC2819}" presName="parTx" presStyleLbl="revTx" presStyleIdx="0" presStyleCnt="4">
        <dgm:presLayoutVars>
          <dgm:chMax val="0"/>
          <dgm:chPref val="0"/>
        </dgm:presLayoutVars>
      </dgm:prSet>
      <dgm:spPr/>
    </dgm:pt>
    <dgm:pt modelId="{6452B090-308C-40EC-B4F6-40A6EF86F692}" type="pres">
      <dgm:prSet presAssocID="{FD420453-45CB-4ACF-A28C-09FF66D77BB9}" presName="sibTrans" presStyleCnt="0"/>
      <dgm:spPr/>
    </dgm:pt>
    <dgm:pt modelId="{A5122A51-5E8E-4266-8B13-3DD6616BB55F}" type="pres">
      <dgm:prSet presAssocID="{8DCF0B1C-012B-4D94-B4E3-EA4060FFF7C9}" presName="compNode" presStyleCnt="0"/>
      <dgm:spPr/>
    </dgm:pt>
    <dgm:pt modelId="{51585AB8-2B8A-4757-AFC3-30E95408C061}" type="pres">
      <dgm:prSet presAssocID="{8DCF0B1C-012B-4D94-B4E3-EA4060FFF7C9}" presName="bgRect" presStyleLbl="bgShp" presStyleIdx="1" presStyleCnt="4"/>
      <dgm:spPr/>
    </dgm:pt>
    <dgm:pt modelId="{FD712824-5189-4A97-BA2D-6593CE5075B2}" type="pres">
      <dgm:prSet presAssocID="{8DCF0B1C-012B-4D94-B4E3-EA4060FFF7C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0934A03B-4BE4-4A54-9993-381D097EDC42}" type="pres">
      <dgm:prSet presAssocID="{8DCF0B1C-012B-4D94-B4E3-EA4060FFF7C9}" presName="spaceRect" presStyleCnt="0"/>
      <dgm:spPr/>
    </dgm:pt>
    <dgm:pt modelId="{46C87C23-3AFE-44B0-91EF-A2F1B26CED60}" type="pres">
      <dgm:prSet presAssocID="{8DCF0B1C-012B-4D94-B4E3-EA4060FFF7C9}" presName="parTx" presStyleLbl="revTx" presStyleIdx="1" presStyleCnt="4">
        <dgm:presLayoutVars>
          <dgm:chMax val="0"/>
          <dgm:chPref val="0"/>
        </dgm:presLayoutVars>
      </dgm:prSet>
      <dgm:spPr/>
    </dgm:pt>
    <dgm:pt modelId="{5411E404-D0A2-4BA5-9EAF-2934F0638649}" type="pres">
      <dgm:prSet presAssocID="{52438559-BC01-4BC7-839A-00B6CD0286A7}" presName="sibTrans" presStyleCnt="0"/>
      <dgm:spPr/>
    </dgm:pt>
    <dgm:pt modelId="{10977FFE-0827-410C-883C-AB3860013DD7}" type="pres">
      <dgm:prSet presAssocID="{D50BB395-AF10-4948-AA9A-46C72C00C1B3}" presName="compNode" presStyleCnt="0"/>
      <dgm:spPr/>
    </dgm:pt>
    <dgm:pt modelId="{EBBD2CDB-ACA8-4247-AB88-D88B56D0A94B}" type="pres">
      <dgm:prSet presAssocID="{D50BB395-AF10-4948-AA9A-46C72C00C1B3}" presName="bgRect" presStyleLbl="bgShp" presStyleIdx="2" presStyleCnt="4"/>
      <dgm:spPr/>
    </dgm:pt>
    <dgm:pt modelId="{EECBCFA3-CD9A-430F-A00C-D98F51220375}" type="pres">
      <dgm:prSet presAssocID="{D50BB395-AF10-4948-AA9A-46C72C00C1B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E8F6BB85-9973-48BC-A2C8-1A52F1AEE850}" type="pres">
      <dgm:prSet presAssocID="{D50BB395-AF10-4948-AA9A-46C72C00C1B3}" presName="spaceRect" presStyleCnt="0"/>
      <dgm:spPr/>
    </dgm:pt>
    <dgm:pt modelId="{AD2CD656-BA1D-4480-8D60-D35B563F41A9}" type="pres">
      <dgm:prSet presAssocID="{D50BB395-AF10-4948-AA9A-46C72C00C1B3}" presName="parTx" presStyleLbl="revTx" presStyleIdx="2" presStyleCnt="4">
        <dgm:presLayoutVars>
          <dgm:chMax val="0"/>
          <dgm:chPref val="0"/>
        </dgm:presLayoutVars>
      </dgm:prSet>
      <dgm:spPr/>
    </dgm:pt>
    <dgm:pt modelId="{F3CFDFD1-BF87-4949-A2E5-7D1989FDDDCF}" type="pres">
      <dgm:prSet presAssocID="{823908A7-57C0-474A-BD03-D0A20D69070B}" presName="sibTrans" presStyleCnt="0"/>
      <dgm:spPr/>
    </dgm:pt>
    <dgm:pt modelId="{4F9C2C3C-3FE0-45B5-B64D-E36651383C15}" type="pres">
      <dgm:prSet presAssocID="{E5398CBE-21F1-45FE-9270-2A712331F88C}" presName="compNode" presStyleCnt="0"/>
      <dgm:spPr/>
    </dgm:pt>
    <dgm:pt modelId="{D0ADC253-3F45-49E0-ADF9-548B8622BC04}" type="pres">
      <dgm:prSet presAssocID="{E5398CBE-21F1-45FE-9270-2A712331F88C}" presName="bgRect" presStyleLbl="bgShp" presStyleIdx="3" presStyleCnt="4"/>
      <dgm:spPr/>
    </dgm:pt>
    <dgm:pt modelId="{65C9665F-D8F4-4821-B741-CA267B43EBE0}" type="pres">
      <dgm:prSet presAssocID="{E5398CBE-21F1-45FE-9270-2A712331F88C}" presName="iconRect" presStyleLbl="node1" presStyleIdx="3" presStyleCnt="4"/>
      <dgm:spPr>
        <a:solidFill>
          <a:schemeClr val="accent5"/>
        </a:solidFill>
        <a:ln>
          <a:noFill/>
        </a:ln>
      </dgm:spPr>
      <dgm:extLst>
        <a:ext uri="{E40237B7-FDA0-4F09-8148-C483321AD2D9}">
          <dgm14:cNvPr xmlns:dgm14="http://schemas.microsoft.com/office/drawing/2010/diagram" id="0" name="" descr="Microphone"/>
        </a:ext>
      </dgm:extLst>
    </dgm:pt>
    <dgm:pt modelId="{15021441-409D-46AF-B438-3169688227C8}" type="pres">
      <dgm:prSet presAssocID="{E5398CBE-21F1-45FE-9270-2A712331F88C}" presName="spaceRect" presStyleCnt="0"/>
      <dgm:spPr/>
    </dgm:pt>
    <dgm:pt modelId="{BA6EDF23-DB2B-4400-937C-E064F4CB2A77}" type="pres">
      <dgm:prSet presAssocID="{E5398CBE-21F1-45FE-9270-2A712331F88C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6834A325-938F-48BE-B373-ED140EFD7753}" type="presOf" srcId="{E5398CBE-21F1-45FE-9270-2A712331F88C}" destId="{BA6EDF23-DB2B-4400-937C-E064F4CB2A77}" srcOrd="0" destOrd="0" presId="urn:microsoft.com/office/officeart/2018/2/layout/IconVerticalSolidList"/>
    <dgm:cxn modelId="{18BE955F-3B9F-49E8-A94C-F3858303158A}" srcId="{79DF7A3A-B020-4D35-A38F-561BBBED41EE}" destId="{60216A12-9421-468A-9E6D-07C3E8FC2819}" srcOrd="0" destOrd="0" parTransId="{8EE47022-549B-4C18-A9B2-864A8B50EA33}" sibTransId="{FD420453-45CB-4ACF-A28C-09FF66D77BB9}"/>
    <dgm:cxn modelId="{3EE1B77D-83E9-4668-910A-DDA7CCCA3038}" srcId="{79DF7A3A-B020-4D35-A38F-561BBBED41EE}" destId="{8DCF0B1C-012B-4D94-B4E3-EA4060FFF7C9}" srcOrd="1" destOrd="0" parTransId="{C6166192-CFE2-479C-98FF-922D80A10453}" sibTransId="{52438559-BC01-4BC7-839A-00B6CD0286A7}"/>
    <dgm:cxn modelId="{04CFF493-B7A2-41E8-85EF-1E512B760A2C}" srcId="{79DF7A3A-B020-4D35-A38F-561BBBED41EE}" destId="{D50BB395-AF10-4948-AA9A-46C72C00C1B3}" srcOrd="2" destOrd="0" parTransId="{989F0944-1994-4AE6-8171-70BB85A13B8C}" sibTransId="{823908A7-57C0-474A-BD03-D0A20D69070B}"/>
    <dgm:cxn modelId="{8A7A43BA-0919-4DD5-AB3A-B15EB3D76E26}" type="presOf" srcId="{60216A12-9421-468A-9E6D-07C3E8FC2819}" destId="{A3C6EE14-AD97-44F3-BEAE-0FFF153C92A8}" srcOrd="0" destOrd="0" presId="urn:microsoft.com/office/officeart/2018/2/layout/IconVerticalSolidList"/>
    <dgm:cxn modelId="{E40589C4-6E75-4C87-95D6-DC427416362C}" type="presOf" srcId="{8DCF0B1C-012B-4D94-B4E3-EA4060FFF7C9}" destId="{46C87C23-3AFE-44B0-91EF-A2F1B26CED60}" srcOrd="0" destOrd="0" presId="urn:microsoft.com/office/officeart/2018/2/layout/IconVerticalSolidList"/>
    <dgm:cxn modelId="{D49C17C9-8B6D-41B9-B928-218FBD3D15C7}" type="presOf" srcId="{79DF7A3A-B020-4D35-A38F-561BBBED41EE}" destId="{E49DA9C6-5B84-4FCA-9876-5994E378D6C0}" srcOrd="0" destOrd="0" presId="urn:microsoft.com/office/officeart/2018/2/layout/IconVerticalSolidList"/>
    <dgm:cxn modelId="{C3CBC9DB-34FA-4797-B221-646359B66CB9}" srcId="{79DF7A3A-B020-4D35-A38F-561BBBED41EE}" destId="{E5398CBE-21F1-45FE-9270-2A712331F88C}" srcOrd="3" destOrd="0" parTransId="{2DA7AD97-5268-4DF7-B36C-013E90FC23C7}" sibTransId="{D1B9EDDA-3B88-485A-8CB3-A06F1004B83D}"/>
    <dgm:cxn modelId="{E3F34EF9-CB81-483E-9083-AC910A3FF1A4}" type="presOf" srcId="{D50BB395-AF10-4948-AA9A-46C72C00C1B3}" destId="{AD2CD656-BA1D-4480-8D60-D35B563F41A9}" srcOrd="0" destOrd="0" presId="urn:microsoft.com/office/officeart/2018/2/layout/IconVerticalSolidList"/>
    <dgm:cxn modelId="{5DA501FE-E0AB-4FB2-A2A2-6C4E9CE51D85}" type="presParOf" srcId="{E49DA9C6-5B84-4FCA-9876-5994E378D6C0}" destId="{4833AF37-655C-48AA-8B54-66345BC422F6}" srcOrd="0" destOrd="0" presId="urn:microsoft.com/office/officeart/2018/2/layout/IconVerticalSolidList"/>
    <dgm:cxn modelId="{DE81EF0A-A304-49CF-8B44-F838C2AED0E6}" type="presParOf" srcId="{4833AF37-655C-48AA-8B54-66345BC422F6}" destId="{7142904E-0D19-4526-A2AD-004D3637BDCC}" srcOrd="0" destOrd="0" presId="urn:microsoft.com/office/officeart/2018/2/layout/IconVerticalSolidList"/>
    <dgm:cxn modelId="{7401AB34-8A47-40BD-A855-CD9C37F83FC5}" type="presParOf" srcId="{4833AF37-655C-48AA-8B54-66345BC422F6}" destId="{03F7DF7F-0446-4AB4-B74A-1BEBE5EC8374}" srcOrd="1" destOrd="0" presId="urn:microsoft.com/office/officeart/2018/2/layout/IconVerticalSolidList"/>
    <dgm:cxn modelId="{9DE8019A-1586-4F39-ABD9-C3DBD07FBF0F}" type="presParOf" srcId="{4833AF37-655C-48AA-8B54-66345BC422F6}" destId="{26A86025-AE8F-4D71-B2B5-50428B8554F2}" srcOrd="2" destOrd="0" presId="urn:microsoft.com/office/officeart/2018/2/layout/IconVerticalSolidList"/>
    <dgm:cxn modelId="{2619BF54-9B6E-4025-8AE6-AEE01EF45BD9}" type="presParOf" srcId="{4833AF37-655C-48AA-8B54-66345BC422F6}" destId="{A3C6EE14-AD97-44F3-BEAE-0FFF153C92A8}" srcOrd="3" destOrd="0" presId="urn:microsoft.com/office/officeart/2018/2/layout/IconVerticalSolidList"/>
    <dgm:cxn modelId="{D8130BE6-5C65-4414-815A-74E54CA67C4A}" type="presParOf" srcId="{E49DA9C6-5B84-4FCA-9876-5994E378D6C0}" destId="{6452B090-308C-40EC-B4F6-40A6EF86F692}" srcOrd="1" destOrd="0" presId="urn:microsoft.com/office/officeart/2018/2/layout/IconVerticalSolidList"/>
    <dgm:cxn modelId="{73ED7CB0-684D-49E1-9989-61CE84BF4139}" type="presParOf" srcId="{E49DA9C6-5B84-4FCA-9876-5994E378D6C0}" destId="{A5122A51-5E8E-4266-8B13-3DD6616BB55F}" srcOrd="2" destOrd="0" presId="urn:microsoft.com/office/officeart/2018/2/layout/IconVerticalSolidList"/>
    <dgm:cxn modelId="{1D66A31D-1222-445A-A391-439B939DD2CB}" type="presParOf" srcId="{A5122A51-5E8E-4266-8B13-3DD6616BB55F}" destId="{51585AB8-2B8A-4757-AFC3-30E95408C061}" srcOrd="0" destOrd="0" presId="urn:microsoft.com/office/officeart/2018/2/layout/IconVerticalSolidList"/>
    <dgm:cxn modelId="{0ACC5834-A5BE-4491-B831-39CE177061EC}" type="presParOf" srcId="{A5122A51-5E8E-4266-8B13-3DD6616BB55F}" destId="{FD712824-5189-4A97-BA2D-6593CE5075B2}" srcOrd="1" destOrd="0" presId="urn:microsoft.com/office/officeart/2018/2/layout/IconVerticalSolidList"/>
    <dgm:cxn modelId="{A4279ACB-07E6-41A3-A2E2-B29494B681F1}" type="presParOf" srcId="{A5122A51-5E8E-4266-8B13-3DD6616BB55F}" destId="{0934A03B-4BE4-4A54-9993-381D097EDC42}" srcOrd="2" destOrd="0" presId="urn:microsoft.com/office/officeart/2018/2/layout/IconVerticalSolidList"/>
    <dgm:cxn modelId="{BF36A587-8599-43CA-943C-7FE569ABDD82}" type="presParOf" srcId="{A5122A51-5E8E-4266-8B13-3DD6616BB55F}" destId="{46C87C23-3AFE-44B0-91EF-A2F1B26CED60}" srcOrd="3" destOrd="0" presId="urn:microsoft.com/office/officeart/2018/2/layout/IconVerticalSolidList"/>
    <dgm:cxn modelId="{9ECEDDF4-DC2D-48E9-AB00-9446AE87722E}" type="presParOf" srcId="{E49DA9C6-5B84-4FCA-9876-5994E378D6C0}" destId="{5411E404-D0A2-4BA5-9EAF-2934F0638649}" srcOrd="3" destOrd="0" presId="urn:microsoft.com/office/officeart/2018/2/layout/IconVerticalSolidList"/>
    <dgm:cxn modelId="{47E15682-2E58-4592-85EA-A0B1CE143567}" type="presParOf" srcId="{E49DA9C6-5B84-4FCA-9876-5994E378D6C0}" destId="{10977FFE-0827-410C-883C-AB3860013DD7}" srcOrd="4" destOrd="0" presId="urn:microsoft.com/office/officeart/2018/2/layout/IconVerticalSolidList"/>
    <dgm:cxn modelId="{FDA9CDC3-3508-450D-8FE9-EC95ED0339E3}" type="presParOf" srcId="{10977FFE-0827-410C-883C-AB3860013DD7}" destId="{EBBD2CDB-ACA8-4247-AB88-D88B56D0A94B}" srcOrd="0" destOrd="0" presId="urn:microsoft.com/office/officeart/2018/2/layout/IconVerticalSolidList"/>
    <dgm:cxn modelId="{D40C6537-633D-497C-AA94-E6D2A14D2A34}" type="presParOf" srcId="{10977FFE-0827-410C-883C-AB3860013DD7}" destId="{EECBCFA3-CD9A-430F-A00C-D98F51220375}" srcOrd="1" destOrd="0" presId="urn:microsoft.com/office/officeart/2018/2/layout/IconVerticalSolidList"/>
    <dgm:cxn modelId="{6E1439EC-BC3A-45D6-9F52-B5CEC7A1A639}" type="presParOf" srcId="{10977FFE-0827-410C-883C-AB3860013DD7}" destId="{E8F6BB85-9973-48BC-A2C8-1A52F1AEE850}" srcOrd="2" destOrd="0" presId="urn:microsoft.com/office/officeart/2018/2/layout/IconVerticalSolidList"/>
    <dgm:cxn modelId="{39E8C385-9112-4501-B166-9254611E91E5}" type="presParOf" srcId="{10977FFE-0827-410C-883C-AB3860013DD7}" destId="{AD2CD656-BA1D-4480-8D60-D35B563F41A9}" srcOrd="3" destOrd="0" presId="urn:microsoft.com/office/officeart/2018/2/layout/IconVerticalSolidList"/>
    <dgm:cxn modelId="{869BA1D2-B372-417F-9625-7D7E1CC4C5C6}" type="presParOf" srcId="{E49DA9C6-5B84-4FCA-9876-5994E378D6C0}" destId="{F3CFDFD1-BF87-4949-A2E5-7D1989FDDDCF}" srcOrd="5" destOrd="0" presId="urn:microsoft.com/office/officeart/2018/2/layout/IconVerticalSolidList"/>
    <dgm:cxn modelId="{465F3A3D-A2D7-4733-9B3E-47A40D34B94F}" type="presParOf" srcId="{E49DA9C6-5B84-4FCA-9876-5994E378D6C0}" destId="{4F9C2C3C-3FE0-45B5-B64D-E36651383C15}" srcOrd="6" destOrd="0" presId="urn:microsoft.com/office/officeart/2018/2/layout/IconVerticalSolidList"/>
    <dgm:cxn modelId="{0266FC16-5E44-4AEE-AA06-E2F6E1F6A13A}" type="presParOf" srcId="{4F9C2C3C-3FE0-45B5-B64D-E36651383C15}" destId="{D0ADC253-3F45-49E0-ADF9-548B8622BC04}" srcOrd="0" destOrd="0" presId="urn:microsoft.com/office/officeart/2018/2/layout/IconVerticalSolidList"/>
    <dgm:cxn modelId="{65EF438D-6AB4-47AF-8668-D2E92DF88D0D}" type="presParOf" srcId="{4F9C2C3C-3FE0-45B5-B64D-E36651383C15}" destId="{65C9665F-D8F4-4821-B741-CA267B43EBE0}" srcOrd="1" destOrd="0" presId="urn:microsoft.com/office/officeart/2018/2/layout/IconVerticalSolidList"/>
    <dgm:cxn modelId="{1276CC95-5205-44AD-BF02-11BA3B916409}" type="presParOf" srcId="{4F9C2C3C-3FE0-45B5-B64D-E36651383C15}" destId="{15021441-409D-46AF-B438-3169688227C8}" srcOrd="2" destOrd="0" presId="urn:microsoft.com/office/officeart/2018/2/layout/IconVerticalSolidList"/>
    <dgm:cxn modelId="{F315A82B-0D83-4D95-9A71-0DF83B4093C4}" type="presParOf" srcId="{4F9C2C3C-3FE0-45B5-B64D-E36651383C15}" destId="{BA6EDF23-DB2B-4400-937C-E064F4CB2A7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CAFF3D6-BB17-4349-AA96-BEE5FE822115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C199C53-A662-4805-B9CC-91C196011572}">
      <dgm:prSet custT="1"/>
      <dgm:spPr/>
      <dgm:t>
        <a:bodyPr/>
        <a:lstStyle/>
        <a:p>
          <a:r>
            <a:rPr lang="en-GB" sz="2200" dirty="0"/>
            <a:t>Political: Local regulations, government support</a:t>
          </a:r>
          <a:endParaRPr lang="en-US" sz="2200" dirty="0"/>
        </a:p>
      </dgm:t>
    </dgm:pt>
    <dgm:pt modelId="{8636CAD2-ABE0-483A-B906-6DFE1D749C46}" type="parTrans" cxnId="{B8795461-2F4D-472A-9EB3-E51A23380AE9}">
      <dgm:prSet/>
      <dgm:spPr/>
      <dgm:t>
        <a:bodyPr/>
        <a:lstStyle/>
        <a:p>
          <a:endParaRPr lang="en-US"/>
        </a:p>
      </dgm:t>
    </dgm:pt>
    <dgm:pt modelId="{6FBEA4E1-039B-45E9-BD82-422EB407B4C5}" type="sibTrans" cxnId="{B8795461-2F4D-472A-9EB3-E51A23380AE9}">
      <dgm:prSet/>
      <dgm:spPr/>
      <dgm:t>
        <a:bodyPr/>
        <a:lstStyle/>
        <a:p>
          <a:endParaRPr lang="en-US"/>
        </a:p>
      </dgm:t>
    </dgm:pt>
    <dgm:pt modelId="{D539FE3E-C040-4791-AB2F-086ACA8A4447}">
      <dgm:prSet/>
      <dgm:spPr/>
      <dgm:t>
        <a:bodyPr/>
        <a:lstStyle/>
        <a:p>
          <a:r>
            <a:rPr lang="en-GB"/>
            <a:t>Economic: Inflation, cost-saving appeal</a:t>
          </a:r>
          <a:endParaRPr lang="en-US"/>
        </a:p>
      </dgm:t>
    </dgm:pt>
    <dgm:pt modelId="{DE661B18-F85F-406A-AB0B-33B074EAEE2B}" type="parTrans" cxnId="{FAC5FE95-40AD-440F-A439-152C8E7C32CC}">
      <dgm:prSet/>
      <dgm:spPr/>
      <dgm:t>
        <a:bodyPr/>
        <a:lstStyle/>
        <a:p>
          <a:endParaRPr lang="en-US"/>
        </a:p>
      </dgm:t>
    </dgm:pt>
    <dgm:pt modelId="{6C939B00-3CBD-47BA-A2A6-B5058DB5B06D}" type="sibTrans" cxnId="{FAC5FE95-40AD-440F-A439-152C8E7C32CC}">
      <dgm:prSet/>
      <dgm:spPr/>
      <dgm:t>
        <a:bodyPr/>
        <a:lstStyle/>
        <a:p>
          <a:endParaRPr lang="en-US"/>
        </a:p>
      </dgm:t>
    </dgm:pt>
    <dgm:pt modelId="{A82C3D10-6F56-4904-835F-E229C91004A8}">
      <dgm:prSet/>
      <dgm:spPr/>
      <dgm:t>
        <a:bodyPr/>
        <a:lstStyle/>
        <a:p>
          <a:r>
            <a:rPr lang="en-GB"/>
            <a:t>Social: DIY culture, younger demographics</a:t>
          </a:r>
          <a:endParaRPr lang="en-US"/>
        </a:p>
      </dgm:t>
    </dgm:pt>
    <dgm:pt modelId="{C4CED627-5911-4D2B-AA92-A391054D0A66}" type="parTrans" cxnId="{06D9D2F0-ECFF-440D-AD4A-74E9F830AA01}">
      <dgm:prSet/>
      <dgm:spPr/>
      <dgm:t>
        <a:bodyPr/>
        <a:lstStyle/>
        <a:p>
          <a:endParaRPr lang="en-US"/>
        </a:p>
      </dgm:t>
    </dgm:pt>
    <dgm:pt modelId="{D9BD1A40-36AE-45D9-88E1-A19202ADE9EA}" type="sibTrans" cxnId="{06D9D2F0-ECFF-440D-AD4A-74E9F830AA01}">
      <dgm:prSet/>
      <dgm:spPr/>
      <dgm:t>
        <a:bodyPr/>
        <a:lstStyle/>
        <a:p>
          <a:endParaRPr lang="en-US"/>
        </a:p>
      </dgm:t>
    </dgm:pt>
    <dgm:pt modelId="{AB0E582F-01A2-4218-AB54-42311931F9C6}">
      <dgm:prSet/>
      <dgm:spPr/>
      <dgm:t>
        <a:bodyPr/>
        <a:lstStyle/>
        <a:p>
          <a:r>
            <a:rPr lang="en-GB"/>
            <a:t>Technological: Online systems</a:t>
          </a:r>
          <a:endParaRPr lang="en-US"/>
        </a:p>
      </dgm:t>
    </dgm:pt>
    <dgm:pt modelId="{920E6D6C-944A-4219-9056-33D0B2575291}" type="parTrans" cxnId="{0F78DC09-2BAB-4B63-A019-26FF09D6B375}">
      <dgm:prSet/>
      <dgm:spPr/>
      <dgm:t>
        <a:bodyPr/>
        <a:lstStyle/>
        <a:p>
          <a:endParaRPr lang="en-US"/>
        </a:p>
      </dgm:t>
    </dgm:pt>
    <dgm:pt modelId="{8EE1927A-BA18-42A9-B97E-C2D385619A68}" type="sibTrans" cxnId="{0F78DC09-2BAB-4B63-A019-26FF09D6B375}">
      <dgm:prSet/>
      <dgm:spPr/>
      <dgm:t>
        <a:bodyPr/>
        <a:lstStyle/>
        <a:p>
          <a:endParaRPr lang="en-US"/>
        </a:p>
      </dgm:t>
    </dgm:pt>
    <dgm:pt modelId="{8BB96722-3B2C-4540-842A-973D09EEE27E}">
      <dgm:prSet/>
      <dgm:spPr/>
      <dgm:t>
        <a:bodyPr/>
        <a:lstStyle/>
        <a:p>
          <a:r>
            <a:rPr lang="en-GB"/>
            <a:t>Environmental: Waste disposal, eco-friendly products</a:t>
          </a:r>
          <a:endParaRPr lang="en-US"/>
        </a:p>
      </dgm:t>
    </dgm:pt>
    <dgm:pt modelId="{2A9BA58E-22E0-4C15-88C9-9270B02D411F}" type="parTrans" cxnId="{61D895C3-A529-4B59-AA1B-FE42E35C3F29}">
      <dgm:prSet/>
      <dgm:spPr/>
      <dgm:t>
        <a:bodyPr/>
        <a:lstStyle/>
        <a:p>
          <a:endParaRPr lang="en-US"/>
        </a:p>
      </dgm:t>
    </dgm:pt>
    <dgm:pt modelId="{E9F04320-36DC-42EB-B2C9-3C869BB100C2}" type="sibTrans" cxnId="{61D895C3-A529-4B59-AA1B-FE42E35C3F29}">
      <dgm:prSet/>
      <dgm:spPr/>
      <dgm:t>
        <a:bodyPr/>
        <a:lstStyle/>
        <a:p>
          <a:endParaRPr lang="en-US"/>
        </a:p>
      </dgm:t>
    </dgm:pt>
    <dgm:pt modelId="{619E9D14-BEC2-4F52-9096-09A1577875FB}">
      <dgm:prSet/>
      <dgm:spPr/>
      <dgm:t>
        <a:bodyPr/>
        <a:lstStyle/>
        <a:p>
          <a:r>
            <a:rPr lang="en-GB"/>
            <a:t>Legal: Health &amp; safety, insurance, employment law</a:t>
          </a:r>
          <a:endParaRPr lang="en-US"/>
        </a:p>
      </dgm:t>
    </dgm:pt>
    <dgm:pt modelId="{FBC4DA0B-29F6-494C-91A8-EDE425A73E28}" type="parTrans" cxnId="{D98C8E33-D138-44A0-B6D6-E6DA0BF1EDFC}">
      <dgm:prSet/>
      <dgm:spPr/>
      <dgm:t>
        <a:bodyPr/>
        <a:lstStyle/>
        <a:p>
          <a:endParaRPr lang="en-US"/>
        </a:p>
      </dgm:t>
    </dgm:pt>
    <dgm:pt modelId="{3A693B4C-5430-4AAA-B5AA-27024C8DD69F}" type="sibTrans" cxnId="{D98C8E33-D138-44A0-B6D6-E6DA0BF1EDFC}">
      <dgm:prSet/>
      <dgm:spPr/>
      <dgm:t>
        <a:bodyPr/>
        <a:lstStyle/>
        <a:p>
          <a:endParaRPr lang="en-US"/>
        </a:p>
      </dgm:t>
    </dgm:pt>
    <dgm:pt modelId="{84A0E009-DC9B-4AD3-BF95-35321B0A2EEE}">
      <dgm:prSet/>
      <dgm:spPr/>
      <dgm:t>
        <a:bodyPr/>
        <a:lstStyle/>
        <a:p>
          <a:r>
            <a:rPr lang="en-GB" dirty="0"/>
            <a:t> Our business aligns well with economic and social trends.</a:t>
          </a:r>
          <a:endParaRPr lang="en-US" dirty="0"/>
        </a:p>
      </dgm:t>
    </dgm:pt>
    <dgm:pt modelId="{6E694A8C-5307-4806-8D91-32BCD40E7FA6}" type="parTrans" cxnId="{9EA6C908-D9DA-43FE-9ADC-DB93EEACCE5F}">
      <dgm:prSet/>
      <dgm:spPr/>
      <dgm:t>
        <a:bodyPr/>
        <a:lstStyle/>
        <a:p>
          <a:endParaRPr lang="en-US"/>
        </a:p>
      </dgm:t>
    </dgm:pt>
    <dgm:pt modelId="{351CA6C1-08D3-4A22-9747-712F89001756}" type="sibTrans" cxnId="{9EA6C908-D9DA-43FE-9ADC-DB93EEACCE5F}">
      <dgm:prSet/>
      <dgm:spPr/>
      <dgm:t>
        <a:bodyPr/>
        <a:lstStyle/>
        <a:p>
          <a:endParaRPr lang="en-US"/>
        </a:p>
      </dgm:t>
    </dgm:pt>
    <dgm:pt modelId="{274A1261-04C9-42D0-9059-EAC82DEB2B49}" type="pres">
      <dgm:prSet presAssocID="{0CAFF3D6-BB17-4349-AA96-BEE5FE822115}" presName="linear" presStyleCnt="0">
        <dgm:presLayoutVars>
          <dgm:animLvl val="lvl"/>
          <dgm:resizeHandles val="exact"/>
        </dgm:presLayoutVars>
      </dgm:prSet>
      <dgm:spPr/>
    </dgm:pt>
    <dgm:pt modelId="{F8C4C491-3BD4-498A-8853-5D6B8534B868}" type="pres">
      <dgm:prSet presAssocID="{EC199C53-A662-4805-B9CC-91C196011572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B5CA77DC-03E8-47FA-9D16-C0C33B3D40BA}" type="pres">
      <dgm:prSet presAssocID="{6FBEA4E1-039B-45E9-BD82-422EB407B4C5}" presName="spacer" presStyleCnt="0"/>
      <dgm:spPr/>
    </dgm:pt>
    <dgm:pt modelId="{657D878F-20F9-4CBA-94BC-B00540EFDBC9}" type="pres">
      <dgm:prSet presAssocID="{D539FE3E-C040-4791-AB2F-086ACA8A4447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1C49297A-AA5E-4D13-9171-1710A31C485C}" type="pres">
      <dgm:prSet presAssocID="{6C939B00-3CBD-47BA-A2A6-B5058DB5B06D}" presName="spacer" presStyleCnt="0"/>
      <dgm:spPr/>
    </dgm:pt>
    <dgm:pt modelId="{912822EB-BA2B-41E8-B630-C73C32C43D6A}" type="pres">
      <dgm:prSet presAssocID="{A82C3D10-6F56-4904-835F-E229C91004A8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56CA60F2-3D2C-4189-BE16-78B37C3F62EC}" type="pres">
      <dgm:prSet presAssocID="{D9BD1A40-36AE-45D9-88E1-A19202ADE9EA}" presName="spacer" presStyleCnt="0"/>
      <dgm:spPr/>
    </dgm:pt>
    <dgm:pt modelId="{8E7EA68A-DEA8-4FA5-8E1A-606C37DF19A2}" type="pres">
      <dgm:prSet presAssocID="{AB0E582F-01A2-4218-AB54-42311931F9C6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A9F8FB9C-9DD6-4F29-9A5B-6C70315E7050}" type="pres">
      <dgm:prSet presAssocID="{8EE1927A-BA18-42A9-B97E-C2D385619A68}" presName="spacer" presStyleCnt="0"/>
      <dgm:spPr/>
    </dgm:pt>
    <dgm:pt modelId="{45730098-D360-499B-95F0-81EDD71D8749}" type="pres">
      <dgm:prSet presAssocID="{8BB96722-3B2C-4540-842A-973D09EEE27E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8059525D-A6C9-4985-B6B5-E7B371442F6A}" type="pres">
      <dgm:prSet presAssocID="{E9F04320-36DC-42EB-B2C9-3C869BB100C2}" presName="spacer" presStyleCnt="0"/>
      <dgm:spPr/>
    </dgm:pt>
    <dgm:pt modelId="{1EBD167F-A6BB-4038-AA5D-43D936FBFD9D}" type="pres">
      <dgm:prSet presAssocID="{619E9D14-BEC2-4F52-9096-09A1577875FB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3CC0775C-FF32-42AC-AC51-1A2DC7BACD67}" type="pres">
      <dgm:prSet presAssocID="{3A693B4C-5430-4AAA-B5AA-27024C8DD69F}" presName="spacer" presStyleCnt="0"/>
      <dgm:spPr/>
    </dgm:pt>
    <dgm:pt modelId="{573AFEBD-9789-4D2A-9FAF-3E7036C1AD05}" type="pres">
      <dgm:prSet presAssocID="{84A0E009-DC9B-4AD3-BF95-35321B0A2EEE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9EA6C908-D9DA-43FE-9ADC-DB93EEACCE5F}" srcId="{0CAFF3D6-BB17-4349-AA96-BEE5FE822115}" destId="{84A0E009-DC9B-4AD3-BF95-35321B0A2EEE}" srcOrd="6" destOrd="0" parTransId="{6E694A8C-5307-4806-8D91-32BCD40E7FA6}" sibTransId="{351CA6C1-08D3-4A22-9747-712F89001756}"/>
    <dgm:cxn modelId="{0F78DC09-2BAB-4B63-A019-26FF09D6B375}" srcId="{0CAFF3D6-BB17-4349-AA96-BEE5FE822115}" destId="{AB0E582F-01A2-4218-AB54-42311931F9C6}" srcOrd="3" destOrd="0" parTransId="{920E6D6C-944A-4219-9056-33D0B2575291}" sibTransId="{8EE1927A-BA18-42A9-B97E-C2D385619A68}"/>
    <dgm:cxn modelId="{22348713-29FF-4980-9E96-89714C32D4AD}" type="presOf" srcId="{84A0E009-DC9B-4AD3-BF95-35321B0A2EEE}" destId="{573AFEBD-9789-4D2A-9FAF-3E7036C1AD05}" srcOrd="0" destOrd="0" presId="urn:microsoft.com/office/officeart/2005/8/layout/vList2"/>
    <dgm:cxn modelId="{D98C8E33-D138-44A0-B6D6-E6DA0BF1EDFC}" srcId="{0CAFF3D6-BB17-4349-AA96-BEE5FE822115}" destId="{619E9D14-BEC2-4F52-9096-09A1577875FB}" srcOrd="5" destOrd="0" parTransId="{FBC4DA0B-29F6-494C-91A8-EDE425A73E28}" sibTransId="{3A693B4C-5430-4AAA-B5AA-27024C8DD69F}"/>
    <dgm:cxn modelId="{DEA1C85D-34C5-4B15-872B-A5045C73EBCF}" type="presOf" srcId="{A82C3D10-6F56-4904-835F-E229C91004A8}" destId="{912822EB-BA2B-41E8-B630-C73C32C43D6A}" srcOrd="0" destOrd="0" presId="urn:microsoft.com/office/officeart/2005/8/layout/vList2"/>
    <dgm:cxn modelId="{B8795461-2F4D-472A-9EB3-E51A23380AE9}" srcId="{0CAFF3D6-BB17-4349-AA96-BEE5FE822115}" destId="{EC199C53-A662-4805-B9CC-91C196011572}" srcOrd="0" destOrd="0" parTransId="{8636CAD2-ABE0-483A-B906-6DFE1D749C46}" sibTransId="{6FBEA4E1-039B-45E9-BD82-422EB407B4C5}"/>
    <dgm:cxn modelId="{BC832568-CE59-47A8-9FF1-A4FB29C86A70}" type="presOf" srcId="{D539FE3E-C040-4791-AB2F-086ACA8A4447}" destId="{657D878F-20F9-4CBA-94BC-B00540EFDBC9}" srcOrd="0" destOrd="0" presId="urn:microsoft.com/office/officeart/2005/8/layout/vList2"/>
    <dgm:cxn modelId="{1ED5286D-F119-4090-A498-E1767A0FBB35}" type="presOf" srcId="{EC199C53-A662-4805-B9CC-91C196011572}" destId="{F8C4C491-3BD4-498A-8853-5D6B8534B868}" srcOrd="0" destOrd="0" presId="urn:microsoft.com/office/officeart/2005/8/layout/vList2"/>
    <dgm:cxn modelId="{793DF570-0576-427C-B547-5CB8A77EF0FE}" type="presOf" srcId="{AB0E582F-01A2-4218-AB54-42311931F9C6}" destId="{8E7EA68A-DEA8-4FA5-8E1A-606C37DF19A2}" srcOrd="0" destOrd="0" presId="urn:microsoft.com/office/officeart/2005/8/layout/vList2"/>
    <dgm:cxn modelId="{DCC13754-9142-412C-A4D9-5E435317E328}" type="presOf" srcId="{0CAFF3D6-BB17-4349-AA96-BEE5FE822115}" destId="{274A1261-04C9-42D0-9059-EAC82DEB2B49}" srcOrd="0" destOrd="0" presId="urn:microsoft.com/office/officeart/2005/8/layout/vList2"/>
    <dgm:cxn modelId="{FAC5FE95-40AD-440F-A439-152C8E7C32CC}" srcId="{0CAFF3D6-BB17-4349-AA96-BEE5FE822115}" destId="{D539FE3E-C040-4791-AB2F-086ACA8A4447}" srcOrd="1" destOrd="0" parTransId="{DE661B18-F85F-406A-AB0B-33B074EAEE2B}" sibTransId="{6C939B00-3CBD-47BA-A2A6-B5058DB5B06D}"/>
    <dgm:cxn modelId="{61D895C3-A529-4B59-AA1B-FE42E35C3F29}" srcId="{0CAFF3D6-BB17-4349-AA96-BEE5FE822115}" destId="{8BB96722-3B2C-4540-842A-973D09EEE27E}" srcOrd="4" destOrd="0" parTransId="{2A9BA58E-22E0-4C15-88C9-9270B02D411F}" sibTransId="{E9F04320-36DC-42EB-B2C9-3C869BB100C2}"/>
    <dgm:cxn modelId="{FDEE63CA-CC2D-4AF4-8741-6BFDB494D2A4}" type="presOf" srcId="{8BB96722-3B2C-4540-842A-973D09EEE27E}" destId="{45730098-D360-499B-95F0-81EDD71D8749}" srcOrd="0" destOrd="0" presId="urn:microsoft.com/office/officeart/2005/8/layout/vList2"/>
    <dgm:cxn modelId="{06D9D2F0-ECFF-440D-AD4A-74E9F830AA01}" srcId="{0CAFF3D6-BB17-4349-AA96-BEE5FE822115}" destId="{A82C3D10-6F56-4904-835F-E229C91004A8}" srcOrd="2" destOrd="0" parTransId="{C4CED627-5911-4D2B-AA92-A391054D0A66}" sibTransId="{D9BD1A40-36AE-45D9-88E1-A19202ADE9EA}"/>
    <dgm:cxn modelId="{158C18F6-1AA7-49C4-A7B2-FA8649B538BB}" type="presOf" srcId="{619E9D14-BEC2-4F52-9096-09A1577875FB}" destId="{1EBD167F-A6BB-4038-AA5D-43D936FBFD9D}" srcOrd="0" destOrd="0" presId="urn:microsoft.com/office/officeart/2005/8/layout/vList2"/>
    <dgm:cxn modelId="{6666E07D-45C5-471B-83A5-1A331CA7B5F3}" type="presParOf" srcId="{274A1261-04C9-42D0-9059-EAC82DEB2B49}" destId="{F8C4C491-3BD4-498A-8853-5D6B8534B868}" srcOrd="0" destOrd="0" presId="urn:microsoft.com/office/officeart/2005/8/layout/vList2"/>
    <dgm:cxn modelId="{0A8EB469-D2FC-4ACC-9EFE-420C4092D623}" type="presParOf" srcId="{274A1261-04C9-42D0-9059-EAC82DEB2B49}" destId="{B5CA77DC-03E8-47FA-9D16-C0C33B3D40BA}" srcOrd="1" destOrd="0" presId="urn:microsoft.com/office/officeart/2005/8/layout/vList2"/>
    <dgm:cxn modelId="{4504F6E3-1D98-425D-9195-5F54675047A6}" type="presParOf" srcId="{274A1261-04C9-42D0-9059-EAC82DEB2B49}" destId="{657D878F-20F9-4CBA-94BC-B00540EFDBC9}" srcOrd="2" destOrd="0" presId="urn:microsoft.com/office/officeart/2005/8/layout/vList2"/>
    <dgm:cxn modelId="{98B0E010-6B1F-4162-96F9-A592C0E5F165}" type="presParOf" srcId="{274A1261-04C9-42D0-9059-EAC82DEB2B49}" destId="{1C49297A-AA5E-4D13-9171-1710A31C485C}" srcOrd="3" destOrd="0" presId="urn:microsoft.com/office/officeart/2005/8/layout/vList2"/>
    <dgm:cxn modelId="{C1544ECE-693A-4DD1-A7B5-B2BDA871DBA9}" type="presParOf" srcId="{274A1261-04C9-42D0-9059-EAC82DEB2B49}" destId="{912822EB-BA2B-41E8-B630-C73C32C43D6A}" srcOrd="4" destOrd="0" presId="urn:microsoft.com/office/officeart/2005/8/layout/vList2"/>
    <dgm:cxn modelId="{A22D17F1-1CA0-4D44-A7B7-86EC6F4A291D}" type="presParOf" srcId="{274A1261-04C9-42D0-9059-EAC82DEB2B49}" destId="{56CA60F2-3D2C-4189-BE16-78B37C3F62EC}" srcOrd="5" destOrd="0" presId="urn:microsoft.com/office/officeart/2005/8/layout/vList2"/>
    <dgm:cxn modelId="{92C8406D-C6A3-4862-A521-485F9AC5D2EF}" type="presParOf" srcId="{274A1261-04C9-42D0-9059-EAC82DEB2B49}" destId="{8E7EA68A-DEA8-4FA5-8E1A-606C37DF19A2}" srcOrd="6" destOrd="0" presId="urn:microsoft.com/office/officeart/2005/8/layout/vList2"/>
    <dgm:cxn modelId="{90BBB263-9929-45D3-B96E-CD95ED43905A}" type="presParOf" srcId="{274A1261-04C9-42D0-9059-EAC82DEB2B49}" destId="{A9F8FB9C-9DD6-4F29-9A5B-6C70315E7050}" srcOrd="7" destOrd="0" presId="urn:microsoft.com/office/officeart/2005/8/layout/vList2"/>
    <dgm:cxn modelId="{EB0AEE3D-0E5F-42FF-9303-6F6C4E581B5D}" type="presParOf" srcId="{274A1261-04C9-42D0-9059-EAC82DEB2B49}" destId="{45730098-D360-499B-95F0-81EDD71D8749}" srcOrd="8" destOrd="0" presId="urn:microsoft.com/office/officeart/2005/8/layout/vList2"/>
    <dgm:cxn modelId="{8D1B08D9-4B47-4B3E-9A96-49994ECB2F66}" type="presParOf" srcId="{274A1261-04C9-42D0-9059-EAC82DEB2B49}" destId="{8059525D-A6C9-4985-B6B5-E7B371442F6A}" srcOrd="9" destOrd="0" presId="urn:microsoft.com/office/officeart/2005/8/layout/vList2"/>
    <dgm:cxn modelId="{EE8A945F-42A1-4918-A763-4A56F2B1B6C3}" type="presParOf" srcId="{274A1261-04C9-42D0-9059-EAC82DEB2B49}" destId="{1EBD167F-A6BB-4038-AA5D-43D936FBFD9D}" srcOrd="10" destOrd="0" presId="urn:microsoft.com/office/officeart/2005/8/layout/vList2"/>
    <dgm:cxn modelId="{DC2C3BB4-B8BC-44B9-970A-4E94FE4C27FB}" type="presParOf" srcId="{274A1261-04C9-42D0-9059-EAC82DEB2B49}" destId="{3CC0775C-FF32-42AC-AC51-1A2DC7BACD67}" srcOrd="11" destOrd="0" presId="urn:microsoft.com/office/officeart/2005/8/layout/vList2"/>
    <dgm:cxn modelId="{F53124CE-D2CA-40CC-A3DF-63E2473C01C9}" type="presParOf" srcId="{274A1261-04C9-42D0-9059-EAC82DEB2B49}" destId="{573AFEBD-9789-4D2A-9FAF-3E7036C1AD05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D1DCE5B-D8ED-4CBA-BDCE-ACFDAA47499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1FDE488A-A823-4C99-B894-6CD41CCADF43}">
      <dgm:prSet/>
      <dgm:spPr/>
      <dgm:t>
        <a:bodyPr/>
        <a:lstStyle/>
        <a:p>
          <a:r>
            <a:rPr lang="en-GB"/>
            <a:t>SEO-optimized website</a:t>
          </a:r>
          <a:endParaRPr lang="en-US"/>
        </a:p>
      </dgm:t>
    </dgm:pt>
    <dgm:pt modelId="{23EEA546-0398-45A1-A275-702E0FC5C88B}" type="parTrans" cxnId="{E4C554CE-7EB1-4D83-BC64-20F41504E2B4}">
      <dgm:prSet/>
      <dgm:spPr/>
      <dgm:t>
        <a:bodyPr/>
        <a:lstStyle/>
        <a:p>
          <a:endParaRPr lang="en-US"/>
        </a:p>
      </dgm:t>
    </dgm:pt>
    <dgm:pt modelId="{F0C0E435-813F-4435-8E93-3E149C0FA0C2}" type="sibTrans" cxnId="{E4C554CE-7EB1-4D83-BC64-20F41504E2B4}">
      <dgm:prSet/>
      <dgm:spPr/>
      <dgm:t>
        <a:bodyPr/>
        <a:lstStyle/>
        <a:p>
          <a:endParaRPr lang="en-US"/>
        </a:p>
      </dgm:t>
    </dgm:pt>
    <dgm:pt modelId="{1DD32B28-3745-4008-B6B4-7C0FA959DEEC}">
      <dgm:prSet/>
      <dgm:spPr/>
      <dgm:t>
        <a:bodyPr/>
        <a:lstStyle/>
        <a:p>
          <a:r>
            <a:rPr lang="en-GB"/>
            <a:t>Social media engagement</a:t>
          </a:r>
          <a:endParaRPr lang="en-US"/>
        </a:p>
      </dgm:t>
    </dgm:pt>
    <dgm:pt modelId="{100449EA-4F94-4AA5-94AF-3A7E9E12CFB4}" type="parTrans" cxnId="{3DF0590B-7D42-4241-BC8C-D4A1DE879B43}">
      <dgm:prSet/>
      <dgm:spPr/>
      <dgm:t>
        <a:bodyPr/>
        <a:lstStyle/>
        <a:p>
          <a:endParaRPr lang="en-US"/>
        </a:p>
      </dgm:t>
    </dgm:pt>
    <dgm:pt modelId="{DD89A5A3-38E2-4DCF-9D2B-F0E7D610DD2F}" type="sibTrans" cxnId="{3DF0590B-7D42-4241-BC8C-D4A1DE879B43}">
      <dgm:prSet/>
      <dgm:spPr/>
      <dgm:t>
        <a:bodyPr/>
        <a:lstStyle/>
        <a:p>
          <a:endParaRPr lang="en-US"/>
        </a:p>
      </dgm:t>
    </dgm:pt>
    <dgm:pt modelId="{645E35FA-751C-4D3D-AAC2-35ADA94609D7}">
      <dgm:prSet/>
      <dgm:spPr/>
      <dgm:t>
        <a:bodyPr/>
        <a:lstStyle/>
        <a:p>
          <a:r>
            <a:rPr lang="en-GB"/>
            <a:t>Flyers at auto shops, petrol stations</a:t>
          </a:r>
          <a:endParaRPr lang="en-US"/>
        </a:p>
      </dgm:t>
    </dgm:pt>
    <dgm:pt modelId="{30FD4925-B73A-4042-8C5D-9D5ECF3AF0AB}" type="parTrans" cxnId="{5C462AD9-02DA-4570-82C4-3B4173890035}">
      <dgm:prSet/>
      <dgm:spPr/>
      <dgm:t>
        <a:bodyPr/>
        <a:lstStyle/>
        <a:p>
          <a:endParaRPr lang="en-US"/>
        </a:p>
      </dgm:t>
    </dgm:pt>
    <dgm:pt modelId="{67160066-E2C9-4C65-BB48-5BB624DE8EA7}" type="sibTrans" cxnId="{5C462AD9-02DA-4570-82C4-3B4173890035}">
      <dgm:prSet/>
      <dgm:spPr/>
      <dgm:t>
        <a:bodyPr/>
        <a:lstStyle/>
        <a:p>
          <a:endParaRPr lang="en-US"/>
        </a:p>
      </dgm:t>
    </dgm:pt>
    <dgm:pt modelId="{847E338E-F6F6-47CA-88A9-E05DC7AC5DB7}">
      <dgm:prSet/>
      <dgm:spPr/>
      <dgm:t>
        <a:bodyPr/>
        <a:lstStyle/>
        <a:p>
          <a:r>
            <a:rPr lang="en-GB"/>
            <a:t>Local events and visibility</a:t>
          </a:r>
          <a:endParaRPr lang="en-US"/>
        </a:p>
      </dgm:t>
    </dgm:pt>
    <dgm:pt modelId="{C2DAE0A2-24D0-4D63-B18D-90F8EF60516C}" type="parTrans" cxnId="{D6B4E118-03BC-437A-A864-9D15F65B701D}">
      <dgm:prSet/>
      <dgm:spPr/>
      <dgm:t>
        <a:bodyPr/>
        <a:lstStyle/>
        <a:p>
          <a:endParaRPr lang="en-US"/>
        </a:p>
      </dgm:t>
    </dgm:pt>
    <dgm:pt modelId="{6383276E-2309-4BAD-9045-CA8AE3E95859}" type="sibTrans" cxnId="{D6B4E118-03BC-437A-A864-9D15F65B701D}">
      <dgm:prSet/>
      <dgm:spPr/>
      <dgm:t>
        <a:bodyPr/>
        <a:lstStyle/>
        <a:p>
          <a:endParaRPr lang="en-US"/>
        </a:p>
      </dgm:t>
    </dgm:pt>
    <dgm:pt modelId="{5ED6040E-8AB3-4E60-AE8A-819FFAAB189A}">
      <dgm:prSet/>
      <dgm:spPr/>
      <dgm:t>
        <a:bodyPr/>
        <a:lstStyle/>
        <a:p>
          <a:r>
            <a:rPr lang="en-GB" dirty="0"/>
            <a:t>We’ll combine digital and local outreach to build awareness and drive bookings.</a:t>
          </a:r>
          <a:endParaRPr lang="en-US" dirty="0"/>
        </a:p>
      </dgm:t>
    </dgm:pt>
    <dgm:pt modelId="{CED5AC57-EB76-4CD5-AE30-909CE3FD376C}" type="parTrans" cxnId="{6E6DC660-BAEA-4836-90D7-17FC65E68624}">
      <dgm:prSet/>
      <dgm:spPr/>
      <dgm:t>
        <a:bodyPr/>
        <a:lstStyle/>
        <a:p>
          <a:endParaRPr lang="en-US"/>
        </a:p>
      </dgm:t>
    </dgm:pt>
    <dgm:pt modelId="{A2CC27B6-105E-4CF0-B516-2AA295FB4916}" type="sibTrans" cxnId="{6E6DC660-BAEA-4836-90D7-17FC65E68624}">
      <dgm:prSet/>
      <dgm:spPr/>
      <dgm:t>
        <a:bodyPr/>
        <a:lstStyle/>
        <a:p>
          <a:endParaRPr lang="en-US"/>
        </a:p>
      </dgm:t>
    </dgm:pt>
    <dgm:pt modelId="{2778DC84-16B0-4E5D-A3D3-BBC76DE280D9}" type="pres">
      <dgm:prSet presAssocID="{9D1DCE5B-D8ED-4CBA-BDCE-ACFDAA474999}" presName="root" presStyleCnt="0">
        <dgm:presLayoutVars>
          <dgm:dir/>
          <dgm:resizeHandles val="exact"/>
        </dgm:presLayoutVars>
      </dgm:prSet>
      <dgm:spPr/>
    </dgm:pt>
    <dgm:pt modelId="{13638A77-3D99-4D40-93A4-FD799A88D7A5}" type="pres">
      <dgm:prSet presAssocID="{1FDE488A-A823-4C99-B894-6CD41CCADF43}" presName="compNode" presStyleCnt="0"/>
      <dgm:spPr/>
    </dgm:pt>
    <dgm:pt modelId="{BC4ED0D7-A672-4B36-812D-5590307ECEF1}" type="pres">
      <dgm:prSet presAssocID="{1FDE488A-A823-4C99-B894-6CD41CCADF43}" presName="bgRect" presStyleLbl="bgShp" presStyleIdx="0" presStyleCnt="5"/>
      <dgm:spPr/>
    </dgm:pt>
    <dgm:pt modelId="{E65E22AA-FF97-48F5-A198-A6D6197A80C0}" type="pres">
      <dgm:prSet presAssocID="{1FDE488A-A823-4C99-B894-6CD41CCADF43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5A344A82-DF54-4552-B879-2CA7F26DF538}" type="pres">
      <dgm:prSet presAssocID="{1FDE488A-A823-4C99-B894-6CD41CCADF43}" presName="spaceRect" presStyleCnt="0"/>
      <dgm:spPr/>
    </dgm:pt>
    <dgm:pt modelId="{7A8F11E9-1079-427C-8C6E-D372F2EC5003}" type="pres">
      <dgm:prSet presAssocID="{1FDE488A-A823-4C99-B894-6CD41CCADF43}" presName="parTx" presStyleLbl="revTx" presStyleIdx="0" presStyleCnt="5">
        <dgm:presLayoutVars>
          <dgm:chMax val="0"/>
          <dgm:chPref val="0"/>
        </dgm:presLayoutVars>
      </dgm:prSet>
      <dgm:spPr/>
    </dgm:pt>
    <dgm:pt modelId="{8074F8CC-A885-46F4-9FBA-BF4A9FA390B6}" type="pres">
      <dgm:prSet presAssocID="{F0C0E435-813F-4435-8E93-3E149C0FA0C2}" presName="sibTrans" presStyleCnt="0"/>
      <dgm:spPr/>
    </dgm:pt>
    <dgm:pt modelId="{16D80E45-E51B-4791-93FD-859569E460AC}" type="pres">
      <dgm:prSet presAssocID="{1DD32B28-3745-4008-B6B4-7C0FA959DEEC}" presName="compNode" presStyleCnt="0"/>
      <dgm:spPr/>
    </dgm:pt>
    <dgm:pt modelId="{7E2D0DE6-3BD1-4700-967A-6F12D5AC30DF}" type="pres">
      <dgm:prSet presAssocID="{1DD32B28-3745-4008-B6B4-7C0FA959DEEC}" presName="bgRect" presStyleLbl="bgShp" presStyleIdx="1" presStyleCnt="5"/>
      <dgm:spPr/>
    </dgm:pt>
    <dgm:pt modelId="{E7248F0A-E251-4342-BC15-21BA797E1A50}" type="pres">
      <dgm:prSet presAssocID="{1DD32B28-3745-4008-B6B4-7C0FA959DEEC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75F55AD1-831A-4B6D-B003-D1AE38E3FC99}" type="pres">
      <dgm:prSet presAssocID="{1DD32B28-3745-4008-B6B4-7C0FA959DEEC}" presName="spaceRect" presStyleCnt="0"/>
      <dgm:spPr/>
    </dgm:pt>
    <dgm:pt modelId="{14E6166F-79BF-42F4-BFC6-627DC28EFD05}" type="pres">
      <dgm:prSet presAssocID="{1DD32B28-3745-4008-B6B4-7C0FA959DEEC}" presName="parTx" presStyleLbl="revTx" presStyleIdx="1" presStyleCnt="5">
        <dgm:presLayoutVars>
          <dgm:chMax val="0"/>
          <dgm:chPref val="0"/>
        </dgm:presLayoutVars>
      </dgm:prSet>
      <dgm:spPr/>
    </dgm:pt>
    <dgm:pt modelId="{8B17D70D-37BD-4097-8B0F-278F91CC4EB2}" type="pres">
      <dgm:prSet presAssocID="{DD89A5A3-38E2-4DCF-9D2B-F0E7D610DD2F}" presName="sibTrans" presStyleCnt="0"/>
      <dgm:spPr/>
    </dgm:pt>
    <dgm:pt modelId="{5324A04B-76C9-4DF8-92C3-C8B27EC9FB50}" type="pres">
      <dgm:prSet presAssocID="{645E35FA-751C-4D3D-AAC2-35ADA94609D7}" presName="compNode" presStyleCnt="0"/>
      <dgm:spPr/>
    </dgm:pt>
    <dgm:pt modelId="{893E8968-9C1E-457B-976F-7AA7D6C671CE}" type="pres">
      <dgm:prSet presAssocID="{645E35FA-751C-4D3D-AAC2-35ADA94609D7}" presName="bgRect" presStyleLbl="bgShp" presStyleIdx="2" presStyleCnt="5"/>
      <dgm:spPr/>
    </dgm:pt>
    <dgm:pt modelId="{D0A935D7-585A-445D-B9FB-FBD0007D4E01}" type="pres">
      <dgm:prSet presAssocID="{645E35FA-751C-4D3D-AAC2-35ADA94609D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r"/>
        </a:ext>
      </dgm:extLst>
    </dgm:pt>
    <dgm:pt modelId="{3824A720-B91E-418A-9BB9-C8B92C28CB01}" type="pres">
      <dgm:prSet presAssocID="{645E35FA-751C-4D3D-AAC2-35ADA94609D7}" presName="spaceRect" presStyleCnt="0"/>
      <dgm:spPr/>
    </dgm:pt>
    <dgm:pt modelId="{9E9E8B3D-472A-46EE-A211-4ADDB530BD85}" type="pres">
      <dgm:prSet presAssocID="{645E35FA-751C-4D3D-AAC2-35ADA94609D7}" presName="parTx" presStyleLbl="revTx" presStyleIdx="2" presStyleCnt="5">
        <dgm:presLayoutVars>
          <dgm:chMax val="0"/>
          <dgm:chPref val="0"/>
        </dgm:presLayoutVars>
      </dgm:prSet>
      <dgm:spPr/>
    </dgm:pt>
    <dgm:pt modelId="{E20A88B7-F537-498D-99AA-8FC7CEF65D42}" type="pres">
      <dgm:prSet presAssocID="{67160066-E2C9-4C65-BB48-5BB624DE8EA7}" presName="sibTrans" presStyleCnt="0"/>
      <dgm:spPr/>
    </dgm:pt>
    <dgm:pt modelId="{1984841A-46B7-4800-AE2E-8F3BBB206E06}" type="pres">
      <dgm:prSet presAssocID="{847E338E-F6F6-47CA-88A9-E05DC7AC5DB7}" presName="compNode" presStyleCnt="0"/>
      <dgm:spPr/>
    </dgm:pt>
    <dgm:pt modelId="{C9C9EA2C-DA9A-44CD-BF61-E399F9B21C3F}" type="pres">
      <dgm:prSet presAssocID="{847E338E-F6F6-47CA-88A9-E05DC7AC5DB7}" presName="bgRect" presStyleLbl="bgShp" presStyleIdx="3" presStyleCnt="5"/>
      <dgm:spPr/>
    </dgm:pt>
    <dgm:pt modelId="{99F23BB2-86E5-4E88-9B95-052718D9C0AB}" type="pres">
      <dgm:prSet presAssocID="{847E338E-F6F6-47CA-88A9-E05DC7AC5DB7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p with pin"/>
        </a:ext>
      </dgm:extLst>
    </dgm:pt>
    <dgm:pt modelId="{BFC3E42B-EBFC-4EEF-A66C-8C7DFF26D09E}" type="pres">
      <dgm:prSet presAssocID="{847E338E-F6F6-47CA-88A9-E05DC7AC5DB7}" presName="spaceRect" presStyleCnt="0"/>
      <dgm:spPr/>
    </dgm:pt>
    <dgm:pt modelId="{F36BD578-01A9-4D0D-B6F4-B7D1F8A29E37}" type="pres">
      <dgm:prSet presAssocID="{847E338E-F6F6-47CA-88A9-E05DC7AC5DB7}" presName="parTx" presStyleLbl="revTx" presStyleIdx="3" presStyleCnt="5">
        <dgm:presLayoutVars>
          <dgm:chMax val="0"/>
          <dgm:chPref val="0"/>
        </dgm:presLayoutVars>
      </dgm:prSet>
      <dgm:spPr/>
    </dgm:pt>
    <dgm:pt modelId="{39B88C14-F488-49EA-B5B6-6914D39C3B5E}" type="pres">
      <dgm:prSet presAssocID="{6383276E-2309-4BAD-9045-CA8AE3E95859}" presName="sibTrans" presStyleCnt="0"/>
      <dgm:spPr/>
    </dgm:pt>
    <dgm:pt modelId="{5FF51E05-42F4-4920-91AF-EB2E6D802AE2}" type="pres">
      <dgm:prSet presAssocID="{5ED6040E-8AB3-4E60-AE8A-819FFAAB189A}" presName="compNode" presStyleCnt="0"/>
      <dgm:spPr/>
    </dgm:pt>
    <dgm:pt modelId="{756CA15B-91B7-4F56-8B3E-11567C350F90}" type="pres">
      <dgm:prSet presAssocID="{5ED6040E-8AB3-4E60-AE8A-819FFAAB189A}" presName="bgRect" presStyleLbl="bgShp" presStyleIdx="4" presStyleCnt="5"/>
      <dgm:spPr/>
    </dgm:pt>
    <dgm:pt modelId="{4DBDFE68-887A-40BB-8AC0-23CCF5BA0386}" type="pres">
      <dgm:prSet presAssocID="{5ED6040E-8AB3-4E60-AE8A-819FFAAB189A}" presName="iconRect" presStyleLbl="node1" presStyleIdx="4" presStyleCnt="5"/>
      <dgm:spPr>
        <a:solidFill>
          <a:schemeClr val="accent6"/>
        </a:solidFill>
        <a:ln>
          <a:noFill/>
        </a:ln>
      </dgm:spPr>
      <dgm:extLst>
        <a:ext uri="{E40237B7-FDA0-4F09-8148-C483321AD2D9}">
          <dgm14:cNvPr xmlns:dgm14="http://schemas.microsoft.com/office/drawing/2010/diagram" id="0" name="" descr="Podcast"/>
        </a:ext>
      </dgm:extLst>
    </dgm:pt>
    <dgm:pt modelId="{524C0557-92BE-4BDC-B212-1EDACBF5AA40}" type="pres">
      <dgm:prSet presAssocID="{5ED6040E-8AB3-4E60-AE8A-819FFAAB189A}" presName="spaceRect" presStyleCnt="0"/>
      <dgm:spPr/>
    </dgm:pt>
    <dgm:pt modelId="{6B7EB4C4-A81A-461E-90CB-84EE17F80A0B}" type="pres">
      <dgm:prSet presAssocID="{5ED6040E-8AB3-4E60-AE8A-819FFAAB189A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1FAEF907-8FEE-4D7B-99CF-A8C3F5E6EEF4}" type="presOf" srcId="{1FDE488A-A823-4C99-B894-6CD41CCADF43}" destId="{7A8F11E9-1079-427C-8C6E-D372F2EC5003}" srcOrd="0" destOrd="0" presId="urn:microsoft.com/office/officeart/2018/2/layout/IconVerticalSolidList"/>
    <dgm:cxn modelId="{3DF0590B-7D42-4241-BC8C-D4A1DE879B43}" srcId="{9D1DCE5B-D8ED-4CBA-BDCE-ACFDAA474999}" destId="{1DD32B28-3745-4008-B6B4-7C0FA959DEEC}" srcOrd="1" destOrd="0" parTransId="{100449EA-4F94-4AA5-94AF-3A7E9E12CFB4}" sibTransId="{DD89A5A3-38E2-4DCF-9D2B-F0E7D610DD2F}"/>
    <dgm:cxn modelId="{7BADBD17-2286-461B-842A-3126C6CA886D}" type="presOf" srcId="{1DD32B28-3745-4008-B6B4-7C0FA959DEEC}" destId="{14E6166F-79BF-42F4-BFC6-627DC28EFD05}" srcOrd="0" destOrd="0" presId="urn:microsoft.com/office/officeart/2018/2/layout/IconVerticalSolidList"/>
    <dgm:cxn modelId="{D6B4E118-03BC-437A-A864-9D15F65B701D}" srcId="{9D1DCE5B-D8ED-4CBA-BDCE-ACFDAA474999}" destId="{847E338E-F6F6-47CA-88A9-E05DC7AC5DB7}" srcOrd="3" destOrd="0" parTransId="{C2DAE0A2-24D0-4D63-B18D-90F8EF60516C}" sibTransId="{6383276E-2309-4BAD-9045-CA8AE3E95859}"/>
    <dgm:cxn modelId="{6E6DC660-BAEA-4836-90D7-17FC65E68624}" srcId="{9D1DCE5B-D8ED-4CBA-BDCE-ACFDAA474999}" destId="{5ED6040E-8AB3-4E60-AE8A-819FFAAB189A}" srcOrd="4" destOrd="0" parTransId="{CED5AC57-EB76-4CD5-AE30-909CE3FD376C}" sibTransId="{A2CC27B6-105E-4CF0-B516-2AA295FB4916}"/>
    <dgm:cxn modelId="{AE577C49-5F17-4A8A-AB77-14CBD9C63B13}" type="presOf" srcId="{9D1DCE5B-D8ED-4CBA-BDCE-ACFDAA474999}" destId="{2778DC84-16B0-4E5D-A3D3-BBC76DE280D9}" srcOrd="0" destOrd="0" presId="urn:microsoft.com/office/officeart/2018/2/layout/IconVerticalSolidList"/>
    <dgm:cxn modelId="{C923D07E-2E66-4CEB-8F48-A06A69A30885}" type="presOf" srcId="{847E338E-F6F6-47CA-88A9-E05DC7AC5DB7}" destId="{F36BD578-01A9-4D0D-B6F4-B7D1F8A29E37}" srcOrd="0" destOrd="0" presId="urn:microsoft.com/office/officeart/2018/2/layout/IconVerticalSolidList"/>
    <dgm:cxn modelId="{E6268988-9EF2-419C-BB34-66D329967E67}" type="presOf" srcId="{5ED6040E-8AB3-4E60-AE8A-819FFAAB189A}" destId="{6B7EB4C4-A81A-461E-90CB-84EE17F80A0B}" srcOrd="0" destOrd="0" presId="urn:microsoft.com/office/officeart/2018/2/layout/IconVerticalSolidList"/>
    <dgm:cxn modelId="{F0F45FAE-080B-451E-B21C-6A52BF0F65F9}" type="presOf" srcId="{645E35FA-751C-4D3D-AAC2-35ADA94609D7}" destId="{9E9E8B3D-472A-46EE-A211-4ADDB530BD85}" srcOrd="0" destOrd="0" presId="urn:microsoft.com/office/officeart/2018/2/layout/IconVerticalSolidList"/>
    <dgm:cxn modelId="{E4C554CE-7EB1-4D83-BC64-20F41504E2B4}" srcId="{9D1DCE5B-D8ED-4CBA-BDCE-ACFDAA474999}" destId="{1FDE488A-A823-4C99-B894-6CD41CCADF43}" srcOrd="0" destOrd="0" parTransId="{23EEA546-0398-45A1-A275-702E0FC5C88B}" sibTransId="{F0C0E435-813F-4435-8E93-3E149C0FA0C2}"/>
    <dgm:cxn modelId="{5C462AD9-02DA-4570-82C4-3B4173890035}" srcId="{9D1DCE5B-D8ED-4CBA-BDCE-ACFDAA474999}" destId="{645E35FA-751C-4D3D-AAC2-35ADA94609D7}" srcOrd="2" destOrd="0" parTransId="{30FD4925-B73A-4042-8C5D-9D5ECF3AF0AB}" sibTransId="{67160066-E2C9-4C65-BB48-5BB624DE8EA7}"/>
    <dgm:cxn modelId="{F9787061-5661-4996-ADCC-ADAE4BCB6BD6}" type="presParOf" srcId="{2778DC84-16B0-4E5D-A3D3-BBC76DE280D9}" destId="{13638A77-3D99-4D40-93A4-FD799A88D7A5}" srcOrd="0" destOrd="0" presId="urn:microsoft.com/office/officeart/2018/2/layout/IconVerticalSolidList"/>
    <dgm:cxn modelId="{027AB0E8-081C-4289-962E-7AB38B9B5082}" type="presParOf" srcId="{13638A77-3D99-4D40-93A4-FD799A88D7A5}" destId="{BC4ED0D7-A672-4B36-812D-5590307ECEF1}" srcOrd="0" destOrd="0" presId="urn:microsoft.com/office/officeart/2018/2/layout/IconVerticalSolidList"/>
    <dgm:cxn modelId="{519F3DFB-40D6-4349-B6AE-35A6A7478F09}" type="presParOf" srcId="{13638A77-3D99-4D40-93A4-FD799A88D7A5}" destId="{E65E22AA-FF97-48F5-A198-A6D6197A80C0}" srcOrd="1" destOrd="0" presId="urn:microsoft.com/office/officeart/2018/2/layout/IconVerticalSolidList"/>
    <dgm:cxn modelId="{79E45A80-DA2E-4488-B739-EA0BD22EEB45}" type="presParOf" srcId="{13638A77-3D99-4D40-93A4-FD799A88D7A5}" destId="{5A344A82-DF54-4552-B879-2CA7F26DF538}" srcOrd="2" destOrd="0" presId="urn:microsoft.com/office/officeart/2018/2/layout/IconVerticalSolidList"/>
    <dgm:cxn modelId="{1DA61DA1-F0D2-46C7-9A8F-D0CA18596574}" type="presParOf" srcId="{13638A77-3D99-4D40-93A4-FD799A88D7A5}" destId="{7A8F11E9-1079-427C-8C6E-D372F2EC5003}" srcOrd="3" destOrd="0" presId="urn:microsoft.com/office/officeart/2018/2/layout/IconVerticalSolidList"/>
    <dgm:cxn modelId="{D91346B4-8814-41AA-8F66-03CDB0D1339D}" type="presParOf" srcId="{2778DC84-16B0-4E5D-A3D3-BBC76DE280D9}" destId="{8074F8CC-A885-46F4-9FBA-BF4A9FA390B6}" srcOrd="1" destOrd="0" presId="urn:microsoft.com/office/officeart/2018/2/layout/IconVerticalSolidList"/>
    <dgm:cxn modelId="{8DA466BF-E018-48DB-ACBB-B3CDA43F7ECE}" type="presParOf" srcId="{2778DC84-16B0-4E5D-A3D3-BBC76DE280D9}" destId="{16D80E45-E51B-4791-93FD-859569E460AC}" srcOrd="2" destOrd="0" presId="urn:microsoft.com/office/officeart/2018/2/layout/IconVerticalSolidList"/>
    <dgm:cxn modelId="{2B33FEFD-CECD-4855-8968-48A7EA047D57}" type="presParOf" srcId="{16D80E45-E51B-4791-93FD-859569E460AC}" destId="{7E2D0DE6-3BD1-4700-967A-6F12D5AC30DF}" srcOrd="0" destOrd="0" presId="urn:microsoft.com/office/officeart/2018/2/layout/IconVerticalSolidList"/>
    <dgm:cxn modelId="{56D85079-563F-4DCE-A25C-83AE96072A73}" type="presParOf" srcId="{16D80E45-E51B-4791-93FD-859569E460AC}" destId="{E7248F0A-E251-4342-BC15-21BA797E1A50}" srcOrd="1" destOrd="0" presId="urn:microsoft.com/office/officeart/2018/2/layout/IconVerticalSolidList"/>
    <dgm:cxn modelId="{0DE40126-FB6E-479D-8D2D-2B80B156AA4C}" type="presParOf" srcId="{16D80E45-E51B-4791-93FD-859569E460AC}" destId="{75F55AD1-831A-4B6D-B003-D1AE38E3FC99}" srcOrd="2" destOrd="0" presId="urn:microsoft.com/office/officeart/2018/2/layout/IconVerticalSolidList"/>
    <dgm:cxn modelId="{6B30A4EC-47F3-44C2-9F9F-CD3E89895D68}" type="presParOf" srcId="{16D80E45-E51B-4791-93FD-859569E460AC}" destId="{14E6166F-79BF-42F4-BFC6-627DC28EFD05}" srcOrd="3" destOrd="0" presId="urn:microsoft.com/office/officeart/2018/2/layout/IconVerticalSolidList"/>
    <dgm:cxn modelId="{C644210A-06A0-483F-AAB3-31242451FA70}" type="presParOf" srcId="{2778DC84-16B0-4E5D-A3D3-BBC76DE280D9}" destId="{8B17D70D-37BD-4097-8B0F-278F91CC4EB2}" srcOrd="3" destOrd="0" presId="urn:microsoft.com/office/officeart/2018/2/layout/IconVerticalSolidList"/>
    <dgm:cxn modelId="{71E84B05-8AB3-451C-96D4-A9A421605781}" type="presParOf" srcId="{2778DC84-16B0-4E5D-A3D3-BBC76DE280D9}" destId="{5324A04B-76C9-4DF8-92C3-C8B27EC9FB50}" srcOrd="4" destOrd="0" presId="urn:microsoft.com/office/officeart/2018/2/layout/IconVerticalSolidList"/>
    <dgm:cxn modelId="{C2BB3708-E405-4AA0-92BC-2E949F9388ED}" type="presParOf" srcId="{5324A04B-76C9-4DF8-92C3-C8B27EC9FB50}" destId="{893E8968-9C1E-457B-976F-7AA7D6C671CE}" srcOrd="0" destOrd="0" presId="urn:microsoft.com/office/officeart/2018/2/layout/IconVerticalSolidList"/>
    <dgm:cxn modelId="{86446218-A1B8-45AA-9CDF-7A8FE3896B13}" type="presParOf" srcId="{5324A04B-76C9-4DF8-92C3-C8B27EC9FB50}" destId="{D0A935D7-585A-445D-B9FB-FBD0007D4E01}" srcOrd="1" destOrd="0" presId="urn:microsoft.com/office/officeart/2018/2/layout/IconVerticalSolidList"/>
    <dgm:cxn modelId="{B8296D53-092A-415B-A99E-8B4B234B9F75}" type="presParOf" srcId="{5324A04B-76C9-4DF8-92C3-C8B27EC9FB50}" destId="{3824A720-B91E-418A-9BB9-C8B92C28CB01}" srcOrd="2" destOrd="0" presId="urn:microsoft.com/office/officeart/2018/2/layout/IconVerticalSolidList"/>
    <dgm:cxn modelId="{3881EC89-83CC-423A-8991-36E860D8A15A}" type="presParOf" srcId="{5324A04B-76C9-4DF8-92C3-C8B27EC9FB50}" destId="{9E9E8B3D-472A-46EE-A211-4ADDB530BD85}" srcOrd="3" destOrd="0" presId="urn:microsoft.com/office/officeart/2018/2/layout/IconVerticalSolidList"/>
    <dgm:cxn modelId="{7DAD3E4A-9FD1-4BB9-BEAC-7106BE7152A7}" type="presParOf" srcId="{2778DC84-16B0-4E5D-A3D3-BBC76DE280D9}" destId="{E20A88B7-F537-498D-99AA-8FC7CEF65D42}" srcOrd="5" destOrd="0" presId="urn:microsoft.com/office/officeart/2018/2/layout/IconVerticalSolidList"/>
    <dgm:cxn modelId="{30511DF0-40FD-49C6-B7BC-C7A18F14D273}" type="presParOf" srcId="{2778DC84-16B0-4E5D-A3D3-BBC76DE280D9}" destId="{1984841A-46B7-4800-AE2E-8F3BBB206E06}" srcOrd="6" destOrd="0" presId="urn:microsoft.com/office/officeart/2018/2/layout/IconVerticalSolidList"/>
    <dgm:cxn modelId="{50F90644-FF5F-4163-B9F0-D3C383AA5F75}" type="presParOf" srcId="{1984841A-46B7-4800-AE2E-8F3BBB206E06}" destId="{C9C9EA2C-DA9A-44CD-BF61-E399F9B21C3F}" srcOrd="0" destOrd="0" presId="urn:microsoft.com/office/officeart/2018/2/layout/IconVerticalSolidList"/>
    <dgm:cxn modelId="{6E722F6C-DA9A-473C-8B15-A26F236648EA}" type="presParOf" srcId="{1984841A-46B7-4800-AE2E-8F3BBB206E06}" destId="{99F23BB2-86E5-4E88-9B95-052718D9C0AB}" srcOrd="1" destOrd="0" presId="urn:microsoft.com/office/officeart/2018/2/layout/IconVerticalSolidList"/>
    <dgm:cxn modelId="{7E185E00-1859-4AC9-A2AB-877979EC9948}" type="presParOf" srcId="{1984841A-46B7-4800-AE2E-8F3BBB206E06}" destId="{BFC3E42B-EBFC-4EEF-A66C-8C7DFF26D09E}" srcOrd="2" destOrd="0" presId="urn:microsoft.com/office/officeart/2018/2/layout/IconVerticalSolidList"/>
    <dgm:cxn modelId="{2528D986-03BE-49F5-9DD1-F7D00EDB41E0}" type="presParOf" srcId="{1984841A-46B7-4800-AE2E-8F3BBB206E06}" destId="{F36BD578-01A9-4D0D-B6F4-B7D1F8A29E37}" srcOrd="3" destOrd="0" presId="urn:microsoft.com/office/officeart/2018/2/layout/IconVerticalSolidList"/>
    <dgm:cxn modelId="{4FAE748E-F1AE-426B-8830-4006C5AA7401}" type="presParOf" srcId="{2778DC84-16B0-4E5D-A3D3-BBC76DE280D9}" destId="{39B88C14-F488-49EA-B5B6-6914D39C3B5E}" srcOrd="7" destOrd="0" presId="urn:microsoft.com/office/officeart/2018/2/layout/IconVerticalSolidList"/>
    <dgm:cxn modelId="{4ADE7210-4AFE-4917-8460-604235414A02}" type="presParOf" srcId="{2778DC84-16B0-4E5D-A3D3-BBC76DE280D9}" destId="{5FF51E05-42F4-4920-91AF-EB2E6D802AE2}" srcOrd="8" destOrd="0" presId="urn:microsoft.com/office/officeart/2018/2/layout/IconVerticalSolidList"/>
    <dgm:cxn modelId="{9D81551D-2428-45F2-834F-F9E734CFB0B7}" type="presParOf" srcId="{5FF51E05-42F4-4920-91AF-EB2E6D802AE2}" destId="{756CA15B-91B7-4F56-8B3E-11567C350F90}" srcOrd="0" destOrd="0" presId="urn:microsoft.com/office/officeart/2018/2/layout/IconVerticalSolidList"/>
    <dgm:cxn modelId="{CC02C82A-A3ED-4109-8A40-8637631EDC1D}" type="presParOf" srcId="{5FF51E05-42F4-4920-91AF-EB2E6D802AE2}" destId="{4DBDFE68-887A-40BB-8AC0-23CCF5BA0386}" srcOrd="1" destOrd="0" presId="urn:microsoft.com/office/officeart/2018/2/layout/IconVerticalSolidList"/>
    <dgm:cxn modelId="{A8682082-A884-4D0D-8A57-AB444F2B2325}" type="presParOf" srcId="{5FF51E05-42F4-4920-91AF-EB2E6D802AE2}" destId="{524C0557-92BE-4BDC-B212-1EDACBF5AA40}" srcOrd="2" destOrd="0" presId="urn:microsoft.com/office/officeart/2018/2/layout/IconVerticalSolidList"/>
    <dgm:cxn modelId="{6A2E3520-9453-4B46-8310-BAC20B3F1F0E}" type="presParOf" srcId="{5FF51E05-42F4-4920-91AF-EB2E6D802AE2}" destId="{6B7EB4C4-A81A-461E-90CB-84EE17F80A0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2E5EFEA-A9C5-4E94-95EA-DD103A8C313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CF376D55-BCD8-413A-8434-18FB84BE28D5}">
      <dgm:prSet/>
      <dgm:spPr/>
      <dgm:t>
        <a:bodyPr/>
        <a:lstStyle/>
        <a:p>
          <a:r>
            <a:rPr lang="en-GB" dirty="0"/>
            <a:t>Car owners aged 20–50</a:t>
          </a:r>
          <a:endParaRPr lang="en-US" dirty="0"/>
        </a:p>
      </dgm:t>
    </dgm:pt>
    <dgm:pt modelId="{232251C3-1A9C-425A-81FB-2CA00E5C480E}" type="parTrans" cxnId="{0390DA9E-A1AD-4774-A268-641C76AEFC81}">
      <dgm:prSet/>
      <dgm:spPr/>
      <dgm:t>
        <a:bodyPr/>
        <a:lstStyle/>
        <a:p>
          <a:endParaRPr lang="en-US"/>
        </a:p>
      </dgm:t>
    </dgm:pt>
    <dgm:pt modelId="{F9784FCC-7C12-485E-A798-3165AC5062C7}" type="sibTrans" cxnId="{0390DA9E-A1AD-4774-A268-641C76AEFC81}">
      <dgm:prSet/>
      <dgm:spPr/>
      <dgm:t>
        <a:bodyPr/>
        <a:lstStyle/>
        <a:p>
          <a:endParaRPr lang="en-US"/>
        </a:p>
      </dgm:t>
    </dgm:pt>
    <dgm:pt modelId="{9AACD489-D0EA-41DD-B214-20231C2945DC}">
      <dgm:prSet/>
      <dgm:spPr/>
      <dgm:t>
        <a:bodyPr/>
        <a:lstStyle/>
        <a:p>
          <a:r>
            <a:rPr lang="en-GB" dirty="0"/>
            <a:t>Hobbyist mechanics and enthusiasts</a:t>
          </a:r>
          <a:endParaRPr lang="en-US" dirty="0"/>
        </a:p>
      </dgm:t>
    </dgm:pt>
    <dgm:pt modelId="{45F622E0-ED8B-4A90-BF35-8311D0C14B5F}" type="parTrans" cxnId="{C370323B-D77F-49C8-913D-8541A8669111}">
      <dgm:prSet/>
      <dgm:spPr/>
      <dgm:t>
        <a:bodyPr/>
        <a:lstStyle/>
        <a:p>
          <a:endParaRPr lang="en-US"/>
        </a:p>
      </dgm:t>
    </dgm:pt>
    <dgm:pt modelId="{ABCBB426-BBC0-4358-B820-F35F9AEBBEB7}" type="sibTrans" cxnId="{C370323B-D77F-49C8-913D-8541A8669111}">
      <dgm:prSet/>
      <dgm:spPr/>
      <dgm:t>
        <a:bodyPr/>
        <a:lstStyle/>
        <a:p>
          <a:endParaRPr lang="en-US"/>
        </a:p>
      </dgm:t>
    </dgm:pt>
    <dgm:pt modelId="{EB4A5ED5-DA8E-4BD8-853E-6631B3BC853F}">
      <dgm:prSet/>
      <dgm:spPr/>
      <dgm:t>
        <a:bodyPr/>
        <a:lstStyle/>
        <a:p>
          <a:r>
            <a:rPr lang="en-GB" dirty="0"/>
            <a:t>Students and young professionals</a:t>
          </a:r>
          <a:endParaRPr lang="en-US" dirty="0"/>
        </a:p>
      </dgm:t>
    </dgm:pt>
    <dgm:pt modelId="{21647DAC-4DEB-4535-9E5C-2621E8672937}" type="parTrans" cxnId="{B49D442F-2220-42DE-A18B-A4CCA3C31520}">
      <dgm:prSet/>
      <dgm:spPr/>
      <dgm:t>
        <a:bodyPr/>
        <a:lstStyle/>
        <a:p>
          <a:endParaRPr lang="en-US"/>
        </a:p>
      </dgm:t>
    </dgm:pt>
    <dgm:pt modelId="{7A266BD9-A9B4-495A-A114-1137F356F68B}" type="sibTrans" cxnId="{B49D442F-2220-42DE-A18B-A4CCA3C31520}">
      <dgm:prSet/>
      <dgm:spPr/>
      <dgm:t>
        <a:bodyPr/>
        <a:lstStyle/>
        <a:p>
          <a:endParaRPr lang="en-US"/>
        </a:p>
      </dgm:t>
    </dgm:pt>
    <dgm:pt modelId="{B0B18380-5D61-4E1B-A4B5-FFB074FBC692}">
      <dgm:prSet/>
      <dgm:spPr/>
      <dgm:t>
        <a:bodyPr/>
        <a:lstStyle/>
        <a:p>
          <a:r>
            <a:rPr lang="en-GB" dirty="0"/>
            <a:t> Our audience values affordability and hands-on experience  especially those with older vehicles.</a:t>
          </a:r>
          <a:endParaRPr lang="en-US" dirty="0"/>
        </a:p>
      </dgm:t>
    </dgm:pt>
    <dgm:pt modelId="{BE315B40-65E2-44E7-9E9D-75FA8EFD32A8}" type="parTrans" cxnId="{8D764E15-D428-46A8-8B9F-D1DE46A0E944}">
      <dgm:prSet/>
      <dgm:spPr/>
      <dgm:t>
        <a:bodyPr/>
        <a:lstStyle/>
        <a:p>
          <a:endParaRPr lang="en-US"/>
        </a:p>
      </dgm:t>
    </dgm:pt>
    <dgm:pt modelId="{E2A21395-1796-4138-B7F3-C8EFFB155873}" type="sibTrans" cxnId="{8D764E15-D428-46A8-8B9F-D1DE46A0E944}">
      <dgm:prSet/>
      <dgm:spPr/>
      <dgm:t>
        <a:bodyPr/>
        <a:lstStyle/>
        <a:p>
          <a:endParaRPr lang="en-US"/>
        </a:p>
      </dgm:t>
    </dgm:pt>
    <dgm:pt modelId="{E7D02D4C-0BAE-4D39-9FC7-C7FD8F77F271}" type="pres">
      <dgm:prSet presAssocID="{A2E5EFEA-A9C5-4E94-95EA-DD103A8C313B}" presName="root" presStyleCnt="0">
        <dgm:presLayoutVars>
          <dgm:dir/>
          <dgm:resizeHandles val="exact"/>
        </dgm:presLayoutVars>
      </dgm:prSet>
      <dgm:spPr/>
    </dgm:pt>
    <dgm:pt modelId="{F541B907-F9A9-4EB0-9B40-BC21108C5C61}" type="pres">
      <dgm:prSet presAssocID="{CF376D55-BCD8-413A-8434-18FB84BE28D5}" presName="compNode" presStyleCnt="0"/>
      <dgm:spPr/>
    </dgm:pt>
    <dgm:pt modelId="{C8201BD5-0D43-404E-B4A0-2F0814D427FF}" type="pres">
      <dgm:prSet presAssocID="{CF376D55-BCD8-413A-8434-18FB84BE28D5}" presName="bgRect" presStyleLbl="bgShp" presStyleIdx="0" presStyleCnt="4"/>
      <dgm:spPr/>
    </dgm:pt>
    <dgm:pt modelId="{4C932E17-971C-4A30-97E0-CA4E0F4FD269}" type="pres">
      <dgm:prSet presAssocID="{CF376D55-BCD8-413A-8434-18FB84BE28D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r"/>
        </a:ext>
      </dgm:extLst>
    </dgm:pt>
    <dgm:pt modelId="{44E2B523-0614-46B3-8612-943CE26B7876}" type="pres">
      <dgm:prSet presAssocID="{CF376D55-BCD8-413A-8434-18FB84BE28D5}" presName="spaceRect" presStyleCnt="0"/>
      <dgm:spPr/>
    </dgm:pt>
    <dgm:pt modelId="{A69A0D8F-0A35-4C3A-B2EE-07056956A87D}" type="pres">
      <dgm:prSet presAssocID="{CF376D55-BCD8-413A-8434-18FB84BE28D5}" presName="parTx" presStyleLbl="revTx" presStyleIdx="0" presStyleCnt="4">
        <dgm:presLayoutVars>
          <dgm:chMax val="0"/>
          <dgm:chPref val="0"/>
        </dgm:presLayoutVars>
      </dgm:prSet>
      <dgm:spPr/>
    </dgm:pt>
    <dgm:pt modelId="{B62538A4-4DDC-4434-AA1F-5408D2993C55}" type="pres">
      <dgm:prSet presAssocID="{F9784FCC-7C12-485E-A798-3165AC5062C7}" presName="sibTrans" presStyleCnt="0"/>
      <dgm:spPr/>
    </dgm:pt>
    <dgm:pt modelId="{F2219016-00A5-44D3-8983-22404968D78D}" type="pres">
      <dgm:prSet presAssocID="{9AACD489-D0EA-41DD-B214-20231C2945DC}" presName="compNode" presStyleCnt="0"/>
      <dgm:spPr/>
    </dgm:pt>
    <dgm:pt modelId="{9B462FB3-0FB2-4E9D-8BA9-DF65E56CFE62}" type="pres">
      <dgm:prSet presAssocID="{9AACD489-D0EA-41DD-B214-20231C2945DC}" presName="bgRect" presStyleLbl="bgShp" presStyleIdx="1" presStyleCnt="4"/>
      <dgm:spPr/>
    </dgm:pt>
    <dgm:pt modelId="{3E7CA1F0-8784-40AA-B542-03E57F130BB7}" type="pres">
      <dgm:prSet presAssocID="{9AACD489-D0EA-41DD-B214-20231C2945D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ll paint brush"/>
        </a:ext>
      </dgm:extLst>
    </dgm:pt>
    <dgm:pt modelId="{13AFA196-3527-4587-BE3C-C2401D3D9579}" type="pres">
      <dgm:prSet presAssocID="{9AACD489-D0EA-41DD-B214-20231C2945DC}" presName="spaceRect" presStyleCnt="0"/>
      <dgm:spPr/>
    </dgm:pt>
    <dgm:pt modelId="{4A6B6099-9A1A-4B07-B1B6-3908FC30DD94}" type="pres">
      <dgm:prSet presAssocID="{9AACD489-D0EA-41DD-B214-20231C2945DC}" presName="parTx" presStyleLbl="revTx" presStyleIdx="1" presStyleCnt="4">
        <dgm:presLayoutVars>
          <dgm:chMax val="0"/>
          <dgm:chPref val="0"/>
        </dgm:presLayoutVars>
      </dgm:prSet>
      <dgm:spPr/>
    </dgm:pt>
    <dgm:pt modelId="{20B84247-9388-4D93-A319-38D5B36E81E0}" type="pres">
      <dgm:prSet presAssocID="{ABCBB426-BBC0-4358-B820-F35F9AEBBEB7}" presName="sibTrans" presStyleCnt="0"/>
      <dgm:spPr/>
    </dgm:pt>
    <dgm:pt modelId="{730CAA93-92FE-4B31-BF70-8EFD5A5D5F56}" type="pres">
      <dgm:prSet presAssocID="{EB4A5ED5-DA8E-4BD8-853E-6631B3BC853F}" presName="compNode" presStyleCnt="0"/>
      <dgm:spPr/>
    </dgm:pt>
    <dgm:pt modelId="{9EA02334-4486-4737-BB0F-D97765D0C7E2}" type="pres">
      <dgm:prSet presAssocID="{EB4A5ED5-DA8E-4BD8-853E-6631B3BC853F}" presName="bgRect" presStyleLbl="bgShp" presStyleIdx="2" presStyleCnt="4"/>
      <dgm:spPr/>
    </dgm:pt>
    <dgm:pt modelId="{11B75902-FF1B-4B07-A84B-E7AFA0359096}" type="pres">
      <dgm:prSet presAssocID="{EB4A5ED5-DA8E-4BD8-853E-6631B3BC853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FE0DEE4B-10BC-4DFD-8121-C3621201E85C}" type="pres">
      <dgm:prSet presAssocID="{EB4A5ED5-DA8E-4BD8-853E-6631B3BC853F}" presName="spaceRect" presStyleCnt="0"/>
      <dgm:spPr/>
    </dgm:pt>
    <dgm:pt modelId="{DD0D436F-18A8-4669-AEE6-13EA0AFEC41B}" type="pres">
      <dgm:prSet presAssocID="{EB4A5ED5-DA8E-4BD8-853E-6631B3BC853F}" presName="parTx" presStyleLbl="revTx" presStyleIdx="2" presStyleCnt="4">
        <dgm:presLayoutVars>
          <dgm:chMax val="0"/>
          <dgm:chPref val="0"/>
        </dgm:presLayoutVars>
      </dgm:prSet>
      <dgm:spPr/>
    </dgm:pt>
    <dgm:pt modelId="{3FF060B7-2F11-46CE-8792-25943F30F009}" type="pres">
      <dgm:prSet presAssocID="{7A266BD9-A9B4-495A-A114-1137F356F68B}" presName="sibTrans" presStyleCnt="0"/>
      <dgm:spPr/>
    </dgm:pt>
    <dgm:pt modelId="{C439446D-EBDE-44AF-830D-AABD11FA4FC6}" type="pres">
      <dgm:prSet presAssocID="{B0B18380-5D61-4E1B-A4B5-FFB074FBC692}" presName="compNode" presStyleCnt="0"/>
      <dgm:spPr/>
    </dgm:pt>
    <dgm:pt modelId="{B29309C6-25D8-4A42-B765-AF58454CD6C2}" type="pres">
      <dgm:prSet presAssocID="{B0B18380-5D61-4E1B-A4B5-FFB074FBC692}" presName="bgRect" presStyleLbl="bgShp" presStyleIdx="3" presStyleCnt="4"/>
      <dgm:spPr/>
    </dgm:pt>
    <dgm:pt modelId="{DB5C6A33-ADDF-438C-838F-42DF28D135C5}" type="pres">
      <dgm:prSet presAssocID="{B0B18380-5D61-4E1B-A4B5-FFB074FBC692}" presName="iconRect" presStyleLbl="node1" presStyleIdx="3" presStyleCnt="4"/>
      <dgm:spPr>
        <a:solidFill>
          <a:schemeClr val="accent5"/>
        </a:solid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17155D74-FAAD-40FC-8866-30E157814231}" type="pres">
      <dgm:prSet presAssocID="{B0B18380-5D61-4E1B-A4B5-FFB074FBC692}" presName="spaceRect" presStyleCnt="0"/>
      <dgm:spPr/>
    </dgm:pt>
    <dgm:pt modelId="{C7E9C3CE-2B80-41E2-AF41-2B35A8AA94AD}" type="pres">
      <dgm:prSet presAssocID="{B0B18380-5D61-4E1B-A4B5-FFB074FBC692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8D764E15-D428-46A8-8B9F-D1DE46A0E944}" srcId="{A2E5EFEA-A9C5-4E94-95EA-DD103A8C313B}" destId="{B0B18380-5D61-4E1B-A4B5-FFB074FBC692}" srcOrd="3" destOrd="0" parTransId="{BE315B40-65E2-44E7-9E9D-75FA8EFD32A8}" sibTransId="{E2A21395-1796-4138-B7F3-C8EFFB155873}"/>
    <dgm:cxn modelId="{D03DF620-A0F9-40E7-87C8-F1A8F7282720}" type="presOf" srcId="{9AACD489-D0EA-41DD-B214-20231C2945DC}" destId="{4A6B6099-9A1A-4B07-B1B6-3908FC30DD94}" srcOrd="0" destOrd="0" presId="urn:microsoft.com/office/officeart/2018/2/layout/IconVerticalSolidList"/>
    <dgm:cxn modelId="{B49D442F-2220-42DE-A18B-A4CCA3C31520}" srcId="{A2E5EFEA-A9C5-4E94-95EA-DD103A8C313B}" destId="{EB4A5ED5-DA8E-4BD8-853E-6631B3BC853F}" srcOrd="2" destOrd="0" parTransId="{21647DAC-4DEB-4535-9E5C-2621E8672937}" sibTransId="{7A266BD9-A9B4-495A-A114-1137F356F68B}"/>
    <dgm:cxn modelId="{C370323B-D77F-49C8-913D-8541A8669111}" srcId="{A2E5EFEA-A9C5-4E94-95EA-DD103A8C313B}" destId="{9AACD489-D0EA-41DD-B214-20231C2945DC}" srcOrd="1" destOrd="0" parTransId="{45F622E0-ED8B-4A90-BF35-8311D0C14B5F}" sibTransId="{ABCBB426-BBC0-4358-B820-F35F9AEBBEB7}"/>
    <dgm:cxn modelId="{3C88785F-2193-495E-87F8-DFCAC65EF60C}" type="presOf" srcId="{EB4A5ED5-DA8E-4BD8-853E-6631B3BC853F}" destId="{DD0D436F-18A8-4669-AEE6-13EA0AFEC41B}" srcOrd="0" destOrd="0" presId="urn:microsoft.com/office/officeart/2018/2/layout/IconVerticalSolidList"/>
    <dgm:cxn modelId="{6DC5D958-7DEF-485F-94E4-6E4D79FC0C1D}" type="presOf" srcId="{A2E5EFEA-A9C5-4E94-95EA-DD103A8C313B}" destId="{E7D02D4C-0BAE-4D39-9FC7-C7FD8F77F271}" srcOrd="0" destOrd="0" presId="urn:microsoft.com/office/officeart/2018/2/layout/IconVerticalSolidList"/>
    <dgm:cxn modelId="{3DBE379E-5593-4AD1-9003-6DC51EE8619F}" type="presOf" srcId="{B0B18380-5D61-4E1B-A4B5-FFB074FBC692}" destId="{C7E9C3CE-2B80-41E2-AF41-2B35A8AA94AD}" srcOrd="0" destOrd="0" presId="urn:microsoft.com/office/officeart/2018/2/layout/IconVerticalSolidList"/>
    <dgm:cxn modelId="{0390DA9E-A1AD-4774-A268-641C76AEFC81}" srcId="{A2E5EFEA-A9C5-4E94-95EA-DD103A8C313B}" destId="{CF376D55-BCD8-413A-8434-18FB84BE28D5}" srcOrd="0" destOrd="0" parTransId="{232251C3-1A9C-425A-81FB-2CA00E5C480E}" sibTransId="{F9784FCC-7C12-485E-A798-3165AC5062C7}"/>
    <dgm:cxn modelId="{CB2037FB-4EEC-492E-AA66-67A7D91A9C73}" type="presOf" srcId="{CF376D55-BCD8-413A-8434-18FB84BE28D5}" destId="{A69A0D8F-0A35-4C3A-B2EE-07056956A87D}" srcOrd="0" destOrd="0" presId="urn:microsoft.com/office/officeart/2018/2/layout/IconVerticalSolidList"/>
    <dgm:cxn modelId="{F2AADF0B-3EE7-499C-99C8-5AB9EA9BE455}" type="presParOf" srcId="{E7D02D4C-0BAE-4D39-9FC7-C7FD8F77F271}" destId="{F541B907-F9A9-4EB0-9B40-BC21108C5C61}" srcOrd="0" destOrd="0" presId="urn:microsoft.com/office/officeart/2018/2/layout/IconVerticalSolidList"/>
    <dgm:cxn modelId="{9DF3C3F9-2DB2-4460-A3CD-CEDE436FD940}" type="presParOf" srcId="{F541B907-F9A9-4EB0-9B40-BC21108C5C61}" destId="{C8201BD5-0D43-404E-B4A0-2F0814D427FF}" srcOrd="0" destOrd="0" presId="urn:microsoft.com/office/officeart/2018/2/layout/IconVerticalSolidList"/>
    <dgm:cxn modelId="{3B058AA9-553B-4BE9-BFFC-63C5FD9EF72F}" type="presParOf" srcId="{F541B907-F9A9-4EB0-9B40-BC21108C5C61}" destId="{4C932E17-971C-4A30-97E0-CA4E0F4FD269}" srcOrd="1" destOrd="0" presId="urn:microsoft.com/office/officeart/2018/2/layout/IconVerticalSolidList"/>
    <dgm:cxn modelId="{C4609DE6-36B4-49CE-B496-EF0AD20A4A79}" type="presParOf" srcId="{F541B907-F9A9-4EB0-9B40-BC21108C5C61}" destId="{44E2B523-0614-46B3-8612-943CE26B7876}" srcOrd="2" destOrd="0" presId="urn:microsoft.com/office/officeart/2018/2/layout/IconVerticalSolidList"/>
    <dgm:cxn modelId="{82109022-ECE3-41DB-88B8-8799743FFE54}" type="presParOf" srcId="{F541B907-F9A9-4EB0-9B40-BC21108C5C61}" destId="{A69A0D8F-0A35-4C3A-B2EE-07056956A87D}" srcOrd="3" destOrd="0" presId="urn:microsoft.com/office/officeart/2018/2/layout/IconVerticalSolidList"/>
    <dgm:cxn modelId="{5204E77E-C81E-4EAE-9706-F10236825485}" type="presParOf" srcId="{E7D02D4C-0BAE-4D39-9FC7-C7FD8F77F271}" destId="{B62538A4-4DDC-4434-AA1F-5408D2993C55}" srcOrd="1" destOrd="0" presId="urn:microsoft.com/office/officeart/2018/2/layout/IconVerticalSolidList"/>
    <dgm:cxn modelId="{B8E0D735-4280-4B29-AF43-FF323654BE1B}" type="presParOf" srcId="{E7D02D4C-0BAE-4D39-9FC7-C7FD8F77F271}" destId="{F2219016-00A5-44D3-8983-22404968D78D}" srcOrd="2" destOrd="0" presId="urn:microsoft.com/office/officeart/2018/2/layout/IconVerticalSolidList"/>
    <dgm:cxn modelId="{556D07A0-6177-437C-AE8C-80A9281B762C}" type="presParOf" srcId="{F2219016-00A5-44D3-8983-22404968D78D}" destId="{9B462FB3-0FB2-4E9D-8BA9-DF65E56CFE62}" srcOrd="0" destOrd="0" presId="urn:microsoft.com/office/officeart/2018/2/layout/IconVerticalSolidList"/>
    <dgm:cxn modelId="{8E9D424F-C6FF-47DC-BBD0-961B03EAB85E}" type="presParOf" srcId="{F2219016-00A5-44D3-8983-22404968D78D}" destId="{3E7CA1F0-8784-40AA-B542-03E57F130BB7}" srcOrd="1" destOrd="0" presId="urn:microsoft.com/office/officeart/2018/2/layout/IconVerticalSolidList"/>
    <dgm:cxn modelId="{47CA5682-96CF-41D0-81CF-D5FD4469660D}" type="presParOf" srcId="{F2219016-00A5-44D3-8983-22404968D78D}" destId="{13AFA196-3527-4587-BE3C-C2401D3D9579}" srcOrd="2" destOrd="0" presId="urn:microsoft.com/office/officeart/2018/2/layout/IconVerticalSolidList"/>
    <dgm:cxn modelId="{13FB261A-F891-4F07-A892-6B42C3C7CE02}" type="presParOf" srcId="{F2219016-00A5-44D3-8983-22404968D78D}" destId="{4A6B6099-9A1A-4B07-B1B6-3908FC30DD94}" srcOrd="3" destOrd="0" presId="urn:microsoft.com/office/officeart/2018/2/layout/IconVerticalSolidList"/>
    <dgm:cxn modelId="{36A84730-4BB0-40D8-900E-C43847EC783B}" type="presParOf" srcId="{E7D02D4C-0BAE-4D39-9FC7-C7FD8F77F271}" destId="{20B84247-9388-4D93-A319-38D5B36E81E0}" srcOrd="3" destOrd="0" presId="urn:microsoft.com/office/officeart/2018/2/layout/IconVerticalSolidList"/>
    <dgm:cxn modelId="{E07F5344-20E1-4981-B872-4E5B0E7E4FBD}" type="presParOf" srcId="{E7D02D4C-0BAE-4D39-9FC7-C7FD8F77F271}" destId="{730CAA93-92FE-4B31-BF70-8EFD5A5D5F56}" srcOrd="4" destOrd="0" presId="urn:microsoft.com/office/officeart/2018/2/layout/IconVerticalSolidList"/>
    <dgm:cxn modelId="{7FA05E0F-2831-4A68-85F8-9333D1703B87}" type="presParOf" srcId="{730CAA93-92FE-4B31-BF70-8EFD5A5D5F56}" destId="{9EA02334-4486-4737-BB0F-D97765D0C7E2}" srcOrd="0" destOrd="0" presId="urn:microsoft.com/office/officeart/2018/2/layout/IconVerticalSolidList"/>
    <dgm:cxn modelId="{5BDA34C5-F574-4F17-95CD-EF082B1FA98E}" type="presParOf" srcId="{730CAA93-92FE-4B31-BF70-8EFD5A5D5F56}" destId="{11B75902-FF1B-4B07-A84B-E7AFA0359096}" srcOrd="1" destOrd="0" presId="urn:microsoft.com/office/officeart/2018/2/layout/IconVerticalSolidList"/>
    <dgm:cxn modelId="{AD653A61-1502-4408-B56D-C57B7B7891E1}" type="presParOf" srcId="{730CAA93-92FE-4B31-BF70-8EFD5A5D5F56}" destId="{FE0DEE4B-10BC-4DFD-8121-C3621201E85C}" srcOrd="2" destOrd="0" presId="urn:microsoft.com/office/officeart/2018/2/layout/IconVerticalSolidList"/>
    <dgm:cxn modelId="{8575A344-F108-4430-8B52-664FE5410A02}" type="presParOf" srcId="{730CAA93-92FE-4B31-BF70-8EFD5A5D5F56}" destId="{DD0D436F-18A8-4669-AEE6-13EA0AFEC41B}" srcOrd="3" destOrd="0" presId="urn:microsoft.com/office/officeart/2018/2/layout/IconVerticalSolidList"/>
    <dgm:cxn modelId="{BEFFB0C3-E6BD-48B8-B1A3-B933A5570AD2}" type="presParOf" srcId="{E7D02D4C-0BAE-4D39-9FC7-C7FD8F77F271}" destId="{3FF060B7-2F11-46CE-8792-25943F30F009}" srcOrd="5" destOrd="0" presId="urn:microsoft.com/office/officeart/2018/2/layout/IconVerticalSolidList"/>
    <dgm:cxn modelId="{CF1F9DD4-0017-4EA6-AED6-77CDBB1AD4EE}" type="presParOf" srcId="{E7D02D4C-0BAE-4D39-9FC7-C7FD8F77F271}" destId="{C439446D-EBDE-44AF-830D-AABD11FA4FC6}" srcOrd="6" destOrd="0" presId="urn:microsoft.com/office/officeart/2018/2/layout/IconVerticalSolidList"/>
    <dgm:cxn modelId="{D9F5903A-0B0F-4936-93DC-E3E0C650F1B9}" type="presParOf" srcId="{C439446D-EBDE-44AF-830D-AABD11FA4FC6}" destId="{B29309C6-25D8-4A42-B765-AF58454CD6C2}" srcOrd="0" destOrd="0" presId="urn:microsoft.com/office/officeart/2018/2/layout/IconVerticalSolidList"/>
    <dgm:cxn modelId="{0CE373B2-74B8-4576-B906-114D187B4623}" type="presParOf" srcId="{C439446D-EBDE-44AF-830D-AABD11FA4FC6}" destId="{DB5C6A33-ADDF-438C-838F-42DF28D135C5}" srcOrd="1" destOrd="0" presId="urn:microsoft.com/office/officeart/2018/2/layout/IconVerticalSolidList"/>
    <dgm:cxn modelId="{E0626CEF-04CF-4449-8074-4EA2F0FA048B}" type="presParOf" srcId="{C439446D-EBDE-44AF-830D-AABD11FA4FC6}" destId="{17155D74-FAAD-40FC-8866-30E157814231}" srcOrd="2" destOrd="0" presId="urn:microsoft.com/office/officeart/2018/2/layout/IconVerticalSolidList"/>
    <dgm:cxn modelId="{BE8F3E03-B703-4FDD-93BE-13F4548DBEE5}" type="presParOf" srcId="{C439446D-EBDE-44AF-830D-AABD11FA4FC6}" destId="{C7E9C3CE-2B80-41E2-AF41-2B35A8AA94A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1CB51F9-8E4E-40DB-827E-67D7D76D967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8D1B3C22-F560-44C8-9395-C07E690006B7}">
      <dgm:prSet/>
      <dgm:spPr/>
      <dgm:t>
        <a:bodyPr/>
        <a:lstStyle/>
        <a:p>
          <a:r>
            <a:rPr lang="en-GB"/>
            <a:t>Startup cost: £25,000</a:t>
          </a:r>
          <a:endParaRPr lang="en-US"/>
        </a:p>
      </dgm:t>
    </dgm:pt>
    <dgm:pt modelId="{AD42E7A4-2605-4784-B5BD-5AFE7A31FFF1}" type="parTrans" cxnId="{4D2F2561-6C8A-4900-A52B-AF4B0E547491}">
      <dgm:prSet/>
      <dgm:spPr/>
      <dgm:t>
        <a:bodyPr/>
        <a:lstStyle/>
        <a:p>
          <a:endParaRPr lang="en-US"/>
        </a:p>
      </dgm:t>
    </dgm:pt>
    <dgm:pt modelId="{012C68E7-F9CA-419A-8FDE-AAAB0490C8BD}" type="sibTrans" cxnId="{4D2F2561-6C8A-4900-A52B-AF4B0E547491}">
      <dgm:prSet/>
      <dgm:spPr/>
      <dgm:t>
        <a:bodyPr/>
        <a:lstStyle/>
        <a:p>
          <a:endParaRPr lang="en-US"/>
        </a:p>
      </dgm:t>
    </dgm:pt>
    <dgm:pt modelId="{8885ECEE-8F9B-4E6C-92C0-52EC3D2D614E}">
      <dgm:prSet/>
      <dgm:spPr/>
      <dgm:t>
        <a:bodyPr/>
        <a:lstStyle/>
        <a:p>
          <a:r>
            <a:rPr lang="en-GB"/>
            <a:t>Covers setup, equipment, marketing, first-month operations</a:t>
          </a:r>
          <a:endParaRPr lang="en-US"/>
        </a:p>
      </dgm:t>
    </dgm:pt>
    <dgm:pt modelId="{0C9761E1-B679-4DFA-A382-D3AE9243CB93}" type="parTrans" cxnId="{568D35F9-5B7F-43F7-8812-BCE367EF51A4}">
      <dgm:prSet/>
      <dgm:spPr/>
      <dgm:t>
        <a:bodyPr/>
        <a:lstStyle/>
        <a:p>
          <a:endParaRPr lang="en-US"/>
        </a:p>
      </dgm:t>
    </dgm:pt>
    <dgm:pt modelId="{CEEF67AC-3026-4CD1-9CDC-B8B8C88F3152}" type="sibTrans" cxnId="{568D35F9-5B7F-43F7-8812-BCE367EF51A4}">
      <dgm:prSet/>
      <dgm:spPr/>
      <dgm:t>
        <a:bodyPr/>
        <a:lstStyle/>
        <a:p>
          <a:endParaRPr lang="en-US"/>
        </a:p>
      </dgm:t>
    </dgm:pt>
    <dgm:pt modelId="{302A7D56-93AA-4DB5-AF6B-B2CF5B5E8B57}">
      <dgm:prSet/>
      <dgm:spPr/>
      <dgm:t>
        <a:bodyPr/>
        <a:lstStyle/>
        <a:p>
          <a:r>
            <a:rPr lang="en-GB" dirty="0"/>
            <a:t>This budget ensures we’re fully equipped and ready to operate from day one.</a:t>
          </a:r>
          <a:endParaRPr lang="en-US" dirty="0"/>
        </a:p>
      </dgm:t>
    </dgm:pt>
    <dgm:pt modelId="{7443BA2D-6AC3-4183-8157-D2BBA4749F94}" type="parTrans" cxnId="{82F69942-1973-4E4F-93FA-65C81E040E13}">
      <dgm:prSet/>
      <dgm:spPr/>
      <dgm:t>
        <a:bodyPr/>
        <a:lstStyle/>
        <a:p>
          <a:endParaRPr lang="en-US"/>
        </a:p>
      </dgm:t>
    </dgm:pt>
    <dgm:pt modelId="{A30CC3C6-F94D-465A-876A-8779C70F247B}" type="sibTrans" cxnId="{82F69942-1973-4E4F-93FA-65C81E040E13}">
      <dgm:prSet/>
      <dgm:spPr/>
      <dgm:t>
        <a:bodyPr/>
        <a:lstStyle/>
        <a:p>
          <a:endParaRPr lang="en-US"/>
        </a:p>
      </dgm:t>
    </dgm:pt>
    <dgm:pt modelId="{6910D178-BE40-4515-91FC-C7C837F749D5}" type="pres">
      <dgm:prSet presAssocID="{61CB51F9-8E4E-40DB-827E-67D7D76D9679}" presName="root" presStyleCnt="0">
        <dgm:presLayoutVars>
          <dgm:dir/>
          <dgm:resizeHandles val="exact"/>
        </dgm:presLayoutVars>
      </dgm:prSet>
      <dgm:spPr/>
    </dgm:pt>
    <dgm:pt modelId="{0596F954-ED15-4BA6-82F0-57D1314C09E2}" type="pres">
      <dgm:prSet presAssocID="{8D1B3C22-F560-44C8-9395-C07E690006B7}" presName="compNode" presStyleCnt="0"/>
      <dgm:spPr/>
    </dgm:pt>
    <dgm:pt modelId="{25E03183-8968-46E4-8FD2-BE046FC50B6A}" type="pres">
      <dgm:prSet presAssocID="{8D1B3C22-F560-44C8-9395-C07E690006B7}" presName="bgRect" presStyleLbl="bgShp" presStyleIdx="0" presStyleCnt="3"/>
      <dgm:spPr/>
    </dgm:pt>
    <dgm:pt modelId="{DA90245C-C171-451D-A584-E537EB4CB8DA}" type="pres">
      <dgm:prSet presAssocID="{8D1B3C22-F560-44C8-9395-C07E690006B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C66DAB7E-6635-4A19-80C5-34FFD457103B}" type="pres">
      <dgm:prSet presAssocID="{8D1B3C22-F560-44C8-9395-C07E690006B7}" presName="spaceRect" presStyleCnt="0"/>
      <dgm:spPr/>
    </dgm:pt>
    <dgm:pt modelId="{137AE5A9-1648-4147-AA0C-FE29A7CE0766}" type="pres">
      <dgm:prSet presAssocID="{8D1B3C22-F560-44C8-9395-C07E690006B7}" presName="parTx" presStyleLbl="revTx" presStyleIdx="0" presStyleCnt="3">
        <dgm:presLayoutVars>
          <dgm:chMax val="0"/>
          <dgm:chPref val="0"/>
        </dgm:presLayoutVars>
      </dgm:prSet>
      <dgm:spPr/>
    </dgm:pt>
    <dgm:pt modelId="{273F118A-DD07-41DB-92B6-F6FE7F947C8D}" type="pres">
      <dgm:prSet presAssocID="{012C68E7-F9CA-419A-8FDE-AAAB0490C8BD}" presName="sibTrans" presStyleCnt="0"/>
      <dgm:spPr/>
    </dgm:pt>
    <dgm:pt modelId="{B12F2910-B814-4B4C-A26C-DAD93BD3946B}" type="pres">
      <dgm:prSet presAssocID="{8885ECEE-8F9B-4E6C-92C0-52EC3D2D614E}" presName="compNode" presStyleCnt="0"/>
      <dgm:spPr/>
    </dgm:pt>
    <dgm:pt modelId="{3A780D82-5F8A-4811-B6B2-B04AC2381C65}" type="pres">
      <dgm:prSet presAssocID="{8885ECEE-8F9B-4E6C-92C0-52EC3D2D614E}" presName="bgRect" presStyleLbl="bgShp" presStyleIdx="1" presStyleCnt="3"/>
      <dgm:spPr/>
    </dgm:pt>
    <dgm:pt modelId="{E1650145-9060-4C55-ACBE-426A3D48419E}" type="pres">
      <dgm:prSet presAssocID="{8885ECEE-8F9B-4E6C-92C0-52EC3D2D614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7841BE56-F467-4469-B01C-5EFE261E9705}" type="pres">
      <dgm:prSet presAssocID="{8885ECEE-8F9B-4E6C-92C0-52EC3D2D614E}" presName="spaceRect" presStyleCnt="0"/>
      <dgm:spPr/>
    </dgm:pt>
    <dgm:pt modelId="{BA24051C-A0C5-468D-B168-DC1BB6F72503}" type="pres">
      <dgm:prSet presAssocID="{8885ECEE-8F9B-4E6C-92C0-52EC3D2D614E}" presName="parTx" presStyleLbl="revTx" presStyleIdx="1" presStyleCnt="3">
        <dgm:presLayoutVars>
          <dgm:chMax val="0"/>
          <dgm:chPref val="0"/>
        </dgm:presLayoutVars>
      </dgm:prSet>
      <dgm:spPr/>
    </dgm:pt>
    <dgm:pt modelId="{3B73EEB9-251D-4E3F-88A4-8F56DC6E5793}" type="pres">
      <dgm:prSet presAssocID="{CEEF67AC-3026-4CD1-9CDC-B8B8C88F3152}" presName="sibTrans" presStyleCnt="0"/>
      <dgm:spPr/>
    </dgm:pt>
    <dgm:pt modelId="{3B44E378-E4D2-459F-AE26-FBC01F948A24}" type="pres">
      <dgm:prSet presAssocID="{302A7D56-93AA-4DB5-AF6B-B2CF5B5E8B57}" presName="compNode" presStyleCnt="0"/>
      <dgm:spPr/>
    </dgm:pt>
    <dgm:pt modelId="{22F1603F-7DB5-4182-9532-7C3CBF5C46FD}" type="pres">
      <dgm:prSet presAssocID="{302A7D56-93AA-4DB5-AF6B-B2CF5B5E8B57}" presName="bgRect" presStyleLbl="bgShp" presStyleIdx="2" presStyleCnt="3"/>
      <dgm:spPr/>
    </dgm:pt>
    <dgm:pt modelId="{13824A63-BACD-4DA1-926F-521F21320D8E}" type="pres">
      <dgm:prSet presAssocID="{302A7D56-93AA-4DB5-AF6B-B2CF5B5E8B57}" presName="iconRect" presStyleLbl="node1" presStyleIdx="2" presStyleCnt="3"/>
      <dgm:spPr>
        <a:solidFill>
          <a:schemeClr val="accent4"/>
        </a:solid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06A299A4-A452-454A-A121-91C7D5145B58}" type="pres">
      <dgm:prSet presAssocID="{302A7D56-93AA-4DB5-AF6B-B2CF5B5E8B57}" presName="spaceRect" presStyleCnt="0"/>
      <dgm:spPr/>
    </dgm:pt>
    <dgm:pt modelId="{0ACF340A-62B4-4566-ACE0-A9285050C817}" type="pres">
      <dgm:prSet presAssocID="{302A7D56-93AA-4DB5-AF6B-B2CF5B5E8B5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293902C-E2F5-4EAB-911C-DA758BEF2914}" type="presOf" srcId="{302A7D56-93AA-4DB5-AF6B-B2CF5B5E8B57}" destId="{0ACF340A-62B4-4566-ACE0-A9285050C817}" srcOrd="0" destOrd="0" presId="urn:microsoft.com/office/officeart/2018/2/layout/IconVerticalSolidList"/>
    <dgm:cxn modelId="{4D2F2561-6C8A-4900-A52B-AF4B0E547491}" srcId="{61CB51F9-8E4E-40DB-827E-67D7D76D9679}" destId="{8D1B3C22-F560-44C8-9395-C07E690006B7}" srcOrd="0" destOrd="0" parTransId="{AD42E7A4-2605-4784-B5BD-5AFE7A31FFF1}" sibTransId="{012C68E7-F9CA-419A-8FDE-AAAB0490C8BD}"/>
    <dgm:cxn modelId="{82F69942-1973-4E4F-93FA-65C81E040E13}" srcId="{61CB51F9-8E4E-40DB-827E-67D7D76D9679}" destId="{302A7D56-93AA-4DB5-AF6B-B2CF5B5E8B57}" srcOrd="2" destOrd="0" parTransId="{7443BA2D-6AC3-4183-8157-D2BBA4749F94}" sibTransId="{A30CC3C6-F94D-465A-876A-8779C70F247B}"/>
    <dgm:cxn modelId="{4BFD23AA-2C1A-4EB1-94B0-44000710F464}" type="presOf" srcId="{8885ECEE-8F9B-4E6C-92C0-52EC3D2D614E}" destId="{BA24051C-A0C5-468D-B168-DC1BB6F72503}" srcOrd="0" destOrd="0" presId="urn:microsoft.com/office/officeart/2018/2/layout/IconVerticalSolidList"/>
    <dgm:cxn modelId="{486914E4-3AB7-438C-8020-71C4B36F1BA4}" type="presOf" srcId="{61CB51F9-8E4E-40DB-827E-67D7D76D9679}" destId="{6910D178-BE40-4515-91FC-C7C837F749D5}" srcOrd="0" destOrd="0" presId="urn:microsoft.com/office/officeart/2018/2/layout/IconVerticalSolidList"/>
    <dgm:cxn modelId="{8C1CB7F5-E462-4229-9E68-700BD95ECE7B}" type="presOf" srcId="{8D1B3C22-F560-44C8-9395-C07E690006B7}" destId="{137AE5A9-1648-4147-AA0C-FE29A7CE0766}" srcOrd="0" destOrd="0" presId="urn:microsoft.com/office/officeart/2018/2/layout/IconVerticalSolidList"/>
    <dgm:cxn modelId="{568D35F9-5B7F-43F7-8812-BCE367EF51A4}" srcId="{61CB51F9-8E4E-40DB-827E-67D7D76D9679}" destId="{8885ECEE-8F9B-4E6C-92C0-52EC3D2D614E}" srcOrd="1" destOrd="0" parTransId="{0C9761E1-B679-4DFA-A382-D3AE9243CB93}" sibTransId="{CEEF67AC-3026-4CD1-9CDC-B8B8C88F3152}"/>
    <dgm:cxn modelId="{D9337490-2B93-45C2-B10F-060FDE852573}" type="presParOf" srcId="{6910D178-BE40-4515-91FC-C7C837F749D5}" destId="{0596F954-ED15-4BA6-82F0-57D1314C09E2}" srcOrd="0" destOrd="0" presId="urn:microsoft.com/office/officeart/2018/2/layout/IconVerticalSolidList"/>
    <dgm:cxn modelId="{038CDEB6-D5DA-4042-A428-2867DD8272EB}" type="presParOf" srcId="{0596F954-ED15-4BA6-82F0-57D1314C09E2}" destId="{25E03183-8968-46E4-8FD2-BE046FC50B6A}" srcOrd="0" destOrd="0" presId="urn:microsoft.com/office/officeart/2018/2/layout/IconVerticalSolidList"/>
    <dgm:cxn modelId="{3DBB99E7-2AF2-4408-8333-F4A176DAD2E3}" type="presParOf" srcId="{0596F954-ED15-4BA6-82F0-57D1314C09E2}" destId="{DA90245C-C171-451D-A584-E537EB4CB8DA}" srcOrd="1" destOrd="0" presId="urn:microsoft.com/office/officeart/2018/2/layout/IconVerticalSolidList"/>
    <dgm:cxn modelId="{59EF844C-3C0A-41FD-B42C-E7A0DA218C37}" type="presParOf" srcId="{0596F954-ED15-4BA6-82F0-57D1314C09E2}" destId="{C66DAB7E-6635-4A19-80C5-34FFD457103B}" srcOrd="2" destOrd="0" presId="urn:microsoft.com/office/officeart/2018/2/layout/IconVerticalSolidList"/>
    <dgm:cxn modelId="{09FA4460-0B95-4F83-91D6-8B6C5895A848}" type="presParOf" srcId="{0596F954-ED15-4BA6-82F0-57D1314C09E2}" destId="{137AE5A9-1648-4147-AA0C-FE29A7CE0766}" srcOrd="3" destOrd="0" presId="urn:microsoft.com/office/officeart/2018/2/layout/IconVerticalSolidList"/>
    <dgm:cxn modelId="{A48651E0-1C33-43B7-983B-3ED0139BBEB4}" type="presParOf" srcId="{6910D178-BE40-4515-91FC-C7C837F749D5}" destId="{273F118A-DD07-41DB-92B6-F6FE7F947C8D}" srcOrd="1" destOrd="0" presId="urn:microsoft.com/office/officeart/2018/2/layout/IconVerticalSolidList"/>
    <dgm:cxn modelId="{B5FE839A-48C3-4477-BCAC-8CDC820B41A4}" type="presParOf" srcId="{6910D178-BE40-4515-91FC-C7C837F749D5}" destId="{B12F2910-B814-4B4C-A26C-DAD93BD3946B}" srcOrd="2" destOrd="0" presId="urn:microsoft.com/office/officeart/2018/2/layout/IconVerticalSolidList"/>
    <dgm:cxn modelId="{0047FD4C-FE56-4ADC-B394-66E46BC378A7}" type="presParOf" srcId="{B12F2910-B814-4B4C-A26C-DAD93BD3946B}" destId="{3A780D82-5F8A-4811-B6B2-B04AC2381C65}" srcOrd="0" destOrd="0" presId="urn:microsoft.com/office/officeart/2018/2/layout/IconVerticalSolidList"/>
    <dgm:cxn modelId="{92A926A1-02A4-40DB-900E-3063A6744A43}" type="presParOf" srcId="{B12F2910-B814-4B4C-A26C-DAD93BD3946B}" destId="{E1650145-9060-4C55-ACBE-426A3D48419E}" srcOrd="1" destOrd="0" presId="urn:microsoft.com/office/officeart/2018/2/layout/IconVerticalSolidList"/>
    <dgm:cxn modelId="{BEB1985A-567B-44A5-A2A7-88D29ECC9E83}" type="presParOf" srcId="{B12F2910-B814-4B4C-A26C-DAD93BD3946B}" destId="{7841BE56-F467-4469-B01C-5EFE261E9705}" srcOrd="2" destOrd="0" presId="urn:microsoft.com/office/officeart/2018/2/layout/IconVerticalSolidList"/>
    <dgm:cxn modelId="{6BC75A97-2629-4082-9814-CDDDBD896351}" type="presParOf" srcId="{B12F2910-B814-4B4C-A26C-DAD93BD3946B}" destId="{BA24051C-A0C5-468D-B168-DC1BB6F72503}" srcOrd="3" destOrd="0" presId="urn:microsoft.com/office/officeart/2018/2/layout/IconVerticalSolidList"/>
    <dgm:cxn modelId="{C7EE1DAB-60A3-48AC-BAD9-A0E5AB96FB11}" type="presParOf" srcId="{6910D178-BE40-4515-91FC-C7C837F749D5}" destId="{3B73EEB9-251D-4E3F-88A4-8F56DC6E5793}" srcOrd="3" destOrd="0" presId="urn:microsoft.com/office/officeart/2018/2/layout/IconVerticalSolidList"/>
    <dgm:cxn modelId="{C32F131D-2293-4E39-B024-51EF54BF9754}" type="presParOf" srcId="{6910D178-BE40-4515-91FC-C7C837F749D5}" destId="{3B44E378-E4D2-459F-AE26-FBC01F948A24}" srcOrd="4" destOrd="0" presId="urn:microsoft.com/office/officeart/2018/2/layout/IconVerticalSolidList"/>
    <dgm:cxn modelId="{CF6C0D01-C077-420C-89DD-B80A28483663}" type="presParOf" srcId="{3B44E378-E4D2-459F-AE26-FBC01F948A24}" destId="{22F1603F-7DB5-4182-9532-7C3CBF5C46FD}" srcOrd="0" destOrd="0" presId="urn:microsoft.com/office/officeart/2018/2/layout/IconVerticalSolidList"/>
    <dgm:cxn modelId="{8F75D9F2-E06C-4F4A-92CE-C2E45C6E9C53}" type="presParOf" srcId="{3B44E378-E4D2-459F-AE26-FBC01F948A24}" destId="{13824A63-BACD-4DA1-926F-521F21320D8E}" srcOrd="1" destOrd="0" presId="urn:microsoft.com/office/officeart/2018/2/layout/IconVerticalSolidList"/>
    <dgm:cxn modelId="{3ADE8294-7EA8-42C1-A3B4-EBA3C38AB65F}" type="presParOf" srcId="{3B44E378-E4D2-459F-AE26-FBC01F948A24}" destId="{06A299A4-A452-454A-A121-91C7D5145B58}" srcOrd="2" destOrd="0" presId="urn:microsoft.com/office/officeart/2018/2/layout/IconVerticalSolidList"/>
    <dgm:cxn modelId="{202721B4-D71D-4886-A933-CC66A90B766A}" type="presParOf" srcId="{3B44E378-E4D2-459F-AE26-FBC01F948A24}" destId="{0ACF340A-62B4-4566-ACE0-A9285050C81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86A3529E-9CB6-4F7F-8FEA-D0B7184D9D8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AFA75A53-A867-4CCB-99E0-B2DC8747BC31}">
      <dgm:prSet/>
      <dgm:spPr/>
      <dgm:t>
        <a:bodyPr/>
        <a:lstStyle/>
        <a:p>
          <a:r>
            <a:rPr lang="en-GB"/>
            <a:t>Start-Up Loan Scheme (UK Government)</a:t>
          </a:r>
          <a:endParaRPr lang="en-US"/>
        </a:p>
      </dgm:t>
    </dgm:pt>
    <dgm:pt modelId="{D58ACF5B-C6DF-4182-A1CE-56D54D27A7B4}" type="parTrans" cxnId="{AF9A6BAD-40B1-40C8-B525-AD96FC8D0B9A}">
      <dgm:prSet/>
      <dgm:spPr/>
      <dgm:t>
        <a:bodyPr/>
        <a:lstStyle/>
        <a:p>
          <a:endParaRPr lang="en-US"/>
        </a:p>
      </dgm:t>
    </dgm:pt>
    <dgm:pt modelId="{29DCF965-4CA1-4867-B3ED-A1CA58FDC436}" type="sibTrans" cxnId="{AF9A6BAD-40B1-40C8-B525-AD96FC8D0B9A}">
      <dgm:prSet/>
      <dgm:spPr/>
      <dgm:t>
        <a:bodyPr/>
        <a:lstStyle/>
        <a:p>
          <a:endParaRPr lang="en-US"/>
        </a:p>
      </dgm:t>
    </dgm:pt>
    <dgm:pt modelId="{E0FEC1EB-48E2-4734-9B51-3E661F621BC2}">
      <dgm:prSet/>
      <dgm:spPr/>
      <dgm:t>
        <a:bodyPr/>
        <a:lstStyle/>
        <a:p>
          <a:r>
            <a:rPr lang="en-GB"/>
            <a:t>Personal savings contribution</a:t>
          </a:r>
          <a:endParaRPr lang="en-US"/>
        </a:p>
      </dgm:t>
    </dgm:pt>
    <dgm:pt modelId="{2E3C349F-BD2C-4E9A-982A-94527FE89DEE}" type="parTrans" cxnId="{ADD3D481-0F5C-4C28-84E5-9C6B12436A6C}">
      <dgm:prSet/>
      <dgm:spPr/>
      <dgm:t>
        <a:bodyPr/>
        <a:lstStyle/>
        <a:p>
          <a:endParaRPr lang="en-US"/>
        </a:p>
      </dgm:t>
    </dgm:pt>
    <dgm:pt modelId="{3B773AA0-CD1D-489E-B3E1-1DAEC766C97A}" type="sibTrans" cxnId="{ADD3D481-0F5C-4C28-84E5-9C6B12436A6C}">
      <dgm:prSet/>
      <dgm:spPr/>
      <dgm:t>
        <a:bodyPr/>
        <a:lstStyle/>
        <a:p>
          <a:endParaRPr lang="en-US"/>
        </a:p>
      </dgm:t>
    </dgm:pt>
    <dgm:pt modelId="{87A13220-EC4C-448B-8B93-8457E1FADC6A}">
      <dgm:prSet/>
      <dgm:spPr/>
      <dgm:t>
        <a:bodyPr/>
        <a:lstStyle/>
        <a:p>
          <a:r>
            <a:rPr lang="en-GB"/>
            <a:t>Preferred: Start-Up Loan Scheme</a:t>
          </a:r>
          <a:endParaRPr lang="en-US"/>
        </a:p>
      </dgm:t>
    </dgm:pt>
    <dgm:pt modelId="{3CC75C7D-321C-4C38-AF6B-C768BB1639B0}" type="parTrans" cxnId="{BB426347-E815-49FC-BEAA-43024381894F}">
      <dgm:prSet/>
      <dgm:spPr/>
      <dgm:t>
        <a:bodyPr/>
        <a:lstStyle/>
        <a:p>
          <a:endParaRPr lang="en-US"/>
        </a:p>
      </dgm:t>
    </dgm:pt>
    <dgm:pt modelId="{0DACAECE-7AD7-4D24-B3BA-A0AFB742FEE2}" type="sibTrans" cxnId="{BB426347-E815-49FC-BEAA-43024381894F}">
      <dgm:prSet/>
      <dgm:spPr/>
      <dgm:t>
        <a:bodyPr/>
        <a:lstStyle/>
        <a:p>
          <a:endParaRPr lang="en-US"/>
        </a:p>
      </dgm:t>
    </dgm:pt>
    <dgm:pt modelId="{A6F7DC56-83F7-4FBE-9AE6-4805EC540360}">
      <dgm:prSet/>
      <dgm:spPr/>
      <dgm:t>
        <a:bodyPr/>
        <a:lstStyle/>
        <a:p>
          <a:r>
            <a:rPr lang="en-GB" dirty="0"/>
            <a:t>The government loan offers low interest and mentoring ideal for first-time entrepreneurs.</a:t>
          </a:r>
          <a:endParaRPr lang="en-US" dirty="0"/>
        </a:p>
      </dgm:t>
    </dgm:pt>
    <dgm:pt modelId="{4DE4AE83-4F12-45B2-81E2-E5F127C8883B}" type="parTrans" cxnId="{F77AAF6E-771E-4D2A-8246-0EF4766276BD}">
      <dgm:prSet/>
      <dgm:spPr/>
      <dgm:t>
        <a:bodyPr/>
        <a:lstStyle/>
        <a:p>
          <a:endParaRPr lang="en-US"/>
        </a:p>
      </dgm:t>
    </dgm:pt>
    <dgm:pt modelId="{A921292C-217F-4357-91F9-AEF8AC075295}" type="sibTrans" cxnId="{F77AAF6E-771E-4D2A-8246-0EF4766276BD}">
      <dgm:prSet/>
      <dgm:spPr/>
      <dgm:t>
        <a:bodyPr/>
        <a:lstStyle/>
        <a:p>
          <a:endParaRPr lang="en-US"/>
        </a:p>
      </dgm:t>
    </dgm:pt>
    <dgm:pt modelId="{16C35C23-F88B-43CA-90A1-AF66C9F73684}" type="pres">
      <dgm:prSet presAssocID="{86A3529E-9CB6-4F7F-8FEA-D0B7184D9D8B}" presName="root" presStyleCnt="0">
        <dgm:presLayoutVars>
          <dgm:dir/>
          <dgm:resizeHandles val="exact"/>
        </dgm:presLayoutVars>
      </dgm:prSet>
      <dgm:spPr/>
    </dgm:pt>
    <dgm:pt modelId="{0EAD2D0C-1017-4E77-9323-00DD18BEDD19}" type="pres">
      <dgm:prSet presAssocID="{AFA75A53-A867-4CCB-99E0-B2DC8747BC31}" presName="compNode" presStyleCnt="0"/>
      <dgm:spPr/>
    </dgm:pt>
    <dgm:pt modelId="{11BA4038-8945-4486-8E26-EA26F05FF269}" type="pres">
      <dgm:prSet presAssocID="{AFA75A53-A867-4CCB-99E0-B2DC8747BC31}" presName="bgRect" presStyleLbl="bgShp" presStyleIdx="0" presStyleCnt="4"/>
      <dgm:spPr/>
    </dgm:pt>
    <dgm:pt modelId="{178736D3-521C-4B08-BAAE-ACE88F95388D}" type="pres">
      <dgm:prSet presAssocID="{AFA75A53-A867-4CCB-99E0-B2DC8747BC3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8BA5611C-4282-42A8-A82C-9A65075F5A79}" type="pres">
      <dgm:prSet presAssocID="{AFA75A53-A867-4CCB-99E0-B2DC8747BC31}" presName="spaceRect" presStyleCnt="0"/>
      <dgm:spPr/>
    </dgm:pt>
    <dgm:pt modelId="{22885161-2679-4E64-A30D-5B022A27D539}" type="pres">
      <dgm:prSet presAssocID="{AFA75A53-A867-4CCB-99E0-B2DC8747BC31}" presName="parTx" presStyleLbl="revTx" presStyleIdx="0" presStyleCnt="4">
        <dgm:presLayoutVars>
          <dgm:chMax val="0"/>
          <dgm:chPref val="0"/>
        </dgm:presLayoutVars>
      </dgm:prSet>
      <dgm:spPr/>
    </dgm:pt>
    <dgm:pt modelId="{EC76CA5D-08EC-4086-977D-2AFC3478C6F7}" type="pres">
      <dgm:prSet presAssocID="{29DCF965-4CA1-4867-B3ED-A1CA58FDC436}" presName="sibTrans" presStyleCnt="0"/>
      <dgm:spPr/>
    </dgm:pt>
    <dgm:pt modelId="{C9E94C31-5291-4B60-8DBF-2D89B64E8159}" type="pres">
      <dgm:prSet presAssocID="{E0FEC1EB-48E2-4734-9B51-3E661F621BC2}" presName="compNode" presStyleCnt="0"/>
      <dgm:spPr/>
    </dgm:pt>
    <dgm:pt modelId="{1B179925-CF47-4DC8-A0AE-9F803429CC1F}" type="pres">
      <dgm:prSet presAssocID="{E0FEC1EB-48E2-4734-9B51-3E661F621BC2}" presName="bgRect" presStyleLbl="bgShp" presStyleIdx="1" presStyleCnt="4"/>
      <dgm:spPr/>
    </dgm:pt>
    <dgm:pt modelId="{9A5D5D6D-9DD3-4BEF-A887-1F9C6E0207BB}" type="pres">
      <dgm:prSet presAssocID="{E0FEC1EB-48E2-4734-9B51-3E661F621BC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ggy Bank"/>
        </a:ext>
      </dgm:extLst>
    </dgm:pt>
    <dgm:pt modelId="{289076DF-4734-49C3-9F91-5019D3319E01}" type="pres">
      <dgm:prSet presAssocID="{E0FEC1EB-48E2-4734-9B51-3E661F621BC2}" presName="spaceRect" presStyleCnt="0"/>
      <dgm:spPr/>
    </dgm:pt>
    <dgm:pt modelId="{F2C08578-C96C-4ED1-98DC-B0C632DDD99D}" type="pres">
      <dgm:prSet presAssocID="{E0FEC1EB-48E2-4734-9B51-3E661F621BC2}" presName="parTx" presStyleLbl="revTx" presStyleIdx="1" presStyleCnt="4">
        <dgm:presLayoutVars>
          <dgm:chMax val="0"/>
          <dgm:chPref val="0"/>
        </dgm:presLayoutVars>
      </dgm:prSet>
      <dgm:spPr/>
    </dgm:pt>
    <dgm:pt modelId="{B6906436-522C-4F10-818D-7711FB39894C}" type="pres">
      <dgm:prSet presAssocID="{3B773AA0-CD1D-489E-B3E1-1DAEC766C97A}" presName="sibTrans" presStyleCnt="0"/>
      <dgm:spPr/>
    </dgm:pt>
    <dgm:pt modelId="{30374048-C4F8-4E8D-85F0-A052F51E6A7E}" type="pres">
      <dgm:prSet presAssocID="{87A13220-EC4C-448B-8B93-8457E1FADC6A}" presName="compNode" presStyleCnt="0"/>
      <dgm:spPr/>
    </dgm:pt>
    <dgm:pt modelId="{44069E8C-C33E-4E14-AA36-3EDB7E038787}" type="pres">
      <dgm:prSet presAssocID="{87A13220-EC4C-448B-8B93-8457E1FADC6A}" presName="bgRect" presStyleLbl="bgShp" presStyleIdx="2" presStyleCnt="4"/>
      <dgm:spPr/>
    </dgm:pt>
    <dgm:pt modelId="{DE3F8508-2090-4364-A7D5-E9F6445CC941}" type="pres">
      <dgm:prSet presAssocID="{87A13220-EC4C-448B-8B93-8457E1FADC6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 Check"/>
        </a:ext>
      </dgm:extLst>
    </dgm:pt>
    <dgm:pt modelId="{B343108A-9BF0-4066-9312-8C06D7E754DC}" type="pres">
      <dgm:prSet presAssocID="{87A13220-EC4C-448B-8B93-8457E1FADC6A}" presName="spaceRect" presStyleCnt="0"/>
      <dgm:spPr/>
    </dgm:pt>
    <dgm:pt modelId="{6B58B15D-562E-440D-B3B0-644377D3E206}" type="pres">
      <dgm:prSet presAssocID="{87A13220-EC4C-448B-8B93-8457E1FADC6A}" presName="parTx" presStyleLbl="revTx" presStyleIdx="2" presStyleCnt="4">
        <dgm:presLayoutVars>
          <dgm:chMax val="0"/>
          <dgm:chPref val="0"/>
        </dgm:presLayoutVars>
      </dgm:prSet>
      <dgm:spPr/>
    </dgm:pt>
    <dgm:pt modelId="{4122177C-5B03-4605-836C-FB5763AB914E}" type="pres">
      <dgm:prSet presAssocID="{0DACAECE-7AD7-4D24-B3BA-A0AFB742FEE2}" presName="sibTrans" presStyleCnt="0"/>
      <dgm:spPr/>
    </dgm:pt>
    <dgm:pt modelId="{6C8B26D6-A58B-4186-9D3B-F43F4FAECE5C}" type="pres">
      <dgm:prSet presAssocID="{A6F7DC56-83F7-4FBE-9AE6-4805EC540360}" presName="compNode" presStyleCnt="0"/>
      <dgm:spPr/>
    </dgm:pt>
    <dgm:pt modelId="{31604FE4-4B63-43D8-A551-5A47B1AB95CE}" type="pres">
      <dgm:prSet presAssocID="{A6F7DC56-83F7-4FBE-9AE6-4805EC540360}" presName="bgRect" presStyleLbl="bgShp" presStyleIdx="3" presStyleCnt="4"/>
      <dgm:spPr/>
    </dgm:pt>
    <dgm:pt modelId="{57EE52AC-574B-4EF4-8E27-71E4639F1003}" type="pres">
      <dgm:prSet presAssocID="{A6F7DC56-83F7-4FBE-9AE6-4805EC540360}" presName="iconRect" presStyleLbl="node1" presStyleIdx="3" presStyleCnt="4"/>
      <dgm:spPr>
        <a:solidFill>
          <a:schemeClr val="accent5"/>
        </a:solid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D4250411-A001-4468-B6DD-E32CBEB4CF93}" type="pres">
      <dgm:prSet presAssocID="{A6F7DC56-83F7-4FBE-9AE6-4805EC540360}" presName="spaceRect" presStyleCnt="0"/>
      <dgm:spPr/>
    </dgm:pt>
    <dgm:pt modelId="{35E4C2B1-4EC2-4C8D-8DDD-35C7ED21540C}" type="pres">
      <dgm:prSet presAssocID="{A6F7DC56-83F7-4FBE-9AE6-4805EC540360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5772E231-577D-44D3-8D51-E1C101A3099A}" type="presOf" srcId="{A6F7DC56-83F7-4FBE-9AE6-4805EC540360}" destId="{35E4C2B1-4EC2-4C8D-8DDD-35C7ED21540C}" srcOrd="0" destOrd="0" presId="urn:microsoft.com/office/officeart/2018/2/layout/IconVerticalSolidList"/>
    <dgm:cxn modelId="{60CC2235-CA77-4B3A-B99C-E48EAF969467}" type="presOf" srcId="{87A13220-EC4C-448B-8B93-8457E1FADC6A}" destId="{6B58B15D-562E-440D-B3B0-644377D3E206}" srcOrd="0" destOrd="0" presId="urn:microsoft.com/office/officeart/2018/2/layout/IconVerticalSolidList"/>
    <dgm:cxn modelId="{BB426347-E815-49FC-BEAA-43024381894F}" srcId="{86A3529E-9CB6-4F7F-8FEA-D0B7184D9D8B}" destId="{87A13220-EC4C-448B-8B93-8457E1FADC6A}" srcOrd="2" destOrd="0" parTransId="{3CC75C7D-321C-4C38-AF6B-C768BB1639B0}" sibTransId="{0DACAECE-7AD7-4D24-B3BA-A0AFB742FEE2}"/>
    <dgm:cxn modelId="{F77AAF6E-771E-4D2A-8246-0EF4766276BD}" srcId="{86A3529E-9CB6-4F7F-8FEA-D0B7184D9D8B}" destId="{A6F7DC56-83F7-4FBE-9AE6-4805EC540360}" srcOrd="3" destOrd="0" parTransId="{4DE4AE83-4F12-45B2-81E2-E5F127C8883B}" sibTransId="{A921292C-217F-4357-91F9-AEF8AC075295}"/>
    <dgm:cxn modelId="{46A6C152-B467-4EFE-AEF8-4FA40FF3BCD4}" type="presOf" srcId="{E0FEC1EB-48E2-4734-9B51-3E661F621BC2}" destId="{F2C08578-C96C-4ED1-98DC-B0C632DDD99D}" srcOrd="0" destOrd="0" presId="urn:microsoft.com/office/officeart/2018/2/layout/IconVerticalSolidList"/>
    <dgm:cxn modelId="{ADD3D481-0F5C-4C28-84E5-9C6B12436A6C}" srcId="{86A3529E-9CB6-4F7F-8FEA-D0B7184D9D8B}" destId="{E0FEC1EB-48E2-4734-9B51-3E661F621BC2}" srcOrd="1" destOrd="0" parTransId="{2E3C349F-BD2C-4E9A-982A-94527FE89DEE}" sibTransId="{3B773AA0-CD1D-489E-B3E1-1DAEC766C97A}"/>
    <dgm:cxn modelId="{AF9A6BAD-40B1-40C8-B525-AD96FC8D0B9A}" srcId="{86A3529E-9CB6-4F7F-8FEA-D0B7184D9D8B}" destId="{AFA75A53-A867-4CCB-99E0-B2DC8747BC31}" srcOrd="0" destOrd="0" parTransId="{D58ACF5B-C6DF-4182-A1CE-56D54D27A7B4}" sibTransId="{29DCF965-4CA1-4867-B3ED-A1CA58FDC436}"/>
    <dgm:cxn modelId="{F46CE4E3-B879-4A39-A713-8EC5CAF0E78A}" type="presOf" srcId="{86A3529E-9CB6-4F7F-8FEA-D0B7184D9D8B}" destId="{16C35C23-F88B-43CA-90A1-AF66C9F73684}" srcOrd="0" destOrd="0" presId="urn:microsoft.com/office/officeart/2018/2/layout/IconVerticalSolidList"/>
    <dgm:cxn modelId="{EA5496F5-C5DB-4D7D-AAC9-49D2D8F0FFC6}" type="presOf" srcId="{AFA75A53-A867-4CCB-99E0-B2DC8747BC31}" destId="{22885161-2679-4E64-A30D-5B022A27D539}" srcOrd="0" destOrd="0" presId="urn:microsoft.com/office/officeart/2018/2/layout/IconVerticalSolidList"/>
    <dgm:cxn modelId="{84360E8C-F481-43C6-AD9A-F59F9D20BFFF}" type="presParOf" srcId="{16C35C23-F88B-43CA-90A1-AF66C9F73684}" destId="{0EAD2D0C-1017-4E77-9323-00DD18BEDD19}" srcOrd="0" destOrd="0" presId="urn:microsoft.com/office/officeart/2018/2/layout/IconVerticalSolidList"/>
    <dgm:cxn modelId="{54CDC7DE-8635-4575-B4C6-C27CB6629BF7}" type="presParOf" srcId="{0EAD2D0C-1017-4E77-9323-00DD18BEDD19}" destId="{11BA4038-8945-4486-8E26-EA26F05FF269}" srcOrd="0" destOrd="0" presId="urn:microsoft.com/office/officeart/2018/2/layout/IconVerticalSolidList"/>
    <dgm:cxn modelId="{09023913-AA44-4E98-AC27-E5C7C4CE4147}" type="presParOf" srcId="{0EAD2D0C-1017-4E77-9323-00DD18BEDD19}" destId="{178736D3-521C-4B08-BAAE-ACE88F95388D}" srcOrd="1" destOrd="0" presId="urn:microsoft.com/office/officeart/2018/2/layout/IconVerticalSolidList"/>
    <dgm:cxn modelId="{A33EE699-C65E-479F-BCE2-915FFD8B9C21}" type="presParOf" srcId="{0EAD2D0C-1017-4E77-9323-00DD18BEDD19}" destId="{8BA5611C-4282-42A8-A82C-9A65075F5A79}" srcOrd="2" destOrd="0" presId="urn:microsoft.com/office/officeart/2018/2/layout/IconVerticalSolidList"/>
    <dgm:cxn modelId="{6DF120D5-0D12-474A-AE66-97AC2F1E2ABA}" type="presParOf" srcId="{0EAD2D0C-1017-4E77-9323-00DD18BEDD19}" destId="{22885161-2679-4E64-A30D-5B022A27D539}" srcOrd="3" destOrd="0" presId="urn:microsoft.com/office/officeart/2018/2/layout/IconVerticalSolidList"/>
    <dgm:cxn modelId="{7B118F4F-54D0-4F57-8EAE-09532223477A}" type="presParOf" srcId="{16C35C23-F88B-43CA-90A1-AF66C9F73684}" destId="{EC76CA5D-08EC-4086-977D-2AFC3478C6F7}" srcOrd="1" destOrd="0" presId="urn:microsoft.com/office/officeart/2018/2/layout/IconVerticalSolidList"/>
    <dgm:cxn modelId="{35134943-25CC-4CBC-B466-4CE7AC30AD53}" type="presParOf" srcId="{16C35C23-F88B-43CA-90A1-AF66C9F73684}" destId="{C9E94C31-5291-4B60-8DBF-2D89B64E8159}" srcOrd="2" destOrd="0" presId="urn:microsoft.com/office/officeart/2018/2/layout/IconVerticalSolidList"/>
    <dgm:cxn modelId="{AA018F96-3587-409E-848E-6EAA37156AD7}" type="presParOf" srcId="{C9E94C31-5291-4B60-8DBF-2D89B64E8159}" destId="{1B179925-CF47-4DC8-A0AE-9F803429CC1F}" srcOrd="0" destOrd="0" presId="urn:microsoft.com/office/officeart/2018/2/layout/IconVerticalSolidList"/>
    <dgm:cxn modelId="{41645F8F-7833-421D-93A4-7CC9DC2CC3DD}" type="presParOf" srcId="{C9E94C31-5291-4B60-8DBF-2D89B64E8159}" destId="{9A5D5D6D-9DD3-4BEF-A887-1F9C6E0207BB}" srcOrd="1" destOrd="0" presId="urn:microsoft.com/office/officeart/2018/2/layout/IconVerticalSolidList"/>
    <dgm:cxn modelId="{3A4F3DB4-9E13-4768-8E08-96198CBBF516}" type="presParOf" srcId="{C9E94C31-5291-4B60-8DBF-2D89B64E8159}" destId="{289076DF-4734-49C3-9F91-5019D3319E01}" srcOrd="2" destOrd="0" presId="urn:microsoft.com/office/officeart/2018/2/layout/IconVerticalSolidList"/>
    <dgm:cxn modelId="{EA89C492-AD28-4FF2-AB17-3DC210B8A231}" type="presParOf" srcId="{C9E94C31-5291-4B60-8DBF-2D89B64E8159}" destId="{F2C08578-C96C-4ED1-98DC-B0C632DDD99D}" srcOrd="3" destOrd="0" presId="urn:microsoft.com/office/officeart/2018/2/layout/IconVerticalSolidList"/>
    <dgm:cxn modelId="{DC2131AD-3AB3-4817-A100-6EE1707FCCBD}" type="presParOf" srcId="{16C35C23-F88B-43CA-90A1-AF66C9F73684}" destId="{B6906436-522C-4F10-818D-7711FB39894C}" srcOrd="3" destOrd="0" presId="urn:microsoft.com/office/officeart/2018/2/layout/IconVerticalSolidList"/>
    <dgm:cxn modelId="{3BA806F8-60C4-4387-A8C4-8E5D2AF182BE}" type="presParOf" srcId="{16C35C23-F88B-43CA-90A1-AF66C9F73684}" destId="{30374048-C4F8-4E8D-85F0-A052F51E6A7E}" srcOrd="4" destOrd="0" presId="urn:microsoft.com/office/officeart/2018/2/layout/IconVerticalSolidList"/>
    <dgm:cxn modelId="{A0B39F0D-C009-4E1C-8771-5B7847D88F1D}" type="presParOf" srcId="{30374048-C4F8-4E8D-85F0-A052F51E6A7E}" destId="{44069E8C-C33E-4E14-AA36-3EDB7E038787}" srcOrd="0" destOrd="0" presId="urn:microsoft.com/office/officeart/2018/2/layout/IconVerticalSolidList"/>
    <dgm:cxn modelId="{6324497C-47F2-4CF0-8431-3DDC6970A11B}" type="presParOf" srcId="{30374048-C4F8-4E8D-85F0-A052F51E6A7E}" destId="{DE3F8508-2090-4364-A7D5-E9F6445CC941}" srcOrd="1" destOrd="0" presId="urn:microsoft.com/office/officeart/2018/2/layout/IconVerticalSolidList"/>
    <dgm:cxn modelId="{97D527A2-2612-41AB-A4A1-B245170D741E}" type="presParOf" srcId="{30374048-C4F8-4E8D-85F0-A052F51E6A7E}" destId="{B343108A-9BF0-4066-9312-8C06D7E754DC}" srcOrd="2" destOrd="0" presId="urn:microsoft.com/office/officeart/2018/2/layout/IconVerticalSolidList"/>
    <dgm:cxn modelId="{7111117E-A457-4E41-A3E0-6E3025423752}" type="presParOf" srcId="{30374048-C4F8-4E8D-85F0-A052F51E6A7E}" destId="{6B58B15D-562E-440D-B3B0-644377D3E206}" srcOrd="3" destOrd="0" presId="urn:microsoft.com/office/officeart/2018/2/layout/IconVerticalSolidList"/>
    <dgm:cxn modelId="{5D56AF62-C8F5-497A-9FC3-4BD543B57671}" type="presParOf" srcId="{16C35C23-F88B-43CA-90A1-AF66C9F73684}" destId="{4122177C-5B03-4605-836C-FB5763AB914E}" srcOrd="5" destOrd="0" presId="urn:microsoft.com/office/officeart/2018/2/layout/IconVerticalSolidList"/>
    <dgm:cxn modelId="{539885C5-9191-4D1E-8C04-CAD1D443F241}" type="presParOf" srcId="{16C35C23-F88B-43CA-90A1-AF66C9F73684}" destId="{6C8B26D6-A58B-4186-9D3B-F43F4FAECE5C}" srcOrd="6" destOrd="0" presId="urn:microsoft.com/office/officeart/2018/2/layout/IconVerticalSolidList"/>
    <dgm:cxn modelId="{65AA0049-87DB-480E-B80B-AD7616D59C69}" type="presParOf" srcId="{6C8B26D6-A58B-4186-9D3B-F43F4FAECE5C}" destId="{31604FE4-4B63-43D8-A551-5A47B1AB95CE}" srcOrd="0" destOrd="0" presId="urn:microsoft.com/office/officeart/2018/2/layout/IconVerticalSolidList"/>
    <dgm:cxn modelId="{B62948F2-FF12-4B50-A320-9B0750DE1363}" type="presParOf" srcId="{6C8B26D6-A58B-4186-9D3B-F43F4FAECE5C}" destId="{57EE52AC-574B-4EF4-8E27-71E4639F1003}" srcOrd="1" destOrd="0" presId="urn:microsoft.com/office/officeart/2018/2/layout/IconVerticalSolidList"/>
    <dgm:cxn modelId="{B39F11C7-5F19-4EA0-ABFA-3AC3A68739BF}" type="presParOf" srcId="{6C8B26D6-A58B-4186-9D3B-F43F4FAECE5C}" destId="{D4250411-A001-4468-B6DD-E32CBEB4CF93}" srcOrd="2" destOrd="0" presId="urn:microsoft.com/office/officeart/2018/2/layout/IconVerticalSolidList"/>
    <dgm:cxn modelId="{CFBFE824-7FDB-4452-8CC9-CFC79AB74582}" type="presParOf" srcId="{6C8B26D6-A58B-4186-9D3B-F43F4FAECE5C}" destId="{35E4C2B1-4EC2-4C8D-8DDD-35C7ED21540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B6F80E22-582F-43E7-9890-CACBD0E0EAC1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5693EF8-4FB1-440D-8E4F-F85EB592A1A6}">
      <dgm:prSet/>
      <dgm:spPr/>
      <dgm:t>
        <a:bodyPr/>
        <a:lstStyle/>
        <a:p>
          <a:r>
            <a:rPr lang="en-GB"/>
            <a:t>Finalize location and equipment</a:t>
          </a:r>
          <a:endParaRPr lang="en-US"/>
        </a:p>
      </dgm:t>
    </dgm:pt>
    <dgm:pt modelId="{967F4DCD-39AF-45E2-AD25-42A42E6D21DF}" type="parTrans" cxnId="{19763695-01DF-4433-9B72-B15D967DFFBE}">
      <dgm:prSet/>
      <dgm:spPr/>
      <dgm:t>
        <a:bodyPr/>
        <a:lstStyle/>
        <a:p>
          <a:endParaRPr lang="en-US"/>
        </a:p>
      </dgm:t>
    </dgm:pt>
    <dgm:pt modelId="{3642DBDE-8E17-4708-AD5F-1FCDCEEF70E9}" type="sibTrans" cxnId="{19763695-01DF-4433-9B72-B15D967DFFBE}">
      <dgm:prSet/>
      <dgm:spPr/>
      <dgm:t>
        <a:bodyPr/>
        <a:lstStyle/>
        <a:p>
          <a:endParaRPr lang="en-US"/>
        </a:p>
      </dgm:t>
    </dgm:pt>
    <dgm:pt modelId="{3407EFB3-3EDD-4560-82EA-2AB5EC9E2CB9}">
      <dgm:prSet/>
      <dgm:spPr/>
      <dgm:t>
        <a:bodyPr/>
        <a:lstStyle/>
        <a:p>
          <a:r>
            <a:rPr lang="en-GB"/>
            <a:t>Build website and booking system</a:t>
          </a:r>
          <a:endParaRPr lang="en-US"/>
        </a:p>
      </dgm:t>
    </dgm:pt>
    <dgm:pt modelId="{03DD36DE-C826-4209-8434-93D0CBDC3A3B}" type="parTrans" cxnId="{80500E58-3416-4714-BF37-40FDE779E5BD}">
      <dgm:prSet/>
      <dgm:spPr/>
      <dgm:t>
        <a:bodyPr/>
        <a:lstStyle/>
        <a:p>
          <a:endParaRPr lang="en-US"/>
        </a:p>
      </dgm:t>
    </dgm:pt>
    <dgm:pt modelId="{E275C8D3-F346-470A-9AE4-27FD473A5D72}" type="sibTrans" cxnId="{80500E58-3416-4714-BF37-40FDE779E5BD}">
      <dgm:prSet/>
      <dgm:spPr/>
      <dgm:t>
        <a:bodyPr/>
        <a:lstStyle/>
        <a:p>
          <a:endParaRPr lang="en-US"/>
        </a:p>
      </dgm:t>
    </dgm:pt>
    <dgm:pt modelId="{01F78CDA-364D-48B0-A473-23D02A5575A6}">
      <dgm:prSet/>
      <dgm:spPr/>
      <dgm:t>
        <a:bodyPr/>
        <a:lstStyle/>
        <a:p>
          <a:r>
            <a:rPr lang="en-GB"/>
            <a:t>Begin marketing campaign</a:t>
          </a:r>
          <a:endParaRPr lang="en-US"/>
        </a:p>
      </dgm:t>
    </dgm:pt>
    <dgm:pt modelId="{933C485E-A719-416F-AE73-75EB36C05457}" type="parTrans" cxnId="{B4C98398-5814-4416-AECE-5C481B2FA4A5}">
      <dgm:prSet/>
      <dgm:spPr/>
      <dgm:t>
        <a:bodyPr/>
        <a:lstStyle/>
        <a:p>
          <a:endParaRPr lang="en-US"/>
        </a:p>
      </dgm:t>
    </dgm:pt>
    <dgm:pt modelId="{E5CE715D-C736-44C2-85FE-36BF6891DE09}" type="sibTrans" cxnId="{B4C98398-5814-4416-AECE-5C481B2FA4A5}">
      <dgm:prSet/>
      <dgm:spPr/>
      <dgm:t>
        <a:bodyPr/>
        <a:lstStyle/>
        <a:p>
          <a:endParaRPr lang="en-US"/>
        </a:p>
      </dgm:t>
    </dgm:pt>
    <dgm:pt modelId="{E2B78C8E-1A0C-478E-807D-09720D19AF57}">
      <dgm:prSet/>
      <dgm:spPr/>
      <dgm:t>
        <a:bodyPr/>
        <a:lstStyle/>
        <a:p>
          <a:r>
            <a:rPr lang="en-GB"/>
            <a:t>Open for bookings and community engagement</a:t>
          </a:r>
          <a:endParaRPr lang="en-US"/>
        </a:p>
      </dgm:t>
    </dgm:pt>
    <dgm:pt modelId="{B6EAD889-D354-4473-BBBC-D941C3D314C9}" type="parTrans" cxnId="{DF181790-8E5D-4642-B788-105AC24D584C}">
      <dgm:prSet/>
      <dgm:spPr/>
      <dgm:t>
        <a:bodyPr/>
        <a:lstStyle/>
        <a:p>
          <a:endParaRPr lang="en-US"/>
        </a:p>
      </dgm:t>
    </dgm:pt>
    <dgm:pt modelId="{1E86B6C7-9E43-478F-8EED-D4B248DEB76C}" type="sibTrans" cxnId="{DF181790-8E5D-4642-B788-105AC24D584C}">
      <dgm:prSet/>
      <dgm:spPr/>
      <dgm:t>
        <a:bodyPr/>
        <a:lstStyle/>
        <a:p>
          <a:endParaRPr lang="en-US"/>
        </a:p>
      </dgm:t>
    </dgm:pt>
    <dgm:pt modelId="{4691B7CE-157B-4160-B81F-99D412D2C649}">
      <dgm:prSet/>
      <dgm:spPr/>
      <dgm:t>
        <a:bodyPr/>
        <a:lstStyle/>
        <a:p>
          <a:r>
            <a:rPr lang="en-GB" dirty="0"/>
            <a:t> We’re ready to move forward  with a clear plan to launch and grow.</a:t>
          </a:r>
          <a:endParaRPr lang="en-US" dirty="0"/>
        </a:p>
      </dgm:t>
    </dgm:pt>
    <dgm:pt modelId="{8D59B40A-BA42-4EF5-8D46-AA76D88378A1}" type="parTrans" cxnId="{E8FDFE6D-1392-4FFB-9C84-EDFFED723C86}">
      <dgm:prSet/>
      <dgm:spPr/>
      <dgm:t>
        <a:bodyPr/>
        <a:lstStyle/>
        <a:p>
          <a:endParaRPr lang="en-US"/>
        </a:p>
      </dgm:t>
    </dgm:pt>
    <dgm:pt modelId="{325BCCDD-D572-4B2D-BC56-33D0572AE940}" type="sibTrans" cxnId="{E8FDFE6D-1392-4FFB-9C84-EDFFED723C86}">
      <dgm:prSet/>
      <dgm:spPr/>
      <dgm:t>
        <a:bodyPr/>
        <a:lstStyle/>
        <a:p>
          <a:endParaRPr lang="en-US"/>
        </a:p>
      </dgm:t>
    </dgm:pt>
    <dgm:pt modelId="{884AC68A-3BB6-4ADD-8114-40C831E2E9F3}" type="pres">
      <dgm:prSet presAssocID="{B6F80E22-582F-43E7-9890-CACBD0E0EAC1}" presName="Name0" presStyleCnt="0">
        <dgm:presLayoutVars>
          <dgm:dir/>
          <dgm:resizeHandles val="exact"/>
        </dgm:presLayoutVars>
      </dgm:prSet>
      <dgm:spPr/>
    </dgm:pt>
    <dgm:pt modelId="{0AD6BA16-6D75-4312-AD72-CC0BB9E9DC89}" type="pres">
      <dgm:prSet presAssocID="{35693EF8-4FB1-440D-8E4F-F85EB592A1A6}" presName="node" presStyleLbl="node1" presStyleIdx="0" presStyleCnt="5">
        <dgm:presLayoutVars>
          <dgm:bulletEnabled val="1"/>
        </dgm:presLayoutVars>
      </dgm:prSet>
      <dgm:spPr/>
    </dgm:pt>
    <dgm:pt modelId="{A52FECE0-A6C7-4FC4-BAEA-BCC36A2D217A}" type="pres">
      <dgm:prSet presAssocID="{3642DBDE-8E17-4708-AD5F-1FCDCEEF70E9}" presName="sibTrans" presStyleLbl="sibTrans1D1" presStyleIdx="0" presStyleCnt="4"/>
      <dgm:spPr/>
    </dgm:pt>
    <dgm:pt modelId="{1633BFFB-03A0-45B0-9B69-269965638F04}" type="pres">
      <dgm:prSet presAssocID="{3642DBDE-8E17-4708-AD5F-1FCDCEEF70E9}" presName="connectorText" presStyleLbl="sibTrans1D1" presStyleIdx="0" presStyleCnt="4"/>
      <dgm:spPr/>
    </dgm:pt>
    <dgm:pt modelId="{EAA87486-4843-44F4-AB23-E878E7E0560C}" type="pres">
      <dgm:prSet presAssocID="{3407EFB3-3EDD-4560-82EA-2AB5EC9E2CB9}" presName="node" presStyleLbl="node1" presStyleIdx="1" presStyleCnt="5">
        <dgm:presLayoutVars>
          <dgm:bulletEnabled val="1"/>
        </dgm:presLayoutVars>
      </dgm:prSet>
      <dgm:spPr/>
    </dgm:pt>
    <dgm:pt modelId="{ED22A03F-D969-4C8A-A19B-72DE60B14DF5}" type="pres">
      <dgm:prSet presAssocID="{E275C8D3-F346-470A-9AE4-27FD473A5D72}" presName="sibTrans" presStyleLbl="sibTrans1D1" presStyleIdx="1" presStyleCnt="4"/>
      <dgm:spPr/>
    </dgm:pt>
    <dgm:pt modelId="{AB0C61D7-3866-49C8-ABC4-F3770377B8D6}" type="pres">
      <dgm:prSet presAssocID="{E275C8D3-F346-470A-9AE4-27FD473A5D72}" presName="connectorText" presStyleLbl="sibTrans1D1" presStyleIdx="1" presStyleCnt="4"/>
      <dgm:spPr/>
    </dgm:pt>
    <dgm:pt modelId="{9B15089D-9640-432D-A274-23AB6730FFC8}" type="pres">
      <dgm:prSet presAssocID="{01F78CDA-364D-48B0-A473-23D02A5575A6}" presName="node" presStyleLbl="node1" presStyleIdx="2" presStyleCnt="5">
        <dgm:presLayoutVars>
          <dgm:bulletEnabled val="1"/>
        </dgm:presLayoutVars>
      </dgm:prSet>
      <dgm:spPr/>
    </dgm:pt>
    <dgm:pt modelId="{186384C3-5800-4C7B-AC58-715C5CA8C6D5}" type="pres">
      <dgm:prSet presAssocID="{E5CE715D-C736-44C2-85FE-36BF6891DE09}" presName="sibTrans" presStyleLbl="sibTrans1D1" presStyleIdx="2" presStyleCnt="4"/>
      <dgm:spPr/>
    </dgm:pt>
    <dgm:pt modelId="{D3EDF0F5-FA9A-48EF-827D-A044EE75D5C1}" type="pres">
      <dgm:prSet presAssocID="{E5CE715D-C736-44C2-85FE-36BF6891DE09}" presName="connectorText" presStyleLbl="sibTrans1D1" presStyleIdx="2" presStyleCnt="4"/>
      <dgm:spPr/>
    </dgm:pt>
    <dgm:pt modelId="{B0C1194E-6848-4229-8E4F-5505DF220695}" type="pres">
      <dgm:prSet presAssocID="{E2B78C8E-1A0C-478E-807D-09720D19AF57}" presName="node" presStyleLbl="node1" presStyleIdx="3" presStyleCnt="5">
        <dgm:presLayoutVars>
          <dgm:bulletEnabled val="1"/>
        </dgm:presLayoutVars>
      </dgm:prSet>
      <dgm:spPr/>
    </dgm:pt>
    <dgm:pt modelId="{9B20519B-A93F-488E-BB0F-3C413F4031E4}" type="pres">
      <dgm:prSet presAssocID="{1E86B6C7-9E43-478F-8EED-D4B248DEB76C}" presName="sibTrans" presStyleLbl="sibTrans1D1" presStyleIdx="3" presStyleCnt="4"/>
      <dgm:spPr/>
    </dgm:pt>
    <dgm:pt modelId="{78FAB6B7-0B63-464D-AD93-F5B8CE63AA82}" type="pres">
      <dgm:prSet presAssocID="{1E86B6C7-9E43-478F-8EED-D4B248DEB76C}" presName="connectorText" presStyleLbl="sibTrans1D1" presStyleIdx="3" presStyleCnt="4"/>
      <dgm:spPr/>
    </dgm:pt>
    <dgm:pt modelId="{748B0D87-58AF-4051-AEBC-B5FAEC32564D}" type="pres">
      <dgm:prSet presAssocID="{4691B7CE-157B-4160-B81F-99D412D2C649}" presName="node" presStyleLbl="node1" presStyleIdx="4" presStyleCnt="5">
        <dgm:presLayoutVars>
          <dgm:bulletEnabled val="1"/>
        </dgm:presLayoutVars>
      </dgm:prSet>
      <dgm:spPr/>
    </dgm:pt>
  </dgm:ptLst>
  <dgm:cxnLst>
    <dgm:cxn modelId="{A7D90024-B418-40EC-9427-9AEB14890C23}" type="presOf" srcId="{3407EFB3-3EDD-4560-82EA-2AB5EC9E2CB9}" destId="{EAA87486-4843-44F4-AB23-E878E7E0560C}" srcOrd="0" destOrd="0" presId="urn:microsoft.com/office/officeart/2016/7/layout/RepeatingBendingProcessNew"/>
    <dgm:cxn modelId="{69010132-67F7-416F-BBA7-503CF679A536}" type="presOf" srcId="{01F78CDA-364D-48B0-A473-23D02A5575A6}" destId="{9B15089D-9640-432D-A274-23AB6730FFC8}" srcOrd="0" destOrd="0" presId="urn:microsoft.com/office/officeart/2016/7/layout/RepeatingBendingProcessNew"/>
    <dgm:cxn modelId="{5EB9DF5E-48C4-4BFF-9F4D-74ADD0D45468}" type="presOf" srcId="{1E86B6C7-9E43-478F-8EED-D4B248DEB76C}" destId="{78FAB6B7-0B63-464D-AD93-F5B8CE63AA82}" srcOrd="1" destOrd="0" presId="urn:microsoft.com/office/officeart/2016/7/layout/RepeatingBendingProcessNew"/>
    <dgm:cxn modelId="{4DB6D044-E069-461A-9DDE-04BC62E4F82B}" type="presOf" srcId="{E275C8D3-F346-470A-9AE4-27FD473A5D72}" destId="{AB0C61D7-3866-49C8-ABC4-F3770377B8D6}" srcOrd="1" destOrd="0" presId="urn:microsoft.com/office/officeart/2016/7/layout/RepeatingBendingProcessNew"/>
    <dgm:cxn modelId="{C978F167-706D-48FD-AFC1-158E50AA0D47}" type="presOf" srcId="{B6F80E22-582F-43E7-9890-CACBD0E0EAC1}" destId="{884AC68A-3BB6-4ADD-8114-40C831E2E9F3}" srcOrd="0" destOrd="0" presId="urn:microsoft.com/office/officeart/2016/7/layout/RepeatingBendingProcessNew"/>
    <dgm:cxn modelId="{E8FDFE6D-1392-4FFB-9C84-EDFFED723C86}" srcId="{B6F80E22-582F-43E7-9890-CACBD0E0EAC1}" destId="{4691B7CE-157B-4160-B81F-99D412D2C649}" srcOrd="4" destOrd="0" parTransId="{8D59B40A-BA42-4EF5-8D46-AA76D88378A1}" sibTransId="{325BCCDD-D572-4B2D-BC56-33D0572AE940}"/>
    <dgm:cxn modelId="{BA16DA74-16D3-4D8F-B5CB-5190BAB4F51E}" type="presOf" srcId="{3642DBDE-8E17-4708-AD5F-1FCDCEEF70E9}" destId="{1633BFFB-03A0-45B0-9B69-269965638F04}" srcOrd="1" destOrd="0" presId="urn:microsoft.com/office/officeart/2016/7/layout/RepeatingBendingProcessNew"/>
    <dgm:cxn modelId="{80500E58-3416-4714-BF37-40FDE779E5BD}" srcId="{B6F80E22-582F-43E7-9890-CACBD0E0EAC1}" destId="{3407EFB3-3EDD-4560-82EA-2AB5EC9E2CB9}" srcOrd="1" destOrd="0" parTransId="{03DD36DE-C826-4209-8434-93D0CBDC3A3B}" sibTransId="{E275C8D3-F346-470A-9AE4-27FD473A5D72}"/>
    <dgm:cxn modelId="{DF181790-8E5D-4642-B788-105AC24D584C}" srcId="{B6F80E22-582F-43E7-9890-CACBD0E0EAC1}" destId="{E2B78C8E-1A0C-478E-807D-09720D19AF57}" srcOrd="3" destOrd="0" parTransId="{B6EAD889-D354-4473-BBBC-D941C3D314C9}" sibTransId="{1E86B6C7-9E43-478F-8EED-D4B248DEB76C}"/>
    <dgm:cxn modelId="{115C9B90-844E-4DB3-A3C9-1D6CA1764137}" type="presOf" srcId="{E2B78C8E-1A0C-478E-807D-09720D19AF57}" destId="{B0C1194E-6848-4229-8E4F-5505DF220695}" srcOrd="0" destOrd="0" presId="urn:microsoft.com/office/officeart/2016/7/layout/RepeatingBendingProcessNew"/>
    <dgm:cxn modelId="{81958E94-3FE3-4E0B-BF2A-7359C7C062B8}" type="presOf" srcId="{1E86B6C7-9E43-478F-8EED-D4B248DEB76C}" destId="{9B20519B-A93F-488E-BB0F-3C413F4031E4}" srcOrd="0" destOrd="0" presId="urn:microsoft.com/office/officeart/2016/7/layout/RepeatingBendingProcessNew"/>
    <dgm:cxn modelId="{19763695-01DF-4433-9B72-B15D967DFFBE}" srcId="{B6F80E22-582F-43E7-9890-CACBD0E0EAC1}" destId="{35693EF8-4FB1-440D-8E4F-F85EB592A1A6}" srcOrd="0" destOrd="0" parTransId="{967F4DCD-39AF-45E2-AD25-42A42E6D21DF}" sibTransId="{3642DBDE-8E17-4708-AD5F-1FCDCEEF70E9}"/>
    <dgm:cxn modelId="{B4C98398-5814-4416-AECE-5C481B2FA4A5}" srcId="{B6F80E22-582F-43E7-9890-CACBD0E0EAC1}" destId="{01F78CDA-364D-48B0-A473-23D02A5575A6}" srcOrd="2" destOrd="0" parTransId="{933C485E-A719-416F-AE73-75EB36C05457}" sibTransId="{E5CE715D-C736-44C2-85FE-36BF6891DE09}"/>
    <dgm:cxn modelId="{5B4B7A9A-A1E7-4A04-97F9-5B7147DEE254}" type="presOf" srcId="{35693EF8-4FB1-440D-8E4F-F85EB592A1A6}" destId="{0AD6BA16-6D75-4312-AD72-CC0BB9E9DC89}" srcOrd="0" destOrd="0" presId="urn:microsoft.com/office/officeart/2016/7/layout/RepeatingBendingProcessNew"/>
    <dgm:cxn modelId="{DDAE98BA-A1CB-4C2B-AAC3-DBFE138592D3}" type="presOf" srcId="{E5CE715D-C736-44C2-85FE-36BF6891DE09}" destId="{186384C3-5800-4C7B-AC58-715C5CA8C6D5}" srcOrd="0" destOrd="0" presId="urn:microsoft.com/office/officeart/2016/7/layout/RepeatingBendingProcessNew"/>
    <dgm:cxn modelId="{056E8ABB-84EB-4726-B486-63FC6CE292F2}" type="presOf" srcId="{E5CE715D-C736-44C2-85FE-36BF6891DE09}" destId="{D3EDF0F5-FA9A-48EF-827D-A044EE75D5C1}" srcOrd="1" destOrd="0" presId="urn:microsoft.com/office/officeart/2016/7/layout/RepeatingBendingProcessNew"/>
    <dgm:cxn modelId="{25780DC0-52E1-49F1-8B90-56381F9CD72B}" type="presOf" srcId="{4691B7CE-157B-4160-B81F-99D412D2C649}" destId="{748B0D87-58AF-4051-AEBC-B5FAEC32564D}" srcOrd="0" destOrd="0" presId="urn:microsoft.com/office/officeart/2016/7/layout/RepeatingBendingProcessNew"/>
    <dgm:cxn modelId="{3A3A02D8-9A94-4AC2-B296-937B18EB6156}" type="presOf" srcId="{3642DBDE-8E17-4708-AD5F-1FCDCEEF70E9}" destId="{A52FECE0-A6C7-4FC4-BAEA-BCC36A2D217A}" srcOrd="0" destOrd="0" presId="urn:microsoft.com/office/officeart/2016/7/layout/RepeatingBendingProcessNew"/>
    <dgm:cxn modelId="{CC3D29DA-75F4-4F74-B592-AE1903BF82EF}" type="presOf" srcId="{E275C8D3-F346-470A-9AE4-27FD473A5D72}" destId="{ED22A03F-D969-4C8A-A19B-72DE60B14DF5}" srcOrd="0" destOrd="0" presId="urn:microsoft.com/office/officeart/2016/7/layout/RepeatingBendingProcessNew"/>
    <dgm:cxn modelId="{529FA666-2BB8-429F-8AE0-70A22B780E4B}" type="presParOf" srcId="{884AC68A-3BB6-4ADD-8114-40C831E2E9F3}" destId="{0AD6BA16-6D75-4312-AD72-CC0BB9E9DC89}" srcOrd="0" destOrd="0" presId="urn:microsoft.com/office/officeart/2016/7/layout/RepeatingBendingProcessNew"/>
    <dgm:cxn modelId="{C33AF614-30A8-4380-BE6F-7ACD51B82FB8}" type="presParOf" srcId="{884AC68A-3BB6-4ADD-8114-40C831E2E9F3}" destId="{A52FECE0-A6C7-4FC4-BAEA-BCC36A2D217A}" srcOrd="1" destOrd="0" presId="urn:microsoft.com/office/officeart/2016/7/layout/RepeatingBendingProcessNew"/>
    <dgm:cxn modelId="{ADCFAA55-DC6E-4B05-8096-183E93B1EDA8}" type="presParOf" srcId="{A52FECE0-A6C7-4FC4-BAEA-BCC36A2D217A}" destId="{1633BFFB-03A0-45B0-9B69-269965638F04}" srcOrd="0" destOrd="0" presId="urn:microsoft.com/office/officeart/2016/7/layout/RepeatingBendingProcessNew"/>
    <dgm:cxn modelId="{D1506D3B-9B40-4FDC-A4A3-A79148184884}" type="presParOf" srcId="{884AC68A-3BB6-4ADD-8114-40C831E2E9F3}" destId="{EAA87486-4843-44F4-AB23-E878E7E0560C}" srcOrd="2" destOrd="0" presId="urn:microsoft.com/office/officeart/2016/7/layout/RepeatingBendingProcessNew"/>
    <dgm:cxn modelId="{7F885F69-FAE1-4A30-B40B-152F01B6FB8B}" type="presParOf" srcId="{884AC68A-3BB6-4ADD-8114-40C831E2E9F3}" destId="{ED22A03F-D969-4C8A-A19B-72DE60B14DF5}" srcOrd="3" destOrd="0" presId="urn:microsoft.com/office/officeart/2016/7/layout/RepeatingBendingProcessNew"/>
    <dgm:cxn modelId="{ECB81710-0A11-4BC8-A4EA-039EFA9587DF}" type="presParOf" srcId="{ED22A03F-D969-4C8A-A19B-72DE60B14DF5}" destId="{AB0C61D7-3866-49C8-ABC4-F3770377B8D6}" srcOrd="0" destOrd="0" presId="urn:microsoft.com/office/officeart/2016/7/layout/RepeatingBendingProcessNew"/>
    <dgm:cxn modelId="{5D568112-CF94-4F4A-A6F9-B1544E1D804D}" type="presParOf" srcId="{884AC68A-3BB6-4ADD-8114-40C831E2E9F3}" destId="{9B15089D-9640-432D-A274-23AB6730FFC8}" srcOrd="4" destOrd="0" presId="urn:microsoft.com/office/officeart/2016/7/layout/RepeatingBendingProcessNew"/>
    <dgm:cxn modelId="{834D78A9-6940-4FCF-ADBC-E79C550F01CD}" type="presParOf" srcId="{884AC68A-3BB6-4ADD-8114-40C831E2E9F3}" destId="{186384C3-5800-4C7B-AC58-715C5CA8C6D5}" srcOrd="5" destOrd="0" presId="urn:microsoft.com/office/officeart/2016/7/layout/RepeatingBendingProcessNew"/>
    <dgm:cxn modelId="{4B7A2156-C205-448D-93F9-63AD544DF4CF}" type="presParOf" srcId="{186384C3-5800-4C7B-AC58-715C5CA8C6D5}" destId="{D3EDF0F5-FA9A-48EF-827D-A044EE75D5C1}" srcOrd="0" destOrd="0" presId="urn:microsoft.com/office/officeart/2016/7/layout/RepeatingBendingProcessNew"/>
    <dgm:cxn modelId="{7C130F7E-E59D-41CE-B2F4-106406C9708D}" type="presParOf" srcId="{884AC68A-3BB6-4ADD-8114-40C831E2E9F3}" destId="{B0C1194E-6848-4229-8E4F-5505DF220695}" srcOrd="6" destOrd="0" presId="urn:microsoft.com/office/officeart/2016/7/layout/RepeatingBendingProcessNew"/>
    <dgm:cxn modelId="{320308F1-ECCF-4648-8042-67A1E4BFF60A}" type="presParOf" srcId="{884AC68A-3BB6-4ADD-8114-40C831E2E9F3}" destId="{9B20519B-A93F-488E-BB0F-3C413F4031E4}" srcOrd="7" destOrd="0" presId="urn:microsoft.com/office/officeart/2016/7/layout/RepeatingBendingProcessNew"/>
    <dgm:cxn modelId="{CB2FE97E-A591-452E-A51F-C0AC9E1DDC3F}" type="presParOf" srcId="{9B20519B-A93F-488E-BB0F-3C413F4031E4}" destId="{78FAB6B7-0B63-464D-AD93-F5B8CE63AA82}" srcOrd="0" destOrd="0" presId="urn:microsoft.com/office/officeart/2016/7/layout/RepeatingBendingProcessNew"/>
    <dgm:cxn modelId="{8D016C8C-8FA0-4038-8964-35A99D5CB5C5}" type="presParOf" srcId="{884AC68A-3BB6-4ADD-8114-40C831E2E9F3}" destId="{748B0D87-58AF-4051-AEBC-B5FAEC32564D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F7833B-E4D6-4F4B-AFCC-FDB848D37C85}">
      <dsp:nvSpPr>
        <dsp:cNvPr id="0" name=""/>
        <dsp:cNvSpPr/>
      </dsp:nvSpPr>
      <dsp:spPr>
        <a:xfrm>
          <a:off x="189082" y="8195"/>
          <a:ext cx="1323913" cy="132391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97E40E-9741-4B31-83EA-D61AF04217AE}">
      <dsp:nvSpPr>
        <dsp:cNvPr id="0" name=""/>
        <dsp:cNvSpPr/>
      </dsp:nvSpPr>
      <dsp:spPr>
        <a:xfrm>
          <a:off x="467104" y="286217"/>
          <a:ext cx="767869" cy="76786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63B543-7B96-4666-A1A9-66F174B0C005}">
      <dsp:nvSpPr>
        <dsp:cNvPr id="0" name=""/>
        <dsp:cNvSpPr/>
      </dsp:nvSpPr>
      <dsp:spPr>
        <a:xfrm>
          <a:off x="1796691" y="8195"/>
          <a:ext cx="3120653" cy="13239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Self-service garage for vehicle maintenance</a:t>
          </a:r>
          <a:endParaRPr lang="en-US" sz="1700" kern="1200" dirty="0"/>
        </a:p>
      </dsp:txBody>
      <dsp:txXfrm>
        <a:off x="1796691" y="8195"/>
        <a:ext cx="3120653" cy="1323913"/>
      </dsp:txXfrm>
    </dsp:sp>
    <dsp:sp modelId="{E95A7CC9-FAF7-4D5B-963E-BFB293E99573}">
      <dsp:nvSpPr>
        <dsp:cNvPr id="0" name=""/>
        <dsp:cNvSpPr/>
      </dsp:nvSpPr>
      <dsp:spPr>
        <a:xfrm>
          <a:off x="5461095" y="8195"/>
          <a:ext cx="1323913" cy="132391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66E7C5-55CD-49A2-B1A8-9BB85A1B8C10}">
      <dsp:nvSpPr>
        <dsp:cNvPr id="0" name=""/>
        <dsp:cNvSpPr/>
      </dsp:nvSpPr>
      <dsp:spPr>
        <a:xfrm>
          <a:off x="5739116" y="286217"/>
          <a:ext cx="767869" cy="76786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10D194-4DD5-4238-BA0C-294E875FF80E}">
      <dsp:nvSpPr>
        <dsp:cNvPr id="0" name=""/>
        <dsp:cNvSpPr/>
      </dsp:nvSpPr>
      <dsp:spPr>
        <a:xfrm>
          <a:off x="7068704" y="8195"/>
          <a:ext cx="3120653" cy="13239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Located in Redditch, Worcestershire</a:t>
          </a:r>
          <a:endParaRPr lang="en-US" sz="1700" kern="1200" dirty="0"/>
        </a:p>
      </dsp:txBody>
      <dsp:txXfrm>
        <a:off x="7068704" y="8195"/>
        <a:ext cx="3120653" cy="1323913"/>
      </dsp:txXfrm>
    </dsp:sp>
    <dsp:sp modelId="{0B2F6BF1-4C65-415D-8828-9228A4520ACE}">
      <dsp:nvSpPr>
        <dsp:cNvPr id="0" name=""/>
        <dsp:cNvSpPr/>
      </dsp:nvSpPr>
      <dsp:spPr>
        <a:xfrm>
          <a:off x="189082" y="1877792"/>
          <a:ext cx="1323913" cy="132391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12DA49-0D2E-420F-8552-067BA0942D0D}">
      <dsp:nvSpPr>
        <dsp:cNvPr id="0" name=""/>
        <dsp:cNvSpPr/>
      </dsp:nvSpPr>
      <dsp:spPr>
        <a:xfrm>
          <a:off x="467104" y="2155814"/>
          <a:ext cx="767869" cy="76786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9822DC-38FE-45A5-A295-DCDDBC4C065E}">
      <dsp:nvSpPr>
        <dsp:cNvPr id="0" name=""/>
        <dsp:cNvSpPr/>
      </dsp:nvSpPr>
      <dsp:spPr>
        <a:xfrm>
          <a:off x="1796691" y="1877792"/>
          <a:ext cx="3120653" cy="13239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Serves mechanically inclined and cost-conscious drivers</a:t>
          </a:r>
          <a:endParaRPr lang="en-US" sz="1700" kern="1200"/>
        </a:p>
      </dsp:txBody>
      <dsp:txXfrm>
        <a:off x="1796691" y="1877792"/>
        <a:ext cx="3120653" cy="1323913"/>
      </dsp:txXfrm>
    </dsp:sp>
    <dsp:sp modelId="{0951FB3A-381A-4BC2-948F-04657191F149}">
      <dsp:nvSpPr>
        <dsp:cNvPr id="0" name=""/>
        <dsp:cNvSpPr/>
      </dsp:nvSpPr>
      <dsp:spPr>
        <a:xfrm>
          <a:off x="5461095" y="1877792"/>
          <a:ext cx="1323913" cy="132391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DA20DB-981F-4D9E-B2D7-3D99018DAADA}">
      <dsp:nvSpPr>
        <dsp:cNvPr id="0" name=""/>
        <dsp:cNvSpPr/>
      </dsp:nvSpPr>
      <dsp:spPr>
        <a:xfrm>
          <a:off x="5739116" y="2155814"/>
          <a:ext cx="767869" cy="76786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9C1120-722B-40EF-8311-CDA88DB309C5}">
      <dsp:nvSpPr>
        <dsp:cNvPr id="0" name=""/>
        <dsp:cNvSpPr/>
      </dsp:nvSpPr>
      <dsp:spPr>
        <a:xfrm>
          <a:off x="7068704" y="1877792"/>
          <a:ext cx="3120653" cy="13239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 This garage empowers customers to take control of their car care, offering a cost-effective alternative to traditional repair services.</a:t>
          </a:r>
          <a:endParaRPr lang="en-US" sz="1700" kern="1200"/>
        </a:p>
      </dsp:txBody>
      <dsp:txXfrm>
        <a:off x="7068704" y="1877792"/>
        <a:ext cx="3120653" cy="132391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DC8CA8-69AA-4B15-AE04-2A39A098E26D}">
      <dsp:nvSpPr>
        <dsp:cNvPr id="0" name=""/>
        <dsp:cNvSpPr/>
      </dsp:nvSpPr>
      <dsp:spPr>
        <a:xfrm>
          <a:off x="0" y="4366"/>
          <a:ext cx="6245265" cy="93010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4CBC8B-F058-4F56-B277-3E339D31F34A}">
      <dsp:nvSpPr>
        <dsp:cNvPr id="0" name=""/>
        <dsp:cNvSpPr/>
      </dsp:nvSpPr>
      <dsp:spPr>
        <a:xfrm>
          <a:off x="281355" y="213639"/>
          <a:ext cx="511556" cy="51155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CCC2A3-E95A-46AD-8640-2781EBF783E1}">
      <dsp:nvSpPr>
        <dsp:cNvPr id="0" name=""/>
        <dsp:cNvSpPr/>
      </dsp:nvSpPr>
      <dsp:spPr>
        <a:xfrm>
          <a:off x="1074268" y="4366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Hourly rental of equipped workstations</a:t>
          </a:r>
          <a:endParaRPr lang="en-US" sz="1700" kern="1200" dirty="0"/>
        </a:p>
      </dsp:txBody>
      <dsp:txXfrm>
        <a:off x="1074268" y="4366"/>
        <a:ext cx="5170996" cy="930102"/>
      </dsp:txXfrm>
    </dsp:sp>
    <dsp:sp modelId="{A587E551-7A86-4B57-820D-F9F385BADD31}">
      <dsp:nvSpPr>
        <dsp:cNvPr id="0" name=""/>
        <dsp:cNvSpPr/>
      </dsp:nvSpPr>
      <dsp:spPr>
        <a:xfrm>
          <a:off x="0" y="1166994"/>
          <a:ext cx="6245265" cy="93010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9D5505-B358-4711-ACA6-650A49BB8D8E}">
      <dsp:nvSpPr>
        <dsp:cNvPr id="0" name=""/>
        <dsp:cNvSpPr/>
      </dsp:nvSpPr>
      <dsp:spPr>
        <a:xfrm>
          <a:off x="281355" y="1376267"/>
          <a:ext cx="511556" cy="51155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8F432A-DDE6-4767-BD5A-D4136866672C}">
      <dsp:nvSpPr>
        <dsp:cNvPr id="0" name=""/>
        <dsp:cNvSpPr/>
      </dsp:nvSpPr>
      <dsp:spPr>
        <a:xfrm>
          <a:off x="1074268" y="1166994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Access to lifts, diagnostic tools, safety gear</a:t>
          </a:r>
          <a:endParaRPr lang="en-US" sz="1700" kern="1200"/>
        </a:p>
      </dsp:txBody>
      <dsp:txXfrm>
        <a:off x="1074268" y="1166994"/>
        <a:ext cx="5170996" cy="930102"/>
      </dsp:txXfrm>
    </dsp:sp>
    <dsp:sp modelId="{7FAB9D3B-5BA0-4191-B253-57CC825550EE}">
      <dsp:nvSpPr>
        <dsp:cNvPr id="0" name=""/>
        <dsp:cNvSpPr/>
      </dsp:nvSpPr>
      <dsp:spPr>
        <a:xfrm>
          <a:off x="0" y="2329622"/>
          <a:ext cx="6245265" cy="93010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E9DA70-440B-4C76-860D-8278C17EDD95}">
      <dsp:nvSpPr>
        <dsp:cNvPr id="0" name=""/>
        <dsp:cNvSpPr/>
      </dsp:nvSpPr>
      <dsp:spPr>
        <a:xfrm>
          <a:off x="281355" y="2538895"/>
          <a:ext cx="511556" cy="51155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A260B1-9A64-46BC-94C0-3337703EDB75}">
      <dsp:nvSpPr>
        <dsp:cNvPr id="0" name=""/>
        <dsp:cNvSpPr/>
      </dsp:nvSpPr>
      <dsp:spPr>
        <a:xfrm>
          <a:off x="1074268" y="2329622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Optional mechanic assistance</a:t>
          </a:r>
          <a:endParaRPr lang="en-US" sz="1700" kern="1200"/>
        </a:p>
      </dsp:txBody>
      <dsp:txXfrm>
        <a:off x="1074268" y="2329622"/>
        <a:ext cx="5170996" cy="930102"/>
      </dsp:txXfrm>
    </dsp:sp>
    <dsp:sp modelId="{759378F7-971C-401C-B560-B02A201E1344}">
      <dsp:nvSpPr>
        <dsp:cNvPr id="0" name=""/>
        <dsp:cNvSpPr/>
      </dsp:nvSpPr>
      <dsp:spPr>
        <a:xfrm>
          <a:off x="0" y="3492250"/>
          <a:ext cx="6245265" cy="93010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1575E8-B8A2-419C-A93A-250F69DDC945}">
      <dsp:nvSpPr>
        <dsp:cNvPr id="0" name=""/>
        <dsp:cNvSpPr/>
      </dsp:nvSpPr>
      <dsp:spPr>
        <a:xfrm>
          <a:off x="281355" y="3701523"/>
          <a:ext cx="511556" cy="51155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812986-0C44-4B85-87AC-2AB90E3FC4B8}">
      <dsp:nvSpPr>
        <dsp:cNvPr id="0" name=""/>
        <dsp:cNvSpPr/>
      </dsp:nvSpPr>
      <dsp:spPr>
        <a:xfrm>
          <a:off x="1074268" y="3492250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Online booking and membership packages</a:t>
          </a:r>
          <a:endParaRPr lang="en-US" sz="1700" kern="1200" dirty="0"/>
        </a:p>
      </dsp:txBody>
      <dsp:txXfrm>
        <a:off x="1074268" y="3492250"/>
        <a:ext cx="5170996" cy="930102"/>
      </dsp:txXfrm>
    </dsp:sp>
    <dsp:sp modelId="{2C557634-288F-4AE8-9DAC-26904309E6A9}">
      <dsp:nvSpPr>
        <dsp:cNvPr id="0" name=""/>
        <dsp:cNvSpPr/>
      </dsp:nvSpPr>
      <dsp:spPr>
        <a:xfrm>
          <a:off x="0" y="4654878"/>
          <a:ext cx="6245265" cy="93010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DC6A37-AED1-464F-A950-8510A175147B}">
      <dsp:nvSpPr>
        <dsp:cNvPr id="0" name=""/>
        <dsp:cNvSpPr/>
      </dsp:nvSpPr>
      <dsp:spPr>
        <a:xfrm>
          <a:off x="281355" y="4864151"/>
          <a:ext cx="511556" cy="511556"/>
        </a:xfrm>
        <a:prstGeom prst="rect">
          <a:avLst/>
        </a:prstGeom>
        <a:solidFill>
          <a:schemeClr val="accent6"/>
        </a:solid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7349CB-D5F6-4974-99B3-880280EF4E16}">
      <dsp:nvSpPr>
        <dsp:cNvPr id="0" name=""/>
        <dsp:cNvSpPr/>
      </dsp:nvSpPr>
      <dsp:spPr>
        <a:xfrm>
          <a:off x="1074268" y="4654878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 We provide everything needed for DIY car maintenance  from tools to expert support ,all bookable online.</a:t>
          </a:r>
          <a:endParaRPr lang="en-US" sz="1700" kern="1200" dirty="0"/>
        </a:p>
      </dsp:txBody>
      <dsp:txXfrm>
        <a:off x="1074268" y="4654878"/>
        <a:ext cx="5170996" cy="93010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20E1C9-4B68-412D-8B28-E6C69ABEDCA8}">
      <dsp:nvSpPr>
        <dsp:cNvPr id="0" name=""/>
        <dsp:cNvSpPr/>
      </dsp:nvSpPr>
      <dsp:spPr>
        <a:xfrm>
          <a:off x="0" y="4366"/>
          <a:ext cx="6245265" cy="93010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14223E-0A11-4461-BC80-2EC921E289DD}">
      <dsp:nvSpPr>
        <dsp:cNvPr id="0" name=""/>
        <dsp:cNvSpPr/>
      </dsp:nvSpPr>
      <dsp:spPr>
        <a:xfrm>
          <a:off x="281355" y="213639"/>
          <a:ext cx="511556" cy="51155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C35D56-AFCD-4A67-B3E9-6C0DE02A93E4}">
      <dsp:nvSpPr>
        <dsp:cNvPr id="0" name=""/>
        <dsp:cNvSpPr/>
      </dsp:nvSpPr>
      <dsp:spPr>
        <a:xfrm>
          <a:off x="1074268" y="4366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Save on labour costs</a:t>
          </a:r>
          <a:endParaRPr lang="en-US" sz="1700" kern="1200"/>
        </a:p>
      </dsp:txBody>
      <dsp:txXfrm>
        <a:off x="1074268" y="4366"/>
        <a:ext cx="5170996" cy="930102"/>
      </dsp:txXfrm>
    </dsp:sp>
    <dsp:sp modelId="{716F6D8F-3C7B-4C7D-A7EE-58A1F7C862A1}">
      <dsp:nvSpPr>
        <dsp:cNvPr id="0" name=""/>
        <dsp:cNvSpPr/>
      </dsp:nvSpPr>
      <dsp:spPr>
        <a:xfrm>
          <a:off x="0" y="1166994"/>
          <a:ext cx="6245265" cy="93010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BA9CB3-CF3C-4827-954E-750BAE3C1037}">
      <dsp:nvSpPr>
        <dsp:cNvPr id="0" name=""/>
        <dsp:cNvSpPr/>
      </dsp:nvSpPr>
      <dsp:spPr>
        <a:xfrm>
          <a:off x="281355" y="1376267"/>
          <a:ext cx="511556" cy="51155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6DD5F0-3B4C-4B74-89C6-AE7BCD2F3BF6}">
      <dsp:nvSpPr>
        <dsp:cNvPr id="0" name=""/>
        <dsp:cNvSpPr/>
      </dsp:nvSpPr>
      <dsp:spPr>
        <a:xfrm>
          <a:off x="1074268" y="1166994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Flexible booking options</a:t>
          </a:r>
          <a:endParaRPr lang="en-US" sz="1700" kern="1200"/>
        </a:p>
      </dsp:txBody>
      <dsp:txXfrm>
        <a:off x="1074268" y="1166994"/>
        <a:ext cx="5170996" cy="930102"/>
      </dsp:txXfrm>
    </dsp:sp>
    <dsp:sp modelId="{28208BFA-D8A9-47F8-8BFB-8E1E41BF517E}">
      <dsp:nvSpPr>
        <dsp:cNvPr id="0" name=""/>
        <dsp:cNvSpPr/>
      </dsp:nvSpPr>
      <dsp:spPr>
        <a:xfrm>
          <a:off x="0" y="2329622"/>
          <a:ext cx="6245265" cy="93010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574478-EC25-42D8-B41D-0A604763CE30}">
      <dsp:nvSpPr>
        <dsp:cNvPr id="0" name=""/>
        <dsp:cNvSpPr/>
      </dsp:nvSpPr>
      <dsp:spPr>
        <a:xfrm>
          <a:off x="281355" y="2538895"/>
          <a:ext cx="511556" cy="51155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29F2A7-6D4B-4AAC-B264-E2F6B8DEC18C}">
      <dsp:nvSpPr>
        <dsp:cNvPr id="0" name=""/>
        <dsp:cNvSpPr/>
      </dsp:nvSpPr>
      <dsp:spPr>
        <a:xfrm>
          <a:off x="1074268" y="2329622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Community for car enthusiasts</a:t>
          </a:r>
          <a:endParaRPr lang="en-US" sz="1700" kern="1200"/>
        </a:p>
      </dsp:txBody>
      <dsp:txXfrm>
        <a:off x="1074268" y="2329622"/>
        <a:ext cx="5170996" cy="930102"/>
      </dsp:txXfrm>
    </dsp:sp>
    <dsp:sp modelId="{7DB325E9-A4FC-4D4F-8A84-13A666AF4178}">
      <dsp:nvSpPr>
        <dsp:cNvPr id="0" name=""/>
        <dsp:cNvSpPr/>
      </dsp:nvSpPr>
      <dsp:spPr>
        <a:xfrm>
          <a:off x="0" y="3492250"/>
          <a:ext cx="6245265" cy="93010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83E2A7-682C-4DF0-BD22-383279C9A9B0}">
      <dsp:nvSpPr>
        <dsp:cNvPr id="0" name=""/>
        <dsp:cNvSpPr/>
      </dsp:nvSpPr>
      <dsp:spPr>
        <a:xfrm>
          <a:off x="281355" y="3701523"/>
          <a:ext cx="511556" cy="51155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F2F47F-EFF0-485B-A9CA-5DF32B437D63}">
      <dsp:nvSpPr>
        <dsp:cNvPr id="0" name=""/>
        <dsp:cNvSpPr/>
      </dsp:nvSpPr>
      <dsp:spPr>
        <a:xfrm>
          <a:off x="1074268" y="3492250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Promotes sustainable vehicle care</a:t>
          </a:r>
          <a:endParaRPr lang="en-US" sz="1700" kern="1200"/>
        </a:p>
      </dsp:txBody>
      <dsp:txXfrm>
        <a:off x="1074268" y="3492250"/>
        <a:ext cx="5170996" cy="930102"/>
      </dsp:txXfrm>
    </dsp:sp>
    <dsp:sp modelId="{EAA6A9A7-49D3-4CA9-BA50-C6CD146EB7A3}">
      <dsp:nvSpPr>
        <dsp:cNvPr id="0" name=""/>
        <dsp:cNvSpPr/>
      </dsp:nvSpPr>
      <dsp:spPr>
        <a:xfrm>
          <a:off x="0" y="4654878"/>
          <a:ext cx="6245265" cy="93010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8AEBB3-151A-4DB2-B0E3-AB6B321C67EC}">
      <dsp:nvSpPr>
        <dsp:cNvPr id="0" name=""/>
        <dsp:cNvSpPr/>
      </dsp:nvSpPr>
      <dsp:spPr>
        <a:xfrm>
          <a:off x="281355" y="4864151"/>
          <a:ext cx="511556" cy="511556"/>
        </a:xfrm>
        <a:prstGeom prst="rect">
          <a:avLst/>
        </a:prstGeom>
        <a:solidFill>
          <a:schemeClr val="accent6"/>
        </a:solid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5B0FA8-CEFB-48B0-AE4F-FCDB90CFD4C5}">
      <dsp:nvSpPr>
        <dsp:cNvPr id="0" name=""/>
        <dsp:cNvSpPr/>
      </dsp:nvSpPr>
      <dsp:spPr>
        <a:xfrm>
          <a:off x="1074268" y="4654878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Our USP lies in affordability, flexibility, and community , making car care accessible and engaging.</a:t>
          </a:r>
          <a:endParaRPr lang="en-US" sz="1700" kern="1200" dirty="0"/>
        </a:p>
      </dsp:txBody>
      <dsp:txXfrm>
        <a:off x="1074268" y="4654878"/>
        <a:ext cx="5170996" cy="9301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8199E3-EC9D-41CD-8C41-DF636300DEE1}">
      <dsp:nvSpPr>
        <dsp:cNvPr id="0" name=""/>
        <dsp:cNvSpPr/>
      </dsp:nvSpPr>
      <dsp:spPr>
        <a:xfrm>
          <a:off x="0" y="112584"/>
          <a:ext cx="6245265" cy="129136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Redditch population: ~87,000</a:t>
          </a:r>
          <a:endParaRPr lang="en-US" sz="2300" kern="1200"/>
        </a:p>
      </dsp:txBody>
      <dsp:txXfrm>
        <a:off x="63039" y="175623"/>
        <a:ext cx="6119187" cy="1165286"/>
      </dsp:txXfrm>
    </dsp:sp>
    <dsp:sp modelId="{5459A429-A3B5-492A-8DDD-E6207FD10FA4}">
      <dsp:nvSpPr>
        <dsp:cNvPr id="0" name=""/>
        <dsp:cNvSpPr/>
      </dsp:nvSpPr>
      <dsp:spPr>
        <a:xfrm>
          <a:off x="0" y="1470188"/>
          <a:ext cx="6245265" cy="1291364"/>
        </a:xfrm>
        <a:prstGeom prst="round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High car ownership45,000+ UK motor trades (2024)</a:t>
          </a:r>
          <a:endParaRPr lang="en-US" sz="2300" kern="1200"/>
        </a:p>
      </dsp:txBody>
      <dsp:txXfrm>
        <a:off x="63039" y="1533227"/>
        <a:ext cx="6119187" cy="1165286"/>
      </dsp:txXfrm>
    </dsp:sp>
    <dsp:sp modelId="{FE215958-06AE-4DC0-B459-6DE3C690D216}">
      <dsp:nvSpPr>
        <dsp:cNvPr id="0" name=""/>
        <dsp:cNvSpPr/>
      </dsp:nvSpPr>
      <dsp:spPr>
        <a:xfrm>
          <a:off x="0" y="2827793"/>
          <a:ext cx="6245265" cy="1291364"/>
        </a:xfrm>
        <a:prstGeom prst="roundRect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Rising repair costs and DIY interest</a:t>
          </a:r>
          <a:endParaRPr lang="en-US" sz="2300" kern="1200"/>
        </a:p>
      </dsp:txBody>
      <dsp:txXfrm>
        <a:off x="63039" y="2890832"/>
        <a:ext cx="6119187" cy="1165286"/>
      </dsp:txXfrm>
    </dsp:sp>
    <dsp:sp modelId="{9FDE162B-B885-45B4-A0BC-1720829A20C0}">
      <dsp:nvSpPr>
        <dsp:cNvPr id="0" name=""/>
        <dsp:cNvSpPr/>
      </dsp:nvSpPr>
      <dsp:spPr>
        <a:xfrm>
          <a:off x="0" y="4185398"/>
          <a:ext cx="6245265" cy="1291364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 The market is </a:t>
          </a:r>
          <a:r>
            <a:rPr lang="en-GB" sz="2300" kern="1200" dirty="0" err="1"/>
            <a:t>ripe.Redditch</a:t>
          </a:r>
          <a:r>
            <a:rPr lang="en-GB" sz="2300" kern="1200" dirty="0"/>
            <a:t> has a strong car-owning population and national trends support DIY solutions.</a:t>
          </a:r>
          <a:endParaRPr lang="en-US" sz="2300" kern="1200" dirty="0"/>
        </a:p>
      </dsp:txBody>
      <dsp:txXfrm>
        <a:off x="63039" y="4248437"/>
        <a:ext cx="6119187" cy="116528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42904E-0D19-4526-A2AD-004D3637BDCC}">
      <dsp:nvSpPr>
        <dsp:cNvPr id="0" name=""/>
        <dsp:cNvSpPr/>
      </dsp:nvSpPr>
      <dsp:spPr>
        <a:xfrm>
          <a:off x="0" y="2319"/>
          <a:ext cx="6245265" cy="117572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F7DF7F-0446-4AB4-B74A-1BEBE5EC8374}">
      <dsp:nvSpPr>
        <dsp:cNvPr id="0" name=""/>
        <dsp:cNvSpPr/>
      </dsp:nvSpPr>
      <dsp:spPr>
        <a:xfrm>
          <a:off x="355657" y="266858"/>
          <a:ext cx="646650" cy="6466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C6EE14-AD97-44F3-BEAE-0FFF153C92A8}">
      <dsp:nvSpPr>
        <dsp:cNvPr id="0" name=""/>
        <dsp:cNvSpPr/>
      </dsp:nvSpPr>
      <dsp:spPr>
        <a:xfrm>
          <a:off x="1357965" y="231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Owner-managed operations</a:t>
          </a:r>
          <a:endParaRPr lang="en-US" sz="2200" kern="1200"/>
        </a:p>
      </dsp:txBody>
      <dsp:txXfrm>
        <a:off x="1357965" y="2319"/>
        <a:ext cx="4887299" cy="1175727"/>
      </dsp:txXfrm>
    </dsp:sp>
    <dsp:sp modelId="{51585AB8-2B8A-4757-AFC3-30E95408C061}">
      <dsp:nvSpPr>
        <dsp:cNvPr id="0" name=""/>
        <dsp:cNvSpPr/>
      </dsp:nvSpPr>
      <dsp:spPr>
        <a:xfrm>
          <a:off x="0" y="1471979"/>
          <a:ext cx="6245265" cy="117572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712824-5189-4A97-BA2D-6593CE5075B2}">
      <dsp:nvSpPr>
        <dsp:cNvPr id="0" name=""/>
        <dsp:cNvSpPr/>
      </dsp:nvSpPr>
      <dsp:spPr>
        <a:xfrm>
          <a:off x="355657" y="1736518"/>
          <a:ext cx="646650" cy="6466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C87C23-3AFE-44B0-91EF-A2F1B26CED60}">
      <dsp:nvSpPr>
        <dsp:cNvPr id="0" name=""/>
        <dsp:cNvSpPr/>
      </dsp:nvSpPr>
      <dsp:spPr>
        <a:xfrm>
          <a:off x="1357965" y="147197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Roles: customer service, equipment, marketing, finance</a:t>
          </a:r>
          <a:endParaRPr lang="en-US" sz="2200" kern="1200"/>
        </a:p>
      </dsp:txBody>
      <dsp:txXfrm>
        <a:off x="1357965" y="1471979"/>
        <a:ext cx="4887299" cy="1175727"/>
      </dsp:txXfrm>
    </dsp:sp>
    <dsp:sp modelId="{EBBD2CDB-ACA8-4247-AB88-D88B56D0A94B}">
      <dsp:nvSpPr>
        <dsp:cNvPr id="0" name=""/>
        <dsp:cNvSpPr/>
      </dsp:nvSpPr>
      <dsp:spPr>
        <a:xfrm>
          <a:off x="0" y="2941639"/>
          <a:ext cx="6245265" cy="117572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CBCFA3-CD9A-430F-A00C-D98F51220375}">
      <dsp:nvSpPr>
        <dsp:cNvPr id="0" name=""/>
        <dsp:cNvSpPr/>
      </dsp:nvSpPr>
      <dsp:spPr>
        <a:xfrm>
          <a:off x="355657" y="3206178"/>
          <a:ext cx="646650" cy="6466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2CD656-BA1D-4480-8D60-D35B563F41A9}">
      <dsp:nvSpPr>
        <dsp:cNvPr id="0" name=""/>
        <dsp:cNvSpPr/>
      </dsp:nvSpPr>
      <dsp:spPr>
        <a:xfrm>
          <a:off x="1357965" y="294163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Future part-time staff for support</a:t>
          </a:r>
          <a:endParaRPr lang="en-US" sz="2200" kern="1200" dirty="0"/>
        </a:p>
      </dsp:txBody>
      <dsp:txXfrm>
        <a:off x="1357965" y="2941639"/>
        <a:ext cx="4887299" cy="1175727"/>
      </dsp:txXfrm>
    </dsp:sp>
    <dsp:sp modelId="{D0ADC253-3F45-49E0-ADF9-548B8622BC04}">
      <dsp:nvSpPr>
        <dsp:cNvPr id="0" name=""/>
        <dsp:cNvSpPr/>
      </dsp:nvSpPr>
      <dsp:spPr>
        <a:xfrm>
          <a:off x="0" y="4411299"/>
          <a:ext cx="6245265" cy="117572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C9665F-D8F4-4821-B741-CA267B43EBE0}">
      <dsp:nvSpPr>
        <dsp:cNvPr id="0" name=""/>
        <dsp:cNvSpPr/>
      </dsp:nvSpPr>
      <dsp:spPr>
        <a:xfrm>
          <a:off x="355657" y="4675838"/>
          <a:ext cx="646650" cy="646650"/>
        </a:xfrm>
        <a:prstGeom prst="rect">
          <a:avLst/>
        </a:prstGeom>
        <a:solidFill>
          <a:schemeClr val="accent5"/>
        </a:solid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6EDF23-DB2B-4400-937C-E064F4CB2A77}">
      <dsp:nvSpPr>
        <dsp:cNvPr id="0" name=""/>
        <dsp:cNvSpPr/>
      </dsp:nvSpPr>
      <dsp:spPr>
        <a:xfrm>
          <a:off x="1357965" y="441129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 Initially, I’ll manage all aspects. As demand grows, I’ll bring in part-time help to maintain service quality.</a:t>
          </a:r>
          <a:endParaRPr lang="en-US" sz="2200" kern="1200" dirty="0"/>
        </a:p>
      </dsp:txBody>
      <dsp:txXfrm>
        <a:off x="1357965" y="4411299"/>
        <a:ext cx="4887299" cy="117572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C4C491-3BD4-498A-8853-5D6B8534B868}">
      <dsp:nvSpPr>
        <dsp:cNvPr id="0" name=""/>
        <dsp:cNvSpPr/>
      </dsp:nvSpPr>
      <dsp:spPr>
        <a:xfrm>
          <a:off x="0" y="4594"/>
          <a:ext cx="6245265" cy="75026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Political: Local regulations, government support</a:t>
          </a:r>
          <a:endParaRPr lang="en-US" sz="2200" kern="1200" dirty="0"/>
        </a:p>
      </dsp:txBody>
      <dsp:txXfrm>
        <a:off x="36625" y="41219"/>
        <a:ext cx="6172015" cy="677012"/>
      </dsp:txXfrm>
    </dsp:sp>
    <dsp:sp modelId="{657D878F-20F9-4CBA-94BC-B00540EFDBC9}">
      <dsp:nvSpPr>
        <dsp:cNvPr id="0" name=""/>
        <dsp:cNvSpPr/>
      </dsp:nvSpPr>
      <dsp:spPr>
        <a:xfrm>
          <a:off x="0" y="809577"/>
          <a:ext cx="6245265" cy="750262"/>
        </a:xfrm>
        <a:prstGeom prst="roundRect">
          <a:avLst/>
        </a:prstGeom>
        <a:solidFill>
          <a:schemeClr val="accent2">
            <a:hueOff val="1073936"/>
            <a:satOff val="-3082"/>
            <a:lumOff val="-493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Economic: Inflation, cost-saving appeal</a:t>
          </a:r>
          <a:endParaRPr lang="en-US" sz="1900" kern="1200"/>
        </a:p>
      </dsp:txBody>
      <dsp:txXfrm>
        <a:off x="36625" y="846202"/>
        <a:ext cx="6172015" cy="677012"/>
      </dsp:txXfrm>
    </dsp:sp>
    <dsp:sp modelId="{912822EB-BA2B-41E8-B630-C73C32C43D6A}">
      <dsp:nvSpPr>
        <dsp:cNvPr id="0" name=""/>
        <dsp:cNvSpPr/>
      </dsp:nvSpPr>
      <dsp:spPr>
        <a:xfrm>
          <a:off x="0" y="1614559"/>
          <a:ext cx="6245265" cy="750262"/>
        </a:xfrm>
        <a:prstGeom prst="round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Social: DIY culture, younger demographics</a:t>
          </a:r>
          <a:endParaRPr lang="en-US" sz="1900" kern="1200"/>
        </a:p>
      </dsp:txBody>
      <dsp:txXfrm>
        <a:off x="36625" y="1651184"/>
        <a:ext cx="6172015" cy="677012"/>
      </dsp:txXfrm>
    </dsp:sp>
    <dsp:sp modelId="{8E7EA68A-DEA8-4FA5-8E1A-606C37DF19A2}">
      <dsp:nvSpPr>
        <dsp:cNvPr id="0" name=""/>
        <dsp:cNvSpPr/>
      </dsp:nvSpPr>
      <dsp:spPr>
        <a:xfrm>
          <a:off x="0" y="2419542"/>
          <a:ext cx="6245265" cy="750262"/>
        </a:xfrm>
        <a:prstGeom prst="round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Technological: Online systems</a:t>
          </a:r>
          <a:endParaRPr lang="en-US" sz="1900" kern="1200"/>
        </a:p>
      </dsp:txBody>
      <dsp:txXfrm>
        <a:off x="36625" y="2456167"/>
        <a:ext cx="6172015" cy="677012"/>
      </dsp:txXfrm>
    </dsp:sp>
    <dsp:sp modelId="{45730098-D360-499B-95F0-81EDD71D8749}">
      <dsp:nvSpPr>
        <dsp:cNvPr id="0" name=""/>
        <dsp:cNvSpPr/>
      </dsp:nvSpPr>
      <dsp:spPr>
        <a:xfrm>
          <a:off x="0" y="3224524"/>
          <a:ext cx="6245265" cy="750262"/>
        </a:xfrm>
        <a:prstGeom prst="roundRect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Environmental: Waste disposal, eco-friendly products</a:t>
          </a:r>
          <a:endParaRPr lang="en-US" sz="1900" kern="1200"/>
        </a:p>
      </dsp:txBody>
      <dsp:txXfrm>
        <a:off x="36625" y="3261149"/>
        <a:ext cx="6172015" cy="677012"/>
      </dsp:txXfrm>
    </dsp:sp>
    <dsp:sp modelId="{1EBD167F-A6BB-4038-AA5D-43D936FBFD9D}">
      <dsp:nvSpPr>
        <dsp:cNvPr id="0" name=""/>
        <dsp:cNvSpPr/>
      </dsp:nvSpPr>
      <dsp:spPr>
        <a:xfrm>
          <a:off x="0" y="4029507"/>
          <a:ext cx="6245265" cy="750262"/>
        </a:xfrm>
        <a:prstGeom prst="roundRect">
          <a:avLst/>
        </a:prstGeom>
        <a:solidFill>
          <a:schemeClr val="accent2">
            <a:hueOff val="5369678"/>
            <a:satOff val="-15411"/>
            <a:lumOff val="-2467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Legal: Health &amp; safety, insurance, employment law</a:t>
          </a:r>
          <a:endParaRPr lang="en-US" sz="1900" kern="1200"/>
        </a:p>
      </dsp:txBody>
      <dsp:txXfrm>
        <a:off x="36625" y="4066132"/>
        <a:ext cx="6172015" cy="677012"/>
      </dsp:txXfrm>
    </dsp:sp>
    <dsp:sp modelId="{573AFEBD-9789-4D2A-9FAF-3E7036C1AD05}">
      <dsp:nvSpPr>
        <dsp:cNvPr id="0" name=""/>
        <dsp:cNvSpPr/>
      </dsp:nvSpPr>
      <dsp:spPr>
        <a:xfrm>
          <a:off x="0" y="4834489"/>
          <a:ext cx="6245265" cy="750262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 Our business aligns well with economic and social trends.</a:t>
          </a:r>
          <a:endParaRPr lang="en-US" sz="1900" kern="1200" dirty="0"/>
        </a:p>
      </dsp:txBody>
      <dsp:txXfrm>
        <a:off x="36625" y="4871114"/>
        <a:ext cx="6172015" cy="67701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4ED0D7-A672-4B36-812D-5590307ECEF1}">
      <dsp:nvSpPr>
        <dsp:cNvPr id="0" name=""/>
        <dsp:cNvSpPr/>
      </dsp:nvSpPr>
      <dsp:spPr>
        <a:xfrm>
          <a:off x="0" y="4366"/>
          <a:ext cx="6245265" cy="93010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5E22AA-FF97-48F5-A198-A6D6197A80C0}">
      <dsp:nvSpPr>
        <dsp:cNvPr id="0" name=""/>
        <dsp:cNvSpPr/>
      </dsp:nvSpPr>
      <dsp:spPr>
        <a:xfrm>
          <a:off x="281355" y="213639"/>
          <a:ext cx="511556" cy="51155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8F11E9-1079-427C-8C6E-D372F2EC5003}">
      <dsp:nvSpPr>
        <dsp:cNvPr id="0" name=""/>
        <dsp:cNvSpPr/>
      </dsp:nvSpPr>
      <dsp:spPr>
        <a:xfrm>
          <a:off x="1074268" y="4366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SEO-optimized website</a:t>
          </a:r>
          <a:endParaRPr lang="en-US" sz="1900" kern="1200"/>
        </a:p>
      </dsp:txBody>
      <dsp:txXfrm>
        <a:off x="1074268" y="4366"/>
        <a:ext cx="5170996" cy="930102"/>
      </dsp:txXfrm>
    </dsp:sp>
    <dsp:sp modelId="{7E2D0DE6-3BD1-4700-967A-6F12D5AC30DF}">
      <dsp:nvSpPr>
        <dsp:cNvPr id="0" name=""/>
        <dsp:cNvSpPr/>
      </dsp:nvSpPr>
      <dsp:spPr>
        <a:xfrm>
          <a:off x="0" y="1166994"/>
          <a:ext cx="6245265" cy="93010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248F0A-E251-4342-BC15-21BA797E1A50}">
      <dsp:nvSpPr>
        <dsp:cNvPr id="0" name=""/>
        <dsp:cNvSpPr/>
      </dsp:nvSpPr>
      <dsp:spPr>
        <a:xfrm>
          <a:off x="281355" y="1376267"/>
          <a:ext cx="511556" cy="51155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E6166F-79BF-42F4-BFC6-627DC28EFD05}">
      <dsp:nvSpPr>
        <dsp:cNvPr id="0" name=""/>
        <dsp:cNvSpPr/>
      </dsp:nvSpPr>
      <dsp:spPr>
        <a:xfrm>
          <a:off x="1074268" y="1166994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Social media engagement</a:t>
          </a:r>
          <a:endParaRPr lang="en-US" sz="1900" kern="1200"/>
        </a:p>
      </dsp:txBody>
      <dsp:txXfrm>
        <a:off x="1074268" y="1166994"/>
        <a:ext cx="5170996" cy="930102"/>
      </dsp:txXfrm>
    </dsp:sp>
    <dsp:sp modelId="{893E8968-9C1E-457B-976F-7AA7D6C671CE}">
      <dsp:nvSpPr>
        <dsp:cNvPr id="0" name=""/>
        <dsp:cNvSpPr/>
      </dsp:nvSpPr>
      <dsp:spPr>
        <a:xfrm>
          <a:off x="0" y="2329622"/>
          <a:ext cx="6245265" cy="93010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A935D7-585A-445D-B9FB-FBD0007D4E01}">
      <dsp:nvSpPr>
        <dsp:cNvPr id="0" name=""/>
        <dsp:cNvSpPr/>
      </dsp:nvSpPr>
      <dsp:spPr>
        <a:xfrm>
          <a:off x="281355" y="2538895"/>
          <a:ext cx="511556" cy="51155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9E8B3D-472A-46EE-A211-4ADDB530BD85}">
      <dsp:nvSpPr>
        <dsp:cNvPr id="0" name=""/>
        <dsp:cNvSpPr/>
      </dsp:nvSpPr>
      <dsp:spPr>
        <a:xfrm>
          <a:off x="1074268" y="2329622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Flyers at auto shops, petrol stations</a:t>
          </a:r>
          <a:endParaRPr lang="en-US" sz="1900" kern="1200"/>
        </a:p>
      </dsp:txBody>
      <dsp:txXfrm>
        <a:off x="1074268" y="2329622"/>
        <a:ext cx="5170996" cy="930102"/>
      </dsp:txXfrm>
    </dsp:sp>
    <dsp:sp modelId="{C9C9EA2C-DA9A-44CD-BF61-E399F9B21C3F}">
      <dsp:nvSpPr>
        <dsp:cNvPr id="0" name=""/>
        <dsp:cNvSpPr/>
      </dsp:nvSpPr>
      <dsp:spPr>
        <a:xfrm>
          <a:off x="0" y="3492250"/>
          <a:ext cx="6245265" cy="93010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F23BB2-86E5-4E88-9B95-052718D9C0AB}">
      <dsp:nvSpPr>
        <dsp:cNvPr id="0" name=""/>
        <dsp:cNvSpPr/>
      </dsp:nvSpPr>
      <dsp:spPr>
        <a:xfrm>
          <a:off x="281355" y="3701523"/>
          <a:ext cx="511556" cy="51155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6BD578-01A9-4D0D-B6F4-B7D1F8A29E37}">
      <dsp:nvSpPr>
        <dsp:cNvPr id="0" name=""/>
        <dsp:cNvSpPr/>
      </dsp:nvSpPr>
      <dsp:spPr>
        <a:xfrm>
          <a:off x="1074268" y="3492250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Local events and visibility</a:t>
          </a:r>
          <a:endParaRPr lang="en-US" sz="1900" kern="1200"/>
        </a:p>
      </dsp:txBody>
      <dsp:txXfrm>
        <a:off x="1074268" y="3492250"/>
        <a:ext cx="5170996" cy="930102"/>
      </dsp:txXfrm>
    </dsp:sp>
    <dsp:sp modelId="{756CA15B-91B7-4F56-8B3E-11567C350F90}">
      <dsp:nvSpPr>
        <dsp:cNvPr id="0" name=""/>
        <dsp:cNvSpPr/>
      </dsp:nvSpPr>
      <dsp:spPr>
        <a:xfrm>
          <a:off x="0" y="4654878"/>
          <a:ext cx="6245265" cy="93010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BDFE68-887A-40BB-8AC0-23CCF5BA0386}">
      <dsp:nvSpPr>
        <dsp:cNvPr id="0" name=""/>
        <dsp:cNvSpPr/>
      </dsp:nvSpPr>
      <dsp:spPr>
        <a:xfrm>
          <a:off x="281355" y="4864151"/>
          <a:ext cx="511556" cy="511556"/>
        </a:xfrm>
        <a:prstGeom prst="rect">
          <a:avLst/>
        </a:prstGeom>
        <a:solidFill>
          <a:schemeClr val="accent6"/>
        </a:solid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7EB4C4-A81A-461E-90CB-84EE17F80A0B}">
      <dsp:nvSpPr>
        <dsp:cNvPr id="0" name=""/>
        <dsp:cNvSpPr/>
      </dsp:nvSpPr>
      <dsp:spPr>
        <a:xfrm>
          <a:off x="1074268" y="4654878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We’ll combine digital and local outreach to build awareness and drive bookings.</a:t>
          </a:r>
          <a:endParaRPr lang="en-US" sz="1900" kern="1200" dirty="0"/>
        </a:p>
      </dsp:txBody>
      <dsp:txXfrm>
        <a:off x="1074268" y="4654878"/>
        <a:ext cx="5170996" cy="93010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201BD5-0D43-404E-B4A0-2F0814D427FF}">
      <dsp:nvSpPr>
        <dsp:cNvPr id="0" name=""/>
        <dsp:cNvSpPr/>
      </dsp:nvSpPr>
      <dsp:spPr>
        <a:xfrm>
          <a:off x="0" y="2288"/>
          <a:ext cx="6364224" cy="115984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932E17-971C-4A30-97E0-CA4E0F4FD269}">
      <dsp:nvSpPr>
        <dsp:cNvPr id="0" name=""/>
        <dsp:cNvSpPr/>
      </dsp:nvSpPr>
      <dsp:spPr>
        <a:xfrm>
          <a:off x="350852" y="263253"/>
          <a:ext cx="637913" cy="63791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9A0D8F-0A35-4C3A-B2EE-07056956A87D}">
      <dsp:nvSpPr>
        <dsp:cNvPr id="0" name=""/>
        <dsp:cNvSpPr/>
      </dsp:nvSpPr>
      <dsp:spPr>
        <a:xfrm>
          <a:off x="1339618" y="2288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Car owners aged 20–50</a:t>
          </a:r>
          <a:endParaRPr lang="en-US" sz="2100" kern="1200" dirty="0"/>
        </a:p>
      </dsp:txBody>
      <dsp:txXfrm>
        <a:off x="1339618" y="2288"/>
        <a:ext cx="5024605" cy="1159843"/>
      </dsp:txXfrm>
    </dsp:sp>
    <dsp:sp modelId="{9B462FB3-0FB2-4E9D-8BA9-DF65E56CFE62}">
      <dsp:nvSpPr>
        <dsp:cNvPr id="0" name=""/>
        <dsp:cNvSpPr/>
      </dsp:nvSpPr>
      <dsp:spPr>
        <a:xfrm>
          <a:off x="0" y="1452092"/>
          <a:ext cx="6364224" cy="115984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7CA1F0-8784-40AA-B542-03E57F130BB7}">
      <dsp:nvSpPr>
        <dsp:cNvPr id="0" name=""/>
        <dsp:cNvSpPr/>
      </dsp:nvSpPr>
      <dsp:spPr>
        <a:xfrm>
          <a:off x="350852" y="1713057"/>
          <a:ext cx="637913" cy="63791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6B6099-9A1A-4B07-B1B6-3908FC30DD94}">
      <dsp:nvSpPr>
        <dsp:cNvPr id="0" name=""/>
        <dsp:cNvSpPr/>
      </dsp:nvSpPr>
      <dsp:spPr>
        <a:xfrm>
          <a:off x="1339618" y="1452092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Hobbyist mechanics and enthusiasts</a:t>
          </a:r>
          <a:endParaRPr lang="en-US" sz="2100" kern="1200" dirty="0"/>
        </a:p>
      </dsp:txBody>
      <dsp:txXfrm>
        <a:off x="1339618" y="1452092"/>
        <a:ext cx="5024605" cy="1159843"/>
      </dsp:txXfrm>
    </dsp:sp>
    <dsp:sp modelId="{9EA02334-4486-4737-BB0F-D97765D0C7E2}">
      <dsp:nvSpPr>
        <dsp:cNvPr id="0" name=""/>
        <dsp:cNvSpPr/>
      </dsp:nvSpPr>
      <dsp:spPr>
        <a:xfrm>
          <a:off x="0" y="2901896"/>
          <a:ext cx="6364224" cy="115984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B75902-FF1B-4B07-A84B-E7AFA0359096}">
      <dsp:nvSpPr>
        <dsp:cNvPr id="0" name=""/>
        <dsp:cNvSpPr/>
      </dsp:nvSpPr>
      <dsp:spPr>
        <a:xfrm>
          <a:off x="350852" y="3162861"/>
          <a:ext cx="637913" cy="63791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0D436F-18A8-4669-AEE6-13EA0AFEC41B}">
      <dsp:nvSpPr>
        <dsp:cNvPr id="0" name=""/>
        <dsp:cNvSpPr/>
      </dsp:nvSpPr>
      <dsp:spPr>
        <a:xfrm>
          <a:off x="1339618" y="2901896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Students and young professionals</a:t>
          </a:r>
          <a:endParaRPr lang="en-US" sz="2100" kern="1200" dirty="0"/>
        </a:p>
      </dsp:txBody>
      <dsp:txXfrm>
        <a:off x="1339618" y="2901896"/>
        <a:ext cx="5024605" cy="1159843"/>
      </dsp:txXfrm>
    </dsp:sp>
    <dsp:sp modelId="{B29309C6-25D8-4A42-B765-AF58454CD6C2}">
      <dsp:nvSpPr>
        <dsp:cNvPr id="0" name=""/>
        <dsp:cNvSpPr/>
      </dsp:nvSpPr>
      <dsp:spPr>
        <a:xfrm>
          <a:off x="0" y="4351700"/>
          <a:ext cx="6364224" cy="115984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5C6A33-ADDF-438C-838F-42DF28D135C5}">
      <dsp:nvSpPr>
        <dsp:cNvPr id="0" name=""/>
        <dsp:cNvSpPr/>
      </dsp:nvSpPr>
      <dsp:spPr>
        <a:xfrm>
          <a:off x="350852" y="4612665"/>
          <a:ext cx="637913" cy="637913"/>
        </a:xfrm>
        <a:prstGeom prst="rect">
          <a:avLst/>
        </a:prstGeom>
        <a:solidFill>
          <a:schemeClr val="accent5"/>
        </a:solid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E9C3CE-2B80-41E2-AF41-2B35A8AA94AD}">
      <dsp:nvSpPr>
        <dsp:cNvPr id="0" name=""/>
        <dsp:cNvSpPr/>
      </dsp:nvSpPr>
      <dsp:spPr>
        <a:xfrm>
          <a:off x="1339618" y="4351700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 Our audience values affordability and hands-on experience  especially those with older vehicles.</a:t>
          </a:r>
          <a:endParaRPr lang="en-US" sz="2100" kern="1200" dirty="0"/>
        </a:p>
      </dsp:txBody>
      <dsp:txXfrm>
        <a:off x="1339618" y="4351700"/>
        <a:ext cx="5024605" cy="1159843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E03183-8968-46E4-8FD2-BE046FC50B6A}">
      <dsp:nvSpPr>
        <dsp:cNvPr id="0" name=""/>
        <dsp:cNvSpPr/>
      </dsp:nvSpPr>
      <dsp:spPr>
        <a:xfrm>
          <a:off x="0" y="682"/>
          <a:ext cx="6245265" cy="159656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90245C-C171-451D-A584-E537EB4CB8DA}">
      <dsp:nvSpPr>
        <dsp:cNvPr id="0" name=""/>
        <dsp:cNvSpPr/>
      </dsp:nvSpPr>
      <dsp:spPr>
        <a:xfrm>
          <a:off x="482961" y="359909"/>
          <a:ext cx="878111" cy="8781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7AE5A9-1648-4147-AA0C-FE29A7CE0766}">
      <dsp:nvSpPr>
        <dsp:cNvPr id="0" name=""/>
        <dsp:cNvSpPr/>
      </dsp:nvSpPr>
      <dsp:spPr>
        <a:xfrm>
          <a:off x="1844034" y="682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Startup cost: £25,000</a:t>
          </a:r>
          <a:endParaRPr lang="en-US" sz="2500" kern="1200"/>
        </a:p>
      </dsp:txBody>
      <dsp:txXfrm>
        <a:off x="1844034" y="682"/>
        <a:ext cx="4401230" cy="1596566"/>
      </dsp:txXfrm>
    </dsp:sp>
    <dsp:sp modelId="{3A780D82-5F8A-4811-B6B2-B04AC2381C65}">
      <dsp:nvSpPr>
        <dsp:cNvPr id="0" name=""/>
        <dsp:cNvSpPr/>
      </dsp:nvSpPr>
      <dsp:spPr>
        <a:xfrm>
          <a:off x="0" y="1996390"/>
          <a:ext cx="6245265" cy="159656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650145-9060-4C55-ACBE-426A3D48419E}">
      <dsp:nvSpPr>
        <dsp:cNvPr id="0" name=""/>
        <dsp:cNvSpPr/>
      </dsp:nvSpPr>
      <dsp:spPr>
        <a:xfrm>
          <a:off x="482961" y="2355617"/>
          <a:ext cx="878111" cy="8781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24051C-A0C5-468D-B168-DC1BB6F72503}">
      <dsp:nvSpPr>
        <dsp:cNvPr id="0" name=""/>
        <dsp:cNvSpPr/>
      </dsp:nvSpPr>
      <dsp:spPr>
        <a:xfrm>
          <a:off x="1844034" y="1996390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Covers setup, equipment, marketing, first-month operations</a:t>
          </a:r>
          <a:endParaRPr lang="en-US" sz="2500" kern="1200"/>
        </a:p>
      </dsp:txBody>
      <dsp:txXfrm>
        <a:off x="1844034" y="1996390"/>
        <a:ext cx="4401230" cy="1596566"/>
      </dsp:txXfrm>
    </dsp:sp>
    <dsp:sp modelId="{22F1603F-7DB5-4182-9532-7C3CBF5C46FD}">
      <dsp:nvSpPr>
        <dsp:cNvPr id="0" name=""/>
        <dsp:cNvSpPr/>
      </dsp:nvSpPr>
      <dsp:spPr>
        <a:xfrm>
          <a:off x="0" y="3992098"/>
          <a:ext cx="6245265" cy="159656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824A63-BACD-4DA1-926F-521F21320D8E}">
      <dsp:nvSpPr>
        <dsp:cNvPr id="0" name=""/>
        <dsp:cNvSpPr/>
      </dsp:nvSpPr>
      <dsp:spPr>
        <a:xfrm>
          <a:off x="482961" y="4351325"/>
          <a:ext cx="878111" cy="878111"/>
        </a:xfrm>
        <a:prstGeom prst="rect">
          <a:avLst/>
        </a:prstGeom>
        <a:solidFill>
          <a:schemeClr val="accent4"/>
        </a:solid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CF340A-62B4-4566-ACE0-A9285050C817}">
      <dsp:nvSpPr>
        <dsp:cNvPr id="0" name=""/>
        <dsp:cNvSpPr/>
      </dsp:nvSpPr>
      <dsp:spPr>
        <a:xfrm>
          <a:off x="1844034" y="3992098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This budget ensures we’re fully equipped and ready to operate from day one.</a:t>
          </a:r>
          <a:endParaRPr lang="en-US" sz="2500" kern="1200" dirty="0"/>
        </a:p>
      </dsp:txBody>
      <dsp:txXfrm>
        <a:off x="1844034" y="3992098"/>
        <a:ext cx="4401230" cy="1596566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BA4038-8945-4486-8E26-EA26F05FF269}">
      <dsp:nvSpPr>
        <dsp:cNvPr id="0" name=""/>
        <dsp:cNvSpPr/>
      </dsp:nvSpPr>
      <dsp:spPr>
        <a:xfrm>
          <a:off x="0" y="2288"/>
          <a:ext cx="6364224" cy="115984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8736D3-521C-4B08-BAAE-ACE88F95388D}">
      <dsp:nvSpPr>
        <dsp:cNvPr id="0" name=""/>
        <dsp:cNvSpPr/>
      </dsp:nvSpPr>
      <dsp:spPr>
        <a:xfrm>
          <a:off x="350852" y="263253"/>
          <a:ext cx="637913" cy="63791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885161-2679-4E64-A30D-5B022A27D539}">
      <dsp:nvSpPr>
        <dsp:cNvPr id="0" name=""/>
        <dsp:cNvSpPr/>
      </dsp:nvSpPr>
      <dsp:spPr>
        <a:xfrm>
          <a:off x="1339618" y="2288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Start-Up Loan Scheme (UK Government)</a:t>
          </a:r>
          <a:endParaRPr lang="en-US" sz="2100" kern="1200"/>
        </a:p>
      </dsp:txBody>
      <dsp:txXfrm>
        <a:off x="1339618" y="2288"/>
        <a:ext cx="5024605" cy="1159843"/>
      </dsp:txXfrm>
    </dsp:sp>
    <dsp:sp modelId="{1B179925-CF47-4DC8-A0AE-9F803429CC1F}">
      <dsp:nvSpPr>
        <dsp:cNvPr id="0" name=""/>
        <dsp:cNvSpPr/>
      </dsp:nvSpPr>
      <dsp:spPr>
        <a:xfrm>
          <a:off x="0" y="1452092"/>
          <a:ext cx="6364224" cy="115984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5D5D6D-9DD3-4BEF-A887-1F9C6E0207BB}">
      <dsp:nvSpPr>
        <dsp:cNvPr id="0" name=""/>
        <dsp:cNvSpPr/>
      </dsp:nvSpPr>
      <dsp:spPr>
        <a:xfrm>
          <a:off x="350852" y="1713057"/>
          <a:ext cx="637913" cy="63791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C08578-C96C-4ED1-98DC-B0C632DDD99D}">
      <dsp:nvSpPr>
        <dsp:cNvPr id="0" name=""/>
        <dsp:cNvSpPr/>
      </dsp:nvSpPr>
      <dsp:spPr>
        <a:xfrm>
          <a:off x="1339618" y="1452092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Personal savings contribution</a:t>
          </a:r>
          <a:endParaRPr lang="en-US" sz="2100" kern="1200"/>
        </a:p>
      </dsp:txBody>
      <dsp:txXfrm>
        <a:off x="1339618" y="1452092"/>
        <a:ext cx="5024605" cy="1159843"/>
      </dsp:txXfrm>
    </dsp:sp>
    <dsp:sp modelId="{44069E8C-C33E-4E14-AA36-3EDB7E038787}">
      <dsp:nvSpPr>
        <dsp:cNvPr id="0" name=""/>
        <dsp:cNvSpPr/>
      </dsp:nvSpPr>
      <dsp:spPr>
        <a:xfrm>
          <a:off x="0" y="2901896"/>
          <a:ext cx="6364224" cy="115984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3F8508-2090-4364-A7D5-E9F6445CC941}">
      <dsp:nvSpPr>
        <dsp:cNvPr id="0" name=""/>
        <dsp:cNvSpPr/>
      </dsp:nvSpPr>
      <dsp:spPr>
        <a:xfrm>
          <a:off x="350852" y="3162861"/>
          <a:ext cx="637913" cy="63791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58B15D-562E-440D-B3B0-644377D3E206}">
      <dsp:nvSpPr>
        <dsp:cNvPr id="0" name=""/>
        <dsp:cNvSpPr/>
      </dsp:nvSpPr>
      <dsp:spPr>
        <a:xfrm>
          <a:off x="1339618" y="2901896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Preferred: Start-Up Loan Scheme</a:t>
          </a:r>
          <a:endParaRPr lang="en-US" sz="2100" kern="1200"/>
        </a:p>
      </dsp:txBody>
      <dsp:txXfrm>
        <a:off x="1339618" y="2901896"/>
        <a:ext cx="5024605" cy="1159843"/>
      </dsp:txXfrm>
    </dsp:sp>
    <dsp:sp modelId="{31604FE4-4B63-43D8-A551-5A47B1AB95CE}">
      <dsp:nvSpPr>
        <dsp:cNvPr id="0" name=""/>
        <dsp:cNvSpPr/>
      </dsp:nvSpPr>
      <dsp:spPr>
        <a:xfrm>
          <a:off x="0" y="4351700"/>
          <a:ext cx="6364224" cy="115984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EE52AC-574B-4EF4-8E27-71E4639F1003}">
      <dsp:nvSpPr>
        <dsp:cNvPr id="0" name=""/>
        <dsp:cNvSpPr/>
      </dsp:nvSpPr>
      <dsp:spPr>
        <a:xfrm>
          <a:off x="350852" y="4612665"/>
          <a:ext cx="637913" cy="637913"/>
        </a:xfrm>
        <a:prstGeom prst="rect">
          <a:avLst/>
        </a:prstGeom>
        <a:solidFill>
          <a:schemeClr val="accent5"/>
        </a:solid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E4C2B1-4EC2-4C8D-8DDD-35C7ED21540C}">
      <dsp:nvSpPr>
        <dsp:cNvPr id="0" name=""/>
        <dsp:cNvSpPr/>
      </dsp:nvSpPr>
      <dsp:spPr>
        <a:xfrm>
          <a:off x="1339618" y="4351700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The government loan offers low interest and mentoring ideal for first-time entrepreneurs.</a:t>
          </a:r>
          <a:endParaRPr lang="en-US" sz="2100" kern="1200" dirty="0"/>
        </a:p>
      </dsp:txBody>
      <dsp:txXfrm>
        <a:off x="1339618" y="4351700"/>
        <a:ext cx="5024605" cy="1159843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2FECE0-A6C7-4FC4-BAEA-BCC36A2D217A}">
      <dsp:nvSpPr>
        <dsp:cNvPr id="0" name=""/>
        <dsp:cNvSpPr/>
      </dsp:nvSpPr>
      <dsp:spPr>
        <a:xfrm>
          <a:off x="2899779" y="686484"/>
          <a:ext cx="53046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0464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50985" y="729398"/>
        <a:ext cx="28053" cy="5610"/>
      </dsp:txXfrm>
    </dsp:sp>
    <dsp:sp modelId="{0AD6BA16-6D75-4312-AD72-CC0BB9E9DC89}">
      <dsp:nvSpPr>
        <dsp:cNvPr id="0" name=""/>
        <dsp:cNvSpPr/>
      </dsp:nvSpPr>
      <dsp:spPr>
        <a:xfrm>
          <a:off x="462167" y="380"/>
          <a:ext cx="2439412" cy="146364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533" tIns="125471" rIns="119533" bIns="12547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Finalize location and equipment</a:t>
          </a:r>
          <a:endParaRPr lang="en-US" sz="2100" kern="1200"/>
        </a:p>
      </dsp:txBody>
      <dsp:txXfrm>
        <a:off x="462167" y="380"/>
        <a:ext cx="2439412" cy="1463647"/>
      </dsp:txXfrm>
    </dsp:sp>
    <dsp:sp modelId="{ED22A03F-D969-4C8A-A19B-72DE60B14DF5}">
      <dsp:nvSpPr>
        <dsp:cNvPr id="0" name=""/>
        <dsp:cNvSpPr/>
      </dsp:nvSpPr>
      <dsp:spPr>
        <a:xfrm>
          <a:off x="1681873" y="1462227"/>
          <a:ext cx="3000476" cy="530464"/>
        </a:xfrm>
        <a:custGeom>
          <a:avLst/>
          <a:gdLst/>
          <a:ahLst/>
          <a:cxnLst/>
          <a:rect l="0" t="0" r="0" b="0"/>
          <a:pathLst>
            <a:path>
              <a:moveTo>
                <a:pt x="3000476" y="0"/>
              </a:moveTo>
              <a:lnTo>
                <a:pt x="3000476" y="282332"/>
              </a:lnTo>
              <a:lnTo>
                <a:pt x="0" y="282332"/>
              </a:lnTo>
              <a:lnTo>
                <a:pt x="0" y="530464"/>
              </a:lnTo>
            </a:path>
          </a:pathLst>
        </a:custGeom>
        <a:noFill/>
        <a:ln w="12700" cap="flat" cmpd="sng" algn="ctr">
          <a:solidFill>
            <a:schemeClr val="accent2">
              <a:hueOff val="2147871"/>
              <a:satOff val="-6164"/>
              <a:lumOff val="-987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05799" y="1724654"/>
        <a:ext cx="152624" cy="5610"/>
      </dsp:txXfrm>
    </dsp:sp>
    <dsp:sp modelId="{EAA87486-4843-44F4-AB23-E878E7E0560C}">
      <dsp:nvSpPr>
        <dsp:cNvPr id="0" name=""/>
        <dsp:cNvSpPr/>
      </dsp:nvSpPr>
      <dsp:spPr>
        <a:xfrm>
          <a:off x="3462644" y="380"/>
          <a:ext cx="2439412" cy="1463647"/>
        </a:xfrm>
        <a:prstGeom prst="rect">
          <a:avLst/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533" tIns="125471" rIns="119533" bIns="12547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Build website and booking system</a:t>
          </a:r>
          <a:endParaRPr lang="en-US" sz="2100" kern="1200"/>
        </a:p>
      </dsp:txBody>
      <dsp:txXfrm>
        <a:off x="3462644" y="380"/>
        <a:ext cx="2439412" cy="1463647"/>
      </dsp:txXfrm>
    </dsp:sp>
    <dsp:sp modelId="{186384C3-5800-4C7B-AC58-715C5CA8C6D5}">
      <dsp:nvSpPr>
        <dsp:cNvPr id="0" name=""/>
        <dsp:cNvSpPr/>
      </dsp:nvSpPr>
      <dsp:spPr>
        <a:xfrm>
          <a:off x="2899779" y="2711196"/>
          <a:ext cx="53046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0464" y="45720"/>
              </a:lnTo>
            </a:path>
          </a:pathLst>
        </a:custGeom>
        <a:noFill/>
        <a:ln w="12700" cap="flat" cmpd="sng" algn="ctr">
          <a:solidFill>
            <a:schemeClr val="accent2">
              <a:hueOff val="4295743"/>
              <a:satOff val="-12329"/>
              <a:lumOff val="-1973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50985" y="2754110"/>
        <a:ext cx="28053" cy="5610"/>
      </dsp:txXfrm>
    </dsp:sp>
    <dsp:sp modelId="{9B15089D-9640-432D-A274-23AB6730FFC8}">
      <dsp:nvSpPr>
        <dsp:cNvPr id="0" name=""/>
        <dsp:cNvSpPr/>
      </dsp:nvSpPr>
      <dsp:spPr>
        <a:xfrm>
          <a:off x="462167" y="2025092"/>
          <a:ext cx="2439412" cy="1463647"/>
        </a:xfrm>
        <a:prstGeom prst="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533" tIns="125471" rIns="119533" bIns="12547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Begin marketing campaign</a:t>
          </a:r>
          <a:endParaRPr lang="en-US" sz="2100" kern="1200"/>
        </a:p>
      </dsp:txBody>
      <dsp:txXfrm>
        <a:off x="462167" y="2025092"/>
        <a:ext cx="2439412" cy="1463647"/>
      </dsp:txXfrm>
    </dsp:sp>
    <dsp:sp modelId="{9B20519B-A93F-488E-BB0F-3C413F4031E4}">
      <dsp:nvSpPr>
        <dsp:cNvPr id="0" name=""/>
        <dsp:cNvSpPr/>
      </dsp:nvSpPr>
      <dsp:spPr>
        <a:xfrm>
          <a:off x="1681873" y="3486939"/>
          <a:ext cx="3000476" cy="530464"/>
        </a:xfrm>
        <a:custGeom>
          <a:avLst/>
          <a:gdLst/>
          <a:ahLst/>
          <a:cxnLst/>
          <a:rect l="0" t="0" r="0" b="0"/>
          <a:pathLst>
            <a:path>
              <a:moveTo>
                <a:pt x="3000476" y="0"/>
              </a:moveTo>
              <a:lnTo>
                <a:pt x="3000476" y="282332"/>
              </a:lnTo>
              <a:lnTo>
                <a:pt x="0" y="282332"/>
              </a:lnTo>
              <a:lnTo>
                <a:pt x="0" y="530464"/>
              </a:lnTo>
            </a:path>
          </a:pathLst>
        </a:custGeom>
        <a:noFill/>
        <a:ln w="1270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05799" y="3749366"/>
        <a:ext cx="152624" cy="5610"/>
      </dsp:txXfrm>
    </dsp:sp>
    <dsp:sp modelId="{B0C1194E-6848-4229-8E4F-5505DF220695}">
      <dsp:nvSpPr>
        <dsp:cNvPr id="0" name=""/>
        <dsp:cNvSpPr/>
      </dsp:nvSpPr>
      <dsp:spPr>
        <a:xfrm>
          <a:off x="3462644" y="2025092"/>
          <a:ext cx="2439412" cy="1463647"/>
        </a:xfrm>
        <a:prstGeom prst="rect">
          <a:avLst/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533" tIns="125471" rIns="119533" bIns="12547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Open for bookings and community engagement</a:t>
          </a:r>
          <a:endParaRPr lang="en-US" sz="2100" kern="1200"/>
        </a:p>
      </dsp:txBody>
      <dsp:txXfrm>
        <a:off x="3462644" y="2025092"/>
        <a:ext cx="2439412" cy="1463647"/>
      </dsp:txXfrm>
    </dsp:sp>
    <dsp:sp modelId="{748B0D87-58AF-4051-AEBC-B5FAEC32564D}">
      <dsp:nvSpPr>
        <dsp:cNvPr id="0" name=""/>
        <dsp:cNvSpPr/>
      </dsp:nvSpPr>
      <dsp:spPr>
        <a:xfrm>
          <a:off x="462167" y="4049804"/>
          <a:ext cx="2439412" cy="1463647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533" tIns="125471" rIns="119533" bIns="12547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 We’re ready to move forward  with a clear plan to launch and grow.</a:t>
          </a:r>
          <a:endParaRPr lang="en-US" sz="2100" kern="1200" dirty="0"/>
        </a:p>
      </dsp:txBody>
      <dsp:txXfrm>
        <a:off x="462167" y="4049804"/>
        <a:ext cx="2439412" cy="14636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CF3933-1156-4F87-B7CF-D30B6A75403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79021E-D266-4E3C-BD0E-2119D0CE01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74564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AAA939-5AAB-FA34-02D8-F9A466EA299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1EE2AFA-03BD-2C7C-3504-EEBA554DF9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586FDA-3EB6-4CEC-F6A2-F4A5716E9F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F2D9C-5B60-4C47-A6A6-6857C34ED97E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78CBF6-5A76-37E9-ECB9-D7713F00C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62D107-21DE-FF0D-7508-C1B59AF278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2EC76-37B6-4CAB-952C-C426CF9F3D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7538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5DA6D8-D71E-9BC5-CB0F-E57E1F72B7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EF027D-C861-0D4E-66EF-38EBBE268C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8EC2E1-DFEF-2C38-EC1C-F177A1F7F4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F2D9C-5B60-4C47-A6A6-6857C34ED97E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D35D83-5796-A14F-6C47-A5875AC0F3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C0913E-7CFD-F4D5-480C-A68DDE0FF5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2EC76-37B6-4CAB-952C-C426CF9F3D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60450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86EDEB-30B4-E990-3DF7-AFAF926A5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238820-643F-A062-8999-09DD86788B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365331-7E91-FA6A-C6BF-DFA3201B0A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F2D9C-5B60-4C47-A6A6-6857C34ED97E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8C7EFD-5A47-01AF-EE38-ABD4FA82A1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4F92A6-B633-2383-D154-033F9A25D2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2EC76-37B6-4CAB-952C-C426CF9F3D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33496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6B8EC0-8520-9DD1-9ED1-05CD375A1B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3DC5A6-D409-FBC9-C2C2-1A5C5896E71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9762EF-774D-9CB8-D1A0-F6516A5DE2C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6B47CF-7593-F8E3-25FD-8945FA37B4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F2D9C-5B60-4C47-A6A6-6857C34ED97E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D4DF2-6206-9753-BA93-FAAA45CE12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AFA883-45A2-5DF8-44F8-7781FE844B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2EC76-37B6-4CAB-952C-C426CF9F3D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65243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364176-CD0B-7153-D26D-445EA43B80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C1168F-0A6D-C105-35D3-8B6225C0E9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8EABB1-ABEE-6B87-0F06-A870DDAD8B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1CFDA1A-9672-85CC-E253-A1139370C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E0F7BD8-77FC-F0F2-7F87-3A22F91A381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2E0D820-C882-731A-BA22-32CDD619F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F2D9C-5B60-4C47-A6A6-6857C34ED97E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00BAE61-8C0D-7BC0-95B7-2A514A5761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3099BB5-9050-0A41-8B37-E0A6454591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2EC76-37B6-4CAB-952C-C426CF9F3D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67619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A4ABB8-3A9B-55F8-184C-AB51AC5317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E6B5C48-C78A-1162-A4DC-4FB756497E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F2D9C-5B60-4C47-A6A6-6857C34ED97E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E039C75-22F5-4CE6-65C0-3074395330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FC6902-ABC2-AD19-32CE-2869A74E08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2EC76-37B6-4CAB-952C-C426CF9F3D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70435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3C987A-4A57-702F-823C-AF454A68B0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F2D9C-5B60-4C47-A6A6-6857C34ED97E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52C303-158A-B12C-9E65-8CF83BC4EC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F5A45A-2DD6-74AB-5C16-4C66461710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2EC76-37B6-4CAB-952C-C426CF9F3D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61146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A90B47-1CA3-B440-93F9-3136E1EE38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5CE732-C7AD-D436-F39F-3FBFB80754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BA011B-5468-EACB-0F9C-7103F0C94A9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4F8521-247E-2C5C-109D-06B1A48A2D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F2D9C-5B60-4C47-A6A6-6857C34ED97E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C3FE0E-4688-C25A-72D0-3913427A19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F92E83-1AAF-818C-F0B9-22E8BD7A57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2EC76-37B6-4CAB-952C-C426CF9F3D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93088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BD64E0-5C10-6EAC-91CA-CC27D82470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F7291BD-D1FA-9A0D-1928-691D9676347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AFC98EB-CEBA-1F6A-C81D-206FD7F740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81964E-9946-6DE0-99C6-DA4E62286B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F2D9C-5B60-4C47-A6A6-6857C34ED97E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5350B9-3712-492F-F336-9B58B6688E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B0F1A4-0D78-3855-80C6-1707941EF3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2EC76-37B6-4CAB-952C-C426CF9F3D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8862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87FE6B-3DE2-B9B1-DAE2-5495EFFC7B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6A84201-ABCF-979A-6614-B601D61E080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02B0CC-8A78-C884-F2E0-AD4E4A81EE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F2D9C-5B60-4C47-A6A6-6857C34ED97E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C89A23-40CE-AD44-6498-CE490627DC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F48F24-5039-5D1A-1784-9EB85BB4C5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2EC76-37B6-4CAB-952C-C426CF9F3D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7472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DB58FA9-B4F2-7A37-C295-D1123F6CDAE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4873D0-C3FA-8751-079E-864D155DF0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1E237A-B149-DEC6-A5CC-326C70C20B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F2D9C-5B60-4C47-A6A6-6857C34ED97E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C0507A-C0B1-5ABF-BDBC-D4887262B6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9855EF-C4D7-411D-5136-02A38C0350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2EC76-37B6-4CAB-952C-C426CF9F3D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1285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8265572-2D78-BA22-2451-8BD972D168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A556CA-F0A3-0E53-E35B-B6D6338FE0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A170D-1736-3005-A916-AD705383719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5BF2D9C-5B60-4C47-A6A6-6857C34ED97E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C14BD9-1D37-7B03-ADC2-DB856CAE2B4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63907A-466A-EA76-599B-ED8C7A4427F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FC2EC76-37B6-4CAB-952C-C426CF9F3D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2339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29D001-8FE1-48B9-561F-DFF743EC90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>
            <a:normAutofit/>
          </a:bodyPr>
          <a:lstStyle/>
          <a:p>
            <a:pPr algn="ctr"/>
            <a:r>
              <a:rPr lang="en-GB" sz="22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Title:  Enterprise &amp; Entrepreneurship</a:t>
            </a:r>
            <a:br>
              <a:rPr lang="en-GB" sz="22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2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- LCLM 4006 C2</a:t>
            </a:r>
            <a:br>
              <a:rPr lang="en-GB" sz="22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2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Title: Business Plan</a:t>
            </a:r>
            <a:br>
              <a:rPr lang="en-GB" sz="22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DIY CAR REPAIR SHOP</a:t>
            </a:r>
            <a:br>
              <a:rPr lang="en-GB" sz="22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2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- Daniel Amisculesei</a:t>
            </a:r>
            <a:br>
              <a:rPr lang="en-GB" sz="22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Number: - 2411947</a:t>
            </a:r>
            <a:br>
              <a:rPr lang="en-GB" sz="22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2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Lecturer’s Name – </a:t>
            </a:r>
            <a:r>
              <a:rPr lang="en-GB" sz="2200" dirty="0" err="1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Fouziya</a:t>
            </a:r>
            <a:r>
              <a:rPr lang="en-GB" sz="22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Farheen</a:t>
            </a:r>
            <a:br>
              <a:rPr lang="en-GB" sz="22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endParaRPr lang="en-GB" sz="22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41590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DA3C418-758E-4180-A5D0-8655D680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8C8EF06-5EC3-4883-AFAF-D74FF46550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0"/>
            <a:ext cx="5135971" cy="6871648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working on a car&#10;&#10;AI-generated content may be incorrect.">
            <a:extLst>
              <a:ext uri="{FF2B5EF4-FFF2-40B4-BE49-F238E27FC236}">
                <a16:creationId xmlns:a16="http://schemas.microsoft.com/office/drawing/2014/main" id="{5671A869-5662-BC8A-2839-51AC97CC211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676" b="9903"/>
          <a:stretch>
            <a:fillRect/>
          </a:stretch>
        </p:blipFill>
        <p:spPr>
          <a:xfrm>
            <a:off x="2915455" y="10"/>
            <a:ext cx="9276545" cy="6857990"/>
          </a:xfrm>
          <a:custGeom>
            <a:avLst/>
            <a:gdLst/>
            <a:ahLst/>
            <a:cxnLst/>
            <a:rect l="l" t="t" r="r" b="b"/>
            <a:pathLst>
              <a:path w="9276545" h="6871647">
                <a:moveTo>
                  <a:pt x="9276545" y="0"/>
                </a:moveTo>
                <a:lnTo>
                  <a:pt x="9276545" y="6858000"/>
                </a:lnTo>
                <a:lnTo>
                  <a:pt x="1546051" y="6871647"/>
                </a:lnTo>
                <a:lnTo>
                  <a:pt x="1535751" y="6828910"/>
                </a:lnTo>
                <a:cubicBezTo>
                  <a:pt x="1530460" y="6775140"/>
                  <a:pt x="1515370" y="6618042"/>
                  <a:pt x="1514301" y="6549029"/>
                </a:cubicBezTo>
                <a:cubicBezTo>
                  <a:pt x="1518045" y="6491396"/>
                  <a:pt x="1528503" y="6450608"/>
                  <a:pt x="1529339" y="6414828"/>
                </a:cubicBezTo>
                <a:cubicBezTo>
                  <a:pt x="1525062" y="6359280"/>
                  <a:pt x="1502062" y="6307149"/>
                  <a:pt x="1493941" y="6268848"/>
                </a:cubicBezTo>
                <a:cubicBezTo>
                  <a:pt x="1502669" y="6254191"/>
                  <a:pt x="1469920" y="6200171"/>
                  <a:pt x="1480613" y="6185025"/>
                </a:cubicBezTo>
                <a:cubicBezTo>
                  <a:pt x="1481020" y="6164522"/>
                  <a:pt x="1458164" y="6060790"/>
                  <a:pt x="1443364" y="6018360"/>
                </a:cubicBezTo>
                <a:cubicBezTo>
                  <a:pt x="1426694" y="5970758"/>
                  <a:pt x="1390307" y="5920074"/>
                  <a:pt x="1380584" y="5899407"/>
                </a:cubicBezTo>
                <a:cubicBezTo>
                  <a:pt x="1370860" y="5878740"/>
                  <a:pt x="1392244" y="5920877"/>
                  <a:pt x="1385023" y="5894356"/>
                </a:cubicBezTo>
                <a:cubicBezTo>
                  <a:pt x="1377800" y="5867835"/>
                  <a:pt x="1345702" y="5770498"/>
                  <a:pt x="1337254" y="5740279"/>
                </a:cubicBezTo>
                <a:cubicBezTo>
                  <a:pt x="1353956" y="5738860"/>
                  <a:pt x="1323673" y="5722040"/>
                  <a:pt x="1334321" y="5713042"/>
                </a:cubicBezTo>
                <a:cubicBezTo>
                  <a:pt x="1343675" y="5706701"/>
                  <a:pt x="1336672" y="5700118"/>
                  <a:pt x="1335877" y="5692870"/>
                </a:cubicBezTo>
                <a:cubicBezTo>
                  <a:pt x="1343201" y="5683812"/>
                  <a:pt x="1329617" y="5652064"/>
                  <a:pt x="1319978" y="5643427"/>
                </a:cubicBezTo>
                <a:cubicBezTo>
                  <a:pt x="1286551" y="5622177"/>
                  <a:pt x="1310947" y="5579803"/>
                  <a:pt x="1285321" y="5562271"/>
                </a:cubicBezTo>
                <a:cubicBezTo>
                  <a:pt x="1281540" y="5556238"/>
                  <a:pt x="1279983" y="5550455"/>
                  <a:pt x="1279815" y="5544867"/>
                </a:cubicBezTo>
                <a:lnTo>
                  <a:pt x="1282507" y="5529404"/>
                </a:lnTo>
                <a:lnTo>
                  <a:pt x="1289604" y="5525378"/>
                </a:lnTo>
                <a:lnTo>
                  <a:pt x="1287766" y="5515726"/>
                </a:lnTo>
                <a:lnTo>
                  <a:pt x="1288829" y="5513051"/>
                </a:lnTo>
                <a:cubicBezTo>
                  <a:pt x="1290896" y="5507946"/>
                  <a:pt x="1292688" y="5502897"/>
                  <a:pt x="1293373" y="5497833"/>
                </a:cubicBezTo>
                <a:cubicBezTo>
                  <a:pt x="1288690" y="5483829"/>
                  <a:pt x="1272696" y="5459278"/>
                  <a:pt x="1260736" y="5429027"/>
                </a:cubicBezTo>
                <a:cubicBezTo>
                  <a:pt x="1238579" y="5396416"/>
                  <a:pt x="1238884" y="5351600"/>
                  <a:pt x="1221610" y="5316328"/>
                </a:cubicBezTo>
                <a:lnTo>
                  <a:pt x="1216099" y="5309330"/>
                </a:lnTo>
                <a:lnTo>
                  <a:pt x="1217278" y="5279477"/>
                </a:lnTo>
                <a:cubicBezTo>
                  <a:pt x="1221588" y="5274318"/>
                  <a:pt x="1222716" y="5266940"/>
                  <a:pt x="1218469" y="5260597"/>
                </a:cubicBezTo>
                <a:lnTo>
                  <a:pt x="1206220" y="5152555"/>
                </a:lnTo>
                <a:cubicBezTo>
                  <a:pt x="1205294" y="5116878"/>
                  <a:pt x="1196908" y="5101727"/>
                  <a:pt x="1212921" y="5046536"/>
                </a:cubicBezTo>
                <a:cubicBezTo>
                  <a:pt x="1234138" y="4987918"/>
                  <a:pt x="1204801" y="4903116"/>
                  <a:pt x="1212183" y="4837345"/>
                </a:cubicBezTo>
                <a:cubicBezTo>
                  <a:pt x="1183151" y="4802424"/>
                  <a:pt x="1209228" y="4821062"/>
                  <a:pt x="1202048" y="4784195"/>
                </a:cubicBezTo>
                <a:cubicBezTo>
                  <a:pt x="1202483" y="4760878"/>
                  <a:pt x="1202919" y="4737561"/>
                  <a:pt x="1203354" y="4714245"/>
                </a:cubicBezTo>
                <a:lnTo>
                  <a:pt x="1201502" y="4700836"/>
                </a:lnTo>
                <a:lnTo>
                  <a:pt x="1194919" y="4697224"/>
                </a:lnTo>
                <a:lnTo>
                  <a:pt x="1187792" y="4677162"/>
                </a:lnTo>
                <a:cubicBezTo>
                  <a:pt x="1186060" y="4669625"/>
                  <a:pt x="1185291" y="4661478"/>
                  <a:pt x="1186080" y="4652429"/>
                </a:cubicBezTo>
                <a:cubicBezTo>
                  <a:pt x="1199189" y="4622456"/>
                  <a:pt x="1167081" y="4571771"/>
                  <a:pt x="1184722" y="4534840"/>
                </a:cubicBezTo>
                <a:cubicBezTo>
                  <a:pt x="1182407" y="4499077"/>
                  <a:pt x="1175424" y="4460227"/>
                  <a:pt x="1172188" y="4437851"/>
                </a:cubicBezTo>
                <a:cubicBezTo>
                  <a:pt x="1161331" y="4428466"/>
                  <a:pt x="1178123" y="4398274"/>
                  <a:pt x="1165306" y="4400581"/>
                </a:cubicBezTo>
                <a:cubicBezTo>
                  <a:pt x="1171061" y="4389819"/>
                  <a:pt x="1173552" y="4346771"/>
                  <a:pt x="1168602" y="4335651"/>
                </a:cubicBezTo>
                <a:lnTo>
                  <a:pt x="1178384" y="4280215"/>
                </a:lnTo>
                <a:lnTo>
                  <a:pt x="1177294" y="4274660"/>
                </a:lnTo>
                <a:cubicBezTo>
                  <a:pt x="1177138" y="4268882"/>
                  <a:pt x="1177520" y="4251103"/>
                  <a:pt x="1177448" y="4245552"/>
                </a:cubicBezTo>
                <a:cubicBezTo>
                  <a:pt x="1177252" y="4244155"/>
                  <a:pt x="1177058" y="4242757"/>
                  <a:pt x="1176863" y="4241361"/>
                </a:cubicBezTo>
                <a:lnTo>
                  <a:pt x="1162386" y="4207167"/>
                </a:lnTo>
                <a:cubicBezTo>
                  <a:pt x="1162950" y="4202536"/>
                  <a:pt x="1174655" y="4199565"/>
                  <a:pt x="1174343" y="4192380"/>
                </a:cubicBezTo>
                <a:lnTo>
                  <a:pt x="1160516" y="4164062"/>
                </a:lnTo>
                <a:lnTo>
                  <a:pt x="1161365" y="4158623"/>
                </a:lnTo>
                <a:lnTo>
                  <a:pt x="1144878" y="4076261"/>
                </a:lnTo>
                <a:lnTo>
                  <a:pt x="1123687" y="4005692"/>
                </a:lnTo>
                <a:lnTo>
                  <a:pt x="1096720" y="3754257"/>
                </a:lnTo>
                <a:cubicBezTo>
                  <a:pt x="1083618" y="3639924"/>
                  <a:pt x="1064313" y="3636659"/>
                  <a:pt x="1047682" y="3517638"/>
                </a:cubicBezTo>
                <a:cubicBezTo>
                  <a:pt x="1048550" y="3477187"/>
                  <a:pt x="1049418" y="3436735"/>
                  <a:pt x="1050285" y="3396284"/>
                </a:cubicBezTo>
                <a:lnTo>
                  <a:pt x="1030166" y="3320814"/>
                </a:lnTo>
                <a:lnTo>
                  <a:pt x="1034128" y="3260443"/>
                </a:lnTo>
                <a:lnTo>
                  <a:pt x="1007751" y="3198916"/>
                </a:lnTo>
                <a:cubicBezTo>
                  <a:pt x="1003323" y="3193074"/>
                  <a:pt x="1001150" y="3187393"/>
                  <a:pt x="1000384" y="3181839"/>
                </a:cubicBezTo>
                <a:cubicBezTo>
                  <a:pt x="1000734" y="3176675"/>
                  <a:pt x="1001085" y="3171511"/>
                  <a:pt x="1001435" y="3166346"/>
                </a:cubicBezTo>
                <a:lnTo>
                  <a:pt x="968918" y="3112638"/>
                </a:lnTo>
                <a:cubicBezTo>
                  <a:pt x="957125" y="3092489"/>
                  <a:pt x="955617" y="3065232"/>
                  <a:pt x="934483" y="3031628"/>
                </a:cubicBezTo>
                <a:cubicBezTo>
                  <a:pt x="914631" y="2997037"/>
                  <a:pt x="908933" y="3005661"/>
                  <a:pt x="879229" y="2948196"/>
                </a:cubicBezTo>
                <a:cubicBezTo>
                  <a:pt x="850845" y="2897154"/>
                  <a:pt x="820829" y="2806798"/>
                  <a:pt x="798666" y="2761198"/>
                </a:cubicBezTo>
                <a:cubicBezTo>
                  <a:pt x="773970" y="2714562"/>
                  <a:pt x="758278" y="2715446"/>
                  <a:pt x="746962" y="2694939"/>
                </a:cubicBezTo>
                <a:lnTo>
                  <a:pt x="712796" y="2614779"/>
                </a:lnTo>
                <a:lnTo>
                  <a:pt x="697701" y="2600020"/>
                </a:lnTo>
                <a:cubicBezTo>
                  <a:pt x="697743" y="2598787"/>
                  <a:pt x="697784" y="2597555"/>
                  <a:pt x="697823" y="2596321"/>
                </a:cubicBezTo>
                <a:lnTo>
                  <a:pt x="679645" y="2572602"/>
                </a:lnTo>
                <a:lnTo>
                  <a:pt x="680789" y="2571831"/>
                </a:lnTo>
                <a:cubicBezTo>
                  <a:pt x="682946" y="2569560"/>
                  <a:pt x="683757" y="2566863"/>
                  <a:pt x="681771" y="2563200"/>
                </a:cubicBezTo>
                <a:cubicBezTo>
                  <a:pt x="705290" y="2562299"/>
                  <a:pt x="688388" y="2558438"/>
                  <a:pt x="680456" y="2547723"/>
                </a:cubicBezTo>
                <a:cubicBezTo>
                  <a:pt x="679482" y="2534148"/>
                  <a:pt x="677183" y="2493617"/>
                  <a:pt x="675922" y="2481749"/>
                </a:cubicBezTo>
                <a:lnTo>
                  <a:pt x="672894" y="2476509"/>
                </a:lnTo>
                <a:lnTo>
                  <a:pt x="673143" y="2476297"/>
                </a:lnTo>
                <a:cubicBezTo>
                  <a:pt x="673152" y="2474932"/>
                  <a:pt x="672405" y="2473126"/>
                  <a:pt x="670567" y="2470561"/>
                </a:cubicBezTo>
                <a:lnTo>
                  <a:pt x="667369" y="2466951"/>
                </a:lnTo>
                <a:lnTo>
                  <a:pt x="661495" y="2456785"/>
                </a:lnTo>
                <a:cubicBezTo>
                  <a:pt x="661510" y="2455387"/>
                  <a:pt x="661525" y="2453987"/>
                  <a:pt x="661540" y="2452588"/>
                </a:cubicBezTo>
                <a:lnTo>
                  <a:pt x="664540" y="2449913"/>
                </a:lnTo>
                <a:lnTo>
                  <a:pt x="663581" y="2449129"/>
                </a:lnTo>
                <a:cubicBezTo>
                  <a:pt x="653014" y="2444453"/>
                  <a:pt x="642406" y="2445872"/>
                  <a:pt x="663129" y="2426579"/>
                </a:cubicBezTo>
                <a:cubicBezTo>
                  <a:pt x="643271" y="2414167"/>
                  <a:pt x="657229" y="2404769"/>
                  <a:pt x="650205" y="2379928"/>
                </a:cubicBezTo>
                <a:cubicBezTo>
                  <a:pt x="634911" y="2374359"/>
                  <a:pt x="634260" y="2365346"/>
                  <a:pt x="638008" y="2354824"/>
                </a:cubicBezTo>
                <a:cubicBezTo>
                  <a:pt x="621083" y="2334576"/>
                  <a:pt x="620949" y="2310146"/>
                  <a:pt x="609851" y="2284299"/>
                </a:cubicBezTo>
                <a:lnTo>
                  <a:pt x="585585" y="2155739"/>
                </a:lnTo>
                <a:lnTo>
                  <a:pt x="581391" y="2152892"/>
                </a:lnTo>
                <a:cubicBezTo>
                  <a:pt x="578821" y="2150768"/>
                  <a:pt x="577525" y="2149149"/>
                  <a:pt x="577083" y="2147807"/>
                </a:cubicBezTo>
                <a:lnTo>
                  <a:pt x="577251" y="2147544"/>
                </a:lnTo>
                <a:lnTo>
                  <a:pt x="546845" y="2085601"/>
                </a:lnTo>
                <a:cubicBezTo>
                  <a:pt x="538270" y="2073917"/>
                  <a:pt x="486356" y="1955894"/>
                  <a:pt x="470837" y="1931362"/>
                </a:cubicBezTo>
                <a:lnTo>
                  <a:pt x="428154" y="1657167"/>
                </a:lnTo>
                <a:lnTo>
                  <a:pt x="392797" y="1510175"/>
                </a:lnTo>
                <a:cubicBezTo>
                  <a:pt x="380165" y="1504446"/>
                  <a:pt x="369910" y="1451095"/>
                  <a:pt x="372847" y="1440507"/>
                </a:cubicBezTo>
                <a:cubicBezTo>
                  <a:pt x="369015" y="1433783"/>
                  <a:pt x="338503" y="1376212"/>
                  <a:pt x="344479" y="1367690"/>
                </a:cubicBezTo>
                <a:cubicBezTo>
                  <a:pt x="332264" y="1342150"/>
                  <a:pt x="321736" y="1310521"/>
                  <a:pt x="299558" y="1287266"/>
                </a:cubicBezTo>
                <a:cubicBezTo>
                  <a:pt x="277380" y="1264010"/>
                  <a:pt x="259203" y="1269909"/>
                  <a:pt x="243216" y="1249403"/>
                </a:cubicBezTo>
                <a:cubicBezTo>
                  <a:pt x="227230" y="1228898"/>
                  <a:pt x="218454" y="1166841"/>
                  <a:pt x="203639" y="1164232"/>
                </a:cubicBezTo>
                <a:cubicBezTo>
                  <a:pt x="192352" y="1144923"/>
                  <a:pt x="198158" y="1133798"/>
                  <a:pt x="169195" y="1087898"/>
                </a:cubicBezTo>
                <a:cubicBezTo>
                  <a:pt x="139228" y="1002950"/>
                  <a:pt x="140891" y="969630"/>
                  <a:pt x="98775" y="910071"/>
                </a:cubicBezTo>
                <a:cubicBezTo>
                  <a:pt x="45025" y="831068"/>
                  <a:pt x="34038" y="817468"/>
                  <a:pt x="43820" y="712632"/>
                </a:cubicBezTo>
                <a:cubicBezTo>
                  <a:pt x="34816" y="659496"/>
                  <a:pt x="43273" y="613587"/>
                  <a:pt x="44748" y="591246"/>
                </a:cubicBezTo>
                <a:lnTo>
                  <a:pt x="36767" y="546725"/>
                </a:lnTo>
                <a:cubicBezTo>
                  <a:pt x="36093" y="528360"/>
                  <a:pt x="35418" y="509996"/>
                  <a:pt x="34744" y="491632"/>
                </a:cubicBezTo>
                <a:cubicBezTo>
                  <a:pt x="34670" y="458441"/>
                  <a:pt x="29296" y="473054"/>
                  <a:pt x="29222" y="439863"/>
                </a:cubicBezTo>
                <a:cubicBezTo>
                  <a:pt x="29152" y="439762"/>
                  <a:pt x="2578" y="397168"/>
                  <a:pt x="2507" y="397065"/>
                </a:cubicBezTo>
                <a:cubicBezTo>
                  <a:pt x="-7796" y="385479"/>
                  <a:pt x="17492" y="336832"/>
                  <a:pt x="9810" y="317232"/>
                </a:cubicBezTo>
                <a:lnTo>
                  <a:pt x="25323" y="268841"/>
                </a:lnTo>
                <a:cubicBezTo>
                  <a:pt x="20582" y="241406"/>
                  <a:pt x="55391" y="238509"/>
                  <a:pt x="50278" y="195107"/>
                </a:cubicBezTo>
                <a:cubicBezTo>
                  <a:pt x="49891" y="157638"/>
                  <a:pt x="41873" y="124837"/>
                  <a:pt x="47653" y="93413"/>
                </a:cubicBezTo>
                <a:cubicBezTo>
                  <a:pt x="41389" y="80245"/>
                  <a:pt x="38874" y="67990"/>
                  <a:pt x="48323" y="56668"/>
                </a:cubicBezTo>
                <a:cubicBezTo>
                  <a:pt x="46028" y="30349"/>
                  <a:pt x="37896" y="18658"/>
                  <a:pt x="38423" y="5323"/>
                </a:cubicBezTo>
                <a:lnTo>
                  <a:pt x="39875" y="1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4BFD344-0D7B-F294-1E8A-A07B51E9C8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1916" y="2383972"/>
            <a:ext cx="3161940" cy="1752600"/>
          </a:xfrm>
        </p:spPr>
        <p:txBody>
          <a:bodyPr>
            <a:normAutofit/>
          </a:bodyPr>
          <a:lstStyle/>
          <a:p>
            <a:pPr algn="l"/>
            <a:r>
              <a:rPr lang="en-GB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DIY Car Repair Shop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38328E-92FB-B2D2-84E2-5E9971A7AD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1915" y="4590103"/>
            <a:ext cx="3306089" cy="1752600"/>
          </a:xfrm>
        </p:spPr>
        <p:txBody>
          <a:bodyPr>
            <a:normAutofit lnSpcReduction="10000"/>
          </a:bodyPr>
          <a:lstStyle/>
          <a:p>
            <a:pPr algn="l"/>
            <a:r>
              <a:rPr lang="en-GB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The pleasure to by yourself </a:t>
            </a:r>
          </a:p>
          <a:p>
            <a:pPr algn="l"/>
            <a:endParaRPr lang="en-GB" sz="16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Presented </a:t>
            </a:r>
          </a:p>
          <a:p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</a:t>
            </a:r>
          </a:p>
          <a:p>
            <a:pPr algn="l"/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Daniel Nicolae Amisculesei</a:t>
            </a:r>
          </a:p>
        </p:txBody>
      </p:sp>
    </p:spTree>
    <p:extLst>
      <p:ext uri="{BB962C8B-B14F-4D97-AF65-F5344CB8AC3E}">
        <p14:creationId xmlns:p14="http://schemas.microsoft.com/office/powerpoint/2010/main" val="6536436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7" name="Group 56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58" name="Rectangle 57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Rectangle 58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Rectangle 59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2" name="Rectangle 61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BFF301-6B6A-3A78-CCB8-F08E56F8E5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Business Overview </a:t>
            </a:r>
          </a:p>
        </p:txBody>
      </p:sp>
      <p:cxnSp>
        <p:nvCxnSpPr>
          <p:cNvPr id="64" name="Straight Connector 63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Text Placeholder 3">
            <a:extLst>
              <a:ext uri="{FF2B5EF4-FFF2-40B4-BE49-F238E27FC236}">
                <a16:creationId xmlns:a16="http://schemas.microsoft.com/office/drawing/2014/main" id="{ECB159AD-AF86-F152-9FF8-89B22D0C279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3699888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029202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06B671-DD8C-FDD5-48E1-01308E06D0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8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Services Offered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Text Placeholder 3">
            <a:extLst>
              <a:ext uri="{FF2B5EF4-FFF2-40B4-BE49-F238E27FC236}">
                <a16:creationId xmlns:a16="http://schemas.microsoft.com/office/drawing/2014/main" id="{F96F00D0-7962-8C12-51E9-DB06D5D7C2F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82529148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435729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D7A16E-6753-A909-82D7-A76308888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8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Unique Selling Point 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6" name="Text Placeholder 3">
            <a:extLst>
              <a:ext uri="{FF2B5EF4-FFF2-40B4-BE49-F238E27FC236}">
                <a16:creationId xmlns:a16="http://schemas.microsoft.com/office/drawing/2014/main" id="{387D98AD-6ABB-757A-8546-6308D6320F2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98895504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72204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9B71F6-BCAA-3A46-C261-5FCDE85677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5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Market Opportunity 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Text Placeholder 3">
            <a:extLst>
              <a:ext uri="{FF2B5EF4-FFF2-40B4-BE49-F238E27FC236}">
                <a16:creationId xmlns:a16="http://schemas.microsoft.com/office/drawing/2014/main" id="{163BFDB3-9ED8-B0AA-9956-0F12006E8BE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51267767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673917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F6F371-6648-0758-375C-16465F126A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Legal Format</a:t>
            </a:r>
          </a:p>
        </p:txBody>
      </p:sp>
      <p:sp>
        <p:nvSpPr>
          <p:cNvPr id="13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0745A26-F467-CF6A-FE10-B46496CCB3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7233" y="518400"/>
            <a:ext cx="4771607" cy="58379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 dirty="0">
                <a:solidFill>
                  <a:schemeClr val="tx1">
                    <a:alpha val="80000"/>
                  </a:schemeClr>
                </a:solidFill>
              </a:rPr>
              <a:t>Sole Trader structure</a:t>
            </a:r>
          </a:p>
          <a:p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Full control and flexibility of the </a:t>
            </a:r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Business </a:t>
            </a:r>
            <a:endParaRPr lang="en-US" sz="20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Register with HMRC, not Companies House, </a:t>
            </a:r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less paperwork.</a:t>
            </a:r>
            <a:endParaRPr lang="en-US" sz="20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Operating as a sole trader keeps things simple and cost-effective, ideal for a startup with one owner.</a:t>
            </a:r>
          </a:p>
        </p:txBody>
      </p:sp>
      <p:sp>
        <p:nvSpPr>
          <p:cNvPr id="17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09267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AD8C1A-D74D-F538-D509-18CE8D6CFE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5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Management Structure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Text Placeholder 3">
            <a:extLst>
              <a:ext uri="{FF2B5EF4-FFF2-40B4-BE49-F238E27FC236}">
                <a16:creationId xmlns:a16="http://schemas.microsoft.com/office/drawing/2014/main" id="{65381476-BF4A-81A8-938F-8E444BC434A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36030478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950511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B7FF6A-8206-68BD-F248-A166DD55C8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8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PESTEL Analysis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Text Placeholder 3">
            <a:extLst>
              <a:ext uri="{FF2B5EF4-FFF2-40B4-BE49-F238E27FC236}">
                <a16:creationId xmlns:a16="http://schemas.microsoft.com/office/drawing/2014/main" id="{355CD0B7-2DB3-ECE5-A826-C05DB837E01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23250783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306516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3EC75E-48BC-61D8-D64A-8440F0098C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7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Marketing Strategy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Text Placeholder 3">
            <a:extLst>
              <a:ext uri="{FF2B5EF4-FFF2-40B4-BE49-F238E27FC236}">
                <a16:creationId xmlns:a16="http://schemas.microsoft.com/office/drawing/2014/main" id="{FB9B3FC7-C7BC-9E4B-692A-A83C481BC8C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49188827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125644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A8655F-5E1B-E227-F61B-5786E4A657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Target Audience 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6" name="Text Placeholder 3">
            <a:extLst>
              <a:ext uri="{FF2B5EF4-FFF2-40B4-BE49-F238E27FC236}">
                <a16:creationId xmlns:a16="http://schemas.microsoft.com/office/drawing/2014/main" id="{1BC8B21A-A7AC-3CCD-DFB9-BDD679D112A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73432096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040007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24B6AA-D628-1525-839D-D1303B7702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7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Funding &amp; Expenses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Text Placeholder 3">
            <a:extLst>
              <a:ext uri="{FF2B5EF4-FFF2-40B4-BE49-F238E27FC236}">
                <a16:creationId xmlns:a16="http://schemas.microsoft.com/office/drawing/2014/main" id="{4A24C164-F52A-8A42-D991-9932A877883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26261086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022021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23E2FC-1DDA-F21E-04BB-138F1EBD9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Funding Sources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6" name="Text Placeholder 3">
            <a:extLst>
              <a:ext uri="{FF2B5EF4-FFF2-40B4-BE49-F238E27FC236}">
                <a16:creationId xmlns:a16="http://schemas.microsoft.com/office/drawing/2014/main" id="{70C8C900-F5E6-6830-31D6-AE2C2394FFD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75160117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102472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64E8343-10AB-0736-8B16-92FA0B95C9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56657" y="520427"/>
            <a:ext cx="8120743" cy="5932715"/>
          </a:xfrm>
          <a:prstGeom prst="rect">
            <a:avLst/>
          </a:prstGeom>
          <a:ln>
            <a:noFill/>
          </a:ln>
        </p:spPr>
      </p:pic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59CAAF8B-7B76-2C48-53B1-F11811B39DF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945798"/>
              </p:ext>
            </p:extLst>
          </p:nvPr>
        </p:nvGraphicFramePr>
        <p:xfrm>
          <a:off x="2032000" y="118272"/>
          <a:ext cx="7645400" cy="40215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645400">
                  <a:extLst>
                    <a:ext uri="{9D8B030D-6E8A-4147-A177-3AD203B41FA5}">
                      <a16:colId xmlns:a16="http://schemas.microsoft.com/office/drawing/2014/main" val="3783156886"/>
                    </a:ext>
                  </a:extLst>
                </a:gridCol>
              </a:tblGrid>
              <a:tr h="402155">
                <a:tc>
                  <a:txBody>
                    <a:bodyPr/>
                    <a:lstStyle/>
                    <a:p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First Month Startup Expenses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970791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350343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D61C9E-1E5B-F5C3-279A-22929F5492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Launch Plan &amp; Next steps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6" name="Text Placeholder 3">
            <a:extLst>
              <a:ext uri="{FF2B5EF4-FFF2-40B4-BE49-F238E27FC236}">
                <a16:creationId xmlns:a16="http://schemas.microsoft.com/office/drawing/2014/main" id="{3219F92E-6B75-96B6-48A6-E15798F8979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45219194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4386482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Freeform: Shape 8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39700" sx="102000" sy="102000" algn="ctr" rotWithShape="0">
              <a:schemeClr val="bg1">
                <a:lumMod val="8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7F28D52-2A5F-4D23-81AE-7CB8B591C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B6D797-883C-D107-1A70-D8CBEC7164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3" y="1999615"/>
            <a:ext cx="9144000" cy="27640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br>
              <a:rPr lang="en-US" sz="29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9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9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9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9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 for your time. I’m excited to hear your thoughts and answer any questions.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524786"/>
            <a:ext cx="4754880" cy="274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92780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230</TotalTime>
  <Words>546</Words>
  <Application>Microsoft Office PowerPoint</Application>
  <PresentationFormat>Widescreen</PresentationFormat>
  <Paragraphs>75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Aptos</vt:lpstr>
      <vt:lpstr>Aptos Display</vt:lpstr>
      <vt:lpstr>Arial</vt:lpstr>
      <vt:lpstr>Calibri</vt:lpstr>
      <vt:lpstr>Office Theme</vt:lpstr>
      <vt:lpstr>Module Title:  Enterprise &amp; Entrepreneurship  Module Code: - LCLM 4006 C2  Assignment Title: Business Plan DIY CAR REPAIR SHOP  Student Name: - Daniel Amisculesei Student Number: - 2411947  Lecturer’s Name – Fouziya Farheen </vt:lpstr>
      <vt:lpstr>DIY Car Repair Shop </vt:lpstr>
      <vt:lpstr>Business Overview </vt:lpstr>
      <vt:lpstr>Services Offered </vt:lpstr>
      <vt:lpstr>Unique Selling Point </vt:lpstr>
      <vt:lpstr>Market Opportunity </vt:lpstr>
      <vt:lpstr>Legal Format</vt:lpstr>
      <vt:lpstr>Management Structure</vt:lpstr>
      <vt:lpstr>PESTEL Analysis </vt:lpstr>
      <vt:lpstr>Marketing Strategy</vt:lpstr>
      <vt:lpstr>Target Audience </vt:lpstr>
      <vt:lpstr>Funding &amp; Expenses </vt:lpstr>
      <vt:lpstr>Funding Sources</vt:lpstr>
      <vt:lpstr>PowerPoint Presentation</vt:lpstr>
      <vt:lpstr>Launch Plan &amp; Next steps</vt:lpstr>
      <vt:lpstr>    Thank you for your time. I’m excited to hear your thoughts and answer any questions.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Daniel-Nicolae Amisculesei (2411947)</dc:creator>
  <cp:lastModifiedBy>Daniel-Nicolae Amisculesei (2411947)</cp:lastModifiedBy>
  <cp:revision>33</cp:revision>
  <dcterms:created xsi:type="dcterms:W3CDTF">2025-11-01T10:53:17Z</dcterms:created>
  <dcterms:modified xsi:type="dcterms:W3CDTF">2025-11-09T21:08:15Z</dcterms:modified>
</cp:coreProperties>
</file>