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Lst>
  <p:sldSz cy="5143500" cx="9144000"/>
  <p:notesSz cx="6858000" cy="9144000"/>
  <p:embeddedFontLst>
    <p:embeddedFont>
      <p:font typeface="Nunito"/>
      <p:regular r:id="rId24"/>
      <p:bold r:id="rId25"/>
      <p:italic r:id="rId26"/>
      <p:boldItalic r:id="rId27"/>
    </p:embeddedFont>
    <p:embeddedFont>
      <p:font typeface="Montserrat"/>
      <p:regular r:id="rId28"/>
      <p:bold r:id="rId29"/>
      <p:italic r:id="rId30"/>
      <p:boldItalic r:id="rId31"/>
    </p:embeddedFont>
    <p:embeddedFont>
      <p:font typeface="Maven Pro"/>
      <p:regular r:id="rId32"/>
      <p:bold r:id="rId3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font" Target="fonts/Nunito-regular.fntdata"/><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Nunito-italic.fntdata"/><Relationship Id="rId25" Type="http://schemas.openxmlformats.org/officeDocument/2006/relationships/font" Target="fonts/Nunito-bold.fntdata"/><Relationship Id="rId28" Type="http://schemas.openxmlformats.org/officeDocument/2006/relationships/font" Target="fonts/Montserrat-regular.fntdata"/><Relationship Id="rId27" Type="http://schemas.openxmlformats.org/officeDocument/2006/relationships/font" Target="fonts/Nunito-boldItalic.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Montserrat-bold.fntdata"/><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Montserrat-boldItalic.fntdata"/><Relationship Id="rId30" Type="http://schemas.openxmlformats.org/officeDocument/2006/relationships/font" Target="fonts/Montserrat-italic.fntdata"/><Relationship Id="rId11" Type="http://schemas.openxmlformats.org/officeDocument/2006/relationships/slide" Target="slides/slide6.xml"/><Relationship Id="rId33" Type="http://schemas.openxmlformats.org/officeDocument/2006/relationships/font" Target="fonts/MavenPro-bold.fntdata"/><Relationship Id="rId10" Type="http://schemas.openxmlformats.org/officeDocument/2006/relationships/slide" Target="slides/slide5.xml"/><Relationship Id="rId32" Type="http://schemas.openxmlformats.org/officeDocument/2006/relationships/font" Target="fonts/MavenPro-regular.fntdata"/><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275" name="Google Shape;275;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gf1d8b0137f_0_1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3" name="Google Shape;283;gf1d8b0137f_0_1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gf1d6b27714_0_27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1" name="Google Shape;291;gf1d6b27714_0_2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120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gf1d6b27714_0_28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9" name="Google Shape;299;gf1d6b27714_0_2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gf1d8b00f89_0_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7" name="Google Shape;307;gf1d8b00f89_0_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gf1d8b0137f_0_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5" name="Google Shape;315;gf1d8b0137f_0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gf1d8b00f89_0_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3" name="Google Shape;323;gf1d8b00f89_0_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gf1d8b0137f_0_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9" name="Google Shape;329;gf1d8b0137f_0_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3" name="Shape 333"/>
        <p:cNvGrpSpPr/>
        <p:nvPr/>
      </p:nvGrpSpPr>
      <p:grpSpPr>
        <a:xfrm>
          <a:off x="0" y="0"/>
          <a:ext cx="0" cy="0"/>
          <a:chOff x="0" y="0"/>
          <a:chExt cx="0" cy="0"/>
        </a:xfrm>
      </p:grpSpPr>
      <p:sp>
        <p:nvSpPr>
          <p:cNvPr id="334" name="Google Shape;334;gf1d8b0137f_0_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5" name="Google Shape;335;gf1d8b0137f_0_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gf1d8b0137f_0_4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1" name="Google Shape;341;gf1d8b0137f_0_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5" name="Shape 345"/>
        <p:cNvGrpSpPr/>
        <p:nvPr/>
      </p:nvGrpSpPr>
      <p:grpSpPr>
        <a:xfrm>
          <a:off x="0" y="0"/>
          <a:ext cx="0" cy="0"/>
          <a:chOff x="0" y="0"/>
          <a:chExt cx="0" cy="0"/>
        </a:xfrm>
      </p:grpSpPr>
      <p:sp>
        <p:nvSpPr>
          <p:cNvPr id="346" name="Google Shape;346;gf1d8b0137f_0_5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7" name="Google Shape;347;gf1d8b0137f_0_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1" name="Shape 351"/>
        <p:cNvGrpSpPr/>
        <p:nvPr/>
      </p:nvGrpSpPr>
      <p:grpSpPr>
        <a:xfrm>
          <a:off x="0" y="0"/>
          <a:ext cx="0" cy="0"/>
          <a:chOff x="0" y="0"/>
          <a:chExt cx="0" cy="0"/>
        </a:xfrm>
      </p:grpSpPr>
      <p:sp>
        <p:nvSpPr>
          <p:cNvPr id="352" name="Google Shape;352;gf1d8b0137f_0_6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3" name="Google Shape;353;gf1d8b0137f_0_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7" name="Shape 357"/>
        <p:cNvGrpSpPr/>
        <p:nvPr/>
      </p:nvGrpSpPr>
      <p:grpSpPr>
        <a:xfrm>
          <a:off x="0" y="0"/>
          <a:ext cx="0" cy="0"/>
          <a:chOff x="0" y="0"/>
          <a:chExt cx="0" cy="0"/>
        </a:xfrm>
      </p:grpSpPr>
      <p:sp>
        <p:nvSpPr>
          <p:cNvPr id="358" name="Google Shape;358;gf1d8b0137f_0_7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9" name="Google Shape;359;gf1d8b0137f_0_7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3" name="Shape 363"/>
        <p:cNvGrpSpPr/>
        <p:nvPr/>
      </p:nvGrpSpPr>
      <p:grpSpPr>
        <a:xfrm>
          <a:off x="0" y="0"/>
          <a:ext cx="0" cy="0"/>
          <a:chOff x="0" y="0"/>
          <a:chExt cx="0" cy="0"/>
        </a:xfrm>
      </p:grpSpPr>
      <p:sp>
        <p:nvSpPr>
          <p:cNvPr id="364" name="Google Shape;364;gf1d8b0137f_0_8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5" name="Google Shape;365;gf1d8b0137f_0_8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9" name="Shape 369"/>
        <p:cNvGrpSpPr/>
        <p:nvPr/>
      </p:nvGrpSpPr>
      <p:grpSpPr>
        <a:xfrm>
          <a:off x="0" y="0"/>
          <a:ext cx="0" cy="0"/>
          <a:chOff x="0" y="0"/>
          <a:chExt cx="0" cy="0"/>
        </a:xfrm>
      </p:grpSpPr>
      <p:sp>
        <p:nvSpPr>
          <p:cNvPr id="370" name="Google Shape;370;gf1d8b0137f_0_8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1" name="Google Shape;371;gf1d8b0137f_0_8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5" name="Shape 375"/>
        <p:cNvGrpSpPr/>
        <p:nvPr/>
      </p:nvGrpSpPr>
      <p:grpSpPr>
        <a:xfrm>
          <a:off x="0" y="0"/>
          <a:ext cx="0" cy="0"/>
          <a:chOff x="0" y="0"/>
          <a:chExt cx="0" cy="0"/>
        </a:xfrm>
      </p:grpSpPr>
      <p:sp>
        <p:nvSpPr>
          <p:cNvPr id="376" name="Google Shape;376;gf1d8b0137f_0_9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7" name="Google Shape;377;gf1d8b0137f_0_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1" name="Shape 381"/>
        <p:cNvGrpSpPr/>
        <p:nvPr/>
      </p:nvGrpSpPr>
      <p:grpSpPr>
        <a:xfrm>
          <a:off x="0" y="0"/>
          <a:ext cx="0" cy="0"/>
          <a:chOff x="0" y="0"/>
          <a:chExt cx="0" cy="0"/>
        </a:xfrm>
      </p:grpSpPr>
      <p:sp>
        <p:nvSpPr>
          <p:cNvPr id="382" name="Google Shape;382;gf1d8b0137f_0_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3" name="Google Shape;383;gf1d8b0137f_0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7" name="Shape 387"/>
        <p:cNvGrpSpPr/>
        <p:nvPr/>
      </p:nvGrpSpPr>
      <p:grpSpPr>
        <a:xfrm>
          <a:off x="0" y="0"/>
          <a:ext cx="0" cy="0"/>
          <a:chOff x="0" y="0"/>
          <a:chExt cx="0" cy="0"/>
        </a:xfrm>
      </p:grpSpPr>
      <p:sp>
        <p:nvSpPr>
          <p:cNvPr id="388" name="Google Shape;388;gf1d6b27714_0_26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9" name="Google Shape;389;gf1d6b27714_0_2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chemeClr val="accent3"/>
        </a:solidFill>
      </p:bgPr>
    </p:bg>
    <p:spTree>
      <p:nvGrpSpPr>
        <p:cNvPr id="9" name="Shape 9"/>
        <p:cNvGrpSpPr/>
        <p:nvPr/>
      </p:nvGrpSpPr>
      <p:grpSpPr>
        <a:xfrm>
          <a:off x="0" y="0"/>
          <a:ext cx="0" cy="0"/>
          <a:chOff x="0" y="0"/>
          <a:chExt cx="0" cy="0"/>
        </a:xfrm>
      </p:grpSpPr>
      <p:grpSp>
        <p:nvGrpSpPr>
          <p:cNvPr id="10" name="Google Shape;10;p2"/>
          <p:cNvGrpSpPr/>
          <p:nvPr/>
        </p:nvGrpSpPr>
        <p:grpSpPr>
          <a:xfrm>
            <a:off x="7343003" y="3409675"/>
            <a:ext cx="1691422" cy="1732548"/>
            <a:chOff x="7343003" y="3409675"/>
            <a:chExt cx="1691422" cy="1732548"/>
          </a:xfrm>
        </p:grpSpPr>
        <p:grpSp>
          <p:nvGrpSpPr>
            <p:cNvPr id="11" name="Google Shape;11;p2"/>
            <p:cNvGrpSpPr/>
            <p:nvPr/>
          </p:nvGrpSpPr>
          <p:grpSpPr>
            <a:xfrm>
              <a:off x="7343003" y="4453711"/>
              <a:ext cx="316800" cy="688513"/>
              <a:chOff x="7343003" y="4453711"/>
              <a:chExt cx="316800" cy="688513"/>
            </a:xfrm>
          </p:grpSpPr>
          <p:sp>
            <p:nvSpPr>
              <p:cNvPr id="12" name="Google Shape;12;p2"/>
              <p:cNvSpPr/>
              <p:nvPr/>
            </p:nvSpPr>
            <p:spPr>
              <a:xfrm>
                <a:off x="7343003" y="4453711"/>
                <a:ext cx="316800" cy="688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2"/>
              <p:cNvSpPr/>
              <p:nvPr/>
            </p:nvSpPr>
            <p:spPr>
              <a:xfrm>
                <a:off x="7343003" y="4801723"/>
                <a:ext cx="316800" cy="340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 name="Google Shape;14;p2"/>
            <p:cNvGrpSpPr/>
            <p:nvPr/>
          </p:nvGrpSpPr>
          <p:grpSpPr>
            <a:xfrm>
              <a:off x="7801210" y="4105700"/>
              <a:ext cx="316800" cy="1036523"/>
              <a:chOff x="7801210" y="4105700"/>
              <a:chExt cx="316800" cy="1036523"/>
            </a:xfrm>
          </p:grpSpPr>
          <p:sp>
            <p:nvSpPr>
              <p:cNvPr id="15" name="Google Shape;15;p2"/>
              <p:cNvSpPr/>
              <p:nvPr/>
            </p:nvSpPr>
            <p:spPr>
              <a:xfrm>
                <a:off x="7801210" y="4453711"/>
                <a:ext cx="316800" cy="688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2"/>
              <p:cNvSpPr/>
              <p:nvPr/>
            </p:nvSpPr>
            <p:spPr>
              <a:xfrm>
                <a:off x="7801210" y="4105700"/>
                <a:ext cx="316800" cy="1036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2"/>
              <p:cNvSpPr/>
              <p:nvPr/>
            </p:nvSpPr>
            <p:spPr>
              <a:xfrm>
                <a:off x="7801210" y="4801723"/>
                <a:ext cx="316800" cy="340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 name="Google Shape;18;p2"/>
            <p:cNvGrpSpPr/>
            <p:nvPr/>
          </p:nvGrpSpPr>
          <p:grpSpPr>
            <a:xfrm>
              <a:off x="8259418" y="3757688"/>
              <a:ext cx="316800" cy="1384535"/>
              <a:chOff x="8259418" y="3757688"/>
              <a:chExt cx="316800" cy="1384535"/>
            </a:xfrm>
          </p:grpSpPr>
          <p:sp>
            <p:nvSpPr>
              <p:cNvPr id="19" name="Google Shape;19;p2"/>
              <p:cNvSpPr/>
              <p:nvPr/>
            </p:nvSpPr>
            <p:spPr>
              <a:xfrm>
                <a:off x="8259418" y="4453711"/>
                <a:ext cx="316800" cy="688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2"/>
              <p:cNvSpPr/>
              <p:nvPr/>
            </p:nvSpPr>
            <p:spPr>
              <a:xfrm>
                <a:off x="8259418" y="3757688"/>
                <a:ext cx="316800" cy="1384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2"/>
              <p:cNvSpPr/>
              <p:nvPr/>
            </p:nvSpPr>
            <p:spPr>
              <a:xfrm>
                <a:off x="8259418" y="4105700"/>
                <a:ext cx="316800" cy="1036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 name="Google Shape;22;p2"/>
              <p:cNvSpPr/>
              <p:nvPr/>
            </p:nvSpPr>
            <p:spPr>
              <a:xfrm>
                <a:off x="8259418" y="4801723"/>
                <a:ext cx="316800" cy="340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 name="Google Shape;23;p2"/>
            <p:cNvGrpSpPr/>
            <p:nvPr/>
          </p:nvGrpSpPr>
          <p:grpSpPr>
            <a:xfrm>
              <a:off x="8717625" y="3409675"/>
              <a:ext cx="316800" cy="1732548"/>
              <a:chOff x="8717625" y="3409675"/>
              <a:chExt cx="316800" cy="1732548"/>
            </a:xfrm>
          </p:grpSpPr>
          <p:sp>
            <p:nvSpPr>
              <p:cNvPr id="24" name="Google Shape;24;p2"/>
              <p:cNvSpPr/>
              <p:nvPr/>
            </p:nvSpPr>
            <p:spPr>
              <a:xfrm>
                <a:off x="8717625" y="4453711"/>
                <a:ext cx="316800" cy="688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 name="Google Shape;25;p2"/>
              <p:cNvSpPr/>
              <p:nvPr/>
            </p:nvSpPr>
            <p:spPr>
              <a:xfrm>
                <a:off x="8717625" y="3757688"/>
                <a:ext cx="316800" cy="1384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 name="Google Shape;26;p2"/>
              <p:cNvSpPr/>
              <p:nvPr/>
            </p:nvSpPr>
            <p:spPr>
              <a:xfrm>
                <a:off x="8717625" y="4105700"/>
                <a:ext cx="316800" cy="1036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 name="Google Shape;27;p2"/>
              <p:cNvSpPr/>
              <p:nvPr/>
            </p:nvSpPr>
            <p:spPr>
              <a:xfrm>
                <a:off x="8717625" y="3409675"/>
                <a:ext cx="316800" cy="1732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 name="Google Shape;28;p2"/>
              <p:cNvSpPr/>
              <p:nvPr/>
            </p:nvSpPr>
            <p:spPr>
              <a:xfrm>
                <a:off x="8717625" y="4801723"/>
                <a:ext cx="316800" cy="340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29" name="Google Shape;29;p2"/>
          <p:cNvGrpSpPr/>
          <p:nvPr/>
        </p:nvGrpSpPr>
        <p:grpSpPr>
          <a:xfrm>
            <a:off x="5043503" y="0"/>
            <a:ext cx="3814072" cy="3839102"/>
            <a:chOff x="5043503" y="0"/>
            <a:chExt cx="3814072" cy="3839102"/>
          </a:xfrm>
        </p:grpSpPr>
        <p:sp>
          <p:nvSpPr>
            <p:cNvPr id="30" name="Google Shape;30;p2"/>
            <p:cNvSpPr/>
            <p:nvPr/>
          </p:nvSpPr>
          <p:spPr>
            <a:xfrm>
              <a:off x="8460975" y="1817775"/>
              <a:ext cx="396600" cy="396600"/>
            </a:xfrm>
            <a:prstGeom prst="ellipse">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 name="Google Shape;31;p2"/>
            <p:cNvSpPr/>
            <p:nvPr/>
          </p:nvSpPr>
          <p:spPr>
            <a:xfrm rot="-9830444">
              <a:off x="6469759" y="3480728"/>
              <a:ext cx="320148" cy="320148"/>
            </a:xfrm>
            <a:prstGeom prst="ellipse">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2" name="Google Shape;32;p2"/>
            <p:cNvGrpSpPr/>
            <p:nvPr/>
          </p:nvGrpSpPr>
          <p:grpSpPr>
            <a:xfrm>
              <a:off x="7647812" y="2704283"/>
              <a:ext cx="635219" cy="635219"/>
              <a:chOff x="6725724" y="2701260"/>
              <a:chExt cx="1208101" cy="1208100"/>
            </a:xfrm>
          </p:grpSpPr>
          <p:sp>
            <p:nvSpPr>
              <p:cNvPr id="33" name="Google Shape;33;p2"/>
              <p:cNvSpPr/>
              <p:nvPr/>
            </p:nvSpPr>
            <p:spPr>
              <a:xfrm rot="5400000">
                <a:off x="6725725" y="2701260"/>
                <a:ext cx="1208100" cy="1208100"/>
              </a:xfrm>
              <a:prstGeom prst="ellipse">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2"/>
              <p:cNvSpPr/>
              <p:nvPr/>
            </p:nvSpPr>
            <p:spPr>
              <a:xfrm rot="5400000">
                <a:off x="6725724" y="2701260"/>
                <a:ext cx="1208100" cy="1208100"/>
              </a:xfrm>
              <a:prstGeom prst="pie">
                <a:avLst>
                  <a:gd fmla="val 8244818" name="adj1"/>
                  <a:gd fmla="val 16246175"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 name="Google Shape;35;p2"/>
              <p:cNvSpPr/>
              <p:nvPr/>
            </p:nvSpPr>
            <p:spPr>
              <a:xfrm rot="5400000">
                <a:off x="6954988" y="2930398"/>
                <a:ext cx="749700" cy="749700"/>
              </a:xfrm>
              <a:prstGeom prst="ellipse">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6" name="Google Shape;36;p2"/>
            <p:cNvSpPr/>
            <p:nvPr/>
          </p:nvSpPr>
          <p:spPr>
            <a:xfrm>
              <a:off x="8460975" y="1817775"/>
              <a:ext cx="396600" cy="396600"/>
            </a:xfrm>
            <a:prstGeom prst="pie">
              <a:avLst>
                <a:gd fmla="val 19376841" name="adj1"/>
                <a:gd fmla="val 1620000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7" name="Google Shape;37;p2"/>
            <p:cNvGrpSpPr/>
            <p:nvPr/>
          </p:nvGrpSpPr>
          <p:grpSpPr>
            <a:xfrm>
              <a:off x="7952720" y="179238"/>
              <a:ext cx="873165" cy="873003"/>
              <a:chOff x="7754428" y="208725"/>
              <a:chExt cx="541800" cy="541800"/>
            </a:xfrm>
          </p:grpSpPr>
          <p:sp>
            <p:nvSpPr>
              <p:cNvPr id="38" name="Google Shape;38;p2"/>
              <p:cNvSpPr/>
              <p:nvPr/>
            </p:nvSpPr>
            <p:spPr>
              <a:xfrm rot="-8647347">
                <a:off x="7831319" y="285616"/>
                <a:ext cx="388018" cy="388018"/>
              </a:xfrm>
              <a:prstGeom prst="ellipse">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 name="Google Shape;39;p2"/>
              <p:cNvSpPr/>
              <p:nvPr/>
            </p:nvSpPr>
            <p:spPr>
              <a:xfrm rot="-8647347">
                <a:off x="7831319" y="285616"/>
                <a:ext cx="388018" cy="388018"/>
              </a:xfrm>
              <a:prstGeom prst="pie">
                <a:avLst>
                  <a:gd fmla="val 19376841" name="adj1"/>
                  <a:gd fmla="val 12313574"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0" name="Google Shape;40;p2"/>
            <p:cNvSpPr/>
            <p:nvPr/>
          </p:nvSpPr>
          <p:spPr>
            <a:xfrm>
              <a:off x="5399840" y="356365"/>
              <a:ext cx="2577000" cy="2577000"/>
            </a:xfrm>
            <a:prstGeom prst="ellipse">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 name="Google Shape;41;p2"/>
            <p:cNvSpPr/>
            <p:nvPr/>
          </p:nvSpPr>
          <p:spPr>
            <a:xfrm rot="2043858">
              <a:off x="5503813" y="460310"/>
              <a:ext cx="2369480" cy="2369480"/>
            </a:xfrm>
            <a:prstGeom prst="ellipse">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 name="Google Shape;42;p2"/>
            <p:cNvSpPr/>
            <p:nvPr/>
          </p:nvSpPr>
          <p:spPr>
            <a:xfrm>
              <a:off x="5399795" y="360281"/>
              <a:ext cx="2577000" cy="2577000"/>
            </a:xfrm>
            <a:prstGeom prst="pie">
              <a:avLst>
                <a:gd fmla="val 8801158" name="adj1"/>
                <a:gd fmla="val 1620000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 name="Google Shape;43;p2"/>
            <p:cNvSpPr/>
            <p:nvPr/>
          </p:nvSpPr>
          <p:spPr>
            <a:xfrm rot="2044777">
              <a:off x="5911449" y="867729"/>
              <a:ext cx="1554223" cy="1554223"/>
            </a:xfrm>
            <a:prstGeom prst="ellips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 name="Google Shape;44;p2"/>
            <p:cNvSpPr/>
            <p:nvPr/>
          </p:nvSpPr>
          <p:spPr>
            <a:xfrm>
              <a:off x="5399795" y="356358"/>
              <a:ext cx="2577000" cy="2577000"/>
            </a:xfrm>
            <a:prstGeom prst="pie">
              <a:avLst>
                <a:gd fmla="val 12554101" name="adj1"/>
                <a:gd fmla="val 1620000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 name="Google Shape;45;p2"/>
            <p:cNvSpPr/>
            <p:nvPr/>
          </p:nvSpPr>
          <p:spPr>
            <a:xfrm rot="-9830444">
              <a:off x="6469759" y="3480727"/>
              <a:ext cx="320148" cy="320148"/>
            </a:xfrm>
            <a:prstGeom prst="pie">
              <a:avLst>
                <a:gd fmla="val 19376841" name="adj1"/>
                <a:gd fmla="val 1620000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6" name="Google Shape;46;p2"/>
          <p:cNvSpPr txBox="1"/>
          <p:nvPr>
            <p:ph type="ctrTitle"/>
          </p:nvPr>
        </p:nvSpPr>
        <p:spPr>
          <a:xfrm>
            <a:off x="824000" y="1613813"/>
            <a:ext cx="4255500" cy="1872900"/>
          </a:xfrm>
          <a:prstGeom prst="rect">
            <a:avLst/>
          </a:prstGeom>
        </p:spPr>
        <p:txBody>
          <a:bodyPr anchorCtr="0" anchor="ctr" bIns="91425" lIns="91425" spcFirstLastPara="1" rIns="91425" wrap="square" tIns="91425">
            <a:norm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p:txBody>
      </p:sp>
      <p:sp>
        <p:nvSpPr>
          <p:cNvPr id="47" name="Google Shape;47;p2"/>
          <p:cNvSpPr txBox="1"/>
          <p:nvPr>
            <p:ph idx="1" type="subTitle"/>
          </p:nvPr>
        </p:nvSpPr>
        <p:spPr>
          <a:xfrm>
            <a:off x="824000" y="3596300"/>
            <a:ext cx="4255500" cy="695400"/>
          </a:xfrm>
          <a:prstGeom prst="rect">
            <a:avLst/>
          </a:prstGeom>
        </p:spPr>
        <p:txBody>
          <a:bodyPr anchorCtr="0" anchor="t" bIns="91425" lIns="91425" spcFirstLastPara="1" rIns="91425" wrap="square" tIns="91425">
            <a:normAutofit/>
          </a:bodyPr>
          <a:lstStyle>
            <a:lvl1pPr lvl="0">
              <a:lnSpc>
                <a:spcPct val="100000"/>
              </a:lnSpc>
              <a:spcBef>
                <a:spcPts val="0"/>
              </a:spcBef>
              <a:spcAft>
                <a:spcPts val="0"/>
              </a:spcAft>
              <a:buClr>
                <a:schemeClr val="lt1"/>
              </a:buClr>
              <a:buSzPts val="1600"/>
              <a:buNone/>
              <a:defRPr sz="1600">
                <a:solidFill>
                  <a:schemeClr val="lt1"/>
                </a:solidFill>
              </a:defRPr>
            </a:lvl1pPr>
            <a:lvl2pPr lvl="1">
              <a:lnSpc>
                <a:spcPct val="100000"/>
              </a:lnSpc>
              <a:spcBef>
                <a:spcPts val="0"/>
              </a:spcBef>
              <a:spcAft>
                <a:spcPts val="0"/>
              </a:spcAft>
              <a:buClr>
                <a:schemeClr val="lt1"/>
              </a:buClr>
              <a:buSzPts val="1600"/>
              <a:buNone/>
              <a:defRPr sz="1600">
                <a:solidFill>
                  <a:schemeClr val="lt1"/>
                </a:solidFill>
              </a:defRPr>
            </a:lvl2pPr>
            <a:lvl3pPr lvl="2">
              <a:lnSpc>
                <a:spcPct val="100000"/>
              </a:lnSpc>
              <a:spcBef>
                <a:spcPts val="0"/>
              </a:spcBef>
              <a:spcAft>
                <a:spcPts val="0"/>
              </a:spcAft>
              <a:buClr>
                <a:schemeClr val="lt1"/>
              </a:buClr>
              <a:buSzPts val="1600"/>
              <a:buNone/>
              <a:defRPr sz="1600">
                <a:solidFill>
                  <a:schemeClr val="lt1"/>
                </a:solidFill>
              </a:defRPr>
            </a:lvl3pPr>
            <a:lvl4pPr lvl="3">
              <a:lnSpc>
                <a:spcPct val="100000"/>
              </a:lnSpc>
              <a:spcBef>
                <a:spcPts val="0"/>
              </a:spcBef>
              <a:spcAft>
                <a:spcPts val="0"/>
              </a:spcAft>
              <a:buClr>
                <a:schemeClr val="lt1"/>
              </a:buClr>
              <a:buSzPts val="1600"/>
              <a:buNone/>
              <a:defRPr sz="1600">
                <a:solidFill>
                  <a:schemeClr val="lt1"/>
                </a:solidFill>
              </a:defRPr>
            </a:lvl4pPr>
            <a:lvl5pPr lvl="4">
              <a:lnSpc>
                <a:spcPct val="100000"/>
              </a:lnSpc>
              <a:spcBef>
                <a:spcPts val="0"/>
              </a:spcBef>
              <a:spcAft>
                <a:spcPts val="0"/>
              </a:spcAft>
              <a:buClr>
                <a:schemeClr val="lt1"/>
              </a:buClr>
              <a:buSzPts val="1600"/>
              <a:buNone/>
              <a:defRPr sz="1600">
                <a:solidFill>
                  <a:schemeClr val="lt1"/>
                </a:solidFill>
              </a:defRPr>
            </a:lvl5pPr>
            <a:lvl6pPr lvl="5">
              <a:lnSpc>
                <a:spcPct val="100000"/>
              </a:lnSpc>
              <a:spcBef>
                <a:spcPts val="0"/>
              </a:spcBef>
              <a:spcAft>
                <a:spcPts val="0"/>
              </a:spcAft>
              <a:buClr>
                <a:schemeClr val="lt1"/>
              </a:buClr>
              <a:buSzPts val="1600"/>
              <a:buNone/>
              <a:defRPr sz="1600">
                <a:solidFill>
                  <a:schemeClr val="lt1"/>
                </a:solidFill>
              </a:defRPr>
            </a:lvl6pPr>
            <a:lvl7pPr lvl="6">
              <a:lnSpc>
                <a:spcPct val="100000"/>
              </a:lnSpc>
              <a:spcBef>
                <a:spcPts val="0"/>
              </a:spcBef>
              <a:spcAft>
                <a:spcPts val="0"/>
              </a:spcAft>
              <a:buClr>
                <a:schemeClr val="lt1"/>
              </a:buClr>
              <a:buSzPts val="1600"/>
              <a:buNone/>
              <a:defRPr sz="1600">
                <a:solidFill>
                  <a:schemeClr val="lt1"/>
                </a:solidFill>
              </a:defRPr>
            </a:lvl7pPr>
            <a:lvl8pPr lvl="7">
              <a:lnSpc>
                <a:spcPct val="100000"/>
              </a:lnSpc>
              <a:spcBef>
                <a:spcPts val="0"/>
              </a:spcBef>
              <a:spcAft>
                <a:spcPts val="0"/>
              </a:spcAft>
              <a:buClr>
                <a:schemeClr val="lt1"/>
              </a:buClr>
              <a:buSzPts val="1600"/>
              <a:buNone/>
              <a:defRPr sz="1600">
                <a:solidFill>
                  <a:schemeClr val="lt1"/>
                </a:solidFill>
              </a:defRPr>
            </a:lvl8pPr>
            <a:lvl9pPr lvl="8">
              <a:lnSpc>
                <a:spcPct val="100000"/>
              </a:lnSpc>
              <a:spcBef>
                <a:spcPts val="0"/>
              </a:spcBef>
              <a:spcAft>
                <a:spcPts val="0"/>
              </a:spcAft>
              <a:buClr>
                <a:schemeClr val="lt1"/>
              </a:buClr>
              <a:buSzPts val="1600"/>
              <a:buNone/>
              <a:defRPr sz="1600">
                <a:solidFill>
                  <a:schemeClr val="lt1"/>
                </a:solidFill>
              </a:defRPr>
            </a:lvl9pPr>
          </a:lstStyle>
          <a:p/>
        </p:txBody>
      </p:sp>
      <p:sp>
        <p:nvSpPr>
          <p:cNvPr id="48" name="Google Shape;48;p2"/>
          <p:cNvSpPr txBox="1"/>
          <p:nvPr>
            <p:ph idx="12" type="sldNum"/>
          </p:nvPr>
        </p:nvSpPr>
        <p:spPr>
          <a:xfrm>
            <a:off x="8451046" y="4736976"/>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dk1"/>
        </a:solidFill>
      </p:bgPr>
    </p:bg>
    <p:spTree>
      <p:nvGrpSpPr>
        <p:cNvPr id="49" name="Shape 49"/>
        <p:cNvGrpSpPr/>
        <p:nvPr/>
      </p:nvGrpSpPr>
      <p:grpSpPr>
        <a:xfrm>
          <a:off x="0" y="0"/>
          <a:ext cx="0" cy="0"/>
          <a:chOff x="0" y="0"/>
          <a:chExt cx="0" cy="0"/>
        </a:xfrm>
      </p:grpSpPr>
      <p:grpSp>
        <p:nvGrpSpPr>
          <p:cNvPr id="50" name="Google Shape;50;p3"/>
          <p:cNvGrpSpPr/>
          <p:nvPr/>
        </p:nvGrpSpPr>
        <p:grpSpPr>
          <a:xfrm>
            <a:off x="146769" y="3406"/>
            <a:ext cx="1233215" cy="1384535"/>
            <a:chOff x="146769" y="3406"/>
            <a:chExt cx="1233215" cy="1384535"/>
          </a:xfrm>
        </p:grpSpPr>
        <p:grpSp>
          <p:nvGrpSpPr>
            <p:cNvPr id="51" name="Google Shape;51;p3"/>
            <p:cNvGrpSpPr/>
            <p:nvPr/>
          </p:nvGrpSpPr>
          <p:grpSpPr>
            <a:xfrm>
              <a:off x="1063183" y="3406"/>
              <a:ext cx="316800" cy="688513"/>
              <a:chOff x="1063183" y="3406"/>
              <a:chExt cx="316800" cy="688513"/>
            </a:xfrm>
          </p:grpSpPr>
          <p:sp>
            <p:nvSpPr>
              <p:cNvPr id="52" name="Google Shape;52;p3"/>
              <p:cNvSpPr/>
              <p:nvPr/>
            </p:nvSpPr>
            <p:spPr>
              <a:xfrm rot="10800000">
                <a:off x="1063183" y="3419"/>
                <a:ext cx="316800" cy="688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 name="Google Shape;53;p3"/>
              <p:cNvSpPr/>
              <p:nvPr/>
            </p:nvSpPr>
            <p:spPr>
              <a:xfrm rot="10800000">
                <a:off x="1063183" y="3406"/>
                <a:ext cx="316800" cy="340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4" name="Google Shape;54;p3"/>
            <p:cNvGrpSpPr/>
            <p:nvPr/>
          </p:nvGrpSpPr>
          <p:grpSpPr>
            <a:xfrm>
              <a:off x="604976" y="3406"/>
              <a:ext cx="316800" cy="1036524"/>
              <a:chOff x="604976" y="3406"/>
              <a:chExt cx="316800" cy="1036524"/>
            </a:xfrm>
          </p:grpSpPr>
          <p:sp>
            <p:nvSpPr>
              <p:cNvPr id="55" name="Google Shape;55;p3"/>
              <p:cNvSpPr/>
              <p:nvPr/>
            </p:nvSpPr>
            <p:spPr>
              <a:xfrm rot="10800000">
                <a:off x="604976" y="3419"/>
                <a:ext cx="316800" cy="688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 name="Google Shape;56;p3"/>
              <p:cNvSpPr/>
              <p:nvPr/>
            </p:nvSpPr>
            <p:spPr>
              <a:xfrm rot="10800000">
                <a:off x="604976" y="3430"/>
                <a:ext cx="316800" cy="1036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 name="Google Shape;57;p3"/>
              <p:cNvSpPr/>
              <p:nvPr/>
            </p:nvSpPr>
            <p:spPr>
              <a:xfrm rot="10800000">
                <a:off x="604976" y="3406"/>
                <a:ext cx="316800" cy="340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8" name="Google Shape;58;p3"/>
            <p:cNvGrpSpPr/>
            <p:nvPr/>
          </p:nvGrpSpPr>
          <p:grpSpPr>
            <a:xfrm>
              <a:off x="146769" y="3406"/>
              <a:ext cx="316800" cy="1384535"/>
              <a:chOff x="146769" y="3406"/>
              <a:chExt cx="316800" cy="1384535"/>
            </a:xfrm>
          </p:grpSpPr>
          <p:sp>
            <p:nvSpPr>
              <p:cNvPr id="59" name="Google Shape;59;p3"/>
              <p:cNvSpPr/>
              <p:nvPr/>
            </p:nvSpPr>
            <p:spPr>
              <a:xfrm rot="10800000">
                <a:off x="146769" y="3419"/>
                <a:ext cx="316800" cy="688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 name="Google Shape;60;p3"/>
              <p:cNvSpPr/>
              <p:nvPr/>
            </p:nvSpPr>
            <p:spPr>
              <a:xfrm rot="10800000">
                <a:off x="146769" y="3441"/>
                <a:ext cx="316800" cy="1384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 name="Google Shape;61;p3"/>
              <p:cNvSpPr/>
              <p:nvPr/>
            </p:nvSpPr>
            <p:spPr>
              <a:xfrm rot="10800000">
                <a:off x="146769" y="3430"/>
                <a:ext cx="316800" cy="1036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3"/>
              <p:cNvSpPr/>
              <p:nvPr/>
            </p:nvSpPr>
            <p:spPr>
              <a:xfrm rot="10800000">
                <a:off x="146769" y="3406"/>
                <a:ext cx="316800" cy="340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63" name="Google Shape;63;p3"/>
          <p:cNvGrpSpPr/>
          <p:nvPr/>
        </p:nvGrpSpPr>
        <p:grpSpPr>
          <a:xfrm>
            <a:off x="6775084" y="2904008"/>
            <a:ext cx="2186148" cy="2239500"/>
            <a:chOff x="6775084" y="2904008"/>
            <a:chExt cx="2186148" cy="2239500"/>
          </a:xfrm>
        </p:grpSpPr>
        <p:grpSp>
          <p:nvGrpSpPr>
            <p:cNvPr id="64" name="Google Shape;64;p3"/>
            <p:cNvGrpSpPr/>
            <p:nvPr/>
          </p:nvGrpSpPr>
          <p:grpSpPr>
            <a:xfrm>
              <a:off x="6775084" y="4253708"/>
              <a:ext cx="409500" cy="889800"/>
              <a:chOff x="6775084" y="4253708"/>
              <a:chExt cx="409500" cy="889800"/>
            </a:xfrm>
          </p:grpSpPr>
          <p:sp>
            <p:nvSpPr>
              <p:cNvPr id="65" name="Google Shape;65;p3"/>
              <p:cNvSpPr/>
              <p:nvPr/>
            </p:nvSpPr>
            <p:spPr>
              <a:xfrm>
                <a:off x="6775084" y="4253708"/>
                <a:ext cx="409500" cy="8898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 name="Google Shape;66;p3"/>
              <p:cNvSpPr/>
              <p:nvPr/>
            </p:nvSpPr>
            <p:spPr>
              <a:xfrm>
                <a:off x="6775084" y="4703408"/>
                <a:ext cx="409500" cy="4401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7" name="Google Shape;67;p3"/>
            <p:cNvGrpSpPr/>
            <p:nvPr/>
          </p:nvGrpSpPr>
          <p:grpSpPr>
            <a:xfrm>
              <a:off x="7367299" y="3804008"/>
              <a:ext cx="409500" cy="1339500"/>
              <a:chOff x="7367299" y="3804008"/>
              <a:chExt cx="409500" cy="1339500"/>
            </a:xfrm>
          </p:grpSpPr>
          <p:sp>
            <p:nvSpPr>
              <p:cNvPr id="68" name="Google Shape;68;p3"/>
              <p:cNvSpPr/>
              <p:nvPr/>
            </p:nvSpPr>
            <p:spPr>
              <a:xfrm>
                <a:off x="7367299" y="4253708"/>
                <a:ext cx="409500" cy="8898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 name="Google Shape;69;p3"/>
              <p:cNvSpPr/>
              <p:nvPr/>
            </p:nvSpPr>
            <p:spPr>
              <a:xfrm>
                <a:off x="7367299" y="3804008"/>
                <a:ext cx="409500" cy="1339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 name="Google Shape;70;p3"/>
              <p:cNvSpPr/>
              <p:nvPr/>
            </p:nvSpPr>
            <p:spPr>
              <a:xfrm>
                <a:off x="7367299" y="4703408"/>
                <a:ext cx="409500" cy="4401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1" name="Google Shape;71;p3"/>
            <p:cNvGrpSpPr/>
            <p:nvPr/>
          </p:nvGrpSpPr>
          <p:grpSpPr>
            <a:xfrm>
              <a:off x="7959516" y="3354008"/>
              <a:ext cx="409500" cy="1789500"/>
              <a:chOff x="7959516" y="3354008"/>
              <a:chExt cx="409500" cy="1789500"/>
            </a:xfrm>
          </p:grpSpPr>
          <p:sp>
            <p:nvSpPr>
              <p:cNvPr id="72" name="Google Shape;72;p3"/>
              <p:cNvSpPr/>
              <p:nvPr/>
            </p:nvSpPr>
            <p:spPr>
              <a:xfrm>
                <a:off x="7959516" y="4253708"/>
                <a:ext cx="409500" cy="8898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 name="Google Shape;73;p3"/>
              <p:cNvSpPr/>
              <p:nvPr/>
            </p:nvSpPr>
            <p:spPr>
              <a:xfrm>
                <a:off x="7959516" y="3354008"/>
                <a:ext cx="409500" cy="1789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3"/>
              <p:cNvSpPr/>
              <p:nvPr/>
            </p:nvSpPr>
            <p:spPr>
              <a:xfrm>
                <a:off x="7959516" y="3804008"/>
                <a:ext cx="409500" cy="1339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 name="Google Shape;75;p3"/>
              <p:cNvSpPr/>
              <p:nvPr/>
            </p:nvSpPr>
            <p:spPr>
              <a:xfrm>
                <a:off x="7959516" y="4703408"/>
                <a:ext cx="409500" cy="4401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6" name="Google Shape;76;p3"/>
            <p:cNvGrpSpPr/>
            <p:nvPr/>
          </p:nvGrpSpPr>
          <p:grpSpPr>
            <a:xfrm>
              <a:off x="8551731" y="2904008"/>
              <a:ext cx="409500" cy="2239500"/>
              <a:chOff x="8551731" y="2904008"/>
              <a:chExt cx="409500" cy="2239500"/>
            </a:xfrm>
          </p:grpSpPr>
          <p:sp>
            <p:nvSpPr>
              <p:cNvPr id="77" name="Google Shape;77;p3"/>
              <p:cNvSpPr/>
              <p:nvPr/>
            </p:nvSpPr>
            <p:spPr>
              <a:xfrm>
                <a:off x="8551731" y="4253708"/>
                <a:ext cx="409500" cy="8898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 name="Google Shape;78;p3"/>
              <p:cNvSpPr/>
              <p:nvPr/>
            </p:nvSpPr>
            <p:spPr>
              <a:xfrm>
                <a:off x="8551731" y="3354008"/>
                <a:ext cx="409500" cy="1789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 name="Google Shape;79;p3"/>
              <p:cNvSpPr/>
              <p:nvPr/>
            </p:nvSpPr>
            <p:spPr>
              <a:xfrm>
                <a:off x="8551731" y="3804008"/>
                <a:ext cx="409500" cy="1339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3"/>
              <p:cNvSpPr/>
              <p:nvPr/>
            </p:nvSpPr>
            <p:spPr>
              <a:xfrm>
                <a:off x="8551731" y="2904008"/>
                <a:ext cx="409500" cy="2239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 name="Google Shape;81;p3"/>
              <p:cNvSpPr/>
              <p:nvPr/>
            </p:nvSpPr>
            <p:spPr>
              <a:xfrm>
                <a:off x="8551731" y="4703408"/>
                <a:ext cx="409500" cy="4401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82" name="Google Shape;82;p3"/>
          <p:cNvSpPr txBox="1"/>
          <p:nvPr>
            <p:ph type="title"/>
          </p:nvPr>
        </p:nvSpPr>
        <p:spPr>
          <a:xfrm>
            <a:off x="824000" y="1613825"/>
            <a:ext cx="5857800" cy="1872900"/>
          </a:xfrm>
          <a:prstGeom prst="rect">
            <a:avLst/>
          </a:prstGeom>
        </p:spPr>
        <p:txBody>
          <a:bodyPr anchorCtr="0" anchor="ctr" bIns="91425" lIns="91425" spcFirstLastPara="1" rIns="91425" wrap="square" tIns="91425">
            <a:norm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p:txBody>
      </p:sp>
      <p:sp>
        <p:nvSpPr>
          <p:cNvPr id="83" name="Google Shape;83;p3"/>
          <p:cNvSpPr txBox="1"/>
          <p:nvPr>
            <p:ph idx="12" type="sldNum"/>
          </p:nvPr>
        </p:nvSpPr>
        <p:spPr>
          <a:xfrm>
            <a:off x="8451046" y="4736976"/>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84" name="Shape 84"/>
        <p:cNvGrpSpPr/>
        <p:nvPr/>
      </p:nvGrpSpPr>
      <p:grpSpPr>
        <a:xfrm>
          <a:off x="0" y="0"/>
          <a:ext cx="0" cy="0"/>
          <a:chOff x="0" y="0"/>
          <a:chExt cx="0" cy="0"/>
        </a:xfrm>
      </p:grpSpPr>
      <p:grpSp>
        <p:nvGrpSpPr>
          <p:cNvPr id="85" name="Google Shape;85;p4"/>
          <p:cNvGrpSpPr/>
          <p:nvPr/>
        </p:nvGrpSpPr>
        <p:grpSpPr>
          <a:xfrm>
            <a:off x="625966" y="299376"/>
            <a:ext cx="999312" cy="999312"/>
            <a:chOff x="348199" y="179450"/>
            <a:chExt cx="1116300" cy="1116300"/>
          </a:xfrm>
        </p:grpSpPr>
        <p:sp>
          <p:nvSpPr>
            <p:cNvPr id="86" name="Google Shape;86;p4"/>
            <p:cNvSpPr/>
            <p:nvPr/>
          </p:nvSpPr>
          <p:spPr>
            <a:xfrm rot="-5400000">
              <a:off x="574557" y="405788"/>
              <a:ext cx="663600" cy="663600"/>
            </a:xfrm>
            <a:prstGeom prst="pie">
              <a:avLst>
                <a:gd fmla="val 10792838" name="adj1"/>
                <a:gd fmla="val 16200000" name="adj2"/>
              </a:avLst>
            </a:prstGeom>
            <a:solidFill>
              <a:schemeClr val="dk2">
                <a:alpha val="12549"/>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4"/>
            <p:cNvSpPr/>
            <p:nvPr/>
          </p:nvSpPr>
          <p:spPr>
            <a:xfrm rot="-5400000">
              <a:off x="348199" y="179450"/>
              <a:ext cx="1116300" cy="1116300"/>
            </a:xfrm>
            <a:prstGeom prst="pie">
              <a:avLst>
                <a:gd fmla="val 10792838" name="adj1"/>
                <a:gd fmla="val 16200000" name="adj2"/>
              </a:avLst>
            </a:prstGeom>
            <a:solidFill>
              <a:schemeClr val="dk2">
                <a:alpha val="12549"/>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8" name="Google Shape;88;p4"/>
          <p:cNvSpPr txBox="1"/>
          <p:nvPr>
            <p:ph type="title"/>
          </p:nvPr>
        </p:nvSpPr>
        <p:spPr>
          <a:xfrm>
            <a:off x="1303800" y="598575"/>
            <a:ext cx="7030500" cy="9993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89" name="Google Shape;89;p4"/>
          <p:cNvSpPr txBox="1"/>
          <p:nvPr>
            <p:ph idx="1" type="body"/>
          </p:nvPr>
        </p:nvSpPr>
        <p:spPr>
          <a:xfrm>
            <a:off x="1303800" y="1990050"/>
            <a:ext cx="7030500" cy="25416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90" name="Google Shape;90;p4"/>
          <p:cNvSpPr txBox="1"/>
          <p:nvPr>
            <p:ph idx="12" type="sldNum"/>
          </p:nvPr>
        </p:nvSpPr>
        <p:spPr>
          <a:xfrm>
            <a:off x="8451046" y="4736976"/>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91" name="Shape 91"/>
        <p:cNvGrpSpPr/>
        <p:nvPr/>
      </p:nvGrpSpPr>
      <p:grpSpPr>
        <a:xfrm>
          <a:off x="0" y="0"/>
          <a:ext cx="0" cy="0"/>
          <a:chOff x="0" y="0"/>
          <a:chExt cx="0" cy="0"/>
        </a:xfrm>
      </p:grpSpPr>
      <p:grpSp>
        <p:nvGrpSpPr>
          <p:cNvPr id="92" name="Google Shape;92;p5"/>
          <p:cNvGrpSpPr/>
          <p:nvPr/>
        </p:nvGrpSpPr>
        <p:grpSpPr>
          <a:xfrm>
            <a:off x="625966" y="299376"/>
            <a:ext cx="999312" cy="999312"/>
            <a:chOff x="348199" y="179450"/>
            <a:chExt cx="1116300" cy="1116300"/>
          </a:xfrm>
        </p:grpSpPr>
        <p:sp>
          <p:nvSpPr>
            <p:cNvPr id="93" name="Google Shape;93;p5"/>
            <p:cNvSpPr/>
            <p:nvPr/>
          </p:nvSpPr>
          <p:spPr>
            <a:xfrm rot="-5400000">
              <a:off x="574557" y="405788"/>
              <a:ext cx="663600" cy="663600"/>
            </a:xfrm>
            <a:prstGeom prst="pie">
              <a:avLst>
                <a:gd fmla="val 10792838" name="adj1"/>
                <a:gd fmla="val 16200000" name="adj2"/>
              </a:avLst>
            </a:prstGeom>
            <a:solidFill>
              <a:schemeClr val="dk2">
                <a:alpha val="12549"/>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5"/>
            <p:cNvSpPr/>
            <p:nvPr/>
          </p:nvSpPr>
          <p:spPr>
            <a:xfrm rot="-5400000">
              <a:off x="348199" y="179450"/>
              <a:ext cx="1116300" cy="1116300"/>
            </a:xfrm>
            <a:prstGeom prst="pie">
              <a:avLst>
                <a:gd fmla="val 10792838" name="adj1"/>
                <a:gd fmla="val 16200000" name="adj2"/>
              </a:avLst>
            </a:prstGeom>
            <a:solidFill>
              <a:schemeClr val="dk2">
                <a:alpha val="12549"/>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5" name="Google Shape;95;p5"/>
          <p:cNvSpPr txBox="1"/>
          <p:nvPr>
            <p:ph type="title"/>
          </p:nvPr>
        </p:nvSpPr>
        <p:spPr>
          <a:xfrm>
            <a:off x="1303800" y="598575"/>
            <a:ext cx="7030500" cy="9993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96" name="Google Shape;96;p5"/>
          <p:cNvSpPr txBox="1"/>
          <p:nvPr>
            <p:ph idx="1" type="body"/>
          </p:nvPr>
        </p:nvSpPr>
        <p:spPr>
          <a:xfrm>
            <a:off x="1303800" y="1990050"/>
            <a:ext cx="3430500" cy="25416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97" name="Google Shape;97;p5"/>
          <p:cNvSpPr txBox="1"/>
          <p:nvPr>
            <p:ph idx="2" type="body"/>
          </p:nvPr>
        </p:nvSpPr>
        <p:spPr>
          <a:xfrm>
            <a:off x="4903650" y="1990050"/>
            <a:ext cx="3430500" cy="25416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98" name="Google Shape;98;p5"/>
          <p:cNvSpPr txBox="1"/>
          <p:nvPr>
            <p:ph idx="12" type="sldNum"/>
          </p:nvPr>
        </p:nvSpPr>
        <p:spPr>
          <a:xfrm>
            <a:off x="8451046" y="4736976"/>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99" name="Shape 99"/>
        <p:cNvGrpSpPr/>
        <p:nvPr/>
      </p:nvGrpSpPr>
      <p:grpSpPr>
        <a:xfrm>
          <a:off x="0" y="0"/>
          <a:ext cx="0" cy="0"/>
          <a:chOff x="0" y="0"/>
          <a:chExt cx="0" cy="0"/>
        </a:xfrm>
      </p:grpSpPr>
      <p:grpSp>
        <p:nvGrpSpPr>
          <p:cNvPr id="100" name="Google Shape;100;p6"/>
          <p:cNvGrpSpPr/>
          <p:nvPr/>
        </p:nvGrpSpPr>
        <p:grpSpPr>
          <a:xfrm>
            <a:off x="625966" y="299376"/>
            <a:ext cx="999312" cy="999312"/>
            <a:chOff x="348199" y="179450"/>
            <a:chExt cx="1116300" cy="1116300"/>
          </a:xfrm>
        </p:grpSpPr>
        <p:sp>
          <p:nvSpPr>
            <p:cNvPr id="101" name="Google Shape;101;p6"/>
            <p:cNvSpPr/>
            <p:nvPr/>
          </p:nvSpPr>
          <p:spPr>
            <a:xfrm rot="-5400000">
              <a:off x="574557" y="405788"/>
              <a:ext cx="663600" cy="663600"/>
            </a:xfrm>
            <a:prstGeom prst="pie">
              <a:avLst>
                <a:gd fmla="val 10792838" name="adj1"/>
                <a:gd fmla="val 16200000" name="adj2"/>
              </a:avLst>
            </a:prstGeom>
            <a:solidFill>
              <a:schemeClr val="dk2">
                <a:alpha val="12549"/>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6"/>
            <p:cNvSpPr/>
            <p:nvPr/>
          </p:nvSpPr>
          <p:spPr>
            <a:xfrm rot="-5400000">
              <a:off x="348199" y="179450"/>
              <a:ext cx="1116300" cy="1116300"/>
            </a:xfrm>
            <a:prstGeom prst="pie">
              <a:avLst>
                <a:gd fmla="val 10792838" name="adj1"/>
                <a:gd fmla="val 16200000" name="adj2"/>
              </a:avLst>
            </a:prstGeom>
            <a:solidFill>
              <a:schemeClr val="dk2">
                <a:alpha val="12549"/>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3" name="Google Shape;103;p6"/>
          <p:cNvSpPr txBox="1"/>
          <p:nvPr>
            <p:ph type="title"/>
          </p:nvPr>
        </p:nvSpPr>
        <p:spPr>
          <a:xfrm>
            <a:off x="1303800" y="598575"/>
            <a:ext cx="7030500" cy="9993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04" name="Google Shape;104;p6"/>
          <p:cNvSpPr txBox="1"/>
          <p:nvPr>
            <p:ph idx="12" type="sldNum"/>
          </p:nvPr>
        </p:nvSpPr>
        <p:spPr>
          <a:xfrm>
            <a:off x="8451046" y="4736976"/>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105" name="Shape 105"/>
        <p:cNvGrpSpPr/>
        <p:nvPr/>
      </p:nvGrpSpPr>
      <p:grpSpPr>
        <a:xfrm>
          <a:off x="0" y="0"/>
          <a:ext cx="0" cy="0"/>
          <a:chOff x="0" y="0"/>
          <a:chExt cx="0" cy="0"/>
        </a:xfrm>
      </p:grpSpPr>
      <p:grpSp>
        <p:nvGrpSpPr>
          <p:cNvPr id="106" name="Google Shape;106;p7"/>
          <p:cNvGrpSpPr/>
          <p:nvPr/>
        </p:nvGrpSpPr>
        <p:grpSpPr>
          <a:xfrm>
            <a:off x="625966" y="299376"/>
            <a:ext cx="999312" cy="999312"/>
            <a:chOff x="348199" y="179450"/>
            <a:chExt cx="1116300" cy="1116300"/>
          </a:xfrm>
        </p:grpSpPr>
        <p:sp>
          <p:nvSpPr>
            <p:cNvPr id="107" name="Google Shape;107;p7"/>
            <p:cNvSpPr/>
            <p:nvPr/>
          </p:nvSpPr>
          <p:spPr>
            <a:xfrm rot="-5400000">
              <a:off x="574557" y="405788"/>
              <a:ext cx="663600" cy="663600"/>
            </a:xfrm>
            <a:prstGeom prst="pie">
              <a:avLst>
                <a:gd fmla="val 10792838" name="adj1"/>
                <a:gd fmla="val 16200000" name="adj2"/>
              </a:avLst>
            </a:prstGeom>
            <a:solidFill>
              <a:schemeClr val="dk2">
                <a:alpha val="12549"/>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7"/>
            <p:cNvSpPr/>
            <p:nvPr/>
          </p:nvSpPr>
          <p:spPr>
            <a:xfrm rot="-5400000">
              <a:off x="348199" y="179450"/>
              <a:ext cx="1116300" cy="1116300"/>
            </a:xfrm>
            <a:prstGeom prst="pie">
              <a:avLst>
                <a:gd fmla="val 10792838" name="adj1"/>
                <a:gd fmla="val 16200000" name="adj2"/>
              </a:avLst>
            </a:prstGeom>
            <a:solidFill>
              <a:schemeClr val="dk2">
                <a:alpha val="12549"/>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9" name="Google Shape;109;p7"/>
          <p:cNvSpPr txBox="1"/>
          <p:nvPr>
            <p:ph type="title"/>
          </p:nvPr>
        </p:nvSpPr>
        <p:spPr>
          <a:xfrm>
            <a:off x="1303800" y="598575"/>
            <a:ext cx="3312000" cy="15900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10" name="Google Shape;110;p7"/>
          <p:cNvSpPr txBox="1"/>
          <p:nvPr>
            <p:ph idx="1" type="body"/>
          </p:nvPr>
        </p:nvSpPr>
        <p:spPr>
          <a:xfrm>
            <a:off x="1303800" y="2309675"/>
            <a:ext cx="3312000" cy="22218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111" name="Google Shape;111;p7"/>
          <p:cNvSpPr txBox="1"/>
          <p:nvPr>
            <p:ph idx="12" type="sldNum"/>
          </p:nvPr>
        </p:nvSpPr>
        <p:spPr>
          <a:xfrm>
            <a:off x="8451046" y="4736976"/>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dk1"/>
        </a:solidFill>
      </p:bgPr>
    </p:bg>
    <p:spTree>
      <p:nvGrpSpPr>
        <p:cNvPr id="112" name="Shape 112"/>
        <p:cNvGrpSpPr/>
        <p:nvPr/>
      </p:nvGrpSpPr>
      <p:grpSpPr>
        <a:xfrm>
          <a:off x="0" y="0"/>
          <a:ext cx="0" cy="0"/>
          <a:chOff x="0" y="0"/>
          <a:chExt cx="0" cy="0"/>
        </a:xfrm>
      </p:grpSpPr>
      <p:grpSp>
        <p:nvGrpSpPr>
          <p:cNvPr id="113" name="Google Shape;113;p8"/>
          <p:cNvGrpSpPr/>
          <p:nvPr/>
        </p:nvGrpSpPr>
        <p:grpSpPr>
          <a:xfrm>
            <a:off x="6866714" y="1306"/>
            <a:ext cx="2267451" cy="2601690"/>
            <a:chOff x="6790514" y="1306"/>
            <a:chExt cx="2267451" cy="2601690"/>
          </a:xfrm>
        </p:grpSpPr>
        <p:grpSp>
          <p:nvGrpSpPr>
            <p:cNvPr id="114" name="Google Shape;114;p8"/>
            <p:cNvGrpSpPr/>
            <p:nvPr/>
          </p:nvGrpSpPr>
          <p:grpSpPr>
            <a:xfrm>
              <a:off x="7067465" y="1306"/>
              <a:ext cx="1990500" cy="1990200"/>
              <a:chOff x="7067465" y="1306"/>
              <a:chExt cx="1990500" cy="1990200"/>
            </a:xfrm>
          </p:grpSpPr>
          <p:sp>
            <p:nvSpPr>
              <p:cNvPr id="115" name="Google Shape;115;p8"/>
              <p:cNvSpPr/>
              <p:nvPr/>
            </p:nvSpPr>
            <p:spPr>
              <a:xfrm rot="-8648551">
                <a:off x="7594313" y="527721"/>
                <a:ext cx="937226" cy="937226"/>
              </a:xfrm>
              <a:prstGeom prst="ellipse">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8"/>
              <p:cNvSpPr/>
              <p:nvPr/>
            </p:nvSpPr>
            <p:spPr>
              <a:xfrm rot="-8648551">
                <a:off x="7594313" y="527721"/>
                <a:ext cx="937226" cy="937226"/>
              </a:xfrm>
              <a:prstGeom prst="pie">
                <a:avLst>
                  <a:gd fmla="val 19376841" name="adj1"/>
                  <a:gd fmla="val 12313574"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8"/>
              <p:cNvSpPr/>
              <p:nvPr/>
            </p:nvSpPr>
            <p:spPr>
              <a:xfrm rot="-8649154">
                <a:off x="7349891" y="283705"/>
                <a:ext cx="1425647" cy="1425404"/>
              </a:xfrm>
              <a:prstGeom prst="ellipse">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8" name="Google Shape;118;p8"/>
            <p:cNvGrpSpPr/>
            <p:nvPr/>
          </p:nvGrpSpPr>
          <p:grpSpPr>
            <a:xfrm>
              <a:off x="8207126" y="1807996"/>
              <a:ext cx="795000" cy="795000"/>
              <a:chOff x="8207126" y="1807996"/>
              <a:chExt cx="795000" cy="795000"/>
            </a:xfrm>
          </p:grpSpPr>
          <p:sp>
            <p:nvSpPr>
              <p:cNvPr id="119" name="Google Shape;119;p8"/>
              <p:cNvSpPr/>
              <p:nvPr/>
            </p:nvSpPr>
            <p:spPr>
              <a:xfrm rot="2152054">
                <a:off x="8319942" y="1920813"/>
                <a:ext cx="569367" cy="569367"/>
              </a:xfrm>
              <a:prstGeom prst="ellipse">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8"/>
              <p:cNvSpPr/>
              <p:nvPr/>
            </p:nvSpPr>
            <p:spPr>
              <a:xfrm rot="2150259">
                <a:off x="8408218" y="2008610"/>
                <a:ext cx="393004" cy="393004"/>
              </a:xfrm>
              <a:prstGeom prst="ellipse">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8"/>
              <p:cNvSpPr/>
              <p:nvPr/>
            </p:nvSpPr>
            <p:spPr>
              <a:xfrm rot="2150259">
                <a:off x="8408218" y="2008610"/>
                <a:ext cx="393004" cy="393004"/>
              </a:xfrm>
              <a:prstGeom prst="pie">
                <a:avLst>
                  <a:gd fmla="val 5699893" name="adj1"/>
                  <a:gd fmla="val 12313574"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2" name="Google Shape;122;p8"/>
            <p:cNvGrpSpPr/>
            <p:nvPr/>
          </p:nvGrpSpPr>
          <p:grpSpPr>
            <a:xfrm>
              <a:off x="6790514" y="118857"/>
              <a:ext cx="548700" cy="548700"/>
              <a:chOff x="6790514" y="118857"/>
              <a:chExt cx="548700" cy="548700"/>
            </a:xfrm>
          </p:grpSpPr>
          <p:sp>
            <p:nvSpPr>
              <p:cNvPr id="123" name="Google Shape;123;p8"/>
              <p:cNvSpPr/>
              <p:nvPr/>
            </p:nvSpPr>
            <p:spPr>
              <a:xfrm rot="2150259">
                <a:off x="6868362" y="196705"/>
                <a:ext cx="393004" cy="393004"/>
              </a:xfrm>
              <a:prstGeom prst="ellipse">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8"/>
              <p:cNvSpPr/>
              <p:nvPr/>
            </p:nvSpPr>
            <p:spPr>
              <a:xfrm rot="2150259">
                <a:off x="6868362" y="196705"/>
                <a:ext cx="393004" cy="393004"/>
              </a:xfrm>
              <a:prstGeom prst="pie">
                <a:avLst>
                  <a:gd fmla="val 5699893" name="adj1"/>
                  <a:gd fmla="val 12313574"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125" name="Google Shape;125;p8"/>
          <p:cNvSpPr txBox="1"/>
          <p:nvPr>
            <p:ph type="title"/>
          </p:nvPr>
        </p:nvSpPr>
        <p:spPr>
          <a:xfrm>
            <a:off x="824000" y="763600"/>
            <a:ext cx="5857800" cy="3573300"/>
          </a:xfrm>
          <a:prstGeom prst="rect">
            <a:avLst/>
          </a:prstGeom>
        </p:spPr>
        <p:txBody>
          <a:bodyPr anchorCtr="0" anchor="ctr" bIns="91425" lIns="91425" spcFirstLastPara="1" rIns="91425" wrap="square" tIns="91425">
            <a:norm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p:txBody>
      </p:sp>
      <p:sp>
        <p:nvSpPr>
          <p:cNvPr id="126" name="Google Shape;126;p8"/>
          <p:cNvSpPr txBox="1"/>
          <p:nvPr>
            <p:ph idx="12" type="sldNum"/>
          </p:nvPr>
        </p:nvSpPr>
        <p:spPr>
          <a:xfrm>
            <a:off x="8451046" y="4736976"/>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127" name="Shape 127"/>
        <p:cNvGrpSpPr/>
        <p:nvPr/>
      </p:nvGrpSpPr>
      <p:grpSpPr>
        <a:xfrm>
          <a:off x="0" y="0"/>
          <a:ext cx="0" cy="0"/>
          <a:chOff x="0" y="0"/>
          <a:chExt cx="0" cy="0"/>
        </a:xfrm>
      </p:grpSpPr>
      <p:grpSp>
        <p:nvGrpSpPr>
          <p:cNvPr id="128" name="Google Shape;128;p9"/>
          <p:cNvGrpSpPr/>
          <p:nvPr/>
        </p:nvGrpSpPr>
        <p:grpSpPr>
          <a:xfrm>
            <a:off x="625966" y="299376"/>
            <a:ext cx="999312" cy="999312"/>
            <a:chOff x="348199" y="179450"/>
            <a:chExt cx="1116300" cy="1116300"/>
          </a:xfrm>
        </p:grpSpPr>
        <p:sp>
          <p:nvSpPr>
            <p:cNvPr id="129" name="Google Shape;129;p9"/>
            <p:cNvSpPr/>
            <p:nvPr/>
          </p:nvSpPr>
          <p:spPr>
            <a:xfrm rot="-5400000">
              <a:off x="574557" y="405788"/>
              <a:ext cx="663600" cy="663600"/>
            </a:xfrm>
            <a:prstGeom prst="pie">
              <a:avLst>
                <a:gd fmla="val 10792838" name="adj1"/>
                <a:gd fmla="val 16200000" name="adj2"/>
              </a:avLst>
            </a:prstGeom>
            <a:solidFill>
              <a:schemeClr val="dk2">
                <a:alpha val="12549"/>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9"/>
            <p:cNvSpPr/>
            <p:nvPr/>
          </p:nvSpPr>
          <p:spPr>
            <a:xfrm rot="-5400000">
              <a:off x="348199" y="179450"/>
              <a:ext cx="1116300" cy="1116300"/>
            </a:xfrm>
            <a:prstGeom prst="pie">
              <a:avLst>
                <a:gd fmla="val 10792838" name="adj1"/>
                <a:gd fmla="val 16200000" name="adj2"/>
              </a:avLst>
            </a:prstGeom>
            <a:solidFill>
              <a:schemeClr val="dk2">
                <a:alpha val="12549"/>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1" name="Google Shape;131;p9"/>
          <p:cNvSpPr txBox="1"/>
          <p:nvPr>
            <p:ph type="title"/>
          </p:nvPr>
        </p:nvSpPr>
        <p:spPr>
          <a:xfrm>
            <a:off x="1303800" y="598575"/>
            <a:ext cx="3430500" cy="1990200"/>
          </a:xfrm>
          <a:prstGeom prst="rect">
            <a:avLst/>
          </a:prstGeom>
          <a:ln cap="flat" cmpd="sng" w="9525">
            <a:solidFill>
              <a:schemeClr val="lt1"/>
            </a:solidFill>
            <a:prstDash val="solid"/>
            <a:round/>
            <a:headEnd len="sm" w="sm" type="none"/>
            <a:tailEnd len="sm" w="sm" type="none"/>
          </a:ln>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32" name="Google Shape;132;p9"/>
          <p:cNvSpPr txBox="1"/>
          <p:nvPr>
            <p:ph idx="1" type="subTitle"/>
          </p:nvPr>
        </p:nvSpPr>
        <p:spPr>
          <a:xfrm>
            <a:off x="1303800" y="2743203"/>
            <a:ext cx="3430500" cy="726000"/>
          </a:xfrm>
          <a:prstGeom prst="rect">
            <a:avLst/>
          </a:prstGeom>
          <a:ln cap="flat" cmpd="sng" w="9525">
            <a:solidFill>
              <a:schemeClr val="lt1"/>
            </a:solidFill>
            <a:prstDash val="solid"/>
            <a:round/>
            <a:headEnd len="sm" w="sm" type="none"/>
            <a:tailEnd len="sm" w="sm" type="none"/>
          </a:ln>
        </p:spPr>
        <p:txBody>
          <a:bodyPr anchorCtr="0" anchor="t" bIns="91425" lIns="91425" spcFirstLastPara="1" rIns="91425" wrap="square" tIns="91425">
            <a:normAutofit/>
          </a:bodyPr>
          <a:lstStyle>
            <a:lvl1pPr lvl="0">
              <a:lnSpc>
                <a:spcPct val="100000"/>
              </a:lnSpc>
              <a:spcBef>
                <a:spcPts val="0"/>
              </a:spcBef>
              <a:spcAft>
                <a:spcPts val="0"/>
              </a:spcAft>
              <a:buSzPts val="1600"/>
              <a:buNone/>
              <a:defRPr sz="1600"/>
            </a:lvl1pPr>
            <a:lvl2pPr lvl="1">
              <a:lnSpc>
                <a:spcPct val="100000"/>
              </a:lnSpc>
              <a:spcBef>
                <a:spcPts val="0"/>
              </a:spcBef>
              <a:spcAft>
                <a:spcPts val="0"/>
              </a:spcAft>
              <a:buSzPts val="1600"/>
              <a:buNone/>
              <a:defRPr sz="1600"/>
            </a:lvl2pPr>
            <a:lvl3pPr lvl="2">
              <a:lnSpc>
                <a:spcPct val="100000"/>
              </a:lnSpc>
              <a:spcBef>
                <a:spcPts val="0"/>
              </a:spcBef>
              <a:spcAft>
                <a:spcPts val="0"/>
              </a:spcAft>
              <a:buSzPts val="1600"/>
              <a:buNone/>
              <a:defRPr sz="1600"/>
            </a:lvl3pPr>
            <a:lvl4pPr lvl="3">
              <a:lnSpc>
                <a:spcPct val="100000"/>
              </a:lnSpc>
              <a:spcBef>
                <a:spcPts val="0"/>
              </a:spcBef>
              <a:spcAft>
                <a:spcPts val="0"/>
              </a:spcAft>
              <a:buSzPts val="1600"/>
              <a:buNone/>
              <a:defRPr sz="1600"/>
            </a:lvl4pPr>
            <a:lvl5pPr lvl="4">
              <a:lnSpc>
                <a:spcPct val="100000"/>
              </a:lnSpc>
              <a:spcBef>
                <a:spcPts val="0"/>
              </a:spcBef>
              <a:spcAft>
                <a:spcPts val="0"/>
              </a:spcAft>
              <a:buSzPts val="1600"/>
              <a:buNone/>
              <a:defRPr sz="1600"/>
            </a:lvl5pPr>
            <a:lvl6pPr lvl="5">
              <a:lnSpc>
                <a:spcPct val="100000"/>
              </a:lnSpc>
              <a:spcBef>
                <a:spcPts val="0"/>
              </a:spcBef>
              <a:spcAft>
                <a:spcPts val="0"/>
              </a:spcAft>
              <a:buSzPts val="1600"/>
              <a:buNone/>
              <a:defRPr sz="1600"/>
            </a:lvl6pPr>
            <a:lvl7pPr lvl="6">
              <a:lnSpc>
                <a:spcPct val="100000"/>
              </a:lnSpc>
              <a:spcBef>
                <a:spcPts val="0"/>
              </a:spcBef>
              <a:spcAft>
                <a:spcPts val="0"/>
              </a:spcAft>
              <a:buSzPts val="1600"/>
              <a:buNone/>
              <a:defRPr sz="1600"/>
            </a:lvl7pPr>
            <a:lvl8pPr lvl="7">
              <a:lnSpc>
                <a:spcPct val="100000"/>
              </a:lnSpc>
              <a:spcBef>
                <a:spcPts val="0"/>
              </a:spcBef>
              <a:spcAft>
                <a:spcPts val="0"/>
              </a:spcAft>
              <a:buSzPts val="1600"/>
              <a:buNone/>
              <a:defRPr sz="1600"/>
            </a:lvl8pPr>
            <a:lvl9pPr lvl="8">
              <a:lnSpc>
                <a:spcPct val="100000"/>
              </a:lnSpc>
              <a:spcBef>
                <a:spcPts val="0"/>
              </a:spcBef>
              <a:spcAft>
                <a:spcPts val="0"/>
              </a:spcAft>
              <a:buSzPts val="1600"/>
              <a:buNone/>
              <a:defRPr sz="1600"/>
            </a:lvl9pPr>
          </a:lstStyle>
          <a:p/>
        </p:txBody>
      </p:sp>
      <p:sp>
        <p:nvSpPr>
          <p:cNvPr id="133" name="Google Shape;133;p9"/>
          <p:cNvSpPr txBox="1"/>
          <p:nvPr>
            <p:ph idx="2" type="body"/>
          </p:nvPr>
        </p:nvSpPr>
        <p:spPr>
          <a:xfrm>
            <a:off x="4903700" y="661000"/>
            <a:ext cx="3430500" cy="3870600"/>
          </a:xfrm>
          <a:prstGeom prst="rect">
            <a:avLst/>
          </a:prstGeom>
          <a:ln cap="flat" cmpd="sng" w="9525">
            <a:solidFill>
              <a:schemeClr val="lt1"/>
            </a:solidFill>
            <a:prstDash val="solid"/>
            <a:round/>
            <a:headEnd len="sm" w="sm" type="none"/>
            <a:tailEnd len="sm" w="sm" type="none"/>
          </a:ln>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134" name="Google Shape;134;p9"/>
          <p:cNvSpPr txBox="1"/>
          <p:nvPr>
            <p:ph idx="12" type="sldNum"/>
          </p:nvPr>
        </p:nvSpPr>
        <p:spPr>
          <a:xfrm>
            <a:off x="8451046" y="4736976"/>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135" name="Shape 135"/>
        <p:cNvGrpSpPr/>
        <p:nvPr/>
      </p:nvGrpSpPr>
      <p:grpSpPr>
        <a:xfrm>
          <a:off x="0" y="0"/>
          <a:ext cx="0" cy="0"/>
          <a:chOff x="0" y="0"/>
          <a:chExt cx="0" cy="0"/>
        </a:xfrm>
      </p:grpSpPr>
      <p:grpSp>
        <p:nvGrpSpPr>
          <p:cNvPr id="136" name="Google Shape;136;p10"/>
          <p:cNvGrpSpPr/>
          <p:nvPr/>
        </p:nvGrpSpPr>
        <p:grpSpPr>
          <a:xfrm>
            <a:off x="713373" y="3847119"/>
            <a:ext cx="825392" cy="825392"/>
            <a:chOff x="348199" y="179450"/>
            <a:chExt cx="1116300" cy="1116300"/>
          </a:xfrm>
        </p:grpSpPr>
        <p:sp>
          <p:nvSpPr>
            <p:cNvPr id="137" name="Google Shape;137;p10"/>
            <p:cNvSpPr/>
            <p:nvPr/>
          </p:nvSpPr>
          <p:spPr>
            <a:xfrm rot="-5400000">
              <a:off x="574557" y="405788"/>
              <a:ext cx="663600" cy="663600"/>
            </a:xfrm>
            <a:prstGeom prst="pie">
              <a:avLst>
                <a:gd fmla="val 10792838" name="adj1"/>
                <a:gd fmla="val 16200000" name="adj2"/>
              </a:avLst>
            </a:prstGeom>
            <a:solidFill>
              <a:schemeClr val="dk2">
                <a:alpha val="12549"/>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p10"/>
            <p:cNvSpPr/>
            <p:nvPr/>
          </p:nvSpPr>
          <p:spPr>
            <a:xfrm rot="-5400000">
              <a:off x="348199" y="179450"/>
              <a:ext cx="1116300" cy="1116300"/>
            </a:xfrm>
            <a:prstGeom prst="pie">
              <a:avLst>
                <a:gd fmla="val 10792838" name="adj1"/>
                <a:gd fmla="val 16200000" name="adj2"/>
              </a:avLst>
            </a:prstGeom>
            <a:solidFill>
              <a:schemeClr val="dk2">
                <a:alpha val="12549"/>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9" name="Google Shape;139;p10"/>
          <p:cNvSpPr txBox="1"/>
          <p:nvPr>
            <p:ph idx="1" type="body"/>
          </p:nvPr>
        </p:nvSpPr>
        <p:spPr>
          <a:xfrm>
            <a:off x="1303800" y="4138975"/>
            <a:ext cx="5843100" cy="534900"/>
          </a:xfrm>
          <a:prstGeom prst="rect">
            <a:avLst/>
          </a:prstGeom>
        </p:spPr>
        <p:txBody>
          <a:bodyPr anchorCtr="0" anchor="t" bIns="91425" lIns="91425" spcFirstLastPara="1" rIns="91425" wrap="square" tIns="91425">
            <a:normAutofit/>
          </a:bodyPr>
          <a:lstStyle>
            <a:lvl1pPr indent="-228600" lvl="0" marL="457200">
              <a:lnSpc>
                <a:spcPct val="100000"/>
              </a:lnSpc>
              <a:spcBef>
                <a:spcPts val="0"/>
              </a:spcBef>
              <a:spcAft>
                <a:spcPts val="0"/>
              </a:spcAft>
              <a:buSzPts val="1300"/>
              <a:buNone/>
              <a:defRPr/>
            </a:lvl1pPr>
          </a:lstStyle>
          <a:p/>
        </p:txBody>
      </p:sp>
      <p:sp>
        <p:nvSpPr>
          <p:cNvPr id="140" name="Google Shape;140;p10"/>
          <p:cNvSpPr txBox="1"/>
          <p:nvPr>
            <p:ph idx="12" type="sldNum"/>
          </p:nvPr>
        </p:nvSpPr>
        <p:spPr>
          <a:xfrm>
            <a:off x="8451046" y="4736976"/>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bg>
      <p:bgPr>
        <a:solidFill>
          <a:schemeClr val="accent3"/>
        </a:solidFill>
      </p:bgPr>
    </p:bg>
    <p:spTree>
      <p:nvGrpSpPr>
        <p:cNvPr id="141" name="Shape 141"/>
        <p:cNvGrpSpPr/>
        <p:nvPr/>
      </p:nvGrpSpPr>
      <p:grpSpPr>
        <a:xfrm>
          <a:off x="0" y="0"/>
          <a:ext cx="0" cy="0"/>
          <a:chOff x="0" y="0"/>
          <a:chExt cx="0" cy="0"/>
        </a:xfrm>
      </p:grpSpPr>
      <p:grpSp>
        <p:nvGrpSpPr>
          <p:cNvPr id="142" name="Google Shape;142;p11"/>
          <p:cNvGrpSpPr/>
          <p:nvPr/>
        </p:nvGrpSpPr>
        <p:grpSpPr>
          <a:xfrm>
            <a:off x="52" y="4099200"/>
            <a:ext cx="9144036" cy="1044300"/>
            <a:chOff x="52" y="4099200"/>
            <a:chExt cx="9144036" cy="1044300"/>
          </a:xfrm>
        </p:grpSpPr>
        <p:grpSp>
          <p:nvGrpSpPr>
            <p:cNvPr id="143" name="Google Shape;143;p11"/>
            <p:cNvGrpSpPr/>
            <p:nvPr/>
          </p:nvGrpSpPr>
          <p:grpSpPr>
            <a:xfrm>
              <a:off x="52" y="4309200"/>
              <a:ext cx="231622" cy="834300"/>
              <a:chOff x="2688737" y="4301380"/>
              <a:chExt cx="231900" cy="834300"/>
            </a:xfrm>
          </p:grpSpPr>
          <p:sp>
            <p:nvSpPr>
              <p:cNvPr id="144" name="Google Shape;144;p11"/>
              <p:cNvSpPr/>
              <p:nvPr/>
            </p:nvSpPr>
            <p:spPr>
              <a:xfrm flipH="1">
                <a:off x="2688737" y="4720780"/>
                <a:ext cx="2319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11"/>
              <p:cNvSpPr/>
              <p:nvPr/>
            </p:nvSpPr>
            <p:spPr>
              <a:xfrm flipH="1">
                <a:off x="2688737" y="4301380"/>
                <a:ext cx="2319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11"/>
              <p:cNvSpPr/>
              <p:nvPr/>
            </p:nvSpPr>
            <p:spPr>
              <a:xfrm flipH="1">
                <a:off x="2688737" y="4511080"/>
                <a:ext cx="2319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11"/>
              <p:cNvSpPr/>
              <p:nvPr/>
            </p:nvSpPr>
            <p:spPr>
              <a:xfrm flipH="1">
                <a:off x="2688737" y="4930480"/>
                <a:ext cx="2319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8" name="Google Shape;148;p11"/>
            <p:cNvGrpSpPr/>
            <p:nvPr/>
          </p:nvGrpSpPr>
          <p:grpSpPr>
            <a:xfrm>
              <a:off x="371406" y="4099200"/>
              <a:ext cx="231622" cy="1044300"/>
              <a:chOff x="2688737" y="4091380"/>
              <a:chExt cx="231900" cy="1044300"/>
            </a:xfrm>
          </p:grpSpPr>
          <p:sp>
            <p:nvSpPr>
              <p:cNvPr id="149" name="Google Shape;149;p11"/>
              <p:cNvSpPr/>
              <p:nvPr/>
            </p:nvSpPr>
            <p:spPr>
              <a:xfrm flipH="1">
                <a:off x="2688737" y="4720780"/>
                <a:ext cx="2319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11"/>
              <p:cNvSpPr/>
              <p:nvPr/>
            </p:nvSpPr>
            <p:spPr>
              <a:xfrm flipH="1">
                <a:off x="2688737" y="4301380"/>
                <a:ext cx="2319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11"/>
              <p:cNvSpPr/>
              <p:nvPr/>
            </p:nvSpPr>
            <p:spPr>
              <a:xfrm flipH="1">
                <a:off x="2688737" y="4511080"/>
                <a:ext cx="2319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11"/>
              <p:cNvSpPr/>
              <p:nvPr/>
            </p:nvSpPr>
            <p:spPr>
              <a:xfrm flipH="1">
                <a:off x="2688737" y="4091380"/>
                <a:ext cx="231900" cy="104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11"/>
              <p:cNvSpPr/>
              <p:nvPr/>
            </p:nvSpPr>
            <p:spPr>
              <a:xfrm flipH="1">
                <a:off x="2688737" y="4930480"/>
                <a:ext cx="2319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4" name="Google Shape;154;p11"/>
            <p:cNvGrpSpPr/>
            <p:nvPr/>
          </p:nvGrpSpPr>
          <p:grpSpPr>
            <a:xfrm>
              <a:off x="742761" y="4309200"/>
              <a:ext cx="231622" cy="834300"/>
              <a:chOff x="2688737" y="4301380"/>
              <a:chExt cx="231900" cy="834300"/>
            </a:xfrm>
          </p:grpSpPr>
          <p:sp>
            <p:nvSpPr>
              <p:cNvPr id="155" name="Google Shape;155;p11"/>
              <p:cNvSpPr/>
              <p:nvPr/>
            </p:nvSpPr>
            <p:spPr>
              <a:xfrm flipH="1">
                <a:off x="2688737" y="4720780"/>
                <a:ext cx="2319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11"/>
              <p:cNvSpPr/>
              <p:nvPr/>
            </p:nvSpPr>
            <p:spPr>
              <a:xfrm flipH="1">
                <a:off x="2688737" y="4301380"/>
                <a:ext cx="2319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11"/>
              <p:cNvSpPr/>
              <p:nvPr/>
            </p:nvSpPr>
            <p:spPr>
              <a:xfrm flipH="1">
                <a:off x="2688737" y="4511080"/>
                <a:ext cx="2319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11"/>
              <p:cNvSpPr/>
              <p:nvPr/>
            </p:nvSpPr>
            <p:spPr>
              <a:xfrm flipH="1">
                <a:off x="2688737" y="4930480"/>
                <a:ext cx="2319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9" name="Google Shape;159;p11"/>
            <p:cNvGrpSpPr/>
            <p:nvPr/>
          </p:nvGrpSpPr>
          <p:grpSpPr>
            <a:xfrm>
              <a:off x="1114115" y="4518900"/>
              <a:ext cx="231622" cy="624600"/>
              <a:chOff x="2688737" y="4511080"/>
              <a:chExt cx="231900" cy="624600"/>
            </a:xfrm>
          </p:grpSpPr>
          <p:sp>
            <p:nvSpPr>
              <p:cNvPr id="160" name="Google Shape;160;p11"/>
              <p:cNvSpPr/>
              <p:nvPr/>
            </p:nvSpPr>
            <p:spPr>
              <a:xfrm flipH="1">
                <a:off x="2688737" y="4720780"/>
                <a:ext cx="2319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11"/>
              <p:cNvSpPr/>
              <p:nvPr/>
            </p:nvSpPr>
            <p:spPr>
              <a:xfrm flipH="1">
                <a:off x="2688737" y="4511080"/>
                <a:ext cx="2319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11"/>
              <p:cNvSpPr/>
              <p:nvPr/>
            </p:nvSpPr>
            <p:spPr>
              <a:xfrm flipH="1">
                <a:off x="2688737" y="4930480"/>
                <a:ext cx="2319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3" name="Google Shape;163;p11"/>
            <p:cNvGrpSpPr/>
            <p:nvPr/>
          </p:nvGrpSpPr>
          <p:grpSpPr>
            <a:xfrm>
              <a:off x="1856753" y="4099200"/>
              <a:ext cx="231600" cy="1044300"/>
              <a:chOff x="1856753" y="4099200"/>
              <a:chExt cx="231600" cy="1044300"/>
            </a:xfrm>
          </p:grpSpPr>
          <p:sp>
            <p:nvSpPr>
              <p:cNvPr id="164" name="Google Shape;164;p11"/>
              <p:cNvSpPr/>
              <p:nvPr/>
            </p:nvSpPr>
            <p:spPr>
              <a:xfrm flipH="1">
                <a:off x="1856753"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 name="Google Shape;165;p11"/>
              <p:cNvSpPr/>
              <p:nvPr/>
            </p:nvSpPr>
            <p:spPr>
              <a:xfrm flipH="1">
                <a:off x="1856753"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11"/>
              <p:cNvSpPr/>
              <p:nvPr/>
            </p:nvSpPr>
            <p:spPr>
              <a:xfrm flipH="1">
                <a:off x="1856753"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11"/>
              <p:cNvSpPr/>
              <p:nvPr/>
            </p:nvSpPr>
            <p:spPr>
              <a:xfrm flipH="1">
                <a:off x="1856753" y="4099200"/>
                <a:ext cx="231600" cy="104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11"/>
              <p:cNvSpPr/>
              <p:nvPr/>
            </p:nvSpPr>
            <p:spPr>
              <a:xfrm flipH="1">
                <a:off x="1856753"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9" name="Google Shape;169;p11"/>
            <p:cNvGrpSpPr/>
            <p:nvPr/>
          </p:nvGrpSpPr>
          <p:grpSpPr>
            <a:xfrm>
              <a:off x="2228107" y="4309200"/>
              <a:ext cx="231600" cy="834300"/>
              <a:chOff x="2228107" y="4309200"/>
              <a:chExt cx="231600" cy="834300"/>
            </a:xfrm>
          </p:grpSpPr>
          <p:sp>
            <p:nvSpPr>
              <p:cNvPr id="170" name="Google Shape;170;p11"/>
              <p:cNvSpPr/>
              <p:nvPr/>
            </p:nvSpPr>
            <p:spPr>
              <a:xfrm flipH="1">
                <a:off x="2228107"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11"/>
              <p:cNvSpPr/>
              <p:nvPr/>
            </p:nvSpPr>
            <p:spPr>
              <a:xfrm flipH="1">
                <a:off x="2228107"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11"/>
              <p:cNvSpPr/>
              <p:nvPr/>
            </p:nvSpPr>
            <p:spPr>
              <a:xfrm flipH="1">
                <a:off x="2228107"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11"/>
              <p:cNvSpPr/>
              <p:nvPr/>
            </p:nvSpPr>
            <p:spPr>
              <a:xfrm flipH="1">
                <a:off x="2228107"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4" name="Google Shape;174;p11"/>
            <p:cNvGrpSpPr/>
            <p:nvPr/>
          </p:nvGrpSpPr>
          <p:grpSpPr>
            <a:xfrm>
              <a:off x="2599462" y="4518900"/>
              <a:ext cx="231600" cy="624600"/>
              <a:chOff x="2599462" y="4518900"/>
              <a:chExt cx="231600" cy="624600"/>
            </a:xfrm>
          </p:grpSpPr>
          <p:sp>
            <p:nvSpPr>
              <p:cNvPr id="175" name="Google Shape;175;p11"/>
              <p:cNvSpPr/>
              <p:nvPr/>
            </p:nvSpPr>
            <p:spPr>
              <a:xfrm flipH="1">
                <a:off x="2599462"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p11"/>
              <p:cNvSpPr/>
              <p:nvPr/>
            </p:nvSpPr>
            <p:spPr>
              <a:xfrm flipH="1">
                <a:off x="2599462"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11"/>
              <p:cNvSpPr/>
              <p:nvPr/>
            </p:nvSpPr>
            <p:spPr>
              <a:xfrm flipH="1">
                <a:off x="2599462"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8" name="Google Shape;178;p11"/>
            <p:cNvGrpSpPr/>
            <p:nvPr/>
          </p:nvGrpSpPr>
          <p:grpSpPr>
            <a:xfrm>
              <a:off x="3342171" y="4099200"/>
              <a:ext cx="231600" cy="1044300"/>
              <a:chOff x="3342171" y="4099200"/>
              <a:chExt cx="231600" cy="1044300"/>
            </a:xfrm>
          </p:grpSpPr>
          <p:sp>
            <p:nvSpPr>
              <p:cNvPr id="179" name="Google Shape;179;p11"/>
              <p:cNvSpPr/>
              <p:nvPr/>
            </p:nvSpPr>
            <p:spPr>
              <a:xfrm flipH="1">
                <a:off x="3342171"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11"/>
              <p:cNvSpPr/>
              <p:nvPr/>
            </p:nvSpPr>
            <p:spPr>
              <a:xfrm flipH="1">
                <a:off x="3342171"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 name="Google Shape;181;p11"/>
              <p:cNvSpPr/>
              <p:nvPr/>
            </p:nvSpPr>
            <p:spPr>
              <a:xfrm flipH="1">
                <a:off x="3342171"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11"/>
              <p:cNvSpPr/>
              <p:nvPr/>
            </p:nvSpPr>
            <p:spPr>
              <a:xfrm flipH="1">
                <a:off x="3342171" y="4099200"/>
                <a:ext cx="231600" cy="104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11"/>
              <p:cNvSpPr/>
              <p:nvPr/>
            </p:nvSpPr>
            <p:spPr>
              <a:xfrm flipH="1">
                <a:off x="3342171"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4" name="Google Shape;184;p11"/>
            <p:cNvGrpSpPr/>
            <p:nvPr/>
          </p:nvGrpSpPr>
          <p:grpSpPr>
            <a:xfrm>
              <a:off x="3713525" y="4309200"/>
              <a:ext cx="231600" cy="834300"/>
              <a:chOff x="3713525" y="4309200"/>
              <a:chExt cx="231600" cy="834300"/>
            </a:xfrm>
          </p:grpSpPr>
          <p:sp>
            <p:nvSpPr>
              <p:cNvPr id="185" name="Google Shape;185;p11"/>
              <p:cNvSpPr/>
              <p:nvPr/>
            </p:nvSpPr>
            <p:spPr>
              <a:xfrm flipH="1">
                <a:off x="3713525"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11"/>
              <p:cNvSpPr/>
              <p:nvPr/>
            </p:nvSpPr>
            <p:spPr>
              <a:xfrm flipH="1">
                <a:off x="3713525"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11"/>
              <p:cNvSpPr/>
              <p:nvPr/>
            </p:nvSpPr>
            <p:spPr>
              <a:xfrm flipH="1">
                <a:off x="3713525"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11"/>
              <p:cNvSpPr/>
              <p:nvPr/>
            </p:nvSpPr>
            <p:spPr>
              <a:xfrm flipH="1">
                <a:off x="3713525"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9" name="Google Shape;189;p11"/>
            <p:cNvGrpSpPr/>
            <p:nvPr/>
          </p:nvGrpSpPr>
          <p:grpSpPr>
            <a:xfrm>
              <a:off x="1485398" y="4309200"/>
              <a:ext cx="231600" cy="834300"/>
              <a:chOff x="1485398" y="4309200"/>
              <a:chExt cx="231600" cy="834300"/>
            </a:xfrm>
          </p:grpSpPr>
          <p:sp>
            <p:nvSpPr>
              <p:cNvPr id="190" name="Google Shape;190;p11"/>
              <p:cNvSpPr/>
              <p:nvPr/>
            </p:nvSpPr>
            <p:spPr>
              <a:xfrm flipH="1">
                <a:off x="1485398"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11"/>
              <p:cNvSpPr/>
              <p:nvPr/>
            </p:nvSpPr>
            <p:spPr>
              <a:xfrm flipH="1">
                <a:off x="1485398"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11"/>
              <p:cNvSpPr/>
              <p:nvPr/>
            </p:nvSpPr>
            <p:spPr>
              <a:xfrm flipH="1">
                <a:off x="1485398"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p11"/>
              <p:cNvSpPr/>
              <p:nvPr/>
            </p:nvSpPr>
            <p:spPr>
              <a:xfrm flipH="1">
                <a:off x="1485398"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4" name="Google Shape;194;p11"/>
            <p:cNvGrpSpPr/>
            <p:nvPr/>
          </p:nvGrpSpPr>
          <p:grpSpPr>
            <a:xfrm>
              <a:off x="4084879" y="4518900"/>
              <a:ext cx="231600" cy="624600"/>
              <a:chOff x="4084879" y="4518900"/>
              <a:chExt cx="231600" cy="624600"/>
            </a:xfrm>
          </p:grpSpPr>
          <p:sp>
            <p:nvSpPr>
              <p:cNvPr id="195" name="Google Shape;195;p11"/>
              <p:cNvSpPr/>
              <p:nvPr/>
            </p:nvSpPr>
            <p:spPr>
              <a:xfrm flipH="1">
                <a:off x="4084879"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11"/>
              <p:cNvSpPr/>
              <p:nvPr/>
            </p:nvSpPr>
            <p:spPr>
              <a:xfrm flipH="1">
                <a:off x="4084879"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11"/>
              <p:cNvSpPr/>
              <p:nvPr/>
            </p:nvSpPr>
            <p:spPr>
              <a:xfrm flipH="1">
                <a:off x="4084879"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8" name="Google Shape;198;p11"/>
            <p:cNvGrpSpPr/>
            <p:nvPr/>
          </p:nvGrpSpPr>
          <p:grpSpPr>
            <a:xfrm>
              <a:off x="2970816" y="4309200"/>
              <a:ext cx="231600" cy="834300"/>
              <a:chOff x="2970816" y="4309200"/>
              <a:chExt cx="231600" cy="834300"/>
            </a:xfrm>
          </p:grpSpPr>
          <p:sp>
            <p:nvSpPr>
              <p:cNvPr id="199" name="Google Shape;199;p11"/>
              <p:cNvSpPr/>
              <p:nvPr/>
            </p:nvSpPr>
            <p:spPr>
              <a:xfrm flipH="1">
                <a:off x="2970816"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11"/>
              <p:cNvSpPr/>
              <p:nvPr/>
            </p:nvSpPr>
            <p:spPr>
              <a:xfrm flipH="1">
                <a:off x="2970816"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11"/>
              <p:cNvSpPr/>
              <p:nvPr/>
            </p:nvSpPr>
            <p:spPr>
              <a:xfrm flipH="1">
                <a:off x="2970816"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11"/>
              <p:cNvSpPr/>
              <p:nvPr/>
            </p:nvSpPr>
            <p:spPr>
              <a:xfrm flipH="1">
                <a:off x="2970816"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3" name="Google Shape;203;p11"/>
            <p:cNvGrpSpPr/>
            <p:nvPr/>
          </p:nvGrpSpPr>
          <p:grpSpPr>
            <a:xfrm>
              <a:off x="4456234" y="4309200"/>
              <a:ext cx="231600" cy="834300"/>
              <a:chOff x="4456234" y="4309200"/>
              <a:chExt cx="231600" cy="834300"/>
            </a:xfrm>
          </p:grpSpPr>
          <p:sp>
            <p:nvSpPr>
              <p:cNvPr id="204" name="Google Shape;204;p11"/>
              <p:cNvSpPr/>
              <p:nvPr/>
            </p:nvSpPr>
            <p:spPr>
              <a:xfrm flipH="1">
                <a:off x="4456234"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11"/>
              <p:cNvSpPr/>
              <p:nvPr/>
            </p:nvSpPr>
            <p:spPr>
              <a:xfrm flipH="1">
                <a:off x="4456234"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11"/>
              <p:cNvSpPr/>
              <p:nvPr/>
            </p:nvSpPr>
            <p:spPr>
              <a:xfrm flipH="1">
                <a:off x="4456234"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11"/>
              <p:cNvSpPr/>
              <p:nvPr/>
            </p:nvSpPr>
            <p:spPr>
              <a:xfrm flipH="1">
                <a:off x="4456234"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8" name="Google Shape;208;p11"/>
            <p:cNvGrpSpPr/>
            <p:nvPr/>
          </p:nvGrpSpPr>
          <p:grpSpPr>
            <a:xfrm>
              <a:off x="4827588" y="4099200"/>
              <a:ext cx="231600" cy="1044300"/>
              <a:chOff x="4827588" y="4099200"/>
              <a:chExt cx="231600" cy="1044300"/>
            </a:xfrm>
          </p:grpSpPr>
          <p:sp>
            <p:nvSpPr>
              <p:cNvPr id="209" name="Google Shape;209;p11"/>
              <p:cNvSpPr/>
              <p:nvPr/>
            </p:nvSpPr>
            <p:spPr>
              <a:xfrm flipH="1">
                <a:off x="4827588"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11"/>
              <p:cNvSpPr/>
              <p:nvPr/>
            </p:nvSpPr>
            <p:spPr>
              <a:xfrm flipH="1">
                <a:off x="4827588"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11"/>
              <p:cNvSpPr/>
              <p:nvPr/>
            </p:nvSpPr>
            <p:spPr>
              <a:xfrm flipH="1">
                <a:off x="4827588"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11"/>
              <p:cNvSpPr/>
              <p:nvPr/>
            </p:nvSpPr>
            <p:spPr>
              <a:xfrm flipH="1">
                <a:off x="4827588" y="4099200"/>
                <a:ext cx="231600" cy="104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11"/>
              <p:cNvSpPr/>
              <p:nvPr/>
            </p:nvSpPr>
            <p:spPr>
              <a:xfrm flipH="1">
                <a:off x="4827588"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4" name="Google Shape;214;p11"/>
            <p:cNvGrpSpPr/>
            <p:nvPr/>
          </p:nvGrpSpPr>
          <p:grpSpPr>
            <a:xfrm>
              <a:off x="5198943" y="4309200"/>
              <a:ext cx="231600" cy="834300"/>
              <a:chOff x="5198943" y="4309200"/>
              <a:chExt cx="231600" cy="834300"/>
            </a:xfrm>
          </p:grpSpPr>
          <p:sp>
            <p:nvSpPr>
              <p:cNvPr id="215" name="Google Shape;215;p11"/>
              <p:cNvSpPr/>
              <p:nvPr/>
            </p:nvSpPr>
            <p:spPr>
              <a:xfrm flipH="1">
                <a:off x="5198943"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p11"/>
              <p:cNvSpPr/>
              <p:nvPr/>
            </p:nvSpPr>
            <p:spPr>
              <a:xfrm flipH="1">
                <a:off x="5198943"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11"/>
              <p:cNvSpPr/>
              <p:nvPr/>
            </p:nvSpPr>
            <p:spPr>
              <a:xfrm flipH="1">
                <a:off x="5198943"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11"/>
              <p:cNvSpPr/>
              <p:nvPr/>
            </p:nvSpPr>
            <p:spPr>
              <a:xfrm flipH="1">
                <a:off x="5198943"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9" name="Google Shape;219;p11"/>
            <p:cNvGrpSpPr/>
            <p:nvPr/>
          </p:nvGrpSpPr>
          <p:grpSpPr>
            <a:xfrm>
              <a:off x="5570297" y="4518900"/>
              <a:ext cx="231600" cy="624600"/>
              <a:chOff x="5570297" y="4518900"/>
              <a:chExt cx="231600" cy="624600"/>
            </a:xfrm>
          </p:grpSpPr>
          <p:sp>
            <p:nvSpPr>
              <p:cNvPr id="220" name="Google Shape;220;p11"/>
              <p:cNvSpPr/>
              <p:nvPr/>
            </p:nvSpPr>
            <p:spPr>
              <a:xfrm flipH="1">
                <a:off x="5570297"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p11"/>
              <p:cNvSpPr/>
              <p:nvPr/>
            </p:nvSpPr>
            <p:spPr>
              <a:xfrm flipH="1">
                <a:off x="5570297"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11"/>
              <p:cNvSpPr/>
              <p:nvPr/>
            </p:nvSpPr>
            <p:spPr>
              <a:xfrm flipH="1">
                <a:off x="5570297"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3" name="Google Shape;223;p11"/>
            <p:cNvGrpSpPr/>
            <p:nvPr/>
          </p:nvGrpSpPr>
          <p:grpSpPr>
            <a:xfrm>
              <a:off x="5941652" y="4309200"/>
              <a:ext cx="231600" cy="834300"/>
              <a:chOff x="5941652" y="4309200"/>
              <a:chExt cx="231600" cy="834300"/>
            </a:xfrm>
          </p:grpSpPr>
          <p:sp>
            <p:nvSpPr>
              <p:cNvPr id="224" name="Google Shape;224;p11"/>
              <p:cNvSpPr/>
              <p:nvPr/>
            </p:nvSpPr>
            <p:spPr>
              <a:xfrm flipH="1">
                <a:off x="5941652"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11"/>
              <p:cNvSpPr/>
              <p:nvPr/>
            </p:nvSpPr>
            <p:spPr>
              <a:xfrm flipH="1">
                <a:off x="5941652"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 name="Google Shape;226;p11"/>
              <p:cNvSpPr/>
              <p:nvPr/>
            </p:nvSpPr>
            <p:spPr>
              <a:xfrm flipH="1">
                <a:off x="5941652"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11"/>
              <p:cNvSpPr/>
              <p:nvPr/>
            </p:nvSpPr>
            <p:spPr>
              <a:xfrm flipH="1">
                <a:off x="5941652"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8" name="Google Shape;228;p11"/>
            <p:cNvGrpSpPr/>
            <p:nvPr/>
          </p:nvGrpSpPr>
          <p:grpSpPr>
            <a:xfrm>
              <a:off x="6313006" y="4099200"/>
              <a:ext cx="231600" cy="1044300"/>
              <a:chOff x="6313006" y="4099200"/>
              <a:chExt cx="231600" cy="1044300"/>
            </a:xfrm>
          </p:grpSpPr>
          <p:sp>
            <p:nvSpPr>
              <p:cNvPr id="229" name="Google Shape;229;p11"/>
              <p:cNvSpPr/>
              <p:nvPr/>
            </p:nvSpPr>
            <p:spPr>
              <a:xfrm flipH="1">
                <a:off x="6313006"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11"/>
              <p:cNvSpPr/>
              <p:nvPr/>
            </p:nvSpPr>
            <p:spPr>
              <a:xfrm flipH="1">
                <a:off x="6313006"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11"/>
              <p:cNvSpPr/>
              <p:nvPr/>
            </p:nvSpPr>
            <p:spPr>
              <a:xfrm flipH="1">
                <a:off x="6313006"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p11"/>
              <p:cNvSpPr/>
              <p:nvPr/>
            </p:nvSpPr>
            <p:spPr>
              <a:xfrm flipH="1">
                <a:off x="6313006" y="4099200"/>
                <a:ext cx="231600" cy="104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 name="Google Shape;233;p11"/>
              <p:cNvSpPr/>
              <p:nvPr/>
            </p:nvSpPr>
            <p:spPr>
              <a:xfrm flipH="1">
                <a:off x="6313006"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4" name="Google Shape;234;p11"/>
            <p:cNvGrpSpPr/>
            <p:nvPr/>
          </p:nvGrpSpPr>
          <p:grpSpPr>
            <a:xfrm>
              <a:off x="6684361" y="4309200"/>
              <a:ext cx="231600" cy="834300"/>
              <a:chOff x="6684361" y="4309200"/>
              <a:chExt cx="231600" cy="834300"/>
            </a:xfrm>
          </p:grpSpPr>
          <p:sp>
            <p:nvSpPr>
              <p:cNvPr id="235" name="Google Shape;235;p11"/>
              <p:cNvSpPr/>
              <p:nvPr/>
            </p:nvSpPr>
            <p:spPr>
              <a:xfrm flipH="1">
                <a:off x="6684361"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11"/>
              <p:cNvSpPr/>
              <p:nvPr/>
            </p:nvSpPr>
            <p:spPr>
              <a:xfrm flipH="1">
                <a:off x="6684361"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11"/>
              <p:cNvSpPr/>
              <p:nvPr/>
            </p:nvSpPr>
            <p:spPr>
              <a:xfrm flipH="1">
                <a:off x="6684361"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11"/>
              <p:cNvSpPr/>
              <p:nvPr/>
            </p:nvSpPr>
            <p:spPr>
              <a:xfrm flipH="1">
                <a:off x="6684361"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9" name="Google Shape;239;p11"/>
            <p:cNvGrpSpPr/>
            <p:nvPr/>
          </p:nvGrpSpPr>
          <p:grpSpPr>
            <a:xfrm>
              <a:off x="7055715" y="4518900"/>
              <a:ext cx="231600" cy="624600"/>
              <a:chOff x="7055715" y="4518900"/>
              <a:chExt cx="231600" cy="624600"/>
            </a:xfrm>
          </p:grpSpPr>
          <p:sp>
            <p:nvSpPr>
              <p:cNvPr id="240" name="Google Shape;240;p11"/>
              <p:cNvSpPr/>
              <p:nvPr/>
            </p:nvSpPr>
            <p:spPr>
              <a:xfrm flipH="1">
                <a:off x="7055715"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11"/>
              <p:cNvSpPr/>
              <p:nvPr/>
            </p:nvSpPr>
            <p:spPr>
              <a:xfrm flipH="1">
                <a:off x="7055715"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11"/>
              <p:cNvSpPr/>
              <p:nvPr/>
            </p:nvSpPr>
            <p:spPr>
              <a:xfrm flipH="1">
                <a:off x="7055715"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3" name="Google Shape;243;p11"/>
            <p:cNvGrpSpPr/>
            <p:nvPr/>
          </p:nvGrpSpPr>
          <p:grpSpPr>
            <a:xfrm>
              <a:off x="7798424" y="4099200"/>
              <a:ext cx="231600" cy="1044300"/>
              <a:chOff x="7798424" y="4099200"/>
              <a:chExt cx="231600" cy="1044300"/>
            </a:xfrm>
          </p:grpSpPr>
          <p:sp>
            <p:nvSpPr>
              <p:cNvPr id="244" name="Google Shape;244;p11"/>
              <p:cNvSpPr/>
              <p:nvPr/>
            </p:nvSpPr>
            <p:spPr>
              <a:xfrm flipH="1">
                <a:off x="7798424"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 name="Google Shape;245;p11"/>
              <p:cNvSpPr/>
              <p:nvPr/>
            </p:nvSpPr>
            <p:spPr>
              <a:xfrm flipH="1">
                <a:off x="7798424"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 name="Google Shape;246;p11"/>
              <p:cNvSpPr/>
              <p:nvPr/>
            </p:nvSpPr>
            <p:spPr>
              <a:xfrm flipH="1">
                <a:off x="7798424"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11"/>
              <p:cNvSpPr/>
              <p:nvPr/>
            </p:nvSpPr>
            <p:spPr>
              <a:xfrm flipH="1">
                <a:off x="7798424" y="4099200"/>
                <a:ext cx="231600" cy="104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11"/>
              <p:cNvSpPr/>
              <p:nvPr/>
            </p:nvSpPr>
            <p:spPr>
              <a:xfrm flipH="1">
                <a:off x="7798424"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9" name="Google Shape;249;p11"/>
            <p:cNvGrpSpPr/>
            <p:nvPr/>
          </p:nvGrpSpPr>
          <p:grpSpPr>
            <a:xfrm>
              <a:off x="8169779" y="4309200"/>
              <a:ext cx="231600" cy="834300"/>
              <a:chOff x="8169779" y="4309200"/>
              <a:chExt cx="231600" cy="834300"/>
            </a:xfrm>
          </p:grpSpPr>
          <p:sp>
            <p:nvSpPr>
              <p:cNvPr id="250" name="Google Shape;250;p11"/>
              <p:cNvSpPr/>
              <p:nvPr/>
            </p:nvSpPr>
            <p:spPr>
              <a:xfrm flipH="1">
                <a:off x="8169779"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 name="Google Shape;251;p11"/>
              <p:cNvSpPr/>
              <p:nvPr/>
            </p:nvSpPr>
            <p:spPr>
              <a:xfrm flipH="1">
                <a:off x="8169779"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 name="Google Shape;252;p11"/>
              <p:cNvSpPr/>
              <p:nvPr/>
            </p:nvSpPr>
            <p:spPr>
              <a:xfrm flipH="1">
                <a:off x="8169779"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p11"/>
              <p:cNvSpPr/>
              <p:nvPr/>
            </p:nvSpPr>
            <p:spPr>
              <a:xfrm flipH="1">
                <a:off x="8169779"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4" name="Google Shape;254;p11"/>
            <p:cNvGrpSpPr/>
            <p:nvPr/>
          </p:nvGrpSpPr>
          <p:grpSpPr>
            <a:xfrm>
              <a:off x="7427070" y="4309200"/>
              <a:ext cx="231600" cy="834300"/>
              <a:chOff x="7427070" y="4309200"/>
              <a:chExt cx="231600" cy="834300"/>
            </a:xfrm>
          </p:grpSpPr>
          <p:sp>
            <p:nvSpPr>
              <p:cNvPr id="255" name="Google Shape;255;p11"/>
              <p:cNvSpPr/>
              <p:nvPr/>
            </p:nvSpPr>
            <p:spPr>
              <a:xfrm flipH="1">
                <a:off x="7427070"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 name="Google Shape;256;p11"/>
              <p:cNvSpPr/>
              <p:nvPr/>
            </p:nvSpPr>
            <p:spPr>
              <a:xfrm flipH="1">
                <a:off x="7427070"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 name="Google Shape;257;p11"/>
              <p:cNvSpPr/>
              <p:nvPr/>
            </p:nvSpPr>
            <p:spPr>
              <a:xfrm flipH="1">
                <a:off x="7427070"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 name="Google Shape;258;p11"/>
              <p:cNvSpPr/>
              <p:nvPr/>
            </p:nvSpPr>
            <p:spPr>
              <a:xfrm flipH="1">
                <a:off x="7427070"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9" name="Google Shape;259;p11"/>
            <p:cNvGrpSpPr/>
            <p:nvPr/>
          </p:nvGrpSpPr>
          <p:grpSpPr>
            <a:xfrm>
              <a:off x="8541133" y="4518900"/>
              <a:ext cx="231600" cy="624600"/>
              <a:chOff x="8541133" y="4518900"/>
              <a:chExt cx="231600" cy="624600"/>
            </a:xfrm>
          </p:grpSpPr>
          <p:sp>
            <p:nvSpPr>
              <p:cNvPr id="260" name="Google Shape;260;p11"/>
              <p:cNvSpPr/>
              <p:nvPr/>
            </p:nvSpPr>
            <p:spPr>
              <a:xfrm flipH="1">
                <a:off x="8541133"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11"/>
              <p:cNvSpPr/>
              <p:nvPr/>
            </p:nvSpPr>
            <p:spPr>
              <a:xfrm flipH="1">
                <a:off x="8541133"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11"/>
              <p:cNvSpPr/>
              <p:nvPr/>
            </p:nvSpPr>
            <p:spPr>
              <a:xfrm flipH="1">
                <a:off x="8541133"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3" name="Google Shape;263;p11"/>
            <p:cNvGrpSpPr/>
            <p:nvPr/>
          </p:nvGrpSpPr>
          <p:grpSpPr>
            <a:xfrm>
              <a:off x="8912488" y="4309200"/>
              <a:ext cx="231600" cy="834300"/>
              <a:chOff x="8912488" y="4309200"/>
              <a:chExt cx="231600" cy="834300"/>
            </a:xfrm>
          </p:grpSpPr>
          <p:sp>
            <p:nvSpPr>
              <p:cNvPr id="264" name="Google Shape;264;p11"/>
              <p:cNvSpPr/>
              <p:nvPr/>
            </p:nvSpPr>
            <p:spPr>
              <a:xfrm flipH="1">
                <a:off x="8912488"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 name="Google Shape;265;p11"/>
              <p:cNvSpPr/>
              <p:nvPr/>
            </p:nvSpPr>
            <p:spPr>
              <a:xfrm flipH="1">
                <a:off x="8912488"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 name="Google Shape;266;p11"/>
              <p:cNvSpPr/>
              <p:nvPr/>
            </p:nvSpPr>
            <p:spPr>
              <a:xfrm flipH="1">
                <a:off x="8912488"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11"/>
              <p:cNvSpPr/>
              <p:nvPr/>
            </p:nvSpPr>
            <p:spPr>
              <a:xfrm flipH="1">
                <a:off x="8912488"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268" name="Google Shape;268;p11"/>
          <p:cNvSpPr txBox="1"/>
          <p:nvPr>
            <p:ph hasCustomPrompt="1" type="title"/>
          </p:nvPr>
        </p:nvSpPr>
        <p:spPr>
          <a:xfrm>
            <a:off x="1388625" y="772725"/>
            <a:ext cx="6366900" cy="1863300"/>
          </a:xfrm>
          <a:prstGeom prst="rect">
            <a:avLst/>
          </a:prstGeom>
        </p:spPr>
        <p:txBody>
          <a:bodyPr anchorCtr="0" anchor="ctr" bIns="91425" lIns="91425" spcFirstLastPara="1" rIns="91425" wrap="square" tIns="91425">
            <a:normAutofit/>
          </a:bodyPr>
          <a:lstStyle>
            <a:lvl1pPr lvl="0" algn="ctr">
              <a:spcBef>
                <a:spcPts val="0"/>
              </a:spcBef>
              <a:spcAft>
                <a:spcPts val="0"/>
              </a:spcAft>
              <a:buClr>
                <a:schemeClr val="lt1"/>
              </a:buClr>
              <a:buSzPts val="8000"/>
              <a:buNone/>
              <a:defRPr sz="8000">
                <a:solidFill>
                  <a:schemeClr val="lt1"/>
                </a:solidFill>
              </a:defRPr>
            </a:lvl1pPr>
            <a:lvl2pPr lvl="1" algn="ctr">
              <a:spcBef>
                <a:spcPts val="0"/>
              </a:spcBef>
              <a:spcAft>
                <a:spcPts val="0"/>
              </a:spcAft>
              <a:buClr>
                <a:schemeClr val="lt1"/>
              </a:buClr>
              <a:buSzPts val="8000"/>
              <a:buNone/>
              <a:defRPr sz="8000">
                <a:solidFill>
                  <a:schemeClr val="lt1"/>
                </a:solidFill>
              </a:defRPr>
            </a:lvl2pPr>
            <a:lvl3pPr lvl="2" algn="ctr">
              <a:spcBef>
                <a:spcPts val="0"/>
              </a:spcBef>
              <a:spcAft>
                <a:spcPts val="0"/>
              </a:spcAft>
              <a:buClr>
                <a:schemeClr val="lt1"/>
              </a:buClr>
              <a:buSzPts val="8000"/>
              <a:buNone/>
              <a:defRPr sz="8000">
                <a:solidFill>
                  <a:schemeClr val="lt1"/>
                </a:solidFill>
              </a:defRPr>
            </a:lvl3pPr>
            <a:lvl4pPr lvl="3" algn="ctr">
              <a:spcBef>
                <a:spcPts val="0"/>
              </a:spcBef>
              <a:spcAft>
                <a:spcPts val="0"/>
              </a:spcAft>
              <a:buClr>
                <a:schemeClr val="lt1"/>
              </a:buClr>
              <a:buSzPts val="8000"/>
              <a:buNone/>
              <a:defRPr sz="8000">
                <a:solidFill>
                  <a:schemeClr val="lt1"/>
                </a:solidFill>
              </a:defRPr>
            </a:lvl4pPr>
            <a:lvl5pPr lvl="4" algn="ctr">
              <a:spcBef>
                <a:spcPts val="0"/>
              </a:spcBef>
              <a:spcAft>
                <a:spcPts val="0"/>
              </a:spcAft>
              <a:buClr>
                <a:schemeClr val="lt1"/>
              </a:buClr>
              <a:buSzPts val="8000"/>
              <a:buNone/>
              <a:defRPr sz="8000">
                <a:solidFill>
                  <a:schemeClr val="lt1"/>
                </a:solidFill>
              </a:defRPr>
            </a:lvl5pPr>
            <a:lvl6pPr lvl="5" algn="ctr">
              <a:spcBef>
                <a:spcPts val="0"/>
              </a:spcBef>
              <a:spcAft>
                <a:spcPts val="0"/>
              </a:spcAft>
              <a:buClr>
                <a:schemeClr val="lt1"/>
              </a:buClr>
              <a:buSzPts val="8000"/>
              <a:buNone/>
              <a:defRPr sz="8000">
                <a:solidFill>
                  <a:schemeClr val="lt1"/>
                </a:solidFill>
              </a:defRPr>
            </a:lvl6pPr>
            <a:lvl7pPr lvl="6" algn="ctr">
              <a:spcBef>
                <a:spcPts val="0"/>
              </a:spcBef>
              <a:spcAft>
                <a:spcPts val="0"/>
              </a:spcAft>
              <a:buClr>
                <a:schemeClr val="lt1"/>
              </a:buClr>
              <a:buSzPts val="8000"/>
              <a:buNone/>
              <a:defRPr sz="8000">
                <a:solidFill>
                  <a:schemeClr val="lt1"/>
                </a:solidFill>
              </a:defRPr>
            </a:lvl7pPr>
            <a:lvl8pPr lvl="7" algn="ctr">
              <a:spcBef>
                <a:spcPts val="0"/>
              </a:spcBef>
              <a:spcAft>
                <a:spcPts val="0"/>
              </a:spcAft>
              <a:buClr>
                <a:schemeClr val="lt1"/>
              </a:buClr>
              <a:buSzPts val="8000"/>
              <a:buNone/>
              <a:defRPr sz="8000">
                <a:solidFill>
                  <a:schemeClr val="lt1"/>
                </a:solidFill>
              </a:defRPr>
            </a:lvl8pPr>
            <a:lvl9pPr lvl="8" algn="ctr">
              <a:spcBef>
                <a:spcPts val="0"/>
              </a:spcBef>
              <a:spcAft>
                <a:spcPts val="0"/>
              </a:spcAft>
              <a:buClr>
                <a:schemeClr val="lt1"/>
              </a:buClr>
              <a:buSzPts val="8000"/>
              <a:buNone/>
              <a:defRPr sz="8000">
                <a:solidFill>
                  <a:schemeClr val="lt1"/>
                </a:solidFill>
              </a:defRPr>
            </a:lvl9pPr>
          </a:lstStyle>
          <a:p>
            <a:r>
              <a:t>xx%</a:t>
            </a:r>
          </a:p>
        </p:txBody>
      </p:sp>
      <p:sp>
        <p:nvSpPr>
          <p:cNvPr id="269" name="Google Shape;269;p11"/>
          <p:cNvSpPr txBox="1"/>
          <p:nvPr>
            <p:ph idx="1" type="body"/>
          </p:nvPr>
        </p:nvSpPr>
        <p:spPr>
          <a:xfrm>
            <a:off x="1388625" y="2712300"/>
            <a:ext cx="6366900" cy="1111200"/>
          </a:xfrm>
          <a:prstGeom prst="rect">
            <a:avLst/>
          </a:prstGeom>
        </p:spPr>
        <p:txBody>
          <a:bodyPr anchorCtr="0" anchor="t" bIns="91425" lIns="91425" spcFirstLastPara="1" rIns="91425" wrap="square" tIns="91425">
            <a:normAutofit/>
          </a:bodyPr>
          <a:lstStyle>
            <a:lvl1pPr indent="-311150" lvl="0" marL="457200" algn="ctr">
              <a:spcBef>
                <a:spcPts val="0"/>
              </a:spcBef>
              <a:spcAft>
                <a:spcPts val="0"/>
              </a:spcAft>
              <a:buClr>
                <a:schemeClr val="lt1"/>
              </a:buClr>
              <a:buSzPts val="1300"/>
              <a:buChar char="●"/>
              <a:defRPr>
                <a:solidFill>
                  <a:schemeClr val="lt1"/>
                </a:solidFill>
              </a:defRPr>
            </a:lvl1pPr>
            <a:lvl2pPr indent="-298450" lvl="1" marL="914400" algn="ctr">
              <a:spcBef>
                <a:spcPts val="0"/>
              </a:spcBef>
              <a:spcAft>
                <a:spcPts val="0"/>
              </a:spcAft>
              <a:buClr>
                <a:schemeClr val="lt1"/>
              </a:buClr>
              <a:buSzPts val="1100"/>
              <a:buChar char="○"/>
              <a:defRPr>
                <a:solidFill>
                  <a:schemeClr val="lt1"/>
                </a:solidFill>
              </a:defRPr>
            </a:lvl2pPr>
            <a:lvl3pPr indent="-298450" lvl="2" marL="1371600" algn="ctr">
              <a:spcBef>
                <a:spcPts val="0"/>
              </a:spcBef>
              <a:spcAft>
                <a:spcPts val="0"/>
              </a:spcAft>
              <a:buClr>
                <a:schemeClr val="lt1"/>
              </a:buClr>
              <a:buSzPts val="1100"/>
              <a:buChar char="■"/>
              <a:defRPr>
                <a:solidFill>
                  <a:schemeClr val="lt1"/>
                </a:solidFill>
              </a:defRPr>
            </a:lvl3pPr>
            <a:lvl4pPr indent="-298450" lvl="3" marL="1828800" algn="ctr">
              <a:spcBef>
                <a:spcPts val="0"/>
              </a:spcBef>
              <a:spcAft>
                <a:spcPts val="0"/>
              </a:spcAft>
              <a:buClr>
                <a:schemeClr val="lt1"/>
              </a:buClr>
              <a:buSzPts val="1100"/>
              <a:buChar char="●"/>
              <a:defRPr>
                <a:solidFill>
                  <a:schemeClr val="lt1"/>
                </a:solidFill>
              </a:defRPr>
            </a:lvl4pPr>
            <a:lvl5pPr indent="-298450" lvl="4" marL="2286000" algn="ctr">
              <a:spcBef>
                <a:spcPts val="0"/>
              </a:spcBef>
              <a:spcAft>
                <a:spcPts val="0"/>
              </a:spcAft>
              <a:buClr>
                <a:schemeClr val="lt1"/>
              </a:buClr>
              <a:buSzPts val="1100"/>
              <a:buChar char="○"/>
              <a:defRPr>
                <a:solidFill>
                  <a:schemeClr val="lt1"/>
                </a:solidFill>
              </a:defRPr>
            </a:lvl5pPr>
            <a:lvl6pPr indent="-298450" lvl="5" marL="2743200" algn="ctr">
              <a:spcBef>
                <a:spcPts val="0"/>
              </a:spcBef>
              <a:spcAft>
                <a:spcPts val="0"/>
              </a:spcAft>
              <a:buClr>
                <a:schemeClr val="lt1"/>
              </a:buClr>
              <a:buSzPts val="1100"/>
              <a:buChar char="■"/>
              <a:defRPr>
                <a:solidFill>
                  <a:schemeClr val="lt1"/>
                </a:solidFill>
              </a:defRPr>
            </a:lvl6pPr>
            <a:lvl7pPr indent="-298450" lvl="6" marL="3200400" algn="ctr">
              <a:spcBef>
                <a:spcPts val="0"/>
              </a:spcBef>
              <a:spcAft>
                <a:spcPts val="0"/>
              </a:spcAft>
              <a:buClr>
                <a:schemeClr val="lt1"/>
              </a:buClr>
              <a:buSzPts val="1100"/>
              <a:buChar char="●"/>
              <a:defRPr>
                <a:solidFill>
                  <a:schemeClr val="lt1"/>
                </a:solidFill>
              </a:defRPr>
            </a:lvl7pPr>
            <a:lvl8pPr indent="-298450" lvl="7" marL="3657600" algn="ctr">
              <a:spcBef>
                <a:spcPts val="0"/>
              </a:spcBef>
              <a:spcAft>
                <a:spcPts val="0"/>
              </a:spcAft>
              <a:buClr>
                <a:schemeClr val="lt1"/>
              </a:buClr>
              <a:buSzPts val="1100"/>
              <a:buChar char="○"/>
              <a:defRPr>
                <a:solidFill>
                  <a:schemeClr val="lt1"/>
                </a:solidFill>
              </a:defRPr>
            </a:lvl8pPr>
            <a:lvl9pPr indent="-298450" lvl="8" marL="4114800" algn="ctr">
              <a:spcBef>
                <a:spcPts val="0"/>
              </a:spcBef>
              <a:spcAft>
                <a:spcPts val="0"/>
              </a:spcAft>
              <a:buClr>
                <a:schemeClr val="lt1"/>
              </a:buClr>
              <a:buSzPts val="1100"/>
              <a:buChar char="■"/>
              <a:defRPr>
                <a:solidFill>
                  <a:schemeClr val="lt1"/>
                </a:solidFill>
              </a:defRPr>
            </a:lvl9pPr>
          </a:lstStyle>
          <a:p/>
        </p:txBody>
      </p:sp>
      <p:sp>
        <p:nvSpPr>
          <p:cNvPr id="270" name="Google Shape;270;p11"/>
          <p:cNvSpPr txBox="1"/>
          <p:nvPr>
            <p:ph idx="12" type="sldNum"/>
          </p:nvPr>
        </p:nvSpPr>
        <p:spPr>
          <a:xfrm>
            <a:off x="8451046" y="4736976"/>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71" name="Shape 271"/>
        <p:cNvGrpSpPr/>
        <p:nvPr/>
      </p:nvGrpSpPr>
      <p:grpSpPr>
        <a:xfrm>
          <a:off x="0" y="0"/>
          <a:ext cx="0" cy="0"/>
          <a:chOff x="0" y="0"/>
          <a:chExt cx="0" cy="0"/>
        </a:xfrm>
      </p:grpSpPr>
      <p:sp>
        <p:nvSpPr>
          <p:cNvPr id="272" name="Google Shape;272;p12"/>
          <p:cNvSpPr txBox="1"/>
          <p:nvPr>
            <p:ph idx="12" type="sldNum"/>
          </p:nvPr>
        </p:nvSpPr>
        <p:spPr>
          <a:xfrm>
            <a:off x="8451046" y="4736976"/>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momentum">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2"/>
              </a:buClr>
              <a:buSzPts val="2800"/>
              <a:buFont typeface="Maven Pro"/>
              <a:buNone/>
              <a:defRPr b="1" sz="2800">
                <a:solidFill>
                  <a:schemeClr val="dk2"/>
                </a:solidFill>
                <a:latin typeface="Maven Pro"/>
                <a:ea typeface="Maven Pro"/>
                <a:cs typeface="Maven Pro"/>
                <a:sym typeface="Maven Pro"/>
              </a:defRPr>
            </a:lvl1pPr>
            <a:lvl2pPr lvl="1">
              <a:spcBef>
                <a:spcPts val="0"/>
              </a:spcBef>
              <a:spcAft>
                <a:spcPts val="0"/>
              </a:spcAft>
              <a:buClr>
                <a:schemeClr val="dk2"/>
              </a:buClr>
              <a:buSzPts val="2800"/>
              <a:buFont typeface="Maven Pro"/>
              <a:buNone/>
              <a:defRPr b="1" sz="2800">
                <a:solidFill>
                  <a:schemeClr val="dk2"/>
                </a:solidFill>
                <a:latin typeface="Maven Pro"/>
                <a:ea typeface="Maven Pro"/>
                <a:cs typeface="Maven Pro"/>
                <a:sym typeface="Maven Pro"/>
              </a:defRPr>
            </a:lvl2pPr>
            <a:lvl3pPr lvl="2">
              <a:spcBef>
                <a:spcPts val="0"/>
              </a:spcBef>
              <a:spcAft>
                <a:spcPts val="0"/>
              </a:spcAft>
              <a:buClr>
                <a:schemeClr val="dk2"/>
              </a:buClr>
              <a:buSzPts val="2800"/>
              <a:buFont typeface="Maven Pro"/>
              <a:buNone/>
              <a:defRPr b="1" sz="2800">
                <a:solidFill>
                  <a:schemeClr val="dk2"/>
                </a:solidFill>
                <a:latin typeface="Maven Pro"/>
                <a:ea typeface="Maven Pro"/>
                <a:cs typeface="Maven Pro"/>
                <a:sym typeface="Maven Pro"/>
              </a:defRPr>
            </a:lvl3pPr>
            <a:lvl4pPr lvl="3">
              <a:spcBef>
                <a:spcPts val="0"/>
              </a:spcBef>
              <a:spcAft>
                <a:spcPts val="0"/>
              </a:spcAft>
              <a:buClr>
                <a:schemeClr val="dk2"/>
              </a:buClr>
              <a:buSzPts val="2800"/>
              <a:buFont typeface="Maven Pro"/>
              <a:buNone/>
              <a:defRPr b="1" sz="2800">
                <a:solidFill>
                  <a:schemeClr val="dk2"/>
                </a:solidFill>
                <a:latin typeface="Maven Pro"/>
                <a:ea typeface="Maven Pro"/>
                <a:cs typeface="Maven Pro"/>
                <a:sym typeface="Maven Pro"/>
              </a:defRPr>
            </a:lvl4pPr>
            <a:lvl5pPr lvl="4">
              <a:spcBef>
                <a:spcPts val="0"/>
              </a:spcBef>
              <a:spcAft>
                <a:spcPts val="0"/>
              </a:spcAft>
              <a:buClr>
                <a:schemeClr val="dk2"/>
              </a:buClr>
              <a:buSzPts val="2800"/>
              <a:buFont typeface="Maven Pro"/>
              <a:buNone/>
              <a:defRPr b="1" sz="2800">
                <a:solidFill>
                  <a:schemeClr val="dk2"/>
                </a:solidFill>
                <a:latin typeface="Maven Pro"/>
                <a:ea typeface="Maven Pro"/>
                <a:cs typeface="Maven Pro"/>
                <a:sym typeface="Maven Pro"/>
              </a:defRPr>
            </a:lvl5pPr>
            <a:lvl6pPr lvl="5">
              <a:spcBef>
                <a:spcPts val="0"/>
              </a:spcBef>
              <a:spcAft>
                <a:spcPts val="0"/>
              </a:spcAft>
              <a:buClr>
                <a:schemeClr val="dk2"/>
              </a:buClr>
              <a:buSzPts val="2800"/>
              <a:buFont typeface="Maven Pro"/>
              <a:buNone/>
              <a:defRPr b="1" sz="2800">
                <a:solidFill>
                  <a:schemeClr val="dk2"/>
                </a:solidFill>
                <a:latin typeface="Maven Pro"/>
                <a:ea typeface="Maven Pro"/>
                <a:cs typeface="Maven Pro"/>
                <a:sym typeface="Maven Pro"/>
              </a:defRPr>
            </a:lvl6pPr>
            <a:lvl7pPr lvl="6">
              <a:spcBef>
                <a:spcPts val="0"/>
              </a:spcBef>
              <a:spcAft>
                <a:spcPts val="0"/>
              </a:spcAft>
              <a:buClr>
                <a:schemeClr val="dk2"/>
              </a:buClr>
              <a:buSzPts val="2800"/>
              <a:buFont typeface="Maven Pro"/>
              <a:buNone/>
              <a:defRPr b="1" sz="2800">
                <a:solidFill>
                  <a:schemeClr val="dk2"/>
                </a:solidFill>
                <a:latin typeface="Maven Pro"/>
                <a:ea typeface="Maven Pro"/>
                <a:cs typeface="Maven Pro"/>
                <a:sym typeface="Maven Pro"/>
              </a:defRPr>
            </a:lvl7pPr>
            <a:lvl8pPr lvl="7">
              <a:spcBef>
                <a:spcPts val="0"/>
              </a:spcBef>
              <a:spcAft>
                <a:spcPts val="0"/>
              </a:spcAft>
              <a:buClr>
                <a:schemeClr val="dk2"/>
              </a:buClr>
              <a:buSzPts val="2800"/>
              <a:buFont typeface="Maven Pro"/>
              <a:buNone/>
              <a:defRPr b="1" sz="2800">
                <a:solidFill>
                  <a:schemeClr val="dk2"/>
                </a:solidFill>
                <a:latin typeface="Maven Pro"/>
                <a:ea typeface="Maven Pro"/>
                <a:cs typeface="Maven Pro"/>
                <a:sym typeface="Maven Pro"/>
              </a:defRPr>
            </a:lvl8pPr>
            <a:lvl9pPr lvl="8">
              <a:spcBef>
                <a:spcPts val="0"/>
              </a:spcBef>
              <a:spcAft>
                <a:spcPts val="0"/>
              </a:spcAft>
              <a:buClr>
                <a:schemeClr val="dk2"/>
              </a:buClr>
              <a:buSzPts val="2800"/>
              <a:buFont typeface="Maven Pro"/>
              <a:buNone/>
              <a:defRPr b="1" sz="2800">
                <a:solidFill>
                  <a:schemeClr val="dk2"/>
                </a:solidFill>
                <a:latin typeface="Maven Pro"/>
                <a:ea typeface="Maven Pro"/>
                <a:cs typeface="Maven Pro"/>
                <a:sym typeface="Maven Pro"/>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11150" lvl="0" marL="457200">
              <a:lnSpc>
                <a:spcPct val="115000"/>
              </a:lnSpc>
              <a:spcBef>
                <a:spcPts val="0"/>
              </a:spcBef>
              <a:spcAft>
                <a:spcPts val="0"/>
              </a:spcAft>
              <a:buClr>
                <a:schemeClr val="dk2"/>
              </a:buClr>
              <a:buSzPts val="1300"/>
              <a:buFont typeface="Nunito"/>
              <a:buChar char="●"/>
              <a:defRPr sz="1300">
                <a:solidFill>
                  <a:schemeClr val="dk2"/>
                </a:solidFill>
                <a:latin typeface="Nunito"/>
                <a:ea typeface="Nunito"/>
                <a:cs typeface="Nunito"/>
                <a:sym typeface="Nunito"/>
              </a:defRPr>
            </a:lvl1pPr>
            <a:lvl2pPr indent="-298450" lvl="1" marL="91440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2pPr>
            <a:lvl3pPr indent="-298450" lvl="2" marL="137160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3pPr>
            <a:lvl4pPr indent="-298450" lvl="3" marL="182880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4pPr>
            <a:lvl5pPr indent="-298450" lvl="4" marL="228600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5pPr>
            <a:lvl6pPr indent="-298450" lvl="5" marL="274320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6pPr>
            <a:lvl7pPr indent="-298450" lvl="6" marL="320040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7pPr>
            <a:lvl8pPr indent="-298450" lvl="7" marL="365760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8pPr>
            <a:lvl9pPr indent="-298450" lvl="8" marL="411480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9pPr>
          </a:lstStyle>
          <a:p/>
        </p:txBody>
      </p:sp>
      <p:sp>
        <p:nvSpPr>
          <p:cNvPr id="8" name="Google Shape;8;p1"/>
          <p:cNvSpPr txBox="1"/>
          <p:nvPr>
            <p:ph idx="12" type="sldNum"/>
          </p:nvPr>
        </p:nvSpPr>
        <p:spPr>
          <a:xfrm>
            <a:off x="8451046" y="4736976"/>
            <a:ext cx="548700" cy="393600"/>
          </a:xfrm>
          <a:prstGeom prst="rect">
            <a:avLst/>
          </a:prstGeom>
          <a:noFill/>
          <a:ln>
            <a:noFill/>
          </a:ln>
        </p:spPr>
        <p:txBody>
          <a:bodyPr anchorCtr="0" anchor="ctr" bIns="91425" lIns="91425" spcFirstLastPara="1" rIns="91425" wrap="square" tIns="91425">
            <a:normAutofit/>
          </a:bodyPr>
          <a:lstStyle>
            <a:lvl1pPr lvl="0" algn="r">
              <a:buNone/>
              <a:defRPr sz="900">
                <a:solidFill>
                  <a:schemeClr val="dk2"/>
                </a:solidFill>
                <a:latin typeface="Nunito"/>
                <a:ea typeface="Nunito"/>
                <a:cs typeface="Nunito"/>
                <a:sym typeface="Nunito"/>
              </a:defRPr>
            </a:lvl1pPr>
            <a:lvl2pPr lvl="1" algn="r">
              <a:buNone/>
              <a:defRPr sz="900">
                <a:solidFill>
                  <a:schemeClr val="dk2"/>
                </a:solidFill>
                <a:latin typeface="Nunito"/>
                <a:ea typeface="Nunito"/>
                <a:cs typeface="Nunito"/>
                <a:sym typeface="Nunito"/>
              </a:defRPr>
            </a:lvl2pPr>
            <a:lvl3pPr lvl="2" algn="r">
              <a:buNone/>
              <a:defRPr sz="900">
                <a:solidFill>
                  <a:schemeClr val="dk2"/>
                </a:solidFill>
                <a:latin typeface="Nunito"/>
                <a:ea typeface="Nunito"/>
                <a:cs typeface="Nunito"/>
                <a:sym typeface="Nunito"/>
              </a:defRPr>
            </a:lvl3pPr>
            <a:lvl4pPr lvl="3" algn="r">
              <a:buNone/>
              <a:defRPr sz="900">
                <a:solidFill>
                  <a:schemeClr val="dk2"/>
                </a:solidFill>
                <a:latin typeface="Nunito"/>
                <a:ea typeface="Nunito"/>
                <a:cs typeface="Nunito"/>
                <a:sym typeface="Nunito"/>
              </a:defRPr>
            </a:lvl4pPr>
            <a:lvl5pPr lvl="4" algn="r">
              <a:buNone/>
              <a:defRPr sz="900">
                <a:solidFill>
                  <a:schemeClr val="dk2"/>
                </a:solidFill>
                <a:latin typeface="Nunito"/>
                <a:ea typeface="Nunito"/>
                <a:cs typeface="Nunito"/>
                <a:sym typeface="Nunito"/>
              </a:defRPr>
            </a:lvl5pPr>
            <a:lvl6pPr lvl="5" algn="r">
              <a:buNone/>
              <a:defRPr sz="900">
                <a:solidFill>
                  <a:schemeClr val="dk2"/>
                </a:solidFill>
                <a:latin typeface="Nunito"/>
                <a:ea typeface="Nunito"/>
                <a:cs typeface="Nunito"/>
                <a:sym typeface="Nunito"/>
              </a:defRPr>
            </a:lvl6pPr>
            <a:lvl7pPr lvl="6" algn="r">
              <a:buNone/>
              <a:defRPr sz="900">
                <a:solidFill>
                  <a:schemeClr val="dk2"/>
                </a:solidFill>
                <a:latin typeface="Nunito"/>
                <a:ea typeface="Nunito"/>
                <a:cs typeface="Nunito"/>
                <a:sym typeface="Nunito"/>
              </a:defRPr>
            </a:lvl7pPr>
            <a:lvl8pPr lvl="7" algn="r">
              <a:buNone/>
              <a:defRPr sz="900">
                <a:solidFill>
                  <a:schemeClr val="dk2"/>
                </a:solidFill>
                <a:latin typeface="Nunito"/>
                <a:ea typeface="Nunito"/>
                <a:cs typeface="Nunito"/>
                <a:sym typeface="Nunito"/>
              </a:defRPr>
            </a:lvl8pPr>
            <a:lvl9pPr lvl="8" algn="r">
              <a:buNone/>
              <a:defRPr sz="900">
                <a:solidFill>
                  <a:schemeClr val="dk2"/>
                </a:solidFill>
                <a:latin typeface="Nunito"/>
                <a:ea typeface="Nunito"/>
                <a:cs typeface="Nunito"/>
                <a:sym typeface="Nunit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 Id="rId3" Type="http://schemas.openxmlformats.org/officeDocument/2006/relationships/image" Target="../media/image8.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xml"/><Relationship Id="rId3" Type="http://schemas.openxmlformats.org/officeDocument/2006/relationships/image" Target="../media/image7.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4.xml"/><Relationship Id="rId3" Type="http://schemas.openxmlformats.org/officeDocument/2006/relationships/image" Target="../media/image1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5.xml"/><Relationship Id="rId3" Type="http://schemas.openxmlformats.org/officeDocument/2006/relationships/image" Target="../media/image1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6.xml"/><Relationship Id="rId3"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7.xml"/><Relationship Id="rId3" Type="http://schemas.openxmlformats.org/officeDocument/2006/relationships/image" Target="../media/image1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8.xml"/><Relationship Id="rId3"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9.xml"/><Relationship Id="rId3" Type="http://schemas.openxmlformats.org/officeDocument/2006/relationships/image" Target="../media/image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0.xml"/><Relationship Id="rId3" Type="http://schemas.openxmlformats.org/officeDocument/2006/relationships/image" Target="../media/image9.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1.xml"/><Relationship Id="rId3" Type="http://schemas.openxmlformats.org/officeDocument/2006/relationships/image" Target="../media/image1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2.xml"/><Relationship Id="rId3" Type="http://schemas.openxmlformats.org/officeDocument/2006/relationships/image" Target="../media/image1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3.xml"/><Relationship Id="rId3" Type="http://schemas.openxmlformats.org/officeDocument/2006/relationships/image" Target="../media/image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4.xml"/><Relationship Id="rId3" Type="http://schemas.openxmlformats.org/officeDocument/2006/relationships/image" Target="../media/image1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5.xml"/><Relationship Id="rId3" Type="http://schemas.openxmlformats.org/officeDocument/2006/relationships/image" Target="../media/image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6.xml"/><Relationship Id="rId3" Type="http://schemas.openxmlformats.org/officeDocument/2006/relationships/image" Target="../media/image1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17.xml"/><Relationship Id="rId3" Type="http://schemas.openxmlformats.org/officeDocument/2006/relationships/image" Target="../media/image1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hyperlink" Target="http://www.youtube.com/watch?v=RnCCY2YtVX0" TargetMode="External"/><Relationship Id="rId4" Type="http://schemas.openxmlformats.org/officeDocument/2006/relationships/hyperlink" Target="https://www.youtube.com/watch?v=DJzhxU6fNxM"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p13"/>
          <p:cNvSpPr txBox="1"/>
          <p:nvPr>
            <p:ph type="ctrTitle"/>
          </p:nvPr>
        </p:nvSpPr>
        <p:spPr>
          <a:xfrm>
            <a:off x="0" y="-12"/>
            <a:ext cx="4255500" cy="1872900"/>
          </a:xfrm>
          <a:prstGeom prst="rect">
            <a:avLst/>
          </a:prstGeom>
        </p:spPr>
        <p:txBody>
          <a:bodyPr anchorCtr="0" anchor="ctr" bIns="91425" lIns="91425" spcFirstLastPara="1" rIns="91425" wrap="square" tIns="91425">
            <a:normAutofit/>
          </a:bodyPr>
          <a:lstStyle/>
          <a:p>
            <a:pPr indent="0" lvl="0" marL="0" rtl="0" algn="l">
              <a:spcBef>
                <a:spcPts val="0"/>
              </a:spcBef>
              <a:spcAft>
                <a:spcPts val="0"/>
              </a:spcAft>
              <a:buNone/>
            </a:pPr>
            <a:r>
              <a:rPr lang="en-GB"/>
              <a:t>Chinese Park Life Culture.</a:t>
            </a:r>
            <a:endParaRPr/>
          </a:p>
        </p:txBody>
      </p:sp>
      <p:sp>
        <p:nvSpPr>
          <p:cNvPr id="278" name="Google Shape;278;p13"/>
          <p:cNvSpPr txBox="1"/>
          <p:nvPr>
            <p:ph idx="1" type="subTitle"/>
          </p:nvPr>
        </p:nvSpPr>
        <p:spPr>
          <a:xfrm>
            <a:off x="-39150" y="4448100"/>
            <a:ext cx="6413700" cy="695400"/>
          </a:xfrm>
          <a:prstGeom prst="rect">
            <a:avLst/>
          </a:prstGeom>
        </p:spPr>
        <p:txBody>
          <a:bodyPr anchorCtr="0" anchor="t" bIns="91425" lIns="91425" spcFirstLastPara="1" rIns="91425" wrap="square" tIns="91425">
            <a:normAutofit fontScale="85000" lnSpcReduction="20000"/>
          </a:bodyPr>
          <a:lstStyle/>
          <a:p>
            <a:pPr indent="0" lvl="0" marL="0" rtl="0" algn="l">
              <a:spcBef>
                <a:spcPts val="0"/>
              </a:spcBef>
              <a:spcAft>
                <a:spcPts val="0"/>
              </a:spcAft>
              <a:buNone/>
            </a:pPr>
            <a:r>
              <a:rPr lang="en-GB"/>
              <a:t>By Megan Genevieve Pearson</a:t>
            </a:r>
            <a:endParaRPr/>
          </a:p>
          <a:p>
            <a:pPr indent="0" lvl="0" marL="0" rtl="0" algn="l">
              <a:spcBef>
                <a:spcPts val="0"/>
              </a:spcBef>
              <a:spcAft>
                <a:spcPts val="0"/>
              </a:spcAft>
              <a:buNone/>
            </a:pPr>
            <a:r>
              <a:rPr lang="en-GB"/>
              <a:t>1900634</a:t>
            </a:r>
            <a:endParaRPr/>
          </a:p>
          <a:p>
            <a:pPr indent="0" lvl="0" marL="0" rtl="0" algn="l">
              <a:spcBef>
                <a:spcPts val="0"/>
              </a:spcBef>
              <a:spcAft>
                <a:spcPts val="0"/>
              </a:spcAft>
              <a:buNone/>
            </a:pPr>
            <a:r>
              <a:rPr lang="en-GB"/>
              <a:t>HPCH6010 Chinese Wellbeing: from Philosophy and Religion to Culture!</a:t>
            </a:r>
            <a:endParaRPr/>
          </a:p>
        </p:txBody>
      </p:sp>
      <p:pic>
        <p:nvPicPr>
          <p:cNvPr id="279" name="Google Shape;279;p13"/>
          <p:cNvPicPr preferRelativeResize="0"/>
          <p:nvPr/>
        </p:nvPicPr>
        <p:blipFill>
          <a:blip r:embed="rId3">
            <a:alphaModFix/>
          </a:blip>
          <a:stretch>
            <a:fillRect/>
          </a:stretch>
        </p:blipFill>
        <p:spPr>
          <a:xfrm>
            <a:off x="152400" y="1488429"/>
            <a:ext cx="3477050" cy="2284575"/>
          </a:xfrm>
          <a:prstGeom prst="rect">
            <a:avLst/>
          </a:prstGeom>
          <a:noFill/>
          <a:ln>
            <a:noFill/>
          </a:ln>
        </p:spPr>
      </p:pic>
      <p:sp>
        <p:nvSpPr>
          <p:cNvPr id="280" name="Google Shape;280;p13"/>
          <p:cNvSpPr txBox="1"/>
          <p:nvPr/>
        </p:nvSpPr>
        <p:spPr>
          <a:xfrm>
            <a:off x="152425" y="3773000"/>
            <a:ext cx="34770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700">
                <a:latin typeface="Nunito"/>
                <a:ea typeface="Nunito"/>
                <a:cs typeface="Nunito"/>
                <a:sym typeface="Nunito"/>
              </a:rPr>
              <a:t>http://www.thedailychina.org/differences-between-public-parks-in-china-and-america/</a:t>
            </a:r>
            <a:endParaRPr sz="700">
              <a:latin typeface="Nunito"/>
              <a:ea typeface="Nunito"/>
              <a:cs typeface="Nunito"/>
              <a:sym typeface="Nunito"/>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 name="Shape 284"/>
        <p:cNvGrpSpPr/>
        <p:nvPr/>
      </p:nvGrpSpPr>
      <p:grpSpPr>
        <a:xfrm>
          <a:off x="0" y="0"/>
          <a:ext cx="0" cy="0"/>
          <a:chOff x="0" y="0"/>
          <a:chExt cx="0" cy="0"/>
        </a:xfrm>
      </p:grpSpPr>
      <p:sp>
        <p:nvSpPr>
          <p:cNvPr id="285" name="Google Shape;285;p14"/>
          <p:cNvSpPr txBox="1"/>
          <p:nvPr>
            <p:ph type="title"/>
          </p:nvPr>
        </p:nvSpPr>
        <p:spPr>
          <a:xfrm>
            <a:off x="0" y="0"/>
            <a:ext cx="5857800" cy="3573300"/>
          </a:xfrm>
          <a:prstGeom prst="rect">
            <a:avLst/>
          </a:prstGeom>
        </p:spPr>
        <p:txBody>
          <a:bodyPr anchorCtr="0" anchor="ctr" bIns="91425" lIns="91425" spcFirstLastPara="1" rIns="91425" wrap="square" tIns="91425">
            <a:normAutofit/>
          </a:bodyPr>
          <a:lstStyle/>
          <a:p>
            <a:pPr indent="0" lvl="0" marL="0" rtl="0" algn="l">
              <a:spcBef>
                <a:spcPts val="0"/>
              </a:spcBef>
              <a:spcAft>
                <a:spcPts val="0"/>
              </a:spcAft>
              <a:buNone/>
            </a:pPr>
            <a:r>
              <a:rPr lang="en-GB"/>
              <a:t>饭后百步走 ( fàn hòu bǎi bù zǒu )，活到九十九 ( húo dào jǐu shí jǐu ): If you wish to live long, take a walk after the meal.</a:t>
            </a:r>
            <a:endParaRPr/>
          </a:p>
        </p:txBody>
      </p:sp>
      <p:sp>
        <p:nvSpPr>
          <p:cNvPr id="286" name="Google Shape;286;p14"/>
          <p:cNvSpPr txBox="1"/>
          <p:nvPr/>
        </p:nvSpPr>
        <p:spPr>
          <a:xfrm>
            <a:off x="27150" y="4057800"/>
            <a:ext cx="4709100" cy="615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a:solidFill>
                  <a:schemeClr val="lt1"/>
                </a:solidFill>
                <a:latin typeface="Nunito"/>
                <a:ea typeface="Nunito"/>
                <a:cs typeface="Nunito"/>
                <a:sym typeface="Nunito"/>
              </a:rPr>
              <a:t>Chinese believe walking is one of the best ways to keep the body healthy.</a:t>
            </a:r>
            <a:endParaRPr>
              <a:solidFill>
                <a:schemeClr val="lt1"/>
              </a:solidFill>
              <a:latin typeface="Nunito"/>
              <a:ea typeface="Nunito"/>
              <a:cs typeface="Nunito"/>
              <a:sym typeface="Nunito"/>
            </a:endParaRPr>
          </a:p>
        </p:txBody>
      </p:sp>
      <p:pic>
        <p:nvPicPr>
          <p:cNvPr id="287" name="Google Shape;287;p14"/>
          <p:cNvPicPr preferRelativeResize="0"/>
          <p:nvPr/>
        </p:nvPicPr>
        <p:blipFill>
          <a:blip r:embed="rId3">
            <a:alphaModFix/>
          </a:blip>
          <a:stretch>
            <a:fillRect/>
          </a:stretch>
        </p:blipFill>
        <p:spPr>
          <a:xfrm>
            <a:off x="5092579" y="1764250"/>
            <a:ext cx="3994221" cy="2293550"/>
          </a:xfrm>
          <a:prstGeom prst="rect">
            <a:avLst/>
          </a:prstGeom>
          <a:noFill/>
          <a:ln>
            <a:noFill/>
          </a:ln>
        </p:spPr>
      </p:pic>
      <p:sp>
        <p:nvSpPr>
          <p:cNvPr id="288" name="Google Shape;288;p14"/>
          <p:cNvSpPr txBox="1"/>
          <p:nvPr/>
        </p:nvSpPr>
        <p:spPr>
          <a:xfrm>
            <a:off x="5713500" y="4302075"/>
            <a:ext cx="3430500" cy="615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a:latin typeface="Nunito"/>
                <a:ea typeface="Nunito"/>
                <a:cs typeface="Nunito"/>
                <a:sym typeface="Nunito"/>
              </a:rPr>
              <a:t>http://en.people.cn/n3/2017/0831/c90000-9262906.html</a:t>
            </a:r>
            <a:endParaRPr>
              <a:latin typeface="Nunito"/>
              <a:ea typeface="Nunito"/>
              <a:cs typeface="Nunito"/>
              <a:sym typeface="Nunito"/>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 name="Shape 292"/>
        <p:cNvGrpSpPr/>
        <p:nvPr/>
      </p:nvGrpSpPr>
      <p:grpSpPr>
        <a:xfrm>
          <a:off x="0" y="0"/>
          <a:ext cx="0" cy="0"/>
          <a:chOff x="0" y="0"/>
          <a:chExt cx="0" cy="0"/>
        </a:xfrm>
      </p:grpSpPr>
      <p:sp>
        <p:nvSpPr>
          <p:cNvPr id="293" name="Google Shape;293;p15"/>
          <p:cNvSpPr txBox="1"/>
          <p:nvPr>
            <p:ph type="title"/>
          </p:nvPr>
        </p:nvSpPr>
        <p:spPr>
          <a:xfrm>
            <a:off x="1303800" y="598575"/>
            <a:ext cx="3430500" cy="19902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Chinese Parks:</a:t>
            </a:r>
            <a:endParaRPr/>
          </a:p>
        </p:txBody>
      </p:sp>
      <p:sp>
        <p:nvSpPr>
          <p:cNvPr id="294" name="Google Shape;294;p15"/>
          <p:cNvSpPr txBox="1"/>
          <p:nvPr>
            <p:ph idx="2" type="body"/>
          </p:nvPr>
        </p:nvSpPr>
        <p:spPr>
          <a:xfrm>
            <a:off x="4903700" y="661000"/>
            <a:ext cx="3430500" cy="4482600"/>
          </a:xfrm>
          <a:prstGeom prst="rect">
            <a:avLst/>
          </a:prstGeom>
        </p:spPr>
        <p:txBody>
          <a:bodyPr anchorCtr="0" anchor="t" bIns="91425" lIns="91425" spcFirstLastPara="1" rIns="91425" wrap="square" tIns="91425">
            <a:normAutofit fontScale="85000" lnSpcReduction="20000"/>
          </a:bodyPr>
          <a:lstStyle/>
          <a:p>
            <a:pPr indent="-298767" lvl="0" marL="457200" rtl="0" algn="l">
              <a:spcBef>
                <a:spcPts val="0"/>
              </a:spcBef>
              <a:spcAft>
                <a:spcPts val="0"/>
              </a:spcAft>
              <a:buSzPct val="100000"/>
              <a:buChar char="●"/>
            </a:pPr>
            <a:r>
              <a:rPr lang="en-GB"/>
              <a:t>For a variety of reasons, Chinese public parks are often large and active. As China is a densely populated country, most individuals lack access to private gardens or parks. They generally go to the park since it is similar to their "garden" and has a wide range of activities.</a:t>
            </a:r>
            <a:endParaRPr/>
          </a:p>
          <a:p>
            <a:pPr indent="-298767" lvl="0" marL="457200" rtl="0" algn="l">
              <a:spcBef>
                <a:spcPts val="0"/>
              </a:spcBef>
              <a:spcAft>
                <a:spcPts val="0"/>
              </a:spcAft>
              <a:buSzPct val="100000"/>
              <a:buChar char="●"/>
            </a:pPr>
            <a:r>
              <a:rPr lang="en-GB"/>
              <a:t>There are several activities that primarily appeal to older folks. Partly due to their amount of spare time. Ping pong, tai chi, fitness dance, and traditional fan dances are some examples of these exercises.</a:t>
            </a:r>
            <a:endParaRPr/>
          </a:p>
          <a:p>
            <a:pPr indent="-298767" lvl="0" marL="457200" rtl="0" algn="l">
              <a:spcBef>
                <a:spcPts val="0"/>
              </a:spcBef>
              <a:spcAft>
                <a:spcPts val="0"/>
              </a:spcAft>
              <a:buSzPct val="100000"/>
              <a:buChar char="●"/>
            </a:pPr>
            <a:r>
              <a:rPr lang="en-GB"/>
              <a:t>Many Chinese people take their exercise in free public parks, where they may also enjoy nature and relaxation.</a:t>
            </a:r>
            <a:endParaRPr/>
          </a:p>
          <a:p>
            <a:pPr indent="0" lvl="0" marL="914400" rtl="0" algn="l">
              <a:spcBef>
                <a:spcPts val="1200"/>
              </a:spcBef>
              <a:spcAft>
                <a:spcPts val="0"/>
              </a:spcAft>
              <a:buNone/>
            </a:pPr>
            <a:r>
              <a:t/>
            </a:r>
            <a:endParaRPr/>
          </a:p>
          <a:p>
            <a:pPr indent="0" lvl="0" marL="914400" rtl="0" algn="l">
              <a:spcBef>
                <a:spcPts val="1200"/>
              </a:spcBef>
              <a:spcAft>
                <a:spcPts val="0"/>
              </a:spcAft>
              <a:buNone/>
            </a:pPr>
            <a:r>
              <a:rPr lang="en-GB"/>
              <a:t>http://www.thedailychina.org/differences-between-public-parks-in-china-and-america/</a:t>
            </a:r>
            <a:endParaRPr/>
          </a:p>
          <a:p>
            <a:pPr indent="0" lvl="0" marL="914400" rtl="0" algn="l">
              <a:spcBef>
                <a:spcPts val="1200"/>
              </a:spcBef>
              <a:spcAft>
                <a:spcPts val="0"/>
              </a:spcAft>
              <a:buNone/>
            </a:pPr>
            <a:r>
              <a:t/>
            </a:r>
            <a:endParaRPr/>
          </a:p>
          <a:p>
            <a:pPr indent="0" lvl="0" marL="914400" rtl="0" algn="l">
              <a:spcBef>
                <a:spcPts val="1200"/>
              </a:spcBef>
              <a:spcAft>
                <a:spcPts val="1200"/>
              </a:spcAft>
              <a:buNone/>
            </a:pPr>
            <a:r>
              <a:t/>
            </a:r>
            <a:endParaRPr/>
          </a:p>
        </p:txBody>
      </p:sp>
      <p:pic>
        <p:nvPicPr>
          <p:cNvPr id="295" name="Google Shape;295;p15"/>
          <p:cNvPicPr preferRelativeResize="0"/>
          <p:nvPr/>
        </p:nvPicPr>
        <p:blipFill>
          <a:blip r:embed="rId3">
            <a:alphaModFix/>
          </a:blip>
          <a:stretch>
            <a:fillRect/>
          </a:stretch>
        </p:blipFill>
        <p:spPr>
          <a:xfrm>
            <a:off x="1590300" y="1778975"/>
            <a:ext cx="2857500" cy="1905000"/>
          </a:xfrm>
          <a:prstGeom prst="rect">
            <a:avLst/>
          </a:prstGeom>
          <a:noFill/>
          <a:ln>
            <a:noFill/>
          </a:ln>
        </p:spPr>
      </p:pic>
      <p:sp>
        <p:nvSpPr>
          <p:cNvPr id="296" name="Google Shape;296;p15"/>
          <p:cNvSpPr txBox="1"/>
          <p:nvPr/>
        </p:nvSpPr>
        <p:spPr>
          <a:xfrm>
            <a:off x="1519050" y="3683975"/>
            <a:ext cx="2050200" cy="369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600"/>
              <a:t>http://www.thedailychina.org/differences-between-public-parks-in-china-and-america/</a:t>
            </a:r>
            <a:endParaRPr sz="600"/>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0" name="Shape 300"/>
        <p:cNvGrpSpPr/>
        <p:nvPr/>
      </p:nvGrpSpPr>
      <p:grpSpPr>
        <a:xfrm>
          <a:off x="0" y="0"/>
          <a:ext cx="0" cy="0"/>
          <a:chOff x="0" y="0"/>
          <a:chExt cx="0" cy="0"/>
        </a:xfrm>
      </p:grpSpPr>
      <p:sp>
        <p:nvSpPr>
          <p:cNvPr id="301" name="Google Shape;301;p16"/>
          <p:cNvSpPr txBox="1"/>
          <p:nvPr>
            <p:ph idx="2" type="body"/>
          </p:nvPr>
        </p:nvSpPr>
        <p:spPr>
          <a:xfrm>
            <a:off x="4903700" y="661000"/>
            <a:ext cx="3430500" cy="3870600"/>
          </a:xfrm>
          <a:prstGeom prst="rect">
            <a:avLst/>
          </a:prstGeom>
        </p:spPr>
        <p:txBody>
          <a:bodyPr anchorCtr="0" anchor="t" bIns="91425" lIns="91425" spcFirstLastPara="1" rIns="91425" wrap="square" tIns="91425">
            <a:normAutofit fontScale="92500" lnSpcReduction="20000"/>
          </a:bodyPr>
          <a:lstStyle/>
          <a:p>
            <a:pPr indent="-304958" lvl="0" marL="457200" rtl="0" algn="l">
              <a:spcBef>
                <a:spcPts val="0"/>
              </a:spcBef>
              <a:spcAft>
                <a:spcPts val="0"/>
              </a:spcAft>
              <a:buSzPct val="100000"/>
              <a:buChar char="●"/>
            </a:pPr>
            <a:r>
              <a:rPr lang="en-GB"/>
              <a:t>Parks in China operate similarly to outdoor community centres, although they have a more organic feel than chair yoga for elders. Isolation, which is a major concern for the elderly in other cities, appears to be less of a problem in Chinese cities, with parks providing a refuge. </a:t>
            </a:r>
            <a:endParaRPr/>
          </a:p>
          <a:p>
            <a:pPr indent="-304958" lvl="0" marL="457200" rtl="0" algn="l">
              <a:spcBef>
                <a:spcPts val="0"/>
              </a:spcBef>
              <a:spcAft>
                <a:spcPts val="0"/>
              </a:spcAft>
              <a:buSzPct val="100000"/>
              <a:buChar char="●"/>
            </a:pPr>
            <a:r>
              <a:rPr lang="en-GB"/>
              <a:t>Every morning, thousands of senior people congregate in public parks for their regular exercise regimen, which may include dancing, QiGong, or even mild gymnastics. Many people use exercise equipment such as ellipticals and pulldown machines for mild cardio workouts and gentle strength training. These brightly coloured exercise machines may look like they belong at a children's playground, but they are designed for elders.</a:t>
            </a:r>
            <a:endParaRPr/>
          </a:p>
        </p:txBody>
      </p:sp>
      <p:pic>
        <p:nvPicPr>
          <p:cNvPr id="302" name="Google Shape;302;p16"/>
          <p:cNvPicPr preferRelativeResize="0"/>
          <p:nvPr/>
        </p:nvPicPr>
        <p:blipFill>
          <a:blip r:embed="rId3">
            <a:alphaModFix/>
          </a:blip>
          <a:stretch>
            <a:fillRect/>
          </a:stretch>
        </p:blipFill>
        <p:spPr>
          <a:xfrm>
            <a:off x="1238250" y="1278800"/>
            <a:ext cx="3333750" cy="2476500"/>
          </a:xfrm>
          <a:prstGeom prst="rect">
            <a:avLst/>
          </a:prstGeom>
          <a:noFill/>
          <a:ln>
            <a:noFill/>
          </a:ln>
        </p:spPr>
      </p:pic>
      <p:sp>
        <p:nvSpPr>
          <p:cNvPr id="303" name="Google Shape;303;p16"/>
          <p:cNvSpPr txBox="1"/>
          <p:nvPr/>
        </p:nvSpPr>
        <p:spPr>
          <a:xfrm>
            <a:off x="0" y="4312200"/>
            <a:ext cx="30000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a:t>(Limited, n.d.)</a:t>
            </a:r>
            <a:endParaRPr/>
          </a:p>
        </p:txBody>
      </p:sp>
      <p:sp>
        <p:nvSpPr>
          <p:cNvPr id="304" name="Google Shape;304;p16"/>
          <p:cNvSpPr txBox="1"/>
          <p:nvPr/>
        </p:nvSpPr>
        <p:spPr>
          <a:xfrm>
            <a:off x="6144000" y="4531600"/>
            <a:ext cx="3000000" cy="646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1000"/>
              <a:t>https://earth.org/how-urban-green-spaces-are-impacting-on-chinas-environmental-and-public-health/</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8" name="Shape 308"/>
        <p:cNvGrpSpPr/>
        <p:nvPr/>
      </p:nvGrpSpPr>
      <p:grpSpPr>
        <a:xfrm>
          <a:off x="0" y="0"/>
          <a:ext cx="0" cy="0"/>
          <a:chOff x="0" y="0"/>
          <a:chExt cx="0" cy="0"/>
        </a:xfrm>
      </p:grpSpPr>
      <p:sp>
        <p:nvSpPr>
          <p:cNvPr id="309" name="Google Shape;309;p17"/>
          <p:cNvSpPr txBox="1"/>
          <p:nvPr>
            <p:ph type="title"/>
          </p:nvPr>
        </p:nvSpPr>
        <p:spPr>
          <a:xfrm>
            <a:off x="1303800" y="598575"/>
            <a:ext cx="3430500" cy="19902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Why are Parks and Green Spaces important?</a:t>
            </a:r>
            <a:endParaRPr/>
          </a:p>
        </p:txBody>
      </p:sp>
      <p:sp>
        <p:nvSpPr>
          <p:cNvPr id="310" name="Google Shape;310;p17"/>
          <p:cNvSpPr txBox="1"/>
          <p:nvPr>
            <p:ph idx="2" type="body"/>
          </p:nvPr>
        </p:nvSpPr>
        <p:spPr>
          <a:xfrm>
            <a:off x="4903700" y="661000"/>
            <a:ext cx="3430500" cy="4482600"/>
          </a:xfrm>
          <a:prstGeom prst="rect">
            <a:avLst/>
          </a:prstGeom>
        </p:spPr>
        <p:txBody>
          <a:bodyPr anchorCtr="0" anchor="t" bIns="91425" lIns="91425" spcFirstLastPara="1" rIns="91425" wrap="square" tIns="91425">
            <a:normAutofit/>
          </a:bodyPr>
          <a:lstStyle/>
          <a:p>
            <a:pPr indent="-311150" lvl="0" marL="457200" rtl="0" algn="l">
              <a:spcBef>
                <a:spcPts val="0"/>
              </a:spcBef>
              <a:spcAft>
                <a:spcPts val="0"/>
              </a:spcAft>
              <a:buSzPts val="1300"/>
              <a:buChar char="●"/>
            </a:pPr>
            <a:r>
              <a:rPr lang="en-GB"/>
              <a:t>Reduces the urban heat island effect and severe localised weather events by improving air quality, reducing and regulating rainfall run-off, and reducing both the urban heat island effect and severe localised weather occurrences. </a:t>
            </a:r>
            <a:endParaRPr/>
          </a:p>
          <a:p>
            <a:pPr indent="0" lvl="0" marL="0" rtl="0" algn="l">
              <a:spcBef>
                <a:spcPts val="1200"/>
              </a:spcBef>
              <a:spcAft>
                <a:spcPts val="1200"/>
              </a:spcAft>
              <a:buNone/>
            </a:pPr>
            <a:r>
              <a:t/>
            </a:r>
            <a:endParaRPr/>
          </a:p>
        </p:txBody>
      </p:sp>
      <p:pic>
        <p:nvPicPr>
          <p:cNvPr id="311" name="Google Shape;311;p17"/>
          <p:cNvPicPr preferRelativeResize="0"/>
          <p:nvPr/>
        </p:nvPicPr>
        <p:blipFill>
          <a:blip r:embed="rId3">
            <a:alphaModFix/>
          </a:blip>
          <a:stretch>
            <a:fillRect/>
          </a:stretch>
        </p:blipFill>
        <p:spPr>
          <a:xfrm>
            <a:off x="1327475" y="2214050"/>
            <a:ext cx="3383148" cy="2249925"/>
          </a:xfrm>
          <a:prstGeom prst="rect">
            <a:avLst/>
          </a:prstGeom>
          <a:noFill/>
          <a:ln>
            <a:noFill/>
          </a:ln>
        </p:spPr>
      </p:pic>
      <p:sp>
        <p:nvSpPr>
          <p:cNvPr id="312" name="Google Shape;312;p17"/>
          <p:cNvSpPr txBox="1"/>
          <p:nvPr/>
        </p:nvSpPr>
        <p:spPr>
          <a:xfrm>
            <a:off x="0" y="4531600"/>
            <a:ext cx="2510700" cy="646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1000"/>
              <a:t>https://earth.org/how-urban-green-spaces-are-impacting-on-chinas-environmental-and-public-health/</a:t>
            </a:r>
            <a:endParaRPr sz="100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 name="Shape 316"/>
        <p:cNvGrpSpPr/>
        <p:nvPr/>
      </p:nvGrpSpPr>
      <p:grpSpPr>
        <a:xfrm>
          <a:off x="0" y="0"/>
          <a:ext cx="0" cy="0"/>
          <a:chOff x="0" y="0"/>
          <a:chExt cx="0" cy="0"/>
        </a:xfrm>
      </p:grpSpPr>
      <p:sp>
        <p:nvSpPr>
          <p:cNvPr id="317" name="Google Shape;317;p18"/>
          <p:cNvSpPr txBox="1"/>
          <p:nvPr>
            <p:ph type="title"/>
          </p:nvPr>
        </p:nvSpPr>
        <p:spPr>
          <a:xfrm>
            <a:off x="1303800" y="598575"/>
            <a:ext cx="3430500" cy="19902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Why are China's parks so well used?</a:t>
            </a:r>
            <a:endParaRPr/>
          </a:p>
          <a:p>
            <a:pPr indent="0" lvl="0" marL="0" rtl="0" algn="l">
              <a:spcBef>
                <a:spcPts val="0"/>
              </a:spcBef>
              <a:spcAft>
                <a:spcPts val="0"/>
              </a:spcAft>
              <a:buNone/>
            </a:pPr>
            <a:r>
              <a:t/>
            </a:r>
            <a:endParaRPr/>
          </a:p>
        </p:txBody>
      </p:sp>
      <p:sp>
        <p:nvSpPr>
          <p:cNvPr id="318" name="Google Shape;318;p18"/>
          <p:cNvSpPr txBox="1"/>
          <p:nvPr>
            <p:ph idx="2" type="body"/>
          </p:nvPr>
        </p:nvSpPr>
        <p:spPr>
          <a:xfrm>
            <a:off x="4903700" y="661000"/>
            <a:ext cx="3430500" cy="3870600"/>
          </a:xfrm>
          <a:prstGeom prst="rect">
            <a:avLst/>
          </a:prstGeom>
        </p:spPr>
        <p:txBody>
          <a:bodyPr anchorCtr="0" anchor="t" bIns="91425" lIns="91425" spcFirstLastPara="1" rIns="91425" wrap="square" tIns="91425">
            <a:normAutofit lnSpcReduction="10000"/>
          </a:bodyPr>
          <a:lstStyle/>
          <a:p>
            <a:pPr indent="-311150" lvl="0" marL="457200" rtl="0" algn="l">
              <a:spcBef>
                <a:spcPts val="0"/>
              </a:spcBef>
              <a:spcAft>
                <a:spcPts val="0"/>
              </a:spcAft>
              <a:buSzPts val="1300"/>
              <a:buChar char="●"/>
            </a:pPr>
            <a:r>
              <a:rPr lang="en-GB"/>
              <a:t>The fact that the public parks are free for all is the primary reason for their </a:t>
            </a:r>
            <a:r>
              <a:rPr lang="en-GB"/>
              <a:t>popularity</a:t>
            </a:r>
            <a:r>
              <a:rPr lang="en-GB"/>
              <a:t> and use.</a:t>
            </a:r>
            <a:endParaRPr/>
          </a:p>
          <a:p>
            <a:pPr indent="-311150" lvl="0" marL="457200" rtl="0" algn="l">
              <a:spcBef>
                <a:spcPts val="0"/>
              </a:spcBef>
              <a:spcAft>
                <a:spcPts val="0"/>
              </a:spcAft>
              <a:buSzPts val="1300"/>
              <a:buChar char="●"/>
            </a:pPr>
            <a:r>
              <a:rPr lang="en-GB"/>
              <a:t>Another reason for the high population is that housing does not include a garden, therefore the parks are considered as people's gardens. The government maintains them, which provides employment for some.</a:t>
            </a:r>
            <a:endParaRPr/>
          </a:p>
          <a:p>
            <a:pPr indent="-311150" lvl="0" marL="457200" rtl="0" algn="l">
              <a:spcBef>
                <a:spcPts val="0"/>
              </a:spcBef>
              <a:spcAft>
                <a:spcPts val="0"/>
              </a:spcAft>
              <a:buSzPts val="1300"/>
              <a:buChar char="●"/>
            </a:pPr>
            <a:r>
              <a:rPr lang="en-GB"/>
              <a:t>Popular With the Disabled community.</a:t>
            </a:r>
            <a:endParaRPr/>
          </a:p>
          <a:p>
            <a:pPr indent="-311150" lvl="0" marL="457200" rtl="0" algn="l">
              <a:spcBef>
                <a:spcPts val="0"/>
              </a:spcBef>
              <a:spcAft>
                <a:spcPts val="0"/>
              </a:spcAft>
              <a:buSzPts val="1300"/>
              <a:buChar char="●"/>
            </a:pPr>
            <a:r>
              <a:rPr lang="en-GB"/>
              <a:t>Free Gym, equipment provided in parks.</a:t>
            </a:r>
            <a:endParaRPr/>
          </a:p>
          <a:p>
            <a:pPr indent="0" lvl="0" marL="914400" rtl="0" algn="l">
              <a:spcBef>
                <a:spcPts val="1200"/>
              </a:spcBef>
              <a:spcAft>
                <a:spcPts val="1200"/>
              </a:spcAft>
              <a:buNone/>
            </a:pPr>
            <a:r>
              <a:rPr lang="en-GB"/>
              <a:t>(www.chinahighlights.com, n.d.)</a:t>
            </a:r>
            <a:endParaRPr/>
          </a:p>
        </p:txBody>
      </p:sp>
      <p:pic>
        <p:nvPicPr>
          <p:cNvPr id="319" name="Google Shape;319;p18"/>
          <p:cNvPicPr preferRelativeResize="0"/>
          <p:nvPr/>
        </p:nvPicPr>
        <p:blipFill>
          <a:blip r:embed="rId3">
            <a:alphaModFix/>
          </a:blip>
          <a:stretch>
            <a:fillRect/>
          </a:stretch>
        </p:blipFill>
        <p:spPr>
          <a:xfrm>
            <a:off x="894425" y="2021900"/>
            <a:ext cx="3839872" cy="2249925"/>
          </a:xfrm>
          <a:prstGeom prst="rect">
            <a:avLst/>
          </a:prstGeom>
          <a:noFill/>
          <a:ln>
            <a:noFill/>
          </a:ln>
        </p:spPr>
      </p:pic>
      <p:sp>
        <p:nvSpPr>
          <p:cNvPr id="320" name="Google Shape;320;p18"/>
          <p:cNvSpPr txBox="1"/>
          <p:nvPr/>
        </p:nvSpPr>
        <p:spPr>
          <a:xfrm>
            <a:off x="894425" y="4271825"/>
            <a:ext cx="38400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900"/>
              <a:t>https://www.chinosity.com/2020/12/18/get-swole-with-chinese-exercise-equipment-the-mystery-behind-these-unique-parks/</a:t>
            </a:r>
            <a:endParaRPr sz="9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4" name="Shape 324"/>
        <p:cNvGrpSpPr/>
        <p:nvPr/>
      </p:nvGrpSpPr>
      <p:grpSpPr>
        <a:xfrm>
          <a:off x="0" y="0"/>
          <a:ext cx="0" cy="0"/>
          <a:chOff x="0" y="0"/>
          <a:chExt cx="0" cy="0"/>
        </a:xfrm>
      </p:grpSpPr>
      <p:sp>
        <p:nvSpPr>
          <p:cNvPr id="325" name="Google Shape;325;p19"/>
          <p:cNvSpPr txBox="1"/>
          <p:nvPr>
            <p:ph type="title"/>
          </p:nvPr>
        </p:nvSpPr>
        <p:spPr>
          <a:xfrm>
            <a:off x="1303800" y="598575"/>
            <a:ext cx="3430500" cy="19902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What activities happen in the parks?</a:t>
            </a:r>
            <a:endParaRPr/>
          </a:p>
        </p:txBody>
      </p:sp>
      <p:pic>
        <p:nvPicPr>
          <p:cNvPr id="326" name="Google Shape;326;p19"/>
          <p:cNvPicPr preferRelativeResize="0"/>
          <p:nvPr/>
        </p:nvPicPr>
        <p:blipFill>
          <a:blip r:embed="rId3">
            <a:alphaModFix/>
          </a:blip>
          <a:stretch>
            <a:fillRect/>
          </a:stretch>
        </p:blipFill>
        <p:spPr>
          <a:xfrm>
            <a:off x="1303800" y="2281675"/>
            <a:ext cx="2999900" cy="224992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0" name="Shape 330"/>
        <p:cNvGrpSpPr/>
        <p:nvPr/>
      </p:nvGrpSpPr>
      <p:grpSpPr>
        <a:xfrm>
          <a:off x="0" y="0"/>
          <a:ext cx="0" cy="0"/>
          <a:chOff x="0" y="0"/>
          <a:chExt cx="0" cy="0"/>
        </a:xfrm>
      </p:grpSpPr>
      <p:sp>
        <p:nvSpPr>
          <p:cNvPr id="331" name="Google Shape;331;p20"/>
          <p:cNvSpPr txBox="1"/>
          <p:nvPr>
            <p:ph type="title"/>
          </p:nvPr>
        </p:nvSpPr>
        <p:spPr>
          <a:xfrm>
            <a:off x="1303800" y="581550"/>
            <a:ext cx="3430500" cy="19902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TIAO WU (DANCING)</a:t>
            </a:r>
            <a:endParaRPr/>
          </a:p>
        </p:txBody>
      </p:sp>
      <p:pic>
        <p:nvPicPr>
          <p:cNvPr id="332" name="Google Shape;332;p20"/>
          <p:cNvPicPr preferRelativeResize="0"/>
          <p:nvPr/>
        </p:nvPicPr>
        <p:blipFill>
          <a:blip r:embed="rId3">
            <a:alphaModFix/>
          </a:blip>
          <a:stretch>
            <a:fillRect/>
          </a:stretch>
        </p:blipFill>
        <p:spPr>
          <a:xfrm>
            <a:off x="1303800" y="2474200"/>
            <a:ext cx="2857500" cy="20574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6" name="Shape 336"/>
        <p:cNvGrpSpPr/>
        <p:nvPr/>
      </p:nvGrpSpPr>
      <p:grpSpPr>
        <a:xfrm>
          <a:off x="0" y="0"/>
          <a:ext cx="0" cy="0"/>
          <a:chOff x="0" y="0"/>
          <a:chExt cx="0" cy="0"/>
        </a:xfrm>
      </p:grpSpPr>
      <p:sp>
        <p:nvSpPr>
          <p:cNvPr id="337" name="Google Shape;337;p21"/>
          <p:cNvSpPr txBox="1"/>
          <p:nvPr>
            <p:ph type="title"/>
          </p:nvPr>
        </p:nvSpPr>
        <p:spPr>
          <a:xfrm>
            <a:off x="1303800" y="581550"/>
            <a:ext cx="3430500" cy="19902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TAI CHI</a:t>
            </a:r>
            <a:endParaRPr/>
          </a:p>
        </p:txBody>
      </p:sp>
      <p:pic>
        <p:nvPicPr>
          <p:cNvPr id="338" name="Google Shape;338;p21"/>
          <p:cNvPicPr preferRelativeResize="0"/>
          <p:nvPr/>
        </p:nvPicPr>
        <p:blipFill>
          <a:blip r:embed="rId3">
            <a:alphaModFix/>
          </a:blip>
          <a:stretch>
            <a:fillRect/>
          </a:stretch>
        </p:blipFill>
        <p:spPr>
          <a:xfrm>
            <a:off x="1303800" y="2474200"/>
            <a:ext cx="2857500" cy="20574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sp>
        <p:nvSpPr>
          <p:cNvPr id="343" name="Google Shape;343;p22"/>
          <p:cNvSpPr txBox="1"/>
          <p:nvPr>
            <p:ph type="title"/>
          </p:nvPr>
        </p:nvSpPr>
        <p:spPr>
          <a:xfrm>
            <a:off x="1303800" y="581550"/>
            <a:ext cx="3430500" cy="19902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WUSHU</a:t>
            </a:r>
            <a:endParaRPr/>
          </a:p>
        </p:txBody>
      </p:sp>
      <p:pic>
        <p:nvPicPr>
          <p:cNvPr id="344" name="Google Shape;344;p22"/>
          <p:cNvPicPr preferRelativeResize="0"/>
          <p:nvPr/>
        </p:nvPicPr>
        <p:blipFill>
          <a:blip r:embed="rId3">
            <a:alphaModFix/>
          </a:blip>
          <a:stretch>
            <a:fillRect/>
          </a:stretch>
        </p:blipFill>
        <p:spPr>
          <a:xfrm>
            <a:off x="1303800" y="2683425"/>
            <a:ext cx="2857500" cy="20574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8" name="Shape 348"/>
        <p:cNvGrpSpPr/>
        <p:nvPr/>
      </p:nvGrpSpPr>
      <p:grpSpPr>
        <a:xfrm>
          <a:off x="0" y="0"/>
          <a:ext cx="0" cy="0"/>
          <a:chOff x="0" y="0"/>
          <a:chExt cx="0" cy="0"/>
        </a:xfrm>
      </p:grpSpPr>
      <p:sp>
        <p:nvSpPr>
          <p:cNvPr id="349" name="Google Shape;349;p23"/>
          <p:cNvSpPr txBox="1"/>
          <p:nvPr>
            <p:ph type="title"/>
          </p:nvPr>
        </p:nvSpPr>
        <p:spPr>
          <a:xfrm>
            <a:off x="1303800" y="581550"/>
            <a:ext cx="3430500" cy="1990200"/>
          </a:xfrm>
          <a:prstGeom prst="rect">
            <a:avLst/>
          </a:prstGeom>
        </p:spPr>
        <p:txBody>
          <a:bodyPr anchorCtr="0" anchor="t" bIns="91425" lIns="91425" spcFirstLastPara="1" rIns="91425" wrap="square" tIns="91425">
            <a:normAutofit/>
          </a:bodyPr>
          <a:lstStyle/>
          <a:p>
            <a:pPr indent="0" lvl="0" marL="0" rtl="0" algn="l">
              <a:lnSpc>
                <a:spcPct val="130000"/>
              </a:lnSpc>
              <a:spcBef>
                <a:spcPts val="0"/>
              </a:spcBef>
              <a:spcAft>
                <a:spcPts val="0"/>
              </a:spcAft>
              <a:buNone/>
            </a:pPr>
            <a:r>
              <a:rPr lang="en-GB" sz="1700">
                <a:solidFill>
                  <a:srgbClr val="222222"/>
                </a:solidFill>
                <a:highlight>
                  <a:srgbClr val="FFFFFF"/>
                </a:highlight>
                <a:latin typeface="Montserrat"/>
                <a:ea typeface="Montserrat"/>
                <a:cs typeface="Montserrat"/>
                <a:sym typeface="Montserrat"/>
              </a:rPr>
              <a:t>JIAN WU (SWORD DANCE)</a:t>
            </a:r>
            <a:endParaRPr sz="1700">
              <a:solidFill>
                <a:srgbClr val="222222"/>
              </a:solidFill>
              <a:highlight>
                <a:srgbClr val="FFFFFF"/>
              </a:highlight>
              <a:latin typeface="Montserrat"/>
              <a:ea typeface="Montserrat"/>
              <a:cs typeface="Montserrat"/>
              <a:sym typeface="Montserrat"/>
            </a:endParaRPr>
          </a:p>
          <a:p>
            <a:pPr indent="0" lvl="0" marL="0" rtl="0" algn="l">
              <a:spcBef>
                <a:spcPts val="1500"/>
              </a:spcBef>
              <a:spcAft>
                <a:spcPts val="0"/>
              </a:spcAft>
              <a:buNone/>
            </a:pPr>
            <a:r>
              <a:t/>
            </a:r>
            <a:endParaRPr/>
          </a:p>
        </p:txBody>
      </p:sp>
      <p:pic>
        <p:nvPicPr>
          <p:cNvPr id="350" name="Google Shape;350;p23"/>
          <p:cNvPicPr preferRelativeResize="0"/>
          <p:nvPr/>
        </p:nvPicPr>
        <p:blipFill>
          <a:blip r:embed="rId3">
            <a:alphaModFix/>
          </a:blip>
          <a:stretch>
            <a:fillRect/>
          </a:stretch>
        </p:blipFill>
        <p:spPr>
          <a:xfrm>
            <a:off x="1303800" y="2655875"/>
            <a:ext cx="2857500" cy="20574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4" name="Shape 354"/>
        <p:cNvGrpSpPr/>
        <p:nvPr/>
      </p:nvGrpSpPr>
      <p:grpSpPr>
        <a:xfrm>
          <a:off x="0" y="0"/>
          <a:ext cx="0" cy="0"/>
          <a:chOff x="0" y="0"/>
          <a:chExt cx="0" cy="0"/>
        </a:xfrm>
      </p:grpSpPr>
      <p:sp>
        <p:nvSpPr>
          <p:cNvPr id="355" name="Google Shape;355;p24"/>
          <p:cNvSpPr txBox="1"/>
          <p:nvPr>
            <p:ph type="title"/>
          </p:nvPr>
        </p:nvSpPr>
        <p:spPr>
          <a:xfrm>
            <a:off x="1303800" y="581550"/>
            <a:ext cx="3430500" cy="1990200"/>
          </a:xfrm>
          <a:prstGeom prst="rect">
            <a:avLst/>
          </a:prstGeom>
        </p:spPr>
        <p:txBody>
          <a:bodyPr anchorCtr="0" anchor="t" bIns="91425" lIns="91425" spcFirstLastPara="1" rIns="91425" wrap="square" tIns="91425">
            <a:normAutofit fontScale="90000"/>
          </a:bodyPr>
          <a:lstStyle/>
          <a:p>
            <a:pPr indent="0" lvl="0" marL="0" rtl="0" algn="l">
              <a:lnSpc>
                <a:spcPct val="130000"/>
              </a:lnSpc>
              <a:spcBef>
                <a:spcPts val="0"/>
              </a:spcBef>
              <a:spcAft>
                <a:spcPts val="0"/>
              </a:spcAft>
              <a:buNone/>
            </a:pPr>
            <a:r>
              <a:rPr lang="en-GB" sz="1700">
                <a:solidFill>
                  <a:srgbClr val="222222"/>
                </a:solidFill>
                <a:highlight>
                  <a:srgbClr val="FFFFFF"/>
                </a:highlight>
                <a:latin typeface="Montserrat"/>
                <a:ea typeface="Montserrat"/>
                <a:cs typeface="Montserrat"/>
                <a:sym typeface="Montserrat"/>
              </a:rPr>
              <a:t>TAIJI ROULIQIU (TAI CHI TENNIS)</a:t>
            </a:r>
            <a:endParaRPr sz="1700">
              <a:solidFill>
                <a:srgbClr val="222222"/>
              </a:solidFill>
              <a:highlight>
                <a:srgbClr val="FFFFFF"/>
              </a:highlight>
              <a:latin typeface="Montserrat"/>
              <a:ea typeface="Montserrat"/>
              <a:cs typeface="Montserrat"/>
              <a:sym typeface="Montserrat"/>
            </a:endParaRPr>
          </a:p>
          <a:p>
            <a:pPr indent="0" lvl="0" marL="0" rtl="0" algn="l">
              <a:lnSpc>
                <a:spcPct val="130000"/>
              </a:lnSpc>
              <a:spcBef>
                <a:spcPts val="1500"/>
              </a:spcBef>
              <a:spcAft>
                <a:spcPts val="0"/>
              </a:spcAft>
              <a:buNone/>
            </a:pPr>
            <a:r>
              <a:t/>
            </a:r>
            <a:endParaRPr sz="1700">
              <a:solidFill>
                <a:srgbClr val="222222"/>
              </a:solidFill>
              <a:highlight>
                <a:srgbClr val="FFFFFF"/>
              </a:highlight>
              <a:latin typeface="Montserrat"/>
              <a:ea typeface="Montserrat"/>
              <a:cs typeface="Montserrat"/>
              <a:sym typeface="Montserrat"/>
            </a:endParaRPr>
          </a:p>
          <a:p>
            <a:pPr indent="0" lvl="0" marL="0" rtl="0" algn="l">
              <a:spcBef>
                <a:spcPts val="1500"/>
              </a:spcBef>
              <a:spcAft>
                <a:spcPts val="0"/>
              </a:spcAft>
              <a:buNone/>
            </a:pPr>
            <a:r>
              <a:t/>
            </a:r>
            <a:endParaRPr/>
          </a:p>
        </p:txBody>
      </p:sp>
      <p:pic>
        <p:nvPicPr>
          <p:cNvPr id="356" name="Google Shape;356;p24"/>
          <p:cNvPicPr preferRelativeResize="0"/>
          <p:nvPr/>
        </p:nvPicPr>
        <p:blipFill>
          <a:blip r:embed="rId3">
            <a:alphaModFix/>
          </a:blip>
          <a:stretch>
            <a:fillRect/>
          </a:stretch>
        </p:blipFill>
        <p:spPr>
          <a:xfrm>
            <a:off x="1303800" y="2697000"/>
            <a:ext cx="2857500" cy="20574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0" name="Shape 360"/>
        <p:cNvGrpSpPr/>
        <p:nvPr/>
      </p:nvGrpSpPr>
      <p:grpSpPr>
        <a:xfrm>
          <a:off x="0" y="0"/>
          <a:ext cx="0" cy="0"/>
          <a:chOff x="0" y="0"/>
          <a:chExt cx="0" cy="0"/>
        </a:xfrm>
      </p:grpSpPr>
      <p:sp>
        <p:nvSpPr>
          <p:cNvPr id="361" name="Google Shape;361;p25"/>
          <p:cNvSpPr txBox="1"/>
          <p:nvPr>
            <p:ph type="title"/>
          </p:nvPr>
        </p:nvSpPr>
        <p:spPr>
          <a:xfrm>
            <a:off x="1303800" y="581550"/>
            <a:ext cx="3430500" cy="1990200"/>
          </a:xfrm>
          <a:prstGeom prst="rect">
            <a:avLst/>
          </a:prstGeom>
        </p:spPr>
        <p:txBody>
          <a:bodyPr anchorCtr="0" anchor="t" bIns="91425" lIns="91425" spcFirstLastPara="1" rIns="91425" wrap="square" tIns="91425">
            <a:normAutofit fontScale="90000"/>
          </a:bodyPr>
          <a:lstStyle/>
          <a:p>
            <a:pPr indent="0" lvl="0" marL="0" rtl="0" algn="l">
              <a:lnSpc>
                <a:spcPct val="130000"/>
              </a:lnSpc>
              <a:spcBef>
                <a:spcPts val="0"/>
              </a:spcBef>
              <a:spcAft>
                <a:spcPts val="0"/>
              </a:spcAft>
              <a:buNone/>
            </a:pPr>
            <a:r>
              <a:rPr lang="en-GB" sz="1700">
                <a:solidFill>
                  <a:srgbClr val="222222"/>
                </a:solidFill>
                <a:highlight>
                  <a:srgbClr val="FFFFFF"/>
                </a:highlight>
                <a:latin typeface="Montserrat"/>
                <a:ea typeface="Montserrat"/>
                <a:cs typeface="Montserrat"/>
                <a:sym typeface="Montserrat"/>
              </a:rPr>
              <a:t>XIANGQI (CHINESE CHESS)</a:t>
            </a:r>
            <a:endParaRPr sz="1700">
              <a:solidFill>
                <a:srgbClr val="222222"/>
              </a:solidFill>
              <a:highlight>
                <a:srgbClr val="FFFFFF"/>
              </a:highlight>
              <a:latin typeface="Montserrat"/>
              <a:ea typeface="Montserrat"/>
              <a:cs typeface="Montserrat"/>
              <a:sym typeface="Montserrat"/>
            </a:endParaRPr>
          </a:p>
          <a:p>
            <a:pPr indent="0" lvl="0" marL="0" rtl="0" algn="l">
              <a:lnSpc>
                <a:spcPct val="130000"/>
              </a:lnSpc>
              <a:spcBef>
                <a:spcPts val="1500"/>
              </a:spcBef>
              <a:spcAft>
                <a:spcPts val="0"/>
              </a:spcAft>
              <a:buNone/>
            </a:pPr>
            <a:r>
              <a:t/>
            </a:r>
            <a:endParaRPr sz="1700">
              <a:solidFill>
                <a:srgbClr val="222222"/>
              </a:solidFill>
              <a:highlight>
                <a:srgbClr val="FFFFFF"/>
              </a:highlight>
              <a:latin typeface="Montserrat"/>
              <a:ea typeface="Montserrat"/>
              <a:cs typeface="Montserrat"/>
              <a:sym typeface="Montserrat"/>
            </a:endParaRPr>
          </a:p>
          <a:p>
            <a:pPr indent="0" lvl="0" marL="0" rtl="0" algn="l">
              <a:lnSpc>
                <a:spcPct val="130000"/>
              </a:lnSpc>
              <a:spcBef>
                <a:spcPts val="1500"/>
              </a:spcBef>
              <a:spcAft>
                <a:spcPts val="0"/>
              </a:spcAft>
              <a:buNone/>
            </a:pPr>
            <a:r>
              <a:t/>
            </a:r>
            <a:endParaRPr sz="1700">
              <a:solidFill>
                <a:srgbClr val="222222"/>
              </a:solidFill>
              <a:highlight>
                <a:srgbClr val="FFFFFF"/>
              </a:highlight>
              <a:latin typeface="Montserrat"/>
              <a:ea typeface="Montserrat"/>
              <a:cs typeface="Montserrat"/>
              <a:sym typeface="Montserrat"/>
            </a:endParaRPr>
          </a:p>
          <a:p>
            <a:pPr indent="0" lvl="0" marL="0" rtl="0" algn="l">
              <a:spcBef>
                <a:spcPts val="1500"/>
              </a:spcBef>
              <a:spcAft>
                <a:spcPts val="0"/>
              </a:spcAft>
              <a:buNone/>
            </a:pPr>
            <a:r>
              <a:t/>
            </a:r>
            <a:endParaRPr/>
          </a:p>
        </p:txBody>
      </p:sp>
      <p:pic>
        <p:nvPicPr>
          <p:cNvPr id="362" name="Google Shape;362;p25"/>
          <p:cNvPicPr preferRelativeResize="0"/>
          <p:nvPr/>
        </p:nvPicPr>
        <p:blipFill>
          <a:blip r:embed="rId3">
            <a:alphaModFix/>
          </a:blip>
          <a:stretch>
            <a:fillRect/>
          </a:stretch>
        </p:blipFill>
        <p:spPr>
          <a:xfrm>
            <a:off x="1303800" y="2683450"/>
            <a:ext cx="2857500" cy="20574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6" name="Shape 366"/>
        <p:cNvGrpSpPr/>
        <p:nvPr/>
      </p:nvGrpSpPr>
      <p:grpSpPr>
        <a:xfrm>
          <a:off x="0" y="0"/>
          <a:ext cx="0" cy="0"/>
          <a:chOff x="0" y="0"/>
          <a:chExt cx="0" cy="0"/>
        </a:xfrm>
      </p:grpSpPr>
      <p:sp>
        <p:nvSpPr>
          <p:cNvPr id="367" name="Google Shape;367;p26"/>
          <p:cNvSpPr txBox="1"/>
          <p:nvPr>
            <p:ph type="title"/>
          </p:nvPr>
        </p:nvSpPr>
        <p:spPr>
          <a:xfrm>
            <a:off x="1303800" y="581550"/>
            <a:ext cx="3430500" cy="1990200"/>
          </a:xfrm>
          <a:prstGeom prst="rect">
            <a:avLst/>
          </a:prstGeom>
        </p:spPr>
        <p:txBody>
          <a:bodyPr anchorCtr="0" anchor="t" bIns="91425" lIns="91425" spcFirstLastPara="1" rIns="91425" wrap="square" tIns="91425">
            <a:normAutofit fontScale="90000"/>
          </a:bodyPr>
          <a:lstStyle/>
          <a:p>
            <a:pPr indent="0" lvl="0" marL="0" rtl="0" algn="l">
              <a:lnSpc>
                <a:spcPct val="130000"/>
              </a:lnSpc>
              <a:spcBef>
                <a:spcPts val="0"/>
              </a:spcBef>
              <a:spcAft>
                <a:spcPts val="0"/>
              </a:spcAft>
              <a:buNone/>
            </a:pPr>
            <a:r>
              <a:rPr lang="en-GB" sz="1700">
                <a:solidFill>
                  <a:srgbClr val="222222"/>
                </a:solidFill>
                <a:highlight>
                  <a:srgbClr val="FFFFFF"/>
                </a:highlight>
                <a:latin typeface="Montserrat"/>
                <a:ea typeface="Montserrat"/>
                <a:cs typeface="Montserrat"/>
                <a:sym typeface="Montserrat"/>
              </a:rPr>
              <a:t>SHUFA (CALLIGRAPHY)</a:t>
            </a:r>
            <a:endParaRPr sz="1700">
              <a:solidFill>
                <a:srgbClr val="222222"/>
              </a:solidFill>
              <a:highlight>
                <a:srgbClr val="FFFFFF"/>
              </a:highlight>
              <a:latin typeface="Montserrat"/>
              <a:ea typeface="Montserrat"/>
              <a:cs typeface="Montserrat"/>
              <a:sym typeface="Montserrat"/>
            </a:endParaRPr>
          </a:p>
          <a:p>
            <a:pPr indent="0" lvl="0" marL="0" rtl="0" algn="l">
              <a:lnSpc>
                <a:spcPct val="130000"/>
              </a:lnSpc>
              <a:spcBef>
                <a:spcPts val="1500"/>
              </a:spcBef>
              <a:spcAft>
                <a:spcPts val="0"/>
              </a:spcAft>
              <a:buNone/>
            </a:pPr>
            <a:r>
              <a:t/>
            </a:r>
            <a:endParaRPr sz="1700">
              <a:solidFill>
                <a:srgbClr val="222222"/>
              </a:solidFill>
              <a:highlight>
                <a:srgbClr val="FFFFFF"/>
              </a:highlight>
              <a:latin typeface="Montserrat"/>
              <a:ea typeface="Montserrat"/>
              <a:cs typeface="Montserrat"/>
              <a:sym typeface="Montserrat"/>
            </a:endParaRPr>
          </a:p>
          <a:p>
            <a:pPr indent="0" lvl="0" marL="0" rtl="0" algn="l">
              <a:lnSpc>
                <a:spcPct val="130000"/>
              </a:lnSpc>
              <a:spcBef>
                <a:spcPts val="1500"/>
              </a:spcBef>
              <a:spcAft>
                <a:spcPts val="0"/>
              </a:spcAft>
              <a:buNone/>
            </a:pPr>
            <a:r>
              <a:t/>
            </a:r>
            <a:endParaRPr sz="1700">
              <a:solidFill>
                <a:srgbClr val="222222"/>
              </a:solidFill>
              <a:highlight>
                <a:srgbClr val="FFFFFF"/>
              </a:highlight>
              <a:latin typeface="Montserrat"/>
              <a:ea typeface="Montserrat"/>
              <a:cs typeface="Montserrat"/>
              <a:sym typeface="Montserrat"/>
            </a:endParaRPr>
          </a:p>
          <a:p>
            <a:pPr indent="0" lvl="0" marL="0" rtl="0" algn="l">
              <a:spcBef>
                <a:spcPts val="1500"/>
              </a:spcBef>
              <a:spcAft>
                <a:spcPts val="0"/>
              </a:spcAft>
              <a:buNone/>
            </a:pPr>
            <a:r>
              <a:t/>
            </a:r>
            <a:endParaRPr/>
          </a:p>
        </p:txBody>
      </p:sp>
      <p:pic>
        <p:nvPicPr>
          <p:cNvPr id="368" name="Google Shape;368;p26"/>
          <p:cNvPicPr preferRelativeResize="0"/>
          <p:nvPr/>
        </p:nvPicPr>
        <p:blipFill>
          <a:blip r:embed="rId3">
            <a:alphaModFix/>
          </a:blip>
          <a:stretch>
            <a:fillRect/>
          </a:stretch>
        </p:blipFill>
        <p:spPr>
          <a:xfrm>
            <a:off x="1303800" y="2235200"/>
            <a:ext cx="2857500" cy="20574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2" name="Shape 372"/>
        <p:cNvGrpSpPr/>
        <p:nvPr/>
      </p:nvGrpSpPr>
      <p:grpSpPr>
        <a:xfrm>
          <a:off x="0" y="0"/>
          <a:ext cx="0" cy="0"/>
          <a:chOff x="0" y="0"/>
          <a:chExt cx="0" cy="0"/>
        </a:xfrm>
      </p:grpSpPr>
      <p:sp>
        <p:nvSpPr>
          <p:cNvPr id="373" name="Google Shape;373;p27"/>
          <p:cNvSpPr txBox="1"/>
          <p:nvPr>
            <p:ph type="title"/>
          </p:nvPr>
        </p:nvSpPr>
        <p:spPr>
          <a:xfrm>
            <a:off x="1303800" y="581550"/>
            <a:ext cx="3430500" cy="1990200"/>
          </a:xfrm>
          <a:prstGeom prst="rect">
            <a:avLst/>
          </a:prstGeom>
        </p:spPr>
        <p:txBody>
          <a:bodyPr anchorCtr="0" anchor="t" bIns="91425" lIns="91425" spcFirstLastPara="1" rIns="91425" wrap="square" tIns="91425">
            <a:normAutofit fontScale="90000"/>
          </a:bodyPr>
          <a:lstStyle/>
          <a:p>
            <a:pPr indent="0" lvl="0" marL="0" rtl="0" algn="l">
              <a:lnSpc>
                <a:spcPct val="130000"/>
              </a:lnSpc>
              <a:spcBef>
                <a:spcPts val="0"/>
              </a:spcBef>
              <a:spcAft>
                <a:spcPts val="0"/>
              </a:spcAft>
              <a:buNone/>
            </a:pPr>
            <a:r>
              <a:rPr lang="en-GB" sz="1700">
                <a:solidFill>
                  <a:srgbClr val="222222"/>
                </a:solidFill>
                <a:highlight>
                  <a:srgbClr val="FFFFFF"/>
                </a:highlight>
                <a:latin typeface="Montserrat"/>
                <a:ea typeface="Montserrat"/>
                <a:cs typeface="Montserrat"/>
                <a:sym typeface="Montserrat"/>
              </a:rPr>
              <a:t>FENGZHENG (KITES)</a:t>
            </a:r>
            <a:endParaRPr sz="1700">
              <a:solidFill>
                <a:srgbClr val="222222"/>
              </a:solidFill>
              <a:highlight>
                <a:srgbClr val="FFFFFF"/>
              </a:highlight>
              <a:latin typeface="Montserrat"/>
              <a:ea typeface="Montserrat"/>
              <a:cs typeface="Montserrat"/>
              <a:sym typeface="Montserrat"/>
            </a:endParaRPr>
          </a:p>
          <a:p>
            <a:pPr indent="0" lvl="0" marL="0" rtl="0" algn="l">
              <a:lnSpc>
                <a:spcPct val="130000"/>
              </a:lnSpc>
              <a:spcBef>
                <a:spcPts val="1500"/>
              </a:spcBef>
              <a:spcAft>
                <a:spcPts val="0"/>
              </a:spcAft>
              <a:buNone/>
            </a:pPr>
            <a:r>
              <a:t/>
            </a:r>
            <a:endParaRPr sz="1700">
              <a:solidFill>
                <a:srgbClr val="222222"/>
              </a:solidFill>
              <a:highlight>
                <a:srgbClr val="FFFFFF"/>
              </a:highlight>
              <a:latin typeface="Montserrat"/>
              <a:ea typeface="Montserrat"/>
              <a:cs typeface="Montserrat"/>
              <a:sym typeface="Montserrat"/>
            </a:endParaRPr>
          </a:p>
          <a:p>
            <a:pPr indent="0" lvl="0" marL="0" rtl="0" algn="l">
              <a:lnSpc>
                <a:spcPct val="130000"/>
              </a:lnSpc>
              <a:spcBef>
                <a:spcPts val="1500"/>
              </a:spcBef>
              <a:spcAft>
                <a:spcPts val="0"/>
              </a:spcAft>
              <a:buNone/>
            </a:pPr>
            <a:r>
              <a:t/>
            </a:r>
            <a:endParaRPr sz="1700">
              <a:solidFill>
                <a:srgbClr val="222222"/>
              </a:solidFill>
              <a:highlight>
                <a:srgbClr val="FFFFFF"/>
              </a:highlight>
              <a:latin typeface="Montserrat"/>
              <a:ea typeface="Montserrat"/>
              <a:cs typeface="Montserrat"/>
              <a:sym typeface="Montserrat"/>
            </a:endParaRPr>
          </a:p>
          <a:p>
            <a:pPr indent="0" lvl="0" marL="0" rtl="0" algn="l">
              <a:spcBef>
                <a:spcPts val="1500"/>
              </a:spcBef>
              <a:spcAft>
                <a:spcPts val="0"/>
              </a:spcAft>
              <a:buNone/>
            </a:pPr>
            <a:r>
              <a:t/>
            </a:r>
            <a:endParaRPr/>
          </a:p>
        </p:txBody>
      </p:sp>
      <p:pic>
        <p:nvPicPr>
          <p:cNvPr id="374" name="Google Shape;374;p27"/>
          <p:cNvPicPr preferRelativeResize="0"/>
          <p:nvPr/>
        </p:nvPicPr>
        <p:blipFill>
          <a:blip r:embed="rId3">
            <a:alphaModFix/>
          </a:blip>
          <a:stretch>
            <a:fillRect/>
          </a:stretch>
        </p:blipFill>
        <p:spPr>
          <a:xfrm>
            <a:off x="1303800" y="2571750"/>
            <a:ext cx="2857500" cy="20574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8" name="Shape 378"/>
        <p:cNvGrpSpPr/>
        <p:nvPr/>
      </p:nvGrpSpPr>
      <p:grpSpPr>
        <a:xfrm>
          <a:off x="0" y="0"/>
          <a:ext cx="0" cy="0"/>
          <a:chOff x="0" y="0"/>
          <a:chExt cx="0" cy="0"/>
        </a:xfrm>
      </p:grpSpPr>
      <p:sp>
        <p:nvSpPr>
          <p:cNvPr id="379" name="Google Shape;379;p28"/>
          <p:cNvSpPr txBox="1"/>
          <p:nvPr>
            <p:ph type="title"/>
          </p:nvPr>
        </p:nvSpPr>
        <p:spPr>
          <a:xfrm>
            <a:off x="1303800" y="581550"/>
            <a:ext cx="3430500" cy="1990200"/>
          </a:xfrm>
          <a:prstGeom prst="rect">
            <a:avLst/>
          </a:prstGeom>
        </p:spPr>
        <p:txBody>
          <a:bodyPr anchorCtr="0" anchor="t" bIns="91425" lIns="91425" spcFirstLastPara="1" rIns="91425" wrap="square" tIns="91425">
            <a:normAutofit fontScale="90000"/>
          </a:bodyPr>
          <a:lstStyle/>
          <a:p>
            <a:pPr indent="0" lvl="0" marL="0" rtl="0" algn="l">
              <a:lnSpc>
                <a:spcPct val="130000"/>
              </a:lnSpc>
              <a:spcBef>
                <a:spcPts val="0"/>
              </a:spcBef>
              <a:spcAft>
                <a:spcPts val="0"/>
              </a:spcAft>
              <a:buNone/>
            </a:pPr>
            <a:r>
              <a:rPr lang="en-GB" sz="1700">
                <a:solidFill>
                  <a:srgbClr val="222222"/>
                </a:solidFill>
                <a:highlight>
                  <a:srgbClr val="FFFFFF"/>
                </a:highlight>
                <a:latin typeface="Montserrat"/>
                <a:ea typeface="Montserrat"/>
                <a:cs typeface="Montserrat"/>
                <a:sym typeface="Montserrat"/>
              </a:rPr>
              <a:t>TSA LIN (SPINNING TOPS)</a:t>
            </a:r>
            <a:endParaRPr sz="1700">
              <a:solidFill>
                <a:srgbClr val="222222"/>
              </a:solidFill>
              <a:highlight>
                <a:srgbClr val="FFFFFF"/>
              </a:highlight>
              <a:latin typeface="Montserrat"/>
              <a:ea typeface="Montserrat"/>
              <a:cs typeface="Montserrat"/>
              <a:sym typeface="Montserrat"/>
            </a:endParaRPr>
          </a:p>
          <a:p>
            <a:pPr indent="0" lvl="0" marL="0" rtl="0" algn="l">
              <a:lnSpc>
                <a:spcPct val="130000"/>
              </a:lnSpc>
              <a:spcBef>
                <a:spcPts val="1500"/>
              </a:spcBef>
              <a:spcAft>
                <a:spcPts val="0"/>
              </a:spcAft>
              <a:buNone/>
            </a:pPr>
            <a:r>
              <a:t/>
            </a:r>
            <a:endParaRPr sz="1700">
              <a:solidFill>
                <a:srgbClr val="222222"/>
              </a:solidFill>
              <a:highlight>
                <a:srgbClr val="FFFFFF"/>
              </a:highlight>
              <a:latin typeface="Montserrat"/>
              <a:ea typeface="Montserrat"/>
              <a:cs typeface="Montserrat"/>
              <a:sym typeface="Montserrat"/>
            </a:endParaRPr>
          </a:p>
          <a:p>
            <a:pPr indent="0" lvl="0" marL="0" rtl="0" algn="l">
              <a:lnSpc>
                <a:spcPct val="130000"/>
              </a:lnSpc>
              <a:spcBef>
                <a:spcPts val="1500"/>
              </a:spcBef>
              <a:spcAft>
                <a:spcPts val="0"/>
              </a:spcAft>
              <a:buNone/>
            </a:pPr>
            <a:r>
              <a:t/>
            </a:r>
            <a:endParaRPr sz="1700">
              <a:solidFill>
                <a:srgbClr val="222222"/>
              </a:solidFill>
              <a:highlight>
                <a:srgbClr val="FFFFFF"/>
              </a:highlight>
              <a:latin typeface="Montserrat"/>
              <a:ea typeface="Montserrat"/>
              <a:cs typeface="Montserrat"/>
              <a:sym typeface="Montserrat"/>
            </a:endParaRPr>
          </a:p>
          <a:p>
            <a:pPr indent="0" lvl="0" marL="0" rtl="0" algn="l">
              <a:spcBef>
                <a:spcPts val="1500"/>
              </a:spcBef>
              <a:spcAft>
                <a:spcPts val="0"/>
              </a:spcAft>
              <a:buNone/>
            </a:pPr>
            <a:r>
              <a:t/>
            </a:r>
            <a:endParaRPr/>
          </a:p>
        </p:txBody>
      </p:sp>
      <p:pic>
        <p:nvPicPr>
          <p:cNvPr id="380" name="Google Shape;380;p28"/>
          <p:cNvPicPr preferRelativeResize="0"/>
          <p:nvPr/>
        </p:nvPicPr>
        <p:blipFill>
          <a:blip r:embed="rId3">
            <a:alphaModFix/>
          </a:blip>
          <a:stretch>
            <a:fillRect/>
          </a:stretch>
        </p:blipFill>
        <p:spPr>
          <a:xfrm>
            <a:off x="1303800" y="2710600"/>
            <a:ext cx="2857500" cy="205740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4" name="Shape 384"/>
        <p:cNvGrpSpPr/>
        <p:nvPr/>
      </p:nvGrpSpPr>
      <p:grpSpPr>
        <a:xfrm>
          <a:off x="0" y="0"/>
          <a:ext cx="0" cy="0"/>
          <a:chOff x="0" y="0"/>
          <a:chExt cx="0" cy="0"/>
        </a:xfrm>
      </p:grpSpPr>
      <p:sp>
        <p:nvSpPr>
          <p:cNvPr id="385" name="Google Shape;385;p29"/>
          <p:cNvSpPr txBox="1"/>
          <p:nvPr>
            <p:ph idx="1" type="body"/>
          </p:nvPr>
        </p:nvSpPr>
        <p:spPr>
          <a:xfrm>
            <a:off x="1303800" y="4596175"/>
            <a:ext cx="7840200" cy="534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sz="1900"/>
              <a:t>Why do we think our parks to not get used the way China’s Park do?</a:t>
            </a:r>
            <a:endParaRPr sz="1900"/>
          </a:p>
        </p:txBody>
      </p:sp>
      <p:pic>
        <p:nvPicPr>
          <p:cNvPr id="386" name="Google Shape;386;p29"/>
          <p:cNvPicPr preferRelativeResize="0"/>
          <p:nvPr/>
        </p:nvPicPr>
        <p:blipFill>
          <a:blip r:embed="rId3">
            <a:alphaModFix/>
          </a:blip>
          <a:stretch>
            <a:fillRect/>
          </a:stretch>
        </p:blipFill>
        <p:spPr>
          <a:xfrm>
            <a:off x="1257725" y="203574"/>
            <a:ext cx="6628549" cy="428525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0" name="Shape 390"/>
        <p:cNvGrpSpPr/>
        <p:nvPr/>
      </p:nvGrpSpPr>
      <p:grpSpPr>
        <a:xfrm>
          <a:off x="0" y="0"/>
          <a:ext cx="0" cy="0"/>
          <a:chOff x="0" y="0"/>
          <a:chExt cx="0" cy="0"/>
        </a:xfrm>
      </p:grpSpPr>
      <p:sp>
        <p:nvSpPr>
          <p:cNvPr id="391" name="Google Shape;391;p30"/>
          <p:cNvSpPr txBox="1"/>
          <p:nvPr>
            <p:ph type="title"/>
          </p:nvPr>
        </p:nvSpPr>
        <p:spPr>
          <a:xfrm>
            <a:off x="1303800" y="0"/>
            <a:ext cx="7030500" cy="9993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Reference List:</a:t>
            </a:r>
            <a:endParaRPr/>
          </a:p>
        </p:txBody>
      </p:sp>
      <p:sp>
        <p:nvSpPr>
          <p:cNvPr id="392" name="Google Shape;392;p30"/>
          <p:cNvSpPr txBox="1"/>
          <p:nvPr>
            <p:ph idx="1" type="body"/>
          </p:nvPr>
        </p:nvSpPr>
        <p:spPr>
          <a:xfrm>
            <a:off x="0" y="789900"/>
            <a:ext cx="9144000" cy="4353600"/>
          </a:xfrm>
          <a:prstGeom prst="rect">
            <a:avLst/>
          </a:prstGeom>
        </p:spPr>
        <p:txBody>
          <a:bodyPr anchorCtr="0" anchor="t" bIns="91425" lIns="91425" spcFirstLastPara="1" rIns="91425" wrap="square" tIns="91425">
            <a:normAutofit fontScale="92500" lnSpcReduction="20000"/>
          </a:bodyPr>
          <a:lstStyle/>
          <a:p>
            <a:pPr indent="0" lvl="0" marL="0" rtl="0" algn="l">
              <a:spcBef>
                <a:spcPts val="0"/>
              </a:spcBef>
              <a:spcAft>
                <a:spcPts val="0"/>
              </a:spcAft>
              <a:buNone/>
            </a:pPr>
            <a:r>
              <a:rPr lang="en-GB" sz="900"/>
              <a:t>Sources:</a:t>
            </a:r>
            <a:endParaRPr sz="900"/>
          </a:p>
          <a:p>
            <a:pPr indent="0" lvl="0" marL="0" rtl="0" algn="l">
              <a:spcBef>
                <a:spcPts val="1200"/>
              </a:spcBef>
              <a:spcAft>
                <a:spcPts val="0"/>
              </a:spcAft>
              <a:buNone/>
            </a:pPr>
            <a:r>
              <a:rPr lang="en-GB" sz="900"/>
              <a:t>China Incidentals.. 2021. The Cultural Landscape of China’s Urban Parks.. [ONLINE] Available at: https://chinaincidentals.com/2017/12/16/the-cultural-landscape-of-chinas-urban-parks/#:~:text=China%E2%80%99s%20parks%20function%20a%20lot%20like%20outdoor%20community,for%20banishing%20the%20loneliness%20that%20comes%20from%20aging.. [Accessed 5 October 2021].</a:t>
            </a:r>
            <a:endParaRPr sz="900"/>
          </a:p>
          <a:p>
            <a:pPr indent="0" lvl="0" marL="0" rtl="0" algn="l">
              <a:spcBef>
                <a:spcPts val="1200"/>
              </a:spcBef>
              <a:spcAft>
                <a:spcPts val="0"/>
              </a:spcAft>
              <a:buNone/>
            </a:pPr>
            <a:r>
              <a:rPr lang="en-GB" sz="900" u="sng">
                <a:solidFill>
                  <a:schemeClr val="hlink"/>
                </a:solidFill>
                <a:hlinkClick r:id="rId3"/>
              </a:rPr>
              <a:t>www.youtube.com/watch?v=RnCCY2YtVX0</a:t>
            </a:r>
            <a:endParaRPr sz="900"/>
          </a:p>
          <a:p>
            <a:pPr indent="0" lvl="0" marL="0" rtl="0" algn="l">
              <a:spcBef>
                <a:spcPts val="1200"/>
              </a:spcBef>
              <a:spcAft>
                <a:spcPts val="0"/>
              </a:spcAft>
              <a:buNone/>
            </a:pPr>
            <a:r>
              <a:rPr lang="en-GB" sz="900"/>
              <a:t>https://www.youtube.com/watch?v=84rXHqjltjs</a:t>
            </a:r>
            <a:endParaRPr sz="900"/>
          </a:p>
          <a:p>
            <a:pPr indent="0" lvl="0" marL="0" rtl="0" algn="l">
              <a:spcBef>
                <a:spcPts val="1200"/>
              </a:spcBef>
              <a:spcAft>
                <a:spcPts val="0"/>
              </a:spcAft>
              <a:buNone/>
            </a:pPr>
            <a:r>
              <a:rPr lang="en-GB" sz="900" u="sng">
                <a:solidFill>
                  <a:schemeClr val="hlink"/>
                </a:solidFill>
                <a:hlinkClick r:id="rId4"/>
              </a:rPr>
              <a:t>https://www.youtube.com/watch?v=DJzhxU6fNxM</a:t>
            </a:r>
            <a:endParaRPr sz="900"/>
          </a:p>
          <a:p>
            <a:pPr indent="0" lvl="0" marL="0" rtl="0" algn="l">
              <a:spcBef>
                <a:spcPts val="1200"/>
              </a:spcBef>
              <a:spcAft>
                <a:spcPts val="0"/>
              </a:spcAft>
              <a:buNone/>
            </a:pPr>
            <a:r>
              <a:rPr lang="en-GB" sz="900"/>
              <a:t>www.chinahighlights.com. (n.d.). China’s Park Life — no better way to see all things Chinese. [online] Available at: https://www.chinahighlights.com/travelguide/article-park-life.htm [Accessed 7 Oct. 2021].</a:t>
            </a:r>
            <a:endParaRPr sz="900"/>
          </a:p>
          <a:p>
            <a:pPr indent="0" lvl="0" marL="0" rtl="0" algn="l">
              <a:spcBef>
                <a:spcPts val="1200"/>
              </a:spcBef>
              <a:spcAft>
                <a:spcPts val="0"/>
              </a:spcAft>
              <a:buNone/>
            </a:pPr>
            <a:r>
              <a:rPr lang="en-GB" sz="900"/>
              <a:t>Limited, A. (n.d.). Group of Chinese ladies singing in Chengdu People’s Park China Stock Photo - Alamy. [online] www.alamy.com. Available at: https://www.alamy.com/group-of-chinese-ladies-singing-in-chengdu-peoples-park-china-image344957936.html [Accessed 7 Oct. 2021].</a:t>
            </a:r>
            <a:endParaRPr sz="900"/>
          </a:p>
          <a:p>
            <a:pPr indent="0" lvl="0" marL="0" rtl="0" algn="l">
              <a:spcBef>
                <a:spcPts val="1200"/>
              </a:spcBef>
              <a:spcAft>
                <a:spcPts val="0"/>
              </a:spcAft>
              <a:buNone/>
            </a:pPr>
            <a:r>
              <a:t/>
            </a:r>
            <a:endParaRPr sz="900"/>
          </a:p>
          <a:p>
            <a:pPr indent="0" lvl="0" marL="0" rtl="0" algn="l">
              <a:spcBef>
                <a:spcPts val="1200"/>
              </a:spcBef>
              <a:spcAft>
                <a:spcPts val="0"/>
              </a:spcAft>
              <a:buNone/>
            </a:pPr>
            <a:r>
              <a:t/>
            </a:r>
            <a:endParaRPr sz="900"/>
          </a:p>
          <a:p>
            <a:pPr indent="0" lvl="0" marL="0" rtl="0" algn="l">
              <a:spcBef>
                <a:spcPts val="1200"/>
              </a:spcBef>
              <a:spcAft>
                <a:spcPts val="0"/>
              </a:spcAft>
              <a:buNone/>
            </a:pPr>
            <a:r>
              <a:t/>
            </a:r>
            <a:endParaRPr sz="900"/>
          </a:p>
          <a:p>
            <a:pPr indent="0" lvl="0" marL="0" rtl="0" algn="l">
              <a:spcBef>
                <a:spcPts val="1200"/>
              </a:spcBef>
              <a:spcAft>
                <a:spcPts val="0"/>
              </a:spcAft>
              <a:buNone/>
            </a:pPr>
            <a:r>
              <a:t/>
            </a:r>
            <a:endParaRPr sz="900"/>
          </a:p>
          <a:p>
            <a:pPr indent="0" lvl="0" marL="0" rtl="0" algn="l">
              <a:spcBef>
                <a:spcPts val="1200"/>
              </a:spcBef>
              <a:spcAft>
                <a:spcPts val="0"/>
              </a:spcAft>
              <a:buNone/>
            </a:pPr>
            <a:r>
              <a:rPr lang="en-GB" sz="900"/>
              <a:t>Images:</a:t>
            </a:r>
            <a:endParaRPr sz="900"/>
          </a:p>
          <a:p>
            <a:pPr indent="0" lvl="0" marL="0" rtl="0" algn="l">
              <a:spcBef>
                <a:spcPts val="1200"/>
              </a:spcBef>
              <a:spcAft>
                <a:spcPts val="0"/>
              </a:spcAft>
              <a:buNone/>
            </a:pPr>
            <a:r>
              <a:rPr lang="en-GB" sz="900"/>
              <a:t>http://www.thedailychina.org/differences-between-public-parks-in-china-and-america/</a:t>
            </a:r>
            <a:endParaRPr sz="900"/>
          </a:p>
          <a:p>
            <a:pPr indent="0" lvl="0" marL="0" rtl="0" algn="l">
              <a:spcBef>
                <a:spcPts val="1200"/>
              </a:spcBef>
              <a:spcAft>
                <a:spcPts val="1200"/>
              </a:spcAft>
              <a:buNone/>
            </a:pPr>
            <a:r>
              <a:t/>
            </a:r>
            <a:endParaRPr sz="900"/>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Momentum">
  <a:themeElements>
    <a:clrScheme name="Momentum">
      <a:dk1>
        <a:srgbClr val="C0791B"/>
      </a:dk1>
      <a:lt1>
        <a:srgbClr val="FFFFFF"/>
      </a:lt1>
      <a:dk2>
        <a:srgbClr val="424242"/>
      </a:dk2>
      <a:lt2>
        <a:srgbClr val="8DD8D3"/>
      </a:lt2>
      <a:accent1>
        <a:srgbClr val="0B6374"/>
      </a:accent1>
      <a:accent2>
        <a:srgbClr val="FD5B58"/>
      </a:accent2>
      <a:accent3>
        <a:srgbClr val="599191"/>
      </a:accent3>
      <a:accent4>
        <a:srgbClr val="D7E6A3"/>
      </a:accent4>
      <a:accent5>
        <a:srgbClr val="27278B"/>
      </a:accent5>
      <a:accent6>
        <a:srgbClr val="D558AB"/>
      </a:accent6>
      <a:hlink>
        <a:srgbClr val="27278B"/>
      </a:hlink>
      <a:folHlink>
        <a:srgbClr val="2727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