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6" Type="http://schemas.openxmlformats.org/officeDocument/2006/relationships/tableStyles" Target="tableStyles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C52D60-151A-4ACB-9E9D-2CBD5171CE73}" type="doc">
      <dgm:prSet loTypeId="process" loCatId="process" qsTypeId="urn:microsoft.com/office/officeart/2005/8/quickstyle/simple1" qsCatId="simple" csTypeId="urn:microsoft.com/office/officeart/2005/8/colors/accent1_2" csCatId="accent1" phldr="1"/>
      <dgm:spPr/>
    </dgm:pt>
    <dgm:pt modelId="{AA252877-C7C2-4861-A1B4-F720FB1ACCE0}">
      <dgm:prSet phldrT="[Text]" phldr="0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/>
      </dgm:spPr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100">
              <a:sym typeface="+mn-ea"/>
            </a:rPr>
            <a:t> Conceiving and Preparation (April, 2020 to August, 2020) </a:t>
          </a:r>
          <a:r>
            <a:rPr sz="6500"/>
            <a:t/>
          </a:r>
          <a:endParaRPr sz="6500"/>
        </a:p>
      </dgm:t>
    </dgm:pt>
    <dgm:pt modelId="{3E0583E3-3BC5-400D-A307-0CF60D587D32}" cxnId="{39844830-BE08-4A39-8EC8-9FABE111EEB9}" type="parTrans">
      <dgm:prSet/>
      <dgm:spPr/>
      <dgm:t>
        <a:bodyPr/>
        <a:lstStyle/>
        <a:p>
          <a:endParaRPr lang="en-GB"/>
        </a:p>
      </dgm:t>
    </dgm:pt>
    <dgm:pt modelId="{B8C23466-3A0E-4564-8787-403365775BD6}" cxnId="{39844830-BE08-4A39-8EC8-9FABE111EEB9}" type="sibTrans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DBDB4153-F98F-482A-93E6-2C4C809548F3}">
      <dgm:prSet phldrT="[Text]" phldr="0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/>
      </dgm:spPr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100">
              <a:sym typeface="+mn-ea"/>
            </a:rPr>
            <a:t>Case Studying (September, 2020 to September, 2022) </a:t>
          </a:r>
          <a:r>
            <a:rPr sz="6500"/>
            <a:t/>
          </a:r>
          <a:endParaRPr sz="6500"/>
        </a:p>
      </dgm:t>
    </dgm:pt>
    <dgm:pt modelId="{15A5633C-C38C-418D-95A2-1C72097E132F}" cxnId="{F62848E8-EA95-45CE-BFEC-5725B91DC600}" type="parTrans">
      <dgm:prSet/>
      <dgm:spPr/>
      <dgm:t>
        <a:bodyPr/>
        <a:lstStyle/>
        <a:p>
          <a:endParaRPr lang="en-GB"/>
        </a:p>
      </dgm:t>
    </dgm:pt>
    <dgm:pt modelId="{A291DF44-01AC-4F8E-9565-EF9AD8080045}" cxnId="{F62848E8-EA95-45CE-BFEC-5725B91DC600}" type="sibTrans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38587FCD-9F5D-4302-96AC-3568DFE60810}">
      <dgm:prSet phldrT="[Text]" phldr="0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/>
      </dgm:spPr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100">
              <a:sym typeface="+mn-ea"/>
            </a:rPr>
            <a:t> Testifying and Remedying (October, 2022 to January, 2023) </a:t>
          </a:r>
          <a:r>
            <a:rPr sz="6500"/>
            <a:t/>
          </a:r>
          <a:endParaRPr sz="6500"/>
        </a:p>
      </dgm:t>
    </dgm:pt>
    <dgm:pt modelId="{B4239FC6-E9DF-45E3-BD38-CF8072E56DC4}" cxnId="{15E93FE5-EEDB-45CE-99B4-59DD74181B42}" type="parTrans">
      <dgm:prSet/>
      <dgm:spPr/>
      <dgm:t>
        <a:bodyPr/>
        <a:lstStyle/>
        <a:p>
          <a:endParaRPr lang="en-GB"/>
        </a:p>
      </dgm:t>
    </dgm:pt>
    <dgm:pt modelId="{1A306BFB-8EDF-4D75-BA56-4E92E7272306}" cxnId="{15E93FE5-EEDB-45CE-99B4-59DD74181B42}" type="sibTrans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C1740CB3-9A0B-4ADD-AEF7-E0C16C707810}">
      <dgm:prSet phldr="0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/>
      </dgm:spPr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100">
              <a:sym typeface="+mn-ea"/>
            </a:rPr>
            <a:t>Summarizing and Reflecting (February, 2023 to August, 2023)</a:t>
          </a:r>
          <a:r>
            <a:rPr lang="en-GB" sz="1200" dirty="0"/>
            <a:t/>
          </a:r>
          <a:endParaRPr lang="en-GB" sz="1200" dirty="0"/>
        </a:p>
      </dgm:t>
    </dgm:pt>
    <dgm:pt modelId="{7EDBE63B-21A8-4121-B1E3-8580AF3618B1}" cxnId="{0ABD3A97-CAC2-4060-809B-2FBC18C2C4EE}" type="parTrans">
      <dgm:prSet/>
      <dgm:spPr/>
      <dgm:t>
        <a:bodyPr/>
        <a:lstStyle/>
        <a:p>
          <a:endParaRPr lang="en-GB"/>
        </a:p>
      </dgm:t>
    </dgm:pt>
    <dgm:pt modelId="{018FC868-5311-4FAA-99D9-65CF53863CBC}" cxnId="{0ABD3A97-CAC2-4060-809B-2FBC18C2C4EE}" type="sibTrans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7A9C1111-42F0-4A1F-B730-8C67AA3AF21A}" type="pres">
      <dgm:prSet presAssocID="{51C52D60-151A-4ACB-9E9D-2CBD5171CE73}" presName="Name0" presStyleCnt="0">
        <dgm:presLayoutVars>
          <dgm:dir/>
          <dgm:resizeHandles val="exact"/>
        </dgm:presLayoutVars>
      </dgm:prSet>
      <dgm:spPr/>
    </dgm:pt>
    <dgm:pt modelId="{EF90350F-61B7-4194-9D39-792B4525DDC1}" type="pres">
      <dgm:prSet presAssocID="{AA252877-C7C2-4861-A1B4-F720FB1ACCE0}" presName="node" presStyleLbl="node1" presStyleIdx="0" presStyleCnt="4">
        <dgm:presLayoutVars>
          <dgm:bulletEnabled val="1"/>
        </dgm:presLayoutVars>
      </dgm:prSet>
      <dgm:spPr/>
    </dgm:pt>
    <dgm:pt modelId="{8B5E6B9C-0A53-4F33-A16B-B3A4FCC52653}" type="pres">
      <dgm:prSet presAssocID="{B8C23466-3A0E-4564-8787-403365775BD6}" presName="sibTrans" presStyleLbl="sibTrans2D1" presStyleIdx="0" presStyleCnt="3"/>
      <dgm:spPr/>
    </dgm:pt>
    <dgm:pt modelId="{BF0D4137-9FBB-45FC-A6E7-3BC0D9457609}" type="pres">
      <dgm:prSet presAssocID="{B8C23466-3A0E-4564-8787-403365775BD6}" presName="connectorText" presStyleCnt="0"/>
      <dgm:spPr/>
    </dgm:pt>
    <dgm:pt modelId="{FED08907-E40E-4FF2-BF59-DABF03F5C354}" type="pres">
      <dgm:prSet presAssocID="{DBDB4153-F98F-482A-93E6-2C4C809548F3}" presName="node" presStyleLbl="node1" presStyleIdx="1" presStyleCnt="4">
        <dgm:presLayoutVars>
          <dgm:bulletEnabled val="1"/>
        </dgm:presLayoutVars>
      </dgm:prSet>
      <dgm:spPr/>
    </dgm:pt>
    <dgm:pt modelId="{134ED551-4CB9-414E-BB49-FDCC47890C55}" type="pres">
      <dgm:prSet presAssocID="{A291DF44-01AC-4F8E-9565-EF9AD8080045}" presName="sibTrans" presStyleLbl="sibTrans2D1" presStyleIdx="1" presStyleCnt="3"/>
      <dgm:spPr/>
    </dgm:pt>
    <dgm:pt modelId="{B73763F6-E7EF-43EE-8F89-947F0BE96DAA}" type="pres">
      <dgm:prSet presAssocID="{A291DF44-01AC-4F8E-9565-EF9AD8080045}" presName="connectorText" presStyleCnt="0"/>
      <dgm:spPr/>
    </dgm:pt>
    <dgm:pt modelId="{5D2AE724-F7B7-4EC1-8642-20FBD68A4721}" type="pres">
      <dgm:prSet presAssocID="{38587FCD-9F5D-4302-96AC-3568DFE60810}" presName="node" presStyleLbl="node1" presStyleIdx="2" presStyleCnt="4">
        <dgm:presLayoutVars>
          <dgm:bulletEnabled val="1"/>
        </dgm:presLayoutVars>
      </dgm:prSet>
      <dgm:spPr/>
    </dgm:pt>
    <dgm:pt modelId="{5709FF96-F068-4293-B132-35EC687136D8}" type="pres">
      <dgm:prSet presAssocID="{1A306BFB-8EDF-4D75-BA56-4E92E7272306}" presName="sibTrans" presStyleLbl="sibTrans2D1" presStyleIdx="2" presStyleCnt="3"/>
      <dgm:spPr/>
    </dgm:pt>
    <dgm:pt modelId="{47C2C31D-1CBB-48BE-9A0C-71CD8B6E5A73}" type="pres">
      <dgm:prSet presAssocID="{1A306BFB-8EDF-4D75-BA56-4E92E7272306}" presName="connectorText" presStyleCnt="0"/>
      <dgm:spPr/>
    </dgm:pt>
    <dgm:pt modelId="{1050DB37-FDEC-4DAD-821A-3113E97707B3}" type="pres">
      <dgm:prSet presAssocID="{C1740CB3-9A0B-4ADD-AEF7-E0C16C707810}" presName="node" presStyleLbl="node1" presStyleIdx="3" presStyleCnt="4">
        <dgm:presLayoutVars>
          <dgm:bulletEnabled val="1"/>
        </dgm:presLayoutVars>
      </dgm:prSet>
      <dgm:spPr/>
    </dgm:pt>
  </dgm:ptLst>
  <dgm:cxnLst>
    <dgm:cxn modelId="{39844830-BE08-4A39-8EC8-9FABE111EEB9}" srcId="{51C52D60-151A-4ACB-9E9D-2CBD5171CE73}" destId="{AA252877-C7C2-4861-A1B4-F720FB1ACCE0}" srcOrd="0" destOrd="0" parTransId="{3E0583E3-3BC5-400D-A307-0CF60D587D32}" sibTransId="{B8C23466-3A0E-4564-8787-403365775BD6}"/>
    <dgm:cxn modelId="{F62848E8-EA95-45CE-BFEC-5725B91DC600}" srcId="{51C52D60-151A-4ACB-9E9D-2CBD5171CE73}" destId="{DBDB4153-F98F-482A-93E6-2C4C809548F3}" srcOrd="1" destOrd="0" parTransId="{15A5633C-C38C-418D-95A2-1C72097E132F}" sibTransId="{A291DF44-01AC-4F8E-9565-EF9AD8080045}"/>
    <dgm:cxn modelId="{15E93FE5-EEDB-45CE-99B4-59DD74181B42}" srcId="{51C52D60-151A-4ACB-9E9D-2CBD5171CE73}" destId="{38587FCD-9F5D-4302-96AC-3568DFE60810}" srcOrd="2" destOrd="0" parTransId="{B4239FC6-E9DF-45E3-BD38-CF8072E56DC4}" sibTransId="{1A306BFB-8EDF-4D75-BA56-4E92E7272306}"/>
    <dgm:cxn modelId="{0ABD3A97-CAC2-4060-809B-2FBC18C2C4EE}" srcId="{51C52D60-151A-4ACB-9E9D-2CBD5171CE73}" destId="{C1740CB3-9A0B-4ADD-AEF7-E0C16C707810}" srcOrd="3" destOrd="0" parTransId="{7EDBE63B-21A8-4121-B1E3-8580AF3618B1}" sibTransId="{018FC868-5311-4FAA-99D9-65CF53863CBC}"/>
    <dgm:cxn modelId="{D92BAA1F-1AEC-4F29-8589-CE9FB2830F4F}" type="presOf" srcId="{51C52D60-151A-4ACB-9E9D-2CBD5171CE73}" destId="{7A9C1111-42F0-4A1F-B730-8C67AA3AF21A}" srcOrd="0" destOrd="0" presId="urn:microsoft.com/office/officeart/2005/8/layout/process1"/>
    <dgm:cxn modelId="{4B177AD2-813B-4372-A6D7-72A9B0E716A4}" type="presParOf" srcId="{7A9C1111-42F0-4A1F-B730-8C67AA3AF21A}" destId="{EF90350F-61B7-4194-9D39-792B4525DDC1}" srcOrd="0" destOrd="0" presId="urn:microsoft.com/office/officeart/2005/8/layout/process1"/>
    <dgm:cxn modelId="{09283838-A603-4B7B-B2E2-0CA7ECCCAA6C}" type="presOf" srcId="{AA252877-C7C2-4861-A1B4-F720FB1ACCE0}" destId="{EF90350F-61B7-4194-9D39-792B4525DDC1}" srcOrd="0" destOrd="0" presId="urn:microsoft.com/office/officeart/2005/8/layout/process1"/>
    <dgm:cxn modelId="{E11AC8F1-2FE0-4ECA-8EBD-425F8514BA66}" type="presParOf" srcId="{7A9C1111-42F0-4A1F-B730-8C67AA3AF21A}" destId="{8B5E6B9C-0A53-4F33-A16B-B3A4FCC52653}" srcOrd="1" destOrd="0" presId="urn:microsoft.com/office/officeart/2005/8/layout/process1"/>
    <dgm:cxn modelId="{72FCABE2-9F6E-4E5D-9BD6-BDD5F3061044}" type="presOf" srcId="{B8C23466-3A0E-4564-8787-403365775BD6}" destId="{8B5E6B9C-0A53-4F33-A16B-B3A4FCC52653}" srcOrd="0" destOrd="0" presId="urn:microsoft.com/office/officeart/2005/8/layout/process1"/>
    <dgm:cxn modelId="{C6A8E49A-F2AF-4337-81BB-93923B8EA7F7}" type="presParOf" srcId="{8B5E6B9C-0A53-4F33-A16B-B3A4FCC52653}" destId="{BF0D4137-9FBB-45FC-A6E7-3BC0D9457609}" srcOrd="0" destOrd="1" presId="urn:microsoft.com/office/officeart/2005/8/layout/process1"/>
    <dgm:cxn modelId="{D10B9FE7-0B33-455F-82B3-8BDAA99DFB52}" type="presOf" srcId="{B8C23466-3A0E-4564-8787-403365775BD6}" destId="{BF0D4137-9FBB-45FC-A6E7-3BC0D9457609}" srcOrd="1" destOrd="0" presId="urn:microsoft.com/office/officeart/2005/8/layout/process1"/>
    <dgm:cxn modelId="{67BFE0F4-D30C-40F0-A7C0-9DDC68750733}" type="presParOf" srcId="{7A9C1111-42F0-4A1F-B730-8C67AA3AF21A}" destId="{FED08907-E40E-4FF2-BF59-DABF03F5C354}" srcOrd="2" destOrd="0" presId="urn:microsoft.com/office/officeart/2005/8/layout/process1"/>
    <dgm:cxn modelId="{AF80CEE8-1DED-4559-BF7D-B9996F8200F5}" type="presOf" srcId="{DBDB4153-F98F-482A-93E6-2C4C809548F3}" destId="{FED08907-E40E-4FF2-BF59-DABF03F5C354}" srcOrd="0" destOrd="0" presId="urn:microsoft.com/office/officeart/2005/8/layout/process1"/>
    <dgm:cxn modelId="{10A768A3-8A9D-400C-99D0-62ADACFB5F0D}" type="presParOf" srcId="{7A9C1111-42F0-4A1F-B730-8C67AA3AF21A}" destId="{134ED551-4CB9-414E-BB49-FDCC47890C55}" srcOrd="3" destOrd="0" presId="urn:microsoft.com/office/officeart/2005/8/layout/process1"/>
    <dgm:cxn modelId="{26E5A430-650F-47E3-8D09-A9B6CD332646}" type="presOf" srcId="{A291DF44-01AC-4F8E-9565-EF9AD8080045}" destId="{134ED551-4CB9-414E-BB49-FDCC47890C55}" srcOrd="0" destOrd="0" presId="urn:microsoft.com/office/officeart/2005/8/layout/process1"/>
    <dgm:cxn modelId="{82F09444-6DEF-4279-80B3-5C77E450AD13}" type="presParOf" srcId="{134ED551-4CB9-414E-BB49-FDCC47890C55}" destId="{B73763F6-E7EF-43EE-8F89-947F0BE96DAA}" srcOrd="0" destOrd="3" presId="urn:microsoft.com/office/officeart/2005/8/layout/process1"/>
    <dgm:cxn modelId="{7972E49B-2D13-4279-B824-4FF20664B1F9}" type="presOf" srcId="{A291DF44-01AC-4F8E-9565-EF9AD8080045}" destId="{B73763F6-E7EF-43EE-8F89-947F0BE96DAA}" srcOrd="1" destOrd="0" presId="urn:microsoft.com/office/officeart/2005/8/layout/process1"/>
    <dgm:cxn modelId="{AABA5386-4C62-47CD-B282-15EA99028772}" type="presParOf" srcId="{7A9C1111-42F0-4A1F-B730-8C67AA3AF21A}" destId="{5D2AE724-F7B7-4EC1-8642-20FBD68A4721}" srcOrd="4" destOrd="0" presId="urn:microsoft.com/office/officeart/2005/8/layout/process1"/>
    <dgm:cxn modelId="{816F3C94-2B1B-4592-A3C7-9FC7A7EB25F1}" type="presOf" srcId="{38587FCD-9F5D-4302-96AC-3568DFE60810}" destId="{5D2AE724-F7B7-4EC1-8642-20FBD68A4721}" srcOrd="0" destOrd="0" presId="urn:microsoft.com/office/officeart/2005/8/layout/process1"/>
    <dgm:cxn modelId="{B447D352-837A-4C7D-8710-E290903F162A}" type="presParOf" srcId="{7A9C1111-42F0-4A1F-B730-8C67AA3AF21A}" destId="{5709FF96-F068-4293-B132-35EC687136D8}" srcOrd="5" destOrd="0" presId="urn:microsoft.com/office/officeart/2005/8/layout/process1"/>
    <dgm:cxn modelId="{590C41CA-AD6D-4147-8FDA-2447B5C0501E}" type="presOf" srcId="{1A306BFB-8EDF-4D75-BA56-4E92E7272306}" destId="{5709FF96-F068-4293-B132-35EC687136D8}" srcOrd="0" destOrd="0" presId="urn:microsoft.com/office/officeart/2005/8/layout/process1"/>
    <dgm:cxn modelId="{27465935-A69C-440E-9667-380835033C16}" type="presParOf" srcId="{5709FF96-F068-4293-B132-35EC687136D8}" destId="{47C2C31D-1CBB-48BE-9A0C-71CD8B6E5A73}" srcOrd="0" destOrd="5" presId="urn:microsoft.com/office/officeart/2005/8/layout/process1"/>
    <dgm:cxn modelId="{F5A2D879-6F25-4043-B9CC-C968BD3944A9}" type="presOf" srcId="{1A306BFB-8EDF-4D75-BA56-4E92E7272306}" destId="{47C2C31D-1CBB-48BE-9A0C-71CD8B6E5A73}" srcOrd="1" destOrd="0" presId="urn:microsoft.com/office/officeart/2005/8/layout/process1"/>
    <dgm:cxn modelId="{6C6ADAD8-6905-4582-9C51-BE3BC5F17AE6}" type="presParOf" srcId="{7A9C1111-42F0-4A1F-B730-8C67AA3AF21A}" destId="{1050DB37-FDEC-4DAD-821A-3113E97707B3}" srcOrd="6" destOrd="0" presId="urn:microsoft.com/office/officeart/2005/8/layout/process1"/>
    <dgm:cxn modelId="{8AD16A1B-E07B-498B-B786-6856F679DC67}" type="presOf" srcId="{C1740CB3-9A0B-4ADD-AEF7-E0C16C707810}" destId="{1050DB37-FDEC-4DAD-821A-3113E97707B3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0350F-61B7-4194-9D39-792B4525DDC1}">
      <dsp:nvSpPr>
        <dsp:cNvPr id="0" name=""/>
        <dsp:cNvSpPr/>
      </dsp:nvSpPr>
      <dsp:spPr>
        <a:xfrm>
          <a:off x="4324" y="142897"/>
          <a:ext cx="669982" cy="125735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Weeks 1-2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 classes and syllabus designed</a:t>
          </a:r>
        </a:p>
      </dsp:txBody>
      <dsp:txXfrm>
        <a:off x="23947" y="162520"/>
        <a:ext cx="630736" cy="1218112"/>
      </dsp:txXfrm>
    </dsp:sp>
    <dsp:sp modelId="{8B5E6B9C-0A53-4F33-A16B-B3A4FCC52653}">
      <dsp:nvSpPr>
        <dsp:cNvPr id="0" name=""/>
        <dsp:cNvSpPr/>
      </dsp:nvSpPr>
      <dsp:spPr>
        <a:xfrm>
          <a:off x="741305" y="688498"/>
          <a:ext cx="142036" cy="166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741305" y="721729"/>
        <a:ext cx="99425" cy="99693"/>
      </dsp:txXfrm>
    </dsp:sp>
    <dsp:sp modelId="{FED08907-E40E-4FF2-BF59-DABF03F5C354}">
      <dsp:nvSpPr>
        <dsp:cNvPr id="0" name=""/>
        <dsp:cNvSpPr/>
      </dsp:nvSpPr>
      <dsp:spPr>
        <a:xfrm>
          <a:off x="942300" y="142897"/>
          <a:ext cx="669982" cy="125735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Weeks 3-4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Classes formed and MLAT taken</a:t>
          </a:r>
        </a:p>
      </dsp:txBody>
      <dsp:txXfrm>
        <a:off x="961923" y="162520"/>
        <a:ext cx="630736" cy="1218112"/>
      </dsp:txXfrm>
    </dsp:sp>
    <dsp:sp modelId="{134ED551-4CB9-414E-BB49-FDCC47890C55}">
      <dsp:nvSpPr>
        <dsp:cNvPr id="0" name=""/>
        <dsp:cNvSpPr/>
      </dsp:nvSpPr>
      <dsp:spPr>
        <a:xfrm>
          <a:off x="1679281" y="688498"/>
          <a:ext cx="142036" cy="166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679281" y="721729"/>
        <a:ext cx="99425" cy="99693"/>
      </dsp:txXfrm>
    </dsp:sp>
    <dsp:sp modelId="{5D2AE724-F7B7-4EC1-8642-20FBD68A4721}">
      <dsp:nvSpPr>
        <dsp:cNvPr id="0" name=""/>
        <dsp:cNvSpPr/>
      </dsp:nvSpPr>
      <dsp:spPr>
        <a:xfrm>
          <a:off x="1880276" y="142897"/>
          <a:ext cx="669982" cy="125735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Weeks 5-10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Classes taught and observed</a:t>
          </a:r>
        </a:p>
      </dsp:txBody>
      <dsp:txXfrm>
        <a:off x="1899899" y="162520"/>
        <a:ext cx="630736" cy="1218112"/>
      </dsp:txXfrm>
    </dsp:sp>
    <dsp:sp modelId="{5709FF96-F068-4293-B132-35EC687136D8}">
      <dsp:nvSpPr>
        <dsp:cNvPr id="0" name=""/>
        <dsp:cNvSpPr/>
      </dsp:nvSpPr>
      <dsp:spPr>
        <a:xfrm>
          <a:off x="2617257" y="688498"/>
          <a:ext cx="142036" cy="166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617257" y="721729"/>
        <a:ext cx="99425" cy="99693"/>
      </dsp:txXfrm>
    </dsp:sp>
    <dsp:sp modelId="{1050DB37-FDEC-4DAD-821A-3113E97707B3}">
      <dsp:nvSpPr>
        <dsp:cNvPr id="0" name=""/>
        <dsp:cNvSpPr/>
      </dsp:nvSpPr>
      <dsp:spPr>
        <a:xfrm>
          <a:off x="2818251" y="142897"/>
          <a:ext cx="669982" cy="125735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Week 10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Students tested on knowledge taught</a:t>
          </a:r>
          <a:endParaRPr lang="en-GB" sz="1200" kern="1200" dirty="0"/>
        </a:p>
      </dsp:txBody>
      <dsp:txXfrm>
        <a:off x="2837874" y="162520"/>
        <a:ext cx="630736" cy="1218112"/>
      </dsp:txXfrm>
    </dsp:sp>
    <dsp:sp modelId="{DCA83EDE-C36E-414B-B01A-16260652B9F1}">
      <dsp:nvSpPr>
        <dsp:cNvPr id="0" name=""/>
        <dsp:cNvSpPr/>
      </dsp:nvSpPr>
      <dsp:spPr>
        <a:xfrm>
          <a:off x="3555232" y="688498"/>
          <a:ext cx="142036" cy="166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555232" y="721729"/>
        <a:ext cx="99425" cy="99693"/>
      </dsp:txXfrm>
    </dsp:sp>
    <dsp:sp modelId="{437E21FB-0176-48EF-A44E-6ADF89BE3E7E}">
      <dsp:nvSpPr>
        <dsp:cNvPr id="0" name=""/>
        <dsp:cNvSpPr/>
      </dsp:nvSpPr>
      <dsp:spPr>
        <a:xfrm>
          <a:off x="3756227" y="142897"/>
          <a:ext cx="669982" cy="1257358"/>
        </a:xfrm>
        <a:prstGeom prst="roundRect">
          <a:avLst/>
        </a:prstGeom>
        <a:solidFill>
          <a:schemeClr val="lt1"/>
        </a:solidFill>
        <a:ln w="28575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Weeks 11-12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Analysis of data</a:t>
          </a:r>
        </a:p>
      </dsp:txBody>
      <dsp:txXfrm>
        <a:off x="3788933" y="175603"/>
        <a:ext cx="604570" cy="11919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0D6398-3D03-4780-B6C8-0115EDE0E5A6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F85-88CF-4B41-8AFC-773CB7A0B1EF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3300" y="106045"/>
            <a:ext cx="10335895" cy="51498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+mn-lt"/>
              </a:rPr>
              <a:t>A </a:t>
            </a:r>
            <a:r>
              <a:rPr lang="en-US" altLang="en-GB" sz="2000" b="1" dirty="0">
                <a:solidFill>
                  <a:srgbClr val="002060"/>
                </a:solidFill>
                <a:latin typeface="+mn-lt"/>
              </a:rPr>
              <a:t>Study of 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Foreign Language Teach</a:t>
            </a:r>
            <a:r>
              <a:rPr lang="en-US" altLang="en-GB" sz="2000" b="1" dirty="0">
                <a:solidFill>
                  <a:srgbClr val="002060"/>
                </a:solidFill>
                <a:latin typeface="+mn-lt"/>
              </a:rPr>
              <a:t>er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s’ Cognition to Curriculum Innovation in Chinese Secondary Schools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4140" y="751840"/>
            <a:ext cx="3202305" cy="169100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</a:rPr>
              <a:t>1.</a:t>
            </a:r>
            <a:r>
              <a:rPr lang="en-GB" sz="1600" b="1" u="sng" dirty="0">
                <a:solidFill>
                  <a:srgbClr val="002060"/>
                </a:solidFill>
              </a:rPr>
              <a:t> </a:t>
            </a:r>
            <a:r>
              <a:rPr lang="en-GB" sz="1600" b="1" u="sng" dirty="0">
                <a:solidFill>
                  <a:srgbClr val="002060"/>
                </a:solidFill>
                <a:sym typeface="+mn-ea"/>
              </a:rPr>
              <a:t>Research Backgrounds</a:t>
            </a:r>
            <a:endParaRPr lang="en-GB" sz="1600" b="1" u="sng" dirty="0">
              <a:solidFill>
                <a:srgbClr val="002060"/>
              </a:solidFill>
              <a:sym typeface="+mn-ea"/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①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F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oreign language teaching 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r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eform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Teachers' cognition &amp; teahing pratices 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Reflections to the CNCS (2011 edn.)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④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R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elationship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Rebuilding the </a:t>
            </a:r>
            <a:endParaRPr lang="en-US" altLang="zh-CN" sz="1400">
              <a:solidFill>
                <a:schemeClr val="tx1"/>
              </a:solidFill>
            </a:endParaRPr>
          </a:p>
          <a:p>
            <a:endParaRPr lang="en-US" altLang="zh-CN" sz="1400" dirty="0">
              <a:solidFill>
                <a:schemeClr val="tx1"/>
              </a:solidFill>
            </a:endParaRPr>
          </a:p>
        </p:txBody>
      </p:sp>
      <p:graphicFrame>
        <p:nvGraphicFramePr>
          <p:cNvPr id="29" name="Diagram 28"/>
          <p:cNvGraphicFramePr/>
          <p:nvPr/>
        </p:nvGraphicFramePr>
        <p:xfrm>
          <a:off x="104140" y="4269105"/>
          <a:ext cx="6217920" cy="2598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0" name="Subtitle 2"/>
          <p:cNvSpPr>
            <a:spLocks noGrp="1"/>
          </p:cNvSpPr>
          <p:nvPr/>
        </p:nvSpPr>
        <p:spPr>
          <a:xfrm>
            <a:off x="3408045" y="751840"/>
            <a:ext cx="2690495" cy="28143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</a:rPr>
              <a:t>2. </a:t>
            </a: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Aims and Significance</a:t>
            </a:r>
            <a:endParaRPr lang="en-GB" sz="1600" b="1" u="sng" dirty="0">
              <a:solidFill>
                <a:srgbClr val="002060"/>
              </a:solidFill>
              <a:sym typeface="+mn-ea"/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①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know the factors affecting the curriculum innovation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rebuild the relationship  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Stakeholders being involved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④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 To speed up the process of  curriculum innovation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⑤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 To enhance  the teaching efficiency </a:t>
            </a:r>
            <a:endParaRPr lang="en-US" altLang="zh-CN" sz="1400">
              <a:solidFill>
                <a:schemeClr val="tx1"/>
              </a:solidFill>
            </a:endParaRPr>
          </a:p>
        </p:txBody>
      </p:sp>
      <p:sp>
        <p:nvSpPr>
          <p:cNvPr id="12" name="Subtitle 2"/>
          <p:cNvSpPr>
            <a:spLocks noGrp="1"/>
          </p:cNvSpPr>
          <p:nvPr/>
        </p:nvSpPr>
        <p:spPr>
          <a:xfrm>
            <a:off x="6322060" y="751840"/>
            <a:ext cx="3173730" cy="163639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3. Theoretical Framework</a:t>
            </a:r>
            <a:endParaRPr lang="en-GB" sz="1600" b="1" u="sng" dirty="0">
              <a:solidFill>
                <a:srgbClr val="002060"/>
              </a:solidFill>
              <a:sym typeface="+mn-ea"/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①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Theories of teaching methodologies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Thories of Curriculum Innovation   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just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Theories of Cognition</a:t>
            </a:r>
            <a:endParaRPr lang="en-US" altLang="zh-CN" sz="1400"/>
          </a:p>
          <a:p>
            <a:pPr marL="0" indent="0" algn="just" fontAlgn="auto">
              <a:buNone/>
            </a:pPr>
            <a:endParaRPr lang="en-US" altLang="zh-CN" sz="1400" dirty="0">
              <a:solidFill>
                <a:schemeClr val="tx1"/>
              </a:solidFill>
            </a:endParaRPr>
          </a:p>
        </p:txBody>
      </p:sp>
      <p:sp>
        <p:nvSpPr>
          <p:cNvPr id="14" name="Subtitle 2"/>
          <p:cNvSpPr>
            <a:spLocks noGrp="1"/>
          </p:cNvSpPr>
          <p:nvPr/>
        </p:nvSpPr>
        <p:spPr>
          <a:xfrm>
            <a:off x="6206490" y="2503805"/>
            <a:ext cx="3404870" cy="216471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00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u="sng" dirty="0">
                <a:solidFill>
                  <a:srgbClr val="002060"/>
                </a:solidFill>
                <a:sym typeface="+mn-ea"/>
              </a:rPr>
              <a:t>4. Research Questions</a:t>
            </a:r>
            <a:endParaRPr lang="en-GB" sz="1600" b="1" u="sng" dirty="0">
              <a:solidFill>
                <a:srgbClr val="002060"/>
              </a:solidFill>
            </a:endParaRPr>
          </a:p>
          <a:p>
            <a:pPr marL="0" algn="just">
              <a:buClrTx/>
              <a:buSzTx/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①How does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teachers' cognitionchange?</a:t>
            </a:r>
            <a:endParaRPr lang="en-US" altLang="zh-CN" sz="1400">
              <a:solidFill>
                <a:schemeClr val="tx1"/>
              </a:solidFill>
            </a:endParaRPr>
          </a:p>
          <a:p>
            <a:pPr marL="0" algn="just">
              <a:buClrTx/>
              <a:buSzTx/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How does teachers' teaching practices change?</a:t>
            </a:r>
            <a:endParaRPr lang="en-US" altLang="zh-CN" sz="1400">
              <a:solidFill>
                <a:schemeClr val="tx1"/>
              </a:solidFill>
            </a:endParaRPr>
          </a:p>
          <a:p>
            <a:pPr marL="0" algn="just">
              <a:buClrTx/>
              <a:buSzTx/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How to measure and evaluate these changes 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algn="just">
              <a:buClrTx/>
              <a:buSzTx/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④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What is the relationship between teacher’s cognition and teaching practices?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algn="just">
              <a:buClrTx/>
              <a:buSzTx/>
              <a:buNone/>
            </a:pPr>
            <a:endParaRPr lang="en-US" altLang="zh-CN" sz="1400">
              <a:solidFill>
                <a:schemeClr val="tx1"/>
              </a:solidFill>
            </a:endParaRPr>
          </a:p>
        </p:txBody>
      </p:sp>
      <p:sp>
        <p:nvSpPr>
          <p:cNvPr id="15" name="Subtitle 2"/>
          <p:cNvSpPr>
            <a:spLocks noGrp="1"/>
          </p:cNvSpPr>
          <p:nvPr/>
        </p:nvSpPr>
        <p:spPr>
          <a:xfrm>
            <a:off x="9703435" y="751840"/>
            <a:ext cx="2379980" cy="225615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5. Setting and Samples</a:t>
            </a:r>
            <a:endParaRPr lang="en-US" altLang="en-GB" sz="1600" b="1" u="sng" dirty="0">
              <a:solidFill>
                <a:srgbClr val="002060"/>
              </a:solidFill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①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Medium-sized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urban Secondary school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Experienced teachers , but unsatisfactory effect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well-equiped teaching facilities 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④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Good atmosphere of  teaching and learning.</a:t>
            </a:r>
            <a:endParaRPr lang="en-US" altLang="zh-CN" sz="1400">
              <a:solidFill>
                <a:schemeClr val="tx1"/>
              </a:solidFill>
            </a:endParaRPr>
          </a:p>
        </p:txBody>
      </p:sp>
      <p:sp>
        <p:nvSpPr>
          <p:cNvPr id="16" name="Subtitle 2"/>
          <p:cNvSpPr>
            <a:spLocks noGrp="1"/>
          </p:cNvSpPr>
          <p:nvPr/>
        </p:nvSpPr>
        <p:spPr>
          <a:xfrm>
            <a:off x="9703435" y="3158490"/>
            <a:ext cx="2379980" cy="15100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6.</a:t>
            </a: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Research Methods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①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Field Noting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Interviews: 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 ③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Observations in Classroom</a:t>
            </a:r>
            <a:endParaRPr lang="en-US" altLang="zh-CN" sz="1400">
              <a:solidFill>
                <a:schemeClr val="tx1"/>
              </a:solidFill>
            </a:endParaRPr>
          </a:p>
        </p:txBody>
      </p:sp>
      <p:sp>
        <p:nvSpPr>
          <p:cNvPr id="17" name="Subtitle 2"/>
          <p:cNvSpPr>
            <a:spLocks noGrp="1"/>
          </p:cNvSpPr>
          <p:nvPr/>
        </p:nvSpPr>
        <p:spPr>
          <a:xfrm>
            <a:off x="6611620" y="4785360"/>
            <a:ext cx="5471795" cy="19507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7.</a:t>
            </a: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Data collection and analysis</a:t>
            </a:r>
            <a:endParaRPr lang="en-US" altLang="zh-CN" sz="1400"/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 ①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 notes, coming from the investigations, observations, interviews, form the stakeholders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data of teachers’ language competence, teaching competence, cognition collectting and stroing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authentic and effective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 fontAlgn="auto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④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Data transcribing coding and  interpretating</a:t>
            </a:r>
            <a:endParaRPr lang="en-US" altLang="zh-CN" sz="1400">
              <a:solidFill>
                <a:schemeClr val="tx1"/>
              </a:solidFill>
            </a:endParaRPr>
          </a:p>
        </p:txBody>
      </p:sp>
      <p:sp>
        <p:nvSpPr>
          <p:cNvPr id="18" name="Subtitle 2"/>
          <p:cNvSpPr>
            <a:spLocks noGrp="1"/>
          </p:cNvSpPr>
          <p:nvPr/>
        </p:nvSpPr>
        <p:spPr>
          <a:xfrm>
            <a:off x="104140" y="2538730"/>
            <a:ext cx="3161030" cy="1730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8.</a:t>
            </a:r>
            <a:r>
              <a:rPr lang="en-GB" sz="1600" b="1" u="sng" dirty="0">
                <a:solidFill>
                  <a:srgbClr val="002060"/>
                </a:solidFill>
                <a:sym typeface="+mn-ea"/>
              </a:rPr>
              <a:t> </a:t>
            </a:r>
            <a:r>
              <a:rPr lang="en-US" altLang="en-GB" sz="1600" b="1" u="sng" dirty="0">
                <a:solidFill>
                  <a:srgbClr val="002060"/>
                </a:solidFill>
                <a:sym typeface="+mn-ea"/>
              </a:rPr>
              <a:t>Ethics  Consideratinos</a:t>
            </a:r>
            <a:endParaRPr lang="en-US" altLang="en-GB" sz="1600" b="1" u="sng" dirty="0">
              <a:solidFill>
                <a:srgbClr val="002060"/>
              </a:solidFill>
              <a:sym typeface="+mn-ea"/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sym typeface="+mn-ea"/>
              </a:rPr>
              <a:t>①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Consent from the stakeholders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②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 Participants  are  volunteer </a:t>
            </a:r>
            <a:endParaRPr lang="en-US" altLang="zh-CN" sz="1400">
              <a:solidFill>
                <a:schemeClr val="tx1"/>
              </a:solidFill>
              <a:sym typeface="+mn-ea"/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③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  To keep safe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en-US" altLang="zh-CN" sz="1400">
                <a:solidFill>
                  <a:schemeClr val="tx1"/>
                </a:solidFill>
                <a:latin typeface="Calibri" panose="020F0502020204030204" charset="0"/>
                <a:sym typeface="+mn-ea"/>
              </a:rPr>
              <a:t>④ </a:t>
            </a:r>
            <a:r>
              <a:rPr lang="en-US" altLang="zh-CN" sz="1400">
                <a:solidFill>
                  <a:schemeClr val="tx1"/>
                </a:solidFill>
                <a:sym typeface="+mn-ea"/>
              </a:rPr>
              <a:t>To keep information and data confidential and  non-traceable</a:t>
            </a:r>
            <a:endParaRPr lang="en-US" altLang="zh-CN" sz="1400">
              <a:solidFill>
                <a:schemeClr val="tx1"/>
              </a:solidFill>
            </a:endParaRPr>
          </a:p>
          <a:p>
            <a:pPr marL="0" indent="0" algn="l">
              <a:buNone/>
            </a:pPr>
            <a:endParaRPr lang="en-US" altLang="zh-CN" sz="14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altLang="zh-CN" sz="1400">
              <a:solidFill>
                <a:schemeClr val="tx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487680" y="4556760"/>
            <a:ext cx="17272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9. Timetable</a:t>
            </a:r>
            <a:endParaRPr lang="en-US" altLang="zh-CN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1564</Words>
  <Application>WPS 演示</Application>
  <PresentationFormat>Widescreen</PresentationFormat>
  <Paragraphs>56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9" baseType="lpstr">
      <vt:lpstr>Arial</vt:lpstr>
      <vt:lpstr>宋体</vt:lpstr>
      <vt:lpstr>Wingdings</vt:lpstr>
      <vt:lpstr>Calibri</vt:lpstr>
      <vt:lpstr>微软雅黑</vt:lpstr>
      <vt:lpstr>Arial Unicode MS</vt:lpstr>
      <vt:lpstr>Calibri Light</vt:lpstr>
      <vt:lpstr>Office Theme</vt:lpstr>
      <vt:lpstr>A Study of Foreign Language Teachers’ Cognition to Curriculum Innovation in Chinese Secondary Schools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Study on the Impact of the Sole Use of the Target Language in an EFL Classroom</dc:title>
  <dc:creator>A turner</dc:creator>
  <cp:lastModifiedBy>Rubinlv</cp:lastModifiedBy>
  <cp:revision>25</cp:revision>
  <dcterms:created xsi:type="dcterms:W3CDTF">2018-06-01T12:57:00Z</dcterms:created>
  <dcterms:modified xsi:type="dcterms:W3CDTF">2020-05-15T22:30:46Z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2052-11.3.0.8775</vt:lpwstr>
  </property>
</Properties>
</file>