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6" r:id="rId2"/>
    <p:sldId id="256" r:id="rId3"/>
    <p:sldId id="257" r:id="rId4"/>
    <p:sldId id="258" r:id="rId5"/>
    <p:sldId id="259" r:id="rId6"/>
    <p:sldId id="260" r:id="rId7"/>
    <p:sldId id="261" r:id="rId8"/>
    <p:sldId id="262" r:id="rId9"/>
    <p:sldId id="263" r:id="rId10"/>
    <p:sldId id="264" r:id="rId11"/>
    <p:sldId id="267" r:id="rId12"/>
    <p:sldId id="265" r:id="rId13"/>
  </p:sldIdLst>
  <p:sldSz cx="18288000" cy="10287000"/>
  <p:notesSz cx="18288000" cy="10287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90" autoAdjust="0"/>
    <p:restoredTop sz="94660"/>
  </p:normalViewPr>
  <p:slideViewPr>
    <p:cSldViewPr>
      <p:cViewPr varScale="1">
        <p:scale>
          <a:sx n="54" d="100"/>
          <a:sy n="54" d="100"/>
        </p:scale>
        <p:origin x="787" y="3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2/7/2023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700" b="1" i="0">
                <a:solidFill>
                  <a:srgbClr val="2A4A9D"/>
                </a:solidFill>
                <a:latin typeface="Tahoma"/>
                <a:cs typeface="Tahoma"/>
              </a:defRPr>
            </a:lvl1pPr>
          </a:lstStyle>
          <a:p>
            <a:endParaRPr/>
          </a:p>
        </p:txBody>
      </p:sp>
      <p:sp>
        <p:nvSpPr>
          <p:cNvPr id="3" name="Holder 3"/>
          <p:cNvSpPr>
            <a:spLocks noGrp="1"/>
          </p:cNvSpPr>
          <p:nvPr>
            <p:ph type="body" idx="1"/>
          </p:nvPr>
        </p:nvSpPr>
        <p:spPr/>
        <p:txBody>
          <a:bodyPr lIns="0" tIns="0" rIns="0" bIns="0"/>
          <a:lstStyle>
            <a:lvl1pPr>
              <a:defRPr sz="2550" b="1" i="0">
                <a:solidFill>
                  <a:schemeClr val="bg1"/>
                </a:solidFill>
                <a:latin typeface="Tahoma"/>
                <a:cs typeface="Tahom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2/7/2023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700" b="1" i="0">
                <a:solidFill>
                  <a:srgbClr val="2A4A9D"/>
                </a:solidFill>
                <a:latin typeface="Tahoma"/>
                <a:cs typeface="Tahoma"/>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2/7/2023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700" b="1" i="0">
                <a:solidFill>
                  <a:srgbClr val="2A4A9D"/>
                </a:solidFill>
                <a:latin typeface="Tahoma"/>
                <a:cs typeface="Tahom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2/7/2023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2/7/2023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347738" y="1228321"/>
            <a:ext cx="8354695" cy="589280"/>
          </a:xfrm>
          <a:prstGeom prst="rect">
            <a:avLst/>
          </a:prstGeom>
        </p:spPr>
        <p:txBody>
          <a:bodyPr wrap="square" lIns="0" tIns="0" rIns="0" bIns="0">
            <a:spAutoFit/>
          </a:bodyPr>
          <a:lstStyle>
            <a:lvl1pPr>
              <a:defRPr sz="3700" b="1" i="0">
                <a:solidFill>
                  <a:srgbClr val="2A4A9D"/>
                </a:solidFill>
                <a:latin typeface="Tahoma"/>
                <a:cs typeface="Tahoma"/>
              </a:defRPr>
            </a:lvl1pPr>
          </a:lstStyle>
          <a:p>
            <a:endParaRPr/>
          </a:p>
        </p:txBody>
      </p:sp>
      <p:sp>
        <p:nvSpPr>
          <p:cNvPr id="3" name="Holder 3"/>
          <p:cNvSpPr>
            <a:spLocks noGrp="1"/>
          </p:cNvSpPr>
          <p:nvPr>
            <p:ph type="body" idx="1"/>
          </p:nvPr>
        </p:nvSpPr>
        <p:spPr>
          <a:xfrm>
            <a:off x="2861835" y="3197693"/>
            <a:ext cx="13959205" cy="4580890"/>
          </a:xfrm>
          <a:prstGeom prst="rect">
            <a:avLst/>
          </a:prstGeom>
        </p:spPr>
        <p:txBody>
          <a:bodyPr wrap="square" lIns="0" tIns="0" rIns="0" bIns="0">
            <a:spAutoFit/>
          </a:bodyPr>
          <a:lstStyle>
            <a:lvl1pPr>
              <a:defRPr sz="2550" b="1" i="0">
                <a:solidFill>
                  <a:schemeClr val="bg1"/>
                </a:solidFill>
                <a:latin typeface="Tahoma"/>
                <a:cs typeface="Tahoma"/>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pPr/>
              <a:t>2/7/2023</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pPr/>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F7EE8-83E7-BDFD-6613-9B9CEA84B1C7}"/>
              </a:ext>
            </a:extLst>
          </p:cNvPr>
          <p:cNvSpPr>
            <a:spLocks noGrp="1"/>
          </p:cNvSpPr>
          <p:nvPr>
            <p:ph type="ctrTitle"/>
          </p:nvPr>
        </p:nvSpPr>
        <p:spPr>
          <a:xfrm>
            <a:off x="-304800" y="2857500"/>
            <a:ext cx="18779385" cy="2584618"/>
          </a:xfrm>
        </p:spPr>
        <p:txBody>
          <a:bodyPr/>
          <a:lstStyle/>
          <a:p>
            <a:pPr marL="0" marR="0" algn="ctr">
              <a:lnSpc>
                <a:spcPct val="150000"/>
              </a:lnSpc>
              <a:spcBef>
                <a:spcPts val="0"/>
              </a:spcBef>
              <a:spcAft>
                <a:spcPts val="825"/>
              </a:spcAft>
            </a:pPr>
            <a:r>
              <a:rPr lang="en-GB" sz="4000" dirty="0">
                <a:solidFill>
                  <a:schemeClr val="tx2"/>
                </a:solidFill>
                <a:effectLst/>
                <a:latin typeface="Tahoma" panose="020B0604030504040204" pitchFamily="34" charset="0"/>
                <a:ea typeface="Calibri" panose="020F0502020204030204" pitchFamily="34" charset="0"/>
                <a:cs typeface="Vrinda" panose="020B0502040204020203" pitchFamily="34" charset="0"/>
              </a:rPr>
              <a:t>School of Hospitality and Tourism </a:t>
            </a:r>
            <a:br>
              <a:rPr lang="en-GB" sz="4000" dirty="0">
                <a:solidFill>
                  <a:schemeClr val="tx2"/>
                </a:solidFill>
                <a:effectLst/>
                <a:latin typeface="Tahoma" panose="020B0604030504040204" pitchFamily="34" charset="0"/>
                <a:ea typeface="Calibri" panose="020F0502020204030204" pitchFamily="34" charset="0"/>
                <a:cs typeface="Vrinda" panose="020B0502040204020203" pitchFamily="34" charset="0"/>
              </a:rPr>
            </a:br>
            <a:r>
              <a:rPr lang="en-GB" sz="4000" dirty="0">
                <a:solidFill>
                  <a:schemeClr val="tx2"/>
                </a:solidFill>
                <a:effectLst/>
                <a:latin typeface="Tahoma" panose="020B0604030504040204" pitchFamily="34" charset="0"/>
                <a:ea typeface="Calibri" panose="020F0502020204030204" pitchFamily="34" charset="0"/>
                <a:cs typeface="Vrinda" panose="020B0502040204020203" pitchFamily="34" charset="0"/>
              </a:rPr>
              <a:t>Assignment Submission </a:t>
            </a:r>
            <a:br>
              <a:rPr lang="en-US" sz="2000" dirty="0">
                <a:effectLst/>
                <a:latin typeface="Calibri" panose="020F0502020204030204" pitchFamily="34" charset="0"/>
                <a:ea typeface="Calibri" panose="020F0502020204030204" pitchFamily="34" charset="0"/>
                <a:cs typeface="Vrinda" panose="020B0502040204020203" pitchFamily="34" charset="0"/>
              </a:rPr>
            </a:br>
            <a:endParaRPr lang="en-US" dirty="0"/>
          </a:p>
        </p:txBody>
      </p:sp>
      <p:sp>
        <p:nvSpPr>
          <p:cNvPr id="3" name="Subtitle 2">
            <a:extLst>
              <a:ext uri="{FF2B5EF4-FFF2-40B4-BE49-F238E27FC236}">
                <a16:creationId xmlns:a16="http://schemas.microsoft.com/office/drawing/2014/main" id="{0E365C11-B2E6-B269-C36A-3B81F9A3345A}"/>
              </a:ext>
            </a:extLst>
          </p:cNvPr>
          <p:cNvSpPr>
            <a:spLocks noGrp="1"/>
          </p:cNvSpPr>
          <p:nvPr>
            <p:ph type="subTitle" idx="4"/>
          </p:nvPr>
        </p:nvSpPr>
        <p:spPr>
          <a:xfrm>
            <a:off x="2743200" y="4914900"/>
            <a:ext cx="12801600" cy="4953000"/>
          </a:xfrm>
        </p:spPr>
        <p:txBody>
          <a:bodyPr/>
          <a:lstStyle/>
          <a:p>
            <a:endParaRPr lang="en-US" dirty="0"/>
          </a:p>
        </p:txBody>
      </p:sp>
      <p:graphicFrame>
        <p:nvGraphicFramePr>
          <p:cNvPr id="4" name="Table 4">
            <a:extLst>
              <a:ext uri="{FF2B5EF4-FFF2-40B4-BE49-F238E27FC236}">
                <a16:creationId xmlns:a16="http://schemas.microsoft.com/office/drawing/2014/main" id="{80B1ACAB-C5EA-9D7A-B44C-4CDD173617FA}"/>
              </a:ext>
            </a:extLst>
          </p:cNvPr>
          <p:cNvGraphicFramePr>
            <a:graphicFrameLocks noGrp="1"/>
          </p:cNvGraphicFramePr>
          <p:nvPr>
            <p:extLst>
              <p:ext uri="{D42A27DB-BD31-4B8C-83A1-F6EECF244321}">
                <p14:modId xmlns:p14="http://schemas.microsoft.com/office/powerpoint/2010/main" val="1654793554"/>
              </p:ext>
            </p:extLst>
          </p:nvPr>
        </p:nvGraphicFramePr>
        <p:xfrm>
          <a:off x="3048000" y="4914900"/>
          <a:ext cx="12496800" cy="4953004"/>
        </p:xfrm>
        <a:graphic>
          <a:graphicData uri="http://schemas.openxmlformats.org/drawingml/2006/table">
            <a:tbl>
              <a:tblPr firstRow="1" bandRow="1">
                <a:tableStyleId>{5C22544A-7EE6-4342-B048-85BDC9FD1C3A}</a:tableStyleId>
              </a:tblPr>
              <a:tblGrid>
                <a:gridCol w="6248400">
                  <a:extLst>
                    <a:ext uri="{9D8B030D-6E8A-4147-A177-3AD203B41FA5}">
                      <a16:colId xmlns:a16="http://schemas.microsoft.com/office/drawing/2014/main" val="3209480529"/>
                    </a:ext>
                  </a:extLst>
                </a:gridCol>
                <a:gridCol w="6248400">
                  <a:extLst>
                    <a:ext uri="{9D8B030D-6E8A-4147-A177-3AD203B41FA5}">
                      <a16:colId xmlns:a16="http://schemas.microsoft.com/office/drawing/2014/main" val="581366682"/>
                    </a:ext>
                  </a:extLst>
                </a:gridCol>
              </a:tblGrid>
              <a:tr h="707572">
                <a:tc>
                  <a:txBody>
                    <a:bodyPr/>
                    <a:lstStyle/>
                    <a:p>
                      <a:r>
                        <a:rPr lang="en-US" sz="2400" dirty="0">
                          <a:latin typeface="Times New Roman" panose="02020603050405020304" pitchFamily="18" charset="0"/>
                          <a:cs typeface="Times New Roman" panose="02020603050405020304" pitchFamily="18" charset="0"/>
                        </a:rPr>
                        <a:t>Assignment Title</a:t>
                      </a:r>
                    </a:p>
                  </a:txBody>
                  <a:tcPr/>
                </a:tc>
                <a:tc>
                  <a:txBody>
                    <a:bodyPr/>
                    <a:lstStyle/>
                    <a:p>
                      <a:r>
                        <a:rPr lang="en-US" dirty="0"/>
                        <a:t>Presentation</a:t>
                      </a:r>
                    </a:p>
                  </a:txBody>
                  <a:tcPr/>
                </a:tc>
                <a:extLst>
                  <a:ext uri="{0D108BD9-81ED-4DB2-BD59-A6C34878D82A}">
                    <a16:rowId xmlns:a16="http://schemas.microsoft.com/office/drawing/2014/main" val="1222060255"/>
                  </a:ext>
                </a:extLst>
              </a:tr>
              <a:tr h="707572">
                <a:tc>
                  <a:txBody>
                    <a:bodyPr/>
                    <a:lstStyle/>
                    <a:p>
                      <a:r>
                        <a:rPr lang="en-US" sz="2400" dirty="0">
                          <a:latin typeface="Times New Roman" panose="02020603050405020304" pitchFamily="18" charset="0"/>
                          <a:cs typeface="Times New Roman" panose="02020603050405020304" pitchFamily="18" charset="0"/>
                        </a:rPr>
                        <a:t>Student Name</a:t>
                      </a:r>
                    </a:p>
                  </a:txBody>
                  <a:tcPr/>
                </a:tc>
                <a:tc>
                  <a:txBody>
                    <a:bodyPr/>
                    <a:lstStyle/>
                    <a:p>
                      <a:pPr marL="0" marR="0">
                        <a:lnSpc>
                          <a:spcPct val="150000"/>
                        </a:lnSpc>
                        <a:spcBef>
                          <a:spcPts val="600"/>
                        </a:spcBef>
                        <a:spcAft>
                          <a:spcPts val="600"/>
                        </a:spcAft>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Muhammed</a:t>
                      </a:r>
                      <a:r>
                        <a:rPr lang="en-US" sz="2400" baseline="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baseline="0" dirty="0" err="1">
                          <a:effectLst/>
                          <a:latin typeface="Times New Roman" panose="02020603050405020304" pitchFamily="18" charset="0"/>
                          <a:ea typeface="Calibri" panose="020F0502020204030204" pitchFamily="34" charset="0"/>
                          <a:cs typeface="Times New Roman" panose="02020603050405020304" pitchFamily="18" charset="0"/>
                        </a:rPr>
                        <a:t>Karim</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36917393"/>
                  </a:ext>
                </a:extLst>
              </a:tr>
              <a:tr h="707572">
                <a:tc>
                  <a:txBody>
                    <a:bodyPr/>
                    <a:lstStyle/>
                    <a:p>
                      <a:r>
                        <a:rPr lang="en-US" sz="2400" dirty="0">
                          <a:latin typeface="Times New Roman" panose="02020603050405020304" pitchFamily="18" charset="0"/>
                          <a:cs typeface="Times New Roman" panose="02020603050405020304" pitchFamily="18" charset="0"/>
                        </a:rPr>
                        <a:t>Student Number</a:t>
                      </a:r>
                    </a:p>
                  </a:txBody>
                  <a:tcPr/>
                </a:tc>
                <a:tc>
                  <a:txBody>
                    <a:bodyPr/>
                    <a:lstStyle/>
                    <a:p>
                      <a:pPr marL="0" marR="0">
                        <a:lnSpc>
                          <a:spcPct val="150000"/>
                        </a:lnSpc>
                        <a:spcBef>
                          <a:spcPts val="600"/>
                        </a:spcBef>
                        <a:spcAft>
                          <a:spcPts val="6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2208392</a:t>
                      </a:r>
                    </a:p>
                  </a:txBody>
                  <a:tcPr marL="68580" marR="68580" marT="0" marB="0" anchor="ctr"/>
                </a:tc>
                <a:extLst>
                  <a:ext uri="{0D108BD9-81ED-4DB2-BD59-A6C34878D82A}">
                    <a16:rowId xmlns:a16="http://schemas.microsoft.com/office/drawing/2014/main" val="3424411415"/>
                  </a:ext>
                </a:extLst>
              </a:tr>
              <a:tr h="707572">
                <a:tc>
                  <a:txBody>
                    <a:bodyPr/>
                    <a:lstStyle/>
                    <a:p>
                      <a:r>
                        <a:rPr lang="en-US" sz="2400" dirty="0">
                          <a:latin typeface="Times New Roman" panose="02020603050405020304" pitchFamily="18" charset="0"/>
                          <a:cs typeface="Times New Roman" panose="02020603050405020304" pitchFamily="18" charset="0"/>
                        </a:rPr>
                        <a:t>Module Code</a:t>
                      </a:r>
                    </a:p>
                  </a:txBody>
                  <a:tcPr/>
                </a:tc>
                <a:tc>
                  <a:txBody>
                    <a:bodyPr/>
                    <a:lstStyle/>
                    <a:p>
                      <a:pPr marL="0" marR="0">
                        <a:lnSpc>
                          <a:spcPct val="150000"/>
                        </a:lnSpc>
                        <a:spcBef>
                          <a:spcPts val="600"/>
                        </a:spcBef>
                        <a:spcAft>
                          <a:spcPts val="6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BMIH4003</a:t>
                      </a:r>
                    </a:p>
                  </a:txBody>
                  <a:tcPr marL="68580" marR="68580" marT="0" marB="0" anchor="ctr"/>
                </a:tc>
                <a:extLst>
                  <a:ext uri="{0D108BD9-81ED-4DB2-BD59-A6C34878D82A}">
                    <a16:rowId xmlns:a16="http://schemas.microsoft.com/office/drawing/2014/main" val="3089822680"/>
                  </a:ext>
                </a:extLst>
              </a:tr>
              <a:tr h="707572">
                <a:tc>
                  <a:txBody>
                    <a:bodyPr/>
                    <a:lstStyle/>
                    <a:p>
                      <a:r>
                        <a:rPr lang="en-US" sz="2400" dirty="0">
                          <a:latin typeface="Times New Roman" panose="02020603050405020304" pitchFamily="18" charset="0"/>
                          <a:cs typeface="Times New Roman" panose="02020603050405020304" pitchFamily="18" charset="0"/>
                        </a:rPr>
                        <a:t>Module Title</a:t>
                      </a:r>
                    </a:p>
                  </a:txBody>
                  <a:tcPr/>
                </a:tc>
                <a:tc>
                  <a:txBody>
                    <a:bodyPr/>
                    <a:lstStyle/>
                    <a:p>
                      <a:pPr marL="0" marR="0">
                        <a:lnSpc>
                          <a:spcPct val="150000"/>
                        </a:lnSpc>
                        <a:spcBef>
                          <a:spcPts val="600"/>
                        </a:spcBef>
                        <a:spcAft>
                          <a:spcPts val="6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Hospitality and Guest Service Management</a:t>
                      </a:r>
                    </a:p>
                  </a:txBody>
                  <a:tcPr marL="68580" marR="68580" marT="0" marB="0" anchor="ctr"/>
                </a:tc>
                <a:extLst>
                  <a:ext uri="{0D108BD9-81ED-4DB2-BD59-A6C34878D82A}">
                    <a16:rowId xmlns:a16="http://schemas.microsoft.com/office/drawing/2014/main" val="528382781"/>
                  </a:ext>
                </a:extLst>
              </a:tr>
              <a:tr h="707572">
                <a:tc>
                  <a:txBody>
                    <a:bodyPr/>
                    <a:lstStyle/>
                    <a:p>
                      <a:r>
                        <a:rPr lang="en-US" sz="2400" dirty="0">
                          <a:latin typeface="Times New Roman" panose="02020603050405020304" pitchFamily="18" charset="0"/>
                          <a:cs typeface="Times New Roman" panose="02020603050405020304" pitchFamily="18" charset="0"/>
                        </a:rPr>
                        <a:t>Lecturer Name</a:t>
                      </a:r>
                    </a:p>
                  </a:txBody>
                  <a:tcPr/>
                </a:tc>
                <a:tc>
                  <a:txBody>
                    <a:bodyPr/>
                    <a:lstStyle/>
                    <a:p>
                      <a:pPr marL="0" marR="0">
                        <a:lnSpc>
                          <a:spcPct val="150000"/>
                        </a:lnSpc>
                        <a:spcBef>
                          <a:spcPts val="600"/>
                        </a:spcBef>
                        <a:spcAft>
                          <a:spcPts val="6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Muhammad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Cassamo</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129530424"/>
                  </a:ext>
                </a:extLst>
              </a:tr>
              <a:tr h="707572">
                <a:tc>
                  <a:txBody>
                    <a:bodyPr/>
                    <a:lstStyle/>
                    <a:p>
                      <a:r>
                        <a:rPr lang="en-US" sz="2400" dirty="0">
                          <a:latin typeface="Times New Roman" panose="02020603050405020304" pitchFamily="18" charset="0"/>
                          <a:cs typeface="Times New Roman" panose="02020603050405020304" pitchFamily="18" charset="0"/>
                        </a:rPr>
                        <a:t>Assignment Wordcount</a:t>
                      </a:r>
                    </a:p>
                  </a:txBody>
                  <a:tcPr/>
                </a:tc>
                <a:tc>
                  <a:txBody>
                    <a:bodyPr/>
                    <a:lstStyle/>
                    <a:p>
                      <a:r>
                        <a:rPr lang="en-US" sz="2400"/>
                        <a:t>756</a:t>
                      </a:r>
                      <a:endParaRPr lang="en-US" sz="2400" dirty="0"/>
                    </a:p>
                  </a:txBody>
                  <a:tcPr/>
                </a:tc>
                <a:extLst>
                  <a:ext uri="{0D108BD9-81ED-4DB2-BD59-A6C34878D82A}">
                    <a16:rowId xmlns:a16="http://schemas.microsoft.com/office/drawing/2014/main" val="3067116708"/>
                  </a:ext>
                </a:extLst>
              </a:tr>
            </a:tbl>
          </a:graphicData>
        </a:graphic>
      </p:graphicFrame>
      <p:pic>
        <p:nvPicPr>
          <p:cNvPr id="5" name="Picture 4">
            <a:extLst>
              <a:ext uri="{FF2B5EF4-FFF2-40B4-BE49-F238E27FC236}">
                <a16:creationId xmlns:a16="http://schemas.microsoft.com/office/drawing/2014/main" id="{656C7B3E-E513-0A2D-82EE-090D5B61CDF4}"/>
              </a:ext>
            </a:extLst>
          </p:cNvPr>
          <p:cNvPicPr>
            <a:picLocks noChangeAspect="1"/>
          </p:cNvPicPr>
          <p:nvPr/>
        </p:nvPicPr>
        <p:blipFill>
          <a:blip r:embed="rId2" cstate="print"/>
          <a:srcRect/>
          <a:stretch>
            <a:fillRect/>
          </a:stretch>
        </p:blipFill>
        <p:spPr bwMode="auto">
          <a:xfrm>
            <a:off x="1600199" y="581025"/>
            <a:ext cx="3563199" cy="1666875"/>
          </a:xfrm>
          <a:prstGeom prst="rect">
            <a:avLst/>
          </a:prstGeom>
          <a:noFill/>
          <a:ln w="9525">
            <a:noFill/>
            <a:miter lim="800000"/>
            <a:headEnd/>
            <a:tailEnd/>
          </a:ln>
        </p:spPr>
      </p:pic>
    </p:spTree>
    <p:extLst>
      <p:ext uri="{BB962C8B-B14F-4D97-AF65-F5344CB8AC3E}">
        <p14:creationId xmlns:p14="http://schemas.microsoft.com/office/powerpoint/2010/main" val="860155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0901045" y="538480"/>
            <a:ext cx="7463155" cy="9786620"/>
            <a:chOff x="10825173" y="500556"/>
            <a:chExt cx="7463155" cy="9786620"/>
          </a:xfrm>
        </p:grpSpPr>
        <p:sp>
          <p:nvSpPr>
            <p:cNvPr id="3" name="object 3"/>
            <p:cNvSpPr/>
            <p:nvPr/>
          </p:nvSpPr>
          <p:spPr>
            <a:xfrm>
              <a:off x="13645097" y="500556"/>
              <a:ext cx="4643120" cy="9286240"/>
            </a:xfrm>
            <a:custGeom>
              <a:avLst/>
              <a:gdLst/>
              <a:ahLst/>
              <a:cxnLst/>
              <a:rect l="l" t="t" r="r" b="b"/>
              <a:pathLst>
                <a:path w="4643119" h="9286240">
                  <a:moveTo>
                    <a:pt x="4642902" y="9285805"/>
                  </a:moveTo>
                  <a:lnTo>
                    <a:pt x="0" y="4642902"/>
                  </a:lnTo>
                  <a:lnTo>
                    <a:pt x="4642902" y="0"/>
                  </a:lnTo>
                  <a:lnTo>
                    <a:pt x="4642902" y="9285805"/>
                  </a:lnTo>
                  <a:close/>
                </a:path>
              </a:pathLst>
            </a:custGeom>
            <a:solidFill>
              <a:srgbClr val="5270FF"/>
            </a:solidFill>
          </p:spPr>
          <p:txBody>
            <a:bodyPr wrap="square" lIns="0" tIns="0" rIns="0" bIns="0" rtlCol="0"/>
            <a:lstStyle/>
            <a:p>
              <a:endParaRPr/>
            </a:p>
          </p:txBody>
        </p:sp>
        <p:sp>
          <p:nvSpPr>
            <p:cNvPr id="4" name="object 4"/>
            <p:cNvSpPr/>
            <p:nvPr/>
          </p:nvSpPr>
          <p:spPr>
            <a:xfrm>
              <a:off x="14149356" y="1004902"/>
              <a:ext cx="4138929" cy="8277225"/>
            </a:xfrm>
            <a:custGeom>
              <a:avLst/>
              <a:gdLst/>
              <a:ahLst/>
              <a:cxnLst/>
              <a:rect l="l" t="t" r="r" b="b"/>
              <a:pathLst>
                <a:path w="4138930" h="8277225">
                  <a:moveTo>
                    <a:pt x="0" y="4138610"/>
                  </a:moveTo>
                  <a:lnTo>
                    <a:pt x="4138610" y="0"/>
                  </a:lnTo>
                  <a:lnTo>
                    <a:pt x="4138644" y="258147"/>
                  </a:lnTo>
                  <a:lnTo>
                    <a:pt x="260894" y="4135864"/>
                  </a:lnTo>
                  <a:lnTo>
                    <a:pt x="4138644" y="8013613"/>
                  </a:lnTo>
                  <a:lnTo>
                    <a:pt x="4138644" y="8277188"/>
                  </a:lnTo>
                  <a:lnTo>
                    <a:pt x="0" y="4138610"/>
                  </a:lnTo>
                  <a:close/>
                </a:path>
                <a:path w="4138930" h="8277225">
                  <a:moveTo>
                    <a:pt x="4138644" y="8013613"/>
                  </a:moveTo>
                  <a:lnTo>
                    <a:pt x="260894" y="4135864"/>
                  </a:lnTo>
                  <a:lnTo>
                    <a:pt x="4138611" y="8013580"/>
                  </a:lnTo>
                  <a:close/>
                </a:path>
              </a:pathLst>
            </a:custGeom>
            <a:solidFill>
              <a:srgbClr val="FFFFFF"/>
            </a:solidFill>
          </p:spPr>
          <p:txBody>
            <a:bodyPr wrap="square" lIns="0" tIns="0" rIns="0" bIns="0" rtlCol="0"/>
            <a:lstStyle/>
            <a:p>
              <a:endParaRPr/>
            </a:p>
          </p:txBody>
        </p:sp>
        <p:sp>
          <p:nvSpPr>
            <p:cNvPr id="5" name="object 5"/>
            <p:cNvSpPr/>
            <p:nvPr/>
          </p:nvSpPr>
          <p:spPr>
            <a:xfrm>
              <a:off x="10825173" y="6886598"/>
              <a:ext cx="6800850" cy="3400425"/>
            </a:xfrm>
            <a:custGeom>
              <a:avLst/>
              <a:gdLst/>
              <a:ahLst/>
              <a:cxnLst/>
              <a:rect l="l" t="t" r="r" b="b"/>
              <a:pathLst>
                <a:path w="6800850" h="3400425">
                  <a:moveTo>
                    <a:pt x="0" y="3400401"/>
                  </a:moveTo>
                  <a:lnTo>
                    <a:pt x="3400400" y="0"/>
                  </a:lnTo>
                  <a:lnTo>
                    <a:pt x="3672285" y="271884"/>
                  </a:lnTo>
                  <a:lnTo>
                    <a:pt x="3400401" y="271884"/>
                  </a:lnTo>
                  <a:lnTo>
                    <a:pt x="271884" y="3400401"/>
                  </a:lnTo>
                  <a:lnTo>
                    <a:pt x="0" y="3400401"/>
                  </a:lnTo>
                  <a:close/>
                </a:path>
                <a:path w="6800850" h="3400425">
                  <a:moveTo>
                    <a:pt x="3400401" y="271884"/>
                  </a:moveTo>
                  <a:lnTo>
                    <a:pt x="3672285" y="271884"/>
                  </a:lnTo>
                  <a:lnTo>
                    <a:pt x="6800801" y="3400401"/>
                  </a:lnTo>
                  <a:lnTo>
                    <a:pt x="6528918" y="3400401"/>
                  </a:lnTo>
                  <a:lnTo>
                    <a:pt x="3400401" y="271884"/>
                  </a:lnTo>
                  <a:close/>
                </a:path>
              </a:pathLst>
            </a:custGeom>
            <a:solidFill>
              <a:srgbClr val="2A4A9D"/>
            </a:solidFill>
          </p:spPr>
          <p:txBody>
            <a:bodyPr wrap="square" lIns="0" tIns="0" rIns="0" bIns="0" rtlCol="0"/>
            <a:lstStyle/>
            <a:p>
              <a:endParaRPr/>
            </a:p>
          </p:txBody>
        </p:sp>
      </p:grpSp>
      <p:sp>
        <p:nvSpPr>
          <p:cNvPr id="6" name="object 6"/>
          <p:cNvSpPr txBox="1"/>
          <p:nvPr/>
        </p:nvSpPr>
        <p:spPr>
          <a:xfrm>
            <a:off x="2212137" y="3838820"/>
            <a:ext cx="11073130" cy="2371725"/>
          </a:xfrm>
          <a:prstGeom prst="rect">
            <a:avLst/>
          </a:prstGeom>
        </p:spPr>
        <p:txBody>
          <a:bodyPr vert="horz" wrap="square" lIns="0" tIns="12065" rIns="0" bIns="0" rtlCol="0">
            <a:spAutoFit/>
          </a:bodyPr>
          <a:lstStyle/>
          <a:p>
            <a:pPr marL="12700">
              <a:lnSpc>
                <a:spcPct val="100000"/>
              </a:lnSpc>
              <a:spcBef>
                <a:spcPts val="95"/>
              </a:spcBef>
              <a:tabLst>
                <a:tab pos="2210435" algn="l"/>
                <a:tab pos="6285230" algn="l"/>
              </a:tabLst>
            </a:pPr>
            <a:r>
              <a:rPr sz="8700" spc="335" dirty="0">
                <a:solidFill>
                  <a:srgbClr val="5270FF"/>
                </a:solidFill>
                <a:latin typeface="Georgia"/>
                <a:cs typeface="Georgia"/>
              </a:rPr>
              <a:t>ST.	</a:t>
            </a:r>
            <a:r>
              <a:rPr sz="8700" spc="400" dirty="0">
                <a:solidFill>
                  <a:srgbClr val="5270FF"/>
                </a:solidFill>
                <a:latin typeface="Georgia"/>
                <a:cs typeface="Georgia"/>
              </a:rPr>
              <a:t>REGIS	</a:t>
            </a:r>
            <a:r>
              <a:rPr sz="8700" spc="465" dirty="0">
                <a:solidFill>
                  <a:srgbClr val="5270FF"/>
                </a:solidFill>
                <a:latin typeface="Georgia"/>
                <a:cs typeface="Georgia"/>
              </a:rPr>
              <a:t>HOTELS</a:t>
            </a:r>
            <a:endParaRPr sz="8700">
              <a:latin typeface="Georgia"/>
              <a:cs typeface="Georgia"/>
            </a:endParaRPr>
          </a:p>
          <a:p>
            <a:pPr marL="12700">
              <a:lnSpc>
                <a:spcPct val="100000"/>
              </a:lnSpc>
              <a:spcBef>
                <a:spcPts val="4440"/>
              </a:spcBef>
            </a:pPr>
            <a:r>
              <a:rPr sz="3000" spc="395" dirty="0">
                <a:latin typeface="Tahoma"/>
                <a:cs typeface="Tahoma"/>
              </a:rPr>
              <a:t>WHERE</a:t>
            </a:r>
            <a:r>
              <a:rPr sz="3000" spc="420" dirty="0">
                <a:latin typeface="Tahoma"/>
                <a:cs typeface="Tahoma"/>
              </a:rPr>
              <a:t> </a:t>
            </a:r>
            <a:r>
              <a:rPr sz="3000" spc="400" dirty="0">
                <a:latin typeface="Tahoma"/>
                <a:cs typeface="Tahoma"/>
              </a:rPr>
              <a:t>INDULGENCE</a:t>
            </a:r>
            <a:r>
              <a:rPr sz="3000" spc="420" dirty="0">
                <a:latin typeface="Tahoma"/>
                <a:cs typeface="Tahoma"/>
              </a:rPr>
              <a:t> </a:t>
            </a:r>
            <a:r>
              <a:rPr sz="3000" spc="345" dirty="0">
                <a:latin typeface="Tahoma"/>
                <a:cs typeface="Tahoma"/>
              </a:rPr>
              <a:t>MEETS</a:t>
            </a:r>
            <a:r>
              <a:rPr sz="3000" spc="420" dirty="0">
                <a:latin typeface="Tahoma"/>
                <a:cs typeface="Tahoma"/>
              </a:rPr>
              <a:t> </a:t>
            </a:r>
            <a:r>
              <a:rPr sz="3000" spc="335" dirty="0">
                <a:latin typeface="Tahoma"/>
                <a:cs typeface="Tahoma"/>
              </a:rPr>
              <a:t>SOPHISTICATION</a:t>
            </a:r>
            <a:endParaRPr sz="3000">
              <a:latin typeface="Tahoma"/>
              <a:cs typeface="Tahoma"/>
            </a:endParaRPr>
          </a:p>
        </p:txBody>
      </p:sp>
      <p:sp>
        <p:nvSpPr>
          <p:cNvPr id="7" name="object 7"/>
          <p:cNvSpPr txBox="1">
            <a:spLocks noGrp="1"/>
          </p:cNvSpPr>
          <p:nvPr>
            <p:ph type="title"/>
          </p:nvPr>
        </p:nvSpPr>
        <p:spPr>
          <a:xfrm>
            <a:off x="11568547" y="1082674"/>
            <a:ext cx="5703570" cy="482600"/>
          </a:xfrm>
          <a:prstGeom prst="rect">
            <a:avLst/>
          </a:prstGeom>
        </p:spPr>
        <p:txBody>
          <a:bodyPr vert="horz" wrap="square" lIns="0" tIns="12700" rIns="0" bIns="0" rtlCol="0">
            <a:spAutoFit/>
          </a:bodyPr>
          <a:lstStyle/>
          <a:p>
            <a:pPr marL="12700">
              <a:lnSpc>
                <a:spcPct val="100000"/>
              </a:lnSpc>
              <a:spcBef>
                <a:spcPts val="100"/>
              </a:spcBef>
            </a:pPr>
            <a:r>
              <a:rPr sz="3000" spc="245" dirty="0">
                <a:solidFill>
                  <a:srgbClr val="000000"/>
                </a:solidFill>
              </a:rPr>
              <a:t>S</a:t>
            </a:r>
            <a:r>
              <a:rPr sz="3000" spc="235" dirty="0">
                <a:solidFill>
                  <a:srgbClr val="000000"/>
                </a:solidFill>
              </a:rPr>
              <a:t>T</a:t>
            </a:r>
            <a:r>
              <a:rPr sz="3000" spc="745" dirty="0">
                <a:solidFill>
                  <a:srgbClr val="000000"/>
                </a:solidFill>
              </a:rPr>
              <a:t>-</a:t>
            </a:r>
            <a:r>
              <a:rPr sz="3000" spc="75" dirty="0">
                <a:solidFill>
                  <a:srgbClr val="000000"/>
                </a:solidFill>
              </a:rPr>
              <a:t>RE</a:t>
            </a:r>
            <a:r>
              <a:rPr sz="3000" spc="350" dirty="0">
                <a:solidFill>
                  <a:srgbClr val="000000"/>
                </a:solidFill>
              </a:rPr>
              <a:t>G</a:t>
            </a:r>
            <a:r>
              <a:rPr sz="3000" spc="-270" dirty="0">
                <a:solidFill>
                  <a:srgbClr val="000000"/>
                </a:solidFill>
              </a:rPr>
              <a:t>I</a:t>
            </a:r>
            <a:r>
              <a:rPr sz="3000" spc="245" dirty="0">
                <a:solidFill>
                  <a:srgbClr val="000000"/>
                </a:solidFill>
              </a:rPr>
              <a:t>S</a:t>
            </a:r>
            <a:r>
              <a:rPr sz="3000" spc="-95" dirty="0">
                <a:solidFill>
                  <a:srgbClr val="000000"/>
                </a:solidFill>
              </a:rPr>
              <a:t>.</a:t>
            </a:r>
            <a:r>
              <a:rPr sz="3000" spc="-580" dirty="0">
                <a:solidFill>
                  <a:srgbClr val="000000"/>
                </a:solidFill>
              </a:rPr>
              <a:t> </a:t>
            </a:r>
            <a:r>
              <a:rPr sz="3000" spc="370" dirty="0">
                <a:solidFill>
                  <a:srgbClr val="000000"/>
                </a:solidFill>
              </a:rPr>
              <a:t>M</a:t>
            </a:r>
            <a:r>
              <a:rPr sz="3000" spc="455" dirty="0">
                <a:solidFill>
                  <a:srgbClr val="000000"/>
                </a:solidFill>
              </a:rPr>
              <a:t>A</a:t>
            </a:r>
            <a:r>
              <a:rPr sz="3000" spc="75" dirty="0">
                <a:solidFill>
                  <a:srgbClr val="000000"/>
                </a:solidFill>
              </a:rPr>
              <a:t>RR</a:t>
            </a:r>
            <a:r>
              <a:rPr sz="3000" spc="-270" dirty="0">
                <a:solidFill>
                  <a:srgbClr val="000000"/>
                </a:solidFill>
              </a:rPr>
              <a:t>I</a:t>
            </a:r>
            <a:r>
              <a:rPr sz="3000" spc="345" dirty="0">
                <a:solidFill>
                  <a:srgbClr val="000000"/>
                </a:solidFill>
              </a:rPr>
              <a:t>O</a:t>
            </a:r>
            <a:r>
              <a:rPr sz="3000" spc="235" dirty="0">
                <a:solidFill>
                  <a:srgbClr val="000000"/>
                </a:solidFill>
              </a:rPr>
              <a:t>TT</a:t>
            </a:r>
            <a:r>
              <a:rPr sz="3000" spc="-95" dirty="0">
                <a:solidFill>
                  <a:srgbClr val="000000"/>
                </a:solidFill>
              </a:rPr>
              <a:t>.</a:t>
            </a:r>
            <a:r>
              <a:rPr sz="3000" spc="-580" dirty="0">
                <a:solidFill>
                  <a:srgbClr val="000000"/>
                </a:solidFill>
              </a:rPr>
              <a:t> </a:t>
            </a:r>
            <a:r>
              <a:rPr sz="3000" spc="580" dirty="0">
                <a:solidFill>
                  <a:srgbClr val="000000"/>
                </a:solidFill>
              </a:rPr>
              <a:t>C</a:t>
            </a:r>
            <a:r>
              <a:rPr sz="3000" spc="345" dirty="0">
                <a:solidFill>
                  <a:srgbClr val="000000"/>
                </a:solidFill>
              </a:rPr>
              <a:t>O</a:t>
            </a:r>
            <a:r>
              <a:rPr sz="3000" spc="70" dirty="0">
                <a:solidFill>
                  <a:srgbClr val="000000"/>
                </a:solidFill>
              </a:rPr>
              <a:t>M</a:t>
            </a:r>
            <a:endParaRPr sz="3000"/>
          </a:p>
        </p:txBody>
      </p:sp>
      <p:grpSp>
        <p:nvGrpSpPr>
          <p:cNvPr id="8" name="object 8"/>
          <p:cNvGrpSpPr/>
          <p:nvPr/>
        </p:nvGrpSpPr>
        <p:grpSpPr>
          <a:xfrm>
            <a:off x="0" y="0"/>
            <a:ext cx="8858250" cy="10283190"/>
            <a:chOff x="0" y="0"/>
            <a:chExt cx="8858250" cy="10283190"/>
          </a:xfrm>
        </p:grpSpPr>
        <p:sp>
          <p:nvSpPr>
            <p:cNvPr id="9" name="object 9"/>
            <p:cNvSpPr/>
            <p:nvPr/>
          </p:nvSpPr>
          <p:spPr>
            <a:xfrm>
              <a:off x="0" y="1006688"/>
              <a:ext cx="8858250" cy="2101850"/>
            </a:xfrm>
            <a:custGeom>
              <a:avLst/>
              <a:gdLst/>
              <a:ahLst/>
              <a:cxnLst/>
              <a:rect l="l" t="t" r="r" b="b"/>
              <a:pathLst>
                <a:path w="8858250" h="2101850">
                  <a:moveTo>
                    <a:pt x="8655070" y="2101426"/>
                  </a:moveTo>
                  <a:lnTo>
                    <a:pt x="8608681" y="2096057"/>
                  </a:lnTo>
                  <a:lnTo>
                    <a:pt x="8566062" y="2080771"/>
                  </a:lnTo>
                  <a:lnTo>
                    <a:pt x="8528442" y="2056796"/>
                  </a:lnTo>
                  <a:lnTo>
                    <a:pt x="8497046" y="2025359"/>
                  </a:lnTo>
                  <a:lnTo>
                    <a:pt x="8473102" y="1987689"/>
                  </a:lnTo>
                  <a:lnTo>
                    <a:pt x="8457836" y="1945015"/>
                  </a:lnTo>
                  <a:lnTo>
                    <a:pt x="8452475" y="1898565"/>
                  </a:lnTo>
                  <a:lnTo>
                    <a:pt x="8455802" y="1861017"/>
                  </a:lnTo>
                  <a:lnTo>
                    <a:pt x="8465461" y="1826394"/>
                  </a:lnTo>
                  <a:lnTo>
                    <a:pt x="8480964" y="1794697"/>
                  </a:lnTo>
                  <a:lnTo>
                    <a:pt x="8501824" y="1765926"/>
                  </a:lnTo>
                  <a:lnTo>
                    <a:pt x="7081057" y="67620"/>
                  </a:lnTo>
                  <a:lnTo>
                    <a:pt x="0" y="67620"/>
                  </a:lnTo>
                  <a:lnTo>
                    <a:pt x="0" y="0"/>
                  </a:lnTo>
                  <a:lnTo>
                    <a:pt x="7109628" y="0"/>
                  </a:lnTo>
                  <a:lnTo>
                    <a:pt x="8548578" y="1724313"/>
                  </a:lnTo>
                  <a:lnTo>
                    <a:pt x="8752504" y="1724313"/>
                  </a:lnTo>
                  <a:lnTo>
                    <a:pt x="8808868" y="1770680"/>
                  </a:lnTo>
                  <a:lnTo>
                    <a:pt x="8833736" y="1808304"/>
                  </a:lnTo>
                  <a:lnTo>
                    <a:pt x="8850381" y="1851296"/>
                  </a:lnTo>
                  <a:lnTo>
                    <a:pt x="8857665" y="1898565"/>
                  </a:lnTo>
                  <a:lnTo>
                    <a:pt x="8852304" y="1945015"/>
                  </a:lnTo>
                  <a:lnTo>
                    <a:pt x="8837038" y="1987689"/>
                  </a:lnTo>
                  <a:lnTo>
                    <a:pt x="8813093" y="2025359"/>
                  </a:lnTo>
                  <a:lnTo>
                    <a:pt x="8781697" y="2056796"/>
                  </a:lnTo>
                  <a:lnTo>
                    <a:pt x="8744077" y="2080771"/>
                  </a:lnTo>
                  <a:lnTo>
                    <a:pt x="8701459" y="2096057"/>
                  </a:lnTo>
                  <a:lnTo>
                    <a:pt x="8655070" y="2101426"/>
                  </a:lnTo>
                  <a:close/>
                </a:path>
                <a:path w="8858250" h="2101850">
                  <a:moveTo>
                    <a:pt x="8752504" y="1724313"/>
                  </a:moveTo>
                  <a:lnTo>
                    <a:pt x="8548578" y="1724313"/>
                  </a:lnTo>
                  <a:lnTo>
                    <a:pt x="8571346" y="1712163"/>
                  </a:lnTo>
                  <a:lnTo>
                    <a:pt x="8596305" y="1703182"/>
                  </a:lnTo>
                  <a:lnTo>
                    <a:pt x="8622725" y="1697615"/>
                  </a:lnTo>
                  <a:lnTo>
                    <a:pt x="8649875" y="1695705"/>
                  </a:lnTo>
                  <a:lnTo>
                    <a:pt x="8696280" y="1700937"/>
                  </a:lnTo>
                  <a:lnTo>
                    <a:pt x="8739004" y="1715904"/>
                  </a:lnTo>
                  <a:lnTo>
                    <a:pt x="8752504" y="1724313"/>
                  </a:lnTo>
                  <a:close/>
                </a:path>
              </a:pathLst>
            </a:custGeom>
            <a:solidFill>
              <a:srgbClr val="000000">
                <a:alpha val="68629"/>
              </a:srgbClr>
            </a:solidFill>
          </p:spPr>
          <p:txBody>
            <a:bodyPr wrap="square" lIns="0" tIns="0" rIns="0" bIns="0" rtlCol="0"/>
            <a:lstStyle/>
            <a:p>
              <a:endParaRPr/>
            </a:p>
          </p:txBody>
        </p:sp>
        <p:sp>
          <p:nvSpPr>
            <p:cNvPr id="10" name="object 10"/>
            <p:cNvSpPr/>
            <p:nvPr/>
          </p:nvSpPr>
          <p:spPr>
            <a:xfrm>
              <a:off x="0" y="0"/>
              <a:ext cx="523240" cy="10283190"/>
            </a:xfrm>
            <a:custGeom>
              <a:avLst/>
              <a:gdLst/>
              <a:ahLst/>
              <a:cxnLst/>
              <a:rect l="l" t="t" r="r" b="b"/>
              <a:pathLst>
                <a:path w="523240" h="10283190">
                  <a:moveTo>
                    <a:pt x="522846" y="10282648"/>
                  </a:moveTo>
                  <a:lnTo>
                    <a:pt x="0" y="10282648"/>
                  </a:lnTo>
                  <a:lnTo>
                    <a:pt x="0" y="0"/>
                  </a:lnTo>
                  <a:lnTo>
                    <a:pt x="522846" y="0"/>
                  </a:lnTo>
                  <a:lnTo>
                    <a:pt x="522846" y="10282648"/>
                  </a:lnTo>
                  <a:close/>
                </a:path>
              </a:pathLst>
            </a:custGeom>
            <a:solidFill>
              <a:srgbClr val="2A4A9D"/>
            </a:solidFill>
          </p:spPr>
          <p:txBody>
            <a:bodyPr wrap="square" lIns="0" tIns="0" rIns="0" bIns="0" rtlCol="0"/>
            <a:lstStyle/>
            <a:p>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1376815" y="0"/>
            <a:ext cx="452755" cy="10270490"/>
          </a:xfrm>
          <a:custGeom>
            <a:avLst/>
            <a:gdLst/>
            <a:ahLst/>
            <a:cxnLst/>
            <a:rect l="l" t="t" r="r" b="b"/>
            <a:pathLst>
              <a:path w="452755" h="10270490">
                <a:moveTo>
                  <a:pt x="452573" y="10269935"/>
                </a:moveTo>
                <a:lnTo>
                  <a:pt x="0" y="10269935"/>
                </a:lnTo>
                <a:lnTo>
                  <a:pt x="0" y="0"/>
                </a:lnTo>
                <a:lnTo>
                  <a:pt x="452573" y="0"/>
                </a:lnTo>
                <a:lnTo>
                  <a:pt x="452573" y="10269935"/>
                </a:lnTo>
                <a:close/>
              </a:path>
            </a:pathLst>
          </a:custGeom>
          <a:solidFill>
            <a:srgbClr val="2A4A9D"/>
          </a:solidFill>
        </p:spPr>
        <p:txBody>
          <a:bodyPr wrap="square" lIns="0" tIns="0" rIns="0" bIns="0" rtlCol="0"/>
          <a:lstStyle/>
          <a:p>
            <a:endParaRPr/>
          </a:p>
        </p:txBody>
      </p:sp>
      <p:grpSp>
        <p:nvGrpSpPr>
          <p:cNvPr id="3" name="object 3"/>
          <p:cNvGrpSpPr/>
          <p:nvPr/>
        </p:nvGrpSpPr>
        <p:grpSpPr>
          <a:xfrm>
            <a:off x="11085922" y="0"/>
            <a:ext cx="7202170" cy="10287000"/>
            <a:chOff x="11085922" y="0"/>
            <a:chExt cx="7202170" cy="10287000"/>
          </a:xfrm>
        </p:grpSpPr>
        <p:sp>
          <p:nvSpPr>
            <p:cNvPr id="4" name="object 4"/>
            <p:cNvSpPr/>
            <p:nvPr/>
          </p:nvSpPr>
          <p:spPr>
            <a:xfrm>
              <a:off x="14026097" y="881557"/>
              <a:ext cx="4262120" cy="8524240"/>
            </a:xfrm>
            <a:custGeom>
              <a:avLst/>
              <a:gdLst/>
              <a:ahLst/>
              <a:cxnLst/>
              <a:rect l="l" t="t" r="r" b="b"/>
              <a:pathLst>
                <a:path w="4262119" h="8524240">
                  <a:moveTo>
                    <a:pt x="4261902" y="8523804"/>
                  </a:moveTo>
                  <a:lnTo>
                    <a:pt x="0" y="4261902"/>
                  </a:lnTo>
                  <a:lnTo>
                    <a:pt x="4261902" y="0"/>
                  </a:lnTo>
                  <a:lnTo>
                    <a:pt x="4261902" y="8523804"/>
                  </a:lnTo>
                  <a:close/>
                </a:path>
              </a:pathLst>
            </a:custGeom>
            <a:solidFill>
              <a:srgbClr val="5270FF"/>
            </a:solidFill>
          </p:spPr>
          <p:txBody>
            <a:bodyPr wrap="square" lIns="0" tIns="0" rIns="0" bIns="0" rtlCol="0"/>
            <a:lstStyle/>
            <a:p>
              <a:endParaRPr/>
            </a:p>
          </p:txBody>
        </p:sp>
        <p:sp>
          <p:nvSpPr>
            <p:cNvPr id="5" name="object 5"/>
            <p:cNvSpPr/>
            <p:nvPr/>
          </p:nvSpPr>
          <p:spPr>
            <a:xfrm>
              <a:off x="14530355" y="1385871"/>
              <a:ext cx="3757929" cy="7515859"/>
            </a:xfrm>
            <a:custGeom>
              <a:avLst/>
              <a:gdLst/>
              <a:ahLst/>
              <a:cxnLst/>
              <a:rect l="l" t="t" r="r" b="b"/>
              <a:pathLst>
                <a:path w="3757930" h="7515859">
                  <a:moveTo>
                    <a:pt x="3757643" y="7515287"/>
                  </a:moveTo>
                  <a:lnTo>
                    <a:pt x="0" y="3757643"/>
                  </a:lnTo>
                  <a:lnTo>
                    <a:pt x="3757643" y="0"/>
                  </a:lnTo>
                  <a:lnTo>
                    <a:pt x="3757643" y="258148"/>
                  </a:lnTo>
                  <a:lnTo>
                    <a:pt x="260894" y="3754897"/>
                  </a:lnTo>
                  <a:lnTo>
                    <a:pt x="3757643" y="7251646"/>
                  </a:lnTo>
                  <a:lnTo>
                    <a:pt x="3757643" y="7515287"/>
                  </a:lnTo>
                  <a:close/>
                </a:path>
              </a:pathLst>
            </a:custGeom>
            <a:solidFill>
              <a:srgbClr val="FFFFFF"/>
            </a:solidFill>
          </p:spPr>
          <p:txBody>
            <a:bodyPr wrap="square" lIns="0" tIns="0" rIns="0" bIns="0" rtlCol="0"/>
            <a:lstStyle/>
            <a:p>
              <a:endParaRPr/>
            </a:p>
          </p:txBody>
        </p:sp>
        <p:sp>
          <p:nvSpPr>
            <p:cNvPr id="6" name="object 6"/>
            <p:cNvSpPr/>
            <p:nvPr/>
          </p:nvSpPr>
          <p:spPr>
            <a:xfrm>
              <a:off x="11085919" y="11"/>
              <a:ext cx="7041515" cy="10287000"/>
            </a:xfrm>
            <a:custGeom>
              <a:avLst/>
              <a:gdLst/>
              <a:ahLst/>
              <a:cxnLst/>
              <a:rect l="l" t="t" r="r" b="b"/>
              <a:pathLst>
                <a:path w="7041515" h="10287000">
                  <a:moveTo>
                    <a:pt x="7041286" y="10286987"/>
                  </a:moveTo>
                  <a:lnTo>
                    <a:pt x="3792537" y="7038238"/>
                  </a:lnTo>
                  <a:lnTo>
                    <a:pt x="3520643" y="6766357"/>
                  </a:lnTo>
                  <a:lnTo>
                    <a:pt x="12" y="10286987"/>
                  </a:lnTo>
                  <a:lnTo>
                    <a:pt x="271894" y="10286987"/>
                  </a:lnTo>
                  <a:lnTo>
                    <a:pt x="3520643" y="7038238"/>
                  </a:lnTo>
                  <a:lnTo>
                    <a:pt x="6769405" y="10286987"/>
                  </a:lnTo>
                  <a:lnTo>
                    <a:pt x="7041286" y="10286987"/>
                  </a:lnTo>
                  <a:close/>
                </a:path>
                <a:path w="7041515" h="10287000">
                  <a:moveTo>
                    <a:pt x="7041299" y="0"/>
                  </a:moveTo>
                  <a:lnTo>
                    <a:pt x="6763626" y="0"/>
                  </a:lnTo>
                  <a:lnTo>
                    <a:pt x="3520643" y="3242970"/>
                  </a:lnTo>
                  <a:lnTo>
                    <a:pt x="277672" y="0"/>
                  </a:lnTo>
                  <a:lnTo>
                    <a:pt x="0" y="0"/>
                  </a:lnTo>
                  <a:lnTo>
                    <a:pt x="3520643" y="3520643"/>
                  </a:lnTo>
                  <a:lnTo>
                    <a:pt x="3659479" y="3381806"/>
                  </a:lnTo>
                  <a:lnTo>
                    <a:pt x="3798316" y="3242970"/>
                  </a:lnTo>
                  <a:lnTo>
                    <a:pt x="7041299" y="0"/>
                  </a:lnTo>
                  <a:close/>
                </a:path>
              </a:pathLst>
            </a:custGeom>
            <a:solidFill>
              <a:srgbClr val="2A4A9D"/>
            </a:solidFill>
          </p:spPr>
          <p:txBody>
            <a:bodyPr wrap="square" lIns="0" tIns="0" rIns="0" bIns="0" rtlCol="0"/>
            <a:lstStyle/>
            <a:p>
              <a:endParaRPr/>
            </a:p>
          </p:txBody>
        </p:sp>
      </p:grpSp>
      <p:sp>
        <p:nvSpPr>
          <p:cNvPr id="7" name="object 7"/>
          <p:cNvSpPr/>
          <p:nvPr/>
        </p:nvSpPr>
        <p:spPr>
          <a:xfrm>
            <a:off x="1819711" y="256425"/>
            <a:ext cx="8784590" cy="1548130"/>
          </a:xfrm>
          <a:custGeom>
            <a:avLst/>
            <a:gdLst/>
            <a:ahLst/>
            <a:cxnLst/>
            <a:rect l="l" t="t" r="r" b="b"/>
            <a:pathLst>
              <a:path w="8784590" h="1548130">
                <a:moveTo>
                  <a:pt x="8784157" y="697763"/>
                </a:moveTo>
                <a:lnTo>
                  <a:pt x="8784157" y="842921"/>
                </a:lnTo>
                <a:lnTo>
                  <a:pt x="8780225" y="878583"/>
                </a:lnTo>
                <a:lnTo>
                  <a:pt x="8770955" y="930886"/>
                </a:lnTo>
                <a:lnTo>
                  <a:pt x="8758674" y="981784"/>
                </a:lnTo>
                <a:lnTo>
                  <a:pt x="8743782" y="1030674"/>
                </a:lnTo>
                <a:lnTo>
                  <a:pt x="8726773" y="1074824"/>
                </a:lnTo>
                <a:lnTo>
                  <a:pt x="8707166" y="1117612"/>
                </a:lnTo>
                <a:lnTo>
                  <a:pt x="8685039" y="1158945"/>
                </a:lnTo>
                <a:lnTo>
                  <a:pt x="8660467" y="1198728"/>
                </a:lnTo>
                <a:lnTo>
                  <a:pt x="8633527" y="1236867"/>
                </a:lnTo>
                <a:lnTo>
                  <a:pt x="8604294" y="1273268"/>
                </a:lnTo>
                <a:lnTo>
                  <a:pt x="8572845" y="1307836"/>
                </a:lnTo>
                <a:lnTo>
                  <a:pt x="8539256" y="1340479"/>
                </a:lnTo>
                <a:lnTo>
                  <a:pt x="8503603" y="1371101"/>
                </a:lnTo>
                <a:lnTo>
                  <a:pt x="8465961" y="1399609"/>
                </a:lnTo>
                <a:lnTo>
                  <a:pt x="8426264" y="1425991"/>
                </a:lnTo>
                <a:lnTo>
                  <a:pt x="8385019" y="1449904"/>
                </a:lnTo>
                <a:lnTo>
                  <a:pt x="8341870" y="1471504"/>
                </a:lnTo>
                <a:lnTo>
                  <a:pt x="8297038" y="1490613"/>
                </a:lnTo>
                <a:lnTo>
                  <a:pt x="8250598" y="1507136"/>
                </a:lnTo>
                <a:lnTo>
                  <a:pt x="8202627" y="1520981"/>
                </a:lnTo>
                <a:lnTo>
                  <a:pt x="8153200" y="1532052"/>
                </a:lnTo>
                <a:lnTo>
                  <a:pt x="8102394" y="1540256"/>
                </a:lnTo>
                <a:lnTo>
                  <a:pt x="8050286" y="1545498"/>
                </a:lnTo>
                <a:lnTo>
                  <a:pt x="7996956" y="1547684"/>
                </a:lnTo>
                <a:lnTo>
                  <a:pt x="0" y="1547684"/>
                </a:lnTo>
                <a:lnTo>
                  <a:pt x="0" y="0"/>
                </a:lnTo>
                <a:lnTo>
                  <a:pt x="8058194" y="0"/>
                </a:lnTo>
                <a:lnTo>
                  <a:pt x="8106422" y="5009"/>
                </a:lnTo>
                <a:lnTo>
                  <a:pt x="8156336" y="13315"/>
                </a:lnTo>
                <a:lnTo>
                  <a:pt x="8204976" y="24515"/>
                </a:lnTo>
                <a:lnTo>
                  <a:pt x="8252262" y="38509"/>
                </a:lnTo>
                <a:lnTo>
                  <a:pt x="8298113" y="55194"/>
                </a:lnTo>
                <a:lnTo>
                  <a:pt x="8342451" y="74470"/>
                </a:lnTo>
                <a:lnTo>
                  <a:pt x="8385195" y="96234"/>
                </a:lnTo>
                <a:lnTo>
                  <a:pt x="8426408" y="120482"/>
                </a:lnTo>
                <a:lnTo>
                  <a:pt x="8465579" y="146821"/>
                </a:lnTo>
                <a:lnTo>
                  <a:pt x="8503059" y="175440"/>
                </a:lnTo>
                <a:lnTo>
                  <a:pt x="8538625" y="206141"/>
                </a:lnTo>
                <a:lnTo>
                  <a:pt x="8572196" y="238823"/>
                </a:lnTo>
                <a:lnTo>
                  <a:pt x="8603693" y="273383"/>
                </a:lnTo>
                <a:lnTo>
                  <a:pt x="8633035" y="309720"/>
                </a:lnTo>
                <a:lnTo>
                  <a:pt x="8660141" y="347732"/>
                </a:lnTo>
                <a:lnTo>
                  <a:pt x="8684933" y="387318"/>
                </a:lnTo>
                <a:lnTo>
                  <a:pt x="8707330" y="428375"/>
                </a:lnTo>
                <a:lnTo>
                  <a:pt x="8727252" y="470804"/>
                </a:lnTo>
                <a:lnTo>
                  <a:pt x="8744619" y="514500"/>
                </a:lnTo>
                <a:lnTo>
                  <a:pt x="8745456" y="516174"/>
                </a:lnTo>
                <a:lnTo>
                  <a:pt x="8745456" y="517847"/>
                </a:lnTo>
                <a:lnTo>
                  <a:pt x="8746292" y="519520"/>
                </a:lnTo>
                <a:lnTo>
                  <a:pt x="8760923" y="567480"/>
                </a:lnTo>
                <a:lnTo>
                  <a:pt x="8772581" y="616885"/>
                </a:lnTo>
                <a:lnTo>
                  <a:pt x="8781108" y="667576"/>
                </a:lnTo>
                <a:lnTo>
                  <a:pt x="8784157" y="697763"/>
                </a:lnTo>
                <a:close/>
              </a:path>
            </a:pathLst>
          </a:custGeom>
          <a:solidFill>
            <a:srgbClr val="2A4A9D"/>
          </a:solidFill>
        </p:spPr>
        <p:txBody>
          <a:bodyPr wrap="square" lIns="0" tIns="0" rIns="0" bIns="0" rtlCol="0"/>
          <a:lstStyle/>
          <a:p>
            <a:endParaRPr/>
          </a:p>
        </p:txBody>
      </p:sp>
      <p:sp>
        <p:nvSpPr>
          <p:cNvPr id="8" name="object 8"/>
          <p:cNvSpPr txBox="1"/>
          <p:nvPr/>
        </p:nvSpPr>
        <p:spPr>
          <a:xfrm>
            <a:off x="2101844" y="2088406"/>
            <a:ext cx="6019800" cy="2198038"/>
          </a:xfrm>
          <a:prstGeom prst="rect">
            <a:avLst/>
          </a:prstGeom>
        </p:spPr>
        <p:txBody>
          <a:bodyPr vert="horz" wrap="square" lIns="0" tIns="12700" rIns="0" bIns="0" rtlCol="0">
            <a:spAutoFit/>
          </a:bodyPr>
          <a:lstStyle/>
          <a:p>
            <a:pPr marL="532130" indent="-516890">
              <a:lnSpc>
                <a:spcPct val="100000"/>
              </a:lnSpc>
              <a:spcBef>
                <a:spcPts val="100"/>
              </a:spcBef>
              <a:buAutoNum type="arabicPeriod"/>
              <a:tabLst>
                <a:tab pos="532765" algn="l"/>
              </a:tabLst>
            </a:pPr>
            <a:r>
              <a:rPr sz="3000" b="1" spc="215" dirty="0">
                <a:solidFill>
                  <a:srgbClr val="2A4A9D"/>
                </a:solidFill>
                <a:latin typeface="Tahoma"/>
                <a:cs typeface="Tahoma"/>
              </a:rPr>
              <a:t>SUMM</a:t>
            </a:r>
            <a:r>
              <a:rPr lang="en-US" sz="3000" b="1" spc="215" dirty="0">
                <a:solidFill>
                  <a:srgbClr val="2A4A9D"/>
                </a:solidFill>
                <a:latin typeface="Tahoma"/>
                <a:cs typeface="Tahoma"/>
              </a:rPr>
              <a:t>A</a:t>
            </a:r>
            <a:r>
              <a:rPr sz="3000" b="1" spc="215" dirty="0">
                <a:solidFill>
                  <a:srgbClr val="2A4A9D"/>
                </a:solidFill>
                <a:latin typeface="Tahoma"/>
                <a:cs typeface="Tahoma"/>
              </a:rPr>
              <a:t>RY</a:t>
            </a:r>
            <a:endParaRPr sz="3000" dirty="0">
              <a:latin typeface="Tahoma"/>
              <a:cs typeface="Tahoma"/>
            </a:endParaRPr>
          </a:p>
          <a:p>
            <a:pPr marL="528955" indent="-516890">
              <a:lnSpc>
                <a:spcPct val="100000"/>
              </a:lnSpc>
              <a:spcBef>
                <a:spcPts val="2400"/>
              </a:spcBef>
              <a:buAutoNum type="arabicPeriod"/>
              <a:tabLst>
                <a:tab pos="529590" algn="l"/>
              </a:tabLst>
            </a:pPr>
            <a:r>
              <a:rPr sz="3000" b="1" spc="204" dirty="0">
                <a:solidFill>
                  <a:srgbClr val="2A4A9D"/>
                </a:solidFill>
                <a:latin typeface="Tahoma"/>
                <a:cs typeface="Tahoma"/>
              </a:rPr>
              <a:t>LOCATION</a:t>
            </a:r>
            <a:endParaRPr sz="3000" dirty="0">
              <a:latin typeface="Tahoma"/>
              <a:cs typeface="Tahoma"/>
            </a:endParaRPr>
          </a:p>
          <a:p>
            <a:pPr>
              <a:lnSpc>
                <a:spcPct val="100000"/>
              </a:lnSpc>
              <a:spcBef>
                <a:spcPts val="40"/>
              </a:spcBef>
              <a:buClr>
                <a:srgbClr val="2A4A9D"/>
              </a:buClr>
              <a:buFont typeface="Tahoma"/>
              <a:buAutoNum type="arabicPeriod"/>
            </a:pPr>
            <a:endParaRPr sz="3200" dirty="0">
              <a:latin typeface="Tahoma"/>
              <a:cs typeface="Tahoma"/>
            </a:endParaRPr>
          </a:p>
          <a:p>
            <a:pPr marL="528955" indent="-516890">
              <a:lnSpc>
                <a:spcPct val="100000"/>
              </a:lnSpc>
              <a:buAutoNum type="arabicPeriod"/>
              <a:tabLst>
                <a:tab pos="529590" algn="l"/>
              </a:tabLst>
            </a:pPr>
            <a:r>
              <a:rPr sz="3000" b="1" spc="180" dirty="0">
                <a:solidFill>
                  <a:srgbClr val="2A4A9D"/>
                </a:solidFill>
                <a:latin typeface="Tahoma"/>
                <a:cs typeface="Tahoma"/>
              </a:rPr>
              <a:t>TARGET</a:t>
            </a:r>
            <a:r>
              <a:rPr lang="en-US" sz="3000" b="1" spc="180" dirty="0">
                <a:solidFill>
                  <a:srgbClr val="2A4A9D"/>
                </a:solidFill>
                <a:latin typeface="Tahoma"/>
                <a:cs typeface="Tahoma"/>
              </a:rPr>
              <a:t> CONSUMERS</a:t>
            </a:r>
            <a:endParaRPr sz="3000" dirty="0">
              <a:latin typeface="Tahoma"/>
              <a:cs typeface="Tahoma"/>
            </a:endParaRPr>
          </a:p>
        </p:txBody>
      </p:sp>
      <p:sp>
        <p:nvSpPr>
          <p:cNvPr id="9" name="object 9"/>
          <p:cNvSpPr txBox="1">
            <a:spLocks noGrp="1"/>
          </p:cNvSpPr>
          <p:nvPr>
            <p:ph type="title"/>
          </p:nvPr>
        </p:nvSpPr>
        <p:spPr>
          <a:xfrm>
            <a:off x="2121550" y="479459"/>
            <a:ext cx="7672070" cy="955040"/>
          </a:xfrm>
          <a:prstGeom prst="rect">
            <a:avLst/>
          </a:prstGeom>
        </p:spPr>
        <p:txBody>
          <a:bodyPr vert="horz" wrap="square" lIns="0" tIns="12700" rIns="0" bIns="0" rtlCol="0">
            <a:spAutoFit/>
          </a:bodyPr>
          <a:lstStyle/>
          <a:p>
            <a:pPr marL="12700">
              <a:lnSpc>
                <a:spcPct val="100000"/>
              </a:lnSpc>
              <a:spcBef>
                <a:spcPts val="100"/>
              </a:spcBef>
            </a:pPr>
            <a:r>
              <a:rPr sz="6100" spc="575" dirty="0">
                <a:solidFill>
                  <a:srgbClr val="FFFFFF"/>
                </a:solidFill>
                <a:latin typeface="Arial"/>
                <a:cs typeface="Arial"/>
              </a:rPr>
              <a:t>Table</a:t>
            </a:r>
            <a:r>
              <a:rPr sz="6100" spc="50" dirty="0">
                <a:solidFill>
                  <a:srgbClr val="FFFFFF"/>
                </a:solidFill>
                <a:latin typeface="Arial"/>
                <a:cs typeface="Arial"/>
              </a:rPr>
              <a:t> </a:t>
            </a:r>
            <a:r>
              <a:rPr sz="6100" spc="345" dirty="0">
                <a:solidFill>
                  <a:srgbClr val="FFFFFF"/>
                </a:solidFill>
                <a:latin typeface="Arial"/>
                <a:cs typeface="Arial"/>
              </a:rPr>
              <a:t>of</a:t>
            </a:r>
            <a:r>
              <a:rPr sz="6100" spc="50" dirty="0">
                <a:solidFill>
                  <a:srgbClr val="FFFFFF"/>
                </a:solidFill>
                <a:latin typeface="Arial"/>
                <a:cs typeface="Arial"/>
              </a:rPr>
              <a:t> </a:t>
            </a:r>
            <a:r>
              <a:rPr sz="6100" spc="610" dirty="0">
                <a:solidFill>
                  <a:srgbClr val="FFFFFF"/>
                </a:solidFill>
                <a:latin typeface="Arial"/>
                <a:cs typeface="Arial"/>
              </a:rPr>
              <a:t>Contents</a:t>
            </a:r>
            <a:endParaRPr sz="6100">
              <a:latin typeface="Arial"/>
              <a:cs typeface="Arial"/>
            </a:endParaRPr>
          </a:p>
        </p:txBody>
      </p:sp>
      <p:sp>
        <p:nvSpPr>
          <p:cNvPr id="10" name="object 10"/>
          <p:cNvSpPr txBox="1"/>
          <p:nvPr/>
        </p:nvSpPr>
        <p:spPr>
          <a:xfrm>
            <a:off x="2097081" y="4652815"/>
            <a:ext cx="6019800" cy="587375"/>
          </a:xfrm>
          <a:prstGeom prst="rect">
            <a:avLst/>
          </a:prstGeom>
        </p:spPr>
        <p:txBody>
          <a:bodyPr vert="horz" wrap="square" lIns="0" tIns="90805" rIns="0" bIns="0" rtlCol="0">
            <a:spAutoFit/>
          </a:bodyPr>
          <a:lstStyle/>
          <a:p>
            <a:pPr marL="12700">
              <a:lnSpc>
                <a:spcPct val="100000"/>
              </a:lnSpc>
              <a:spcBef>
                <a:spcPts val="715"/>
              </a:spcBef>
            </a:pPr>
            <a:r>
              <a:rPr sz="4500" b="1" spc="-120" baseline="12037" dirty="0">
                <a:solidFill>
                  <a:srgbClr val="2A4A9D"/>
                </a:solidFill>
                <a:latin typeface="Tahoma"/>
                <a:cs typeface="Tahoma"/>
              </a:rPr>
              <a:t>4</a:t>
            </a:r>
            <a:r>
              <a:rPr sz="4500" b="1" spc="-120" baseline="11111" dirty="0">
                <a:solidFill>
                  <a:srgbClr val="2A4A9D"/>
                </a:solidFill>
                <a:latin typeface="Tahoma"/>
                <a:cs typeface="Tahoma"/>
              </a:rPr>
              <a:t>.</a:t>
            </a:r>
            <a:r>
              <a:rPr sz="4500" b="1" spc="525" baseline="11111" dirty="0">
                <a:solidFill>
                  <a:srgbClr val="2A4A9D"/>
                </a:solidFill>
                <a:latin typeface="Tahoma"/>
                <a:cs typeface="Tahoma"/>
              </a:rPr>
              <a:t> </a:t>
            </a:r>
            <a:r>
              <a:rPr sz="4500" b="1" spc="217" baseline="11111" dirty="0">
                <a:solidFill>
                  <a:srgbClr val="2A4A9D"/>
                </a:solidFill>
                <a:latin typeface="Tahoma"/>
                <a:cs typeface="Tahoma"/>
              </a:rPr>
              <a:t>N</a:t>
            </a:r>
            <a:r>
              <a:rPr sz="4500" b="1" spc="217" baseline="10185" dirty="0">
                <a:solidFill>
                  <a:srgbClr val="2A4A9D"/>
                </a:solidFill>
                <a:latin typeface="Tahoma"/>
                <a:cs typeface="Tahoma"/>
              </a:rPr>
              <a:t>A</a:t>
            </a:r>
            <a:r>
              <a:rPr sz="4500" b="1" spc="217" baseline="9259" dirty="0">
                <a:solidFill>
                  <a:srgbClr val="2A4A9D"/>
                </a:solidFill>
                <a:latin typeface="Tahoma"/>
                <a:cs typeface="Tahoma"/>
              </a:rPr>
              <a:t>T</a:t>
            </a:r>
            <a:r>
              <a:rPr sz="4500" b="1" spc="217" baseline="8333" dirty="0">
                <a:solidFill>
                  <a:srgbClr val="2A4A9D"/>
                </a:solidFill>
                <a:latin typeface="Tahoma"/>
                <a:cs typeface="Tahoma"/>
              </a:rPr>
              <a:t>U</a:t>
            </a:r>
            <a:r>
              <a:rPr sz="4500" b="1" spc="217" baseline="7407" dirty="0">
                <a:solidFill>
                  <a:srgbClr val="2A4A9D"/>
                </a:solidFill>
                <a:latin typeface="Tahoma"/>
                <a:cs typeface="Tahoma"/>
              </a:rPr>
              <a:t>RE</a:t>
            </a:r>
            <a:r>
              <a:rPr sz="4500" b="1" spc="525" baseline="7407" dirty="0">
                <a:solidFill>
                  <a:srgbClr val="2A4A9D"/>
                </a:solidFill>
                <a:latin typeface="Tahoma"/>
                <a:cs typeface="Tahoma"/>
              </a:rPr>
              <a:t> </a:t>
            </a:r>
            <a:r>
              <a:rPr sz="4500" b="1" spc="232" baseline="5555" dirty="0">
                <a:solidFill>
                  <a:srgbClr val="2A4A9D"/>
                </a:solidFill>
                <a:latin typeface="Tahoma"/>
                <a:cs typeface="Tahoma"/>
              </a:rPr>
              <a:t>OF</a:t>
            </a:r>
            <a:r>
              <a:rPr sz="4500" b="1" spc="525" baseline="5555" dirty="0">
                <a:solidFill>
                  <a:srgbClr val="2A4A9D"/>
                </a:solidFill>
                <a:latin typeface="Tahoma"/>
                <a:cs typeface="Tahoma"/>
              </a:rPr>
              <a:t> </a:t>
            </a:r>
            <a:r>
              <a:rPr sz="4500" b="1" spc="120" baseline="3703" dirty="0">
                <a:solidFill>
                  <a:srgbClr val="2A4A9D"/>
                </a:solidFill>
                <a:latin typeface="Tahoma"/>
                <a:cs typeface="Tahoma"/>
              </a:rPr>
              <a:t>HO</a:t>
            </a:r>
            <a:r>
              <a:rPr sz="4500" b="1" spc="120" baseline="2777" dirty="0">
                <a:solidFill>
                  <a:srgbClr val="2A4A9D"/>
                </a:solidFill>
                <a:latin typeface="Tahoma"/>
                <a:cs typeface="Tahoma"/>
              </a:rPr>
              <a:t>S</a:t>
            </a:r>
            <a:r>
              <a:rPr sz="4500" b="1" spc="120" baseline="1851" dirty="0">
                <a:solidFill>
                  <a:srgbClr val="2A4A9D"/>
                </a:solidFill>
                <a:latin typeface="Tahoma"/>
                <a:cs typeface="Tahoma"/>
              </a:rPr>
              <a:t>P</a:t>
            </a:r>
            <a:r>
              <a:rPr sz="3000" b="1" spc="80" dirty="0">
                <a:solidFill>
                  <a:srgbClr val="2A4A9D"/>
                </a:solidFill>
                <a:latin typeface="Tahoma"/>
                <a:cs typeface="Tahoma"/>
              </a:rPr>
              <a:t>ITALI</a:t>
            </a:r>
            <a:r>
              <a:rPr sz="4500" b="1" spc="120" baseline="-1851" dirty="0">
                <a:solidFill>
                  <a:srgbClr val="2A4A9D"/>
                </a:solidFill>
                <a:latin typeface="Tahoma"/>
                <a:cs typeface="Tahoma"/>
              </a:rPr>
              <a:t>T</a:t>
            </a:r>
            <a:r>
              <a:rPr sz="4500" b="1" spc="120" baseline="-2777" dirty="0">
                <a:solidFill>
                  <a:srgbClr val="2A4A9D"/>
                </a:solidFill>
                <a:latin typeface="Tahoma"/>
                <a:cs typeface="Tahoma"/>
              </a:rPr>
              <a:t>Y</a:t>
            </a:r>
            <a:endParaRPr sz="4500" baseline="-2777" dirty="0">
              <a:latin typeface="Tahoma"/>
              <a:cs typeface="Tahoma"/>
            </a:endParaRPr>
          </a:p>
        </p:txBody>
      </p:sp>
      <p:sp>
        <p:nvSpPr>
          <p:cNvPr id="11" name="object 11"/>
          <p:cNvSpPr txBox="1"/>
          <p:nvPr/>
        </p:nvSpPr>
        <p:spPr>
          <a:xfrm>
            <a:off x="1913018" y="5495856"/>
            <a:ext cx="14998167" cy="3589059"/>
          </a:xfrm>
          <a:prstGeom prst="rect">
            <a:avLst/>
          </a:prstGeom>
        </p:spPr>
        <p:txBody>
          <a:bodyPr vert="horz" wrap="square" lIns="0" tIns="12065" rIns="0" bIns="0" rtlCol="0">
            <a:spAutoFit/>
          </a:bodyPr>
          <a:lstStyle/>
          <a:p>
            <a:pPr marL="151765" marR="3488054">
              <a:lnSpc>
                <a:spcPct val="116700"/>
              </a:lnSpc>
              <a:spcBef>
                <a:spcPts val="95"/>
              </a:spcBef>
              <a:buAutoNum type="arabicPeriod" startAt="5"/>
              <a:tabLst>
                <a:tab pos="668655" algn="l"/>
              </a:tabLst>
            </a:pPr>
            <a:r>
              <a:rPr sz="3000" b="1" spc="-220" dirty="0">
                <a:solidFill>
                  <a:srgbClr val="2A4A9D"/>
                </a:solidFill>
                <a:latin typeface="Tahoma"/>
                <a:cs typeface="Tahoma"/>
              </a:rPr>
              <a:t> </a:t>
            </a:r>
            <a:r>
              <a:rPr lang="en-US" sz="3000" b="1" spc="-220" dirty="0">
                <a:solidFill>
                  <a:srgbClr val="2A4A9D"/>
                </a:solidFill>
                <a:latin typeface="Tahoma"/>
                <a:cs typeface="Tahoma"/>
              </a:rPr>
              <a:t> </a:t>
            </a:r>
            <a:r>
              <a:rPr sz="3000" b="1" spc="125" dirty="0">
                <a:solidFill>
                  <a:srgbClr val="2A4A9D"/>
                </a:solidFill>
                <a:latin typeface="Tahoma"/>
                <a:cs typeface="Tahoma"/>
              </a:rPr>
              <a:t>ROLE  </a:t>
            </a:r>
            <a:r>
              <a:rPr sz="3000" b="1" spc="220" dirty="0">
                <a:solidFill>
                  <a:srgbClr val="2A4A9D"/>
                </a:solidFill>
                <a:latin typeface="Tahoma"/>
                <a:cs typeface="Tahoma"/>
              </a:rPr>
              <a:t>AND </a:t>
            </a:r>
            <a:r>
              <a:rPr lang="en-US" sz="3000" b="1" spc="200" dirty="0">
                <a:solidFill>
                  <a:srgbClr val="2A4A9D"/>
                </a:solidFill>
                <a:latin typeface="Tahoma"/>
                <a:cs typeface="Tahoma"/>
              </a:rPr>
              <a:t>FUNCTIONS</a:t>
            </a:r>
            <a:r>
              <a:rPr sz="3000" b="1" spc="200" dirty="0">
                <a:solidFill>
                  <a:srgbClr val="2A4A9D"/>
                </a:solidFill>
                <a:latin typeface="Tahoma"/>
                <a:cs typeface="Tahoma"/>
              </a:rPr>
              <a:t> </a:t>
            </a:r>
            <a:r>
              <a:rPr sz="3000" b="1" spc="185" dirty="0">
                <a:solidFill>
                  <a:srgbClr val="2A4A9D"/>
                </a:solidFill>
                <a:latin typeface="Tahoma"/>
                <a:cs typeface="Tahoma"/>
              </a:rPr>
              <a:t>OF</a:t>
            </a:r>
            <a:r>
              <a:rPr lang="en-US" sz="3000" b="1" spc="185" dirty="0">
                <a:solidFill>
                  <a:srgbClr val="2A4A9D"/>
                </a:solidFill>
                <a:latin typeface="Tahoma"/>
                <a:cs typeface="Tahoma"/>
              </a:rPr>
              <a:t> GUEST SERVICE</a:t>
            </a:r>
            <a:endParaRPr sz="3000" dirty="0">
              <a:latin typeface="Tahoma"/>
              <a:cs typeface="Tahoma"/>
            </a:endParaRPr>
          </a:p>
          <a:p>
            <a:pPr>
              <a:lnSpc>
                <a:spcPct val="100000"/>
              </a:lnSpc>
              <a:spcBef>
                <a:spcPts val="50"/>
              </a:spcBef>
              <a:buClr>
                <a:srgbClr val="2A4A9D"/>
              </a:buClr>
              <a:buFont typeface="Tahoma"/>
              <a:buAutoNum type="arabicPeriod" startAt="5"/>
            </a:pPr>
            <a:endParaRPr sz="2650" dirty="0">
              <a:latin typeface="Tahoma"/>
              <a:cs typeface="Tahoma"/>
            </a:endParaRPr>
          </a:p>
          <a:p>
            <a:pPr marL="528955" indent="-516890">
              <a:lnSpc>
                <a:spcPct val="100000"/>
              </a:lnSpc>
              <a:buAutoNum type="arabicPeriod" startAt="5"/>
              <a:tabLst>
                <a:tab pos="529590" algn="l"/>
              </a:tabLst>
            </a:pPr>
            <a:r>
              <a:rPr sz="3000" b="1" spc="100" dirty="0">
                <a:solidFill>
                  <a:srgbClr val="2A4A9D"/>
                </a:solidFill>
                <a:latin typeface="Tahoma"/>
                <a:cs typeface="Tahoma"/>
              </a:rPr>
              <a:t>SIGNIFICANCE</a:t>
            </a:r>
            <a:r>
              <a:rPr sz="3000" b="1" spc="409" dirty="0">
                <a:solidFill>
                  <a:srgbClr val="2A4A9D"/>
                </a:solidFill>
                <a:latin typeface="Tahoma"/>
                <a:cs typeface="Tahoma"/>
              </a:rPr>
              <a:t> </a:t>
            </a:r>
            <a:r>
              <a:rPr sz="3000" b="1" spc="185" dirty="0">
                <a:solidFill>
                  <a:srgbClr val="2A4A9D"/>
                </a:solidFill>
                <a:latin typeface="Tahoma"/>
                <a:cs typeface="Tahoma"/>
              </a:rPr>
              <a:t>OF</a:t>
            </a:r>
            <a:r>
              <a:rPr sz="3000" b="1" spc="415" dirty="0">
                <a:solidFill>
                  <a:srgbClr val="2A4A9D"/>
                </a:solidFill>
                <a:latin typeface="Tahoma"/>
                <a:cs typeface="Tahoma"/>
              </a:rPr>
              <a:t> </a:t>
            </a:r>
            <a:r>
              <a:rPr sz="3000" b="1" spc="140" dirty="0">
                <a:solidFill>
                  <a:srgbClr val="2A4A9D"/>
                </a:solidFill>
                <a:latin typeface="Tahoma"/>
                <a:cs typeface="Tahoma"/>
              </a:rPr>
              <a:t>HOSPITALITY</a:t>
            </a:r>
            <a:endParaRPr sz="3000" dirty="0">
              <a:latin typeface="Tahoma"/>
              <a:cs typeface="Tahoma"/>
            </a:endParaRPr>
          </a:p>
          <a:p>
            <a:pPr marL="548005" indent="-516890">
              <a:lnSpc>
                <a:spcPct val="100000"/>
              </a:lnSpc>
              <a:spcBef>
                <a:spcPts val="1975"/>
              </a:spcBef>
              <a:buAutoNum type="arabicPeriod" startAt="5"/>
              <a:tabLst>
                <a:tab pos="548640" algn="l"/>
              </a:tabLst>
            </a:pPr>
            <a:r>
              <a:rPr sz="3000" b="1" spc="280" dirty="0">
                <a:solidFill>
                  <a:srgbClr val="2A4A9D"/>
                </a:solidFill>
                <a:latin typeface="Tahoma"/>
                <a:cs typeface="Tahoma"/>
              </a:rPr>
              <a:t>HOW </a:t>
            </a:r>
            <a:r>
              <a:rPr sz="3000" b="1" spc="180" dirty="0">
                <a:solidFill>
                  <a:srgbClr val="2A4A9D"/>
                </a:solidFill>
                <a:latin typeface="Tahoma"/>
                <a:cs typeface="Tahoma"/>
              </a:rPr>
              <a:t>HOTELS </a:t>
            </a:r>
            <a:r>
              <a:rPr sz="3000" b="1" spc="100" dirty="0">
                <a:solidFill>
                  <a:srgbClr val="2A4A9D"/>
                </a:solidFill>
                <a:latin typeface="Tahoma"/>
                <a:cs typeface="Tahoma"/>
              </a:rPr>
              <a:t>SATISFY  </a:t>
            </a:r>
            <a:r>
              <a:rPr sz="3000" b="1" spc="65" dirty="0">
                <a:solidFill>
                  <a:srgbClr val="2A4A9D"/>
                </a:solidFill>
                <a:latin typeface="Tahoma"/>
                <a:cs typeface="Tahoma"/>
              </a:rPr>
              <a:t>VISITORS' </a:t>
            </a:r>
            <a:r>
              <a:rPr sz="3000" b="1" spc="70" dirty="0">
                <a:solidFill>
                  <a:srgbClr val="2A4A9D"/>
                </a:solidFill>
                <a:latin typeface="Tahoma"/>
                <a:cs typeface="Tahoma"/>
              </a:rPr>
              <a:t> </a:t>
            </a:r>
            <a:r>
              <a:rPr sz="3000" b="1" spc="185" dirty="0">
                <a:solidFill>
                  <a:srgbClr val="2A4A9D"/>
                </a:solidFill>
                <a:latin typeface="Tahoma"/>
                <a:cs typeface="Tahoma"/>
              </a:rPr>
              <a:t>EXPECTATIONS</a:t>
            </a:r>
            <a:endParaRPr lang="en-US" sz="3000" dirty="0">
              <a:latin typeface="Tahoma"/>
              <a:cs typeface="Tahoma"/>
            </a:endParaRPr>
          </a:p>
          <a:p>
            <a:pPr marL="548005" indent="-516890">
              <a:lnSpc>
                <a:spcPct val="100000"/>
              </a:lnSpc>
              <a:spcBef>
                <a:spcPts val="1975"/>
              </a:spcBef>
              <a:buAutoNum type="arabicPeriod" startAt="5"/>
              <a:tabLst>
                <a:tab pos="548640" algn="l"/>
              </a:tabLst>
            </a:pPr>
            <a:r>
              <a:rPr sz="3000" b="1" spc="195" dirty="0">
                <a:solidFill>
                  <a:srgbClr val="2A4A9D"/>
                </a:solidFill>
                <a:latin typeface="Tahoma"/>
                <a:cs typeface="Tahoma"/>
              </a:rPr>
              <a:t>CONCLUSION</a:t>
            </a:r>
            <a:endParaRPr lang="en-US" sz="3000" b="1" spc="195" dirty="0">
              <a:solidFill>
                <a:srgbClr val="2A4A9D"/>
              </a:solidFill>
              <a:latin typeface="Tahoma"/>
              <a:cs typeface="Tahoma"/>
            </a:endParaRPr>
          </a:p>
          <a:p>
            <a:pPr marL="548005" indent="-516890">
              <a:lnSpc>
                <a:spcPct val="100000"/>
              </a:lnSpc>
              <a:spcBef>
                <a:spcPts val="1975"/>
              </a:spcBef>
              <a:buAutoNum type="arabicPeriod" startAt="5"/>
              <a:tabLst>
                <a:tab pos="548640" algn="l"/>
              </a:tabLst>
            </a:pPr>
            <a:r>
              <a:rPr lang="en-US" sz="3000" b="1" spc="195" dirty="0">
                <a:solidFill>
                  <a:srgbClr val="2A4A9D"/>
                </a:solidFill>
                <a:latin typeface="Tahoma"/>
                <a:cs typeface="Tahoma"/>
              </a:rPr>
              <a:t> REFERENCE</a:t>
            </a:r>
            <a:endParaRPr sz="3000" dirty="0">
              <a:latin typeface="Tahoma"/>
              <a:cs typeface="Tahoma"/>
            </a:endParaRPr>
          </a:p>
        </p:txBody>
      </p:sp>
      <p:sp>
        <p:nvSpPr>
          <p:cNvPr id="12" name="object 12"/>
          <p:cNvSpPr txBox="1"/>
          <p:nvPr/>
        </p:nvSpPr>
        <p:spPr>
          <a:xfrm>
            <a:off x="2121550" y="8634395"/>
            <a:ext cx="2985770" cy="487953"/>
          </a:xfrm>
          <a:prstGeom prst="rect">
            <a:avLst/>
          </a:prstGeom>
        </p:spPr>
        <p:txBody>
          <a:bodyPr vert="horz" wrap="square" lIns="0" tIns="26034" rIns="0" bIns="0" rtlCol="0">
            <a:spAutoFit/>
          </a:bodyPr>
          <a:lstStyle/>
          <a:p>
            <a:pPr marL="12700">
              <a:lnSpc>
                <a:spcPct val="100000"/>
              </a:lnSpc>
              <a:spcBef>
                <a:spcPts val="204"/>
              </a:spcBef>
            </a:pPr>
            <a:r>
              <a:rPr lang="en-US" sz="4500" b="1" spc="-120" baseline="2777" dirty="0">
                <a:solidFill>
                  <a:srgbClr val="2A4A9D"/>
                </a:solidFill>
                <a:latin typeface="Tahoma"/>
                <a:cs typeface="Tahoma"/>
              </a:rPr>
              <a:t> </a:t>
            </a:r>
            <a:endParaRPr sz="4500" baseline="-4629" dirty="0">
              <a:latin typeface="Tahoma"/>
              <a:cs typeface="Tahom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0704922" y="0"/>
            <a:ext cx="7583170" cy="10287000"/>
            <a:chOff x="10704922" y="0"/>
            <a:chExt cx="7583170" cy="10287000"/>
          </a:xfrm>
        </p:grpSpPr>
        <p:sp>
          <p:nvSpPr>
            <p:cNvPr id="3" name="object 3"/>
            <p:cNvSpPr/>
            <p:nvPr/>
          </p:nvSpPr>
          <p:spPr>
            <a:xfrm>
              <a:off x="13645097" y="500556"/>
              <a:ext cx="4643120" cy="9286240"/>
            </a:xfrm>
            <a:custGeom>
              <a:avLst/>
              <a:gdLst/>
              <a:ahLst/>
              <a:cxnLst/>
              <a:rect l="l" t="t" r="r" b="b"/>
              <a:pathLst>
                <a:path w="4643119" h="9286240">
                  <a:moveTo>
                    <a:pt x="4642902" y="9285805"/>
                  </a:moveTo>
                  <a:lnTo>
                    <a:pt x="0" y="4642902"/>
                  </a:lnTo>
                  <a:lnTo>
                    <a:pt x="4642902" y="0"/>
                  </a:lnTo>
                  <a:lnTo>
                    <a:pt x="4642902" y="9285805"/>
                  </a:lnTo>
                  <a:close/>
                </a:path>
              </a:pathLst>
            </a:custGeom>
            <a:solidFill>
              <a:srgbClr val="5270FF"/>
            </a:solidFill>
          </p:spPr>
          <p:txBody>
            <a:bodyPr wrap="square" lIns="0" tIns="0" rIns="0" bIns="0" rtlCol="0"/>
            <a:lstStyle/>
            <a:p>
              <a:endParaRPr/>
            </a:p>
          </p:txBody>
        </p:sp>
        <p:sp>
          <p:nvSpPr>
            <p:cNvPr id="4" name="object 4"/>
            <p:cNvSpPr/>
            <p:nvPr/>
          </p:nvSpPr>
          <p:spPr>
            <a:xfrm>
              <a:off x="14149356" y="1004903"/>
              <a:ext cx="4138929" cy="8277225"/>
            </a:xfrm>
            <a:custGeom>
              <a:avLst/>
              <a:gdLst/>
              <a:ahLst/>
              <a:cxnLst/>
              <a:rect l="l" t="t" r="r" b="b"/>
              <a:pathLst>
                <a:path w="4138930" h="8277225">
                  <a:moveTo>
                    <a:pt x="0" y="4138610"/>
                  </a:moveTo>
                  <a:lnTo>
                    <a:pt x="4138610" y="0"/>
                  </a:lnTo>
                  <a:lnTo>
                    <a:pt x="4138644" y="258146"/>
                  </a:lnTo>
                  <a:lnTo>
                    <a:pt x="260894" y="4135864"/>
                  </a:lnTo>
                  <a:lnTo>
                    <a:pt x="4138644" y="8013613"/>
                  </a:lnTo>
                  <a:lnTo>
                    <a:pt x="4138644" y="8277188"/>
                  </a:lnTo>
                  <a:lnTo>
                    <a:pt x="0" y="4138610"/>
                  </a:lnTo>
                  <a:close/>
                </a:path>
                <a:path w="4138930" h="8277225">
                  <a:moveTo>
                    <a:pt x="4138644" y="8013613"/>
                  </a:moveTo>
                  <a:lnTo>
                    <a:pt x="260894" y="4135864"/>
                  </a:lnTo>
                  <a:lnTo>
                    <a:pt x="4138611" y="8013580"/>
                  </a:lnTo>
                  <a:close/>
                </a:path>
              </a:pathLst>
            </a:custGeom>
            <a:solidFill>
              <a:srgbClr val="FFFFFF"/>
            </a:solidFill>
          </p:spPr>
          <p:txBody>
            <a:bodyPr wrap="square" lIns="0" tIns="0" rIns="0" bIns="0" rtlCol="0"/>
            <a:lstStyle/>
            <a:p>
              <a:endParaRPr/>
            </a:p>
          </p:txBody>
        </p:sp>
        <p:sp>
          <p:nvSpPr>
            <p:cNvPr id="5" name="object 5"/>
            <p:cNvSpPr/>
            <p:nvPr/>
          </p:nvSpPr>
          <p:spPr>
            <a:xfrm>
              <a:off x="10704919" y="11"/>
              <a:ext cx="7041515" cy="10287000"/>
            </a:xfrm>
            <a:custGeom>
              <a:avLst/>
              <a:gdLst/>
              <a:ahLst/>
              <a:cxnLst/>
              <a:rect l="l" t="t" r="r" b="b"/>
              <a:pathLst>
                <a:path w="7041515" h="10287000">
                  <a:moveTo>
                    <a:pt x="7041286" y="10286987"/>
                  </a:moveTo>
                  <a:lnTo>
                    <a:pt x="3792537" y="7038238"/>
                  </a:lnTo>
                  <a:lnTo>
                    <a:pt x="3520643" y="6766357"/>
                  </a:lnTo>
                  <a:lnTo>
                    <a:pt x="12" y="10286987"/>
                  </a:lnTo>
                  <a:lnTo>
                    <a:pt x="271894" y="10286987"/>
                  </a:lnTo>
                  <a:lnTo>
                    <a:pt x="3520656" y="7038238"/>
                  </a:lnTo>
                  <a:lnTo>
                    <a:pt x="6769405" y="10286987"/>
                  </a:lnTo>
                  <a:lnTo>
                    <a:pt x="7041286" y="10286987"/>
                  </a:lnTo>
                  <a:close/>
                </a:path>
                <a:path w="7041515" h="10287000">
                  <a:moveTo>
                    <a:pt x="7041299" y="0"/>
                  </a:moveTo>
                  <a:lnTo>
                    <a:pt x="6763626" y="0"/>
                  </a:lnTo>
                  <a:lnTo>
                    <a:pt x="3520643" y="3242970"/>
                  </a:lnTo>
                  <a:lnTo>
                    <a:pt x="277672" y="0"/>
                  </a:lnTo>
                  <a:lnTo>
                    <a:pt x="0" y="0"/>
                  </a:lnTo>
                  <a:lnTo>
                    <a:pt x="3520643" y="3520643"/>
                  </a:lnTo>
                  <a:lnTo>
                    <a:pt x="3659479" y="3381806"/>
                  </a:lnTo>
                  <a:lnTo>
                    <a:pt x="3798316" y="3242970"/>
                  </a:lnTo>
                  <a:lnTo>
                    <a:pt x="7041299" y="0"/>
                  </a:lnTo>
                  <a:close/>
                </a:path>
              </a:pathLst>
            </a:custGeom>
            <a:solidFill>
              <a:srgbClr val="2A4A9D"/>
            </a:solidFill>
          </p:spPr>
          <p:txBody>
            <a:bodyPr wrap="square" lIns="0" tIns="0" rIns="0" bIns="0" rtlCol="0"/>
            <a:lstStyle/>
            <a:p>
              <a:endParaRPr/>
            </a:p>
          </p:txBody>
        </p:sp>
      </p:grpSp>
      <p:sp>
        <p:nvSpPr>
          <p:cNvPr id="6" name="object 6"/>
          <p:cNvSpPr txBox="1">
            <a:spLocks noGrp="1"/>
          </p:cNvSpPr>
          <p:nvPr>
            <p:ph type="title"/>
          </p:nvPr>
        </p:nvSpPr>
        <p:spPr>
          <a:xfrm>
            <a:off x="2834778" y="1003970"/>
            <a:ext cx="6156822" cy="1243930"/>
          </a:xfrm>
          <a:prstGeom prst="rect">
            <a:avLst/>
          </a:prstGeom>
        </p:spPr>
        <p:txBody>
          <a:bodyPr vert="horz" wrap="square" lIns="0" tIns="12700" rIns="0" bIns="0" rtlCol="0">
            <a:spAutoFit/>
          </a:bodyPr>
          <a:lstStyle/>
          <a:p>
            <a:pPr marL="12700">
              <a:lnSpc>
                <a:spcPct val="100000"/>
              </a:lnSpc>
              <a:spcBef>
                <a:spcPts val="100"/>
              </a:spcBef>
            </a:pPr>
            <a:r>
              <a:rPr sz="8000" spc="335" dirty="0">
                <a:latin typeface="Arial"/>
                <a:cs typeface="Arial"/>
              </a:rPr>
              <a:t>SUMM</a:t>
            </a:r>
            <a:r>
              <a:rPr lang="en-US" sz="8000" spc="335" dirty="0">
                <a:latin typeface="Arial"/>
                <a:cs typeface="Arial"/>
              </a:rPr>
              <a:t>A</a:t>
            </a:r>
            <a:r>
              <a:rPr sz="8000" spc="335" dirty="0">
                <a:latin typeface="Arial"/>
                <a:cs typeface="Arial"/>
              </a:rPr>
              <a:t>RY</a:t>
            </a:r>
            <a:endParaRPr sz="8000" dirty="0">
              <a:latin typeface="Arial"/>
              <a:cs typeface="Arial"/>
            </a:endParaRPr>
          </a:p>
        </p:txBody>
      </p:sp>
      <p:sp>
        <p:nvSpPr>
          <p:cNvPr id="7" name="object 7"/>
          <p:cNvSpPr txBox="1"/>
          <p:nvPr/>
        </p:nvSpPr>
        <p:spPr>
          <a:xfrm>
            <a:off x="1028700" y="2854020"/>
            <a:ext cx="9062720" cy="5791200"/>
          </a:xfrm>
          <a:prstGeom prst="rect">
            <a:avLst/>
          </a:prstGeom>
        </p:spPr>
        <p:txBody>
          <a:bodyPr vert="horz" wrap="square" lIns="0" tIns="0" rIns="0" bIns="0" rtlCol="0">
            <a:spAutoFit/>
          </a:bodyPr>
          <a:lstStyle/>
          <a:p>
            <a:pPr>
              <a:lnSpc>
                <a:spcPts val="3560"/>
              </a:lnSpc>
            </a:pPr>
            <a:r>
              <a:rPr sz="3000" spc="375" dirty="0">
                <a:latin typeface="Tahoma"/>
                <a:cs typeface="Tahoma"/>
              </a:rPr>
              <a:t>WE</a:t>
            </a:r>
            <a:r>
              <a:rPr sz="3000" spc="420" dirty="0">
                <a:latin typeface="Tahoma"/>
                <a:cs typeface="Tahoma"/>
              </a:rPr>
              <a:t> </a:t>
            </a:r>
            <a:r>
              <a:rPr sz="3000" spc="295" dirty="0">
                <a:latin typeface="Tahoma"/>
                <a:cs typeface="Tahoma"/>
              </a:rPr>
              <a:t>ARE</a:t>
            </a:r>
            <a:r>
              <a:rPr sz="3000" spc="420" dirty="0">
                <a:latin typeface="Tahoma"/>
                <a:cs typeface="Tahoma"/>
              </a:rPr>
              <a:t> </a:t>
            </a:r>
            <a:r>
              <a:rPr sz="3000" spc="229" dirty="0">
                <a:latin typeface="Tahoma"/>
                <a:cs typeface="Tahoma"/>
              </a:rPr>
              <a:t>A</a:t>
            </a:r>
            <a:r>
              <a:rPr sz="3000" spc="420" dirty="0">
                <a:latin typeface="Tahoma"/>
                <a:cs typeface="Tahoma"/>
              </a:rPr>
              <a:t> </a:t>
            </a:r>
            <a:r>
              <a:rPr sz="3000" spc="459" dirty="0">
                <a:latin typeface="Tahoma"/>
                <a:cs typeface="Tahoma"/>
              </a:rPr>
              <a:t>COMMUNICATION</a:t>
            </a:r>
            <a:r>
              <a:rPr sz="3000" spc="420" dirty="0">
                <a:latin typeface="Tahoma"/>
                <a:cs typeface="Tahoma"/>
              </a:rPr>
              <a:t> </a:t>
            </a:r>
            <a:r>
              <a:rPr sz="3000" spc="455" dirty="0">
                <a:latin typeface="Tahoma"/>
                <a:cs typeface="Tahoma"/>
              </a:rPr>
              <a:t>AND</a:t>
            </a:r>
            <a:endParaRPr sz="3000">
              <a:latin typeface="Tahoma"/>
              <a:cs typeface="Tahoma"/>
            </a:endParaRPr>
          </a:p>
          <a:p>
            <a:pPr>
              <a:lnSpc>
                <a:spcPct val="100000"/>
              </a:lnSpc>
              <a:spcBef>
                <a:spcPts val="600"/>
              </a:spcBef>
            </a:pPr>
            <a:r>
              <a:rPr sz="3000" spc="315" dirty="0">
                <a:latin typeface="Tahoma"/>
                <a:cs typeface="Tahoma"/>
              </a:rPr>
              <a:t>INTERNET</a:t>
            </a:r>
            <a:r>
              <a:rPr sz="3000" spc="425" dirty="0">
                <a:latin typeface="Tahoma"/>
                <a:cs typeface="Tahoma"/>
              </a:rPr>
              <a:t> </a:t>
            </a:r>
            <a:r>
              <a:rPr sz="3000" spc="350" dirty="0">
                <a:latin typeface="Tahoma"/>
                <a:cs typeface="Tahoma"/>
              </a:rPr>
              <a:t>PROVIDER</a:t>
            </a:r>
            <a:r>
              <a:rPr sz="3000" spc="430" dirty="0">
                <a:latin typeface="Tahoma"/>
                <a:cs typeface="Tahoma"/>
              </a:rPr>
              <a:t> </a:t>
            </a:r>
            <a:r>
              <a:rPr sz="3000" spc="355" dirty="0">
                <a:latin typeface="Tahoma"/>
                <a:cs typeface="Tahoma"/>
              </a:rPr>
              <a:t>THAT</a:t>
            </a:r>
            <a:r>
              <a:rPr sz="3000" spc="425" dirty="0">
                <a:latin typeface="Tahoma"/>
                <a:cs typeface="Tahoma"/>
              </a:rPr>
              <a:t> </a:t>
            </a:r>
            <a:r>
              <a:rPr sz="3000" spc="350" dirty="0">
                <a:latin typeface="Tahoma"/>
                <a:cs typeface="Tahoma"/>
              </a:rPr>
              <a:t>HAS</a:t>
            </a:r>
            <a:r>
              <a:rPr sz="3000" spc="430" dirty="0">
                <a:latin typeface="Tahoma"/>
                <a:cs typeface="Tahoma"/>
              </a:rPr>
              <a:t> </a:t>
            </a:r>
            <a:r>
              <a:rPr sz="3000" spc="360" dirty="0">
                <a:latin typeface="Tahoma"/>
                <a:cs typeface="Tahoma"/>
              </a:rPr>
              <a:t>BEEN</a:t>
            </a:r>
            <a:endParaRPr sz="3000">
              <a:latin typeface="Tahoma"/>
              <a:cs typeface="Tahoma"/>
            </a:endParaRPr>
          </a:p>
          <a:p>
            <a:pPr marR="81915">
              <a:lnSpc>
                <a:spcPts val="4200"/>
              </a:lnSpc>
              <a:spcBef>
                <a:spcPts val="240"/>
              </a:spcBef>
            </a:pPr>
            <a:r>
              <a:rPr sz="3000" spc="370" dirty="0">
                <a:latin typeface="Tahoma"/>
                <a:cs typeface="Tahoma"/>
              </a:rPr>
              <a:t>OPERATING</a:t>
            </a:r>
            <a:r>
              <a:rPr sz="3000" spc="425" dirty="0">
                <a:latin typeface="Tahoma"/>
                <a:cs typeface="Tahoma"/>
              </a:rPr>
              <a:t> </a:t>
            </a:r>
            <a:r>
              <a:rPr sz="3000" spc="340" dirty="0">
                <a:latin typeface="Tahoma"/>
                <a:cs typeface="Tahoma"/>
              </a:rPr>
              <a:t>FOR</a:t>
            </a:r>
            <a:r>
              <a:rPr sz="3000" spc="420" dirty="0">
                <a:latin typeface="Tahoma"/>
                <a:cs typeface="Tahoma"/>
              </a:rPr>
              <a:t> </a:t>
            </a:r>
            <a:r>
              <a:rPr sz="3000" spc="310" dirty="0">
                <a:latin typeface="Tahoma"/>
                <a:cs typeface="Tahoma"/>
              </a:rPr>
              <a:t>THE</a:t>
            </a:r>
            <a:r>
              <a:rPr sz="3000" spc="425" dirty="0">
                <a:latin typeface="Tahoma"/>
                <a:cs typeface="Tahoma"/>
              </a:rPr>
              <a:t> </a:t>
            </a:r>
            <a:r>
              <a:rPr sz="3000" spc="310" dirty="0">
                <a:latin typeface="Tahoma"/>
                <a:cs typeface="Tahoma"/>
              </a:rPr>
              <a:t>PAST</a:t>
            </a:r>
            <a:r>
              <a:rPr sz="3000" spc="425" dirty="0">
                <a:latin typeface="Tahoma"/>
                <a:cs typeface="Tahoma"/>
              </a:rPr>
              <a:t> </a:t>
            </a:r>
            <a:r>
              <a:rPr sz="3000" spc="250" dirty="0">
                <a:latin typeface="Tahoma"/>
                <a:cs typeface="Tahoma"/>
              </a:rPr>
              <a:t>30</a:t>
            </a:r>
            <a:r>
              <a:rPr sz="3000" spc="425" dirty="0">
                <a:latin typeface="Tahoma"/>
                <a:cs typeface="Tahoma"/>
              </a:rPr>
              <a:t> </a:t>
            </a:r>
            <a:r>
              <a:rPr sz="3000" spc="280" dirty="0">
                <a:latin typeface="Tahoma"/>
                <a:cs typeface="Tahoma"/>
              </a:rPr>
              <a:t>YEARS.</a:t>
            </a:r>
            <a:r>
              <a:rPr sz="3000" spc="425" dirty="0">
                <a:latin typeface="Tahoma"/>
                <a:cs typeface="Tahoma"/>
              </a:rPr>
              <a:t> </a:t>
            </a:r>
            <a:r>
              <a:rPr sz="3000" spc="310" dirty="0">
                <a:latin typeface="Tahoma"/>
                <a:cs typeface="Tahoma"/>
              </a:rPr>
              <a:t>THE </a:t>
            </a:r>
            <a:r>
              <a:rPr sz="3000" spc="-919" dirty="0">
                <a:latin typeface="Tahoma"/>
                <a:cs typeface="Tahoma"/>
              </a:rPr>
              <a:t> </a:t>
            </a:r>
            <a:r>
              <a:rPr sz="3000" spc="415" dirty="0">
                <a:latin typeface="Tahoma"/>
                <a:cs typeface="Tahoma"/>
              </a:rPr>
              <a:t>EMERGENCE </a:t>
            </a:r>
            <a:r>
              <a:rPr sz="3000" spc="455" dirty="0">
                <a:latin typeface="Tahoma"/>
                <a:cs typeface="Tahoma"/>
              </a:rPr>
              <a:t>AND</a:t>
            </a:r>
            <a:r>
              <a:rPr sz="3000" spc="415" dirty="0">
                <a:latin typeface="Tahoma"/>
                <a:cs typeface="Tahoma"/>
              </a:rPr>
              <a:t> </a:t>
            </a:r>
            <a:r>
              <a:rPr sz="3000" spc="350" dirty="0">
                <a:latin typeface="Tahoma"/>
                <a:cs typeface="Tahoma"/>
              </a:rPr>
              <a:t>PROLIFERATION</a:t>
            </a:r>
            <a:r>
              <a:rPr sz="3000" spc="415" dirty="0">
                <a:latin typeface="Tahoma"/>
                <a:cs typeface="Tahoma"/>
              </a:rPr>
              <a:t> </a:t>
            </a:r>
            <a:r>
              <a:rPr sz="3000" spc="355" dirty="0">
                <a:latin typeface="Tahoma"/>
                <a:cs typeface="Tahoma"/>
              </a:rPr>
              <a:t>OF</a:t>
            </a:r>
            <a:r>
              <a:rPr sz="3000" spc="415" dirty="0">
                <a:latin typeface="Tahoma"/>
                <a:cs typeface="Tahoma"/>
              </a:rPr>
              <a:t> </a:t>
            </a:r>
            <a:r>
              <a:rPr sz="3000" spc="310" dirty="0">
                <a:latin typeface="Tahoma"/>
                <a:cs typeface="Tahoma"/>
              </a:rPr>
              <a:t>THE </a:t>
            </a:r>
            <a:r>
              <a:rPr sz="3000" spc="-930" dirty="0">
                <a:latin typeface="Tahoma"/>
                <a:cs typeface="Tahoma"/>
              </a:rPr>
              <a:t> </a:t>
            </a:r>
            <a:r>
              <a:rPr sz="3000" spc="315" dirty="0">
                <a:latin typeface="Tahoma"/>
                <a:cs typeface="Tahoma"/>
              </a:rPr>
              <a:t>INTERNET</a:t>
            </a:r>
            <a:r>
              <a:rPr sz="3000" spc="420" dirty="0">
                <a:latin typeface="Tahoma"/>
                <a:cs typeface="Tahoma"/>
              </a:rPr>
              <a:t> </a:t>
            </a:r>
            <a:r>
              <a:rPr sz="3000" spc="350" dirty="0">
                <a:latin typeface="Tahoma"/>
                <a:cs typeface="Tahoma"/>
              </a:rPr>
              <a:t>HAS</a:t>
            </a:r>
            <a:r>
              <a:rPr sz="3000" spc="425" dirty="0">
                <a:latin typeface="Tahoma"/>
                <a:cs typeface="Tahoma"/>
              </a:rPr>
              <a:t> </a:t>
            </a:r>
            <a:r>
              <a:rPr sz="3000" spc="409" dirty="0">
                <a:latin typeface="Tahoma"/>
                <a:cs typeface="Tahoma"/>
              </a:rPr>
              <a:t>ENABLED</a:t>
            </a:r>
            <a:r>
              <a:rPr sz="3000" spc="425" dirty="0">
                <a:latin typeface="Tahoma"/>
                <a:cs typeface="Tahoma"/>
              </a:rPr>
              <a:t> </a:t>
            </a:r>
            <a:r>
              <a:rPr sz="3000" spc="245" dirty="0">
                <a:latin typeface="Tahoma"/>
                <a:cs typeface="Tahoma"/>
              </a:rPr>
              <a:t>US</a:t>
            </a:r>
            <a:r>
              <a:rPr sz="3000" spc="425" dirty="0">
                <a:latin typeface="Tahoma"/>
                <a:cs typeface="Tahoma"/>
              </a:rPr>
              <a:t> </a:t>
            </a:r>
            <a:r>
              <a:rPr sz="3000" spc="310" dirty="0">
                <a:latin typeface="Tahoma"/>
                <a:cs typeface="Tahoma"/>
              </a:rPr>
              <a:t>THE</a:t>
            </a:r>
            <a:r>
              <a:rPr sz="3000" spc="425" dirty="0">
                <a:latin typeface="Tahoma"/>
                <a:cs typeface="Tahoma"/>
              </a:rPr>
              <a:t> </a:t>
            </a:r>
            <a:r>
              <a:rPr sz="3000" spc="455" dirty="0">
                <a:latin typeface="Tahoma"/>
                <a:cs typeface="Tahoma"/>
              </a:rPr>
              <a:t>CHANCE </a:t>
            </a:r>
            <a:r>
              <a:rPr sz="3000" spc="-919" dirty="0">
                <a:latin typeface="Tahoma"/>
                <a:cs typeface="Tahoma"/>
              </a:rPr>
              <a:t> </a:t>
            </a:r>
            <a:r>
              <a:rPr sz="3000" spc="295" dirty="0">
                <a:latin typeface="Tahoma"/>
                <a:cs typeface="Tahoma"/>
              </a:rPr>
              <a:t>TO</a:t>
            </a:r>
            <a:r>
              <a:rPr sz="3000" spc="425" dirty="0">
                <a:latin typeface="Tahoma"/>
                <a:cs typeface="Tahoma"/>
              </a:rPr>
              <a:t> </a:t>
            </a:r>
            <a:r>
              <a:rPr sz="3000" spc="335" dirty="0">
                <a:latin typeface="Tahoma"/>
                <a:cs typeface="Tahoma"/>
              </a:rPr>
              <a:t>PROGRESS</a:t>
            </a:r>
            <a:r>
              <a:rPr sz="3000" spc="430" dirty="0">
                <a:latin typeface="Tahoma"/>
                <a:cs typeface="Tahoma"/>
              </a:rPr>
              <a:t> </a:t>
            </a:r>
            <a:r>
              <a:rPr sz="3000" spc="240" dirty="0">
                <a:latin typeface="Tahoma"/>
                <a:cs typeface="Tahoma"/>
              </a:rPr>
              <a:t>AS</a:t>
            </a:r>
            <a:r>
              <a:rPr sz="3000" spc="430" dirty="0">
                <a:latin typeface="Tahoma"/>
                <a:cs typeface="Tahoma"/>
              </a:rPr>
              <a:t> </a:t>
            </a:r>
            <a:r>
              <a:rPr sz="3000" spc="229" dirty="0">
                <a:latin typeface="Tahoma"/>
                <a:cs typeface="Tahoma"/>
              </a:rPr>
              <a:t>A</a:t>
            </a:r>
            <a:r>
              <a:rPr sz="3000" spc="430" dirty="0">
                <a:latin typeface="Tahoma"/>
                <a:cs typeface="Tahoma"/>
              </a:rPr>
              <a:t> </a:t>
            </a:r>
            <a:r>
              <a:rPr sz="3000" spc="505" dirty="0">
                <a:latin typeface="Tahoma"/>
                <a:cs typeface="Tahoma"/>
              </a:rPr>
              <a:t>COMPANY</a:t>
            </a:r>
            <a:r>
              <a:rPr sz="3000" spc="430" dirty="0">
                <a:latin typeface="Tahoma"/>
                <a:cs typeface="Tahoma"/>
              </a:rPr>
              <a:t> </a:t>
            </a:r>
            <a:r>
              <a:rPr sz="3000" spc="370" dirty="0">
                <a:latin typeface="Tahoma"/>
                <a:cs typeface="Tahoma"/>
              </a:rPr>
              <a:t>OVER</a:t>
            </a:r>
            <a:r>
              <a:rPr sz="3000" spc="430" dirty="0">
                <a:latin typeface="Tahoma"/>
                <a:cs typeface="Tahoma"/>
              </a:rPr>
              <a:t> </a:t>
            </a:r>
            <a:r>
              <a:rPr sz="3000" spc="310" dirty="0">
                <a:latin typeface="Tahoma"/>
                <a:cs typeface="Tahoma"/>
              </a:rPr>
              <a:t>THE </a:t>
            </a:r>
            <a:r>
              <a:rPr sz="3000" spc="315" dirty="0">
                <a:latin typeface="Tahoma"/>
                <a:cs typeface="Tahoma"/>
              </a:rPr>
              <a:t> </a:t>
            </a:r>
            <a:r>
              <a:rPr sz="3000" spc="360" dirty="0">
                <a:latin typeface="Tahoma"/>
                <a:cs typeface="Tahoma"/>
              </a:rPr>
              <a:t>DECADES.</a:t>
            </a:r>
            <a:r>
              <a:rPr sz="3000" spc="425" dirty="0">
                <a:latin typeface="Tahoma"/>
                <a:cs typeface="Tahoma"/>
              </a:rPr>
              <a:t> </a:t>
            </a:r>
            <a:r>
              <a:rPr sz="3000" spc="345" dirty="0">
                <a:latin typeface="Tahoma"/>
                <a:cs typeface="Tahoma"/>
              </a:rPr>
              <a:t>CURRENTLY,</a:t>
            </a:r>
            <a:r>
              <a:rPr sz="3000" spc="425" dirty="0">
                <a:latin typeface="Tahoma"/>
                <a:cs typeface="Tahoma"/>
              </a:rPr>
              <a:t> </a:t>
            </a:r>
            <a:r>
              <a:rPr sz="3000" spc="375" dirty="0">
                <a:latin typeface="Tahoma"/>
                <a:cs typeface="Tahoma"/>
              </a:rPr>
              <a:t>WE</a:t>
            </a:r>
            <a:r>
              <a:rPr sz="3000" spc="425" dirty="0">
                <a:latin typeface="Tahoma"/>
                <a:cs typeface="Tahoma"/>
              </a:rPr>
              <a:t> </a:t>
            </a:r>
            <a:r>
              <a:rPr sz="3000" spc="360" dirty="0">
                <a:latin typeface="Tahoma"/>
                <a:cs typeface="Tahoma"/>
              </a:rPr>
              <a:t>OFFER</a:t>
            </a:r>
            <a:r>
              <a:rPr sz="3000" spc="425" dirty="0">
                <a:latin typeface="Tahoma"/>
                <a:cs typeface="Tahoma"/>
              </a:rPr>
              <a:t> </a:t>
            </a:r>
            <a:r>
              <a:rPr sz="3000" spc="310" dirty="0">
                <a:latin typeface="Tahoma"/>
                <a:cs typeface="Tahoma"/>
              </a:rPr>
              <a:t>THE</a:t>
            </a:r>
            <a:endParaRPr sz="3000">
              <a:latin typeface="Tahoma"/>
              <a:cs typeface="Tahoma"/>
            </a:endParaRPr>
          </a:p>
          <a:p>
            <a:pPr>
              <a:lnSpc>
                <a:spcPts val="4200"/>
              </a:lnSpc>
            </a:pPr>
            <a:r>
              <a:rPr sz="3000" spc="270" dirty="0">
                <a:latin typeface="Tahoma"/>
                <a:cs typeface="Tahoma"/>
              </a:rPr>
              <a:t>BEST</a:t>
            </a:r>
            <a:r>
              <a:rPr sz="3000" spc="430" dirty="0">
                <a:latin typeface="Tahoma"/>
                <a:cs typeface="Tahoma"/>
              </a:rPr>
              <a:t> </a:t>
            </a:r>
            <a:r>
              <a:rPr sz="3000" spc="375" dirty="0">
                <a:latin typeface="Tahoma"/>
                <a:cs typeface="Tahoma"/>
              </a:rPr>
              <a:t>DEDICATED</a:t>
            </a:r>
            <a:r>
              <a:rPr sz="3000" spc="430" dirty="0">
                <a:latin typeface="Tahoma"/>
                <a:cs typeface="Tahoma"/>
              </a:rPr>
              <a:t> </a:t>
            </a:r>
            <a:r>
              <a:rPr sz="3000" spc="315" dirty="0">
                <a:latin typeface="Tahoma"/>
                <a:cs typeface="Tahoma"/>
              </a:rPr>
              <a:t>INTERNET</a:t>
            </a:r>
            <a:r>
              <a:rPr sz="3000" spc="434" dirty="0">
                <a:latin typeface="Tahoma"/>
                <a:cs typeface="Tahoma"/>
              </a:rPr>
              <a:t> </a:t>
            </a:r>
            <a:r>
              <a:rPr sz="3000" spc="285" dirty="0">
                <a:latin typeface="Tahoma"/>
                <a:cs typeface="Tahoma"/>
              </a:rPr>
              <a:t>SERVICES</a:t>
            </a:r>
            <a:r>
              <a:rPr sz="3000" spc="430" dirty="0">
                <a:latin typeface="Tahoma"/>
                <a:cs typeface="Tahoma"/>
              </a:rPr>
              <a:t> </a:t>
            </a:r>
            <a:r>
              <a:rPr sz="3000" spc="340" dirty="0">
                <a:latin typeface="Tahoma"/>
                <a:cs typeface="Tahoma"/>
              </a:rPr>
              <a:t>FOR </a:t>
            </a:r>
            <a:r>
              <a:rPr sz="3000" spc="5" dirty="0">
                <a:latin typeface="Tahoma"/>
                <a:cs typeface="Tahoma"/>
              </a:rPr>
              <a:t> </a:t>
            </a:r>
            <a:r>
              <a:rPr sz="3000" spc="310" dirty="0">
                <a:latin typeface="Tahoma"/>
                <a:cs typeface="Tahoma"/>
              </a:rPr>
              <a:t>INDIVIDUALS,</a:t>
            </a:r>
            <a:r>
              <a:rPr sz="3000" spc="420" dirty="0">
                <a:latin typeface="Tahoma"/>
                <a:cs typeface="Tahoma"/>
              </a:rPr>
              <a:t> </a:t>
            </a:r>
            <a:r>
              <a:rPr sz="3000" spc="330" dirty="0">
                <a:latin typeface="Tahoma"/>
                <a:cs typeface="Tahoma"/>
              </a:rPr>
              <a:t>HOUSES,</a:t>
            </a:r>
            <a:r>
              <a:rPr sz="3000" spc="420" dirty="0">
                <a:latin typeface="Tahoma"/>
                <a:cs typeface="Tahoma"/>
              </a:rPr>
              <a:t> </a:t>
            </a:r>
            <a:r>
              <a:rPr sz="3000" spc="280" dirty="0">
                <a:latin typeface="Tahoma"/>
                <a:cs typeface="Tahoma"/>
              </a:rPr>
              <a:t>BUSINESSES,</a:t>
            </a:r>
            <a:r>
              <a:rPr sz="3000" spc="420" dirty="0">
                <a:latin typeface="Tahoma"/>
                <a:cs typeface="Tahoma"/>
              </a:rPr>
              <a:t> </a:t>
            </a:r>
            <a:r>
              <a:rPr sz="3000" spc="455" dirty="0">
                <a:latin typeface="Tahoma"/>
                <a:cs typeface="Tahoma"/>
              </a:rPr>
              <a:t>AND </a:t>
            </a:r>
            <a:r>
              <a:rPr sz="3000" spc="459" dirty="0">
                <a:latin typeface="Tahoma"/>
                <a:cs typeface="Tahoma"/>
              </a:rPr>
              <a:t> </a:t>
            </a:r>
            <a:r>
              <a:rPr sz="3000" spc="365" dirty="0">
                <a:latin typeface="Tahoma"/>
                <a:cs typeface="Tahoma"/>
              </a:rPr>
              <a:t>OTHER</a:t>
            </a:r>
            <a:r>
              <a:rPr sz="3000" spc="425" dirty="0">
                <a:latin typeface="Tahoma"/>
                <a:cs typeface="Tahoma"/>
              </a:rPr>
              <a:t> </a:t>
            </a:r>
            <a:r>
              <a:rPr sz="3000" spc="290" dirty="0">
                <a:latin typeface="Tahoma"/>
                <a:cs typeface="Tahoma"/>
              </a:rPr>
              <a:t>INSTITUTIONS</a:t>
            </a:r>
            <a:r>
              <a:rPr sz="3000" spc="425" dirty="0">
                <a:latin typeface="Tahoma"/>
                <a:cs typeface="Tahoma"/>
              </a:rPr>
              <a:t> </a:t>
            </a:r>
            <a:r>
              <a:rPr sz="3000" spc="295" dirty="0">
                <a:latin typeface="Tahoma"/>
                <a:cs typeface="Tahoma"/>
              </a:rPr>
              <a:t>TO</a:t>
            </a:r>
            <a:r>
              <a:rPr sz="3000" spc="425" dirty="0">
                <a:latin typeface="Tahoma"/>
                <a:cs typeface="Tahoma"/>
              </a:rPr>
              <a:t> </a:t>
            </a:r>
            <a:r>
              <a:rPr sz="3000" spc="445" dirty="0">
                <a:latin typeface="Tahoma"/>
                <a:cs typeface="Tahoma"/>
              </a:rPr>
              <a:t>CONNECT</a:t>
            </a:r>
            <a:r>
              <a:rPr sz="3000" spc="425" dirty="0">
                <a:latin typeface="Tahoma"/>
                <a:cs typeface="Tahoma"/>
              </a:rPr>
              <a:t> THEM </a:t>
            </a:r>
            <a:r>
              <a:rPr sz="3000" spc="-919" dirty="0">
                <a:latin typeface="Tahoma"/>
                <a:cs typeface="Tahoma"/>
              </a:rPr>
              <a:t> </a:t>
            </a:r>
            <a:r>
              <a:rPr sz="3000" spc="295" dirty="0">
                <a:latin typeface="Tahoma"/>
                <a:cs typeface="Tahoma"/>
              </a:rPr>
              <a:t>TO</a:t>
            </a:r>
            <a:r>
              <a:rPr sz="3000" spc="425" dirty="0">
                <a:latin typeface="Tahoma"/>
                <a:cs typeface="Tahoma"/>
              </a:rPr>
              <a:t> </a:t>
            </a:r>
            <a:r>
              <a:rPr sz="3000" spc="355" dirty="0">
                <a:latin typeface="Tahoma"/>
                <a:cs typeface="Tahoma"/>
              </a:rPr>
              <a:t>ADDRESS</a:t>
            </a:r>
            <a:r>
              <a:rPr sz="3000" spc="430" dirty="0">
                <a:latin typeface="Tahoma"/>
                <a:cs typeface="Tahoma"/>
              </a:rPr>
              <a:t> </a:t>
            </a:r>
            <a:r>
              <a:rPr sz="3000" spc="305" dirty="0">
                <a:latin typeface="Tahoma"/>
                <a:cs typeface="Tahoma"/>
              </a:rPr>
              <a:t>ALL</a:t>
            </a:r>
            <a:r>
              <a:rPr sz="3000" spc="430" dirty="0">
                <a:latin typeface="Tahoma"/>
                <a:cs typeface="Tahoma"/>
              </a:rPr>
              <a:t> </a:t>
            </a:r>
            <a:r>
              <a:rPr sz="3000" spc="355" dirty="0">
                <a:latin typeface="Tahoma"/>
                <a:cs typeface="Tahoma"/>
              </a:rPr>
              <a:t>OF</a:t>
            </a:r>
            <a:r>
              <a:rPr sz="3000" spc="430" dirty="0">
                <a:latin typeface="Tahoma"/>
                <a:cs typeface="Tahoma"/>
              </a:rPr>
              <a:t> </a:t>
            </a:r>
            <a:r>
              <a:rPr sz="3000" spc="250" dirty="0">
                <a:latin typeface="Tahoma"/>
                <a:cs typeface="Tahoma"/>
              </a:rPr>
              <a:t>THEIR</a:t>
            </a:r>
            <a:r>
              <a:rPr sz="3000" spc="430" dirty="0">
                <a:latin typeface="Tahoma"/>
                <a:cs typeface="Tahoma"/>
              </a:rPr>
              <a:t> </a:t>
            </a:r>
            <a:r>
              <a:rPr sz="3000" spc="310" dirty="0">
                <a:latin typeface="Tahoma"/>
                <a:cs typeface="Tahoma"/>
              </a:rPr>
              <a:t>NEEDS.</a:t>
            </a:r>
            <a:endParaRPr sz="3000">
              <a:latin typeface="Tahoma"/>
              <a:cs typeface="Tahoma"/>
            </a:endParaRPr>
          </a:p>
        </p:txBody>
      </p:sp>
      <p:sp>
        <p:nvSpPr>
          <p:cNvPr id="8" name="object 8"/>
          <p:cNvSpPr/>
          <p:nvPr/>
        </p:nvSpPr>
        <p:spPr>
          <a:xfrm>
            <a:off x="578" y="0"/>
            <a:ext cx="1633220" cy="1635760"/>
          </a:xfrm>
          <a:custGeom>
            <a:avLst/>
            <a:gdLst/>
            <a:ahLst/>
            <a:cxnLst/>
            <a:rect l="l" t="t" r="r" b="b"/>
            <a:pathLst>
              <a:path w="1633220" h="1635760">
                <a:moveTo>
                  <a:pt x="0" y="1635278"/>
                </a:moveTo>
                <a:lnTo>
                  <a:pt x="0" y="0"/>
                </a:lnTo>
                <a:lnTo>
                  <a:pt x="1632662" y="0"/>
                </a:lnTo>
                <a:lnTo>
                  <a:pt x="0" y="1635278"/>
                </a:lnTo>
                <a:close/>
              </a:path>
            </a:pathLst>
          </a:custGeom>
          <a:solidFill>
            <a:srgbClr val="2A4A9D"/>
          </a:solidFill>
        </p:spPr>
        <p:txBody>
          <a:bodyPr wrap="square" lIns="0" tIns="0" rIns="0" bIns="0" rtlCol="0"/>
          <a:lstStyle/>
          <a:p>
            <a:endParaRPr/>
          </a:p>
        </p:txBody>
      </p:sp>
      <p:sp>
        <p:nvSpPr>
          <p:cNvPr id="9" name="object 9"/>
          <p:cNvSpPr/>
          <p:nvPr/>
        </p:nvSpPr>
        <p:spPr>
          <a:xfrm>
            <a:off x="0" y="2798644"/>
            <a:ext cx="18277205" cy="7241540"/>
          </a:xfrm>
          <a:custGeom>
            <a:avLst/>
            <a:gdLst/>
            <a:ahLst/>
            <a:cxnLst/>
            <a:rect l="l" t="t" r="r" b="b"/>
            <a:pathLst>
              <a:path w="18277205" h="7241540">
                <a:moveTo>
                  <a:pt x="18277003" y="7241174"/>
                </a:moveTo>
                <a:lnTo>
                  <a:pt x="0" y="7241174"/>
                </a:lnTo>
                <a:lnTo>
                  <a:pt x="0" y="0"/>
                </a:lnTo>
                <a:lnTo>
                  <a:pt x="18277003" y="0"/>
                </a:lnTo>
                <a:lnTo>
                  <a:pt x="18277003" y="7241174"/>
                </a:lnTo>
                <a:close/>
              </a:path>
            </a:pathLst>
          </a:custGeom>
          <a:solidFill>
            <a:srgbClr val="2A4A9D"/>
          </a:solidFill>
        </p:spPr>
        <p:txBody>
          <a:bodyPr wrap="square" lIns="0" tIns="0" rIns="0" bIns="0" rtlCol="0"/>
          <a:lstStyle/>
          <a:p>
            <a:endParaRPr/>
          </a:p>
        </p:txBody>
      </p:sp>
      <p:sp>
        <p:nvSpPr>
          <p:cNvPr id="10" name="object 10"/>
          <p:cNvSpPr txBox="1"/>
          <p:nvPr/>
        </p:nvSpPr>
        <p:spPr>
          <a:xfrm>
            <a:off x="501650" y="3675375"/>
            <a:ext cx="17256125" cy="4998291"/>
          </a:xfrm>
          <a:prstGeom prst="rect">
            <a:avLst/>
          </a:prstGeom>
        </p:spPr>
        <p:txBody>
          <a:bodyPr vert="horz" wrap="square" lIns="0" tIns="12700" rIns="0" bIns="0" rtlCol="0">
            <a:spAutoFit/>
          </a:bodyPr>
          <a:lstStyle/>
          <a:p>
            <a:pPr marL="12700" marR="5080">
              <a:lnSpc>
                <a:spcPct val="116100"/>
              </a:lnSpc>
              <a:spcBef>
                <a:spcPts val="100"/>
              </a:spcBef>
            </a:pPr>
            <a:r>
              <a:rPr lang="en-US" sz="2800" b="1" spc="145" dirty="0">
                <a:solidFill>
                  <a:srgbClr val="FFFFFF"/>
                </a:solidFill>
                <a:latin typeface="Tahoma"/>
                <a:cs typeface="Tahoma"/>
              </a:rPr>
              <a:t>•	THE ST. REGIS RESIDENTS ARE PROVIDED WITH AN UNIQUE CHANCE TO ENRICH THEIR UNPARALLELED LIFESTYLE. </a:t>
            </a:r>
          </a:p>
          <a:p>
            <a:pPr marL="12700" marR="5080">
              <a:lnSpc>
                <a:spcPct val="116100"/>
              </a:lnSpc>
              <a:spcBef>
                <a:spcPts val="100"/>
              </a:spcBef>
            </a:pPr>
            <a:r>
              <a:rPr lang="en-US" sz="2800" b="1" spc="145" dirty="0">
                <a:solidFill>
                  <a:srgbClr val="FFFFFF"/>
                </a:solidFill>
                <a:latin typeface="Tahoma"/>
                <a:cs typeface="Tahoma"/>
              </a:rPr>
              <a:t>•	THE MAKING OF YOU FEEL AT HOME IN LUXURIOUS RESIDENCES IS WHAT SETS NEW BENCHMARKS FOR AMAZING QUALITY.</a:t>
            </a:r>
          </a:p>
          <a:p>
            <a:pPr marL="12700" marR="5080">
              <a:lnSpc>
                <a:spcPct val="116100"/>
              </a:lnSpc>
              <a:spcBef>
                <a:spcPts val="100"/>
              </a:spcBef>
            </a:pPr>
            <a:r>
              <a:rPr lang="en-US" sz="2800" b="1" spc="145" dirty="0">
                <a:solidFill>
                  <a:srgbClr val="FFFFFF"/>
                </a:solidFill>
                <a:latin typeface="Tahoma"/>
                <a:cs typeface="Tahoma"/>
              </a:rPr>
              <a:t>•	THE EXCEPTIONAL SERVICE AND UNRIVALED STYLE CAN BE FOUND IN SOME OF THE WORLD’S MOST COSMOPOLITAN CITIES, PICTURESQUE HAVENS, AND ALONG GOLDEN COASTS.</a:t>
            </a:r>
          </a:p>
          <a:p>
            <a:pPr marL="12700" marR="5080">
              <a:lnSpc>
                <a:spcPct val="116100"/>
              </a:lnSpc>
              <a:spcBef>
                <a:spcPts val="100"/>
              </a:spcBef>
            </a:pPr>
            <a:r>
              <a:rPr lang="en-US" sz="2800" b="1" spc="145" dirty="0">
                <a:solidFill>
                  <a:srgbClr val="FFFFFF"/>
                </a:solidFill>
                <a:latin typeface="Tahoma"/>
                <a:cs typeface="Tahoma"/>
              </a:rPr>
              <a:t>•	MANY OF THE STUNNING ST. REGIS RESIDENCES AROUND THE WORLD COMBINE THE PRIVILEGES  OF OWNERSHIP WITH ACCESS TO NEIGHBORING HOTEL FACILITIES AND AMENITIES  AS WELL AS 24/7 SERVICE OF WORLD CLASS.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11"/>
            <a:ext cx="18288000" cy="1549400"/>
          </a:xfrm>
          <a:custGeom>
            <a:avLst/>
            <a:gdLst/>
            <a:ahLst/>
            <a:cxnLst/>
            <a:rect l="l" t="t" r="r" b="b"/>
            <a:pathLst>
              <a:path w="18288000" h="1549400">
                <a:moveTo>
                  <a:pt x="18287988" y="0"/>
                </a:moveTo>
                <a:lnTo>
                  <a:pt x="14486649" y="0"/>
                </a:lnTo>
                <a:lnTo>
                  <a:pt x="4372140" y="0"/>
                </a:lnTo>
                <a:lnTo>
                  <a:pt x="0" y="0"/>
                </a:lnTo>
                <a:lnTo>
                  <a:pt x="0" y="1464792"/>
                </a:lnTo>
                <a:lnTo>
                  <a:pt x="10045649" y="631698"/>
                </a:lnTo>
                <a:lnTo>
                  <a:pt x="18287988" y="1549400"/>
                </a:lnTo>
                <a:lnTo>
                  <a:pt x="18287988" y="0"/>
                </a:lnTo>
                <a:close/>
              </a:path>
            </a:pathLst>
          </a:custGeom>
          <a:solidFill>
            <a:srgbClr val="2A4A9D"/>
          </a:solidFill>
        </p:spPr>
        <p:txBody>
          <a:bodyPr wrap="square" lIns="0" tIns="0" rIns="0" bIns="0" rtlCol="0"/>
          <a:lstStyle/>
          <a:p>
            <a:endParaRPr/>
          </a:p>
        </p:txBody>
      </p:sp>
      <p:sp>
        <p:nvSpPr>
          <p:cNvPr id="3" name="object 3"/>
          <p:cNvSpPr txBox="1">
            <a:spLocks noGrp="1"/>
          </p:cNvSpPr>
          <p:nvPr>
            <p:ph type="title"/>
          </p:nvPr>
        </p:nvSpPr>
        <p:spPr>
          <a:xfrm>
            <a:off x="6284123" y="1229315"/>
            <a:ext cx="5720080" cy="1244600"/>
          </a:xfrm>
          <a:prstGeom prst="rect">
            <a:avLst/>
          </a:prstGeom>
        </p:spPr>
        <p:txBody>
          <a:bodyPr vert="horz" wrap="square" lIns="0" tIns="12700" rIns="0" bIns="0" rtlCol="0">
            <a:spAutoFit/>
          </a:bodyPr>
          <a:lstStyle/>
          <a:p>
            <a:pPr marL="12700">
              <a:lnSpc>
                <a:spcPct val="100000"/>
              </a:lnSpc>
              <a:spcBef>
                <a:spcPts val="100"/>
              </a:spcBef>
            </a:pPr>
            <a:r>
              <a:rPr sz="8000" spc="375" dirty="0">
                <a:latin typeface="Arial"/>
                <a:cs typeface="Arial"/>
              </a:rPr>
              <a:t>LOCATION</a:t>
            </a:r>
            <a:endParaRPr sz="8000">
              <a:latin typeface="Arial"/>
              <a:cs typeface="Arial"/>
            </a:endParaRPr>
          </a:p>
        </p:txBody>
      </p:sp>
      <p:sp>
        <p:nvSpPr>
          <p:cNvPr id="5" name="object 5"/>
          <p:cNvSpPr txBox="1"/>
          <p:nvPr/>
        </p:nvSpPr>
        <p:spPr>
          <a:xfrm>
            <a:off x="1066800" y="3070403"/>
            <a:ext cx="16675735" cy="6472156"/>
          </a:xfrm>
          <a:prstGeom prst="rect">
            <a:avLst/>
          </a:prstGeom>
        </p:spPr>
        <p:txBody>
          <a:bodyPr vert="horz" wrap="square" lIns="0" tIns="12700" rIns="0" bIns="0" rtlCol="0">
            <a:spAutoFit/>
          </a:bodyPr>
          <a:lstStyle/>
          <a:p>
            <a:pPr marL="469900" marR="9525" indent="-457200" algn="just">
              <a:lnSpc>
                <a:spcPct val="115399"/>
              </a:lnSpc>
              <a:spcBef>
                <a:spcPts val="100"/>
              </a:spcBef>
              <a:buFont typeface="Arial" panose="020B0604020202020204" pitchFamily="34" charset="0"/>
              <a:buChar char="•"/>
            </a:pPr>
            <a:r>
              <a:rPr lang="en-US" sz="2600" b="1" spc="20" dirty="0">
                <a:solidFill>
                  <a:srgbClr val="2A4A9D"/>
                </a:solidFill>
                <a:latin typeface="Tahoma"/>
                <a:cs typeface="Tahoma"/>
              </a:rPr>
              <a:t>S</a:t>
            </a:r>
            <a:r>
              <a:rPr sz="2600" b="1" spc="20" dirty="0">
                <a:solidFill>
                  <a:srgbClr val="2A4A9D"/>
                </a:solidFill>
                <a:latin typeface="Tahoma"/>
                <a:cs typeface="Tahoma"/>
              </a:rPr>
              <a:t>T. </a:t>
            </a:r>
            <a:r>
              <a:rPr sz="2600" b="1" spc="-10" dirty="0">
                <a:solidFill>
                  <a:srgbClr val="2A4A9D"/>
                </a:solidFill>
                <a:latin typeface="Tahoma"/>
                <a:cs typeface="Tahoma"/>
              </a:rPr>
              <a:t>REGIS</a:t>
            </a:r>
            <a:r>
              <a:rPr sz="2600" b="1" spc="-5" dirty="0">
                <a:solidFill>
                  <a:srgbClr val="2A4A9D"/>
                </a:solidFill>
                <a:latin typeface="Tahoma"/>
                <a:cs typeface="Tahoma"/>
              </a:rPr>
              <a:t> </a:t>
            </a:r>
            <a:r>
              <a:rPr sz="2600" b="1" spc="-220" dirty="0">
                <a:solidFill>
                  <a:srgbClr val="2A4A9D"/>
                </a:solidFill>
                <a:latin typeface="Tahoma"/>
                <a:cs typeface="Tahoma"/>
              </a:rPr>
              <a:t>IS</a:t>
            </a:r>
            <a:r>
              <a:rPr sz="2600" b="1" spc="-215" dirty="0">
                <a:solidFill>
                  <a:srgbClr val="2A4A9D"/>
                </a:solidFill>
                <a:latin typeface="Tahoma"/>
                <a:cs typeface="Tahoma"/>
              </a:rPr>
              <a:t> </a:t>
            </a:r>
            <a:r>
              <a:rPr sz="2600" b="1" spc="165" dirty="0">
                <a:solidFill>
                  <a:srgbClr val="2A4A9D"/>
                </a:solidFill>
                <a:latin typeface="Tahoma"/>
                <a:cs typeface="Tahoma"/>
              </a:rPr>
              <a:t>ONE </a:t>
            </a:r>
            <a:r>
              <a:rPr sz="2600" b="1" spc="155" dirty="0">
                <a:solidFill>
                  <a:srgbClr val="2A4A9D"/>
                </a:solidFill>
                <a:latin typeface="Tahoma"/>
                <a:cs typeface="Tahoma"/>
              </a:rPr>
              <a:t>OF </a:t>
            </a:r>
            <a:r>
              <a:rPr lang="en-US" sz="2600" b="1" spc="135" dirty="0">
                <a:solidFill>
                  <a:srgbClr val="2A4A9D"/>
                </a:solidFill>
                <a:latin typeface="Tahoma"/>
                <a:cs typeface="Tahoma"/>
              </a:rPr>
              <a:t>MARRIOTT’S</a:t>
            </a:r>
            <a:r>
              <a:rPr sz="2600" b="1" spc="135" dirty="0">
                <a:solidFill>
                  <a:srgbClr val="2A4A9D"/>
                </a:solidFill>
                <a:latin typeface="Tahoma"/>
                <a:cs typeface="Tahoma"/>
              </a:rPr>
              <a:t> </a:t>
            </a:r>
            <a:r>
              <a:rPr sz="2600" b="1" spc="130" dirty="0">
                <a:solidFill>
                  <a:srgbClr val="2A4A9D"/>
                </a:solidFill>
                <a:latin typeface="Tahoma"/>
                <a:cs typeface="Tahoma"/>
              </a:rPr>
              <a:t>SMALLER </a:t>
            </a:r>
            <a:r>
              <a:rPr sz="2600" b="1" spc="125" dirty="0">
                <a:solidFill>
                  <a:srgbClr val="2A4A9D"/>
                </a:solidFill>
                <a:latin typeface="Tahoma"/>
                <a:cs typeface="Tahoma"/>
              </a:rPr>
              <a:t>BRANDS</a:t>
            </a:r>
            <a:endParaRPr lang="en-US" sz="2600" b="1" spc="125" dirty="0">
              <a:solidFill>
                <a:srgbClr val="2A4A9D"/>
              </a:solidFill>
              <a:latin typeface="Tahoma"/>
              <a:cs typeface="Tahoma"/>
            </a:endParaRPr>
          </a:p>
          <a:p>
            <a:pPr marL="469900" marR="9525" indent="-457200" algn="just">
              <a:lnSpc>
                <a:spcPct val="115399"/>
              </a:lnSpc>
              <a:spcBef>
                <a:spcPts val="100"/>
              </a:spcBef>
              <a:buFont typeface="Arial" panose="020B0604020202020204" pitchFamily="34" charset="0"/>
              <a:buChar char="•"/>
            </a:pPr>
            <a:r>
              <a:rPr lang="en-US" sz="2600" b="1" spc="20" dirty="0">
                <a:solidFill>
                  <a:srgbClr val="2A4A9D"/>
                </a:solidFill>
                <a:latin typeface="Tahoma"/>
                <a:cs typeface="Tahoma"/>
              </a:rPr>
              <a:t>ST.</a:t>
            </a:r>
            <a:r>
              <a:rPr lang="en-US" sz="2600" b="1" spc="25" dirty="0">
                <a:solidFill>
                  <a:srgbClr val="2A4A9D"/>
                </a:solidFill>
                <a:latin typeface="Tahoma"/>
                <a:cs typeface="Tahoma"/>
              </a:rPr>
              <a:t> </a:t>
            </a:r>
            <a:r>
              <a:rPr lang="en-US" sz="2600" b="1" spc="-10" dirty="0">
                <a:solidFill>
                  <a:srgbClr val="2A4A9D"/>
                </a:solidFill>
                <a:latin typeface="Tahoma"/>
                <a:cs typeface="Tahoma"/>
              </a:rPr>
              <a:t>REGIS</a:t>
            </a:r>
            <a:r>
              <a:rPr lang="en-US" sz="2600" b="1" spc="-5" dirty="0">
                <a:solidFill>
                  <a:srgbClr val="2A4A9D"/>
                </a:solidFill>
                <a:latin typeface="Tahoma"/>
                <a:cs typeface="Tahoma"/>
              </a:rPr>
              <a:t> </a:t>
            </a:r>
            <a:r>
              <a:rPr lang="en-US" sz="2600" b="1" spc="150" dirty="0">
                <a:solidFill>
                  <a:srgbClr val="2A4A9D"/>
                </a:solidFill>
                <a:latin typeface="Tahoma"/>
                <a:cs typeface="Tahoma"/>
              </a:rPr>
              <a:t>HOTELS</a:t>
            </a:r>
            <a:r>
              <a:rPr lang="en-US" sz="2600" b="1" spc="155" dirty="0">
                <a:solidFill>
                  <a:srgbClr val="2A4A9D"/>
                </a:solidFill>
                <a:latin typeface="Tahoma"/>
                <a:cs typeface="Tahoma"/>
              </a:rPr>
              <a:t> </a:t>
            </a:r>
            <a:r>
              <a:rPr lang="en-US" sz="2600" b="1" spc="195" dirty="0">
                <a:solidFill>
                  <a:srgbClr val="2A4A9D"/>
                </a:solidFill>
                <a:latin typeface="Tahoma"/>
                <a:cs typeface="Tahoma"/>
              </a:rPr>
              <a:t>HAVE</a:t>
            </a:r>
            <a:r>
              <a:rPr lang="en-US" sz="2600" b="1" spc="200" dirty="0">
                <a:solidFill>
                  <a:srgbClr val="2A4A9D"/>
                </a:solidFill>
                <a:latin typeface="Tahoma"/>
                <a:cs typeface="Tahoma"/>
              </a:rPr>
              <a:t> </a:t>
            </a:r>
            <a:r>
              <a:rPr lang="en-US" sz="2600" b="1" spc="155" dirty="0">
                <a:solidFill>
                  <a:srgbClr val="2A4A9D"/>
                </a:solidFill>
                <a:latin typeface="Tahoma"/>
                <a:cs typeface="Tahoma"/>
              </a:rPr>
              <a:t>CATERED</a:t>
            </a:r>
            <a:r>
              <a:rPr lang="en-US" sz="2600" b="1" spc="160" dirty="0">
                <a:solidFill>
                  <a:srgbClr val="2A4A9D"/>
                </a:solidFill>
                <a:latin typeface="Tahoma"/>
                <a:cs typeface="Tahoma"/>
              </a:rPr>
              <a:t> </a:t>
            </a:r>
            <a:r>
              <a:rPr lang="en-US" sz="2600" b="1" spc="165" dirty="0">
                <a:solidFill>
                  <a:srgbClr val="2A4A9D"/>
                </a:solidFill>
                <a:latin typeface="Tahoma"/>
                <a:cs typeface="Tahoma"/>
              </a:rPr>
              <a:t>TO</a:t>
            </a:r>
            <a:r>
              <a:rPr lang="en-US" sz="2600" b="1" spc="170" dirty="0">
                <a:solidFill>
                  <a:srgbClr val="2A4A9D"/>
                </a:solidFill>
                <a:latin typeface="Tahoma"/>
                <a:cs typeface="Tahoma"/>
              </a:rPr>
              <a:t> </a:t>
            </a:r>
            <a:r>
              <a:rPr lang="en-US" sz="2600" b="1" spc="90" dirty="0">
                <a:solidFill>
                  <a:srgbClr val="2A4A9D"/>
                </a:solidFill>
                <a:latin typeface="Tahoma"/>
                <a:cs typeface="Tahoma"/>
              </a:rPr>
              <a:t>TOURISTS</a:t>
            </a:r>
            <a:r>
              <a:rPr lang="en-US" sz="2600" b="1" spc="95" dirty="0">
                <a:solidFill>
                  <a:srgbClr val="2A4A9D"/>
                </a:solidFill>
                <a:latin typeface="Tahoma"/>
                <a:cs typeface="Tahoma"/>
              </a:rPr>
              <a:t> </a:t>
            </a:r>
            <a:r>
              <a:rPr lang="en-US" sz="2600" b="1" spc="80" dirty="0">
                <a:solidFill>
                  <a:srgbClr val="2A4A9D"/>
                </a:solidFill>
                <a:latin typeface="Tahoma"/>
                <a:cs typeface="Tahoma"/>
              </a:rPr>
              <a:t>SEEKING </a:t>
            </a:r>
            <a:r>
              <a:rPr lang="en-US" sz="2600" b="1" spc="85" dirty="0">
                <a:solidFill>
                  <a:srgbClr val="2A4A9D"/>
                </a:solidFill>
                <a:latin typeface="Tahoma"/>
                <a:cs typeface="Tahoma"/>
              </a:rPr>
              <a:t> </a:t>
            </a:r>
            <a:r>
              <a:rPr lang="en-US" sz="2600" b="1" spc="150" dirty="0">
                <a:solidFill>
                  <a:srgbClr val="2A4A9D"/>
                </a:solidFill>
                <a:latin typeface="Tahoma"/>
                <a:cs typeface="Tahoma"/>
              </a:rPr>
              <a:t>AN </a:t>
            </a:r>
            <a:r>
              <a:rPr lang="en-US" sz="2600" b="1" spc="155" dirty="0">
                <a:solidFill>
                  <a:srgbClr val="2A4A9D"/>
                </a:solidFill>
                <a:latin typeface="Tahoma"/>
                <a:cs typeface="Tahoma"/>
              </a:rPr>
              <a:t> </a:t>
            </a:r>
            <a:r>
              <a:rPr lang="en-US" sz="2600" b="1" spc="185" dirty="0">
                <a:solidFill>
                  <a:srgbClr val="2A4A9D"/>
                </a:solidFill>
                <a:latin typeface="Tahoma"/>
                <a:cs typeface="Tahoma"/>
              </a:rPr>
              <a:t>OPULENT</a:t>
            </a:r>
            <a:r>
              <a:rPr lang="en-US" sz="2600" b="1" spc="1135" dirty="0">
                <a:solidFill>
                  <a:srgbClr val="2A4A9D"/>
                </a:solidFill>
                <a:latin typeface="Tahoma"/>
                <a:cs typeface="Tahoma"/>
              </a:rPr>
              <a:t> </a:t>
            </a:r>
            <a:r>
              <a:rPr lang="en-US" sz="2600" b="1" spc="175" dirty="0">
                <a:solidFill>
                  <a:srgbClr val="2A4A9D"/>
                </a:solidFill>
                <a:latin typeface="Tahoma"/>
                <a:cs typeface="Tahoma"/>
              </a:rPr>
              <a:t>HOTEL </a:t>
            </a:r>
            <a:r>
              <a:rPr lang="en-US" sz="2600" b="1" spc="180" dirty="0">
                <a:solidFill>
                  <a:srgbClr val="2A4A9D"/>
                </a:solidFill>
                <a:latin typeface="Tahoma"/>
                <a:cs typeface="Tahoma"/>
              </a:rPr>
              <a:t> </a:t>
            </a:r>
            <a:r>
              <a:rPr lang="en-US" sz="2600" b="1" spc="105" dirty="0">
                <a:solidFill>
                  <a:srgbClr val="2A4A9D"/>
                </a:solidFill>
                <a:latin typeface="Tahoma"/>
                <a:cs typeface="Tahoma"/>
              </a:rPr>
              <a:t>EXPERIENCE</a:t>
            </a:r>
            <a:r>
              <a:rPr lang="en-US" sz="2600" b="1" spc="365" dirty="0">
                <a:solidFill>
                  <a:srgbClr val="2A4A9D"/>
                </a:solidFill>
                <a:latin typeface="Tahoma"/>
                <a:cs typeface="Tahoma"/>
              </a:rPr>
              <a:t> </a:t>
            </a:r>
            <a:r>
              <a:rPr lang="en-US" sz="2600" b="1" spc="120" dirty="0">
                <a:solidFill>
                  <a:srgbClr val="2A4A9D"/>
                </a:solidFill>
                <a:latin typeface="Tahoma"/>
                <a:cs typeface="Tahoma"/>
              </a:rPr>
              <a:t>FOR</a:t>
            </a:r>
            <a:r>
              <a:rPr lang="en-US" sz="2600" b="1" spc="370" dirty="0">
                <a:solidFill>
                  <a:srgbClr val="2A4A9D"/>
                </a:solidFill>
                <a:latin typeface="Tahoma"/>
                <a:cs typeface="Tahoma"/>
              </a:rPr>
              <a:t> </a:t>
            </a:r>
            <a:r>
              <a:rPr lang="en-US" sz="2600" b="1" spc="175" dirty="0">
                <a:solidFill>
                  <a:srgbClr val="2A4A9D"/>
                </a:solidFill>
                <a:latin typeface="Tahoma"/>
                <a:cs typeface="Tahoma"/>
              </a:rPr>
              <a:t>MORE</a:t>
            </a:r>
            <a:r>
              <a:rPr lang="en-US" sz="2600" b="1" spc="370" dirty="0">
                <a:solidFill>
                  <a:srgbClr val="2A4A9D"/>
                </a:solidFill>
                <a:latin typeface="Tahoma"/>
                <a:cs typeface="Tahoma"/>
              </a:rPr>
              <a:t> </a:t>
            </a:r>
            <a:r>
              <a:rPr lang="en-US" sz="2600" b="1" spc="200" dirty="0">
                <a:solidFill>
                  <a:srgbClr val="2A4A9D"/>
                </a:solidFill>
                <a:latin typeface="Tahoma"/>
                <a:cs typeface="Tahoma"/>
              </a:rPr>
              <a:t>THAN</a:t>
            </a:r>
            <a:r>
              <a:rPr lang="en-US" sz="2600" b="1" spc="370" dirty="0">
                <a:solidFill>
                  <a:srgbClr val="2A4A9D"/>
                </a:solidFill>
                <a:latin typeface="Tahoma"/>
                <a:cs typeface="Tahoma"/>
              </a:rPr>
              <a:t> </a:t>
            </a:r>
            <a:r>
              <a:rPr lang="en-US" sz="2600" b="1" spc="40" dirty="0">
                <a:solidFill>
                  <a:srgbClr val="2A4A9D"/>
                </a:solidFill>
                <a:latin typeface="Tahoma"/>
                <a:cs typeface="Tahoma"/>
              </a:rPr>
              <a:t>A</a:t>
            </a:r>
            <a:r>
              <a:rPr lang="en-US" sz="2600" b="1" spc="370" dirty="0">
                <a:solidFill>
                  <a:srgbClr val="2A4A9D"/>
                </a:solidFill>
                <a:latin typeface="Tahoma"/>
                <a:cs typeface="Tahoma"/>
              </a:rPr>
              <a:t> </a:t>
            </a:r>
            <a:r>
              <a:rPr lang="en-US" sz="2600" b="1" spc="150" dirty="0">
                <a:solidFill>
                  <a:srgbClr val="2A4A9D"/>
                </a:solidFill>
                <a:latin typeface="Tahoma"/>
                <a:cs typeface="Tahoma"/>
              </a:rPr>
              <a:t>CENTURY.</a:t>
            </a:r>
            <a:endParaRPr lang="en-US" sz="2600" dirty="0">
              <a:latin typeface="Tahoma"/>
              <a:cs typeface="Tahoma"/>
            </a:endParaRPr>
          </a:p>
          <a:p>
            <a:pPr marL="469900" marR="9525" indent="-457200" algn="just">
              <a:lnSpc>
                <a:spcPct val="115399"/>
              </a:lnSpc>
              <a:spcBef>
                <a:spcPts val="100"/>
              </a:spcBef>
              <a:buFont typeface="Arial" panose="020B0604020202020204" pitchFamily="34" charset="0"/>
              <a:buChar char="•"/>
            </a:pPr>
            <a:r>
              <a:rPr sz="2600" b="1" spc="130" dirty="0">
                <a:solidFill>
                  <a:srgbClr val="2A4A9D"/>
                </a:solidFill>
                <a:latin typeface="Tahoma"/>
                <a:cs typeface="Tahoma"/>
              </a:rPr>
              <a:t>THE</a:t>
            </a:r>
            <a:r>
              <a:rPr sz="2600" b="1" spc="135" dirty="0">
                <a:solidFill>
                  <a:srgbClr val="2A4A9D"/>
                </a:solidFill>
                <a:latin typeface="Tahoma"/>
                <a:cs typeface="Tahoma"/>
              </a:rPr>
              <a:t> </a:t>
            </a:r>
            <a:r>
              <a:rPr lang="en-US" sz="2600" b="1" spc="150" dirty="0">
                <a:solidFill>
                  <a:srgbClr val="2A4A9D"/>
                </a:solidFill>
                <a:latin typeface="Tahoma"/>
                <a:cs typeface="Tahoma"/>
              </a:rPr>
              <a:t>BRAND’S</a:t>
            </a:r>
            <a:r>
              <a:rPr sz="2600" b="1" spc="150" dirty="0">
                <a:solidFill>
                  <a:srgbClr val="2A4A9D"/>
                </a:solidFill>
                <a:latin typeface="Tahoma"/>
                <a:cs typeface="Tahoma"/>
              </a:rPr>
              <a:t> </a:t>
            </a:r>
            <a:r>
              <a:rPr sz="2600" b="1" spc="-220" dirty="0">
                <a:solidFill>
                  <a:srgbClr val="2A4A9D"/>
                </a:solidFill>
                <a:latin typeface="Tahoma"/>
                <a:cs typeface="Tahoma"/>
              </a:rPr>
              <a:t>S</a:t>
            </a:r>
            <a:r>
              <a:rPr sz="2600" b="1" spc="325" dirty="0">
                <a:solidFill>
                  <a:srgbClr val="2A4A9D"/>
                </a:solidFill>
                <a:latin typeface="Tahoma"/>
                <a:cs typeface="Tahoma"/>
              </a:rPr>
              <a:t> </a:t>
            </a:r>
            <a:r>
              <a:rPr sz="2600" b="1" spc="30" dirty="0">
                <a:solidFill>
                  <a:srgbClr val="2A4A9D"/>
                </a:solidFill>
                <a:latin typeface="Tahoma"/>
                <a:cs typeface="Tahoma"/>
              </a:rPr>
              <a:t>ORIGINS  </a:t>
            </a:r>
            <a:r>
              <a:rPr sz="2600" b="1" spc="220" dirty="0">
                <a:solidFill>
                  <a:srgbClr val="2A4A9D"/>
                </a:solidFill>
                <a:latin typeface="Tahoma"/>
                <a:cs typeface="Tahoma"/>
              </a:rPr>
              <a:t>MAY </a:t>
            </a:r>
            <a:r>
              <a:rPr sz="2600" b="1" spc="40" dirty="0">
                <a:solidFill>
                  <a:srgbClr val="2A4A9D"/>
                </a:solidFill>
                <a:latin typeface="Tahoma"/>
                <a:cs typeface="Tahoma"/>
              </a:rPr>
              <a:t>BE  </a:t>
            </a:r>
            <a:r>
              <a:rPr sz="2600" b="1" spc="160" dirty="0">
                <a:solidFill>
                  <a:srgbClr val="2A4A9D"/>
                </a:solidFill>
                <a:latin typeface="Tahoma"/>
                <a:cs typeface="Tahoma"/>
              </a:rPr>
              <a:t>TRACED </a:t>
            </a:r>
            <a:r>
              <a:rPr sz="2600" b="1" spc="175" dirty="0">
                <a:solidFill>
                  <a:srgbClr val="2A4A9D"/>
                </a:solidFill>
                <a:latin typeface="Tahoma"/>
                <a:cs typeface="Tahoma"/>
              </a:rPr>
              <a:t>BACK </a:t>
            </a:r>
            <a:r>
              <a:rPr sz="2600" b="1" spc="165" dirty="0">
                <a:solidFill>
                  <a:srgbClr val="2A4A9D"/>
                </a:solidFill>
                <a:latin typeface="Tahoma"/>
                <a:cs typeface="Tahoma"/>
              </a:rPr>
              <a:t>TO </a:t>
            </a:r>
            <a:r>
              <a:rPr sz="2600" b="1" spc="155" dirty="0">
                <a:solidFill>
                  <a:srgbClr val="2A4A9D"/>
                </a:solidFill>
                <a:latin typeface="Tahoma"/>
                <a:cs typeface="Tahoma"/>
              </a:rPr>
              <a:t>NEW YORK </a:t>
            </a:r>
            <a:r>
              <a:rPr sz="2600" b="1" spc="60" dirty="0">
                <a:solidFill>
                  <a:srgbClr val="2A4A9D"/>
                </a:solidFill>
                <a:latin typeface="Tahoma"/>
                <a:cs typeface="Tahoma"/>
              </a:rPr>
              <a:t>CITY' </a:t>
            </a:r>
            <a:r>
              <a:rPr sz="2600" b="1" spc="-220" dirty="0">
                <a:solidFill>
                  <a:srgbClr val="2A4A9D"/>
                </a:solidFill>
                <a:latin typeface="Tahoma"/>
                <a:cs typeface="Tahoma"/>
              </a:rPr>
              <a:t>S</a:t>
            </a:r>
            <a:r>
              <a:rPr sz="2600" b="1" spc="325" dirty="0">
                <a:solidFill>
                  <a:srgbClr val="2A4A9D"/>
                </a:solidFill>
                <a:latin typeface="Tahoma"/>
                <a:cs typeface="Tahoma"/>
              </a:rPr>
              <a:t> </a:t>
            </a:r>
            <a:r>
              <a:rPr sz="2600" b="1" spc="85" dirty="0">
                <a:solidFill>
                  <a:srgbClr val="2A4A9D"/>
                </a:solidFill>
                <a:latin typeface="Tahoma"/>
                <a:cs typeface="Tahoma"/>
              </a:rPr>
              <a:t>GILDED  </a:t>
            </a:r>
            <a:r>
              <a:rPr sz="2600" b="1" spc="100" dirty="0">
                <a:solidFill>
                  <a:srgbClr val="2A4A9D"/>
                </a:solidFill>
                <a:latin typeface="Tahoma"/>
                <a:cs typeface="Tahoma"/>
              </a:rPr>
              <a:t>AGE</a:t>
            </a:r>
            <a:r>
              <a:rPr sz="2600" b="1" spc="370" dirty="0">
                <a:solidFill>
                  <a:srgbClr val="2A4A9D"/>
                </a:solidFill>
                <a:latin typeface="Tahoma"/>
                <a:cs typeface="Tahoma"/>
              </a:rPr>
              <a:t> </a:t>
            </a:r>
            <a:r>
              <a:rPr sz="2600" b="1" spc="-465" dirty="0">
                <a:solidFill>
                  <a:srgbClr val="2A4A9D"/>
                </a:solidFill>
                <a:latin typeface="Tahoma"/>
                <a:cs typeface="Tahoma"/>
              </a:rPr>
              <a:t>(</a:t>
            </a:r>
            <a:r>
              <a:rPr sz="2600" b="1" spc="-505" dirty="0">
                <a:solidFill>
                  <a:srgbClr val="2A4A9D"/>
                </a:solidFill>
                <a:latin typeface="Tahoma"/>
                <a:cs typeface="Tahoma"/>
              </a:rPr>
              <a:t> </a:t>
            </a:r>
            <a:r>
              <a:rPr sz="2600" b="1" spc="50" dirty="0">
                <a:solidFill>
                  <a:srgbClr val="2A4A9D"/>
                </a:solidFill>
                <a:latin typeface="Tahoma"/>
                <a:cs typeface="Tahoma"/>
              </a:rPr>
              <a:t>PUTRI</a:t>
            </a:r>
            <a:r>
              <a:rPr sz="2600" b="1" spc="370" dirty="0">
                <a:solidFill>
                  <a:srgbClr val="2A4A9D"/>
                </a:solidFill>
                <a:latin typeface="Tahoma"/>
                <a:cs typeface="Tahoma"/>
              </a:rPr>
              <a:t> </a:t>
            </a:r>
            <a:r>
              <a:rPr sz="2600" b="1" spc="60" dirty="0">
                <a:solidFill>
                  <a:srgbClr val="2A4A9D"/>
                </a:solidFill>
                <a:latin typeface="Tahoma"/>
                <a:cs typeface="Tahoma"/>
              </a:rPr>
              <a:t>ET</a:t>
            </a:r>
            <a:r>
              <a:rPr sz="2600" b="1" spc="370" dirty="0">
                <a:solidFill>
                  <a:srgbClr val="2A4A9D"/>
                </a:solidFill>
                <a:latin typeface="Tahoma"/>
                <a:cs typeface="Tahoma"/>
              </a:rPr>
              <a:t> </a:t>
            </a:r>
            <a:r>
              <a:rPr sz="2600" b="1" spc="70" dirty="0">
                <a:solidFill>
                  <a:srgbClr val="2A4A9D"/>
                </a:solidFill>
                <a:latin typeface="Tahoma"/>
                <a:cs typeface="Tahoma"/>
              </a:rPr>
              <a:t>AL.,</a:t>
            </a:r>
            <a:r>
              <a:rPr sz="2600" b="1" spc="370" dirty="0">
                <a:solidFill>
                  <a:srgbClr val="2A4A9D"/>
                </a:solidFill>
                <a:latin typeface="Tahoma"/>
                <a:cs typeface="Tahoma"/>
              </a:rPr>
              <a:t> </a:t>
            </a:r>
            <a:r>
              <a:rPr sz="2600" b="1" spc="40" dirty="0">
                <a:solidFill>
                  <a:srgbClr val="2A4A9D"/>
                </a:solidFill>
                <a:latin typeface="Tahoma"/>
                <a:cs typeface="Tahoma"/>
              </a:rPr>
              <a:t>2021</a:t>
            </a:r>
            <a:r>
              <a:rPr sz="2600" b="1" spc="-505" dirty="0">
                <a:solidFill>
                  <a:srgbClr val="2A4A9D"/>
                </a:solidFill>
                <a:latin typeface="Tahoma"/>
                <a:cs typeface="Tahoma"/>
              </a:rPr>
              <a:t> </a:t>
            </a:r>
            <a:r>
              <a:rPr sz="2600" b="1" spc="-465" dirty="0">
                <a:solidFill>
                  <a:srgbClr val="2A4A9D"/>
                </a:solidFill>
                <a:latin typeface="Tahoma"/>
                <a:cs typeface="Tahoma"/>
              </a:rPr>
              <a:t>)</a:t>
            </a:r>
            <a:r>
              <a:rPr sz="2600" b="1" spc="-505" dirty="0">
                <a:solidFill>
                  <a:srgbClr val="2A4A9D"/>
                </a:solidFill>
                <a:latin typeface="Tahoma"/>
                <a:cs typeface="Tahoma"/>
              </a:rPr>
              <a:t> </a:t>
            </a:r>
            <a:r>
              <a:rPr sz="2600" b="1" spc="-195" dirty="0">
                <a:solidFill>
                  <a:srgbClr val="2A4A9D"/>
                </a:solidFill>
                <a:latin typeface="Tahoma"/>
                <a:cs typeface="Tahoma"/>
              </a:rPr>
              <a:t>.</a:t>
            </a:r>
            <a:endParaRPr lang="en-US" sz="2600" dirty="0">
              <a:latin typeface="Tahoma"/>
              <a:cs typeface="Tahoma"/>
            </a:endParaRPr>
          </a:p>
          <a:p>
            <a:pPr marL="469900" marR="9525" indent="-457200" algn="just">
              <a:lnSpc>
                <a:spcPct val="115399"/>
              </a:lnSpc>
              <a:spcBef>
                <a:spcPts val="100"/>
              </a:spcBef>
              <a:buFont typeface="Arial" panose="020B0604020202020204" pitchFamily="34" charset="0"/>
              <a:buChar char="•"/>
            </a:pPr>
            <a:r>
              <a:rPr sz="2600" b="1" spc="130" dirty="0">
                <a:solidFill>
                  <a:srgbClr val="2A4A9D"/>
                </a:solidFill>
                <a:latin typeface="Tahoma"/>
                <a:cs typeface="Tahoma"/>
              </a:rPr>
              <a:t>THE</a:t>
            </a:r>
            <a:r>
              <a:rPr sz="2600" b="1" spc="135" dirty="0">
                <a:solidFill>
                  <a:srgbClr val="2A4A9D"/>
                </a:solidFill>
                <a:latin typeface="Tahoma"/>
                <a:cs typeface="Tahoma"/>
              </a:rPr>
              <a:t> MARRIOTT- </a:t>
            </a:r>
            <a:r>
              <a:rPr sz="2600" b="1" spc="105" dirty="0">
                <a:solidFill>
                  <a:srgbClr val="2A4A9D"/>
                </a:solidFill>
                <a:latin typeface="Tahoma"/>
                <a:cs typeface="Tahoma"/>
              </a:rPr>
              <a:t>AFFILIATED</a:t>
            </a:r>
            <a:r>
              <a:rPr sz="2600" b="1" spc="110" dirty="0">
                <a:solidFill>
                  <a:srgbClr val="2A4A9D"/>
                </a:solidFill>
                <a:latin typeface="Tahoma"/>
                <a:cs typeface="Tahoma"/>
              </a:rPr>
              <a:t> </a:t>
            </a:r>
            <a:r>
              <a:rPr sz="2600" b="1" spc="160" dirty="0">
                <a:solidFill>
                  <a:srgbClr val="2A4A9D"/>
                </a:solidFill>
                <a:latin typeface="Tahoma"/>
                <a:cs typeface="Tahoma"/>
              </a:rPr>
              <a:t>BRAND</a:t>
            </a:r>
            <a:r>
              <a:rPr sz="2600" b="1" spc="165" dirty="0">
                <a:solidFill>
                  <a:srgbClr val="2A4A9D"/>
                </a:solidFill>
                <a:latin typeface="Tahoma"/>
                <a:cs typeface="Tahoma"/>
              </a:rPr>
              <a:t> </a:t>
            </a:r>
            <a:r>
              <a:rPr sz="2600" b="1" spc="145" dirty="0">
                <a:solidFill>
                  <a:srgbClr val="2A4A9D"/>
                </a:solidFill>
                <a:latin typeface="Tahoma"/>
                <a:cs typeface="Tahoma"/>
              </a:rPr>
              <a:t>OPERATES</a:t>
            </a:r>
            <a:r>
              <a:rPr sz="2600" b="1" spc="150" dirty="0">
                <a:solidFill>
                  <a:srgbClr val="2A4A9D"/>
                </a:solidFill>
                <a:latin typeface="Tahoma"/>
                <a:cs typeface="Tahoma"/>
              </a:rPr>
              <a:t> </a:t>
            </a:r>
            <a:r>
              <a:rPr sz="2600" b="1" spc="175" dirty="0">
                <a:solidFill>
                  <a:srgbClr val="2A4A9D"/>
                </a:solidFill>
                <a:latin typeface="Tahoma"/>
                <a:cs typeface="Tahoma"/>
              </a:rPr>
              <a:t>MORE</a:t>
            </a:r>
            <a:r>
              <a:rPr sz="2600" b="1" spc="180" dirty="0">
                <a:solidFill>
                  <a:srgbClr val="2A4A9D"/>
                </a:solidFill>
                <a:latin typeface="Tahoma"/>
                <a:cs typeface="Tahoma"/>
              </a:rPr>
              <a:t> </a:t>
            </a:r>
            <a:r>
              <a:rPr sz="2600" b="1" spc="200" dirty="0">
                <a:solidFill>
                  <a:srgbClr val="2A4A9D"/>
                </a:solidFill>
                <a:latin typeface="Tahoma"/>
                <a:cs typeface="Tahoma"/>
              </a:rPr>
              <a:t>THAN</a:t>
            </a:r>
            <a:r>
              <a:rPr sz="2600" b="1" spc="204" dirty="0">
                <a:solidFill>
                  <a:srgbClr val="2A4A9D"/>
                </a:solidFill>
                <a:latin typeface="Tahoma"/>
                <a:cs typeface="Tahoma"/>
              </a:rPr>
              <a:t> </a:t>
            </a:r>
            <a:r>
              <a:rPr sz="2600" b="1" spc="-25" dirty="0">
                <a:solidFill>
                  <a:srgbClr val="2A4A9D"/>
                </a:solidFill>
                <a:latin typeface="Tahoma"/>
                <a:cs typeface="Tahoma"/>
              </a:rPr>
              <a:t>40</a:t>
            </a:r>
            <a:r>
              <a:rPr sz="2600" b="1" spc="715" dirty="0">
                <a:solidFill>
                  <a:srgbClr val="2A4A9D"/>
                </a:solidFill>
                <a:latin typeface="Tahoma"/>
                <a:cs typeface="Tahoma"/>
              </a:rPr>
              <a:t> </a:t>
            </a:r>
            <a:r>
              <a:rPr sz="2600" b="1" spc="90" dirty="0">
                <a:solidFill>
                  <a:srgbClr val="2A4A9D"/>
                </a:solidFill>
                <a:latin typeface="Tahoma"/>
                <a:cs typeface="Tahoma"/>
              </a:rPr>
              <a:t>PROPERTIES </a:t>
            </a:r>
            <a:r>
              <a:rPr sz="2600" b="1" spc="95" dirty="0">
                <a:solidFill>
                  <a:srgbClr val="2A4A9D"/>
                </a:solidFill>
                <a:latin typeface="Tahoma"/>
                <a:cs typeface="Tahoma"/>
              </a:rPr>
              <a:t> </a:t>
            </a:r>
            <a:r>
              <a:rPr sz="2600" b="1" spc="-110" dirty="0">
                <a:solidFill>
                  <a:srgbClr val="2A4A9D"/>
                </a:solidFill>
                <a:latin typeface="Tahoma"/>
                <a:cs typeface="Tahoma"/>
              </a:rPr>
              <a:t>IN </a:t>
            </a:r>
            <a:r>
              <a:rPr sz="2600" b="1" spc="-105" dirty="0">
                <a:solidFill>
                  <a:srgbClr val="2A4A9D"/>
                </a:solidFill>
                <a:latin typeface="Tahoma"/>
                <a:cs typeface="Tahoma"/>
              </a:rPr>
              <a:t> </a:t>
            </a:r>
            <a:r>
              <a:rPr sz="2600" b="1" spc="155" dirty="0">
                <a:solidFill>
                  <a:srgbClr val="2A4A9D"/>
                </a:solidFill>
                <a:latin typeface="Tahoma"/>
                <a:cs typeface="Tahoma"/>
              </a:rPr>
              <a:t>LOCATIONS </a:t>
            </a:r>
            <a:r>
              <a:rPr sz="2600" b="1" spc="135" dirty="0">
                <a:solidFill>
                  <a:srgbClr val="2A4A9D"/>
                </a:solidFill>
                <a:latin typeface="Tahoma"/>
                <a:cs typeface="Tahoma"/>
              </a:rPr>
              <a:t>SUCH </a:t>
            </a:r>
            <a:r>
              <a:rPr sz="2600" b="1" spc="40" dirty="0">
                <a:solidFill>
                  <a:srgbClr val="2A4A9D"/>
                </a:solidFill>
                <a:latin typeface="Tahoma"/>
                <a:cs typeface="Tahoma"/>
              </a:rPr>
              <a:t>AS </a:t>
            </a:r>
            <a:r>
              <a:rPr sz="2600" b="1" spc="110" dirty="0">
                <a:solidFill>
                  <a:srgbClr val="2A4A9D"/>
                </a:solidFill>
                <a:latin typeface="Tahoma"/>
                <a:cs typeface="Tahoma"/>
              </a:rPr>
              <a:t>SAN </a:t>
            </a:r>
            <a:r>
              <a:rPr sz="2600" b="1" spc="125" dirty="0">
                <a:solidFill>
                  <a:srgbClr val="2A4A9D"/>
                </a:solidFill>
                <a:latin typeface="Tahoma"/>
                <a:cs typeface="Tahoma"/>
              </a:rPr>
              <a:t>FRANCISCO, </a:t>
            </a:r>
            <a:r>
              <a:rPr sz="2600" b="1" spc="160" dirty="0">
                <a:solidFill>
                  <a:srgbClr val="2A4A9D"/>
                </a:solidFill>
                <a:latin typeface="Tahoma"/>
                <a:cs typeface="Tahoma"/>
              </a:rPr>
              <a:t>BORA </a:t>
            </a:r>
            <a:r>
              <a:rPr sz="2600" b="1" spc="140" dirty="0">
                <a:solidFill>
                  <a:srgbClr val="2A4A9D"/>
                </a:solidFill>
                <a:latin typeface="Tahoma"/>
                <a:cs typeface="Tahoma"/>
              </a:rPr>
              <a:t>BORA, </a:t>
            </a:r>
            <a:r>
              <a:rPr sz="2600" b="1" spc="110" dirty="0">
                <a:solidFill>
                  <a:srgbClr val="2A4A9D"/>
                </a:solidFill>
                <a:latin typeface="Tahoma"/>
                <a:cs typeface="Tahoma"/>
              </a:rPr>
              <a:t>ISTANBUL, </a:t>
            </a:r>
            <a:r>
              <a:rPr sz="2600" b="1" spc="85" dirty="0">
                <a:solidFill>
                  <a:srgbClr val="2A4A9D"/>
                </a:solidFill>
                <a:latin typeface="Tahoma"/>
                <a:cs typeface="Tahoma"/>
              </a:rPr>
              <a:t>CAIRO, </a:t>
            </a:r>
            <a:r>
              <a:rPr sz="2600" b="1" spc="200" dirty="0">
                <a:solidFill>
                  <a:srgbClr val="2A4A9D"/>
                </a:solidFill>
                <a:latin typeface="Tahoma"/>
                <a:cs typeface="Tahoma"/>
              </a:rPr>
              <a:t>BANGKOK, </a:t>
            </a:r>
            <a:r>
              <a:rPr sz="2600" b="1" spc="185" dirty="0">
                <a:solidFill>
                  <a:srgbClr val="2A4A9D"/>
                </a:solidFill>
                <a:latin typeface="Tahoma"/>
                <a:cs typeface="Tahoma"/>
              </a:rPr>
              <a:t>AND </a:t>
            </a:r>
            <a:r>
              <a:rPr sz="2600" b="1" spc="190" dirty="0">
                <a:solidFill>
                  <a:srgbClr val="2A4A9D"/>
                </a:solidFill>
                <a:latin typeface="Tahoma"/>
                <a:cs typeface="Tahoma"/>
              </a:rPr>
              <a:t> </a:t>
            </a:r>
            <a:r>
              <a:rPr sz="2600" b="1" spc="175" dirty="0">
                <a:solidFill>
                  <a:srgbClr val="2A4A9D"/>
                </a:solidFill>
                <a:latin typeface="Tahoma"/>
                <a:cs typeface="Tahoma"/>
              </a:rPr>
              <a:t>ROME</a:t>
            </a:r>
            <a:r>
              <a:rPr sz="2600" b="1" spc="365" dirty="0">
                <a:solidFill>
                  <a:srgbClr val="2A4A9D"/>
                </a:solidFill>
                <a:latin typeface="Tahoma"/>
                <a:cs typeface="Tahoma"/>
              </a:rPr>
              <a:t> </a:t>
            </a:r>
            <a:r>
              <a:rPr sz="2600" b="1" spc="-465" dirty="0">
                <a:solidFill>
                  <a:srgbClr val="2A4A9D"/>
                </a:solidFill>
                <a:latin typeface="Tahoma"/>
                <a:cs typeface="Tahoma"/>
              </a:rPr>
              <a:t>(</a:t>
            </a:r>
            <a:r>
              <a:rPr sz="2600" b="1" spc="-505" dirty="0">
                <a:solidFill>
                  <a:srgbClr val="2A4A9D"/>
                </a:solidFill>
                <a:latin typeface="Tahoma"/>
                <a:cs typeface="Tahoma"/>
              </a:rPr>
              <a:t> </a:t>
            </a:r>
            <a:r>
              <a:rPr sz="2600" b="1" spc="220" dirty="0">
                <a:solidFill>
                  <a:srgbClr val="2A4A9D"/>
                </a:solidFill>
                <a:latin typeface="Tahoma"/>
                <a:cs typeface="Tahoma"/>
              </a:rPr>
              <a:t>WOOD,</a:t>
            </a:r>
            <a:r>
              <a:rPr sz="2600" b="1" spc="370" dirty="0">
                <a:solidFill>
                  <a:srgbClr val="2A4A9D"/>
                </a:solidFill>
                <a:latin typeface="Tahoma"/>
                <a:cs typeface="Tahoma"/>
              </a:rPr>
              <a:t> </a:t>
            </a:r>
            <a:r>
              <a:rPr sz="2600" b="1" spc="40" dirty="0">
                <a:solidFill>
                  <a:srgbClr val="2A4A9D"/>
                </a:solidFill>
                <a:latin typeface="Tahoma"/>
                <a:cs typeface="Tahoma"/>
              </a:rPr>
              <a:t>2021</a:t>
            </a:r>
            <a:r>
              <a:rPr sz="2600" b="1" spc="-505" dirty="0">
                <a:solidFill>
                  <a:srgbClr val="2A4A9D"/>
                </a:solidFill>
                <a:latin typeface="Tahoma"/>
                <a:cs typeface="Tahoma"/>
              </a:rPr>
              <a:t> </a:t>
            </a:r>
            <a:r>
              <a:rPr sz="2600" b="1" spc="-465" dirty="0">
                <a:solidFill>
                  <a:srgbClr val="2A4A9D"/>
                </a:solidFill>
                <a:latin typeface="Tahoma"/>
                <a:cs typeface="Tahoma"/>
              </a:rPr>
              <a:t>)</a:t>
            </a:r>
            <a:r>
              <a:rPr sz="2600" b="1" spc="-505" dirty="0">
                <a:solidFill>
                  <a:srgbClr val="2A4A9D"/>
                </a:solidFill>
                <a:latin typeface="Tahoma"/>
                <a:cs typeface="Tahoma"/>
              </a:rPr>
              <a:t> </a:t>
            </a:r>
            <a:r>
              <a:rPr sz="2600" b="1" spc="-195" dirty="0">
                <a:solidFill>
                  <a:srgbClr val="2A4A9D"/>
                </a:solidFill>
                <a:latin typeface="Tahoma"/>
                <a:cs typeface="Tahoma"/>
              </a:rPr>
              <a:t>.</a:t>
            </a:r>
            <a:endParaRPr lang="en-US" sz="2600" dirty="0">
              <a:latin typeface="Tahoma"/>
              <a:cs typeface="Tahoma"/>
            </a:endParaRPr>
          </a:p>
          <a:p>
            <a:pPr marL="469900" marR="9525" indent="-457200" algn="just">
              <a:lnSpc>
                <a:spcPct val="115399"/>
              </a:lnSpc>
              <a:spcBef>
                <a:spcPts val="100"/>
              </a:spcBef>
              <a:buFont typeface="Arial" panose="020B0604020202020204" pitchFamily="34" charset="0"/>
              <a:buChar char="•"/>
            </a:pPr>
            <a:r>
              <a:rPr sz="2600" b="1" spc="-110" dirty="0">
                <a:solidFill>
                  <a:srgbClr val="2A4A9D"/>
                </a:solidFill>
                <a:latin typeface="Tahoma"/>
                <a:cs typeface="Tahoma"/>
              </a:rPr>
              <a:t>IN</a:t>
            </a:r>
            <a:r>
              <a:rPr sz="2600" b="1" spc="-105" dirty="0">
                <a:solidFill>
                  <a:srgbClr val="2A4A9D"/>
                </a:solidFill>
                <a:latin typeface="Tahoma"/>
                <a:cs typeface="Tahoma"/>
              </a:rPr>
              <a:t> </a:t>
            </a:r>
            <a:r>
              <a:rPr sz="2600" b="1" spc="114" dirty="0">
                <a:solidFill>
                  <a:srgbClr val="2A4A9D"/>
                </a:solidFill>
                <a:latin typeface="Tahoma"/>
                <a:cs typeface="Tahoma"/>
              </a:rPr>
              <a:t>ADDITION,</a:t>
            </a:r>
            <a:r>
              <a:rPr sz="2600" b="1" spc="120" dirty="0">
                <a:solidFill>
                  <a:srgbClr val="2A4A9D"/>
                </a:solidFill>
                <a:latin typeface="Tahoma"/>
                <a:cs typeface="Tahoma"/>
              </a:rPr>
              <a:t> </a:t>
            </a:r>
            <a:r>
              <a:rPr sz="2600" b="1" spc="130" dirty="0">
                <a:solidFill>
                  <a:srgbClr val="2A4A9D"/>
                </a:solidFill>
                <a:latin typeface="Tahoma"/>
                <a:cs typeface="Tahoma"/>
              </a:rPr>
              <a:t>THE</a:t>
            </a:r>
            <a:r>
              <a:rPr sz="2600" b="1" spc="135" dirty="0">
                <a:solidFill>
                  <a:srgbClr val="2A4A9D"/>
                </a:solidFill>
                <a:latin typeface="Tahoma"/>
                <a:cs typeface="Tahoma"/>
              </a:rPr>
              <a:t> </a:t>
            </a:r>
            <a:r>
              <a:rPr sz="2600" b="1" spc="20" dirty="0">
                <a:solidFill>
                  <a:srgbClr val="2A4A9D"/>
                </a:solidFill>
                <a:latin typeface="Tahoma"/>
                <a:cs typeface="Tahoma"/>
              </a:rPr>
              <a:t>ST.</a:t>
            </a:r>
            <a:r>
              <a:rPr sz="2600" b="1" spc="25" dirty="0">
                <a:solidFill>
                  <a:srgbClr val="2A4A9D"/>
                </a:solidFill>
                <a:latin typeface="Tahoma"/>
                <a:cs typeface="Tahoma"/>
              </a:rPr>
              <a:t> </a:t>
            </a:r>
            <a:r>
              <a:rPr sz="2600" b="1" spc="10" dirty="0">
                <a:solidFill>
                  <a:srgbClr val="2A4A9D"/>
                </a:solidFill>
                <a:latin typeface="Tahoma"/>
                <a:cs typeface="Tahoma"/>
              </a:rPr>
              <a:t>REGIS'</a:t>
            </a:r>
            <a:r>
              <a:rPr sz="2600" b="1" spc="15" dirty="0">
                <a:solidFill>
                  <a:srgbClr val="2A4A9D"/>
                </a:solidFill>
                <a:latin typeface="Tahoma"/>
                <a:cs typeface="Tahoma"/>
              </a:rPr>
              <a:t> </a:t>
            </a:r>
            <a:r>
              <a:rPr sz="2600" b="1" spc="135" dirty="0">
                <a:solidFill>
                  <a:srgbClr val="2A4A9D"/>
                </a:solidFill>
                <a:latin typeface="Tahoma"/>
                <a:cs typeface="Tahoma"/>
              </a:rPr>
              <a:t>UNIQUE</a:t>
            </a:r>
            <a:r>
              <a:rPr sz="2600" b="1" spc="140" dirty="0">
                <a:solidFill>
                  <a:srgbClr val="2A4A9D"/>
                </a:solidFill>
                <a:latin typeface="Tahoma"/>
                <a:cs typeface="Tahoma"/>
              </a:rPr>
              <a:t> </a:t>
            </a:r>
            <a:r>
              <a:rPr sz="2600" b="1" spc="155" dirty="0">
                <a:solidFill>
                  <a:srgbClr val="2A4A9D"/>
                </a:solidFill>
                <a:latin typeface="Tahoma"/>
                <a:cs typeface="Tahoma"/>
              </a:rPr>
              <a:t>AFICIONADO</a:t>
            </a:r>
            <a:r>
              <a:rPr sz="2600" b="1" spc="160" dirty="0">
                <a:solidFill>
                  <a:srgbClr val="2A4A9D"/>
                </a:solidFill>
                <a:latin typeface="Tahoma"/>
                <a:cs typeface="Tahoma"/>
              </a:rPr>
              <a:t> </a:t>
            </a:r>
            <a:r>
              <a:rPr sz="2600" b="1" spc="180" dirty="0">
                <a:solidFill>
                  <a:srgbClr val="2A4A9D"/>
                </a:solidFill>
                <a:latin typeface="Tahoma"/>
                <a:cs typeface="Tahoma"/>
              </a:rPr>
              <a:t>PROGRAM</a:t>
            </a:r>
            <a:r>
              <a:rPr sz="2600" b="1" spc="185" dirty="0">
                <a:solidFill>
                  <a:srgbClr val="2A4A9D"/>
                </a:solidFill>
                <a:latin typeface="Tahoma"/>
                <a:cs typeface="Tahoma"/>
              </a:rPr>
              <a:t> </a:t>
            </a:r>
            <a:r>
              <a:rPr sz="2600" b="1" spc="125" dirty="0">
                <a:solidFill>
                  <a:srgbClr val="2A4A9D"/>
                </a:solidFill>
                <a:latin typeface="Tahoma"/>
                <a:cs typeface="Tahoma"/>
              </a:rPr>
              <a:t>EXPOSES</a:t>
            </a:r>
            <a:r>
              <a:rPr sz="2600" b="1" spc="130" dirty="0">
                <a:solidFill>
                  <a:srgbClr val="2A4A9D"/>
                </a:solidFill>
                <a:latin typeface="Tahoma"/>
                <a:cs typeface="Tahoma"/>
              </a:rPr>
              <a:t> </a:t>
            </a:r>
            <a:r>
              <a:rPr sz="2600" b="1" spc="110" dirty="0">
                <a:solidFill>
                  <a:srgbClr val="2A4A9D"/>
                </a:solidFill>
                <a:latin typeface="Tahoma"/>
                <a:cs typeface="Tahoma"/>
              </a:rPr>
              <a:t>GUESTS</a:t>
            </a:r>
            <a:r>
              <a:rPr sz="2600" b="1" spc="114" dirty="0">
                <a:solidFill>
                  <a:srgbClr val="2A4A9D"/>
                </a:solidFill>
                <a:latin typeface="Tahoma"/>
                <a:cs typeface="Tahoma"/>
              </a:rPr>
              <a:t> </a:t>
            </a:r>
            <a:r>
              <a:rPr sz="2600" b="1" spc="165" dirty="0">
                <a:solidFill>
                  <a:srgbClr val="2A4A9D"/>
                </a:solidFill>
                <a:latin typeface="Tahoma"/>
                <a:cs typeface="Tahoma"/>
              </a:rPr>
              <a:t>TO </a:t>
            </a:r>
            <a:r>
              <a:rPr sz="2600" b="1" spc="170" dirty="0">
                <a:solidFill>
                  <a:srgbClr val="2A4A9D"/>
                </a:solidFill>
                <a:latin typeface="Tahoma"/>
                <a:cs typeface="Tahoma"/>
              </a:rPr>
              <a:t> </a:t>
            </a:r>
            <a:r>
              <a:rPr sz="2600" b="1" spc="70" dirty="0">
                <a:solidFill>
                  <a:srgbClr val="2A4A9D"/>
                </a:solidFill>
                <a:latin typeface="Tahoma"/>
                <a:cs typeface="Tahoma"/>
              </a:rPr>
              <a:t>PREMIER</a:t>
            </a:r>
            <a:r>
              <a:rPr sz="2600" b="1" spc="75" dirty="0">
                <a:solidFill>
                  <a:srgbClr val="2A4A9D"/>
                </a:solidFill>
                <a:latin typeface="Tahoma"/>
                <a:cs typeface="Tahoma"/>
              </a:rPr>
              <a:t> </a:t>
            </a:r>
            <a:r>
              <a:rPr sz="2600" b="1" spc="105" dirty="0">
                <a:solidFill>
                  <a:srgbClr val="2A4A9D"/>
                </a:solidFill>
                <a:latin typeface="Tahoma"/>
                <a:cs typeface="Tahoma"/>
              </a:rPr>
              <a:t>ART</a:t>
            </a:r>
            <a:r>
              <a:rPr sz="2600" b="1" spc="110" dirty="0">
                <a:solidFill>
                  <a:srgbClr val="2A4A9D"/>
                </a:solidFill>
                <a:latin typeface="Tahoma"/>
                <a:cs typeface="Tahoma"/>
              </a:rPr>
              <a:t> </a:t>
            </a:r>
            <a:r>
              <a:rPr sz="2600" b="1" spc="125" dirty="0">
                <a:solidFill>
                  <a:srgbClr val="2A4A9D"/>
                </a:solidFill>
                <a:latin typeface="Tahoma"/>
                <a:cs typeface="Tahoma"/>
              </a:rPr>
              <a:t>GALLERY</a:t>
            </a:r>
            <a:r>
              <a:rPr sz="2600" b="1" spc="130" dirty="0">
                <a:solidFill>
                  <a:srgbClr val="2A4A9D"/>
                </a:solidFill>
                <a:latin typeface="Tahoma"/>
                <a:cs typeface="Tahoma"/>
              </a:rPr>
              <a:t> </a:t>
            </a:r>
            <a:r>
              <a:rPr sz="2600" b="1" spc="70" dirty="0">
                <a:solidFill>
                  <a:srgbClr val="2A4A9D"/>
                </a:solidFill>
                <a:latin typeface="Tahoma"/>
                <a:cs typeface="Tahoma"/>
              </a:rPr>
              <a:t>EXHIBITIONS,</a:t>
            </a:r>
            <a:r>
              <a:rPr sz="2600" b="1" spc="75" dirty="0">
                <a:solidFill>
                  <a:srgbClr val="2A4A9D"/>
                </a:solidFill>
                <a:latin typeface="Tahoma"/>
                <a:cs typeface="Tahoma"/>
              </a:rPr>
              <a:t> </a:t>
            </a:r>
            <a:r>
              <a:rPr sz="2600" b="1" spc="65" dirty="0">
                <a:solidFill>
                  <a:srgbClr val="2A4A9D"/>
                </a:solidFill>
                <a:latin typeface="Tahoma"/>
                <a:cs typeface="Tahoma"/>
              </a:rPr>
              <a:t>WINE </a:t>
            </a:r>
            <a:r>
              <a:rPr sz="2600" b="1" spc="70" dirty="0">
                <a:solidFill>
                  <a:srgbClr val="2A4A9D"/>
                </a:solidFill>
                <a:latin typeface="Tahoma"/>
                <a:cs typeface="Tahoma"/>
              </a:rPr>
              <a:t> </a:t>
            </a:r>
            <a:r>
              <a:rPr sz="2600" b="1" spc="95" dirty="0">
                <a:solidFill>
                  <a:srgbClr val="2A4A9D"/>
                </a:solidFill>
                <a:latin typeface="Tahoma"/>
                <a:cs typeface="Tahoma"/>
              </a:rPr>
              <a:t>TASTINGS, </a:t>
            </a:r>
            <a:r>
              <a:rPr sz="2600" b="1" spc="100" dirty="0">
                <a:solidFill>
                  <a:srgbClr val="2A4A9D"/>
                </a:solidFill>
                <a:latin typeface="Tahoma"/>
                <a:cs typeface="Tahoma"/>
              </a:rPr>
              <a:t> </a:t>
            </a:r>
            <a:r>
              <a:rPr sz="2600" b="1" spc="185" dirty="0">
                <a:solidFill>
                  <a:srgbClr val="2A4A9D"/>
                </a:solidFill>
                <a:latin typeface="Tahoma"/>
                <a:cs typeface="Tahoma"/>
              </a:rPr>
              <a:t>AND</a:t>
            </a:r>
            <a:r>
              <a:rPr sz="2600" b="1" spc="1135" dirty="0">
                <a:solidFill>
                  <a:srgbClr val="2A4A9D"/>
                </a:solidFill>
                <a:latin typeface="Tahoma"/>
                <a:cs typeface="Tahoma"/>
              </a:rPr>
              <a:t> </a:t>
            </a:r>
            <a:r>
              <a:rPr sz="2600" b="1" spc="160" dirty="0">
                <a:solidFill>
                  <a:srgbClr val="2A4A9D"/>
                </a:solidFill>
                <a:latin typeface="Tahoma"/>
                <a:cs typeface="Tahoma"/>
              </a:rPr>
              <a:t>OTHER</a:t>
            </a:r>
            <a:r>
              <a:rPr sz="2600" b="1" spc="1085" dirty="0">
                <a:solidFill>
                  <a:srgbClr val="2A4A9D"/>
                </a:solidFill>
                <a:latin typeface="Tahoma"/>
                <a:cs typeface="Tahoma"/>
              </a:rPr>
              <a:t> </a:t>
            </a:r>
            <a:r>
              <a:rPr sz="2600" b="1" spc="165" dirty="0">
                <a:solidFill>
                  <a:srgbClr val="2A4A9D"/>
                </a:solidFill>
                <a:latin typeface="Tahoma"/>
                <a:cs typeface="Tahoma"/>
              </a:rPr>
              <a:t>CULTURAL</a:t>
            </a:r>
            <a:r>
              <a:rPr lang="en-US" sz="2600" b="1" spc="165" dirty="0">
                <a:solidFill>
                  <a:srgbClr val="2A4A9D"/>
                </a:solidFill>
                <a:latin typeface="Tahoma"/>
                <a:cs typeface="Tahoma"/>
              </a:rPr>
              <a:t> </a:t>
            </a:r>
            <a:r>
              <a:rPr sz="2600" b="1" spc="55" dirty="0">
                <a:solidFill>
                  <a:srgbClr val="2A4A9D"/>
                </a:solidFill>
                <a:latin typeface="Tahoma"/>
                <a:cs typeface="Tahoma"/>
              </a:rPr>
              <a:t>ACTIVITIES </a:t>
            </a:r>
            <a:endParaRPr lang="en-US" sz="2600" b="1" spc="55" dirty="0">
              <a:solidFill>
                <a:srgbClr val="2A4A9D"/>
              </a:solidFill>
              <a:latin typeface="Tahoma"/>
              <a:cs typeface="Tahoma"/>
            </a:endParaRPr>
          </a:p>
          <a:p>
            <a:pPr marL="469900" marR="9525" indent="-457200" algn="just">
              <a:lnSpc>
                <a:spcPct val="115399"/>
              </a:lnSpc>
              <a:spcBef>
                <a:spcPts val="100"/>
              </a:spcBef>
              <a:buFont typeface="Arial" panose="020B0604020202020204" pitchFamily="34" charset="0"/>
              <a:buChar char="•"/>
            </a:pPr>
            <a:r>
              <a:rPr sz="2600" b="1" spc="-110" dirty="0">
                <a:solidFill>
                  <a:srgbClr val="2A4A9D"/>
                </a:solidFill>
                <a:latin typeface="Tahoma"/>
                <a:cs typeface="Tahoma"/>
              </a:rPr>
              <a:t>IN</a:t>
            </a:r>
            <a:r>
              <a:rPr sz="2600" b="1" spc="-105" dirty="0">
                <a:solidFill>
                  <a:srgbClr val="2A4A9D"/>
                </a:solidFill>
                <a:latin typeface="Tahoma"/>
                <a:cs typeface="Tahoma"/>
              </a:rPr>
              <a:t> </a:t>
            </a:r>
            <a:r>
              <a:rPr sz="2600" b="1" spc="170" dirty="0">
                <a:solidFill>
                  <a:srgbClr val="2A4A9D"/>
                </a:solidFill>
                <a:latin typeface="Tahoma"/>
                <a:cs typeface="Tahoma"/>
              </a:rPr>
              <a:t>EACH </a:t>
            </a:r>
            <a:r>
              <a:rPr sz="2600" b="1" spc="160" dirty="0">
                <a:solidFill>
                  <a:srgbClr val="2A4A9D"/>
                </a:solidFill>
                <a:latin typeface="Tahoma"/>
                <a:cs typeface="Tahoma"/>
              </a:rPr>
              <a:t>HOTEL' </a:t>
            </a:r>
            <a:r>
              <a:rPr sz="2600" b="1" spc="-220" dirty="0">
                <a:solidFill>
                  <a:srgbClr val="2A4A9D"/>
                </a:solidFill>
                <a:latin typeface="Tahoma"/>
                <a:cs typeface="Tahoma"/>
              </a:rPr>
              <a:t>S</a:t>
            </a:r>
            <a:r>
              <a:rPr sz="2600" b="1" spc="-215" dirty="0">
                <a:solidFill>
                  <a:srgbClr val="2A4A9D"/>
                </a:solidFill>
                <a:latin typeface="Tahoma"/>
                <a:cs typeface="Tahoma"/>
              </a:rPr>
              <a:t> </a:t>
            </a:r>
            <a:r>
              <a:rPr sz="2600" b="1" spc="229" dirty="0">
                <a:solidFill>
                  <a:srgbClr val="2A4A9D"/>
                </a:solidFill>
                <a:latin typeface="Tahoma"/>
                <a:cs typeface="Tahoma"/>
              </a:rPr>
              <a:t>HOME </a:t>
            </a:r>
            <a:r>
              <a:rPr sz="2600" b="1" spc="50" dirty="0">
                <a:solidFill>
                  <a:srgbClr val="2A4A9D"/>
                </a:solidFill>
                <a:latin typeface="Tahoma"/>
                <a:cs typeface="Tahoma"/>
              </a:rPr>
              <a:t>CITY </a:t>
            </a:r>
            <a:r>
              <a:rPr sz="2600" b="1" spc="135" dirty="0">
                <a:solidFill>
                  <a:srgbClr val="2A4A9D"/>
                </a:solidFill>
                <a:latin typeface="Tahoma"/>
                <a:cs typeface="Tahoma"/>
              </a:rPr>
              <a:t>SUCH </a:t>
            </a:r>
            <a:r>
              <a:rPr sz="2600" b="1" spc="90" dirty="0">
                <a:solidFill>
                  <a:srgbClr val="2A4A9D"/>
                </a:solidFill>
                <a:latin typeface="Tahoma"/>
                <a:cs typeface="Tahoma"/>
              </a:rPr>
              <a:t>AMENITIES </a:t>
            </a:r>
            <a:r>
              <a:rPr sz="2600" b="1" spc="229" dirty="0">
                <a:solidFill>
                  <a:srgbClr val="2A4A9D"/>
                </a:solidFill>
                <a:latin typeface="Tahoma"/>
                <a:cs typeface="Tahoma"/>
              </a:rPr>
              <a:t>WON </a:t>
            </a:r>
            <a:r>
              <a:rPr sz="2600" b="1" spc="20" dirty="0">
                <a:solidFill>
                  <a:srgbClr val="2A4A9D"/>
                </a:solidFill>
                <a:latin typeface="Tahoma"/>
                <a:cs typeface="Tahoma"/>
              </a:rPr>
              <a:t>ST. </a:t>
            </a:r>
            <a:r>
              <a:rPr sz="2600" b="1" spc="-10" dirty="0">
                <a:solidFill>
                  <a:srgbClr val="2A4A9D"/>
                </a:solidFill>
                <a:latin typeface="Tahoma"/>
                <a:cs typeface="Tahoma"/>
              </a:rPr>
              <a:t>REGIS </a:t>
            </a:r>
            <a:r>
              <a:rPr sz="2600" b="1" spc="155" dirty="0">
                <a:solidFill>
                  <a:srgbClr val="2A4A9D"/>
                </a:solidFill>
                <a:latin typeface="Tahoma"/>
                <a:cs typeface="Tahoma"/>
              </a:rPr>
              <a:t>LOCATIONS </a:t>
            </a:r>
            <a:r>
              <a:rPr sz="2600" b="1" spc="160" dirty="0">
                <a:solidFill>
                  <a:srgbClr val="2A4A9D"/>
                </a:solidFill>
                <a:latin typeface="Tahoma"/>
                <a:cs typeface="Tahoma"/>
              </a:rPr>
              <a:t> </a:t>
            </a:r>
            <a:r>
              <a:rPr sz="2600" b="1" spc="120" dirty="0">
                <a:solidFill>
                  <a:srgbClr val="2A4A9D"/>
                </a:solidFill>
                <a:latin typeface="Tahoma"/>
                <a:cs typeface="Tahoma"/>
              </a:rPr>
              <a:t>MULTIPLE </a:t>
            </a:r>
            <a:r>
              <a:rPr sz="2600" b="1" spc="114" dirty="0">
                <a:solidFill>
                  <a:srgbClr val="2A4A9D"/>
                </a:solidFill>
                <a:latin typeface="Tahoma"/>
                <a:cs typeface="Tahoma"/>
              </a:rPr>
              <a:t>SPOTS </a:t>
            </a:r>
            <a:r>
              <a:rPr sz="2600" b="1" spc="180" dirty="0">
                <a:solidFill>
                  <a:srgbClr val="2A4A9D"/>
                </a:solidFill>
                <a:latin typeface="Tahoma"/>
                <a:cs typeface="Tahoma"/>
              </a:rPr>
              <a:t>ON </a:t>
            </a:r>
            <a:r>
              <a:rPr sz="2600" b="1" spc="140" dirty="0">
                <a:solidFill>
                  <a:srgbClr val="2A4A9D"/>
                </a:solidFill>
                <a:latin typeface="Tahoma"/>
                <a:cs typeface="Tahoma"/>
              </a:rPr>
              <a:t>OUR </a:t>
            </a:r>
            <a:r>
              <a:rPr sz="2600" b="1" spc="-10" dirty="0">
                <a:solidFill>
                  <a:srgbClr val="2A4A9D"/>
                </a:solidFill>
                <a:latin typeface="Tahoma"/>
                <a:cs typeface="Tahoma"/>
              </a:rPr>
              <a:t>LISTS</a:t>
            </a:r>
            <a:r>
              <a:rPr sz="2600" b="1" spc="740" dirty="0">
                <a:solidFill>
                  <a:srgbClr val="2A4A9D"/>
                </a:solidFill>
                <a:latin typeface="Tahoma"/>
                <a:cs typeface="Tahoma"/>
              </a:rPr>
              <a:t> </a:t>
            </a:r>
            <a:r>
              <a:rPr sz="2600" b="1" spc="155" dirty="0">
                <a:solidFill>
                  <a:srgbClr val="2A4A9D"/>
                </a:solidFill>
                <a:latin typeface="Tahoma"/>
                <a:cs typeface="Tahoma"/>
              </a:rPr>
              <a:t>OF </a:t>
            </a:r>
            <a:r>
              <a:rPr sz="2600" b="1" spc="130" dirty="0">
                <a:solidFill>
                  <a:srgbClr val="2A4A9D"/>
                </a:solidFill>
                <a:latin typeface="Tahoma"/>
                <a:cs typeface="Tahoma"/>
              </a:rPr>
              <a:t>THE </a:t>
            </a:r>
            <a:r>
              <a:rPr sz="2600" b="1" spc="85" dirty="0">
                <a:solidFill>
                  <a:srgbClr val="2A4A9D"/>
                </a:solidFill>
                <a:latin typeface="Tahoma"/>
                <a:cs typeface="Tahoma"/>
              </a:rPr>
              <a:t>BEST </a:t>
            </a:r>
            <a:r>
              <a:rPr sz="2600" b="1" spc="150" dirty="0">
                <a:solidFill>
                  <a:srgbClr val="2A4A9D"/>
                </a:solidFill>
                <a:latin typeface="Tahoma"/>
                <a:cs typeface="Tahoma"/>
              </a:rPr>
              <a:t>HOTELS </a:t>
            </a:r>
            <a:r>
              <a:rPr sz="2600" b="1" spc="-110" dirty="0">
                <a:solidFill>
                  <a:srgbClr val="2A4A9D"/>
                </a:solidFill>
                <a:latin typeface="Tahoma"/>
                <a:cs typeface="Tahoma"/>
              </a:rPr>
              <a:t>IN</a:t>
            </a:r>
            <a:r>
              <a:rPr sz="2600" b="1" spc="540" dirty="0">
                <a:solidFill>
                  <a:srgbClr val="2A4A9D"/>
                </a:solidFill>
                <a:latin typeface="Tahoma"/>
                <a:cs typeface="Tahoma"/>
              </a:rPr>
              <a:t> </a:t>
            </a:r>
            <a:r>
              <a:rPr sz="2600" b="1" spc="130" dirty="0">
                <a:solidFill>
                  <a:srgbClr val="2A4A9D"/>
                </a:solidFill>
                <a:latin typeface="Tahoma"/>
                <a:cs typeface="Tahoma"/>
              </a:rPr>
              <a:t>THE </a:t>
            </a:r>
            <a:r>
              <a:rPr sz="2600" b="1" spc="114" dirty="0">
                <a:solidFill>
                  <a:srgbClr val="2A4A9D"/>
                </a:solidFill>
                <a:latin typeface="Tahoma"/>
                <a:cs typeface="Tahoma"/>
              </a:rPr>
              <a:t>UNITED </a:t>
            </a:r>
            <a:r>
              <a:rPr sz="2600" b="1" spc="110" dirty="0">
                <a:solidFill>
                  <a:srgbClr val="2A4A9D"/>
                </a:solidFill>
                <a:latin typeface="Tahoma"/>
                <a:cs typeface="Tahoma"/>
              </a:rPr>
              <a:t>STATES, </a:t>
            </a:r>
            <a:r>
              <a:rPr sz="2600" b="1" spc="135" dirty="0">
                <a:solidFill>
                  <a:srgbClr val="2A4A9D"/>
                </a:solidFill>
                <a:latin typeface="Tahoma"/>
                <a:cs typeface="Tahoma"/>
              </a:rPr>
              <a:t>EUROPE, </a:t>
            </a:r>
            <a:r>
              <a:rPr sz="2600" b="1" spc="140" dirty="0">
                <a:solidFill>
                  <a:srgbClr val="2A4A9D"/>
                </a:solidFill>
                <a:latin typeface="Tahoma"/>
                <a:cs typeface="Tahoma"/>
              </a:rPr>
              <a:t> </a:t>
            </a:r>
            <a:r>
              <a:rPr sz="2600" b="1" spc="185" dirty="0">
                <a:solidFill>
                  <a:srgbClr val="2A4A9D"/>
                </a:solidFill>
                <a:latin typeface="Tahoma"/>
                <a:cs typeface="Tahoma"/>
              </a:rPr>
              <a:t>AND</a:t>
            </a:r>
            <a:r>
              <a:rPr sz="2600" b="1" spc="365" dirty="0">
                <a:solidFill>
                  <a:srgbClr val="2A4A9D"/>
                </a:solidFill>
                <a:latin typeface="Tahoma"/>
                <a:cs typeface="Tahoma"/>
              </a:rPr>
              <a:t> </a:t>
            </a:r>
            <a:r>
              <a:rPr sz="2600" b="1" spc="150" dirty="0">
                <a:solidFill>
                  <a:srgbClr val="2A4A9D"/>
                </a:solidFill>
                <a:latin typeface="Tahoma"/>
                <a:cs typeface="Tahoma"/>
              </a:rPr>
              <a:t>MEXICO</a:t>
            </a:r>
            <a:r>
              <a:rPr sz="2600" b="1" spc="370" dirty="0">
                <a:solidFill>
                  <a:srgbClr val="2A4A9D"/>
                </a:solidFill>
                <a:latin typeface="Tahoma"/>
                <a:cs typeface="Tahoma"/>
              </a:rPr>
              <a:t> </a:t>
            </a:r>
            <a:r>
              <a:rPr sz="2600" b="1" spc="-465" dirty="0">
                <a:solidFill>
                  <a:srgbClr val="2A4A9D"/>
                </a:solidFill>
                <a:latin typeface="Tahoma"/>
                <a:cs typeface="Tahoma"/>
              </a:rPr>
              <a:t>(</a:t>
            </a:r>
            <a:r>
              <a:rPr sz="2600" b="1" spc="-505" dirty="0">
                <a:solidFill>
                  <a:srgbClr val="2A4A9D"/>
                </a:solidFill>
                <a:latin typeface="Tahoma"/>
                <a:cs typeface="Tahoma"/>
              </a:rPr>
              <a:t> </a:t>
            </a:r>
            <a:r>
              <a:rPr sz="2600" b="1" spc="220" dirty="0">
                <a:solidFill>
                  <a:srgbClr val="2A4A9D"/>
                </a:solidFill>
                <a:latin typeface="Tahoma"/>
                <a:cs typeface="Tahoma"/>
              </a:rPr>
              <a:t>WOOD,</a:t>
            </a:r>
            <a:r>
              <a:rPr sz="2600" b="1" spc="370" dirty="0">
                <a:solidFill>
                  <a:srgbClr val="2A4A9D"/>
                </a:solidFill>
                <a:latin typeface="Tahoma"/>
                <a:cs typeface="Tahoma"/>
              </a:rPr>
              <a:t> </a:t>
            </a:r>
            <a:r>
              <a:rPr sz="2600" b="1" spc="40" dirty="0">
                <a:solidFill>
                  <a:srgbClr val="2A4A9D"/>
                </a:solidFill>
                <a:latin typeface="Tahoma"/>
                <a:cs typeface="Tahoma"/>
              </a:rPr>
              <a:t>2021</a:t>
            </a:r>
            <a:r>
              <a:rPr sz="2600" b="1" spc="-505" dirty="0">
                <a:solidFill>
                  <a:srgbClr val="2A4A9D"/>
                </a:solidFill>
                <a:latin typeface="Tahoma"/>
                <a:cs typeface="Tahoma"/>
              </a:rPr>
              <a:t> </a:t>
            </a:r>
            <a:r>
              <a:rPr sz="2600" b="1" spc="-465" dirty="0">
                <a:solidFill>
                  <a:srgbClr val="2A4A9D"/>
                </a:solidFill>
                <a:latin typeface="Tahoma"/>
                <a:cs typeface="Tahoma"/>
              </a:rPr>
              <a:t>)</a:t>
            </a:r>
            <a:r>
              <a:rPr sz="2600" b="1" spc="-505" dirty="0">
                <a:solidFill>
                  <a:srgbClr val="2A4A9D"/>
                </a:solidFill>
                <a:latin typeface="Tahoma"/>
                <a:cs typeface="Tahoma"/>
              </a:rPr>
              <a:t> </a:t>
            </a:r>
            <a:r>
              <a:rPr sz="2600" b="1" spc="-195" dirty="0">
                <a:solidFill>
                  <a:srgbClr val="2A4A9D"/>
                </a:solidFill>
                <a:latin typeface="Tahoma"/>
                <a:cs typeface="Tahoma"/>
              </a:rPr>
              <a:t>.</a:t>
            </a:r>
            <a:endParaRPr sz="2600" dirty="0">
              <a:latin typeface="Tahoma"/>
              <a:cs typeface="Tahom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03555" y="781646"/>
            <a:ext cx="11480800" cy="1244600"/>
          </a:xfrm>
          <a:prstGeom prst="rect">
            <a:avLst/>
          </a:prstGeom>
        </p:spPr>
        <p:txBody>
          <a:bodyPr vert="horz" wrap="square" lIns="0" tIns="12700" rIns="0" bIns="0" rtlCol="0">
            <a:spAutoFit/>
          </a:bodyPr>
          <a:lstStyle/>
          <a:p>
            <a:pPr marL="12700">
              <a:lnSpc>
                <a:spcPct val="100000"/>
              </a:lnSpc>
              <a:spcBef>
                <a:spcPts val="100"/>
              </a:spcBef>
            </a:pPr>
            <a:r>
              <a:rPr sz="8000" spc="85" dirty="0">
                <a:latin typeface="Arial"/>
                <a:cs typeface="Arial"/>
              </a:rPr>
              <a:t>TARGET</a:t>
            </a:r>
            <a:r>
              <a:rPr sz="8000" spc="35" dirty="0">
                <a:latin typeface="Arial"/>
                <a:cs typeface="Arial"/>
              </a:rPr>
              <a:t> </a:t>
            </a:r>
            <a:r>
              <a:rPr sz="8000" spc="265" dirty="0">
                <a:latin typeface="Arial"/>
                <a:cs typeface="Arial"/>
              </a:rPr>
              <a:t>CONSUMERS</a:t>
            </a:r>
            <a:endParaRPr sz="8000">
              <a:latin typeface="Arial"/>
              <a:cs typeface="Arial"/>
            </a:endParaRPr>
          </a:p>
        </p:txBody>
      </p:sp>
      <p:sp>
        <p:nvSpPr>
          <p:cNvPr id="4" name="object 4"/>
          <p:cNvSpPr/>
          <p:nvPr/>
        </p:nvSpPr>
        <p:spPr>
          <a:xfrm>
            <a:off x="9334499" y="2488566"/>
            <a:ext cx="8947150" cy="7886383"/>
          </a:xfrm>
          <a:custGeom>
            <a:avLst/>
            <a:gdLst/>
            <a:ahLst/>
            <a:cxnLst/>
            <a:rect l="l" t="t" r="r" b="b"/>
            <a:pathLst>
              <a:path w="8947150" h="7798434">
                <a:moveTo>
                  <a:pt x="8947028" y="7798188"/>
                </a:moveTo>
                <a:lnTo>
                  <a:pt x="0" y="7798188"/>
                </a:lnTo>
                <a:lnTo>
                  <a:pt x="0" y="0"/>
                </a:lnTo>
                <a:lnTo>
                  <a:pt x="8947028" y="0"/>
                </a:lnTo>
                <a:lnTo>
                  <a:pt x="8947028" y="7798188"/>
                </a:lnTo>
                <a:close/>
              </a:path>
            </a:pathLst>
          </a:custGeom>
          <a:solidFill>
            <a:srgbClr val="2A4A9D"/>
          </a:solidFill>
        </p:spPr>
        <p:txBody>
          <a:bodyPr wrap="square" lIns="0" tIns="0" rIns="0" bIns="0" rtlCol="0"/>
          <a:lstStyle/>
          <a:p>
            <a:pPr>
              <a:buFont typeface="Arial" panose="020B0604020202020204" pitchFamily="34" charset="0"/>
              <a:buChar char="•"/>
            </a:pPr>
            <a:endParaRPr lang="en-US" sz="3600" b="1" i="0" u="none" strike="noStrike" dirty="0">
              <a:solidFill>
                <a:srgbClr val="FFFFFF"/>
              </a:solidFill>
              <a:effectLst/>
            </a:endParaRPr>
          </a:p>
          <a:p>
            <a:pPr>
              <a:buFont typeface="Arial" panose="020B0604020202020204" pitchFamily="34" charset="0"/>
              <a:buChar char="•"/>
            </a:pPr>
            <a:endParaRPr lang="en-US" sz="3600" b="1" dirty="0">
              <a:solidFill>
                <a:srgbClr val="FFFFFF"/>
              </a:solidFill>
            </a:endParaRPr>
          </a:p>
          <a:p>
            <a:pPr>
              <a:buFont typeface="Arial" panose="020B0604020202020204" pitchFamily="34" charset="0"/>
              <a:buChar char="•"/>
            </a:pPr>
            <a:r>
              <a:rPr lang="en-US" sz="3600" b="1" i="0" u="none" strike="noStrike" dirty="0">
                <a:solidFill>
                  <a:srgbClr val="FFFFFF"/>
                </a:solidFill>
                <a:effectLst/>
              </a:rPr>
              <a:t> People who are celebrating a memorable event.</a:t>
            </a:r>
          </a:p>
          <a:p>
            <a:pPr>
              <a:buFont typeface="Arial" panose="020B0604020202020204" pitchFamily="34" charset="0"/>
              <a:buChar char="•"/>
            </a:pPr>
            <a:r>
              <a:rPr lang="en-US" sz="3600" b="1" i="0" u="none" strike="noStrike" dirty="0">
                <a:solidFill>
                  <a:srgbClr val="FFFFFF"/>
                </a:solidFill>
                <a:effectLst/>
              </a:rPr>
              <a:t> Travelers who are using their business spending accounts</a:t>
            </a:r>
            <a:endParaRPr lang="en-US" sz="3600" dirty="0"/>
          </a:p>
          <a:p>
            <a:pPr>
              <a:buFont typeface="Arial" panose="020B0604020202020204" pitchFamily="34" charset="0"/>
              <a:buChar char="•"/>
            </a:pPr>
            <a:r>
              <a:rPr lang="en-US" sz="3600" b="1" i="0" u="none" strike="noStrike" dirty="0">
                <a:solidFill>
                  <a:srgbClr val="FFFFFF"/>
                </a:solidFill>
                <a:effectLst/>
              </a:rPr>
              <a:t> People who like the more refined aspects of life Individuals who aspire to be treated with the utmost respect (wood, 2021).</a:t>
            </a:r>
            <a:endParaRPr lang="en-US" sz="3600" dirty="0"/>
          </a:p>
        </p:txBody>
      </p:sp>
      <p:sp>
        <p:nvSpPr>
          <p:cNvPr id="7" name="object 7"/>
          <p:cNvSpPr/>
          <p:nvPr/>
        </p:nvSpPr>
        <p:spPr>
          <a:xfrm>
            <a:off x="73812" y="2488566"/>
            <a:ext cx="8947150" cy="7798434"/>
          </a:xfrm>
          <a:custGeom>
            <a:avLst/>
            <a:gdLst/>
            <a:ahLst/>
            <a:cxnLst/>
            <a:rect l="l" t="t" r="r" b="b"/>
            <a:pathLst>
              <a:path w="8947150" h="7798434">
                <a:moveTo>
                  <a:pt x="8947028" y="7798188"/>
                </a:moveTo>
                <a:lnTo>
                  <a:pt x="0" y="7798188"/>
                </a:lnTo>
                <a:lnTo>
                  <a:pt x="0" y="0"/>
                </a:lnTo>
                <a:lnTo>
                  <a:pt x="8947028" y="0"/>
                </a:lnTo>
                <a:lnTo>
                  <a:pt x="8947028" y="7798188"/>
                </a:lnTo>
                <a:close/>
              </a:path>
            </a:pathLst>
          </a:custGeom>
          <a:solidFill>
            <a:srgbClr val="2A4A9D"/>
          </a:solidFill>
        </p:spPr>
        <p:txBody>
          <a:bodyPr wrap="square" lIns="0" tIns="0" rIns="0" bIns="0" rtlCol="0"/>
          <a:lstStyle/>
          <a:p>
            <a:endParaRPr dirty="0"/>
          </a:p>
        </p:txBody>
      </p:sp>
      <p:sp>
        <p:nvSpPr>
          <p:cNvPr id="9" name="object 9"/>
          <p:cNvSpPr/>
          <p:nvPr/>
        </p:nvSpPr>
        <p:spPr>
          <a:xfrm>
            <a:off x="0" y="11"/>
            <a:ext cx="18288000" cy="1635760"/>
          </a:xfrm>
          <a:custGeom>
            <a:avLst/>
            <a:gdLst/>
            <a:ahLst/>
            <a:cxnLst/>
            <a:rect l="l" t="t" r="r" b="b"/>
            <a:pathLst>
              <a:path w="18288000" h="1635760">
                <a:moveTo>
                  <a:pt x="18287988" y="1854"/>
                </a:moveTo>
                <a:lnTo>
                  <a:pt x="18277002" y="1854"/>
                </a:lnTo>
                <a:lnTo>
                  <a:pt x="18277002" y="0"/>
                </a:lnTo>
                <a:lnTo>
                  <a:pt x="1632572" y="0"/>
                </a:lnTo>
                <a:lnTo>
                  <a:pt x="0" y="0"/>
                </a:lnTo>
                <a:lnTo>
                  <a:pt x="0" y="417753"/>
                </a:lnTo>
                <a:lnTo>
                  <a:pt x="0" y="1635201"/>
                </a:lnTo>
                <a:lnTo>
                  <a:pt x="1215478" y="417753"/>
                </a:lnTo>
                <a:lnTo>
                  <a:pt x="17069854" y="417753"/>
                </a:lnTo>
                <a:lnTo>
                  <a:pt x="18287988" y="1633931"/>
                </a:lnTo>
                <a:lnTo>
                  <a:pt x="18287988" y="1854"/>
                </a:lnTo>
                <a:close/>
              </a:path>
            </a:pathLst>
          </a:custGeom>
          <a:solidFill>
            <a:srgbClr val="2A4A9D"/>
          </a:solidFill>
        </p:spPr>
        <p:txBody>
          <a:bodyPr wrap="square" lIns="0" tIns="0" rIns="0" bIns="0" rtlCol="0"/>
          <a:lstStyle/>
          <a:p>
            <a:endParaRPr/>
          </a:p>
        </p:txBody>
      </p:sp>
      <p:sp>
        <p:nvSpPr>
          <p:cNvPr id="11" name="object 11"/>
          <p:cNvSpPr txBox="1"/>
          <p:nvPr/>
        </p:nvSpPr>
        <p:spPr>
          <a:xfrm>
            <a:off x="959808" y="6153030"/>
            <a:ext cx="7788909" cy="445378"/>
          </a:xfrm>
          <a:prstGeom prst="rect">
            <a:avLst/>
          </a:prstGeom>
        </p:spPr>
        <p:txBody>
          <a:bodyPr vert="horz" wrap="square" lIns="0" tIns="12700" rIns="0" bIns="0" rtlCol="0">
            <a:spAutoFit/>
          </a:bodyPr>
          <a:lstStyle/>
          <a:p>
            <a:pPr marL="12700" marR="5080" indent="7019290">
              <a:lnSpc>
                <a:spcPct val="115700"/>
              </a:lnSpc>
              <a:spcBef>
                <a:spcPts val="100"/>
              </a:spcBef>
              <a:tabLst>
                <a:tab pos="3221355" algn="l"/>
                <a:tab pos="5479415" algn="l"/>
                <a:tab pos="6677659" algn="l"/>
              </a:tabLst>
            </a:pPr>
            <a:endParaRPr sz="2700" dirty="0">
              <a:latin typeface="Tahoma"/>
              <a:cs typeface="Tahoma"/>
            </a:endParaRPr>
          </a:p>
        </p:txBody>
      </p:sp>
      <p:sp>
        <p:nvSpPr>
          <p:cNvPr id="12" name="object 12"/>
          <p:cNvSpPr txBox="1"/>
          <p:nvPr/>
        </p:nvSpPr>
        <p:spPr>
          <a:xfrm>
            <a:off x="817191" y="3704633"/>
            <a:ext cx="1955164" cy="445378"/>
          </a:xfrm>
          <a:prstGeom prst="rect">
            <a:avLst/>
          </a:prstGeom>
        </p:spPr>
        <p:txBody>
          <a:bodyPr vert="horz" wrap="square" lIns="0" tIns="12700" rIns="0" bIns="0" rtlCol="0">
            <a:spAutoFit/>
          </a:bodyPr>
          <a:lstStyle/>
          <a:p>
            <a:pPr marL="12700" marR="332105">
              <a:lnSpc>
                <a:spcPct val="115700"/>
              </a:lnSpc>
              <a:spcBef>
                <a:spcPts val="100"/>
              </a:spcBef>
            </a:pPr>
            <a:endParaRPr sz="2700" dirty="0">
              <a:latin typeface="Tahoma"/>
              <a:cs typeface="Tahoma"/>
            </a:endParaRPr>
          </a:p>
        </p:txBody>
      </p:sp>
      <p:sp>
        <p:nvSpPr>
          <p:cNvPr id="13" name="object 13"/>
          <p:cNvSpPr txBox="1"/>
          <p:nvPr/>
        </p:nvSpPr>
        <p:spPr>
          <a:xfrm>
            <a:off x="478682" y="3704633"/>
            <a:ext cx="8007732" cy="5444183"/>
          </a:xfrm>
          <a:prstGeom prst="rect">
            <a:avLst/>
          </a:prstGeom>
        </p:spPr>
        <p:txBody>
          <a:bodyPr vert="horz" wrap="square" lIns="0" tIns="12700" rIns="0" bIns="0" rtlCol="0">
            <a:spAutoFit/>
          </a:bodyPr>
          <a:lstStyle/>
          <a:p>
            <a:pPr marL="571500" indent="-571500">
              <a:buFont typeface="Arial" panose="020B0604020202020204" pitchFamily="34" charset="0"/>
              <a:buChar char="•"/>
            </a:pPr>
            <a:r>
              <a:rPr lang="en-US" sz="3600" b="1" dirty="0">
                <a:solidFill>
                  <a:srgbClr val="FFFFFF"/>
                </a:solidFill>
              </a:rPr>
              <a:t>Mainly luxury consumers</a:t>
            </a:r>
          </a:p>
          <a:p>
            <a:pPr marL="571500" indent="-571500">
              <a:buFont typeface="Arial" panose="020B0604020202020204" pitchFamily="34" charset="0"/>
              <a:buChar char="•"/>
            </a:pPr>
            <a:r>
              <a:rPr lang="en-US" sz="3600" b="1" dirty="0">
                <a:solidFill>
                  <a:srgbClr val="FFFFFF"/>
                </a:solidFill>
              </a:rPr>
              <a:t>B</a:t>
            </a:r>
            <a:r>
              <a:rPr lang="en-US" sz="3600" b="1" i="0" u="none" strike="noStrike" dirty="0">
                <a:solidFill>
                  <a:srgbClr val="FFFFFF"/>
                </a:solidFill>
                <a:effectLst/>
              </a:rPr>
              <a:t>usiness travelers frequently look for luxurious hotels. </a:t>
            </a:r>
            <a:endParaRPr lang="en-US" sz="3600" dirty="0"/>
          </a:p>
          <a:p>
            <a:pPr marL="571500" indent="-571500">
              <a:buFont typeface="Arial" panose="020B0604020202020204" pitchFamily="34" charset="0"/>
              <a:buChar char="•"/>
            </a:pPr>
            <a:r>
              <a:rPr lang="en-US" sz="3600" b="1" i="0" u="none" strike="noStrike" dirty="0">
                <a:solidFill>
                  <a:srgbClr val="FFFFFF"/>
                </a:solidFill>
                <a:effectLst/>
              </a:rPr>
              <a:t>Consumers who place a higher importance on experiences than on material belongings (Wood, 2021).</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3600" b="1" dirty="0">
                <a:solidFill>
                  <a:srgbClr val="FFFFFF"/>
                </a:solidFill>
                <a:latin typeface="Calibri"/>
              </a:rPr>
              <a:t>   C</a:t>
            </a:r>
            <a:r>
              <a:rPr kumimoji="0" lang="en-US" sz="3600" b="1" i="0" u="none" strike="noStrike" kern="1200" cap="none" spc="0" normalizeH="0" baseline="0" noProof="0" dirty="0" err="1">
                <a:ln>
                  <a:noFill/>
                </a:ln>
                <a:solidFill>
                  <a:srgbClr val="FFFFFF"/>
                </a:solidFill>
                <a:effectLst/>
                <a:uLnTx/>
                <a:uFillTx/>
                <a:latin typeface="Calibri"/>
                <a:ea typeface="+mn-ea"/>
                <a:cs typeface="+mn-cs"/>
              </a:rPr>
              <a:t>onsumers</a:t>
            </a:r>
            <a:r>
              <a:rPr kumimoji="0" lang="en-US" sz="3600" b="1" i="0" u="none" strike="noStrike" kern="1200" cap="none" spc="0" normalizeH="0" baseline="0" noProof="0" dirty="0">
                <a:ln>
                  <a:noFill/>
                </a:ln>
                <a:solidFill>
                  <a:srgbClr val="FFFFFF"/>
                </a:solidFill>
                <a:effectLst/>
                <a:uLnTx/>
                <a:uFillTx/>
                <a:latin typeface="Calibri"/>
                <a:ea typeface="+mn-ea"/>
                <a:cs typeface="+mn-cs"/>
              </a:rPr>
              <a:t> who are willing to spend more money to obtain quality and luxury</a:t>
            </a:r>
            <a:endParaRPr kumimoji="0" lang="en-US" sz="3600" b="0" i="0" u="none" strike="noStrike" kern="1200" cap="none" spc="0" normalizeH="0" baseline="0" noProof="0" dirty="0">
              <a:ln>
                <a:noFill/>
              </a:ln>
              <a:solidFill>
                <a:prstClr val="black"/>
              </a:solidFill>
              <a:effectLst/>
              <a:uLnTx/>
              <a:uFillTx/>
              <a:latin typeface="Calibri"/>
              <a:ea typeface="+mn-ea"/>
              <a:cs typeface="+mn-cs"/>
            </a:endParaRPr>
          </a:p>
          <a:p>
            <a:pPr marL="571500" indent="-571500">
              <a:buFont typeface="Arial" panose="020B0604020202020204" pitchFamily="34" charset="0"/>
              <a:buChar char="•"/>
            </a:pPr>
            <a:endParaRPr lang="en-US" sz="3600" dirty="0"/>
          </a:p>
          <a:p>
            <a:pPr marL="12700" marR="5080" indent="215265">
              <a:lnSpc>
                <a:spcPct val="115700"/>
              </a:lnSpc>
              <a:spcBef>
                <a:spcPts val="100"/>
              </a:spcBef>
              <a:tabLst>
                <a:tab pos="1229360" algn="l"/>
                <a:tab pos="2649220" algn="l"/>
              </a:tabLst>
            </a:pPr>
            <a:endParaRPr sz="2700" dirty="0">
              <a:latin typeface="Tahoma"/>
              <a:cs typeface="Tahoma"/>
            </a:endParaRPr>
          </a:p>
        </p:txBody>
      </p:sp>
      <p:sp>
        <p:nvSpPr>
          <p:cNvPr id="14" name="object 14"/>
          <p:cNvSpPr txBox="1"/>
          <p:nvPr/>
        </p:nvSpPr>
        <p:spPr>
          <a:xfrm>
            <a:off x="6250854" y="3704633"/>
            <a:ext cx="2350135" cy="445378"/>
          </a:xfrm>
          <a:prstGeom prst="rect">
            <a:avLst/>
          </a:prstGeom>
        </p:spPr>
        <p:txBody>
          <a:bodyPr vert="horz" wrap="square" lIns="0" tIns="12700" rIns="0" bIns="0" rtlCol="0">
            <a:spAutoFit/>
          </a:bodyPr>
          <a:lstStyle/>
          <a:p>
            <a:pPr marL="12700" marR="5080" indent="466725" algn="r">
              <a:lnSpc>
                <a:spcPct val="115700"/>
              </a:lnSpc>
              <a:spcBef>
                <a:spcPts val="100"/>
              </a:spcBef>
            </a:pPr>
            <a:endParaRPr sz="2700" dirty="0">
              <a:latin typeface="Tahoma"/>
              <a:cs typeface="Tahoma"/>
            </a:endParaRPr>
          </a:p>
        </p:txBody>
      </p:sp>
      <p:sp>
        <p:nvSpPr>
          <p:cNvPr id="15" name="object 15"/>
          <p:cNvSpPr txBox="1"/>
          <p:nvPr/>
        </p:nvSpPr>
        <p:spPr>
          <a:xfrm>
            <a:off x="817191" y="5133383"/>
            <a:ext cx="4354830" cy="445378"/>
          </a:xfrm>
          <a:prstGeom prst="rect">
            <a:avLst/>
          </a:prstGeom>
        </p:spPr>
        <p:txBody>
          <a:bodyPr vert="horz" wrap="square" lIns="0" tIns="12700" rIns="0" bIns="0" rtlCol="0">
            <a:spAutoFit/>
          </a:bodyPr>
          <a:lstStyle/>
          <a:p>
            <a:pPr marL="12700" marR="5080">
              <a:lnSpc>
                <a:spcPct val="115700"/>
              </a:lnSpc>
              <a:spcBef>
                <a:spcPts val="100"/>
              </a:spcBef>
              <a:tabLst>
                <a:tab pos="3506470" algn="l"/>
              </a:tabLst>
            </a:pPr>
            <a:endParaRPr sz="2700" dirty="0">
              <a:latin typeface="Tahoma"/>
              <a:cs typeface="Tahoma"/>
            </a:endParaRPr>
          </a:p>
        </p:txBody>
      </p:sp>
      <p:sp>
        <p:nvSpPr>
          <p:cNvPr id="19" name="object 19"/>
          <p:cNvSpPr txBox="1"/>
          <p:nvPr/>
        </p:nvSpPr>
        <p:spPr>
          <a:xfrm>
            <a:off x="817191" y="6150653"/>
            <a:ext cx="4653915" cy="436880"/>
          </a:xfrm>
          <a:prstGeom prst="rect">
            <a:avLst/>
          </a:prstGeom>
        </p:spPr>
        <p:txBody>
          <a:bodyPr vert="horz" wrap="square" lIns="0" tIns="12700" rIns="0" bIns="0" rtlCol="0">
            <a:spAutoFit/>
          </a:bodyPr>
          <a:lstStyle/>
          <a:p>
            <a:pPr marL="12700">
              <a:lnSpc>
                <a:spcPct val="100000"/>
              </a:lnSpc>
              <a:spcBef>
                <a:spcPts val="100"/>
              </a:spcBef>
              <a:tabLst>
                <a:tab pos="2470785" algn="l"/>
              </a:tabLst>
            </a:pPr>
            <a:endParaRPr sz="2700" dirty="0">
              <a:latin typeface="Tahoma"/>
              <a:cs typeface="Tahoma"/>
            </a:endParaRPr>
          </a:p>
        </p:txBody>
      </p:sp>
      <p:sp>
        <p:nvSpPr>
          <p:cNvPr id="20" name="object 20"/>
          <p:cNvSpPr txBox="1"/>
          <p:nvPr/>
        </p:nvSpPr>
        <p:spPr>
          <a:xfrm>
            <a:off x="5490253" y="5198153"/>
            <a:ext cx="3114675" cy="428322"/>
          </a:xfrm>
          <a:prstGeom prst="rect">
            <a:avLst/>
          </a:prstGeom>
        </p:spPr>
        <p:txBody>
          <a:bodyPr vert="horz" wrap="square" lIns="0" tIns="12700" rIns="0" bIns="0" rtlCol="0">
            <a:spAutoFit/>
          </a:bodyPr>
          <a:lstStyle/>
          <a:p>
            <a:pPr marR="5080" algn="r">
              <a:lnSpc>
                <a:spcPct val="100000"/>
              </a:lnSpc>
              <a:spcBef>
                <a:spcPts val="100"/>
              </a:spcBef>
              <a:tabLst>
                <a:tab pos="2582545" algn="l"/>
              </a:tabLst>
            </a:pPr>
            <a:endParaRPr sz="2700" dirty="0">
              <a:latin typeface="Tahoma"/>
              <a:cs typeface="Tahoma"/>
            </a:endParaRPr>
          </a:p>
        </p:txBody>
      </p:sp>
      <p:sp>
        <p:nvSpPr>
          <p:cNvPr id="23" name="object 23"/>
          <p:cNvSpPr txBox="1"/>
          <p:nvPr/>
        </p:nvSpPr>
        <p:spPr>
          <a:xfrm>
            <a:off x="3604440" y="7038383"/>
            <a:ext cx="5002530" cy="445378"/>
          </a:xfrm>
          <a:prstGeom prst="rect">
            <a:avLst/>
          </a:prstGeom>
        </p:spPr>
        <p:txBody>
          <a:bodyPr vert="horz" wrap="square" lIns="0" tIns="12700" rIns="0" bIns="0" rtlCol="0">
            <a:spAutoFit/>
          </a:bodyPr>
          <a:lstStyle/>
          <a:p>
            <a:pPr marL="124460" marR="5080" indent="-112395">
              <a:lnSpc>
                <a:spcPct val="115700"/>
              </a:lnSpc>
              <a:spcBef>
                <a:spcPts val="100"/>
              </a:spcBef>
              <a:tabLst>
                <a:tab pos="1010919" algn="l"/>
                <a:tab pos="1351280" algn="l"/>
                <a:tab pos="2910205" algn="l"/>
                <a:tab pos="3515360" algn="l"/>
                <a:tab pos="3904615" algn="l"/>
              </a:tabLst>
            </a:pPr>
            <a:endParaRPr sz="2700" dirty="0">
              <a:latin typeface="Tahoma"/>
              <a:cs typeface="Tahoma"/>
            </a:endParaRPr>
          </a:p>
        </p:txBody>
      </p:sp>
      <p:sp>
        <p:nvSpPr>
          <p:cNvPr id="24" name="object 24"/>
          <p:cNvSpPr txBox="1"/>
          <p:nvPr/>
        </p:nvSpPr>
        <p:spPr>
          <a:xfrm>
            <a:off x="817191" y="7990883"/>
            <a:ext cx="7791450" cy="445378"/>
          </a:xfrm>
          <a:prstGeom prst="rect">
            <a:avLst/>
          </a:prstGeom>
        </p:spPr>
        <p:txBody>
          <a:bodyPr vert="horz" wrap="square" lIns="0" tIns="12700" rIns="0" bIns="0" rtlCol="0">
            <a:spAutoFit/>
          </a:bodyPr>
          <a:lstStyle/>
          <a:p>
            <a:pPr marL="12700" marR="5080">
              <a:lnSpc>
                <a:spcPct val="115700"/>
              </a:lnSpc>
              <a:spcBef>
                <a:spcPts val="100"/>
              </a:spcBef>
              <a:tabLst>
                <a:tab pos="987425" algn="l"/>
                <a:tab pos="3342640" algn="l"/>
                <a:tab pos="6250305" algn="l"/>
              </a:tabLst>
            </a:pPr>
            <a:endParaRPr sz="2700" dirty="0">
              <a:latin typeface="Tahoma"/>
              <a:cs typeface="Tahoma"/>
            </a:endParaRPr>
          </a:p>
        </p:txBody>
      </p:sp>
      <p:sp>
        <p:nvSpPr>
          <p:cNvPr id="29" name="object 29"/>
          <p:cNvSpPr txBox="1"/>
          <p:nvPr/>
        </p:nvSpPr>
        <p:spPr>
          <a:xfrm>
            <a:off x="10241296" y="4505640"/>
            <a:ext cx="7203440" cy="430530"/>
          </a:xfrm>
          <a:prstGeom prst="rect">
            <a:avLst/>
          </a:prstGeom>
        </p:spPr>
        <p:txBody>
          <a:bodyPr vert="horz" wrap="square" lIns="0" tIns="13335" rIns="0" bIns="0" rtlCol="0">
            <a:spAutoFit/>
          </a:bodyPr>
          <a:lstStyle/>
          <a:p>
            <a:pPr marL="12700">
              <a:lnSpc>
                <a:spcPct val="100000"/>
              </a:lnSpc>
              <a:spcBef>
                <a:spcPts val="105"/>
              </a:spcBef>
              <a:tabLst>
                <a:tab pos="1746250" algn="l"/>
                <a:tab pos="3010535" algn="l"/>
                <a:tab pos="4032885" algn="l"/>
                <a:tab pos="6953250" algn="l"/>
              </a:tabLst>
            </a:pPr>
            <a:r>
              <a:rPr sz="2650" b="1" dirty="0">
                <a:solidFill>
                  <a:srgbClr val="FFFFFF"/>
                </a:solidFill>
                <a:latin typeface="Tahoma"/>
                <a:cs typeface="Tahoma"/>
              </a:rPr>
              <a:t>	</a:t>
            </a:r>
            <a:endParaRPr sz="2650" dirty="0">
              <a:latin typeface="Tahoma"/>
              <a:cs typeface="Tahoma"/>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24194"/>
            <a:ext cx="18272125" cy="9721215"/>
            <a:chOff x="0" y="0"/>
            <a:chExt cx="18272125" cy="9721215"/>
          </a:xfrm>
        </p:grpSpPr>
        <p:sp>
          <p:nvSpPr>
            <p:cNvPr id="3" name="object 3"/>
            <p:cNvSpPr/>
            <p:nvPr/>
          </p:nvSpPr>
          <p:spPr>
            <a:xfrm>
              <a:off x="0" y="0"/>
              <a:ext cx="3465195" cy="3277870"/>
            </a:xfrm>
            <a:custGeom>
              <a:avLst/>
              <a:gdLst/>
              <a:ahLst/>
              <a:cxnLst/>
              <a:rect l="l" t="t" r="r" b="b"/>
              <a:pathLst>
                <a:path w="3465195" h="3277870">
                  <a:moveTo>
                    <a:pt x="1098660" y="3239715"/>
                  </a:moveTo>
                  <a:lnTo>
                    <a:pt x="61465" y="3239715"/>
                  </a:lnTo>
                  <a:lnTo>
                    <a:pt x="0" y="3222606"/>
                  </a:lnTo>
                  <a:lnTo>
                    <a:pt x="0" y="0"/>
                  </a:lnTo>
                  <a:lnTo>
                    <a:pt x="3437991" y="0"/>
                  </a:lnTo>
                  <a:lnTo>
                    <a:pt x="3440365" y="13915"/>
                  </a:lnTo>
                  <a:lnTo>
                    <a:pt x="3446123" y="64715"/>
                  </a:lnTo>
                  <a:lnTo>
                    <a:pt x="3451133" y="115515"/>
                  </a:lnTo>
                  <a:lnTo>
                    <a:pt x="3455390" y="166315"/>
                  </a:lnTo>
                  <a:lnTo>
                    <a:pt x="3458886" y="204415"/>
                  </a:lnTo>
                  <a:lnTo>
                    <a:pt x="3461616" y="255215"/>
                  </a:lnTo>
                  <a:lnTo>
                    <a:pt x="3463573" y="306015"/>
                  </a:lnTo>
                  <a:lnTo>
                    <a:pt x="3464752" y="356815"/>
                  </a:lnTo>
                  <a:lnTo>
                    <a:pt x="3465147" y="394915"/>
                  </a:lnTo>
                  <a:lnTo>
                    <a:pt x="3464752" y="445715"/>
                  </a:lnTo>
                  <a:lnTo>
                    <a:pt x="3463573" y="496515"/>
                  </a:lnTo>
                  <a:lnTo>
                    <a:pt x="3461616" y="547315"/>
                  </a:lnTo>
                  <a:lnTo>
                    <a:pt x="3458886" y="585415"/>
                  </a:lnTo>
                  <a:lnTo>
                    <a:pt x="3455390" y="636215"/>
                  </a:lnTo>
                  <a:lnTo>
                    <a:pt x="3451133" y="687015"/>
                  </a:lnTo>
                  <a:lnTo>
                    <a:pt x="3446123" y="737815"/>
                  </a:lnTo>
                  <a:lnTo>
                    <a:pt x="3440365" y="775915"/>
                  </a:lnTo>
                  <a:lnTo>
                    <a:pt x="3433865" y="826715"/>
                  </a:lnTo>
                  <a:lnTo>
                    <a:pt x="3426629" y="877515"/>
                  </a:lnTo>
                  <a:lnTo>
                    <a:pt x="3418664" y="915615"/>
                  </a:lnTo>
                  <a:lnTo>
                    <a:pt x="3409975" y="966415"/>
                  </a:lnTo>
                  <a:lnTo>
                    <a:pt x="3400569" y="1004515"/>
                  </a:lnTo>
                  <a:lnTo>
                    <a:pt x="3390452" y="1055315"/>
                  </a:lnTo>
                  <a:lnTo>
                    <a:pt x="3379630" y="1093415"/>
                  </a:lnTo>
                  <a:lnTo>
                    <a:pt x="3368109" y="1144215"/>
                  </a:lnTo>
                  <a:lnTo>
                    <a:pt x="3355895" y="1182315"/>
                  </a:lnTo>
                  <a:lnTo>
                    <a:pt x="3342995" y="1233115"/>
                  </a:lnTo>
                  <a:lnTo>
                    <a:pt x="3329414" y="1271215"/>
                  </a:lnTo>
                  <a:lnTo>
                    <a:pt x="3315158" y="1322015"/>
                  </a:lnTo>
                  <a:lnTo>
                    <a:pt x="3300234" y="1360115"/>
                  </a:lnTo>
                  <a:lnTo>
                    <a:pt x="3284648" y="1410915"/>
                  </a:lnTo>
                  <a:lnTo>
                    <a:pt x="3268406" y="1449015"/>
                  </a:lnTo>
                  <a:lnTo>
                    <a:pt x="3251514" y="1487115"/>
                  </a:lnTo>
                  <a:lnTo>
                    <a:pt x="3233978" y="1537915"/>
                  </a:lnTo>
                  <a:lnTo>
                    <a:pt x="3215805" y="1576015"/>
                  </a:lnTo>
                  <a:lnTo>
                    <a:pt x="3197000" y="1614115"/>
                  </a:lnTo>
                  <a:lnTo>
                    <a:pt x="3177569" y="1652215"/>
                  </a:lnTo>
                  <a:lnTo>
                    <a:pt x="3157519" y="1703015"/>
                  </a:lnTo>
                  <a:lnTo>
                    <a:pt x="3136856" y="1741115"/>
                  </a:lnTo>
                  <a:lnTo>
                    <a:pt x="3115585" y="1779215"/>
                  </a:lnTo>
                  <a:lnTo>
                    <a:pt x="3093714" y="1817315"/>
                  </a:lnTo>
                  <a:lnTo>
                    <a:pt x="3071248" y="1855415"/>
                  </a:lnTo>
                  <a:lnTo>
                    <a:pt x="3048193" y="1893515"/>
                  </a:lnTo>
                  <a:lnTo>
                    <a:pt x="3024556" y="1931615"/>
                  </a:lnTo>
                  <a:lnTo>
                    <a:pt x="3000342" y="1969715"/>
                  </a:lnTo>
                  <a:lnTo>
                    <a:pt x="2975557" y="2007815"/>
                  </a:lnTo>
                  <a:lnTo>
                    <a:pt x="2950209" y="2045915"/>
                  </a:lnTo>
                  <a:lnTo>
                    <a:pt x="2924302" y="2084015"/>
                  </a:lnTo>
                  <a:lnTo>
                    <a:pt x="2897843" y="2122115"/>
                  </a:lnTo>
                  <a:lnTo>
                    <a:pt x="2870839" y="2147515"/>
                  </a:lnTo>
                  <a:lnTo>
                    <a:pt x="2843294" y="2185615"/>
                  </a:lnTo>
                  <a:lnTo>
                    <a:pt x="2815216" y="2223715"/>
                  </a:lnTo>
                  <a:lnTo>
                    <a:pt x="2786611" y="2261815"/>
                  </a:lnTo>
                  <a:lnTo>
                    <a:pt x="2757484" y="2287215"/>
                  </a:lnTo>
                  <a:lnTo>
                    <a:pt x="2727842" y="2325315"/>
                  </a:lnTo>
                  <a:lnTo>
                    <a:pt x="2697691" y="2363415"/>
                  </a:lnTo>
                  <a:lnTo>
                    <a:pt x="2667036" y="2388815"/>
                  </a:lnTo>
                  <a:lnTo>
                    <a:pt x="2635885" y="2426915"/>
                  </a:lnTo>
                  <a:lnTo>
                    <a:pt x="2604243" y="2452315"/>
                  </a:lnTo>
                  <a:lnTo>
                    <a:pt x="2572116" y="2490415"/>
                  </a:lnTo>
                  <a:lnTo>
                    <a:pt x="2539511" y="2515815"/>
                  </a:lnTo>
                  <a:lnTo>
                    <a:pt x="2506434" y="2541215"/>
                  </a:lnTo>
                  <a:lnTo>
                    <a:pt x="2472890" y="2579315"/>
                  </a:lnTo>
                  <a:lnTo>
                    <a:pt x="2404427" y="2630115"/>
                  </a:lnTo>
                  <a:lnTo>
                    <a:pt x="2369521" y="2668215"/>
                  </a:lnTo>
                  <a:lnTo>
                    <a:pt x="2298390" y="2719015"/>
                  </a:lnTo>
                  <a:lnTo>
                    <a:pt x="2225540" y="2769815"/>
                  </a:lnTo>
                  <a:lnTo>
                    <a:pt x="2151021" y="2820615"/>
                  </a:lnTo>
                  <a:lnTo>
                    <a:pt x="2074882" y="2871415"/>
                  </a:lnTo>
                  <a:lnTo>
                    <a:pt x="2036220" y="2884115"/>
                  </a:lnTo>
                  <a:lnTo>
                    <a:pt x="1917938" y="2960315"/>
                  </a:lnTo>
                  <a:lnTo>
                    <a:pt x="1877766" y="2973015"/>
                  </a:lnTo>
                  <a:lnTo>
                    <a:pt x="1837232" y="2998415"/>
                  </a:lnTo>
                  <a:lnTo>
                    <a:pt x="1796341" y="3011115"/>
                  </a:lnTo>
                  <a:lnTo>
                    <a:pt x="1755101" y="3036515"/>
                  </a:lnTo>
                  <a:lnTo>
                    <a:pt x="1713517" y="3049215"/>
                  </a:lnTo>
                  <a:lnTo>
                    <a:pt x="1671595" y="3074615"/>
                  </a:lnTo>
                  <a:lnTo>
                    <a:pt x="1586762" y="3100015"/>
                  </a:lnTo>
                  <a:lnTo>
                    <a:pt x="1543863" y="3125415"/>
                  </a:lnTo>
                  <a:lnTo>
                    <a:pt x="1235146" y="3214315"/>
                  </a:lnTo>
                  <a:lnTo>
                    <a:pt x="1189913" y="3214315"/>
                  </a:lnTo>
                  <a:lnTo>
                    <a:pt x="1098660" y="3239715"/>
                  </a:lnTo>
                  <a:close/>
                </a:path>
                <a:path w="3465195" h="3277870">
                  <a:moveTo>
                    <a:pt x="959906" y="3265115"/>
                  </a:moveTo>
                  <a:lnTo>
                    <a:pt x="200219" y="3265115"/>
                  </a:lnTo>
                  <a:lnTo>
                    <a:pt x="107473" y="3239715"/>
                  </a:lnTo>
                  <a:lnTo>
                    <a:pt x="1052653" y="3239715"/>
                  </a:lnTo>
                  <a:lnTo>
                    <a:pt x="959906" y="3265115"/>
                  </a:lnTo>
                  <a:close/>
                </a:path>
                <a:path w="3465195" h="3277870">
                  <a:moveTo>
                    <a:pt x="819049" y="3277815"/>
                  </a:moveTo>
                  <a:lnTo>
                    <a:pt x="341076" y="3277815"/>
                  </a:lnTo>
                  <a:lnTo>
                    <a:pt x="293901" y="3265115"/>
                  </a:lnTo>
                  <a:lnTo>
                    <a:pt x="866225" y="3265115"/>
                  </a:lnTo>
                  <a:lnTo>
                    <a:pt x="819049" y="3277815"/>
                  </a:lnTo>
                  <a:close/>
                </a:path>
              </a:pathLst>
            </a:custGeom>
            <a:solidFill>
              <a:srgbClr val="2A4A9D"/>
            </a:solidFill>
          </p:spPr>
          <p:txBody>
            <a:bodyPr wrap="square" lIns="0" tIns="0" rIns="0" bIns="0" rtlCol="0"/>
            <a:lstStyle/>
            <a:p>
              <a:endParaRPr/>
            </a:p>
          </p:txBody>
        </p:sp>
        <p:sp>
          <p:nvSpPr>
            <p:cNvPr id="4" name="object 4"/>
            <p:cNvSpPr/>
            <p:nvPr/>
          </p:nvSpPr>
          <p:spPr>
            <a:xfrm>
              <a:off x="718458" y="566151"/>
              <a:ext cx="2397125" cy="9154795"/>
            </a:xfrm>
            <a:custGeom>
              <a:avLst/>
              <a:gdLst/>
              <a:ahLst/>
              <a:cxnLst/>
              <a:rect l="l" t="t" r="r" b="b"/>
              <a:pathLst>
                <a:path w="2397125" h="9154795">
                  <a:moveTo>
                    <a:pt x="0" y="0"/>
                  </a:moveTo>
                  <a:lnTo>
                    <a:pt x="2396931" y="0"/>
                  </a:lnTo>
                  <a:lnTo>
                    <a:pt x="2396931" y="9154697"/>
                  </a:lnTo>
                  <a:lnTo>
                    <a:pt x="0" y="9154697"/>
                  </a:lnTo>
                  <a:lnTo>
                    <a:pt x="0" y="0"/>
                  </a:lnTo>
                  <a:close/>
                </a:path>
              </a:pathLst>
            </a:custGeom>
            <a:solidFill>
              <a:srgbClr val="5270FF"/>
            </a:solidFill>
          </p:spPr>
          <p:txBody>
            <a:bodyPr wrap="square" lIns="0" tIns="0" rIns="0" bIns="0" rtlCol="0"/>
            <a:lstStyle/>
            <a:p>
              <a:endParaRPr/>
            </a:p>
          </p:txBody>
        </p:sp>
        <p:sp>
          <p:nvSpPr>
            <p:cNvPr id="5" name="object 5"/>
            <p:cNvSpPr/>
            <p:nvPr/>
          </p:nvSpPr>
          <p:spPr>
            <a:xfrm>
              <a:off x="2396807" y="11"/>
              <a:ext cx="15875635" cy="9708515"/>
            </a:xfrm>
            <a:custGeom>
              <a:avLst/>
              <a:gdLst/>
              <a:ahLst/>
              <a:cxnLst/>
              <a:rect l="l" t="t" r="r" b="b"/>
              <a:pathLst>
                <a:path w="15875635" h="9708515">
                  <a:moveTo>
                    <a:pt x="14862493" y="2919552"/>
                  </a:moveTo>
                  <a:lnTo>
                    <a:pt x="0" y="2919552"/>
                  </a:lnTo>
                  <a:lnTo>
                    <a:pt x="0" y="9708159"/>
                  </a:lnTo>
                  <a:lnTo>
                    <a:pt x="14862493" y="9708159"/>
                  </a:lnTo>
                  <a:lnTo>
                    <a:pt x="14862493" y="2919552"/>
                  </a:lnTo>
                  <a:close/>
                </a:path>
                <a:path w="15875635" h="9708515">
                  <a:moveTo>
                    <a:pt x="15875089" y="0"/>
                  </a:moveTo>
                  <a:lnTo>
                    <a:pt x="940168" y="0"/>
                  </a:lnTo>
                  <a:lnTo>
                    <a:pt x="940168" y="407758"/>
                  </a:lnTo>
                  <a:lnTo>
                    <a:pt x="15875089" y="407758"/>
                  </a:lnTo>
                  <a:lnTo>
                    <a:pt x="15875089" y="0"/>
                  </a:lnTo>
                  <a:close/>
                </a:path>
              </a:pathLst>
            </a:custGeom>
            <a:solidFill>
              <a:srgbClr val="2A4A9D"/>
            </a:solidFill>
          </p:spPr>
          <p:txBody>
            <a:bodyPr wrap="square" lIns="0" tIns="0" rIns="0" bIns="0" rtlCol="0"/>
            <a:lstStyle/>
            <a:p>
              <a:endParaRPr/>
            </a:p>
          </p:txBody>
        </p:sp>
      </p:grpSp>
      <p:sp>
        <p:nvSpPr>
          <p:cNvPr id="6" name="object 6"/>
          <p:cNvSpPr txBox="1">
            <a:spLocks noGrp="1"/>
          </p:cNvSpPr>
          <p:nvPr>
            <p:ph type="title"/>
          </p:nvPr>
        </p:nvSpPr>
        <p:spPr>
          <a:xfrm>
            <a:off x="4237664" y="315929"/>
            <a:ext cx="6837045" cy="2193290"/>
          </a:xfrm>
          <a:prstGeom prst="rect">
            <a:avLst/>
          </a:prstGeom>
        </p:spPr>
        <p:txBody>
          <a:bodyPr vert="horz" wrap="square" lIns="0" tIns="170180" rIns="0" bIns="0" rtlCol="0">
            <a:spAutoFit/>
          </a:bodyPr>
          <a:lstStyle/>
          <a:p>
            <a:pPr marL="12700" marR="5080" indent="517525">
              <a:lnSpc>
                <a:spcPts val="7950"/>
              </a:lnSpc>
              <a:spcBef>
                <a:spcPts val="1340"/>
              </a:spcBef>
            </a:pPr>
            <a:r>
              <a:rPr sz="7600" spc="660" dirty="0">
                <a:latin typeface="Trebuchet MS"/>
                <a:cs typeface="Trebuchet MS"/>
              </a:rPr>
              <a:t>NATURE </a:t>
            </a:r>
            <a:r>
              <a:rPr sz="7600" spc="420" dirty="0">
                <a:latin typeface="Trebuchet MS"/>
                <a:cs typeface="Trebuchet MS"/>
              </a:rPr>
              <a:t>OF </a:t>
            </a:r>
            <a:r>
              <a:rPr sz="7600" spc="425" dirty="0">
                <a:latin typeface="Trebuchet MS"/>
                <a:cs typeface="Trebuchet MS"/>
              </a:rPr>
              <a:t> </a:t>
            </a:r>
            <a:r>
              <a:rPr sz="7600" spc="825" dirty="0">
                <a:latin typeface="Trebuchet MS"/>
                <a:cs typeface="Trebuchet MS"/>
              </a:rPr>
              <a:t>H</a:t>
            </a:r>
            <a:r>
              <a:rPr sz="7600" spc="1010" dirty="0">
                <a:latin typeface="Trebuchet MS"/>
                <a:cs typeface="Trebuchet MS"/>
              </a:rPr>
              <a:t>O</a:t>
            </a:r>
            <a:r>
              <a:rPr sz="7600" spc="1200" dirty="0">
                <a:latin typeface="Trebuchet MS"/>
                <a:cs typeface="Trebuchet MS"/>
              </a:rPr>
              <a:t>S</a:t>
            </a:r>
            <a:r>
              <a:rPr sz="7600" spc="745" dirty="0">
                <a:latin typeface="Trebuchet MS"/>
                <a:cs typeface="Trebuchet MS"/>
              </a:rPr>
              <a:t>P</a:t>
            </a:r>
            <a:r>
              <a:rPr sz="7600" spc="605" dirty="0">
                <a:latin typeface="Trebuchet MS"/>
                <a:cs typeface="Trebuchet MS"/>
              </a:rPr>
              <a:t>I</a:t>
            </a:r>
            <a:r>
              <a:rPr sz="7600" spc="315" dirty="0">
                <a:latin typeface="Trebuchet MS"/>
                <a:cs typeface="Trebuchet MS"/>
              </a:rPr>
              <a:t>T</a:t>
            </a:r>
            <a:r>
              <a:rPr sz="7600" spc="1295" dirty="0">
                <a:latin typeface="Trebuchet MS"/>
                <a:cs typeface="Trebuchet MS"/>
              </a:rPr>
              <a:t>A</a:t>
            </a:r>
            <a:r>
              <a:rPr sz="7600" spc="-95" dirty="0">
                <a:latin typeface="Trebuchet MS"/>
                <a:cs typeface="Trebuchet MS"/>
              </a:rPr>
              <a:t>L</a:t>
            </a:r>
            <a:r>
              <a:rPr sz="7600" spc="605" dirty="0">
                <a:latin typeface="Trebuchet MS"/>
                <a:cs typeface="Trebuchet MS"/>
              </a:rPr>
              <a:t>I</a:t>
            </a:r>
            <a:r>
              <a:rPr sz="7600" spc="315" dirty="0">
                <a:latin typeface="Trebuchet MS"/>
                <a:cs typeface="Trebuchet MS"/>
              </a:rPr>
              <a:t>T</a:t>
            </a:r>
            <a:r>
              <a:rPr sz="7600" spc="665" dirty="0">
                <a:latin typeface="Trebuchet MS"/>
                <a:cs typeface="Trebuchet MS"/>
              </a:rPr>
              <a:t>Y</a:t>
            </a:r>
            <a:endParaRPr sz="7600">
              <a:latin typeface="Trebuchet MS"/>
              <a:cs typeface="Trebuchet MS"/>
            </a:endParaRPr>
          </a:p>
        </p:txBody>
      </p:sp>
      <p:sp>
        <p:nvSpPr>
          <p:cNvPr id="7" name="object 7"/>
          <p:cNvSpPr txBox="1">
            <a:spLocks noGrp="1"/>
          </p:cNvSpPr>
          <p:nvPr>
            <p:ph type="body" idx="1"/>
          </p:nvPr>
        </p:nvSpPr>
        <p:spPr>
          <a:xfrm>
            <a:off x="2861835" y="3197693"/>
            <a:ext cx="13959205" cy="6009787"/>
          </a:xfrm>
          <a:prstGeom prst="rect">
            <a:avLst/>
          </a:prstGeom>
        </p:spPr>
        <p:txBody>
          <a:bodyPr vert="horz" wrap="square" lIns="0" tIns="12065" rIns="0" bIns="0" rtlCol="0">
            <a:spAutoFit/>
          </a:bodyPr>
          <a:lstStyle/>
          <a:p>
            <a:pPr marL="469900" marR="5080" indent="-457200" algn="just">
              <a:lnSpc>
                <a:spcPct val="117200"/>
              </a:lnSpc>
              <a:spcBef>
                <a:spcPts val="95"/>
              </a:spcBef>
              <a:buFont typeface="Arial" panose="020B0604020202020204" pitchFamily="34" charset="0"/>
              <a:buChar char="•"/>
            </a:pPr>
            <a:r>
              <a:rPr spc="40" dirty="0"/>
              <a:t>ST.</a:t>
            </a:r>
            <a:r>
              <a:rPr spc="45" dirty="0"/>
              <a:t> </a:t>
            </a:r>
            <a:r>
              <a:rPr spc="15" dirty="0"/>
              <a:t>REGIS</a:t>
            </a:r>
            <a:r>
              <a:rPr spc="20" dirty="0"/>
              <a:t> </a:t>
            </a:r>
            <a:r>
              <a:rPr spc="-195" dirty="0"/>
              <a:t>IS</a:t>
            </a:r>
            <a:r>
              <a:rPr spc="-190" dirty="0"/>
              <a:t> </a:t>
            </a:r>
            <a:r>
              <a:rPr spc="65" dirty="0"/>
              <a:t>A</a:t>
            </a:r>
            <a:r>
              <a:rPr spc="70" dirty="0"/>
              <a:t> </a:t>
            </a:r>
            <a:r>
              <a:rPr spc="90" dirty="0"/>
              <a:t>CLASSIC</a:t>
            </a:r>
            <a:r>
              <a:rPr spc="95" dirty="0"/>
              <a:t> </a:t>
            </a:r>
            <a:r>
              <a:rPr spc="175" dirty="0"/>
              <a:t>LUXURY</a:t>
            </a:r>
            <a:r>
              <a:rPr spc="180" dirty="0"/>
              <a:t> </a:t>
            </a:r>
            <a:r>
              <a:rPr spc="165" dirty="0"/>
              <a:t>BRAND,</a:t>
            </a:r>
            <a:r>
              <a:rPr spc="170" dirty="0"/>
              <a:t> </a:t>
            </a:r>
            <a:r>
              <a:rPr spc="210" dirty="0"/>
              <a:t>AND </a:t>
            </a:r>
            <a:r>
              <a:rPr spc="65" dirty="0"/>
              <a:t>AS</a:t>
            </a:r>
            <a:r>
              <a:rPr spc="70" dirty="0"/>
              <a:t> </a:t>
            </a:r>
            <a:r>
              <a:rPr spc="145" dirty="0"/>
              <a:t>SUCH,</a:t>
            </a:r>
            <a:r>
              <a:rPr spc="150" dirty="0"/>
              <a:t> </a:t>
            </a:r>
            <a:r>
              <a:rPr spc="175" dirty="0"/>
              <a:t>THEY</a:t>
            </a:r>
            <a:r>
              <a:rPr spc="180" dirty="0"/>
              <a:t> </a:t>
            </a:r>
            <a:r>
              <a:rPr spc="145" dirty="0"/>
              <a:t>PROVIDE </a:t>
            </a:r>
            <a:r>
              <a:rPr spc="150" dirty="0"/>
              <a:t> </a:t>
            </a:r>
            <a:r>
              <a:rPr spc="180" dirty="0"/>
              <a:t>EXCEPTIONAL</a:t>
            </a:r>
            <a:r>
              <a:rPr spc="185" dirty="0"/>
              <a:t> </a:t>
            </a:r>
            <a:r>
              <a:rPr spc="210" dirty="0"/>
              <a:t>CUSTOMER</a:t>
            </a:r>
            <a:r>
              <a:rPr spc="215" dirty="0"/>
              <a:t> </a:t>
            </a:r>
            <a:r>
              <a:rPr spc="85" dirty="0"/>
              <a:t>SERVICE.</a:t>
            </a:r>
            <a:r>
              <a:rPr spc="90" dirty="0"/>
              <a:t> </a:t>
            </a:r>
            <a:endParaRPr lang="en-US" spc="90" dirty="0"/>
          </a:p>
          <a:p>
            <a:pPr marL="469900" marR="5080" indent="-457200" algn="just">
              <a:lnSpc>
                <a:spcPct val="117200"/>
              </a:lnSpc>
              <a:spcBef>
                <a:spcPts val="95"/>
              </a:spcBef>
              <a:buFont typeface="Arial" panose="020B0604020202020204" pitchFamily="34" charset="0"/>
              <a:buChar char="•"/>
            </a:pPr>
            <a:r>
              <a:rPr lang="en-US" spc="175" dirty="0"/>
              <a:t>THEY</a:t>
            </a:r>
            <a:r>
              <a:rPr lang="en-US" spc="180" dirty="0"/>
              <a:t> </a:t>
            </a:r>
            <a:r>
              <a:rPr lang="en-US" spc="145" dirty="0"/>
              <a:t>PROVIDE</a:t>
            </a:r>
            <a:r>
              <a:rPr lang="en-US" spc="150" dirty="0"/>
              <a:t> </a:t>
            </a:r>
            <a:r>
              <a:rPr lang="en-US" spc="165" dirty="0"/>
              <a:t>PREMIUM</a:t>
            </a:r>
            <a:r>
              <a:rPr lang="en-US" spc="170" dirty="0"/>
              <a:t> </a:t>
            </a:r>
            <a:r>
              <a:rPr lang="en-US" spc="85" dirty="0"/>
              <a:t>SERVICES</a:t>
            </a:r>
            <a:r>
              <a:rPr lang="en-US" spc="90" dirty="0"/>
              <a:t> </a:t>
            </a:r>
            <a:r>
              <a:rPr lang="en-US" spc="160" dirty="0"/>
              <a:t>AT </a:t>
            </a:r>
            <a:r>
              <a:rPr lang="en-US" spc="165" dirty="0"/>
              <a:t> PREMIUM</a:t>
            </a:r>
            <a:r>
              <a:rPr lang="en-US" spc="170" dirty="0"/>
              <a:t> </a:t>
            </a:r>
            <a:r>
              <a:rPr lang="en-US" spc="50" dirty="0"/>
              <a:t>PRICES</a:t>
            </a:r>
            <a:r>
              <a:rPr lang="en-US" spc="155" dirty="0"/>
              <a:t>.</a:t>
            </a:r>
          </a:p>
          <a:p>
            <a:pPr marL="469900" marR="5080" indent="-457200" algn="just">
              <a:lnSpc>
                <a:spcPct val="117200"/>
              </a:lnSpc>
              <a:spcBef>
                <a:spcPts val="95"/>
              </a:spcBef>
              <a:buFont typeface="Arial" panose="020B0604020202020204" pitchFamily="34" charset="0"/>
              <a:buChar char="•"/>
            </a:pPr>
            <a:r>
              <a:rPr lang="en-US" spc="100" dirty="0"/>
              <a:t>HIGH- </a:t>
            </a:r>
            <a:r>
              <a:rPr lang="en-US" spc="160" dirty="0"/>
              <a:t>END</a:t>
            </a:r>
            <a:r>
              <a:rPr lang="en-US" spc="165" dirty="0"/>
              <a:t> </a:t>
            </a:r>
            <a:r>
              <a:rPr lang="en-US" spc="170" dirty="0"/>
              <a:t>QUALITY</a:t>
            </a:r>
            <a:r>
              <a:rPr lang="en-US" spc="175" dirty="0"/>
              <a:t> </a:t>
            </a:r>
            <a:r>
              <a:rPr lang="en-US" spc="-195" dirty="0"/>
              <a:t>IS</a:t>
            </a:r>
            <a:r>
              <a:rPr lang="en-US" spc="-190" dirty="0"/>
              <a:t> </a:t>
            </a:r>
            <a:r>
              <a:rPr lang="en-US" spc="110" dirty="0"/>
              <a:t>SUPPLIED</a:t>
            </a:r>
            <a:r>
              <a:rPr lang="en-US" spc="114" dirty="0"/>
              <a:t> </a:t>
            </a:r>
            <a:r>
              <a:rPr lang="en-US" spc="-85" dirty="0"/>
              <a:t>IN</a:t>
            </a:r>
            <a:r>
              <a:rPr lang="en-US" spc="-80" dirty="0"/>
              <a:t> </a:t>
            </a:r>
            <a:r>
              <a:rPr lang="en-US" spc="155" dirty="0"/>
              <a:t>THE  </a:t>
            </a:r>
            <a:r>
              <a:rPr lang="en-US" spc="254" dirty="0"/>
              <a:t>ROOM </a:t>
            </a:r>
            <a:r>
              <a:rPr lang="en-US" spc="60" dirty="0"/>
              <a:t>FACILITIES,  </a:t>
            </a:r>
            <a:r>
              <a:rPr lang="en-US" spc="110" dirty="0"/>
              <a:t>AMENITIES, </a:t>
            </a:r>
            <a:r>
              <a:rPr lang="en-US" spc="114" dirty="0"/>
              <a:t> </a:t>
            </a:r>
            <a:r>
              <a:rPr lang="en-US" spc="210" dirty="0"/>
              <a:t>AND </a:t>
            </a:r>
            <a:r>
              <a:rPr lang="en-US" spc="260" dirty="0"/>
              <a:t>FOOD </a:t>
            </a:r>
            <a:r>
              <a:rPr lang="en-US" spc="150" dirty="0"/>
              <a:t>QUALITY</a:t>
            </a:r>
          </a:p>
          <a:p>
            <a:pPr marL="469900" marR="5080" indent="-457200" algn="just">
              <a:lnSpc>
                <a:spcPct val="117200"/>
              </a:lnSpc>
              <a:spcBef>
                <a:spcPts val="95"/>
              </a:spcBef>
              <a:buFont typeface="Arial" panose="020B0604020202020204" pitchFamily="34" charset="0"/>
              <a:buChar char="•"/>
            </a:pPr>
            <a:r>
              <a:rPr lang="en-US" spc="155" dirty="0"/>
              <a:t>THE </a:t>
            </a:r>
            <a:r>
              <a:rPr lang="en-US" spc="170" dirty="0"/>
              <a:t>STAFF </a:t>
            </a:r>
            <a:r>
              <a:rPr lang="en-US" spc="-195" dirty="0"/>
              <a:t>IS</a:t>
            </a:r>
            <a:r>
              <a:rPr lang="en-US" spc="-190" dirty="0"/>
              <a:t> </a:t>
            </a:r>
            <a:r>
              <a:rPr lang="en-US" spc="155" dirty="0"/>
              <a:t>PROPERLY </a:t>
            </a:r>
            <a:r>
              <a:rPr lang="en-US" spc="135" dirty="0"/>
              <a:t>TRAINED </a:t>
            </a:r>
            <a:r>
              <a:rPr lang="en-US" spc="190" dirty="0"/>
              <a:t>TO </a:t>
            </a:r>
            <a:r>
              <a:rPr lang="en-US" spc="145" dirty="0"/>
              <a:t>ACCESS </a:t>
            </a:r>
            <a:r>
              <a:rPr lang="en-US" spc="210" dirty="0"/>
              <a:t>AND </a:t>
            </a:r>
            <a:r>
              <a:rPr lang="en-US" spc="215" dirty="0"/>
              <a:t> </a:t>
            </a:r>
            <a:r>
              <a:rPr lang="en-US" spc="60" dirty="0"/>
              <a:t>S</a:t>
            </a:r>
            <a:r>
              <a:rPr lang="en-US" spc="385" dirty="0"/>
              <a:t>O</a:t>
            </a:r>
            <a:r>
              <a:rPr lang="en-US" spc="140" dirty="0"/>
              <a:t>L</a:t>
            </a:r>
            <a:r>
              <a:rPr lang="en-US" spc="345" dirty="0"/>
              <a:t>V</a:t>
            </a:r>
            <a:r>
              <a:rPr lang="en-US" spc="-90" dirty="0"/>
              <a:t>E</a:t>
            </a:r>
            <a:r>
              <a:rPr lang="en-US" dirty="0"/>
              <a:t> </a:t>
            </a:r>
            <a:r>
              <a:rPr lang="en-US" spc="-20" dirty="0"/>
              <a:t> </a:t>
            </a:r>
            <a:r>
              <a:rPr lang="en-US" spc="320" dirty="0"/>
              <a:t>A</a:t>
            </a:r>
            <a:r>
              <a:rPr lang="en-US" spc="285" dirty="0"/>
              <a:t>N</a:t>
            </a:r>
            <a:r>
              <a:rPr lang="en-US" spc="-15" dirty="0"/>
              <a:t>Y</a:t>
            </a:r>
            <a:r>
              <a:rPr lang="en-US" dirty="0"/>
              <a:t> </a:t>
            </a:r>
            <a:r>
              <a:rPr lang="en-US" spc="-20" dirty="0"/>
              <a:t> </a:t>
            </a:r>
            <a:r>
              <a:rPr lang="en-US" spc="195" dirty="0"/>
              <a:t>P</a:t>
            </a:r>
            <a:r>
              <a:rPr lang="en-US" spc="80" dirty="0"/>
              <a:t>R</a:t>
            </a:r>
            <a:r>
              <a:rPr lang="en-US" spc="385" dirty="0"/>
              <a:t>O</a:t>
            </a:r>
            <a:r>
              <a:rPr lang="en-US" spc="215" dirty="0"/>
              <a:t>B</a:t>
            </a:r>
            <a:r>
              <a:rPr lang="en-US" spc="140" dirty="0"/>
              <a:t>L</a:t>
            </a:r>
            <a:r>
              <a:rPr lang="en-US" spc="165" dirty="0"/>
              <a:t>E</a:t>
            </a:r>
            <a:r>
              <a:rPr lang="en-US" spc="180" dirty="0"/>
              <a:t>M</a:t>
            </a:r>
            <a:r>
              <a:rPr lang="en-US" dirty="0"/>
              <a:t> </a:t>
            </a:r>
            <a:r>
              <a:rPr lang="en-US" spc="-20" dirty="0"/>
              <a:t> </a:t>
            </a:r>
            <a:r>
              <a:rPr lang="en-US" spc="250" dirty="0"/>
              <a:t>T</a:t>
            </a:r>
            <a:r>
              <a:rPr lang="en-US" spc="300" dirty="0"/>
              <a:t>H</a:t>
            </a:r>
            <a:r>
              <a:rPr lang="en-US" spc="320" dirty="0"/>
              <a:t>A</a:t>
            </a:r>
            <a:r>
              <a:rPr lang="en-US" spc="-5" dirty="0"/>
              <a:t>T</a:t>
            </a:r>
            <a:r>
              <a:rPr lang="en-US" dirty="0"/>
              <a:t> </a:t>
            </a:r>
            <a:r>
              <a:rPr lang="en-US" spc="-20" dirty="0"/>
              <a:t> </a:t>
            </a:r>
            <a:r>
              <a:rPr lang="en-US" spc="65" dirty="0"/>
              <a:t>A</a:t>
            </a:r>
            <a:r>
              <a:rPr lang="en-US" dirty="0"/>
              <a:t> </a:t>
            </a:r>
            <a:r>
              <a:rPr lang="en-US" spc="-20" dirty="0"/>
              <a:t> </a:t>
            </a:r>
            <a:r>
              <a:rPr lang="en-US" spc="254" dirty="0"/>
              <a:t>C</a:t>
            </a:r>
            <a:r>
              <a:rPr lang="en-US" spc="295" dirty="0"/>
              <a:t>U</a:t>
            </a:r>
            <a:r>
              <a:rPr lang="en-US" spc="60" dirty="0"/>
              <a:t>S</a:t>
            </a:r>
            <a:r>
              <a:rPr lang="en-US" spc="250" dirty="0"/>
              <a:t>T</a:t>
            </a:r>
            <a:r>
              <a:rPr lang="en-US" spc="385" dirty="0"/>
              <a:t>O</a:t>
            </a:r>
            <a:r>
              <a:rPr lang="en-US" spc="434" dirty="0"/>
              <a:t>M</a:t>
            </a:r>
            <a:r>
              <a:rPr lang="en-US" spc="165" dirty="0"/>
              <a:t>E</a:t>
            </a:r>
            <a:r>
              <a:rPr lang="en-US" spc="-175" dirty="0"/>
              <a:t>R</a:t>
            </a:r>
            <a:r>
              <a:rPr lang="en-US" dirty="0"/>
              <a:t> </a:t>
            </a:r>
            <a:r>
              <a:rPr lang="en-US" spc="-20" dirty="0"/>
              <a:t> </a:t>
            </a:r>
            <a:r>
              <a:rPr lang="en-US" spc="434" dirty="0"/>
              <a:t>M</a:t>
            </a:r>
            <a:r>
              <a:rPr lang="en-US" spc="320" dirty="0"/>
              <a:t>A</a:t>
            </a:r>
            <a:r>
              <a:rPr lang="en-US" spc="-15" dirty="0"/>
              <a:t>Y</a:t>
            </a:r>
            <a:r>
              <a:rPr lang="en-US" dirty="0"/>
              <a:t> </a:t>
            </a:r>
            <a:r>
              <a:rPr lang="en-US" spc="-20" dirty="0"/>
              <a:t> </a:t>
            </a:r>
            <a:r>
              <a:rPr lang="en-US" spc="300" dirty="0"/>
              <a:t>H</a:t>
            </a:r>
            <a:r>
              <a:rPr lang="en-US" spc="320" dirty="0"/>
              <a:t>A</a:t>
            </a:r>
            <a:r>
              <a:rPr lang="en-US" spc="345" dirty="0"/>
              <a:t>V</a:t>
            </a:r>
            <a:r>
              <a:rPr lang="en-US" spc="165" dirty="0"/>
              <a:t>E</a:t>
            </a:r>
            <a:r>
              <a:rPr lang="en-US" spc="-5" dirty="0"/>
              <a:t> </a:t>
            </a:r>
            <a:r>
              <a:rPr lang="en-US" spc="-25" dirty="0"/>
              <a:t> </a:t>
            </a:r>
            <a:r>
              <a:rPr lang="en-US" spc="-445" dirty="0"/>
              <a:t>(</a:t>
            </a:r>
            <a:r>
              <a:rPr lang="en-US" spc="-490" dirty="0"/>
              <a:t> </a:t>
            </a:r>
            <a:r>
              <a:rPr lang="en-US" spc="195" dirty="0"/>
              <a:t>P</a:t>
            </a:r>
            <a:r>
              <a:rPr lang="en-US" spc="295" dirty="0"/>
              <a:t>U</a:t>
            </a:r>
            <a:r>
              <a:rPr lang="en-US" spc="250" dirty="0"/>
              <a:t>T</a:t>
            </a:r>
            <a:r>
              <a:rPr lang="en-US" spc="80" dirty="0"/>
              <a:t>R</a:t>
            </a:r>
            <a:r>
              <a:rPr lang="en-US" spc="-455" dirty="0"/>
              <a:t>I</a:t>
            </a:r>
            <a:r>
              <a:rPr lang="en-US" dirty="0"/>
              <a:t> </a:t>
            </a:r>
            <a:r>
              <a:rPr lang="en-US" spc="-20" dirty="0"/>
              <a:t> </a:t>
            </a:r>
            <a:r>
              <a:rPr lang="en-US" spc="165" dirty="0"/>
              <a:t>E</a:t>
            </a:r>
            <a:r>
              <a:rPr lang="en-US" spc="-5" dirty="0"/>
              <a:t>T</a:t>
            </a:r>
            <a:r>
              <a:rPr lang="en-US" dirty="0"/>
              <a:t> </a:t>
            </a:r>
            <a:r>
              <a:rPr lang="en-US" spc="-20" dirty="0"/>
              <a:t> </a:t>
            </a:r>
            <a:r>
              <a:rPr lang="en-US" spc="320" dirty="0"/>
              <a:t>A</a:t>
            </a:r>
            <a:r>
              <a:rPr lang="en-US" spc="140" dirty="0"/>
              <a:t>L</a:t>
            </a:r>
            <a:r>
              <a:rPr lang="en-US" spc="70" dirty="0"/>
              <a:t>.</a:t>
            </a:r>
            <a:r>
              <a:rPr lang="en-US" spc="-180" dirty="0"/>
              <a:t>,  </a:t>
            </a:r>
            <a:r>
              <a:rPr lang="en-US" spc="65" dirty="0"/>
              <a:t>2021 </a:t>
            </a:r>
            <a:r>
              <a:rPr lang="en-US" spc="-445" dirty="0"/>
              <a:t>) </a:t>
            </a:r>
            <a:r>
              <a:rPr lang="en-US" spc="-185" dirty="0"/>
              <a:t>.</a:t>
            </a:r>
            <a:r>
              <a:rPr lang="en-US" spc="-180" dirty="0"/>
              <a:t> </a:t>
            </a:r>
          </a:p>
          <a:p>
            <a:pPr marL="469900" marR="5080" indent="-457200" algn="just">
              <a:lnSpc>
                <a:spcPct val="117200"/>
              </a:lnSpc>
              <a:spcBef>
                <a:spcPts val="95"/>
              </a:spcBef>
              <a:buFont typeface="Arial" panose="020B0604020202020204" pitchFamily="34" charset="0"/>
              <a:buChar char="•"/>
            </a:pPr>
            <a:r>
              <a:rPr lang="en-US" spc="-180" dirty="0"/>
              <a:t>THE ECONOMICAL FACTOR DOES NOT HAVE A SIGNIFICANT BEARING ON	THE STRATEGY	BECAUSE	THE HOTEL IS IN ORDER TO PREPARED TO BEAR A HIGH COST FOR RESOURCES THE QUALITY OF THEIR SERVICES AND THE PRESERVE SATISFACTION ( GRILL,	AND	KITCHENS,	2021 ) .</a:t>
            </a:r>
          </a:p>
          <a:p>
            <a:pPr marL="469900" marR="5080" indent="-457200" algn="just">
              <a:lnSpc>
                <a:spcPct val="117200"/>
              </a:lnSpc>
              <a:spcBef>
                <a:spcPts val="95"/>
              </a:spcBef>
              <a:buFont typeface="Arial" panose="020B0604020202020204" pitchFamily="34" charset="0"/>
              <a:buChar char="•"/>
            </a:pPr>
            <a:endParaRPr lang="en-US" spc="-180" dirty="0"/>
          </a:p>
          <a:p>
            <a:pPr marL="469900" marR="5080" indent="-457200" algn="just">
              <a:lnSpc>
                <a:spcPct val="117200"/>
              </a:lnSpc>
              <a:spcBef>
                <a:spcPts val="95"/>
              </a:spcBef>
              <a:buFont typeface="Arial" panose="020B0604020202020204" pitchFamily="34" charset="0"/>
              <a:buChar char="•"/>
            </a:pPr>
            <a:endParaRPr lang="en-US" spc="-1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4643120" cy="4643120"/>
            <a:chOff x="0" y="0"/>
            <a:chExt cx="4643120" cy="4643120"/>
          </a:xfrm>
        </p:grpSpPr>
        <p:sp>
          <p:nvSpPr>
            <p:cNvPr id="3" name="object 3"/>
            <p:cNvSpPr/>
            <p:nvPr/>
          </p:nvSpPr>
          <p:spPr>
            <a:xfrm>
              <a:off x="0" y="1"/>
              <a:ext cx="4643120" cy="4643120"/>
            </a:xfrm>
            <a:custGeom>
              <a:avLst/>
              <a:gdLst/>
              <a:ahLst/>
              <a:cxnLst/>
              <a:rect l="l" t="t" r="r" b="b"/>
              <a:pathLst>
                <a:path w="4643120" h="4643120">
                  <a:moveTo>
                    <a:pt x="4642896" y="0"/>
                  </a:moveTo>
                  <a:lnTo>
                    <a:pt x="17" y="4642879"/>
                  </a:lnTo>
                  <a:lnTo>
                    <a:pt x="0" y="0"/>
                  </a:lnTo>
                  <a:lnTo>
                    <a:pt x="4642896" y="0"/>
                  </a:lnTo>
                  <a:close/>
                </a:path>
              </a:pathLst>
            </a:custGeom>
            <a:solidFill>
              <a:srgbClr val="5270FF"/>
            </a:solidFill>
          </p:spPr>
          <p:txBody>
            <a:bodyPr wrap="square" lIns="0" tIns="0" rIns="0" bIns="0" rtlCol="0"/>
            <a:lstStyle/>
            <a:p>
              <a:endParaRPr/>
            </a:p>
          </p:txBody>
        </p:sp>
        <p:sp>
          <p:nvSpPr>
            <p:cNvPr id="4" name="object 4"/>
            <p:cNvSpPr/>
            <p:nvPr/>
          </p:nvSpPr>
          <p:spPr>
            <a:xfrm>
              <a:off x="0" y="0"/>
              <a:ext cx="4138929" cy="4138929"/>
            </a:xfrm>
            <a:custGeom>
              <a:avLst/>
              <a:gdLst/>
              <a:ahLst/>
              <a:cxnLst/>
              <a:rect l="l" t="t" r="r" b="b"/>
              <a:pathLst>
                <a:path w="4138929" h="4138929">
                  <a:moveTo>
                    <a:pt x="0" y="3874983"/>
                  </a:moveTo>
                  <a:lnTo>
                    <a:pt x="3874951" y="0"/>
                  </a:lnTo>
                  <a:lnTo>
                    <a:pt x="4138563" y="0"/>
                  </a:lnTo>
                  <a:lnTo>
                    <a:pt x="263608" y="3874983"/>
                  </a:lnTo>
                  <a:lnTo>
                    <a:pt x="0" y="3874983"/>
                  </a:lnTo>
                  <a:close/>
                </a:path>
                <a:path w="4138929" h="4138929">
                  <a:moveTo>
                    <a:pt x="0" y="4138591"/>
                  </a:moveTo>
                  <a:lnTo>
                    <a:pt x="0" y="3874983"/>
                  </a:lnTo>
                  <a:lnTo>
                    <a:pt x="263608" y="3874983"/>
                  </a:lnTo>
                  <a:lnTo>
                    <a:pt x="0" y="4138591"/>
                  </a:lnTo>
                  <a:close/>
                </a:path>
              </a:pathLst>
            </a:custGeom>
            <a:solidFill>
              <a:srgbClr val="FFFFFF"/>
            </a:solidFill>
          </p:spPr>
          <p:txBody>
            <a:bodyPr wrap="square" lIns="0" tIns="0" rIns="0" bIns="0" rtlCol="0"/>
            <a:lstStyle/>
            <a:p>
              <a:endParaRPr/>
            </a:p>
          </p:txBody>
        </p:sp>
      </p:grpSp>
      <p:grpSp>
        <p:nvGrpSpPr>
          <p:cNvPr id="5" name="object 5"/>
          <p:cNvGrpSpPr/>
          <p:nvPr/>
        </p:nvGrpSpPr>
        <p:grpSpPr>
          <a:xfrm>
            <a:off x="0" y="5644038"/>
            <a:ext cx="4643120" cy="4643120"/>
            <a:chOff x="0" y="5644038"/>
            <a:chExt cx="4643120" cy="4643120"/>
          </a:xfrm>
        </p:grpSpPr>
        <p:sp>
          <p:nvSpPr>
            <p:cNvPr id="6" name="object 6"/>
            <p:cNvSpPr/>
            <p:nvPr/>
          </p:nvSpPr>
          <p:spPr>
            <a:xfrm>
              <a:off x="0" y="5644038"/>
              <a:ext cx="4643120" cy="4643120"/>
            </a:xfrm>
            <a:custGeom>
              <a:avLst/>
              <a:gdLst/>
              <a:ahLst/>
              <a:cxnLst/>
              <a:rect l="l" t="t" r="r" b="b"/>
              <a:pathLst>
                <a:path w="4643120" h="4643120">
                  <a:moveTo>
                    <a:pt x="4642896" y="4642961"/>
                  </a:moveTo>
                  <a:lnTo>
                    <a:pt x="0" y="4642961"/>
                  </a:lnTo>
                  <a:lnTo>
                    <a:pt x="17" y="0"/>
                  </a:lnTo>
                  <a:lnTo>
                    <a:pt x="4642896" y="4642961"/>
                  </a:lnTo>
                  <a:close/>
                </a:path>
              </a:pathLst>
            </a:custGeom>
            <a:solidFill>
              <a:srgbClr val="5270FF"/>
            </a:solidFill>
          </p:spPr>
          <p:txBody>
            <a:bodyPr wrap="square" lIns="0" tIns="0" rIns="0" bIns="0" rtlCol="0"/>
            <a:lstStyle/>
            <a:p>
              <a:endParaRPr/>
            </a:p>
          </p:txBody>
        </p:sp>
        <p:sp>
          <p:nvSpPr>
            <p:cNvPr id="7" name="object 7"/>
            <p:cNvSpPr/>
            <p:nvPr/>
          </p:nvSpPr>
          <p:spPr>
            <a:xfrm>
              <a:off x="0" y="6148435"/>
              <a:ext cx="4138929" cy="4138929"/>
            </a:xfrm>
            <a:custGeom>
              <a:avLst/>
              <a:gdLst/>
              <a:ahLst/>
              <a:cxnLst/>
              <a:rect l="l" t="t" r="r" b="b"/>
              <a:pathLst>
                <a:path w="4138929" h="4138929">
                  <a:moveTo>
                    <a:pt x="0" y="258115"/>
                  </a:moveTo>
                  <a:lnTo>
                    <a:pt x="0" y="0"/>
                  </a:lnTo>
                  <a:lnTo>
                    <a:pt x="258115" y="258115"/>
                  </a:lnTo>
                  <a:lnTo>
                    <a:pt x="0" y="258115"/>
                  </a:lnTo>
                  <a:close/>
                </a:path>
                <a:path w="4138929" h="4138929">
                  <a:moveTo>
                    <a:pt x="0" y="258148"/>
                  </a:moveTo>
                  <a:lnTo>
                    <a:pt x="258115" y="258115"/>
                  </a:lnTo>
                  <a:lnTo>
                    <a:pt x="4138564" y="4138564"/>
                  </a:lnTo>
                  <a:lnTo>
                    <a:pt x="3880416" y="4138564"/>
                  </a:lnTo>
                  <a:lnTo>
                    <a:pt x="0" y="258148"/>
                  </a:lnTo>
                  <a:close/>
                </a:path>
                <a:path w="4138929" h="4138929">
                  <a:moveTo>
                    <a:pt x="3874951" y="4138564"/>
                  </a:moveTo>
                  <a:lnTo>
                    <a:pt x="3877683" y="4135831"/>
                  </a:lnTo>
                  <a:lnTo>
                    <a:pt x="3880416" y="4138564"/>
                  </a:lnTo>
                  <a:lnTo>
                    <a:pt x="3874951" y="4138564"/>
                  </a:lnTo>
                  <a:close/>
                </a:path>
              </a:pathLst>
            </a:custGeom>
            <a:solidFill>
              <a:srgbClr val="FFFFFF"/>
            </a:solidFill>
          </p:spPr>
          <p:txBody>
            <a:bodyPr wrap="square" lIns="0" tIns="0" rIns="0" bIns="0" rtlCol="0"/>
            <a:lstStyle/>
            <a:p>
              <a:endParaRPr/>
            </a:p>
          </p:txBody>
        </p:sp>
        <p:sp>
          <p:nvSpPr>
            <p:cNvPr id="8" name="object 8"/>
            <p:cNvSpPr/>
            <p:nvPr/>
          </p:nvSpPr>
          <p:spPr>
            <a:xfrm>
              <a:off x="0" y="6757405"/>
              <a:ext cx="3529965" cy="3529965"/>
            </a:xfrm>
            <a:custGeom>
              <a:avLst/>
              <a:gdLst/>
              <a:ahLst/>
              <a:cxnLst/>
              <a:rect l="l" t="t" r="r" b="b"/>
              <a:pathLst>
                <a:path w="3529965" h="3529965">
                  <a:moveTo>
                    <a:pt x="3529611" y="3529594"/>
                  </a:moveTo>
                  <a:lnTo>
                    <a:pt x="0" y="3529594"/>
                  </a:lnTo>
                  <a:lnTo>
                    <a:pt x="17" y="0"/>
                  </a:lnTo>
                  <a:lnTo>
                    <a:pt x="3529611" y="3529594"/>
                  </a:lnTo>
                  <a:close/>
                </a:path>
              </a:pathLst>
            </a:custGeom>
            <a:solidFill>
              <a:srgbClr val="5270FF"/>
            </a:solidFill>
          </p:spPr>
          <p:txBody>
            <a:bodyPr wrap="square" lIns="0" tIns="0" rIns="0" bIns="0" rtlCol="0"/>
            <a:lstStyle/>
            <a:p>
              <a:endParaRPr/>
            </a:p>
          </p:txBody>
        </p:sp>
        <p:sp>
          <p:nvSpPr>
            <p:cNvPr id="9" name="object 9"/>
            <p:cNvSpPr/>
            <p:nvPr/>
          </p:nvSpPr>
          <p:spPr>
            <a:xfrm>
              <a:off x="0" y="7261801"/>
              <a:ext cx="3025775" cy="3025775"/>
            </a:xfrm>
            <a:custGeom>
              <a:avLst/>
              <a:gdLst/>
              <a:ahLst/>
              <a:cxnLst/>
              <a:rect l="l" t="t" r="r" b="b"/>
              <a:pathLst>
                <a:path w="3025775" h="3025775">
                  <a:moveTo>
                    <a:pt x="0" y="258148"/>
                  </a:moveTo>
                  <a:lnTo>
                    <a:pt x="258115" y="258115"/>
                  </a:lnTo>
                  <a:lnTo>
                    <a:pt x="322610" y="322610"/>
                  </a:lnTo>
                  <a:lnTo>
                    <a:pt x="3025198" y="3025198"/>
                  </a:lnTo>
                  <a:lnTo>
                    <a:pt x="2767050" y="3025198"/>
                  </a:lnTo>
                  <a:lnTo>
                    <a:pt x="0" y="258148"/>
                  </a:lnTo>
                  <a:close/>
                </a:path>
                <a:path w="3025775" h="3025775">
                  <a:moveTo>
                    <a:pt x="0" y="258115"/>
                  </a:moveTo>
                  <a:lnTo>
                    <a:pt x="0" y="0"/>
                  </a:lnTo>
                  <a:lnTo>
                    <a:pt x="258115" y="258115"/>
                  </a:lnTo>
                  <a:lnTo>
                    <a:pt x="0" y="258115"/>
                  </a:lnTo>
                  <a:close/>
                </a:path>
              </a:pathLst>
            </a:custGeom>
            <a:solidFill>
              <a:srgbClr val="FFFFFF"/>
            </a:solidFill>
          </p:spPr>
          <p:txBody>
            <a:bodyPr wrap="square" lIns="0" tIns="0" rIns="0" bIns="0" rtlCol="0"/>
            <a:lstStyle/>
            <a:p>
              <a:endParaRPr/>
            </a:p>
          </p:txBody>
        </p:sp>
      </p:grpSp>
      <p:pic>
        <p:nvPicPr>
          <p:cNvPr id="10" name="object 10"/>
          <p:cNvPicPr/>
          <p:nvPr/>
        </p:nvPicPr>
        <p:blipFill>
          <a:blip r:embed="rId2" cstate="print"/>
          <a:stretch>
            <a:fillRect/>
          </a:stretch>
        </p:blipFill>
        <p:spPr>
          <a:xfrm>
            <a:off x="1688770" y="2223684"/>
            <a:ext cx="104775" cy="104774"/>
          </a:xfrm>
          <a:prstGeom prst="rect">
            <a:avLst/>
          </a:prstGeom>
        </p:spPr>
      </p:pic>
      <p:pic>
        <p:nvPicPr>
          <p:cNvPr id="11" name="object 11"/>
          <p:cNvPicPr/>
          <p:nvPr/>
        </p:nvPicPr>
        <p:blipFill>
          <a:blip r:embed="rId2" cstate="print"/>
          <a:stretch>
            <a:fillRect/>
          </a:stretch>
        </p:blipFill>
        <p:spPr>
          <a:xfrm>
            <a:off x="1688770" y="2671359"/>
            <a:ext cx="104775" cy="104774"/>
          </a:xfrm>
          <a:prstGeom prst="rect">
            <a:avLst/>
          </a:prstGeom>
        </p:spPr>
      </p:pic>
      <p:pic>
        <p:nvPicPr>
          <p:cNvPr id="12" name="object 12"/>
          <p:cNvPicPr/>
          <p:nvPr/>
        </p:nvPicPr>
        <p:blipFill>
          <a:blip r:embed="rId2" cstate="print"/>
          <a:stretch>
            <a:fillRect/>
          </a:stretch>
        </p:blipFill>
        <p:spPr>
          <a:xfrm>
            <a:off x="1688770" y="4014384"/>
            <a:ext cx="104775" cy="104774"/>
          </a:xfrm>
          <a:prstGeom prst="rect">
            <a:avLst/>
          </a:prstGeom>
        </p:spPr>
      </p:pic>
      <p:pic>
        <p:nvPicPr>
          <p:cNvPr id="13" name="object 13"/>
          <p:cNvPicPr/>
          <p:nvPr/>
        </p:nvPicPr>
        <p:blipFill>
          <a:blip r:embed="rId2" cstate="print"/>
          <a:stretch>
            <a:fillRect/>
          </a:stretch>
        </p:blipFill>
        <p:spPr>
          <a:xfrm>
            <a:off x="1688770" y="4462059"/>
            <a:ext cx="104775" cy="104774"/>
          </a:xfrm>
          <a:prstGeom prst="rect">
            <a:avLst/>
          </a:prstGeom>
        </p:spPr>
      </p:pic>
      <p:pic>
        <p:nvPicPr>
          <p:cNvPr id="14" name="object 14"/>
          <p:cNvPicPr/>
          <p:nvPr/>
        </p:nvPicPr>
        <p:blipFill>
          <a:blip r:embed="rId2" cstate="print"/>
          <a:stretch>
            <a:fillRect/>
          </a:stretch>
        </p:blipFill>
        <p:spPr>
          <a:xfrm>
            <a:off x="1688770" y="5805084"/>
            <a:ext cx="104775" cy="104774"/>
          </a:xfrm>
          <a:prstGeom prst="rect">
            <a:avLst/>
          </a:prstGeom>
        </p:spPr>
      </p:pic>
      <p:pic>
        <p:nvPicPr>
          <p:cNvPr id="15" name="object 15"/>
          <p:cNvPicPr/>
          <p:nvPr/>
        </p:nvPicPr>
        <p:blipFill>
          <a:blip r:embed="rId2" cstate="print"/>
          <a:stretch>
            <a:fillRect/>
          </a:stretch>
        </p:blipFill>
        <p:spPr>
          <a:xfrm>
            <a:off x="1688770" y="6700434"/>
            <a:ext cx="104775" cy="104774"/>
          </a:xfrm>
          <a:prstGeom prst="rect">
            <a:avLst/>
          </a:prstGeom>
        </p:spPr>
      </p:pic>
      <p:pic>
        <p:nvPicPr>
          <p:cNvPr id="16" name="object 16"/>
          <p:cNvPicPr/>
          <p:nvPr/>
        </p:nvPicPr>
        <p:blipFill>
          <a:blip r:embed="rId2" cstate="print"/>
          <a:stretch>
            <a:fillRect/>
          </a:stretch>
        </p:blipFill>
        <p:spPr>
          <a:xfrm>
            <a:off x="1688770" y="8043459"/>
            <a:ext cx="104775" cy="104774"/>
          </a:xfrm>
          <a:prstGeom prst="rect">
            <a:avLst/>
          </a:prstGeom>
        </p:spPr>
      </p:pic>
      <p:pic>
        <p:nvPicPr>
          <p:cNvPr id="17" name="object 17"/>
          <p:cNvPicPr/>
          <p:nvPr/>
        </p:nvPicPr>
        <p:blipFill>
          <a:blip r:embed="rId3" cstate="print"/>
          <a:stretch>
            <a:fillRect/>
          </a:stretch>
        </p:blipFill>
        <p:spPr>
          <a:xfrm>
            <a:off x="1698295" y="8957859"/>
            <a:ext cx="114300" cy="114299"/>
          </a:xfrm>
          <a:prstGeom prst="rect">
            <a:avLst/>
          </a:prstGeom>
        </p:spPr>
      </p:pic>
      <p:pic>
        <p:nvPicPr>
          <p:cNvPr id="18" name="object 18"/>
          <p:cNvPicPr/>
          <p:nvPr/>
        </p:nvPicPr>
        <p:blipFill>
          <a:blip r:embed="rId2" cstate="print"/>
          <a:stretch>
            <a:fillRect/>
          </a:stretch>
        </p:blipFill>
        <p:spPr>
          <a:xfrm>
            <a:off x="1688770" y="9872259"/>
            <a:ext cx="104775" cy="104774"/>
          </a:xfrm>
          <a:prstGeom prst="rect">
            <a:avLst/>
          </a:prstGeom>
        </p:spPr>
      </p:pic>
      <p:sp>
        <p:nvSpPr>
          <p:cNvPr id="19" name="object 19"/>
          <p:cNvSpPr txBox="1"/>
          <p:nvPr/>
        </p:nvSpPr>
        <p:spPr>
          <a:xfrm>
            <a:off x="1952295" y="1990233"/>
            <a:ext cx="15286990" cy="8121650"/>
          </a:xfrm>
          <a:prstGeom prst="rect">
            <a:avLst/>
          </a:prstGeom>
        </p:spPr>
        <p:txBody>
          <a:bodyPr vert="horz" wrap="square" lIns="0" tIns="71120" rIns="0" bIns="0" rtlCol="0">
            <a:spAutoFit/>
          </a:bodyPr>
          <a:lstStyle/>
          <a:p>
            <a:pPr marL="12700" algn="just">
              <a:lnSpc>
                <a:spcPct val="100000"/>
              </a:lnSpc>
              <a:spcBef>
                <a:spcPts val="560"/>
              </a:spcBef>
            </a:pPr>
            <a:r>
              <a:rPr sz="2550" b="1" spc="180" dirty="0">
                <a:latin typeface="Tahoma"/>
                <a:cs typeface="Tahoma"/>
              </a:rPr>
              <a:t>CHECK</a:t>
            </a:r>
            <a:r>
              <a:rPr sz="2550" b="1" spc="360" dirty="0">
                <a:latin typeface="Tahoma"/>
                <a:cs typeface="Tahoma"/>
              </a:rPr>
              <a:t> </a:t>
            </a:r>
            <a:r>
              <a:rPr sz="2550" b="1" spc="-95" dirty="0">
                <a:latin typeface="Tahoma"/>
                <a:cs typeface="Tahoma"/>
              </a:rPr>
              <a:t>IN</a:t>
            </a:r>
            <a:r>
              <a:rPr sz="2550" b="1" spc="365" dirty="0">
                <a:latin typeface="Tahoma"/>
                <a:cs typeface="Tahoma"/>
              </a:rPr>
              <a:t> </a:t>
            </a:r>
            <a:r>
              <a:rPr sz="2550" b="1" spc="55" dirty="0">
                <a:latin typeface="Tahoma"/>
                <a:cs typeface="Tahoma"/>
              </a:rPr>
              <a:t>VISITORS</a:t>
            </a:r>
            <a:r>
              <a:rPr sz="2550" b="1" spc="365" dirty="0">
                <a:latin typeface="Tahoma"/>
                <a:cs typeface="Tahoma"/>
              </a:rPr>
              <a:t> </a:t>
            </a:r>
            <a:r>
              <a:rPr sz="2550" b="1" spc="195" dirty="0">
                <a:latin typeface="Tahoma"/>
                <a:cs typeface="Tahoma"/>
              </a:rPr>
              <a:t>AND</a:t>
            </a:r>
            <a:r>
              <a:rPr sz="2550" b="1" spc="365" dirty="0">
                <a:latin typeface="Tahoma"/>
                <a:cs typeface="Tahoma"/>
              </a:rPr>
              <a:t> </a:t>
            </a:r>
            <a:r>
              <a:rPr sz="2550" b="1" spc="150" dirty="0">
                <a:latin typeface="Tahoma"/>
                <a:cs typeface="Tahoma"/>
              </a:rPr>
              <a:t>RECORD</a:t>
            </a:r>
            <a:r>
              <a:rPr sz="2550" b="1" spc="365" dirty="0">
                <a:latin typeface="Tahoma"/>
                <a:cs typeface="Tahoma"/>
              </a:rPr>
              <a:t> </a:t>
            </a:r>
            <a:r>
              <a:rPr sz="2550" b="1" spc="85" dirty="0">
                <a:latin typeface="Tahoma"/>
                <a:cs typeface="Tahoma"/>
              </a:rPr>
              <a:t>SPECIAL</a:t>
            </a:r>
            <a:r>
              <a:rPr sz="2550" b="1" spc="360" dirty="0">
                <a:latin typeface="Tahoma"/>
                <a:cs typeface="Tahoma"/>
              </a:rPr>
              <a:t> </a:t>
            </a:r>
            <a:r>
              <a:rPr sz="2550" b="1" spc="130" dirty="0">
                <a:latin typeface="Tahoma"/>
                <a:cs typeface="Tahoma"/>
              </a:rPr>
              <a:t>REQUESTS.</a:t>
            </a:r>
            <a:endParaRPr sz="2550" dirty="0">
              <a:latin typeface="Tahoma"/>
              <a:cs typeface="Tahoma"/>
            </a:endParaRPr>
          </a:p>
          <a:p>
            <a:pPr marL="12700" marR="5080" algn="just">
              <a:lnSpc>
                <a:spcPct val="115199"/>
              </a:lnSpc>
            </a:pPr>
            <a:r>
              <a:rPr sz="2550" b="1" spc="305" dirty="0">
                <a:latin typeface="Tahoma"/>
                <a:cs typeface="Tahoma"/>
              </a:rPr>
              <a:t>A</a:t>
            </a:r>
            <a:r>
              <a:rPr sz="2550" b="1" spc="235" dirty="0">
                <a:latin typeface="Tahoma"/>
                <a:cs typeface="Tahoma"/>
              </a:rPr>
              <a:t>TT</a:t>
            </a:r>
            <a:r>
              <a:rPr sz="2550" b="1" spc="155" dirty="0">
                <a:latin typeface="Tahoma"/>
                <a:cs typeface="Tahoma"/>
              </a:rPr>
              <a:t>E</a:t>
            </a:r>
            <a:r>
              <a:rPr sz="2550" b="1" spc="265" dirty="0">
                <a:latin typeface="Tahoma"/>
                <a:cs typeface="Tahoma"/>
              </a:rPr>
              <a:t>N</a:t>
            </a:r>
            <a:r>
              <a:rPr sz="2550" b="1" spc="15" dirty="0">
                <a:latin typeface="Tahoma"/>
                <a:cs typeface="Tahoma"/>
              </a:rPr>
              <a:t>D</a:t>
            </a:r>
            <a:r>
              <a:rPr sz="2550" b="1" dirty="0">
                <a:latin typeface="Tahoma"/>
                <a:cs typeface="Tahoma"/>
              </a:rPr>
              <a:t>   </a:t>
            </a:r>
            <a:r>
              <a:rPr sz="2550" b="1" spc="-170" dirty="0">
                <a:latin typeface="Tahoma"/>
                <a:cs typeface="Tahoma"/>
              </a:rPr>
              <a:t> </a:t>
            </a:r>
            <a:r>
              <a:rPr sz="2550" b="1" spc="305" dirty="0">
                <a:latin typeface="Tahoma"/>
                <a:cs typeface="Tahoma"/>
              </a:rPr>
              <a:t>A</a:t>
            </a:r>
            <a:r>
              <a:rPr sz="2550" b="1" spc="130" dirty="0">
                <a:latin typeface="Tahoma"/>
                <a:cs typeface="Tahoma"/>
              </a:rPr>
              <a:t>L</a:t>
            </a:r>
            <a:r>
              <a:rPr sz="2550" b="1" spc="-125" dirty="0">
                <a:latin typeface="Tahoma"/>
                <a:cs typeface="Tahoma"/>
              </a:rPr>
              <a:t>L</a:t>
            </a:r>
            <a:r>
              <a:rPr sz="2550" b="1" dirty="0">
                <a:latin typeface="Tahoma"/>
                <a:cs typeface="Tahoma"/>
              </a:rPr>
              <a:t>   </a:t>
            </a:r>
            <a:r>
              <a:rPr sz="2550" b="1" spc="-170" dirty="0">
                <a:latin typeface="Tahoma"/>
                <a:cs typeface="Tahoma"/>
              </a:rPr>
              <a:t> </a:t>
            </a:r>
            <a:r>
              <a:rPr sz="2550" b="1" spc="235" dirty="0">
                <a:latin typeface="Tahoma"/>
                <a:cs typeface="Tahoma"/>
              </a:rPr>
              <a:t>C</a:t>
            </a:r>
            <a:r>
              <a:rPr sz="2550" b="1" spc="305" dirty="0">
                <a:latin typeface="Tahoma"/>
                <a:cs typeface="Tahoma"/>
              </a:rPr>
              <a:t>A</a:t>
            </a:r>
            <a:r>
              <a:rPr sz="2550" b="1" spc="130" dirty="0">
                <a:latin typeface="Tahoma"/>
                <a:cs typeface="Tahoma"/>
              </a:rPr>
              <a:t>LL</a:t>
            </a:r>
            <a:r>
              <a:rPr sz="2550" b="1" spc="50" dirty="0">
                <a:latin typeface="Tahoma"/>
                <a:cs typeface="Tahoma"/>
              </a:rPr>
              <a:t>S</a:t>
            </a:r>
            <a:r>
              <a:rPr sz="2550" b="1" spc="-195" dirty="0">
                <a:latin typeface="Tahoma"/>
                <a:cs typeface="Tahoma"/>
              </a:rPr>
              <a:t>,</a:t>
            </a:r>
            <a:r>
              <a:rPr sz="2550" b="1" dirty="0">
                <a:latin typeface="Tahoma"/>
                <a:cs typeface="Tahoma"/>
              </a:rPr>
              <a:t>   </a:t>
            </a:r>
            <a:r>
              <a:rPr sz="2550" b="1" spc="-170" dirty="0">
                <a:latin typeface="Tahoma"/>
                <a:cs typeface="Tahoma"/>
              </a:rPr>
              <a:t> </a:t>
            </a:r>
            <a:r>
              <a:rPr sz="2550" b="1" spc="204" dirty="0">
                <a:latin typeface="Tahoma"/>
                <a:cs typeface="Tahoma"/>
              </a:rPr>
              <a:t>G</a:t>
            </a:r>
            <a:r>
              <a:rPr sz="2550" b="1" spc="-204" dirty="0">
                <a:latin typeface="Tahoma"/>
                <a:cs typeface="Tahoma"/>
              </a:rPr>
              <a:t>I</a:t>
            </a:r>
            <a:r>
              <a:rPr sz="2550" b="1" spc="330" dirty="0">
                <a:latin typeface="Tahoma"/>
                <a:cs typeface="Tahoma"/>
              </a:rPr>
              <a:t>V</a:t>
            </a:r>
            <a:r>
              <a:rPr sz="2550" b="1" spc="-100" dirty="0">
                <a:latin typeface="Tahoma"/>
                <a:cs typeface="Tahoma"/>
              </a:rPr>
              <a:t>E</a:t>
            </a:r>
            <a:r>
              <a:rPr sz="2550" b="1" dirty="0">
                <a:latin typeface="Tahoma"/>
                <a:cs typeface="Tahoma"/>
              </a:rPr>
              <a:t>   </a:t>
            </a:r>
            <a:r>
              <a:rPr sz="2550" b="1" spc="-170" dirty="0">
                <a:latin typeface="Tahoma"/>
                <a:cs typeface="Tahoma"/>
              </a:rPr>
              <a:t> </a:t>
            </a:r>
            <a:r>
              <a:rPr sz="2550" b="1" spc="330" dirty="0">
                <a:latin typeface="Tahoma"/>
                <a:cs typeface="Tahoma"/>
              </a:rPr>
              <a:t>V</a:t>
            </a:r>
            <a:r>
              <a:rPr sz="2550" b="1" spc="-204" dirty="0">
                <a:latin typeface="Tahoma"/>
                <a:cs typeface="Tahoma"/>
              </a:rPr>
              <a:t>I</a:t>
            </a:r>
            <a:r>
              <a:rPr sz="2550" b="1" spc="50" dirty="0">
                <a:latin typeface="Tahoma"/>
                <a:cs typeface="Tahoma"/>
              </a:rPr>
              <a:t>S</a:t>
            </a:r>
            <a:r>
              <a:rPr sz="2550" b="1" spc="-204" dirty="0">
                <a:latin typeface="Tahoma"/>
                <a:cs typeface="Tahoma"/>
              </a:rPr>
              <a:t>I</a:t>
            </a:r>
            <a:r>
              <a:rPr sz="2550" b="1" spc="235" dirty="0">
                <a:latin typeface="Tahoma"/>
                <a:cs typeface="Tahoma"/>
              </a:rPr>
              <a:t>T</a:t>
            </a:r>
            <a:r>
              <a:rPr sz="2550" b="1" spc="365" dirty="0">
                <a:latin typeface="Tahoma"/>
                <a:cs typeface="Tahoma"/>
              </a:rPr>
              <a:t>O</a:t>
            </a:r>
            <a:r>
              <a:rPr sz="2550" b="1" spc="65" dirty="0">
                <a:latin typeface="Tahoma"/>
                <a:cs typeface="Tahoma"/>
              </a:rPr>
              <a:t>R</a:t>
            </a:r>
            <a:r>
              <a:rPr sz="2550" b="1" spc="-204" dirty="0">
                <a:latin typeface="Tahoma"/>
                <a:cs typeface="Tahoma"/>
              </a:rPr>
              <a:t>S</a:t>
            </a:r>
            <a:r>
              <a:rPr sz="2550" b="1" dirty="0">
                <a:latin typeface="Tahoma"/>
                <a:cs typeface="Tahoma"/>
              </a:rPr>
              <a:t>   </a:t>
            </a:r>
            <a:r>
              <a:rPr sz="2550" b="1" spc="-170" dirty="0">
                <a:latin typeface="Tahoma"/>
                <a:cs typeface="Tahoma"/>
              </a:rPr>
              <a:t> </a:t>
            </a:r>
            <a:r>
              <a:rPr sz="2550" b="1" spc="305" dirty="0">
                <a:latin typeface="Tahoma"/>
                <a:cs typeface="Tahoma"/>
              </a:rPr>
              <a:t>A</a:t>
            </a:r>
            <a:r>
              <a:rPr sz="2550" b="1" spc="235" dirty="0">
                <a:latin typeface="Tahoma"/>
                <a:cs typeface="Tahoma"/>
              </a:rPr>
              <a:t>CC</a:t>
            </a:r>
            <a:r>
              <a:rPr sz="2550" b="1" spc="275" dirty="0">
                <a:latin typeface="Tahoma"/>
                <a:cs typeface="Tahoma"/>
              </a:rPr>
              <a:t>U</a:t>
            </a:r>
            <a:r>
              <a:rPr sz="2550" b="1" spc="65" dirty="0">
                <a:latin typeface="Tahoma"/>
                <a:cs typeface="Tahoma"/>
              </a:rPr>
              <a:t>R</a:t>
            </a:r>
            <a:r>
              <a:rPr sz="2550" b="1" spc="305" dirty="0">
                <a:latin typeface="Tahoma"/>
                <a:cs typeface="Tahoma"/>
              </a:rPr>
              <a:t>A</a:t>
            </a:r>
            <a:r>
              <a:rPr sz="2550" b="1" spc="235" dirty="0">
                <a:latin typeface="Tahoma"/>
                <a:cs typeface="Tahoma"/>
              </a:rPr>
              <a:t>T</a:t>
            </a:r>
            <a:r>
              <a:rPr sz="2550" b="1" spc="-100" dirty="0">
                <a:latin typeface="Tahoma"/>
                <a:cs typeface="Tahoma"/>
              </a:rPr>
              <a:t>E</a:t>
            </a:r>
            <a:r>
              <a:rPr sz="2550" b="1" dirty="0">
                <a:latin typeface="Tahoma"/>
                <a:cs typeface="Tahoma"/>
              </a:rPr>
              <a:t>   </a:t>
            </a:r>
            <a:r>
              <a:rPr sz="2550" b="1" spc="-170" dirty="0">
                <a:latin typeface="Tahoma"/>
                <a:cs typeface="Tahoma"/>
              </a:rPr>
              <a:t> </a:t>
            </a:r>
            <a:r>
              <a:rPr sz="2550" b="1" spc="-204" dirty="0">
                <a:latin typeface="Tahoma"/>
                <a:cs typeface="Tahoma"/>
              </a:rPr>
              <a:t>I</a:t>
            </a:r>
            <a:r>
              <a:rPr sz="2550" b="1" spc="265" dirty="0">
                <a:latin typeface="Tahoma"/>
                <a:cs typeface="Tahoma"/>
              </a:rPr>
              <a:t>N</a:t>
            </a:r>
            <a:r>
              <a:rPr sz="2550" b="1" spc="220" dirty="0">
                <a:latin typeface="Tahoma"/>
                <a:cs typeface="Tahoma"/>
              </a:rPr>
              <a:t>F</a:t>
            </a:r>
            <a:r>
              <a:rPr sz="2550" b="1" spc="365" dirty="0">
                <a:latin typeface="Tahoma"/>
                <a:cs typeface="Tahoma"/>
              </a:rPr>
              <a:t>O</a:t>
            </a:r>
            <a:r>
              <a:rPr sz="2550" b="1" spc="65" dirty="0">
                <a:latin typeface="Tahoma"/>
                <a:cs typeface="Tahoma"/>
              </a:rPr>
              <a:t>R</a:t>
            </a:r>
            <a:r>
              <a:rPr sz="2550" b="1" spc="409" dirty="0">
                <a:latin typeface="Tahoma"/>
                <a:cs typeface="Tahoma"/>
              </a:rPr>
              <a:t>M</a:t>
            </a:r>
            <a:r>
              <a:rPr sz="2550" b="1" spc="305" dirty="0">
                <a:latin typeface="Tahoma"/>
                <a:cs typeface="Tahoma"/>
              </a:rPr>
              <a:t>A</a:t>
            </a:r>
            <a:r>
              <a:rPr sz="2550" b="1" spc="235" dirty="0">
                <a:latin typeface="Tahoma"/>
                <a:cs typeface="Tahoma"/>
              </a:rPr>
              <a:t>T</a:t>
            </a:r>
            <a:r>
              <a:rPr sz="2550" b="1" spc="-204" dirty="0">
                <a:latin typeface="Tahoma"/>
                <a:cs typeface="Tahoma"/>
              </a:rPr>
              <a:t>I</a:t>
            </a:r>
            <a:r>
              <a:rPr sz="2550" b="1" spc="365" dirty="0">
                <a:latin typeface="Tahoma"/>
                <a:cs typeface="Tahoma"/>
              </a:rPr>
              <a:t>O</a:t>
            </a:r>
            <a:r>
              <a:rPr sz="2550" b="1" spc="265" dirty="0">
                <a:latin typeface="Tahoma"/>
                <a:cs typeface="Tahoma"/>
              </a:rPr>
              <a:t>N</a:t>
            </a:r>
            <a:r>
              <a:rPr sz="2550" b="1" spc="-195" dirty="0">
                <a:latin typeface="Tahoma"/>
                <a:cs typeface="Tahoma"/>
              </a:rPr>
              <a:t>,</a:t>
            </a:r>
            <a:r>
              <a:rPr sz="2550" b="1" dirty="0">
                <a:latin typeface="Tahoma"/>
                <a:cs typeface="Tahoma"/>
              </a:rPr>
              <a:t>   </a:t>
            </a:r>
            <a:r>
              <a:rPr sz="2550" b="1" spc="-170" dirty="0">
                <a:latin typeface="Tahoma"/>
                <a:cs typeface="Tahoma"/>
              </a:rPr>
              <a:t> </a:t>
            </a:r>
            <a:r>
              <a:rPr sz="2550" b="1" spc="180" dirty="0">
                <a:latin typeface="Tahoma"/>
                <a:cs typeface="Tahoma"/>
              </a:rPr>
              <a:t>P</a:t>
            </a:r>
            <a:r>
              <a:rPr sz="2550" b="1" spc="65" dirty="0">
                <a:latin typeface="Tahoma"/>
                <a:cs typeface="Tahoma"/>
              </a:rPr>
              <a:t>R</a:t>
            </a:r>
            <a:r>
              <a:rPr sz="2550" b="1" spc="155" dirty="0">
                <a:latin typeface="Tahoma"/>
                <a:cs typeface="Tahoma"/>
              </a:rPr>
              <a:t>E</a:t>
            </a:r>
            <a:r>
              <a:rPr sz="2550" b="1" spc="-145" dirty="0">
                <a:latin typeface="Tahoma"/>
                <a:cs typeface="Tahoma"/>
              </a:rPr>
              <a:t>-</a:t>
            </a:r>
            <a:r>
              <a:rPr sz="2550" b="1" spc="-495" dirty="0">
                <a:latin typeface="Tahoma"/>
                <a:cs typeface="Tahoma"/>
              </a:rPr>
              <a:t> </a:t>
            </a:r>
            <a:r>
              <a:rPr sz="2550" b="1" spc="305" dirty="0">
                <a:latin typeface="Tahoma"/>
                <a:cs typeface="Tahoma"/>
              </a:rPr>
              <a:t>A</a:t>
            </a:r>
            <a:r>
              <a:rPr sz="2550" b="1" spc="50" dirty="0">
                <a:latin typeface="Tahoma"/>
                <a:cs typeface="Tahoma"/>
              </a:rPr>
              <a:t>SS</a:t>
            </a:r>
            <a:r>
              <a:rPr sz="2550" b="1" spc="-204" dirty="0">
                <a:latin typeface="Tahoma"/>
                <a:cs typeface="Tahoma"/>
              </a:rPr>
              <a:t>I</a:t>
            </a:r>
            <a:r>
              <a:rPr sz="2550" b="1" spc="204" dirty="0">
                <a:latin typeface="Tahoma"/>
                <a:cs typeface="Tahoma"/>
              </a:rPr>
              <a:t>G</a:t>
            </a:r>
            <a:r>
              <a:rPr sz="2550" b="1" spc="5" dirty="0">
                <a:latin typeface="Tahoma"/>
                <a:cs typeface="Tahoma"/>
              </a:rPr>
              <a:t>N  </a:t>
            </a:r>
            <a:r>
              <a:rPr sz="2550" b="1" spc="175" dirty="0">
                <a:latin typeface="Tahoma"/>
                <a:cs typeface="Tahoma"/>
              </a:rPr>
              <a:t>ROOMS, </a:t>
            </a:r>
            <a:r>
              <a:rPr sz="2550" b="1" spc="195" dirty="0">
                <a:latin typeface="Tahoma"/>
                <a:cs typeface="Tahoma"/>
              </a:rPr>
              <a:t>AND </a:t>
            </a:r>
            <a:r>
              <a:rPr sz="2550" b="1" spc="15" dirty="0">
                <a:latin typeface="Tahoma"/>
                <a:cs typeface="Tahoma"/>
              </a:rPr>
              <a:t>VIP </a:t>
            </a:r>
            <a:r>
              <a:rPr sz="2550" b="1" spc="95" dirty="0">
                <a:latin typeface="Tahoma"/>
                <a:cs typeface="Tahoma"/>
              </a:rPr>
              <a:t>REVIEW </a:t>
            </a:r>
            <a:r>
              <a:rPr sz="2550" b="1" spc="135" dirty="0">
                <a:latin typeface="Tahoma"/>
                <a:cs typeface="Tahoma"/>
              </a:rPr>
              <a:t>GUEST </a:t>
            </a:r>
            <a:r>
              <a:rPr sz="2550" b="1" spc="70" dirty="0">
                <a:latin typeface="Tahoma"/>
                <a:cs typeface="Tahoma"/>
              </a:rPr>
              <a:t>SERVICES </a:t>
            </a:r>
            <a:r>
              <a:rPr sz="2550" b="1" spc="145" dirty="0">
                <a:latin typeface="Tahoma"/>
                <a:cs typeface="Tahoma"/>
              </a:rPr>
              <a:t>AT </a:t>
            </a:r>
            <a:r>
              <a:rPr sz="2550" b="1" spc="70" dirty="0">
                <a:latin typeface="Tahoma"/>
                <a:cs typeface="Tahoma"/>
              </a:rPr>
              <a:t>SHIFT' </a:t>
            </a:r>
            <a:r>
              <a:rPr sz="2550" b="1" spc="-204" dirty="0">
                <a:latin typeface="Tahoma"/>
                <a:cs typeface="Tahoma"/>
              </a:rPr>
              <a:t>S</a:t>
            </a:r>
            <a:r>
              <a:rPr sz="2550" b="1" spc="-200" dirty="0">
                <a:latin typeface="Tahoma"/>
                <a:cs typeface="Tahoma"/>
              </a:rPr>
              <a:t> </a:t>
            </a:r>
            <a:r>
              <a:rPr sz="2550" b="1" spc="175" dirty="0">
                <a:latin typeface="Tahoma"/>
                <a:cs typeface="Tahoma"/>
              </a:rPr>
              <a:t>CONCLUSION </a:t>
            </a:r>
            <a:r>
              <a:rPr sz="2550" b="1" spc="-450" dirty="0">
                <a:latin typeface="Tahoma"/>
                <a:cs typeface="Tahoma"/>
              </a:rPr>
              <a:t>( </a:t>
            </a:r>
            <a:r>
              <a:rPr sz="2550" b="1" spc="120" dirty="0">
                <a:latin typeface="Tahoma"/>
                <a:cs typeface="Tahoma"/>
              </a:rPr>
              <a:t>TSAUR, </a:t>
            </a:r>
            <a:r>
              <a:rPr sz="2550" b="1" spc="195" dirty="0">
                <a:latin typeface="Tahoma"/>
                <a:cs typeface="Tahoma"/>
              </a:rPr>
              <a:t>AND </a:t>
            </a:r>
            <a:r>
              <a:rPr sz="2550" b="1" spc="200" dirty="0">
                <a:latin typeface="Tahoma"/>
                <a:cs typeface="Tahoma"/>
              </a:rPr>
              <a:t> </a:t>
            </a:r>
            <a:r>
              <a:rPr sz="2550" b="1" dirty="0">
                <a:latin typeface="Tahoma"/>
                <a:cs typeface="Tahoma"/>
              </a:rPr>
              <a:t>LIN,</a:t>
            </a:r>
            <a:r>
              <a:rPr sz="2550" b="1" spc="365" dirty="0">
                <a:latin typeface="Tahoma"/>
                <a:cs typeface="Tahoma"/>
              </a:rPr>
              <a:t> </a:t>
            </a:r>
            <a:r>
              <a:rPr sz="2550" b="1" spc="50" dirty="0">
                <a:latin typeface="Tahoma"/>
                <a:cs typeface="Tahoma"/>
              </a:rPr>
              <a:t>2004</a:t>
            </a:r>
            <a:r>
              <a:rPr sz="2550" b="1" spc="-495" dirty="0">
                <a:latin typeface="Tahoma"/>
                <a:cs typeface="Tahoma"/>
              </a:rPr>
              <a:t> </a:t>
            </a:r>
            <a:r>
              <a:rPr sz="2550" b="1" spc="-450" dirty="0">
                <a:latin typeface="Tahoma"/>
                <a:cs typeface="Tahoma"/>
              </a:rPr>
              <a:t>)</a:t>
            </a:r>
            <a:r>
              <a:rPr sz="2550" b="1" spc="-495" dirty="0">
                <a:latin typeface="Tahoma"/>
                <a:cs typeface="Tahoma"/>
              </a:rPr>
              <a:t> </a:t>
            </a:r>
            <a:r>
              <a:rPr sz="2550" b="1" spc="-190" dirty="0">
                <a:latin typeface="Tahoma"/>
                <a:cs typeface="Tahoma"/>
              </a:rPr>
              <a:t>.</a:t>
            </a:r>
            <a:endParaRPr sz="2550" dirty="0">
              <a:latin typeface="Tahoma"/>
              <a:cs typeface="Tahoma"/>
            </a:endParaRPr>
          </a:p>
          <a:p>
            <a:pPr marL="12700" algn="just">
              <a:lnSpc>
                <a:spcPct val="100000"/>
              </a:lnSpc>
              <a:spcBef>
                <a:spcPts val="465"/>
              </a:spcBef>
            </a:pPr>
            <a:r>
              <a:rPr sz="2550" b="1" spc="200" dirty="0">
                <a:latin typeface="Tahoma"/>
                <a:cs typeface="Tahoma"/>
              </a:rPr>
              <a:t>CONTROL</a:t>
            </a:r>
            <a:r>
              <a:rPr sz="2550" b="1" spc="375" dirty="0">
                <a:latin typeface="Tahoma"/>
                <a:cs typeface="Tahoma"/>
              </a:rPr>
              <a:t> </a:t>
            </a:r>
            <a:r>
              <a:rPr sz="2550" b="1" spc="135" dirty="0">
                <a:latin typeface="Tahoma"/>
                <a:cs typeface="Tahoma"/>
              </a:rPr>
              <a:t>GUEST</a:t>
            </a:r>
            <a:r>
              <a:rPr sz="2550" b="1" spc="375" dirty="0">
                <a:latin typeface="Tahoma"/>
                <a:cs typeface="Tahoma"/>
              </a:rPr>
              <a:t> </a:t>
            </a:r>
            <a:r>
              <a:rPr sz="2550" b="1" spc="114" dirty="0">
                <a:latin typeface="Tahoma"/>
                <a:cs typeface="Tahoma"/>
              </a:rPr>
              <a:t>SAFE</a:t>
            </a:r>
            <a:r>
              <a:rPr sz="2550" b="1" spc="375" dirty="0">
                <a:latin typeface="Tahoma"/>
                <a:cs typeface="Tahoma"/>
              </a:rPr>
              <a:t> </a:t>
            </a:r>
            <a:r>
              <a:rPr sz="2550" b="1" spc="114" dirty="0">
                <a:latin typeface="Tahoma"/>
                <a:cs typeface="Tahoma"/>
              </a:rPr>
              <a:t>DEPOSIT</a:t>
            </a:r>
            <a:r>
              <a:rPr sz="2550" b="1" spc="380" dirty="0">
                <a:latin typeface="Tahoma"/>
                <a:cs typeface="Tahoma"/>
              </a:rPr>
              <a:t> </a:t>
            </a:r>
            <a:r>
              <a:rPr sz="2550" b="1" spc="150" dirty="0">
                <a:latin typeface="Tahoma"/>
                <a:cs typeface="Tahoma"/>
              </a:rPr>
              <a:t>BOXES</a:t>
            </a:r>
            <a:r>
              <a:rPr sz="2550" b="1" spc="375" dirty="0">
                <a:latin typeface="Tahoma"/>
                <a:cs typeface="Tahoma"/>
              </a:rPr>
              <a:t> </a:t>
            </a:r>
            <a:r>
              <a:rPr sz="2550" b="1" spc="195" dirty="0">
                <a:latin typeface="Tahoma"/>
                <a:cs typeface="Tahoma"/>
              </a:rPr>
              <a:t>AND</a:t>
            </a:r>
            <a:r>
              <a:rPr sz="2550" b="1" spc="375" dirty="0">
                <a:latin typeface="Tahoma"/>
                <a:cs typeface="Tahoma"/>
              </a:rPr>
              <a:t> </a:t>
            </a:r>
            <a:r>
              <a:rPr sz="2550" b="1" spc="125" dirty="0">
                <a:latin typeface="Tahoma"/>
                <a:cs typeface="Tahoma"/>
              </a:rPr>
              <a:t>KEY</a:t>
            </a:r>
            <a:r>
              <a:rPr sz="2550" b="1" spc="380" dirty="0">
                <a:latin typeface="Tahoma"/>
                <a:cs typeface="Tahoma"/>
              </a:rPr>
              <a:t> </a:t>
            </a:r>
            <a:r>
              <a:rPr sz="2550" b="1" spc="200" dirty="0">
                <a:latin typeface="Tahoma"/>
                <a:cs typeface="Tahoma"/>
              </a:rPr>
              <a:t>CONTROL</a:t>
            </a:r>
            <a:r>
              <a:rPr sz="2550" b="1" spc="375" dirty="0">
                <a:latin typeface="Tahoma"/>
                <a:cs typeface="Tahoma"/>
              </a:rPr>
              <a:t> </a:t>
            </a:r>
            <a:r>
              <a:rPr sz="2550" b="1" spc="145" dirty="0">
                <a:latin typeface="Tahoma"/>
                <a:cs typeface="Tahoma"/>
              </a:rPr>
              <a:t>PROCEDURES.</a:t>
            </a:r>
            <a:endParaRPr sz="2550" dirty="0">
              <a:latin typeface="Tahoma"/>
              <a:cs typeface="Tahoma"/>
            </a:endParaRPr>
          </a:p>
          <a:p>
            <a:pPr marL="12700" marR="5080" algn="just">
              <a:lnSpc>
                <a:spcPct val="115199"/>
              </a:lnSpc>
            </a:pPr>
            <a:r>
              <a:rPr sz="2550" b="1" spc="180" dirty="0">
                <a:latin typeface="Tahoma"/>
                <a:cs typeface="Tahoma"/>
              </a:rPr>
              <a:t>COORDINATE </a:t>
            </a:r>
            <a:r>
              <a:rPr sz="2550" b="1" spc="195" dirty="0">
                <a:latin typeface="Tahoma"/>
                <a:cs typeface="Tahoma"/>
              </a:rPr>
              <a:t>AND </a:t>
            </a:r>
            <a:r>
              <a:rPr sz="2550" b="1" spc="155" dirty="0">
                <a:latin typeface="Tahoma"/>
                <a:cs typeface="Tahoma"/>
              </a:rPr>
              <a:t>SUPPORT </a:t>
            </a:r>
            <a:r>
              <a:rPr sz="2550" b="1" spc="135" dirty="0">
                <a:latin typeface="Tahoma"/>
                <a:cs typeface="Tahoma"/>
              </a:rPr>
              <a:t>CONCIERGE </a:t>
            </a:r>
            <a:r>
              <a:rPr sz="2550" b="1" spc="-95" dirty="0">
                <a:latin typeface="Tahoma"/>
                <a:cs typeface="Tahoma"/>
              </a:rPr>
              <a:t>IN</a:t>
            </a:r>
            <a:r>
              <a:rPr sz="2550" b="1" spc="-90" dirty="0">
                <a:latin typeface="Tahoma"/>
                <a:cs typeface="Tahoma"/>
              </a:rPr>
              <a:t> </a:t>
            </a:r>
            <a:r>
              <a:rPr sz="2550" b="1" spc="135" dirty="0">
                <a:latin typeface="Tahoma"/>
                <a:cs typeface="Tahoma"/>
              </a:rPr>
              <a:t>GUEST </a:t>
            </a:r>
            <a:r>
              <a:rPr sz="2550" b="1" spc="70" dirty="0">
                <a:latin typeface="Tahoma"/>
                <a:cs typeface="Tahoma"/>
              </a:rPr>
              <a:t>SERVICES, </a:t>
            </a:r>
            <a:r>
              <a:rPr sz="2550" b="1" spc="240" dirty="0">
                <a:latin typeface="Tahoma"/>
                <a:cs typeface="Tahoma"/>
              </a:rPr>
              <a:t>KNOW </a:t>
            </a:r>
            <a:r>
              <a:rPr sz="2550" b="1" spc="180" dirty="0">
                <a:latin typeface="Tahoma"/>
                <a:cs typeface="Tahoma"/>
              </a:rPr>
              <a:t>EMERGENCY </a:t>
            </a:r>
            <a:r>
              <a:rPr sz="2550" b="1" spc="185" dirty="0">
                <a:latin typeface="Tahoma"/>
                <a:cs typeface="Tahoma"/>
              </a:rPr>
              <a:t> </a:t>
            </a:r>
            <a:r>
              <a:rPr sz="2550" b="1" spc="145" dirty="0">
                <a:latin typeface="Tahoma"/>
                <a:cs typeface="Tahoma"/>
              </a:rPr>
              <a:t>PROCEDURES, </a:t>
            </a:r>
            <a:r>
              <a:rPr sz="2550" b="1" spc="190" dirty="0">
                <a:latin typeface="Tahoma"/>
                <a:cs typeface="Tahoma"/>
              </a:rPr>
              <a:t>ANALYZE </a:t>
            </a:r>
            <a:r>
              <a:rPr sz="2550" b="1" spc="85" dirty="0">
                <a:latin typeface="Tahoma"/>
                <a:cs typeface="Tahoma"/>
              </a:rPr>
              <a:t>CREDIT </a:t>
            </a:r>
            <a:r>
              <a:rPr sz="2550" b="1" spc="20" dirty="0">
                <a:latin typeface="Tahoma"/>
                <a:cs typeface="Tahoma"/>
              </a:rPr>
              <a:t>LIMIT </a:t>
            </a:r>
            <a:r>
              <a:rPr sz="2550" b="1" spc="135" dirty="0">
                <a:latin typeface="Tahoma"/>
                <a:cs typeface="Tahoma"/>
              </a:rPr>
              <a:t>REPORT </a:t>
            </a:r>
            <a:r>
              <a:rPr sz="2550" b="1" spc="90" dirty="0">
                <a:latin typeface="Tahoma"/>
                <a:cs typeface="Tahoma"/>
              </a:rPr>
              <a:t>DAILY, </a:t>
            </a:r>
            <a:r>
              <a:rPr sz="2550" b="1" spc="195" dirty="0">
                <a:latin typeface="Tahoma"/>
                <a:cs typeface="Tahoma"/>
              </a:rPr>
              <a:t>AND </a:t>
            </a:r>
            <a:r>
              <a:rPr sz="2550" b="1" spc="105" dirty="0">
                <a:latin typeface="Tahoma"/>
                <a:cs typeface="Tahoma"/>
              </a:rPr>
              <a:t>EFFICIENTLY </a:t>
            </a:r>
            <a:r>
              <a:rPr sz="2550" b="1" spc="229" dirty="0">
                <a:latin typeface="Tahoma"/>
                <a:cs typeface="Tahoma"/>
              </a:rPr>
              <a:t>MANAGE </a:t>
            </a:r>
            <a:r>
              <a:rPr sz="2550" b="1" spc="235" dirty="0">
                <a:latin typeface="Tahoma"/>
                <a:cs typeface="Tahoma"/>
              </a:rPr>
              <a:t> ROOM</a:t>
            </a:r>
            <a:r>
              <a:rPr sz="2550" b="1" spc="365" dirty="0">
                <a:latin typeface="Tahoma"/>
                <a:cs typeface="Tahoma"/>
              </a:rPr>
              <a:t> </a:t>
            </a:r>
            <a:r>
              <a:rPr sz="2550" b="1" spc="105" dirty="0">
                <a:latin typeface="Tahoma"/>
                <a:cs typeface="Tahoma"/>
              </a:rPr>
              <a:t>AVAILABILITY.</a:t>
            </a:r>
            <a:endParaRPr sz="2550" dirty="0">
              <a:latin typeface="Tahoma"/>
              <a:cs typeface="Tahoma"/>
            </a:endParaRPr>
          </a:p>
          <a:p>
            <a:pPr marL="12700" marR="12065" algn="just">
              <a:lnSpc>
                <a:spcPct val="115199"/>
              </a:lnSpc>
            </a:pPr>
            <a:r>
              <a:rPr sz="2550" b="1" spc="204" dirty="0">
                <a:latin typeface="Tahoma"/>
                <a:cs typeface="Tahoma"/>
              </a:rPr>
              <a:t>EVALUATE</a:t>
            </a:r>
            <a:r>
              <a:rPr sz="2550" b="1" spc="210" dirty="0">
                <a:latin typeface="Tahoma"/>
                <a:cs typeface="Tahoma"/>
              </a:rPr>
              <a:t> </a:t>
            </a:r>
            <a:r>
              <a:rPr sz="2550" b="1" spc="100" dirty="0">
                <a:latin typeface="Tahoma"/>
                <a:cs typeface="Tahoma"/>
              </a:rPr>
              <a:t>ALL</a:t>
            </a:r>
            <a:r>
              <a:rPr sz="2550" b="1" spc="105" dirty="0">
                <a:latin typeface="Tahoma"/>
                <a:cs typeface="Tahoma"/>
              </a:rPr>
              <a:t> </a:t>
            </a:r>
            <a:r>
              <a:rPr sz="2550" b="1" spc="160" dirty="0">
                <a:latin typeface="Tahoma"/>
                <a:cs typeface="Tahoma"/>
              </a:rPr>
              <a:t>HOTELS</a:t>
            </a:r>
            <a:r>
              <a:rPr sz="2550" b="1" spc="165" dirty="0">
                <a:latin typeface="Tahoma"/>
                <a:cs typeface="Tahoma"/>
              </a:rPr>
              <a:t> </a:t>
            </a:r>
            <a:r>
              <a:rPr sz="2550" b="1" spc="95" dirty="0">
                <a:latin typeface="Tahoma"/>
                <a:cs typeface="Tahoma"/>
              </a:rPr>
              <a:t>DAILY</a:t>
            </a:r>
            <a:r>
              <a:rPr sz="2550" b="1" spc="100" dirty="0">
                <a:latin typeface="Tahoma"/>
                <a:cs typeface="Tahoma"/>
              </a:rPr>
              <a:t> </a:t>
            </a:r>
            <a:r>
              <a:rPr sz="2550" b="1" spc="195" dirty="0">
                <a:latin typeface="Tahoma"/>
                <a:cs typeface="Tahoma"/>
              </a:rPr>
              <a:t>AND</a:t>
            </a:r>
            <a:r>
              <a:rPr sz="2550" b="1" spc="200" dirty="0">
                <a:latin typeface="Tahoma"/>
                <a:cs typeface="Tahoma"/>
              </a:rPr>
              <a:t> </a:t>
            </a:r>
            <a:r>
              <a:rPr sz="2550" b="1" spc="204" dirty="0">
                <a:latin typeface="Tahoma"/>
                <a:cs typeface="Tahoma"/>
              </a:rPr>
              <a:t>COLLABORATE  </a:t>
            </a:r>
            <a:r>
              <a:rPr sz="2550" b="1" spc="100" dirty="0">
                <a:latin typeface="Tahoma"/>
                <a:cs typeface="Tahoma"/>
              </a:rPr>
              <a:t>WITH  </a:t>
            </a:r>
            <a:r>
              <a:rPr sz="2550" b="1" spc="130" dirty="0">
                <a:latin typeface="Tahoma"/>
                <a:cs typeface="Tahoma"/>
              </a:rPr>
              <a:t>RESERVATION,  </a:t>
            </a:r>
            <a:r>
              <a:rPr sz="2550" b="1" spc="80" dirty="0">
                <a:latin typeface="Tahoma"/>
                <a:cs typeface="Tahoma"/>
              </a:rPr>
              <a:t>SALES, </a:t>
            </a:r>
            <a:r>
              <a:rPr sz="2550" b="1" spc="85" dirty="0">
                <a:latin typeface="Tahoma"/>
                <a:cs typeface="Tahoma"/>
              </a:rPr>
              <a:t> </a:t>
            </a:r>
            <a:r>
              <a:rPr sz="2550" b="1" spc="195" dirty="0">
                <a:latin typeface="Tahoma"/>
                <a:cs typeface="Tahoma"/>
              </a:rPr>
              <a:t>AND</a:t>
            </a:r>
            <a:r>
              <a:rPr sz="2550" b="1" spc="365" dirty="0">
                <a:latin typeface="Tahoma"/>
                <a:cs typeface="Tahoma"/>
              </a:rPr>
              <a:t> </a:t>
            </a:r>
            <a:r>
              <a:rPr sz="2550" b="1" spc="180" dirty="0">
                <a:latin typeface="Tahoma"/>
                <a:cs typeface="Tahoma"/>
              </a:rPr>
              <a:t>VALET</a:t>
            </a:r>
            <a:r>
              <a:rPr sz="2550" b="1" spc="370" dirty="0">
                <a:latin typeface="Tahoma"/>
                <a:cs typeface="Tahoma"/>
              </a:rPr>
              <a:t> </a:t>
            </a:r>
            <a:r>
              <a:rPr sz="2550" b="1" spc="175" dirty="0">
                <a:latin typeface="Tahoma"/>
                <a:cs typeface="Tahoma"/>
              </a:rPr>
              <a:t>TO</a:t>
            </a:r>
            <a:r>
              <a:rPr sz="2550" b="1" spc="370" dirty="0">
                <a:latin typeface="Tahoma"/>
                <a:cs typeface="Tahoma"/>
              </a:rPr>
              <a:t> </a:t>
            </a:r>
            <a:r>
              <a:rPr sz="2550" b="1" spc="135" dirty="0">
                <a:latin typeface="Tahoma"/>
                <a:cs typeface="Tahoma"/>
              </a:rPr>
              <a:t>MAXIMIZE</a:t>
            </a:r>
            <a:r>
              <a:rPr sz="2550" b="1" spc="365" dirty="0">
                <a:latin typeface="Tahoma"/>
                <a:cs typeface="Tahoma"/>
              </a:rPr>
              <a:t> </a:t>
            </a:r>
            <a:r>
              <a:rPr sz="2550" b="1" spc="135" dirty="0">
                <a:latin typeface="Tahoma"/>
                <a:cs typeface="Tahoma"/>
              </a:rPr>
              <a:t>GUEST</a:t>
            </a:r>
            <a:r>
              <a:rPr sz="2550" b="1" spc="370" dirty="0">
                <a:latin typeface="Tahoma"/>
                <a:cs typeface="Tahoma"/>
              </a:rPr>
              <a:t> </a:t>
            </a:r>
            <a:r>
              <a:rPr sz="2550" b="1" spc="130" dirty="0">
                <a:latin typeface="Tahoma"/>
                <a:cs typeface="Tahoma"/>
              </a:rPr>
              <a:t>SATISFACTION.</a:t>
            </a:r>
            <a:endParaRPr sz="2550" dirty="0">
              <a:latin typeface="Tahoma"/>
              <a:cs typeface="Tahoma"/>
            </a:endParaRPr>
          </a:p>
          <a:p>
            <a:pPr marL="12700" marR="7620" algn="just">
              <a:lnSpc>
                <a:spcPct val="115199"/>
              </a:lnSpc>
            </a:pPr>
            <a:r>
              <a:rPr sz="2550" b="1" spc="229" dirty="0">
                <a:latin typeface="Tahoma"/>
                <a:cs typeface="Tahoma"/>
              </a:rPr>
              <a:t>MANAGE </a:t>
            </a:r>
            <a:r>
              <a:rPr sz="2550" b="1" spc="195" dirty="0">
                <a:latin typeface="Tahoma"/>
                <a:cs typeface="Tahoma"/>
              </a:rPr>
              <a:t>AND </a:t>
            </a:r>
            <a:r>
              <a:rPr sz="2550" b="1" spc="110" dirty="0">
                <a:latin typeface="Tahoma"/>
                <a:cs typeface="Tahoma"/>
              </a:rPr>
              <a:t>GREET </a:t>
            </a:r>
            <a:r>
              <a:rPr sz="2550" b="1" spc="165" dirty="0">
                <a:latin typeface="Tahoma"/>
                <a:cs typeface="Tahoma"/>
              </a:rPr>
              <a:t>CUSTOMERS, </a:t>
            </a:r>
            <a:r>
              <a:rPr sz="2550" b="1" spc="180" dirty="0">
                <a:latin typeface="Tahoma"/>
                <a:cs typeface="Tahoma"/>
              </a:rPr>
              <a:t>MONITOR </a:t>
            </a:r>
            <a:r>
              <a:rPr sz="2550" b="1" spc="195" dirty="0">
                <a:latin typeface="Tahoma"/>
                <a:cs typeface="Tahoma"/>
              </a:rPr>
              <a:t>AND </a:t>
            </a:r>
            <a:r>
              <a:rPr sz="2550" b="1" spc="140" dirty="0">
                <a:latin typeface="Tahoma"/>
                <a:cs typeface="Tahoma"/>
              </a:rPr>
              <a:t>RESOLVE </a:t>
            </a:r>
            <a:r>
              <a:rPr sz="2550" b="1" spc="130" dirty="0">
                <a:latin typeface="Tahoma"/>
                <a:cs typeface="Tahoma"/>
              </a:rPr>
              <a:t>REQUESTS, PROVIDE </a:t>
            </a:r>
            <a:r>
              <a:rPr sz="2550" b="1" spc="135" dirty="0">
                <a:latin typeface="Tahoma"/>
                <a:cs typeface="Tahoma"/>
              </a:rPr>
              <a:t> </a:t>
            </a:r>
            <a:r>
              <a:rPr sz="2550" b="1" spc="235" dirty="0">
                <a:latin typeface="Tahoma"/>
                <a:cs typeface="Tahoma"/>
              </a:rPr>
              <a:t>ROOM </a:t>
            </a:r>
            <a:r>
              <a:rPr sz="2550" b="1" spc="110" dirty="0">
                <a:latin typeface="Tahoma"/>
                <a:cs typeface="Tahoma"/>
              </a:rPr>
              <a:t>RATES </a:t>
            </a:r>
            <a:r>
              <a:rPr sz="2550" b="1" spc="195" dirty="0">
                <a:latin typeface="Tahoma"/>
                <a:cs typeface="Tahoma"/>
              </a:rPr>
              <a:t>AND </a:t>
            </a:r>
            <a:r>
              <a:rPr sz="2550" b="1" spc="95" dirty="0">
                <a:latin typeface="Tahoma"/>
                <a:cs typeface="Tahoma"/>
              </a:rPr>
              <a:t>DIRECTIONS, </a:t>
            </a:r>
            <a:r>
              <a:rPr sz="2550" b="1" spc="195" dirty="0">
                <a:latin typeface="Tahoma"/>
                <a:cs typeface="Tahoma"/>
              </a:rPr>
              <a:t>AND </a:t>
            </a:r>
            <a:r>
              <a:rPr sz="2550" b="1" spc="35" dirty="0">
                <a:latin typeface="Tahoma"/>
                <a:cs typeface="Tahoma"/>
              </a:rPr>
              <a:t>AID  </a:t>
            </a:r>
            <a:r>
              <a:rPr sz="2550" b="1" spc="100" dirty="0">
                <a:latin typeface="Tahoma"/>
                <a:cs typeface="Tahoma"/>
              </a:rPr>
              <a:t>WITH </a:t>
            </a:r>
            <a:r>
              <a:rPr sz="2550" b="1" spc="105" dirty="0">
                <a:latin typeface="Tahoma"/>
                <a:cs typeface="Tahoma"/>
              </a:rPr>
              <a:t>REGISTRATION </a:t>
            </a:r>
            <a:r>
              <a:rPr sz="2550" b="1" spc="-450" dirty="0">
                <a:latin typeface="Tahoma"/>
                <a:cs typeface="Tahoma"/>
              </a:rPr>
              <a:t>( </a:t>
            </a:r>
            <a:r>
              <a:rPr sz="2550" b="1" spc="150" dirty="0">
                <a:latin typeface="Tahoma"/>
                <a:cs typeface="Tahoma"/>
              </a:rPr>
              <a:t>KHALIFA </a:t>
            </a:r>
            <a:r>
              <a:rPr sz="2550" b="1" spc="65" dirty="0">
                <a:latin typeface="Tahoma"/>
                <a:cs typeface="Tahoma"/>
              </a:rPr>
              <a:t>ET </a:t>
            </a:r>
            <a:r>
              <a:rPr sz="2550" b="1" spc="75" dirty="0">
                <a:latin typeface="Tahoma"/>
                <a:cs typeface="Tahoma"/>
              </a:rPr>
              <a:t>AL., </a:t>
            </a:r>
            <a:r>
              <a:rPr sz="2550" b="1" spc="80" dirty="0">
                <a:latin typeface="Tahoma"/>
                <a:cs typeface="Tahoma"/>
              </a:rPr>
              <a:t> </a:t>
            </a:r>
            <a:r>
              <a:rPr sz="2550" b="1" spc="50" dirty="0">
                <a:latin typeface="Tahoma"/>
                <a:cs typeface="Tahoma"/>
              </a:rPr>
              <a:t>2022</a:t>
            </a:r>
            <a:r>
              <a:rPr sz="2550" b="1" spc="-500" dirty="0">
                <a:latin typeface="Tahoma"/>
                <a:cs typeface="Tahoma"/>
              </a:rPr>
              <a:t> </a:t>
            </a:r>
            <a:r>
              <a:rPr sz="2550" b="1" spc="-450" dirty="0">
                <a:latin typeface="Tahoma"/>
                <a:cs typeface="Tahoma"/>
              </a:rPr>
              <a:t>)</a:t>
            </a:r>
            <a:r>
              <a:rPr sz="2550" b="1" spc="-495" dirty="0">
                <a:latin typeface="Tahoma"/>
                <a:cs typeface="Tahoma"/>
              </a:rPr>
              <a:t> </a:t>
            </a:r>
            <a:r>
              <a:rPr sz="2550" b="1" spc="-190" dirty="0">
                <a:latin typeface="Tahoma"/>
                <a:cs typeface="Tahoma"/>
              </a:rPr>
              <a:t>.</a:t>
            </a:r>
            <a:endParaRPr sz="2550" dirty="0">
              <a:latin typeface="Tahoma"/>
              <a:cs typeface="Tahoma"/>
            </a:endParaRPr>
          </a:p>
          <a:p>
            <a:pPr marL="12700" marR="10795">
              <a:lnSpc>
                <a:spcPct val="115199"/>
              </a:lnSpc>
              <a:tabLst>
                <a:tab pos="2099945" algn="l"/>
                <a:tab pos="4510405" algn="l"/>
                <a:tab pos="5968365" algn="l"/>
                <a:tab pos="7412355" algn="l"/>
                <a:tab pos="8723630" algn="l"/>
                <a:tab pos="11682730" algn="l"/>
                <a:tab pos="12773660" algn="l"/>
                <a:tab pos="14885035" algn="l"/>
              </a:tabLst>
            </a:pPr>
            <a:r>
              <a:rPr sz="2550" b="1" spc="409" dirty="0">
                <a:latin typeface="Tahoma"/>
                <a:cs typeface="Tahoma"/>
              </a:rPr>
              <a:t>M</a:t>
            </a:r>
            <a:r>
              <a:rPr sz="2550" b="1" spc="365" dirty="0">
                <a:latin typeface="Tahoma"/>
                <a:cs typeface="Tahoma"/>
              </a:rPr>
              <a:t>O</a:t>
            </a:r>
            <a:r>
              <a:rPr sz="2550" b="1" spc="265" dirty="0">
                <a:latin typeface="Tahoma"/>
                <a:cs typeface="Tahoma"/>
              </a:rPr>
              <a:t>N</a:t>
            </a:r>
            <a:r>
              <a:rPr sz="2550" b="1" spc="-204" dirty="0">
                <a:latin typeface="Tahoma"/>
                <a:cs typeface="Tahoma"/>
              </a:rPr>
              <a:t>I</a:t>
            </a:r>
            <a:r>
              <a:rPr sz="2550" b="1" spc="235" dirty="0">
                <a:latin typeface="Tahoma"/>
                <a:cs typeface="Tahoma"/>
              </a:rPr>
              <a:t>T</a:t>
            </a:r>
            <a:r>
              <a:rPr sz="2550" b="1" spc="365" dirty="0">
                <a:latin typeface="Tahoma"/>
                <a:cs typeface="Tahoma"/>
              </a:rPr>
              <a:t>O</a:t>
            </a:r>
            <a:r>
              <a:rPr sz="2550" b="1" spc="-190" dirty="0">
                <a:latin typeface="Tahoma"/>
                <a:cs typeface="Tahoma"/>
              </a:rPr>
              <a:t>R</a:t>
            </a:r>
            <a:r>
              <a:rPr sz="2550" b="1" dirty="0">
                <a:latin typeface="Tahoma"/>
                <a:cs typeface="Tahoma"/>
              </a:rPr>
              <a:t>	</a:t>
            </a:r>
            <a:r>
              <a:rPr sz="2550" b="1" spc="235" dirty="0">
                <a:latin typeface="Tahoma"/>
                <a:cs typeface="Tahoma"/>
              </a:rPr>
              <a:t>C</a:t>
            </a:r>
            <a:r>
              <a:rPr sz="2550" b="1" spc="285" dirty="0">
                <a:latin typeface="Tahoma"/>
                <a:cs typeface="Tahoma"/>
              </a:rPr>
              <a:t>H</a:t>
            </a:r>
            <a:r>
              <a:rPr sz="2550" b="1" spc="155" dirty="0">
                <a:latin typeface="Tahoma"/>
                <a:cs typeface="Tahoma"/>
              </a:rPr>
              <a:t>E</a:t>
            </a:r>
            <a:r>
              <a:rPr sz="2550" b="1" spc="235" dirty="0">
                <a:latin typeface="Tahoma"/>
                <a:cs typeface="Tahoma"/>
              </a:rPr>
              <a:t>C</a:t>
            </a:r>
            <a:r>
              <a:rPr sz="2550" b="1" spc="254" dirty="0">
                <a:latin typeface="Tahoma"/>
                <a:cs typeface="Tahoma"/>
              </a:rPr>
              <a:t>K</a:t>
            </a:r>
            <a:r>
              <a:rPr sz="2550" b="1" spc="-145" dirty="0">
                <a:latin typeface="Tahoma"/>
                <a:cs typeface="Tahoma"/>
              </a:rPr>
              <a:t>-</a:t>
            </a:r>
            <a:r>
              <a:rPr sz="2550" b="1" spc="-495" dirty="0">
                <a:latin typeface="Tahoma"/>
                <a:cs typeface="Tahoma"/>
              </a:rPr>
              <a:t> </a:t>
            </a:r>
            <a:r>
              <a:rPr sz="2550" b="1" spc="-204" dirty="0">
                <a:latin typeface="Tahoma"/>
                <a:cs typeface="Tahoma"/>
              </a:rPr>
              <a:t>I</a:t>
            </a:r>
            <a:r>
              <a:rPr sz="2550" b="1" spc="265" dirty="0">
                <a:latin typeface="Tahoma"/>
                <a:cs typeface="Tahoma"/>
              </a:rPr>
              <a:t>N</a:t>
            </a:r>
            <a:r>
              <a:rPr sz="2550" b="1" spc="50" dirty="0">
                <a:latin typeface="Tahoma"/>
                <a:cs typeface="Tahoma"/>
              </a:rPr>
              <a:t>S</a:t>
            </a:r>
            <a:r>
              <a:rPr sz="2550" b="1" spc="-195" dirty="0">
                <a:latin typeface="Tahoma"/>
                <a:cs typeface="Tahoma"/>
              </a:rPr>
              <a:t>,</a:t>
            </a:r>
            <a:r>
              <a:rPr sz="2550" b="1" dirty="0">
                <a:latin typeface="Tahoma"/>
                <a:cs typeface="Tahoma"/>
              </a:rPr>
              <a:t>	</a:t>
            </a:r>
            <a:r>
              <a:rPr sz="2550" b="1" spc="365" dirty="0">
                <a:latin typeface="Tahoma"/>
                <a:cs typeface="Tahoma"/>
              </a:rPr>
              <a:t>O</a:t>
            </a:r>
            <a:r>
              <a:rPr sz="2550" b="1" spc="220" dirty="0">
                <a:latin typeface="Tahoma"/>
                <a:cs typeface="Tahoma"/>
              </a:rPr>
              <a:t>FF</a:t>
            </a:r>
            <a:r>
              <a:rPr sz="2550" b="1" spc="155" dirty="0">
                <a:latin typeface="Tahoma"/>
                <a:cs typeface="Tahoma"/>
              </a:rPr>
              <a:t>E</a:t>
            </a:r>
            <a:r>
              <a:rPr sz="2550" b="1" spc="-190" dirty="0">
                <a:latin typeface="Tahoma"/>
                <a:cs typeface="Tahoma"/>
              </a:rPr>
              <a:t>R</a:t>
            </a:r>
            <a:r>
              <a:rPr sz="2550" b="1" dirty="0">
                <a:latin typeface="Tahoma"/>
                <a:cs typeface="Tahoma"/>
              </a:rPr>
              <a:t>	</a:t>
            </a:r>
            <a:r>
              <a:rPr sz="2550" b="1" spc="65" dirty="0">
                <a:latin typeface="Tahoma"/>
                <a:cs typeface="Tahoma"/>
              </a:rPr>
              <a:t>R</a:t>
            </a:r>
            <a:r>
              <a:rPr sz="2550" b="1" spc="365" dirty="0">
                <a:latin typeface="Tahoma"/>
                <a:cs typeface="Tahoma"/>
              </a:rPr>
              <a:t>OO</a:t>
            </a:r>
            <a:r>
              <a:rPr sz="2550" b="1" spc="155" dirty="0">
                <a:latin typeface="Tahoma"/>
                <a:cs typeface="Tahoma"/>
              </a:rPr>
              <a:t>M</a:t>
            </a:r>
            <a:r>
              <a:rPr sz="2550" b="1" dirty="0">
                <a:latin typeface="Tahoma"/>
                <a:cs typeface="Tahoma"/>
              </a:rPr>
              <a:t>	</a:t>
            </a:r>
            <a:r>
              <a:rPr sz="2550" b="1" spc="254" dirty="0">
                <a:latin typeface="Tahoma"/>
                <a:cs typeface="Tahoma"/>
              </a:rPr>
              <a:t>K</a:t>
            </a:r>
            <a:r>
              <a:rPr sz="2550" b="1" spc="155" dirty="0">
                <a:latin typeface="Tahoma"/>
                <a:cs typeface="Tahoma"/>
              </a:rPr>
              <a:t>E</a:t>
            </a:r>
            <a:r>
              <a:rPr sz="2550" b="1" spc="225" dirty="0">
                <a:latin typeface="Tahoma"/>
                <a:cs typeface="Tahoma"/>
              </a:rPr>
              <a:t>Y</a:t>
            </a:r>
            <a:r>
              <a:rPr sz="2550" b="1" spc="50" dirty="0">
                <a:latin typeface="Tahoma"/>
                <a:cs typeface="Tahoma"/>
              </a:rPr>
              <a:t>S</a:t>
            </a:r>
            <a:r>
              <a:rPr sz="2550" b="1" spc="-195" dirty="0">
                <a:latin typeface="Tahoma"/>
                <a:cs typeface="Tahoma"/>
              </a:rPr>
              <a:t>,</a:t>
            </a:r>
            <a:r>
              <a:rPr sz="2550" b="1" dirty="0">
                <a:latin typeface="Tahoma"/>
                <a:cs typeface="Tahoma"/>
              </a:rPr>
              <a:t>	</a:t>
            </a:r>
            <a:r>
              <a:rPr sz="2550" b="1" spc="235" dirty="0">
                <a:latin typeface="Tahoma"/>
                <a:cs typeface="Tahoma"/>
              </a:rPr>
              <a:t>C</a:t>
            </a:r>
            <a:r>
              <a:rPr sz="2550" b="1" spc="155" dirty="0">
                <a:latin typeface="Tahoma"/>
                <a:cs typeface="Tahoma"/>
              </a:rPr>
              <a:t>E</a:t>
            </a:r>
            <a:r>
              <a:rPr sz="2550" b="1" spc="65" dirty="0">
                <a:latin typeface="Tahoma"/>
                <a:cs typeface="Tahoma"/>
              </a:rPr>
              <a:t>R</a:t>
            </a:r>
            <a:r>
              <a:rPr sz="2550" b="1" spc="235" dirty="0">
                <a:latin typeface="Tahoma"/>
                <a:cs typeface="Tahoma"/>
              </a:rPr>
              <a:t>T</a:t>
            </a:r>
            <a:r>
              <a:rPr sz="2550" b="1" spc="-204" dirty="0">
                <a:latin typeface="Tahoma"/>
                <a:cs typeface="Tahoma"/>
              </a:rPr>
              <a:t>I</a:t>
            </a:r>
            <a:r>
              <a:rPr sz="2550" b="1" spc="220" dirty="0">
                <a:latin typeface="Tahoma"/>
                <a:cs typeface="Tahoma"/>
              </a:rPr>
              <a:t>F</a:t>
            </a:r>
            <a:r>
              <a:rPr sz="2550" b="1" spc="-204" dirty="0">
                <a:latin typeface="Tahoma"/>
                <a:cs typeface="Tahoma"/>
              </a:rPr>
              <a:t>I</a:t>
            </a:r>
            <a:r>
              <a:rPr sz="2550" b="1" spc="235" dirty="0">
                <a:latin typeface="Tahoma"/>
                <a:cs typeface="Tahoma"/>
              </a:rPr>
              <a:t>C</a:t>
            </a:r>
            <a:r>
              <a:rPr sz="2550" b="1" spc="305" dirty="0">
                <a:latin typeface="Tahoma"/>
                <a:cs typeface="Tahoma"/>
              </a:rPr>
              <a:t>A</a:t>
            </a:r>
            <a:r>
              <a:rPr sz="2550" b="1" spc="235" dirty="0">
                <a:latin typeface="Tahoma"/>
                <a:cs typeface="Tahoma"/>
              </a:rPr>
              <a:t>T</a:t>
            </a:r>
            <a:r>
              <a:rPr sz="2550" b="1" spc="155" dirty="0">
                <a:latin typeface="Tahoma"/>
                <a:cs typeface="Tahoma"/>
              </a:rPr>
              <a:t>E</a:t>
            </a:r>
            <a:r>
              <a:rPr sz="2550" b="1" spc="50" dirty="0">
                <a:latin typeface="Tahoma"/>
                <a:cs typeface="Tahoma"/>
              </a:rPr>
              <a:t>S</a:t>
            </a:r>
            <a:r>
              <a:rPr sz="2550" b="1" spc="-195" dirty="0">
                <a:latin typeface="Tahoma"/>
                <a:cs typeface="Tahoma"/>
              </a:rPr>
              <a:t>,</a:t>
            </a:r>
            <a:r>
              <a:rPr sz="2550" b="1" dirty="0">
                <a:latin typeface="Tahoma"/>
                <a:cs typeface="Tahoma"/>
              </a:rPr>
              <a:t>	</a:t>
            </a:r>
            <a:r>
              <a:rPr sz="2550" b="1" spc="305" dirty="0">
                <a:latin typeface="Tahoma"/>
                <a:cs typeface="Tahoma"/>
              </a:rPr>
              <a:t>A</a:t>
            </a:r>
            <a:r>
              <a:rPr sz="2550" b="1" spc="265" dirty="0">
                <a:latin typeface="Tahoma"/>
                <a:cs typeface="Tahoma"/>
              </a:rPr>
              <a:t>N</a:t>
            </a:r>
            <a:r>
              <a:rPr sz="2550" b="1" spc="15" dirty="0">
                <a:latin typeface="Tahoma"/>
                <a:cs typeface="Tahoma"/>
              </a:rPr>
              <a:t>D</a:t>
            </a:r>
            <a:r>
              <a:rPr sz="2550" b="1" dirty="0">
                <a:latin typeface="Tahoma"/>
                <a:cs typeface="Tahoma"/>
              </a:rPr>
              <a:t>	</a:t>
            </a:r>
            <a:r>
              <a:rPr sz="2550" b="1" spc="235" dirty="0">
                <a:latin typeface="Tahoma"/>
                <a:cs typeface="Tahoma"/>
              </a:rPr>
              <a:t>C</a:t>
            </a:r>
            <a:r>
              <a:rPr sz="2550" b="1" spc="365" dirty="0">
                <a:latin typeface="Tahoma"/>
                <a:cs typeface="Tahoma"/>
              </a:rPr>
              <a:t>O</a:t>
            </a:r>
            <a:r>
              <a:rPr sz="2550" b="1" spc="275" dirty="0">
                <a:latin typeface="Tahoma"/>
                <a:cs typeface="Tahoma"/>
              </a:rPr>
              <a:t>U</a:t>
            </a:r>
            <a:r>
              <a:rPr sz="2550" b="1" spc="180" dirty="0">
                <a:latin typeface="Tahoma"/>
                <a:cs typeface="Tahoma"/>
              </a:rPr>
              <a:t>P</a:t>
            </a:r>
            <a:r>
              <a:rPr sz="2550" b="1" spc="365" dirty="0">
                <a:latin typeface="Tahoma"/>
                <a:cs typeface="Tahoma"/>
              </a:rPr>
              <a:t>O</a:t>
            </a:r>
            <a:r>
              <a:rPr sz="2550" b="1" spc="265" dirty="0">
                <a:latin typeface="Tahoma"/>
                <a:cs typeface="Tahoma"/>
              </a:rPr>
              <a:t>N</a:t>
            </a:r>
            <a:r>
              <a:rPr sz="2550" b="1" spc="-204" dirty="0">
                <a:latin typeface="Tahoma"/>
                <a:cs typeface="Tahoma"/>
              </a:rPr>
              <a:t>S</a:t>
            </a:r>
            <a:r>
              <a:rPr sz="2550" b="1" dirty="0">
                <a:latin typeface="Tahoma"/>
                <a:cs typeface="Tahoma"/>
              </a:rPr>
              <a:t>	</a:t>
            </a:r>
            <a:r>
              <a:rPr sz="2550" b="1" spc="-204" dirty="0">
                <a:latin typeface="Tahoma"/>
                <a:cs typeface="Tahoma"/>
              </a:rPr>
              <a:t>I</a:t>
            </a:r>
            <a:r>
              <a:rPr sz="2550" b="1" spc="5" dirty="0">
                <a:latin typeface="Tahoma"/>
                <a:cs typeface="Tahoma"/>
              </a:rPr>
              <a:t>N  </a:t>
            </a:r>
            <a:r>
              <a:rPr sz="2550" b="1" spc="220" dirty="0">
                <a:latin typeface="Tahoma"/>
                <a:cs typeface="Tahoma"/>
              </a:rPr>
              <a:t>WELCOME</a:t>
            </a:r>
            <a:r>
              <a:rPr sz="2550" b="1" spc="370" dirty="0">
                <a:latin typeface="Tahoma"/>
                <a:cs typeface="Tahoma"/>
              </a:rPr>
              <a:t> </a:t>
            </a:r>
            <a:r>
              <a:rPr sz="2550" b="1" spc="130" dirty="0">
                <a:latin typeface="Tahoma"/>
                <a:cs typeface="Tahoma"/>
              </a:rPr>
              <a:t>FOLDERS,</a:t>
            </a:r>
            <a:r>
              <a:rPr sz="2550" b="1" spc="370" dirty="0">
                <a:latin typeface="Tahoma"/>
                <a:cs typeface="Tahoma"/>
              </a:rPr>
              <a:t> </a:t>
            </a:r>
            <a:r>
              <a:rPr sz="2550" b="1" spc="195" dirty="0">
                <a:latin typeface="Tahoma"/>
                <a:cs typeface="Tahoma"/>
              </a:rPr>
              <a:t>AND</a:t>
            </a:r>
            <a:r>
              <a:rPr sz="2550" b="1" spc="370" dirty="0">
                <a:latin typeface="Tahoma"/>
                <a:cs typeface="Tahoma"/>
              </a:rPr>
              <a:t> </a:t>
            </a:r>
            <a:r>
              <a:rPr sz="2550" b="1" spc="90" dirty="0">
                <a:latin typeface="Tahoma"/>
                <a:cs typeface="Tahoma"/>
              </a:rPr>
              <a:t>VERIFY</a:t>
            </a:r>
            <a:r>
              <a:rPr sz="2550" b="1" spc="370" dirty="0">
                <a:latin typeface="Tahoma"/>
                <a:cs typeface="Tahoma"/>
              </a:rPr>
              <a:t> </a:t>
            </a:r>
            <a:r>
              <a:rPr sz="2550" b="1" spc="85" dirty="0">
                <a:latin typeface="Tahoma"/>
                <a:cs typeface="Tahoma"/>
              </a:rPr>
              <a:t>CREDIT</a:t>
            </a:r>
            <a:r>
              <a:rPr sz="2550" b="1" spc="370" dirty="0">
                <a:latin typeface="Tahoma"/>
                <a:cs typeface="Tahoma"/>
              </a:rPr>
              <a:t> </a:t>
            </a:r>
            <a:r>
              <a:rPr sz="2550" b="1" spc="155" dirty="0">
                <a:latin typeface="Tahoma"/>
                <a:cs typeface="Tahoma"/>
              </a:rPr>
              <a:t>CARD</a:t>
            </a:r>
            <a:r>
              <a:rPr sz="2550" b="1" spc="370" dirty="0">
                <a:latin typeface="Tahoma"/>
                <a:cs typeface="Tahoma"/>
              </a:rPr>
              <a:t> </a:t>
            </a:r>
            <a:r>
              <a:rPr sz="2550" b="1" spc="95" dirty="0">
                <a:latin typeface="Tahoma"/>
                <a:cs typeface="Tahoma"/>
              </a:rPr>
              <a:t>DETAILS</a:t>
            </a:r>
            <a:r>
              <a:rPr sz="2550" b="1" spc="370" dirty="0">
                <a:latin typeface="Tahoma"/>
                <a:cs typeface="Tahoma"/>
              </a:rPr>
              <a:t> </a:t>
            </a:r>
            <a:r>
              <a:rPr sz="2550" b="1" spc="150" dirty="0">
                <a:latin typeface="Tahoma"/>
                <a:cs typeface="Tahoma"/>
              </a:rPr>
              <a:t>BEFORE</a:t>
            </a:r>
            <a:r>
              <a:rPr sz="2550" b="1" spc="370" dirty="0">
                <a:latin typeface="Tahoma"/>
                <a:cs typeface="Tahoma"/>
              </a:rPr>
              <a:t> </a:t>
            </a:r>
            <a:r>
              <a:rPr sz="2550" b="1" spc="145" dirty="0">
                <a:latin typeface="Tahoma"/>
                <a:cs typeface="Tahoma"/>
              </a:rPr>
              <a:t>ACCEPTING.</a:t>
            </a:r>
            <a:endParaRPr sz="2550" dirty="0">
              <a:latin typeface="Tahoma"/>
              <a:cs typeface="Tahoma"/>
            </a:endParaRPr>
          </a:p>
          <a:p>
            <a:pPr marL="32384" marR="9525">
              <a:lnSpc>
                <a:spcPct val="115599"/>
              </a:lnSpc>
              <a:spcBef>
                <a:spcPts val="20"/>
              </a:spcBef>
              <a:tabLst>
                <a:tab pos="1135380" algn="l"/>
                <a:tab pos="2554605" algn="l"/>
                <a:tab pos="3222625" algn="l"/>
                <a:tab pos="5468620" algn="l"/>
                <a:tab pos="6459855" algn="l"/>
                <a:tab pos="8759825" algn="l"/>
                <a:tab pos="10528935" algn="l"/>
                <a:tab pos="12741910" algn="l"/>
              </a:tabLst>
            </a:pPr>
            <a:r>
              <a:rPr sz="2650" b="1" spc="254" dirty="0">
                <a:latin typeface="Tahoma"/>
                <a:cs typeface="Tahoma"/>
              </a:rPr>
              <a:t>K</a:t>
            </a:r>
            <a:r>
              <a:rPr sz="2650" b="1" spc="150" dirty="0">
                <a:latin typeface="Tahoma"/>
                <a:cs typeface="Tahoma"/>
              </a:rPr>
              <a:t>EE</a:t>
            </a:r>
            <a:r>
              <a:rPr sz="2650" b="1" spc="-85" dirty="0">
                <a:latin typeface="Tahoma"/>
                <a:cs typeface="Tahoma"/>
              </a:rPr>
              <a:t>P</a:t>
            </a:r>
            <a:r>
              <a:rPr sz="2650" b="1" dirty="0">
                <a:latin typeface="Tahoma"/>
                <a:cs typeface="Tahoma"/>
              </a:rPr>
              <a:t>	</a:t>
            </a:r>
            <a:r>
              <a:rPr sz="2650" b="1" spc="235" dirty="0">
                <a:latin typeface="Tahoma"/>
                <a:cs typeface="Tahoma"/>
              </a:rPr>
              <a:t>T</a:t>
            </a:r>
            <a:r>
              <a:rPr sz="2650" b="1" spc="55" dirty="0">
                <a:latin typeface="Tahoma"/>
                <a:cs typeface="Tahoma"/>
              </a:rPr>
              <a:t>R</a:t>
            </a:r>
            <a:r>
              <a:rPr sz="2650" b="1" spc="305" dirty="0">
                <a:latin typeface="Tahoma"/>
                <a:cs typeface="Tahoma"/>
              </a:rPr>
              <a:t>A</a:t>
            </a:r>
            <a:r>
              <a:rPr sz="2650" b="1" spc="235" dirty="0">
                <a:latin typeface="Tahoma"/>
                <a:cs typeface="Tahoma"/>
              </a:rPr>
              <a:t>C</a:t>
            </a:r>
            <a:r>
              <a:rPr sz="2650" b="1" spc="-5" dirty="0">
                <a:latin typeface="Tahoma"/>
                <a:cs typeface="Tahoma"/>
              </a:rPr>
              <a:t>K</a:t>
            </a:r>
            <a:r>
              <a:rPr sz="2650" b="1" dirty="0">
                <a:latin typeface="Tahoma"/>
                <a:cs typeface="Tahoma"/>
              </a:rPr>
              <a:t>	</a:t>
            </a:r>
            <a:r>
              <a:rPr sz="2650" b="1" spc="365" dirty="0">
                <a:latin typeface="Tahoma"/>
                <a:cs typeface="Tahoma"/>
              </a:rPr>
              <a:t>O</a:t>
            </a:r>
            <a:r>
              <a:rPr sz="2650" b="1" spc="-40" dirty="0">
                <a:latin typeface="Tahoma"/>
                <a:cs typeface="Tahoma"/>
              </a:rPr>
              <a:t>F</a:t>
            </a:r>
            <a:r>
              <a:rPr sz="2650" b="1" dirty="0">
                <a:latin typeface="Tahoma"/>
                <a:cs typeface="Tahoma"/>
              </a:rPr>
              <a:t>	</a:t>
            </a:r>
            <a:r>
              <a:rPr sz="2650" b="1" spc="330" dirty="0">
                <a:latin typeface="Tahoma"/>
                <a:cs typeface="Tahoma"/>
              </a:rPr>
              <a:t>V</a:t>
            </a:r>
            <a:r>
              <a:rPr sz="2650" b="1" spc="365" dirty="0">
                <a:latin typeface="Tahoma"/>
                <a:cs typeface="Tahoma"/>
              </a:rPr>
              <a:t>O</a:t>
            </a:r>
            <a:r>
              <a:rPr sz="2650" b="1" spc="275" dirty="0">
                <a:latin typeface="Tahoma"/>
                <a:cs typeface="Tahoma"/>
              </a:rPr>
              <a:t>U</a:t>
            </a:r>
            <a:r>
              <a:rPr sz="2650" b="1" spc="235" dirty="0">
                <a:latin typeface="Tahoma"/>
                <a:cs typeface="Tahoma"/>
              </a:rPr>
              <a:t>C</a:t>
            </a:r>
            <a:r>
              <a:rPr sz="2650" b="1" spc="280" dirty="0">
                <a:latin typeface="Tahoma"/>
                <a:cs typeface="Tahoma"/>
              </a:rPr>
              <a:t>H</a:t>
            </a:r>
            <a:r>
              <a:rPr sz="2650" b="1" spc="150" dirty="0">
                <a:latin typeface="Tahoma"/>
                <a:cs typeface="Tahoma"/>
              </a:rPr>
              <a:t>E</a:t>
            </a:r>
            <a:r>
              <a:rPr sz="2650" b="1" spc="55" dirty="0">
                <a:latin typeface="Tahoma"/>
                <a:cs typeface="Tahoma"/>
              </a:rPr>
              <a:t>R</a:t>
            </a:r>
            <a:r>
              <a:rPr sz="2650" b="1" spc="-220" dirty="0">
                <a:latin typeface="Tahoma"/>
                <a:cs typeface="Tahoma"/>
              </a:rPr>
              <a:t>S</a:t>
            </a:r>
            <a:r>
              <a:rPr sz="2650" b="1" dirty="0">
                <a:latin typeface="Tahoma"/>
                <a:cs typeface="Tahoma"/>
              </a:rPr>
              <a:t>	</a:t>
            </a:r>
            <a:r>
              <a:rPr sz="2650" b="1" spc="305" dirty="0">
                <a:latin typeface="Tahoma"/>
                <a:cs typeface="Tahoma"/>
              </a:rPr>
              <a:t>A</a:t>
            </a:r>
            <a:r>
              <a:rPr sz="2650" b="1" spc="265" dirty="0">
                <a:latin typeface="Tahoma"/>
                <a:cs typeface="Tahoma"/>
              </a:rPr>
              <a:t>N</a:t>
            </a:r>
            <a:r>
              <a:rPr sz="2650" b="1" spc="5" dirty="0">
                <a:latin typeface="Tahoma"/>
                <a:cs typeface="Tahoma"/>
              </a:rPr>
              <a:t>D</a:t>
            </a:r>
            <a:r>
              <a:rPr sz="2650" b="1" dirty="0">
                <a:latin typeface="Tahoma"/>
                <a:cs typeface="Tahoma"/>
              </a:rPr>
              <a:t>	</a:t>
            </a:r>
            <a:r>
              <a:rPr sz="2650" b="1" spc="235" dirty="0">
                <a:latin typeface="Tahoma"/>
                <a:cs typeface="Tahoma"/>
              </a:rPr>
              <a:t>T</a:t>
            </a:r>
            <a:r>
              <a:rPr sz="2650" b="1" spc="55" dirty="0">
                <a:latin typeface="Tahoma"/>
                <a:cs typeface="Tahoma"/>
              </a:rPr>
              <a:t>R</a:t>
            </a:r>
            <a:r>
              <a:rPr sz="2650" b="1" spc="305" dirty="0">
                <a:latin typeface="Tahoma"/>
                <a:cs typeface="Tahoma"/>
              </a:rPr>
              <a:t>A</a:t>
            </a:r>
            <a:r>
              <a:rPr sz="2650" b="1" spc="330" dirty="0">
                <a:latin typeface="Tahoma"/>
                <a:cs typeface="Tahoma"/>
              </a:rPr>
              <a:t>V</a:t>
            </a:r>
            <a:r>
              <a:rPr sz="2650" b="1" spc="150" dirty="0">
                <a:latin typeface="Tahoma"/>
                <a:cs typeface="Tahoma"/>
              </a:rPr>
              <a:t>E</a:t>
            </a:r>
            <a:r>
              <a:rPr sz="2650" b="1" spc="125" dirty="0">
                <a:latin typeface="Tahoma"/>
                <a:cs typeface="Tahoma"/>
              </a:rPr>
              <a:t>L</a:t>
            </a:r>
            <a:r>
              <a:rPr sz="2650" b="1" spc="150" dirty="0">
                <a:latin typeface="Tahoma"/>
                <a:cs typeface="Tahoma"/>
              </a:rPr>
              <a:t>E</a:t>
            </a:r>
            <a:r>
              <a:rPr sz="2650" b="1" spc="55" dirty="0">
                <a:latin typeface="Tahoma"/>
                <a:cs typeface="Tahoma"/>
              </a:rPr>
              <a:t>R</a:t>
            </a:r>
            <a:r>
              <a:rPr sz="2650" b="1" spc="-220" dirty="0">
                <a:latin typeface="Tahoma"/>
                <a:cs typeface="Tahoma"/>
              </a:rPr>
              <a:t>S</a:t>
            </a:r>
            <a:r>
              <a:rPr sz="2650" b="1" dirty="0">
                <a:latin typeface="Tahoma"/>
                <a:cs typeface="Tahoma"/>
              </a:rPr>
              <a:t>	</a:t>
            </a:r>
            <a:r>
              <a:rPr sz="2650" b="1" spc="235" dirty="0">
                <a:latin typeface="Tahoma"/>
                <a:cs typeface="Tahoma"/>
              </a:rPr>
              <a:t>C</a:t>
            </a:r>
            <a:r>
              <a:rPr sz="2650" b="1" spc="280" dirty="0">
                <a:latin typeface="Tahoma"/>
                <a:cs typeface="Tahoma"/>
              </a:rPr>
              <a:t>H</a:t>
            </a:r>
            <a:r>
              <a:rPr sz="2650" b="1" spc="150" dirty="0">
                <a:latin typeface="Tahoma"/>
                <a:cs typeface="Tahoma"/>
              </a:rPr>
              <a:t>E</a:t>
            </a:r>
            <a:r>
              <a:rPr sz="2650" b="1" spc="235" dirty="0">
                <a:latin typeface="Tahoma"/>
                <a:cs typeface="Tahoma"/>
              </a:rPr>
              <a:t>C</a:t>
            </a:r>
            <a:r>
              <a:rPr sz="2650" b="1" spc="254" dirty="0">
                <a:latin typeface="Tahoma"/>
                <a:cs typeface="Tahoma"/>
              </a:rPr>
              <a:t>K</a:t>
            </a:r>
            <a:r>
              <a:rPr sz="2650" b="1" spc="40" dirty="0">
                <a:latin typeface="Tahoma"/>
                <a:cs typeface="Tahoma"/>
              </a:rPr>
              <a:t>S</a:t>
            </a:r>
            <a:r>
              <a:rPr sz="2650" b="1" spc="-204" dirty="0">
                <a:latin typeface="Tahoma"/>
                <a:cs typeface="Tahoma"/>
              </a:rPr>
              <a:t>,</a:t>
            </a:r>
            <a:r>
              <a:rPr sz="2650" b="1" dirty="0">
                <a:latin typeface="Tahoma"/>
                <a:cs typeface="Tahoma"/>
              </a:rPr>
              <a:t>	</a:t>
            </a:r>
            <a:r>
              <a:rPr sz="2650" b="1" spc="235" dirty="0">
                <a:latin typeface="Tahoma"/>
                <a:cs typeface="Tahoma"/>
              </a:rPr>
              <a:t>C</a:t>
            </a:r>
            <a:r>
              <a:rPr sz="2650" b="1" spc="275" dirty="0">
                <a:latin typeface="Tahoma"/>
                <a:cs typeface="Tahoma"/>
              </a:rPr>
              <a:t>U</a:t>
            </a:r>
            <a:r>
              <a:rPr sz="2650" b="1" spc="55" dirty="0">
                <a:latin typeface="Tahoma"/>
                <a:cs typeface="Tahoma"/>
              </a:rPr>
              <a:t>RR</a:t>
            </a:r>
            <a:r>
              <a:rPr sz="2650" b="1" spc="150" dirty="0">
                <a:latin typeface="Tahoma"/>
                <a:cs typeface="Tahoma"/>
              </a:rPr>
              <a:t>E</a:t>
            </a:r>
            <a:r>
              <a:rPr sz="2650" b="1" spc="265" dirty="0">
                <a:latin typeface="Tahoma"/>
                <a:cs typeface="Tahoma"/>
              </a:rPr>
              <a:t>N</a:t>
            </a:r>
            <a:r>
              <a:rPr sz="2650" b="1" spc="235" dirty="0">
                <a:latin typeface="Tahoma"/>
                <a:cs typeface="Tahoma"/>
              </a:rPr>
              <a:t>C</a:t>
            </a:r>
            <a:r>
              <a:rPr sz="2650" b="1" spc="-35" dirty="0">
                <a:latin typeface="Tahoma"/>
                <a:cs typeface="Tahoma"/>
              </a:rPr>
              <a:t>Y</a:t>
            </a:r>
            <a:r>
              <a:rPr sz="2650" b="1" dirty="0">
                <a:latin typeface="Tahoma"/>
                <a:cs typeface="Tahoma"/>
              </a:rPr>
              <a:t>	</a:t>
            </a:r>
            <a:r>
              <a:rPr sz="2650" b="1" spc="235" dirty="0">
                <a:latin typeface="Tahoma"/>
                <a:cs typeface="Tahoma"/>
              </a:rPr>
              <a:t>C</a:t>
            </a:r>
            <a:r>
              <a:rPr sz="2650" b="1" spc="365" dirty="0">
                <a:latin typeface="Tahoma"/>
                <a:cs typeface="Tahoma"/>
              </a:rPr>
              <a:t>O</a:t>
            </a:r>
            <a:r>
              <a:rPr sz="2650" b="1" spc="265" dirty="0">
                <a:latin typeface="Tahoma"/>
                <a:cs typeface="Tahoma"/>
              </a:rPr>
              <a:t>N</a:t>
            </a:r>
            <a:r>
              <a:rPr sz="2650" b="1" spc="330" dirty="0">
                <a:latin typeface="Tahoma"/>
                <a:cs typeface="Tahoma"/>
              </a:rPr>
              <a:t>V</a:t>
            </a:r>
            <a:r>
              <a:rPr sz="2650" b="1" spc="150" dirty="0">
                <a:latin typeface="Tahoma"/>
                <a:cs typeface="Tahoma"/>
              </a:rPr>
              <a:t>E</a:t>
            </a:r>
            <a:r>
              <a:rPr sz="2650" b="1" spc="55" dirty="0">
                <a:latin typeface="Tahoma"/>
                <a:cs typeface="Tahoma"/>
              </a:rPr>
              <a:t>R</a:t>
            </a:r>
            <a:r>
              <a:rPr sz="2650" b="1" spc="40" dirty="0">
                <a:latin typeface="Tahoma"/>
                <a:cs typeface="Tahoma"/>
              </a:rPr>
              <a:t>S</a:t>
            </a:r>
            <a:r>
              <a:rPr sz="2650" b="1" spc="-220" dirty="0">
                <a:latin typeface="Tahoma"/>
                <a:cs typeface="Tahoma"/>
              </a:rPr>
              <a:t>I</a:t>
            </a:r>
            <a:r>
              <a:rPr sz="2650" b="1" spc="365" dirty="0">
                <a:latin typeface="Tahoma"/>
                <a:cs typeface="Tahoma"/>
              </a:rPr>
              <a:t>O</a:t>
            </a:r>
            <a:r>
              <a:rPr sz="2650" b="1" dirty="0">
                <a:latin typeface="Tahoma"/>
                <a:cs typeface="Tahoma"/>
              </a:rPr>
              <a:t>N  </a:t>
            </a:r>
            <a:r>
              <a:rPr sz="2650" b="1" spc="95" dirty="0">
                <a:latin typeface="Tahoma"/>
                <a:cs typeface="Tahoma"/>
              </a:rPr>
              <a:t>RATES,</a:t>
            </a:r>
            <a:r>
              <a:rPr sz="2650" b="1" spc="375" dirty="0">
                <a:latin typeface="Tahoma"/>
                <a:cs typeface="Tahoma"/>
              </a:rPr>
              <a:t> </a:t>
            </a:r>
            <a:r>
              <a:rPr sz="2650" b="1" spc="190" dirty="0">
                <a:latin typeface="Tahoma"/>
                <a:cs typeface="Tahoma"/>
              </a:rPr>
              <a:t>AND</a:t>
            </a:r>
            <a:r>
              <a:rPr sz="2650" b="1" spc="380" dirty="0">
                <a:latin typeface="Tahoma"/>
                <a:cs typeface="Tahoma"/>
              </a:rPr>
              <a:t> </a:t>
            </a:r>
            <a:r>
              <a:rPr sz="2650" b="1" spc="80" dirty="0">
                <a:latin typeface="Tahoma"/>
                <a:cs typeface="Tahoma"/>
              </a:rPr>
              <a:t>INPUTS.</a:t>
            </a:r>
            <a:endParaRPr sz="2650" dirty="0">
              <a:latin typeface="Tahoma"/>
              <a:cs typeface="Tahoma"/>
            </a:endParaRPr>
          </a:p>
          <a:p>
            <a:pPr marL="12700">
              <a:lnSpc>
                <a:spcPct val="100000"/>
              </a:lnSpc>
              <a:spcBef>
                <a:spcPts val="445"/>
              </a:spcBef>
            </a:pPr>
            <a:r>
              <a:rPr sz="2550" b="1" spc="180" dirty="0">
                <a:latin typeface="Tahoma"/>
                <a:cs typeface="Tahoma"/>
              </a:rPr>
              <a:t>MONITOR</a:t>
            </a:r>
            <a:r>
              <a:rPr sz="2550" b="1" spc="365" dirty="0">
                <a:latin typeface="Tahoma"/>
                <a:cs typeface="Tahoma"/>
              </a:rPr>
              <a:t> </a:t>
            </a:r>
            <a:r>
              <a:rPr sz="2550" b="1" spc="135" dirty="0">
                <a:latin typeface="Tahoma"/>
                <a:cs typeface="Tahoma"/>
              </a:rPr>
              <a:t>GUEST</a:t>
            </a:r>
            <a:r>
              <a:rPr sz="2550" b="1" spc="370" dirty="0">
                <a:latin typeface="Tahoma"/>
                <a:cs typeface="Tahoma"/>
              </a:rPr>
              <a:t> </a:t>
            </a:r>
            <a:r>
              <a:rPr sz="2550" b="1" spc="180" dirty="0">
                <a:latin typeface="Tahoma"/>
                <a:cs typeface="Tahoma"/>
              </a:rPr>
              <a:t>PACKAGES</a:t>
            </a:r>
            <a:r>
              <a:rPr sz="2550" b="1" spc="365" dirty="0">
                <a:latin typeface="Tahoma"/>
                <a:cs typeface="Tahoma"/>
              </a:rPr>
              <a:t> </a:t>
            </a:r>
            <a:r>
              <a:rPr sz="2550" b="1" spc="195" dirty="0">
                <a:latin typeface="Tahoma"/>
                <a:cs typeface="Tahoma"/>
              </a:rPr>
              <a:t>AND</a:t>
            </a:r>
            <a:r>
              <a:rPr sz="2550" b="1" spc="370" dirty="0">
                <a:latin typeface="Tahoma"/>
                <a:cs typeface="Tahoma"/>
              </a:rPr>
              <a:t> </a:t>
            </a:r>
            <a:r>
              <a:rPr sz="2550" b="1" spc="145" dirty="0">
                <a:latin typeface="Tahoma"/>
                <a:cs typeface="Tahoma"/>
              </a:rPr>
              <a:t>FAXES</a:t>
            </a:r>
            <a:r>
              <a:rPr sz="2550" b="1" spc="365" dirty="0">
                <a:latin typeface="Tahoma"/>
                <a:cs typeface="Tahoma"/>
              </a:rPr>
              <a:t> </a:t>
            </a:r>
            <a:r>
              <a:rPr sz="2550" b="1" spc="195" dirty="0">
                <a:latin typeface="Tahoma"/>
                <a:cs typeface="Tahoma"/>
              </a:rPr>
              <a:t>AND</a:t>
            </a:r>
            <a:r>
              <a:rPr sz="2550" b="1" spc="370" dirty="0">
                <a:latin typeface="Tahoma"/>
                <a:cs typeface="Tahoma"/>
              </a:rPr>
              <a:t> </a:t>
            </a:r>
            <a:r>
              <a:rPr sz="2550" b="1" spc="90" dirty="0">
                <a:latin typeface="Tahoma"/>
                <a:cs typeface="Tahoma"/>
              </a:rPr>
              <a:t>DELIVER</a:t>
            </a:r>
            <a:r>
              <a:rPr sz="2550" b="1" spc="370" dirty="0">
                <a:latin typeface="Tahoma"/>
                <a:cs typeface="Tahoma"/>
              </a:rPr>
              <a:t> </a:t>
            </a:r>
            <a:r>
              <a:rPr sz="2550" b="1" spc="175" dirty="0">
                <a:latin typeface="Tahoma"/>
                <a:cs typeface="Tahoma"/>
              </a:rPr>
              <a:t>TO</a:t>
            </a:r>
            <a:r>
              <a:rPr sz="2550" b="1" spc="365" dirty="0">
                <a:latin typeface="Tahoma"/>
                <a:cs typeface="Tahoma"/>
              </a:rPr>
              <a:t> </a:t>
            </a:r>
            <a:r>
              <a:rPr sz="2550" b="1" spc="135" dirty="0">
                <a:latin typeface="Tahoma"/>
                <a:cs typeface="Tahoma"/>
              </a:rPr>
              <a:t>GUEST</a:t>
            </a:r>
            <a:r>
              <a:rPr sz="2550" b="1" spc="370" dirty="0">
                <a:latin typeface="Tahoma"/>
                <a:cs typeface="Tahoma"/>
              </a:rPr>
              <a:t> </a:t>
            </a:r>
            <a:r>
              <a:rPr sz="2550" b="1" spc="175" dirty="0">
                <a:latin typeface="Tahoma"/>
                <a:cs typeface="Tahoma"/>
              </a:rPr>
              <a:t>ROOMS.</a:t>
            </a:r>
            <a:endParaRPr sz="2550" dirty="0">
              <a:latin typeface="Tahoma"/>
              <a:cs typeface="Tahoma"/>
            </a:endParaRPr>
          </a:p>
        </p:txBody>
      </p:sp>
      <p:sp>
        <p:nvSpPr>
          <p:cNvPr id="20" name="object 20"/>
          <p:cNvSpPr txBox="1">
            <a:spLocks noGrp="1"/>
          </p:cNvSpPr>
          <p:nvPr>
            <p:ph type="title"/>
          </p:nvPr>
        </p:nvSpPr>
        <p:spPr>
          <a:xfrm>
            <a:off x="1676220" y="598546"/>
            <a:ext cx="15595600" cy="1119505"/>
          </a:xfrm>
          <a:prstGeom prst="rect">
            <a:avLst/>
          </a:prstGeom>
        </p:spPr>
        <p:txBody>
          <a:bodyPr vert="horz" wrap="square" lIns="0" tIns="15875" rIns="0" bIns="0" rtlCol="0">
            <a:spAutoFit/>
          </a:bodyPr>
          <a:lstStyle/>
          <a:p>
            <a:pPr marL="12700">
              <a:lnSpc>
                <a:spcPct val="100000"/>
              </a:lnSpc>
              <a:spcBef>
                <a:spcPts val="125"/>
              </a:spcBef>
            </a:pPr>
            <a:r>
              <a:rPr sz="7150" spc="-80" dirty="0">
                <a:solidFill>
                  <a:srgbClr val="000000"/>
                </a:solidFill>
              </a:rPr>
              <a:t>Role</a:t>
            </a:r>
            <a:r>
              <a:rPr sz="7150" spc="-420" dirty="0">
                <a:solidFill>
                  <a:srgbClr val="000000"/>
                </a:solidFill>
              </a:rPr>
              <a:t> </a:t>
            </a:r>
            <a:r>
              <a:rPr sz="7150" spc="-45" dirty="0">
                <a:solidFill>
                  <a:srgbClr val="000000"/>
                </a:solidFill>
              </a:rPr>
              <a:t>and</a:t>
            </a:r>
            <a:r>
              <a:rPr sz="7150" spc="-415" dirty="0">
                <a:solidFill>
                  <a:srgbClr val="000000"/>
                </a:solidFill>
              </a:rPr>
              <a:t> </a:t>
            </a:r>
            <a:r>
              <a:rPr sz="7150" dirty="0">
                <a:solidFill>
                  <a:srgbClr val="000000"/>
                </a:solidFill>
              </a:rPr>
              <a:t>Function</a:t>
            </a:r>
            <a:r>
              <a:rPr sz="7150" spc="-415" dirty="0">
                <a:solidFill>
                  <a:srgbClr val="000000"/>
                </a:solidFill>
              </a:rPr>
              <a:t> </a:t>
            </a:r>
            <a:r>
              <a:rPr sz="7150" spc="65" dirty="0">
                <a:solidFill>
                  <a:srgbClr val="000000"/>
                </a:solidFill>
              </a:rPr>
              <a:t>of</a:t>
            </a:r>
            <a:r>
              <a:rPr sz="7150" spc="-415" dirty="0">
                <a:solidFill>
                  <a:srgbClr val="000000"/>
                </a:solidFill>
              </a:rPr>
              <a:t> </a:t>
            </a:r>
            <a:r>
              <a:rPr sz="7150" spc="-45" dirty="0">
                <a:solidFill>
                  <a:srgbClr val="000000"/>
                </a:solidFill>
              </a:rPr>
              <a:t>Guest</a:t>
            </a:r>
            <a:r>
              <a:rPr sz="7150" spc="-420" dirty="0">
                <a:solidFill>
                  <a:srgbClr val="000000"/>
                </a:solidFill>
              </a:rPr>
              <a:t> </a:t>
            </a:r>
            <a:r>
              <a:rPr sz="7150" spc="-20" dirty="0">
                <a:solidFill>
                  <a:srgbClr val="000000"/>
                </a:solidFill>
              </a:rPr>
              <a:t>Service</a:t>
            </a:r>
            <a:endParaRPr sz="715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1"/>
            <a:ext cx="2150110" cy="3403600"/>
            <a:chOff x="0" y="1"/>
            <a:chExt cx="2150110" cy="3403600"/>
          </a:xfrm>
        </p:grpSpPr>
        <p:sp>
          <p:nvSpPr>
            <p:cNvPr id="3" name="object 3"/>
            <p:cNvSpPr/>
            <p:nvPr/>
          </p:nvSpPr>
          <p:spPr>
            <a:xfrm>
              <a:off x="0" y="1"/>
              <a:ext cx="2150110" cy="3403600"/>
            </a:xfrm>
            <a:custGeom>
              <a:avLst/>
              <a:gdLst/>
              <a:ahLst/>
              <a:cxnLst/>
              <a:rect l="l" t="t" r="r" b="b"/>
              <a:pathLst>
                <a:path w="2150110" h="3403600">
                  <a:moveTo>
                    <a:pt x="896963" y="0"/>
                  </a:moveTo>
                  <a:lnTo>
                    <a:pt x="2150005" y="1253041"/>
                  </a:lnTo>
                  <a:lnTo>
                    <a:pt x="0" y="3403047"/>
                  </a:lnTo>
                  <a:lnTo>
                    <a:pt x="0" y="0"/>
                  </a:lnTo>
                  <a:lnTo>
                    <a:pt x="896963" y="0"/>
                  </a:lnTo>
                  <a:close/>
                </a:path>
              </a:pathLst>
            </a:custGeom>
            <a:solidFill>
              <a:srgbClr val="2A4A9D"/>
            </a:solidFill>
          </p:spPr>
          <p:txBody>
            <a:bodyPr wrap="square" lIns="0" tIns="0" rIns="0" bIns="0" rtlCol="0"/>
            <a:lstStyle/>
            <a:p>
              <a:endParaRPr/>
            </a:p>
          </p:txBody>
        </p:sp>
        <p:sp>
          <p:nvSpPr>
            <p:cNvPr id="4" name="object 4"/>
            <p:cNvSpPr/>
            <p:nvPr/>
          </p:nvSpPr>
          <p:spPr>
            <a:xfrm>
              <a:off x="0" y="1"/>
              <a:ext cx="1913255" cy="3166110"/>
            </a:xfrm>
            <a:custGeom>
              <a:avLst/>
              <a:gdLst/>
              <a:ahLst/>
              <a:cxnLst/>
              <a:rect l="l" t="t" r="r" b="b"/>
              <a:pathLst>
                <a:path w="1913255" h="3166110">
                  <a:moveTo>
                    <a:pt x="87356" y="3078307"/>
                  </a:moveTo>
                  <a:lnTo>
                    <a:pt x="0" y="3078307"/>
                  </a:lnTo>
                  <a:lnTo>
                    <a:pt x="0" y="3041565"/>
                  </a:lnTo>
                  <a:lnTo>
                    <a:pt x="1788539" y="1253025"/>
                  </a:lnTo>
                  <a:lnTo>
                    <a:pt x="535513" y="0"/>
                  </a:lnTo>
                  <a:lnTo>
                    <a:pt x="659612" y="0"/>
                  </a:lnTo>
                  <a:lnTo>
                    <a:pt x="1912637" y="1253025"/>
                  </a:lnTo>
                  <a:lnTo>
                    <a:pt x="87356" y="3078307"/>
                  </a:lnTo>
                  <a:close/>
                </a:path>
                <a:path w="1913255" h="3166110">
                  <a:moveTo>
                    <a:pt x="0" y="3165663"/>
                  </a:moveTo>
                  <a:lnTo>
                    <a:pt x="0" y="3078307"/>
                  </a:lnTo>
                  <a:lnTo>
                    <a:pt x="87356" y="3078307"/>
                  </a:lnTo>
                  <a:lnTo>
                    <a:pt x="0" y="3165663"/>
                  </a:lnTo>
                  <a:close/>
                </a:path>
              </a:pathLst>
            </a:custGeom>
            <a:solidFill>
              <a:srgbClr val="FFFFFF"/>
            </a:solidFill>
          </p:spPr>
          <p:txBody>
            <a:bodyPr wrap="square" lIns="0" tIns="0" rIns="0" bIns="0" rtlCol="0"/>
            <a:lstStyle/>
            <a:p>
              <a:endParaRPr/>
            </a:p>
          </p:txBody>
        </p:sp>
      </p:grpSp>
      <p:grpSp>
        <p:nvGrpSpPr>
          <p:cNvPr id="5" name="object 5"/>
          <p:cNvGrpSpPr/>
          <p:nvPr/>
        </p:nvGrpSpPr>
        <p:grpSpPr>
          <a:xfrm>
            <a:off x="16137983" y="1"/>
            <a:ext cx="2150110" cy="3403600"/>
            <a:chOff x="16137983" y="1"/>
            <a:chExt cx="2150110" cy="3403600"/>
          </a:xfrm>
        </p:grpSpPr>
        <p:sp>
          <p:nvSpPr>
            <p:cNvPr id="6" name="object 6"/>
            <p:cNvSpPr/>
            <p:nvPr/>
          </p:nvSpPr>
          <p:spPr>
            <a:xfrm>
              <a:off x="16137983" y="1"/>
              <a:ext cx="2150110" cy="3403600"/>
            </a:xfrm>
            <a:custGeom>
              <a:avLst/>
              <a:gdLst/>
              <a:ahLst/>
              <a:cxnLst/>
              <a:rect l="l" t="t" r="r" b="b"/>
              <a:pathLst>
                <a:path w="2150109" h="3403600">
                  <a:moveTo>
                    <a:pt x="2150015" y="0"/>
                  </a:moveTo>
                  <a:lnTo>
                    <a:pt x="2150015" y="3403057"/>
                  </a:lnTo>
                  <a:lnTo>
                    <a:pt x="0" y="1253041"/>
                  </a:lnTo>
                  <a:lnTo>
                    <a:pt x="1253041" y="0"/>
                  </a:lnTo>
                  <a:lnTo>
                    <a:pt x="2150015" y="0"/>
                  </a:lnTo>
                  <a:close/>
                </a:path>
              </a:pathLst>
            </a:custGeom>
            <a:solidFill>
              <a:srgbClr val="2A4A9D"/>
            </a:solidFill>
          </p:spPr>
          <p:txBody>
            <a:bodyPr wrap="square" lIns="0" tIns="0" rIns="0" bIns="0" rtlCol="0"/>
            <a:lstStyle/>
            <a:p>
              <a:endParaRPr/>
            </a:p>
          </p:txBody>
        </p:sp>
        <p:sp>
          <p:nvSpPr>
            <p:cNvPr id="7" name="object 7"/>
            <p:cNvSpPr/>
            <p:nvPr/>
          </p:nvSpPr>
          <p:spPr>
            <a:xfrm>
              <a:off x="16375386" y="1"/>
              <a:ext cx="1912620" cy="3166110"/>
            </a:xfrm>
            <a:custGeom>
              <a:avLst/>
              <a:gdLst/>
              <a:ahLst/>
              <a:cxnLst/>
              <a:rect l="l" t="t" r="r" b="b"/>
              <a:pathLst>
                <a:path w="1912619" h="3166110">
                  <a:moveTo>
                    <a:pt x="1912613" y="3165639"/>
                  </a:moveTo>
                  <a:lnTo>
                    <a:pt x="0" y="1253025"/>
                  </a:lnTo>
                  <a:lnTo>
                    <a:pt x="1253025" y="0"/>
                  </a:lnTo>
                  <a:lnTo>
                    <a:pt x="1374538" y="0"/>
                  </a:lnTo>
                  <a:lnTo>
                    <a:pt x="121513" y="1253025"/>
                  </a:lnTo>
                  <a:lnTo>
                    <a:pt x="1912613" y="3044127"/>
                  </a:lnTo>
                  <a:lnTo>
                    <a:pt x="1912613" y="3165639"/>
                  </a:lnTo>
                  <a:close/>
                </a:path>
              </a:pathLst>
            </a:custGeom>
            <a:solidFill>
              <a:srgbClr val="FFFFFF"/>
            </a:solidFill>
          </p:spPr>
          <p:txBody>
            <a:bodyPr wrap="square" lIns="0" tIns="0" rIns="0" bIns="0" rtlCol="0"/>
            <a:lstStyle/>
            <a:p>
              <a:endParaRPr/>
            </a:p>
          </p:txBody>
        </p:sp>
      </p:grpSp>
      <p:sp>
        <p:nvSpPr>
          <p:cNvPr id="9" name="object 9"/>
          <p:cNvSpPr txBox="1"/>
          <p:nvPr/>
        </p:nvSpPr>
        <p:spPr>
          <a:xfrm>
            <a:off x="1951355" y="3009900"/>
            <a:ext cx="13547089" cy="3596562"/>
          </a:xfrm>
          <a:prstGeom prst="rect">
            <a:avLst/>
          </a:prstGeom>
        </p:spPr>
        <p:txBody>
          <a:bodyPr vert="horz" wrap="square" lIns="0" tIns="12700" rIns="0" bIns="0" rtlCol="0">
            <a:spAutoFit/>
          </a:bodyPr>
          <a:lstStyle/>
          <a:p>
            <a:pPr marL="469900" marR="5080" indent="-457200" algn="just">
              <a:lnSpc>
                <a:spcPct val="116399"/>
              </a:lnSpc>
              <a:spcBef>
                <a:spcPts val="100"/>
              </a:spcBef>
              <a:buFont typeface="Arial" panose="020B0604020202020204" pitchFamily="34" charset="0"/>
              <a:buChar char="•"/>
            </a:pPr>
            <a:r>
              <a:rPr sz="2900" b="1" spc="-135" dirty="0">
                <a:solidFill>
                  <a:srgbClr val="2A4A9D"/>
                </a:solidFill>
                <a:latin typeface="Tahoma"/>
                <a:cs typeface="Tahoma"/>
              </a:rPr>
              <a:t>IT</a:t>
            </a:r>
            <a:r>
              <a:rPr sz="2900" b="1" spc="-130" dirty="0">
                <a:solidFill>
                  <a:srgbClr val="2A4A9D"/>
                </a:solidFill>
                <a:latin typeface="Tahoma"/>
                <a:cs typeface="Tahoma"/>
              </a:rPr>
              <a:t> </a:t>
            </a:r>
            <a:r>
              <a:rPr sz="2900" b="1" spc="90" dirty="0">
                <a:solidFill>
                  <a:srgbClr val="2A4A9D"/>
                </a:solidFill>
                <a:latin typeface="Tahoma"/>
                <a:cs typeface="Tahoma"/>
              </a:rPr>
              <a:t>INCREASES</a:t>
            </a:r>
            <a:r>
              <a:rPr sz="2900" b="1" spc="95" dirty="0">
                <a:solidFill>
                  <a:srgbClr val="2A4A9D"/>
                </a:solidFill>
                <a:latin typeface="Tahoma"/>
                <a:cs typeface="Tahoma"/>
              </a:rPr>
              <a:t> </a:t>
            </a:r>
            <a:r>
              <a:rPr sz="2900" b="1" spc="204" dirty="0">
                <a:solidFill>
                  <a:srgbClr val="2A4A9D"/>
                </a:solidFill>
                <a:latin typeface="Tahoma"/>
                <a:cs typeface="Tahoma"/>
              </a:rPr>
              <a:t>CUSTOMER</a:t>
            </a:r>
            <a:r>
              <a:rPr sz="2900" b="1" spc="210" dirty="0">
                <a:solidFill>
                  <a:srgbClr val="2A4A9D"/>
                </a:solidFill>
                <a:latin typeface="Tahoma"/>
                <a:cs typeface="Tahoma"/>
              </a:rPr>
              <a:t> </a:t>
            </a:r>
            <a:r>
              <a:rPr sz="2900" b="1" spc="195" dirty="0">
                <a:solidFill>
                  <a:srgbClr val="2A4A9D"/>
                </a:solidFill>
                <a:latin typeface="Tahoma"/>
                <a:cs typeface="Tahoma"/>
              </a:rPr>
              <a:t>LOYALTY</a:t>
            </a:r>
            <a:r>
              <a:rPr lang="en-US" sz="2900" b="1" spc="195" dirty="0">
                <a:solidFill>
                  <a:srgbClr val="2A4A9D"/>
                </a:solidFill>
                <a:latin typeface="Tahoma"/>
                <a:cs typeface="Tahoma"/>
              </a:rPr>
              <a:t> </a:t>
            </a:r>
            <a:r>
              <a:rPr sz="2900" b="1" spc="-515" dirty="0">
                <a:solidFill>
                  <a:srgbClr val="2A4A9D"/>
                </a:solidFill>
                <a:latin typeface="Tahoma"/>
                <a:cs typeface="Tahoma"/>
              </a:rPr>
              <a:t>( </a:t>
            </a:r>
            <a:r>
              <a:rPr sz="2900" b="1" spc="55" dirty="0">
                <a:solidFill>
                  <a:srgbClr val="2A4A9D"/>
                </a:solidFill>
                <a:latin typeface="Tahoma"/>
                <a:cs typeface="Tahoma"/>
              </a:rPr>
              <a:t>ARIFFIN </a:t>
            </a:r>
            <a:r>
              <a:rPr sz="2900" b="1" spc="60" dirty="0">
                <a:solidFill>
                  <a:srgbClr val="2A4A9D"/>
                </a:solidFill>
                <a:latin typeface="Tahoma"/>
                <a:cs typeface="Tahoma"/>
              </a:rPr>
              <a:t> </a:t>
            </a:r>
            <a:r>
              <a:rPr sz="2900" b="1" spc="210" dirty="0">
                <a:solidFill>
                  <a:srgbClr val="2A4A9D"/>
                </a:solidFill>
                <a:latin typeface="Tahoma"/>
                <a:cs typeface="Tahoma"/>
              </a:rPr>
              <a:t>AND </a:t>
            </a:r>
            <a:r>
              <a:rPr sz="2900" b="1" spc="215" dirty="0">
                <a:solidFill>
                  <a:srgbClr val="2A4A9D"/>
                </a:solidFill>
                <a:latin typeface="Tahoma"/>
                <a:cs typeface="Tahoma"/>
              </a:rPr>
              <a:t> </a:t>
            </a:r>
            <a:r>
              <a:rPr sz="2900" b="1" spc="155" dirty="0">
                <a:solidFill>
                  <a:srgbClr val="2A4A9D"/>
                </a:solidFill>
                <a:latin typeface="Tahoma"/>
                <a:cs typeface="Tahoma"/>
              </a:rPr>
              <a:t>MAGHZI,</a:t>
            </a:r>
            <a:r>
              <a:rPr sz="2900" b="1" spc="409" dirty="0">
                <a:solidFill>
                  <a:srgbClr val="2A4A9D"/>
                </a:solidFill>
                <a:latin typeface="Tahoma"/>
                <a:cs typeface="Tahoma"/>
              </a:rPr>
              <a:t> </a:t>
            </a:r>
            <a:r>
              <a:rPr sz="2900" b="1" spc="45" dirty="0">
                <a:solidFill>
                  <a:srgbClr val="2A4A9D"/>
                </a:solidFill>
                <a:latin typeface="Tahoma"/>
                <a:cs typeface="Tahoma"/>
              </a:rPr>
              <a:t>2012</a:t>
            </a:r>
            <a:r>
              <a:rPr sz="2900" b="1" spc="-560" dirty="0">
                <a:solidFill>
                  <a:srgbClr val="2A4A9D"/>
                </a:solidFill>
                <a:latin typeface="Tahoma"/>
                <a:cs typeface="Tahoma"/>
              </a:rPr>
              <a:t> </a:t>
            </a:r>
            <a:r>
              <a:rPr sz="2900" b="1" spc="-515" dirty="0">
                <a:solidFill>
                  <a:srgbClr val="2A4A9D"/>
                </a:solidFill>
                <a:latin typeface="Tahoma"/>
                <a:cs typeface="Tahoma"/>
              </a:rPr>
              <a:t>)</a:t>
            </a:r>
            <a:r>
              <a:rPr sz="2900" b="1" spc="-560" dirty="0">
                <a:solidFill>
                  <a:srgbClr val="2A4A9D"/>
                </a:solidFill>
                <a:latin typeface="Tahoma"/>
                <a:cs typeface="Tahoma"/>
              </a:rPr>
              <a:t> </a:t>
            </a:r>
            <a:r>
              <a:rPr sz="2900" b="1" spc="-220" dirty="0">
                <a:solidFill>
                  <a:srgbClr val="2A4A9D"/>
                </a:solidFill>
                <a:latin typeface="Tahoma"/>
                <a:cs typeface="Tahoma"/>
              </a:rPr>
              <a:t>.</a:t>
            </a:r>
            <a:endParaRPr lang="en-US" sz="2900" dirty="0">
              <a:latin typeface="Tahoma"/>
              <a:cs typeface="Tahoma"/>
            </a:endParaRPr>
          </a:p>
          <a:p>
            <a:pPr marL="469900" marR="5080" indent="-457200" algn="just">
              <a:lnSpc>
                <a:spcPct val="116399"/>
              </a:lnSpc>
              <a:spcBef>
                <a:spcPts val="100"/>
              </a:spcBef>
              <a:buFont typeface="Arial" panose="020B0604020202020204" pitchFamily="34" charset="0"/>
              <a:buChar char="•"/>
            </a:pPr>
            <a:r>
              <a:rPr sz="2900" b="1" spc="130" dirty="0">
                <a:solidFill>
                  <a:srgbClr val="2A4A9D"/>
                </a:solidFill>
                <a:latin typeface="Tahoma"/>
                <a:cs typeface="Tahoma"/>
              </a:rPr>
              <a:t>HOSPITALITY</a:t>
            </a:r>
            <a:r>
              <a:rPr sz="2900" b="1" spc="135" dirty="0">
                <a:solidFill>
                  <a:srgbClr val="2A4A9D"/>
                </a:solidFill>
                <a:latin typeface="Tahoma"/>
                <a:cs typeface="Tahoma"/>
              </a:rPr>
              <a:t> </a:t>
            </a:r>
            <a:r>
              <a:rPr sz="2900" b="1" spc="195" dirty="0">
                <a:solidFill>
                  <a:srgbClr val="2A4A9D"/>
                </a:solidFill>
                <a:latin typeface="Tahoma"/>
                <a:cs typeface="Tahoma"/>
              </a:rPr>
              <a:t>MAKES</a:t>
            </a:r>
            <a:r>
              <a:rPr sz="2900" b="1" spc="200" dirty="0">
                <a:solidFill>
                  <a:srgbClr val="2A4A9D"/>
                </a:solidFill>
                <a:latin typeface="Tahoma"/>
                <a:cs typeface="Tahoma"/>
              </a:rPr>
              <a:t> </a:t>
            </a:r>
            <a:r>
              <a:rPr sz="2900" b="1" spc="70" dirty="0">
                <a:solidFill>
                  <a:srgbClr val="2A4A9D"/>
                </a:solidFill>
                <a:latin typeface="Tahoma"/>
                <a:cs typeface="Tahoma"/>
              </a:rPr>
              <a:t>BUSINESS</a:t>
            </a:r>
            <a:r>
              <a:rPr sz="2900" b="1" spc="75" dirty="0">
                <a:solidFill>
                  <a:srgbClr val="2A4A9D"/>
                </a:solidFill>
                <a:latin typeface="Tahoma"/>
                <a:cs typeface="Tahoma"/>
              </a:rPr>
              <a:t> </a:t>
            </a:r>
            <a:r>
              <a:rPr sz="2900" b="1" spc="80" dirty="0">
                <a:solidFill>
                  <a:srgbClr val="2A4A9D"/>
                </a:solidFill>
                <a:latin typeface="Tahoma"/>
                <a:cs typeface="Tahoma"/>
              </a:rPr>
              <a:t>DISTINCT</a:t>
            </a:r>
            <a:r>
              <a:rPr lang="en-US" sz="2900" b="1" spc="420" dirty="0">
                <a:solidFill>
                  <a:srgbClr val="2A4A9D"/>
                </a:solidFill>
                <a:latin typeface="Tahoma"/>
                <a:cs typeface="Tahoma"/>
              </a:rPr>
              <a:t> </a:t>
            </a:r>
            <a:r>
              <a:rPr sz="2900" b="1" spc="-515" dirty="0">
                <a:solidFill>
                  <a:srgbClr val="2A4A9D"/>
                </a:solidFill>
                <a:latin typeface="Tahoma"/>
                <a:cs typeface="Tahoma"/>
              </a:rPr>
              <a:t>(</a:t>
            </a:r>
            <a:r>
              <a:rPr sz="2900" b="1" spc="-560" dirty="0">
                <a:solidFill>
                  <a:srgbClr val="2A4A9D"/>
                </a:solidFill>
                <a:latin typeface="Tahoma"/>
                <a:cs typeface="Tahoma"/>
              </a:rPr>
              <a:t> </a:t>
            </a:r>
            <a:r>
              <a:rPr sz="2900" b="1" spc="55" dirty="0">
                <a:solidFill>
                  <a:srgbClr val="2A4A9D"/>
                </a:solidFill>
                <a:latin typeface="Tahoma"/>
                <a:cs typeface="Tahoma"/>
              </a:rPr>
              <a:t>ARIFFIN</a:t>
            </a:r>
            <a:r>
              <a:rPr sz="2900" b="1" spc="420" dirty="0">
                <a:solidFill>
                  <a:srgbClr val="2A4A9D"/>
                </a:solidFill>
                <a:latin typeface="Tahoma"/>
                <a:cs typeface="Tahoma"/>
              </a:rPr>
              <a:t> </a:t>
            </a:r>
            <a:r>
              <a:rPr sz="2900" b="1" spc="210" dirty="0">
                <a:solidFill>
                  <a:srgbClr val="2A4A9D"/>
                </a:solidFill>
                <a:latin typeface="Tahoma"/>
                <a:cs typeface="Tahoma"/>
              </a:rPr>
              <a:t>AND</a:t>
            </a:r>
            <a:r>
              <a:rPr sz="2900" b="1" spc="420" dirty="0">
                <a:solidFill>
                  <a:srgbClr val="2A4A9D"/>
                </a:solidFill>
                <a:latin typeface="Tahoma"/>
                <a:cs typeface="Tahoma"/>
              </a:rPr>
              <a:t> </a:t>
            </a:r>
            <a:r>
              <a:rPr sz="2900" b="1" spc="155" dirty="0">
                <a:solidFill>
                  <a:srgbClr val="2A4A9D"/>
                </a:solidFill>
                <a:latin typeface="Tahoma"/>
                <a:cs typeface="Tahoma"/>
              </a:rPr>
              <a:t>MAGHZI,</a:t>
            </a:r>
            <a:r>
              <a:rPr sz="2900" b="1" spc="420" dirty="0">
                <a:solidFill>
                  <a:srgbClr val="2A4A9D"/>
                </a:solidFill>
                <a:latin typeface="Tahoma"/>
                <a:cs typeface="Tahoma"/>
              </a:rPr>
              <a:t> </a:t>
            </a:r>
            <a:r>
              <a:rPr sz="2900" b="1" spc="45" dirty="0">
                <a:solidFill>
                  <a:srgbClr val="2A4A9D"/>
                </a:solidFill>
                <a:latin typeface="Tahoma"/>
                <a:cs typeface="Tahoma"/>
              </a:rPr>
              <a:t>2012</a:t>
            </a:r>
            <a:r>
              <a:rPr sz="2900" b="1" spc="-560" dirty="0">
                <a:solidFill>
                  <a:srgbClr val="2A4A9D"/>
                </a:solidFill>
                <a:latin typeface="Tahoma"/>
                <a:cs typeface="Tahoma"/>
              </a:rPr>
              <a:t> </a:t>
            </a:r>
            <a:r>
              <a:rPr sz="2900" b="1" spc="-515" dirty="0">
                <a:solidFill>
                  <a:srgbClr val="2A4A9D"/>
                </a:solidFill>
                <a:latin typeface="Tahoma"/>
                <a:cs typeface="Tahoma"/>
              </a:rPr>
              <a:t>)</a:t>
            </a:r>
            <a:r>
              <a:rPr sz="2900" b="1" spc="-560" dirty="0">
                <a:solidFill>
                  <a:srgbClr val="2A4A9D"/>
                </a:solidFill>
                <a:latin typeface="Tahoma"/>
                <a:cs typeface="Tahoma"/>
              </a:rPr>
              <a:t> </a:t>
            </a:r>
            <a:r>
              <a:rPr sz="2900" b="1" spc="-220" dirty="0">
                <a:solidFill>
                  <a:srgbClr val="2A4A9D"/>
                </a:solidFill>
                <a:latin typeface="Tahoma"/>
                <a:cs typeface="Tahoma"/>
              </a:rPr>
              <a:t>.</a:t>
            </a:r>
            <a:endParaRPr sz="2900" dirty="0">
              <a:latin typeface="Tahoma"/>
              <a:cs typeface="Tahoma"/>
            </a:endParaRPr>
          </a:p>
          <a:p>
            <a:pPr marL="469900" marR="5080" indent="-457200" algn="just">
              <a:lnSpc>
                <a:spcPct val="116399"/>
              </a:lnSpc>
              <a:buFont typeface="Arial" panose="020B0604020202020204" pitchFamily="34" charset="0"/>
              <a:buChar char="•"/>
            </a:pPr>
            <a:r>
              <a:rPr sz="2900" b="1" spc="-135" dirty="0">
                <a:solidFill>
                  <a:srgbClr val="2A4A9D"/>
                </a:solidFill>
                <a:latin typeface="Tahoma"/>
                <a:cs typeface="Tahoma"/>
              </a:rPr>
              <a:t>IT</a:t>
            </a:r>
            <a:r>
              <a:rPr sz="2900" b="1" spc="-130" dirty="0">
                <a:solidFill>
                  <a:srgbClr val="2A4A9D"/>
                </a:solidFill>
                <a:latin typeface="Tahoma"/>
                <a:cs typeface="Tahoma"/>
              </a:rPr>
              <a:t> </a:t>
            </a:r>
            <a:r>
              <a:rPr sz="2900" b="1" spc="90" dirty="0">
                <a:solidFill>
                  <a:srgbClr val="2A4A9D"/>
                </a:solidFill>
                <a:latin typeface="Tahoma"/>
                <a:cs typeface="Tahoma"/>
              </a:rPr>
              <a:t>INCREASES</a:t>
            </a:r>
            <a:r>
              <a:rPr sz="2900" b="1" spc="95" dirty="0">
                <a:solidFill>
                  <a:srgbClr val="2A4A9D"/>
                </a:solidFill>
                <a:latin typeface="Tahoma"/>
                <a:cs typeface="Tahoma"/>
              </a:rPr>
              <a:t> </a:t>
            </a:r>
            <a:r>
              <a:rPr sz="2900" b="1" spc="70" dirty="0">
                <a:solidFill>
                  <a:srgbClr val="2A4A9D"/>
                </a:solidFill>
                <a:latin typeface="Tahoma"/>
                <a:cs typeface="Tahoma"/>
              </a:rPr>
              <a:t>BUSINESS</a:t>
            </a:r>
            <a:r>
              <a:rPr lang="en-US" sz="2900" b="1" spc="70" dirty="0">
                <a:solidFill>
                  <a:srgbClr val="2A4A9D"/>
                </a:solidFill>
                <a:latin typeface="Tahoma"/>
                <a:cs typeface="Tahoma"/>
              </a:rPr>
              <a:t>.</a:t>
            </a:r>
          </a:p>
          <a:p>
            <a:pPr marL="469900" marR="5080" indent="-457200" algn="just">
              <a:lnSpc>
                <a:spcPct val="116399"/>
              </a:lnSpc>
              <a:buFont typeface="Arial" panose="020B0604020202020204" pitchFamily="34" charset="0"/>
              <a:buChar char="•"/>
            </a:pPr>
            <a:r>
              <a:rPr lang="en-US" sz="2900" b="1" spc="150" dirty="0">
                <a:solidFill>
                  <a:srgbClr val="2A4A9D"/>
                </a:solidFill>
                <a:latin typeface="Tahoma"/>
                <a:cs typeface="Tahoma"/>
              </a:rPr>
              <a:t>THE</a:t>
            </a:r>
            <a:r>
              <a:rPr lang="en-US" sz="2900" b="1" spc="155" dirty="0">
                <a:solidFill>
                  <a:srgbClr val="2A4A9D"/>
                </a:solidFill>
                <a:latin typeface="Tahoma"/>
                <a:cs typeface="Tahoma"/>
              </a:rPr>
              <a:t> </a:t>
            </a:r>
            <a:r>
              <a:rPr lang="en-US" sz="2900" b="1" spc="130" dirty="0">
                <a:solidFill>
                  <a:srgbClr val="2A4A9D"/>
                </a:solidFill>
                <a:latin typeface="Tahoma"/>
                <a:cs typeface="Tahoma"/>
              </a:rPr>
              <a:t>HOSPITALITY</a:t>
            </a:r>
            <a:r>
              <a:rPr lang="en-US" sz="2900" b="1" spc="135" dirty="0">
                <a:solidFill>
                  <a:srgbClr val="2A4A9D"/>
                </a:solidFill>
                <a:latin typeface="Tahoma"/>
                <a:cs typeface="Tahoma"/>
              </a:rPr>
              <a:t> </a:t>
            </a:r>
            <a:r>
              <a:rPr lang="en-US" sz="2900" b="1" spc="120" dirty="0">
                <a:solidFill>
                  <a:srgbClr val="2A4A9D"/>
                </a:solidFill>
                <a:latin typeface="Tahoma"/>
                <a:cs typeface="Tahoma"/>
              </a:rPr>
              <a:t>INDUSTRY </a:t>
            </a:r>
            <a:r>
              <a:rPr lang="en-US" sz="2900" b="1" spc="125" dirty="0">
                <a:solidFill>
                  <a:srgbClr val="2A4A9D"/>
                </a:solidFill>
                <a:latin typeface="Tahoma"/>
                <a:cs typeface="Tahoma"/>
              </a:rPr>
              <a:t> </a:t>
            </a:r>
            <a:r>
              <a:rPr lang="en-US" sz="2900" b="1" spc="210" dirty="0">
                <a:solidFill>
                  <a:srgbClr val="2A4A9D"/>
                </a:solidFill>
                <a:latin typeface="Tahoma"/>
                <a:cs typeface="Tahoma"/>
              </a:rPr>
              <a:t>PROMOTES</a:t>
            </a:r>
            <a:r>
              <a:rPr lang="en-US" sz="2900" b="1" spc="215" dirty="0">
                <a:solidFill>
                  <a:srgbClr val="2A4A9D"/>
                </a:solidFill>
                <a:latin typeface="Tahoma"/>
                <a:cs typeface="Tahoma"/>
              </a:rPr>
              <a:t> </a:t>
            </a:r>
            <a:r>
              <a:rPr lang="en-US" sz="2900" b="1" spc="155" dirty="0">
                <a:solidFill>
                  <a:srgbClr val="2A4A9D"/>
                </a:solidFill>
                <a:latin typeface="Tahoma"/>
                <a:cs typeface="Tahoma"/>
              </a:rPr>
              <a:t>EXPANSION.</a:t>
            </a:r>
            <a:r>
              <a:rPr lang="en-US" sz="2900" b="1" spc="160" dirty="0">
                <a:solidFill>
                  <a:srgbClr val="2A4A9D"/>
                </a:solidFill>
                <a:latin typeface="Tahoma"/>
                <a:cs typeface="Tahoma"/>
              </a:rPr>
              <a:t> </a:t>
            </a:r>
            <a:r>
              <a:rPr sz="2900" b="1" spc="-515" dirty="0">
                <a:solidFill>
                  <a:srgbClr val="2A4A9D"/>
                </a:solidFill>
                <a:latin typeface="Tahoma"/>
                <a:cs typeface="Tahoma"/>
              </a:rPr>
              <a:t>(</a:t>
            </a:r>
            <a:r>
              <a:rPr sz="2900" b="1" spc="-565" dirty="0">
                <a:solidFill>
                  <a:srgbClr val="2A4A9D"/>
                </a:solidFill>
                <a:latin typeface="Tahoma"/>
                <a:cs typeface="Tahoma"/>
              </a:rPr>
              <a:t> </a:t>
            </a:r>
            <a:r>
              <a:rPr sz="2900" b="1" spc="55" dirty="0">
                <a:solidFill>
                  <a:srgbClr val="2A4A9D"/>
                </a:solidFill>
                <a:latin typeface="Tahoma"/>
                <a:cs typeface="Tahoma"/>
              </a:rPr>
              <a:t>ARIFFIN</a:t>
            </a:r>
            <a:r>
              <a:rPr sz="2900" b="1" spc="415" dirty="0">
                <a:solidFill>
                  <a:srgbClr val="2A4A9D"/>
                </a:solidFill>
                <a:latin typeface="Tahoma"/>
                <a:cs typeface="Tahoma"/>
              </a:rPr>
              <a:t> </a:t>
            </a:r>
            <a:r>
              <a:rPr sz="2900" b="1" spc="210" dirty="0">
                <a:solidFill>
                  <a:srgbClr val="2A4A9D"/>
                </a:solidFill>
                <a:latin typeface="Tahoma"/>
                <a:cs typeface="Tahoma"/>
              </a:rPr>
              <a:t>AND</a:t>
            </a:r>
            <a:r>
              <a:rPr sz="2900" b="1" spc="415" dirty="0">
                <a:solidFill>
                  <a:srgbClr val="2A4A9D"/>
                </a:solidFill>
                <a:latin typeface="Tahoma"/>
                <a:cs typeface="Tahoma"/>
              </a:rPr>
              <a:t> </a:t>
            </a:r>
            <a:r>
              <a:rPr sz="2900" b="1" spc="155" dirty="0">
                <a:solidFill>
                  <a:srgbClr val="2A4A9D"/>
                </a:solidFill>
                <a:latin typeface="Tahoma"/>
                <a:cs typeface="Tahoma"/>
              </a:rPr>
              <a:t>MAGHZI,</a:t>
            </a:r>
            <a:r>
              <a:rPr sz="2900" b="1" spc="415" dirty="0">
                <a:solidFill>
                  <a:srgbClr val="2A4A9D"/>
                </a:solidFill>
                <a:latin typeface="Tahoma"/>
                <a:cs typeface="Tahoma"/>
              </a:rPr>
              <a:t> </a:t>
            </a:r>
            <a:r>
              <a:rPr sz="2900" b="1" spc="45" dirty="0">
                <a:solidFill>
                  <a:srgbClr val="2A4A9D"/>
                </a:solidFill>
                <a:latin typeface="Tahoma"/>
                <a:cs typeface="Tahoma"/>
              </a:rPr>
              <a:t>2012</a:t>
            </a:r>
            <a:r>
              <a:rPr sz="2900" b="1" spc="-560" dirty="0">
                <a:solidFill>
                  <a:srgbClr val="2A4A9D"/>
                </a:solidFill>
                <a:latin typeface="Tahoma"/>
                <a:cs typeface="Tahoma"/>
              </a:rPr>
              <a:t> </a:t>
            </a:r>
            <a:r>
              <a:rPr sz="2900" b="1" spc="-515" dirty="0">
                <a:solidFill>
                  <a:srgbClr val="2A4A9D"/>
                </a:solidFill>
                <a:latin typeface="Tahoma"/>
                <a:cs typeface="Tahoma"/>
              </a:rPr>
              <a:t>)</a:t>
            </a:r>
            <a:r>
              <a:rPr sz="2900" b="1" spc="-560" dirty="0">
                <a:solidFill>
                  <a:srgbClr val="2A4A9D"/>
                </a:solidFill>
                <a:latin typeface="Tahoma"/>
                <a:cs typeface="Tahoma"/>
              </a:rPr>
              <a:t> </a:t>
            </a:r>
            <a:r>
              <a:rPr sz="2900" b="1" spc="-220" dirty="0">
                <a:solidFill>
                  <a:srgbClr val="2A4A9D"/>
                </a:solidFill>
                <a:latin typeface="Tahoma"/>
                <a:cs typeface="Tahoma"/>
              </a:rPr>
              <a:t>.</a:t>
            </a:r>
            <a:endParaRPr sz="2900" dirty="0">
              <a:latin typeface="Tahoma"/>
              <a:cs typeface="Tahoma"/>
            </a:endParaRPr>
          </a:p>
        </p:txBody>
      </p:sp>
      <p:sp>
        <p:nvSpPr>
          <p:cNvPr id="12" name="object 1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US" spc="245" dirty="0"/>
              <a:t>NECESSITY</a:t>
            </a:r>
            <a:r>
              <a:rPr spc="509" dirty="0"/>
              <a:t> </a:t>
            </a:r>
            <a:r>
              <a:rPr spc="229" dirty="0"/>
              <a:t>OF</a:t>
            </a:r>
            <a:r>
              <a:rPr spc="509" dirty="0"/>
              <a:t> </a:t>
            </a:r>
            <a:r>
              <a:rPr spc="150" dirty="0"/>
              <a:t>HOSPITALITY: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1302888" y="2654934"/>
            <a:ext cx="16161385" cy="4848635"/>
          </a:xfrm>
          <a:prstGeom prst="rect">
            <a:avLst/>
          </a:prstGeom>
        </p:spPr>
        <p:txBody>
          <a:bodyPr vert="horz" wrap="square" lIns="0" tIns="12065" rIns="0" bIns="0" rtlCol="0">
            <a:spAutoFit/>
          </a:bodyPr>
          <a:lstStyle/>
          <a:p>
            <a:pPr marL="469900" marR="142875" indent="-457200" algn="just">
              <a:lnSpc>
                <a:spcPct val="116700"/>
              </a:lnSpc>
              <a:spcBef>
                <a:spcPts val="95"/>
              </a:spcBef>
              <a:buFont typeface="Arial" panose="020B0604020202020204" pitchFamily="34" charset="0"/>
              <a:buChar char="•"/>
            </a:pPr>
            <a:r>
              <a:rPr sz="3000" b="1" spc="229" dirty="0">
                <a:solidFill>
                  <a:srgbClr val="2A4A9D"/>
                </a:solidFill>
                <a:latin typeface="Tahoma"/>
                <a:cs typeface="Tahoma"/>
              </a:rPr>
              <a:t>TECHNOLOGY: </a:t>
            </a:r>
            <a:r>
              <a:rPr lang="en-US" sz="3000" b="1" spc="135" dirty="0">
                <a:solidFill>
                  <a:srgbClr val="2A4A9D"/>
                </a:solidFill>
                <a:latin typeface="Tahoma"/>
                <a:cs typeface="Tahoma"/>
              </a:rPr>
              <a:t>THEY PROVIDE</a:t>
            </a:r>
            <a:r>
              <a:rPr sz="3000" b="1" spc="180" dirty="0">
                <a:solidFill>
                  <a:srgbClr val="2A4A9D"/>
                </a:solidFill>
                <a:latin typeface="Tahoma"/>
                <a:cs typeface="Tahoma"/>
              </a:rPr>
              <a:t> </a:t>
            </a:r>
            <a:r>
              <a:rPr sz="3000" b="1" spc="254" dirty="0">
                <a:solidFill>
                  <a:srgbClr val="2A4A9D"/>
                </a:solidFill>
                <a:latin typeface="Tahoma"/>
                <a:cs typeface="Tahoma"/>
              </a:rPr>
              <a:t>TECHNOLOG</a:t>
            </a:r>
            <a:r>
              <a:rPr lang="en-US" sz="3000" b="1" spc="254" dirty="0">
                <a:solidFill>
                  <a:srgbClr val="2A4A9D"/>
                </a:solidFill>
                <a:latin typeface="Tahoma"/>
                <a:cs typeface="Tahoma"/>
              </a:rPr>
              <a:t>ICAL SERVICE</a:t>
            </a:r>
            <a:r>
              <a:rPr sz="3000" b="1" spc="254" dirty="0">
                <a:solidFill>
                  <a:srgbClr val="2A4A9D"/>
                </a:solidFill>
                <a:latin typeface="Tahoma"/>
                <a:cs typeface="Tahoma"/>
              </a:rPr>
              <a:t> </a:t>
            </a:r>
            <a:r>
              <a:rPr sz="3000" b="1" spc="220" dirty="0">
                <a:solidFill>
                  <a:srgbClr val="2A4A9D"/>
                </a:solidFill>
                <a:latin typeface="Tahoma"/>
                <a:cs typeface="Tahoma"/>
              </a:rPr>
              <a:t>AND </a:t>
            </a:r>
            <a:r>
              <a:rPr sz="3000" b="1" spc="145" dirty="0">
                <a:solidFill>
                  <a:srgbClr val="2A4A9D"/>
                </a:solidFill>
                <a:latin typeface="Tahoma"/>
                <a:cs typeface="Tahoma"/>
              </a:rPr>
              <a:t>SPEEDY </a:t>
            </a:r>
            <a:r>
              <a:rPr lang="en-US" sz="3000" b="1" spc="-10" dirty="0">
                <a:solidFill>
                  <a:srgbClr val="2A4A9D"/>
                </a:solidFill>
                <a:latin typeface="Tahoma"/>
                <a:cs typeface="Tahoma"/>
              </a:rPr>
              <a:t>WI-FI</a:t>
            </a:r>
            <a:r>
              <a:rPr lang="en-US" sz="3000" b="1" spc="-70" dirty="0">
                <a:solidFill>
                  <a:srgbClr val="2A4A9D"/>
                </a:solidFill>
                <a:latin typeface="Tahoma"/>
                <a:cs typeface="Tahoma"/>
              </a:rPr>
              <a:t> </a:t>
            </a:r>
            <a:r>
              <a:rPr sz="3000" b="1" spc="-530" dirty="0">
                <a:solidFill>
                  <a:srgbClr val="2A4A9D"/>
                </a:solidFill>
                <a:latin typeface="Tahoma"/>
                <a:cs typeface="Tahoma"/>
              </a:rPr>
              <a:t>(</a:t>
            </a:r>
            <a:r>
              <a:rPr sz="3000" b="1" spc="-580" dirty="0">
                <a:solidFill>
                  <a:srgbClr val="2A4A9D"/>
                </a:solidFill>
                <a:latin typeface="Tahoma"/>
                <a:cs typeface="Tahoma"/>
              </a:rPr>
              <a:t> </a:t>
            </a:r>
            <a:r>
              <a:rPr sz="3000" b="1" spc="185" dirty="0">
                <a:solidFill>
                  <a:srgbClr val="2A4A9D"/>
                </a:solidFill>
                <a:latin typeface="Tahoma"/>
                <a:cs typeface="Tahoma"/>
              </a:rPr>
              <a:t>RAJAGURU</a:t>
            </a:r>
            <a:r>
              <a:rPr sz="3000" b="1" spc="434" dirty="0">
                <a:solidFill>
                  <a:srgbClr val="2A4A9D"/>
                </a:solidFill>
                <a:latin typeface="Tahoma"/>
                <a:cs typeface="Tahoma"/>
              </a:rPr>
              <a:t> </a:t>
            </a:r>
            <a:r>
              <a:rPr sz="3000" b="1" spc="220" dirty="0">
                <a:solidFill>
                  <a:srgbClr val="2A4A9D"/>
                </a:solidFill>
                <a:latin typeface="Tahoma"/>
                <a:cs typeface="Tahoma"/>
              </a:rPr>
              <a:t>AND</a:t>
            </a:r>
            <a:r>
              <a:rPr sz="3000" b="1" spc="430" dirty="0">
                <a:solidFill>
                  <a:srgbClr val="2A4A9D"/>
                </a:solidFill>
                <a:latin typeface="Tahoma"/>
                <a:cs typeface="Tahoma"/>
              </a:rPr>
              <a:t> </a:t>
            </a:r>
            <a:r>
              <a:rPr sz="3000" b="1" spc="125" dirty="0">
                <a:solidFill>
                  <a:srgbClr val="2A4A9D"/>
                </a:solidFill>
                <a:latin typeface="Tahoma"/>
                <a:cs typeface="Tahoma"/>
              </a:rPr>
              <a:t>HASSANLI,</a:t>
            </a:r>
            <a:r>
              <a:rPr sz="3000" b="1" spc="430" dirty="0">
                <a:solidFill>
                  <a:srgbClr val="2A4A9D"/>
                </a:solidFill>
                <a:latin typeface="Tahoma"/>
                <a:cs typeface="Tahoma"/>
              </a:rPr>
              <a:t> </a:t>
            </a:r>
            <a:r>
              <a:rPr sz="3000" b="1" spc="50" dirty="0">
                <a:solidFill>
                  <a:srgbClr val="2A4A9D"/>
                </a:solidFill>
                <a:latin typeface="Tahoma"/>
                <a:cs typeface="Tahoma"/>
              </a:rPr>
              <a:t>2018</a:t>
            </a:r>
            <a:r>
              <a:rPr sz="3000" b="1" spc="-575" dirty="0">
                <a:solidFill>
                  <a:srgbClr val="2A4A9D"/>
                </a:solidFill>
                <a:latin typeface="Tahoma"/>
                <a:cs typeface="Tahoma"/>
              </a:rPr>
              <a:t> </a:t>
            </a:r>
            <a:r>
              <a:rPr sz="3000" b="1" spc="-530" dirty="0">
                <a:solidFill>
                  <a:srgbClr val="2A4A9D"/>
                </a:solidFill>
                <a:latin typeface="Tahoma"/>
                <a:cs typeface="Tahoma"/>
              </a:rPr>
              <a:t>)</a:t>
            </a:r>
            <a:r>
              <a:rPr sz="3000" b="1" spc="-580" dirty="0">
                <a:solidFill>
                  <a:srgbClr val="2A4A9D"/>
                </a:solidFill>
                <a:latin typeface="Tahoma"/>
                <a:cs typeface="Tahoma"/>
              </a:rPr>
              <a:t> </a:t>
            </a:r>
            <a:r>
              <a:rPr sz="3000" b="1" spc="-225" dirty="0">
                <a:solidFill>
                  <a:srgbClr val="2A4A9D"/>
                </a:solidFill>
                <a:latin typeface="Tahoma"/>
                <a:cs typeface="Tahoma"/>
              </a:rPr>
              <a:t>.</a:t>
            </a:r>
            <a:endParaRPr lang="en-US" sz="3000" dirty="0">
              <a:latin typeface="Tahoma"/>
              <a:cs typeface="Tahoma"/>
            </a:endParaRPr>
          </a:p>
          <a:p>
            <a:pPr marL="469900" marR="142875" indent="-457200" algn="just">
              <a:lnSpc>
                <a:spcPct val="116700"/>
              </a:lnSpc>
              <a:spcBef>
                <a:spcPts val="95"/>
              </a:spcBef>
              <a:buFont typeface="Arial" panose="020B0604020202020204" pitchFamily="34" charset="0"/>
              <a:buChar char="•"/>
            </a:pPr>
            <a:r>
              <a:rPr sz="3000" b="1" spc="100" dirty="0">
                <a:solidFill>
                  <a:srgbClr val="2A4A9D"/>
                </a:solidFill>
                <a:latin typeface="Tahoma"/>
                <a:cs typeface="Tahoma"/>
              </a:rPr>
              <a:t>AMENITIES:</a:t>
            </a:r>
            <a:r>
              <a:rPr sz="3000" b="1" spc="425" dirty="0">
                <a:solidFill>
                  <a:srgbClr val="2A4A9D"/>
                </a:solidFill>
                <a:latin typeface="Tahoma"/>
                <a:cs typeface="Tahoma"/>
              </a:rPr>
              <a:t> </a:t>
            </a:r>
            <a:r>
              <a:rPr lang="en-US" sz="3000" b="1" spc="425" dirty="0">
                <a:solidFill>
                  <a:srgbClr val="2A4A9D"/>
                </a:solidFill>
                <a:latin typeface="Tahoma"/>
                <a:cs typeface="Tahoma"/>
              </a:rPr>
              <a:t>THEY ARRANGE EVERY ROOM WITH </a:t>
            </a:r>
            <a:r>
              <a:rPr sz="3000" b="1" spc="220" dirty="0">
                <a:solidFill>
                  <a:srgbClr val="2A4A9D"/>
                </a:solidFill>
                <a:latin typeface="Tahoma"/>
                <a:cs typeface="Tahoma"/>
              </a:rPr>
              <a:t>BATH </a:t>
            </a:r>
            <a:r>
              <a:rPr sz="3000" b="1" spc="-865" dirty="0">
                <a:solidFill>
                  <a:srgbClr val="2A4A9D"/>
                </a:solidFill>
                <a:latin typeface="Tahoma"/>
                <a:cs typeface="Tahoma"/>
              </a:rPr>
              <a:t> </a:t>
            </a:r>
            <a:r>
              <a:rPr sz="3000" b="1" spc="160" dirty="0">
                <a:solidFill>
                  <a:srgbClr val="2A4A9D"/>
                </a:solidFill>
                <a:latin typeface="Tahoma"/>
                <a:cs typeface="Tahoma"/>
              </a:rPr>
              <a:t>SOAP,</a:t>
            </a:r>
            <a:r>
              <a:rPr sz="3000" b="1" spc="430" dirty="0">
                <a:solidFill>
                  <a:srgbClr val="2A4A9D"/>
                </a:solidFill>
                <a:latin typeface="Tahoma"/>
                <a:cs typeface="Tahoma"/>
              </a:rPr>
              <a:t> </a:t>
            </a:r>
            <a:r>
              <a:rPr sz="3000" b="1" spc="50" dirty="0">
                <a:solidFill>
                  <a:srgbClr val="2A4A9D"/>
                </a:solidFill>
                <a:latin typeface="Tahoma"/>
                <a:cs typeface="Tahoma"/>
              </a:rPr>
              <a:t>A</a:t>
            </a:r>
            <a:r>
              <a:rPr sz="3000" b="1" spc="430" dirty="0">
                <a:solidFill>
                  <a:srgbClr val="2A4A9D"/>
                </a:solidFill>
                <a:latin typeface="Tahoma"/>
                <a:cs typeface="Tahoma"/>
              </a:rPr>
              <a:t> </a:t>
            </a:r>
            <a:r>
              <a:rPr sz="3000" b="1" spc="114" dirty="0">
                <a:solidFill>
                  <a:srgbClr val="2A4A9D"/>
                </a:solidFill>
                <a:latin typeface="Tahoma"/>
                <a:cs typeface="Tahoma"/>
              </a:rPr>
              <a:t>HAIRDRYER,</a:t>
            </a:r>
            <a:r>
              <a:rPr sz="3000" b="1" spc="434" dirty="0">
                <a:solidFill>
                  <a:srgbClr val="2A4A9D"/>
                </a:solidFill>
                <a:latin typeface="Tahoma"/>
                <a:cs typeface="Tahoma"/>
              </a:rPr>
              <a:t> </a:t>
            </a:r>
            <a:r>
              <a:rPr sz="3000" b="1" spc="270" dirty="0">
                <a:solidFill>
                  <a:srgbClr val="2A4A9D"/>
                </a:solidFill>
                <a:latin typeface="Tahoma"/>
                <a:cs typeface="Tahoma"/>
              </a:rPr>
              <a:t>ROOM</a:t>
            </a:r>
            <a:r>
              <a:rPr sz="3000" b="1" spc="430" dirty="0">
                <a:solidFill>
                  <a:srgbClr val="2A4A9D"/>
                </a:solidFill>
                <a:latin typeface="Tahoma"/>
                <a:cs typeface="Tahoma"/>
              </a:rPr>
              <a:t> </a:t>
            </a:r>
            <a:r>
              <a:rPr sz="3000" b="1" spc="80" dirty="0">
                <a:solidFill>
                  <a:srgbClr val="2A4A9D"/>
                </a:solidFill>
                <a:latin typeface="Tahoma"/>
                <a:cs typeface="Tahoma"/>
              </a:rPr>
              <a:t>SERVICE,</a:t>
            </a:r>
            <a:r>
              <a:rPr sz="3000" b="1" spc="430" dirty="0">
                <a:solidFill>
                  <a:srgbClr val="2A4A9D"/>
                </a:solidFill>
                <a:latin typeface="Tahoma"/>
                <a:cs typeface="Tahoma"/>
              </a:rPr>
              <a:t> </a:t>
            </a:r>
            <a:r>
              <a:rPr sz="3000" b="1" spc="220" dirty="0">
                <a:solidFill>
                  <a:srgbClr val="2A4A9D"/>
                </a:solidFill>
                <a:latin typeface="Tahoma"/>
                <a:cs typeface="Tahoma"/>
              </a:rPr>
              <a:t>AND</a:t>
            </a:r>
            <a:r>
              <a:rPr sz="3000" b="1" spc="434" dirty="0">
                <a:solidFill>
                  <a:srgbClr val="2A4A9D"/>
                </a:solidFill>
                <a:latin typeface="Tahoma"/>
                <a:cs typeface="Tahoma"/>
              </a:rPr>
              <a:t> </a:t>
            </a:r>
            <a:r>
              <a:rPr sz="3000" b="1" spc="50" dirty="0">
                <a:solidFill>
                  <a:srgbClr val="2A4A9D"/>
                </a:solidFill>
                <a:latin typeface="Tahoma"/>
                <a:cs typeface="Tahoma"/>
              </a:rPr>
              <a:t>A</a:t>
            </a:r>
            <a:r>
              <a:rPr sz="3000" b="1" spc="430" dirty="0">
                <a:solidFill>
                  <a:srgbClr val="2A4A9D"/>
                </a:solidFill>
                <a:latin typeface="Tahoma"/>
                <a:cs typeface="Tahoma"/>
              </a:rPr>
              <a:t> </a:t>
            </a:r>
            <a:r>
              <a:rPr sz="3000" b="1" dirty="0">
                <a:solidFill>
                  <a:srgbClr val="2A4A9D"/>
                </a:solidFill>
                <a:latin typeface="Tahoma"/>
                <a:cs typeface="Tahoma"/>
              </a:rPr>
              <a:t>MINI</a:t>
            </a:r>
            <a:r>
              <a:rPr sz="3000" b="1" spc="434" dirty="0">
                <a:solidFill>
                  <a:srgbClr val="2A4A9D"/>
                </a:solidFill>
                <a:latin typeface="Tahoma"/>
                <a:cs typeface="Tahoma"/>
              </a:rPr>
              <a:t> </a:t>
            </a:r>
            <a:r>
              <a:rPr sz="3000" b="1" spc="114" dirty="0">
                <a:solidFill>
                  <a:srgbClr val="2A4A9D"/>
                </a:solidFill>
                <a:latin typeface="Tahoma"/>
                <a:cs typeface="Tahoma"/>
              </a:rPr>
              <a:t>BAR</a:t>
            </a:r>
            <a:r>
              <a:rPr lang="en-US" sz="3000" b="1" spc="114" dirty="0">
                <a:solidFill>
                  <a:srgbClr val="2A4A9D"/>
                </a:solidFill>
                <a:latin typeface="Tahoma"/>
                <a:cs typeface="Tahoma"/>
              </a:rPr>
              <a:t>.</a:t>
            </a:r>
            <a:endParaRPr lang="en-US" sz="3000" dirty="0">
              <a:latin typeface="Tahoma"/>
              <a:cs typeface="Tahoma"/>
            </a:endParaRPr>
          </a:p>
          <a:p>
            <a:pPr marL="469900" marR="142875" indent="-457200" algn="just">
              <a:lnSpc>
                <a:spcPct val="116700"/>
              </a:lnSpc>
              <a:spcBef>
                <a:spcPts val="95"/>
              </a:spcBef>
              <a:buFont typeface="Arial" panose="020B0604020202020204" pitchFamily="34" charset="0"/>
              <a:buChar char="•"/>
            </a:pPr>
            <a:r>
              <a:rPr sz="3000" b="1" spc="160" dirty="0">
                <a:solidFill>
                  <a:srgbClr val="2A4A9D"/>
                </a:solidFill>
                <a:latin typeface="Tahoma"/>
                <a:cs typeface="Tahoma"/>
              </a:rPr>
              <a:t>PERSONALIZATION:</a:t>
            </a:r>
            <a:r>
              <a:rPr sz="3000" b="1" spc="425" dirty="0">
                <a:solidFill>
                  <a:srgbClr val="2A4A9D"/>
                </a:solidFill>
                <a:latin typeface="Tahoma"/>
                <a:cs typeface="Tahoma"/>
              </a:rPr>
              <a:t> </a:t>
            </a:r>
            <a:r>
              <a:rPr sz="3000" b="1" spc="195" dirty="0">
                <a:solidFill>
                  <a:srgbClr val="2A4A9D"/>
                </a:solidFill>
                <a:latin typeface="Tahoma"/>
                <a:cs typeface="Tahoma"/>
              </a:rPr>
              <a:t>ENGAGE</a:t>
            </a:r>
            <a:r>
              <a:rPr lang="en-US" sz="3000" b="1" spc="195" dirty="0">
                <a:solidFill>
                  <a:srgbClr val="2A4A9D"/>
                </a:solidFill>
                <a:latin typeface="Tahoma"/>
                <a:cs typeface="Tahoma"/>
              </a:rPr>
              <a:t>S</a:t>
            </a:r>
            <a:r>
              <a:rPr sz="3000" b="1" spc="430" dirty="0">
                <a:solidFill>
                  <a:srgbClr val="2A4A9D"/>
                </a:solidFill>
                <a:latin typeface="Tahoma"/>
                <a:cs typeface="Tahoma"/>
              </a:rPr>
              <a:t> </a:t>
            </a:r>
            <a:r>
              <a:rPr sz="3000" b="1" spc="200" dirty="0">
                <a:solidFill>
                  <a:srgbClr val="2A4A9D"/>
                </a:solidFill>
                <a:latin typeface="Tahoma"/>
                <a:cs typeface="Tahoma"/>
              </a:rPr>
              <a:t>CUSTOMERS</a:t>
            </a:r>
            <a:r>
              <a:rPr sz="3000" b="1" spc="434" dirty="0">
                <a:solidFill>
                  <a:srgbClr val="2A4A9D"/>
                </a:solidFill>
                <a:latin typeface="Tahoma"/>
                <a:cs typeface="Tahoma"/>
              </a:rPr>
              <a:t> </a:t>
            </a:r>
            <a:r>
              <a:rPr sz="3000" b="1" spc="95" dirty="0">
                <a:solidFill>
                  <a:srgbClr val="2A4A9D"/>
                </a:solidFill>
                <a:latin typeface="Tahoma"/>
                <a:cs typeface="Tahoma"/>
              </a:rPr>
              <a:t>BY</a:t>
            </a:r>
            <a:r>
              <a:rPr sz="3000" b="1" spc="430" dirty="0">
                <a:solidFill>
                  <a:srgbClr val="2A4A9D"/>
                </a:solidFill>
                <a:latin typeface="Tahoma"/>
                <a:cs typeface="Tahoma"/>
              </a:rPr>
              <a:t> </a:t>
            </a:r>
            <a:r>
              <a:rPr sz="3000" b="1" spc="60" dirty="0">
                <a:solidFill>
                  <a:srgbClr val="2A4A9D"/>
                </a:solidFill>
                <a:latin typeface="Tahoma"/>
                <a:cs typeface="Tahoma"/>
              </a:rPr>
              <a:t>GIVING</a:t>
            </a:r>
            <a:r>
              <a:rPr sz="3000" b="1" spc="434" dirty="0">
                <a:solidFill>
                  <a:srgbClr val="2A4A9D"/>
                </a:solidFill>
                <a:latin typeface="Tahoma"/>
                <a:cs typeface="Tahoma"/>
              </a:rPr>
              <a:t> </a:t>
            </a:r>
            <a:r>
              <a:rPr sz="3000" b="1" spc="235" dirty="0">
                <a:solidFill>
                  <a:srgbClr val="2A4A9D"/>
                </a:solidFill>
                <a:latin typeface="Tahoma"/>
                <a:cs typeface="Tahoma"/>
              </a:rPr>
              <a:t>THEM</a:t>
            </a:r>
            <a:r>
              <a:rPr sz="3000" b="1" spc="430" dirty="0">
                <a:solidFill>
                  <a:srgbClr val="2A4A9D"/>
                </a:solidFill>
                <a:latin typeface="Tahoma"/>
                <a:cs typeface="Tahoma"/>
              </a:rPr>
              <a:t> </a:t>
            </a:r>
            <a:r>
              <a:rPr sz="3000" b="1" spc="50" dirty="0">
                <a:solidFill>
                  <a:srgbClr val="2A4A9D"/>
                </a:solidFill>
                <a:latin typeface="Tahoma"/>
                <a:cs typeface="Tahoma"/>
              </a:rPr>
              <a:t>A</a:t>
            </a:r>
            <a:r>
              <a:rPr sz="3000" b="1" spc="434" dirty="0">
                <a:solidFill>
                  <a:srgbClr val="2A4A9D"/>
                </a:solidFill>
                <a:latin typeface="Tahoma"/>
                <a:cs typeface="Tahoma"/>
              </a:rPr>
              <a:t> </a:t>
            </a:r>
            <a:r>
              <a:rPr sz="3000" b="1" spc="155" dirty="0">
                <a:solidFill>
                  <a:srgbClr val="2A4A9D"/>
                </a:solidFill>
                <a:latin typeface="Tahoma"/>
                <a:cs typeface="Tahoma"/>
              </a:rPr>
              <a:t>STORY</a:t>
            </a:r>
            <a:r>
              <a:rPr sz="3000" b="1" spc="434" dirty="0">
                <a:solidFill>
                  <a:srgbClr val="2A4A9D"/>
                </a:solidFill>
                <a:latin typeface="Tahoma"/>
                <a:cs typeface="Tahoma"/>
              </a:rPr>
              <a:t> </a:t>
            </a:r>
            <a:r>
              <a:rPr sz="3000" b="1" spc="195" dirty="0">
                <a:solidFill>
                  <a:srgbClr val="2A4A9D"/>
                </a:solidFill>
                <a:latin typeface="Tahoma"/>
                <a:cs typeface="Tahoma"/>
              </a:rPr>
              <a:t>TO</a:t>
            </a:r>
            <a:r>
              <a:rPr sz="3000" b="1" spc="430" dirty="0">
                <a:solidFill>
                  <a:srgbClr val="2A4A9D"/>
                </a:solidFill>
                <a:latin typeface="Tahoma"/>
                <a:cs typeface="Tahoma"/>
              </a:rPr>
              <a:t> </a:t>
            </a:r>
            <a:r>
              <a:rPr sz="3000" b="1" spc="135" dirty="0">
                <a:solidFill>
                  <a:srgbClr val="2A4A9D"/>
                </a:solidFill>
                <a:latin typeface="Tahoma"/>
                <a:cs typeface="Tahoma"/>
              </a:rPr>
              <a:t>SHARE</a:t>
            </a:r>
            <a:r>
              <a:rPr sz="3000" b="1" spc="434" dirty="0">
                <a:solidFill>
                  <a:srgbClr val="2A4A9D"/>
                </a:solidFill>
                <a:latin typeface="Tahoma"/>
                <a:cs typeface="Tahoma"/>
              </a:rPr>
              <a:t> </a:t>
            </a:r>
            <a:r>
              <a:rPr sz="3000" b="1" spc="135" dirty="0">
                <a:solidFill>
                  <a:srgbClr val="2A4A9D"/>
                </a:solidFill>
                <a:latin typeface="Tahoma"/>
                <a:cs typeface="Tahoma"/>
              </a:rPr>
              <a:t>ONLINE</a:t>
            </a:r>
            <a:r>
              <a:rPr sz="3000" b="1" spc="430" dirty="0">
                <a:solidFill>
                  <a:srgbClr val="2A4A9D"/>
                </a:solidFill>
                <a:latin typeface="Tahoma"/>
                <a:cs typeface="Tahoma"/>
              </a:rPr>
              <a:t> </a:t>
            </a:r>
            <a:r>
              <a:rPr sz="3000" b="1" spc="110" dirty="0">
                <a:solidFill>
                  <a:srgbClr val="2A4A9D"/>
                </a:solidFill>
                <a:latin typeface="Tahoma"/>
                <a:cs typeface="Tahoma"/>
              </a:rPr>
              <a:t>WITH </a:t>
            </a:r>
            <a:r>
              <a:rPr sz="3000" b="1" spc="114" dirty="0">
                <a:solidFill>
                  <a:srgbClr val="2A4A9D"/>
                </a:solidFill>
                <a:latin typeface="Tahoma"/>
                <a:cs typeface="Tahoma"/>
              </a:rPr>
              <a:t> </a:t>
            </a:r>
            <a:r>
              <a:rPr sz="3000" b="1" spc="155" dirty="0">
                <a:solidFill>
                  <a:srgbClr val="2A4A9D"/>
                </a:solidFill>
                <a:latin typeface="Tahoma"/>
                <a:cs typeface="Tahoma"/>
              </a:rPr>
              <a:t>PERSONALISATION</a:t>
            </a:r>
            <a:r>
              <a:rPr sz="3000" b="1" spc="430" dirty="0">
                <a:solidFill>
                  <a:srgbClr val="2A4A9D"/>
                </a:solidFill>
                <a:latin typeface="Tahoma"/>
                <a:cs typeface="Tahoma"/>
              </a:rPr>
              <a:t> </a:t>
            </a:r>
            <a:r>
              <a:rPr sz="3000" b="1" spc="-530" dirty="0">
                <a:solidFill>
                  <a:srgbClr val="2A4A9D"/>
                </a:solidFill>
                <a:latin typeface="Tahoma"/>
                <a:cs typeface="Tahoma"/>
              </a:rPr>
              <a:t>(</a:t>
            </a:r>
            <a:r>
              <a:rPr sz="3000" b="1" spc="-580" dirty="0">
                <a:solidFill>
                  <a:srgbClr val="2A4A9D"/>
                </a:solidFill>
                <a:latin typeface="Tahoma"/>
                <a:cs typeface="Tahoma"/>
              </a:rPr>
              <a:t> </a:t>
            </a:r>
            <a:r>
              <a:rPr sz="3000" b="1" spc="185" dirty="0">
                <a:solidFill>
                  <a:srgbClr val="2A4A9D"/>
                </a:solidFill>
                <a:latin typeface="Tahoma"/>
                <a:cs typeface="Tahoma"/>
              </a:rPr>
              <a:t>RAJAGURU</a:t>
            </a:r>
            <a:r>
              <a:rPr sz="3000" b="1" spc="430" dirty="0">
                <a:solidFill>
                  <a:srgbClr val="2A4A9D"/>
                </a:solidFill>
                <a:latin typeface="Tahoma"/>
                <a:cs typeface="Tahoma"/>
              </a:rPr>
              <a:t> </a:t>
            </a:r>
            <a:r>
              <a:rPr sz="3000" b="1" spc="220" dirty="0">
                <a:solidFill>
                  <a:srgbClr val="2A4A9D"/>
                </a:solidFill>
                <a:latin typeface="Tahoma"/>
                <a:cs typeface="Tahoma"/>
              </a:rPr>
              <a:t>AND</a:t>
            </a:r>
            <a:r>
              <a:rPr sz="3000" b="1" spc="430" dirty="0">
                <a:solidFill>
                  <a:srgbClr val="2A4A9D"/>
                </a:solidFill>
                <a:latin typeface="Tahoma"/>
                <a:cs typeface="Tahoma"/>
              </a:rPr>
              <a:t> </a:t>
            </a:r>
            <a:r>
              <a:rPr sz="3000" b="1" spc="125" dirty="0">
                <a:solidFill>
                  <a:srgbClr val="2A4A9D"/>
                </a:solidFill>
                <a:latin typeface="Tahoma"/>
                <a:cs typeface="Tahoma"/>
              </a:rPr>
              <a:t>HASSANLI,</a:t>
            </a:r>
            <a:r>
              <a:rPr sz="3000" b="1" spc="430" dirty="0">
                <a:solidFill>
                  <a:srgbClr val="2A4A9D"/>
                </a:solidFill>
                <a:latin typeface="Tahoma"/>
                <a:cs typeface="Tahoma"/>
              </a:rPr>
              <a:t> </a:t>
            </a:r>
            <a:r>
              <a:rPr sz="3000" b="1" spc="50" dirty="0">
                <a:solidFill>
                  <a:srgbClr val="2A4A9D"/>
                </a:solidFill>
                <a:latin typeface="Tahoma"/>
                <a:cs typeface="Tahoma"/>
              </a:rPr>
              <a:t>2018</a:t>
            </a:r>
            <a:r>
              <a:rPr sz="3000" b="1" spc="-580" dirty="0">
                <a:solidFill>
                  <a:srgbClr val="2A4A9D"/>
                </a:solidFill>
                <a:latin typeface="Tahoma"/>
                <a:cs typeface="Tahoma"/>
              </a:rPr>
              <a:t> </a:t>
            </a:r>
            <a:r>
              <a:rPr sz="3000" b="1" spc="-530" dirty="0">
                <a:solidFill>
                  <a:srgbClr val="2A4A9D"/>
                </a:solidFill>
                <a:latin typeface="Tahoma"/>
                <a:cs typeface="Tahoma"/>
              </a:rPr>
              <a:t>)</a:t>
            </a:r>
            <a:r>
              <a:rPr sz="3000" b="1" spc="-580" dirty="0">
                <a:solidFill>
                  <a:srgbClr val="2A4A9D"/>
                </a:solidFill>
                <a:latin typeface="Tahoma"/>
                <a:cs typeface="Tahoma"/>
              </a:rPr>
              <a:t> </a:t>
            </a:r>
            <a:r>
              <a:rPr sz="3000" b="1" spc="-225" dirty="0">
                <a:solidFill>
                  <a:srgbClr val="2A4A9D"/>
                </a:solidFill>
                <a:latin typeface="Tahoma"/>
                <a:cs typeface="Tahoma"/>
              </a:rPr>
              <a:t>.</a:t>
            </a:r>
            <a:endParaRPr sz="3000" dirty="0">
              <a:latin typeface="Tahoma"/>
              <a:cs typeface="Tahoma"/>
            </a:endParaRPr>
          </a:p>
          <a:p>
            <a:pPr marL="469900" marR="5080" indent="-457200">
              <a:lnSpc>
                <a:spcPts val="4200"/>
              </a:lnSpc>
              <a:buFont typeface="Arial" panose="020B0604020202020204" pitchFamily="34" charset="0"/>
              <a:buChar char="•"/>
            </a:pPr>
            <a:r>
              <a:rPr sz="3000" b="1" spc="225" dirty="0">
                <a:solidFill>
                  <a:srgbClr val="2A4A9D"/>
                </a:solidFill>
                <a:latin typeface="Tahoma"/>
                <a:cs typeface="Tahoma"/>
              </a:rPr>
              <a:t>AFFORDABLE</a:t>
            </a:r>
            <a:r>
              <a:rPr sz="3000" b="1" spc="434" dirty="0">
                <a:solidFill>
                  <a:srgbClr val="2A4A9D"/>
                </a:solidFill>
                <a:latin typeface="Tahoma"/>
                <a:cs typeface="Tahoma"/>
              </a:rPr>
              <a:t> </a:t>
            </a:r>
            <a:r>
              <a:rPr sz="3000" b="1" spc="150" dirty="0">
                <a:solidFill>
                  <a:srgbClr val="2A4A9D"/>
                </a:solidFill>
                <a:latin typeface="Tahoma"/>
                <a:cs typeface="Tahoma"/>
              </a:rPr>
              <a:t>QUALITY:</a:t>
            </a:r>
            <a:r>
              <a:rPr sz="3000" b="1" spc="440" dirty="0">
                <a:solidFill>
                  <a:srgbClr val="2A4A9D"/>
                </a:solidFill>
                <a:latin typeface="Tahoma"/>
                <a:cs typeface="Tahoma"/>
              </a:rPr>
              <a:t> </a:t>
            </a:r>
            <a:r>
              <a:rPr sz="3000" b="1" spc="110" dirty="0">
                <a:solidFill>
                  <a:srgbClr val="2A4A9D"/>
                </a:solidFill>
                <a:latin typeface="Tahoma"/>
                <a:cs typeface="Tahoma"/>
              </a:rPr>
              <a:t>WITH</a:t>
            </a:r>
            <a:r>
              <a:rPr sz="3000" b="1" spc="434" dirty="0">
                <a:solidFill>
                  <a:srgbClr val="2A4A9D"/>
                </a:solidFill>
                <a:latin typeface="Tahoma"/>
                <a:cs typeface="Tahoma"/>
              </a:rPr>
              <a:t> </a:t>
            </a:r>
            <a:r>
              <a:rPr sz="3000" b="1" spc="150" dirty="0">
                <a:solidFill>
                  <a:srgbClr val="2A4A9D"/>
                </a:solidFill>
                <a:latin typeface="Tahoma"/>
                <a:cs typeface="Tahoma"/>
              </a:rPr>
              <a:t>GREATER</a:t>
            </a:r>
            <a:r>
              <a:rPr sz="3000" b="1" spc="440" dirty="0">
                <a:solidFill>
                  <a:srgbClr val="2A4A9D"/>
                </a:solidFill>
                <a:latin typeface="Tahoma"/>
                <a:cs typeface="Tahoma"/>
              </a:rPr>
              <a:t> </a:t>
            </a:r>
            <a:r>
              <a:rPr sz="3000" b="1" spc="175" dirty="0">
                <a:solidFill>
                  <a:srgbClr val="2A4A9D"/>
                </a:solidFill>
                <a:latin typeface="Tahoma"/>
                <a:cs typeface="Tahoma"/>
              </a:rPr>
              <a:t>COMPETITION,</a:t>
            </a:r>
            <a:r>
              <a:rPr sz="3000" b="1" spc="434" dirty="0">
                <a:solidFill>
                  <a:srgbClr val="2A4A9D"/>
                </a:solidFill>
                <a:latin typeface="Tahoma"/>
                <a:cs typeface="Tahoma"/>
              </a:rPr>
              <a:t> </a:t>
            </a:r>
            <a:r>
              <a:rPr sz="3000" b="1" spc="180" dirty="0">
                <a:solidFill>
                  <a:srgbClr val="2A4A9D"/>
                </a:solidFill>
                <a:latin typeface="Tahoma"/>
                <a:cs typeface="Tahoma"/>
              </a:rPr>
              <a:t>HOTELS</a:t>
            </a:r>
            <a:r>
              <a:rPr sz="3000" b="1" spc="440" dirty="0">
                <a:solidFill>
                  <a:srgbClr val="2A4A9D"/>
                </a:solidFill>
                <a:latin typeface="Tahoma"/>
                <a:cs typeface="Tahoma"/>
              </a:rPr>
              <a:t> </a:t>
            </a:r>
            <a:r>
              <a:rPr sz="3000" b="1" spc="204" dirty="0">
                <a:solidFill>
                  <a:srgbClr val="2A4A9D"/>
                </a:solidFill>
                <a:latin typeface="Tahoma"/>
                <a:cs typeface="Tahoma"/>
              </a:rPr>
              <a:t>MUST</a:t>
            </a:r>
            <a:r>
              <a:rPr sz="3000" b="1" spc="434" dirty="0">
                <a:solidFill>
                  <a:srgbClr val="2A4A9D"/>
                </a:solidFill>
                <a:latin typeface="Tahoma"/>
                <a:cs typeface="Tahoma"/>
              </a:rPr>
              <a:t> </a:t>
            </a:r>
            <a:r>
              <a:rPr sz="3000" b="1" spc="60" dirty="0">
                <a:solidFill>
                  <a:srgbClr val="2A4A9D"/>
                </a:solidFill>
                <a:latin typeface="Tahoma"/>
                <a:cs typeface="Tahoma"/>
              </a:rPr>
              <a:t>GIVE </a:t>
            </a:r>
            <a:r>
              <a:rPr sz="3000" b="1" spc="-860" dirty="0">
                <a:solidFill>
                  <a:srgbClr val="2A4A9D"/>
                </a:solidFill>
                <a:latin typeface="Tahoma"/>
                <a:cs typeface="Tahoma"/>
              </a:rPr>
              <a:t> </a:t>
            </a:r>
            <a:r>
              <a:rPr sz="3000" b="1" spc="135" dirty="0">
                <a:solidFill>
                  <a:srgbClr val="2A4A9D"/>
                </a:solidFill>
                <a:latin typeface="Tahoma"/>
                <a:cs typeface="Tahoma"/>
              </a:rPr>
              <a:t>GUESTS</a:t>
            </a:r>
            <a:r>
              <a:rPr sz="3000" b="1" spc="425" dirty="0">
                <a:solidFill>
                  <a:srgbClr val="2A4A9D"/>
                </a:solidFill>
                <a:latin typeface="Tahoma"/>
                <a:cs typeface="Tahoma"/>
              </a:rPr>
              <a:t> </a:t>
            </a:r>
            <a:r>
              <a:rPr sz="3000" b="1" spc="50" dirty="0">
                <a:solidFill>
                  <a:srgbClr val="2A4A9D"/>
                </a:solidFill>
                <a:latin typeface="Tahoma"/>
                <a:cs typeface="Tahoma"/>
              </a:rPr>
              <a:t>A</a:t>
            </a:r>
            <a:r>
              <a:rPr sz="3000" b="1" spc="430" dirty="0">
                <a:solidFill>
                  <a:srgbClr val="2A4A9D"/>
                </a:solidFill>
                <a:latin typeface="Tahoma"/>
                <a:cs typeface="Tahoma"/>
              </a:rPr>
              <a:t> </a:t>
            </a:r>
            <a:r>
              <a:rPr sz="3000" b="1" spc="180" dirty="0">
                <a:solidFill>
                  <a:srgbClr val="2A4A9D"/>
                </a:solidFill>
                <a:latin typeface="Tahoma"/>
                <a:cs typeface="Tahoma"/>
              </a:rPr>
              <a:t>REASON</a:t>
            </a:r>
            <a:r>
              <a:rPr sz="3000" b="1" spc="430" dirty="0">
                <a:solidFill>
                  <a:srgbClr val="2A4A9D"/>
                </a:solidFill>
                <a:latin typeface="Tahoma"/>
                <a:cs typeface="Tahoma"/>
              </a:rPr>
              <a:t> </a:t>
            </a:r>
            <a:r>
              <a:rPr sz="3000" b="1" spc="195" dirty="0">
                <a:solidFill>
                  <a:srgbClr val="2A4A9D"/>
                </a:solidFill>
                <a:latin typeface="Tahoma"/>
                <a:cs typeface="Tahoma"/>
              </a:rPr>
              <a:t>TO</a:t>
            </a:r>
            <a:r>
              <a:rPr sz="3000" b="1" spc="430" dirty="0">
                <a:solidFill>
                  <a:srgbClr val="2A4A9D"/>
                </a:solidFill>
                <a:latin typeface="Tahoma"/>
                <a:cs typeface="Tahoma"/>
              </a:rPr>
              <a:t> </a:t>
            </a:r>
            <a:r>
              <a:rPr sz="3000" b="1" spc="130" dirty="0">
                <a:solidFill>
                  <a:srgbClr val="2A4A9D"/>
                </a:solidFill>
                <a:latin typeface="Tahoma"/>
                <a:cs typeface="Tahoma"/>
              </a:rPr>
              <a:t>REMAIN.</a:t>
            </a:r>
            <a:endParaRPr sz="3000" dirty="0">
              <a:latin typeface="Tahoma"/>
              <a:cs typeface="Tahoma"/>
            </a:endParaRPr>
          </a:p>
        </p:txBody>
      </p:sp>
      <p:sp>
        <p:nvSpPr>
          <p:cNvPr id="7" name="object 7"/>
          <p:cNvSpPr txBox="1">
            <a:spLocks noGrp="1"/>
          </p:cNvSpPr>
          <p:nvPr>
            <p:ph type="title"/>
          </p:nvPr>
        </p:nvSpPr>
        <p:spPr>
          <a:xfrm>
            <a:off x="655188" y="1181797"/>
            <a:ext cx="15599410" cy="695960"/>
          </a:xfrm>
          <a:prstGeom prst="rect">
            <a:avLst/>
          </a:prstGeom>
        </p:spPr>
        <p:txBody>
          <a:bodyPr vert="horz" wrap="square" lIns="0" tIns="12700" rIns="0" bIns="0" rtlCol="0">
            <a:spAutoFit/>
          </a:bodyPr>
          <a:lstStyle/>
          <a:p>
            <a:pPr marL="12700">
              <a:lnSpc>
                <a:spcPct val="100000"/>
              </a:lnSpc>
              <a:spcBef>
                <a:spcPts val="100"/>
              </a:spcBef>
            </a:pPr>
            <a:r>
              <a:rPr sz="4400" spc="405" dirty="0"/>
              <a:t>HOW</a:t>
            </a:r>
            <a:r>
              <a:rPr sz="4400" spc="625" dirty="0"/>
              <a:t> </a:t>
            </a:r>
            <a:r>
              <a:rPr sz="4400" spc="265" dirty="0"/>
              <a:t>HOTELS</a:t>
            </a:r>
            <a:r>
              <a:rPr sz="4400" spc="625" dirty="0"/>
              <a:t> </a:t>
            </a:r>
            <a:r>
              <a:rPr sz="4400" spc="140" dirty="0"/>
              <a:t>SATISFY</a:t>
            </a:r>
            <a:r>
              <a:rPr sz="4400" spc="630" dirty="0"/>
              <a:t> </a:t>
            </a:r>
            <a:r>
              <a:rPr sz="4400" spc="90" dirty="0"/>
              <a:t>VISITORS'</a:t>
            </a:r>
            <a:r>
              <a:rPr sz="4400" spc="625" dirty="0"/>
              <a:t> </a:t>
            </a:r>
            <a:r>
              <a:rPr sz="4400" spc="250" dirty="0"/>
              <a:t>EXPECTATIONS:</a:t>
            </a:r>
            <a:endParaRPr sz="4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83AE5-3B15-EFC5-AC89-231045CD52F6}"/>
              </a:ext>
            </a:extLst>
          </p:cNvPr>
          <p:cNvSpPr>
            <a:spLocks noGrp="1"/>
          </p:cNvSpPr>
          <p:nvPr>
            <p:ph type="title"/>
          </p:nvPr>
        </p:nvSpPr>
        <p:spPr>
          <a:xfrm>
            <a:off x="2347738" y="1228320"/>
            <a:ext cx="8354695" cy="615553"/>
          </a:xfrm>
        </p:spPr>
        <p:txBody>
          <a:bodyPr/>
          <a:lstStyle/>
          <a:p>
            <a:r>
              <a:rPr lang="en-US" sz="4000" dirty="0"/>
              <a:t>Conclusion</a:t>
            </a:r>
          </a:p>
        </p:txBody>
      </p:sp>
      <p:sp>
        <p:nvSpPr>
          <p:cNvPr id="3" name="Text Placeholder 2">
            <a:extLst>
              <a:ext uri="{FF2B5EF4-FFF2-40B4-BE49-F238E27FC236}">
                <a16:creationId xmlns:a16="http://schemas.microsoft.com/office/drawing/2014/main" id="{1EDB557E-D310-2153-379E-6C7F53C2BCBE}"/>
              </a:ext>
            </a:extLst>
          </p:cNvPr>
          <p:cNvSpPr>
            <a:spLocks noGrp="1"/>
          </p:cNvSpPr>
          <p:nvPr>
            <p:ph type="body" idx="1"/>
          </p:nvPr>
        </p:nvSpPr>
        <p:spPr>
          <a:xfrm>
            <a:off x="2347738" y="2933700"/>
            <a:ext cx="13959205" cy="3877985"/>
          </a:xfrm>
        </p:spPr>
        <p:txBody>
          <a:bodyPr/>
          <a:lstStyle/>
          <a:p>
            <a:r>
              <a:rPr lang="en-US" sz="3600" dirty="0">
                <a:solidFill>
                  <a:schemeClr val="tx2"/>
                </a:solidFill>
              </a:rPr>
              <a:t>St. Regis Hotels &amp; Resorts is gearing itself for a surge in business as pent-up vacationing desires emerge. By 2024, the luxury label will have nearly twice as many resorts in its collection. By that time, nine other establishments will have been added in places. The service and hospitality at all of these establishments will remain consistently excellent (</a:t>
            </a:r>
            <a:r>
              <a:rPr lang="en-US" sz="3600" dirty="0" err="1">
                <a:solidFill>
                  <a:schemeClr val="tx2"/>
                </a:solidFill>
              </a:rPr>
              <a:t>Kesper</a:t>
            </a:r>
            <a:r>
              <a:rPr lang="en-US" sz="3600" dirty="0">
                <a:solidFill>
                  <a:schemeClr val="tx2"/>
                </a:solidFill>
              </a:rPr>
              <a:t>, 2021).</a:t>
            </a:r>
          </a:p>
        </p:txBody>
      </p:sp>
    </p:spTree>
    <p:extLst>
      <p:ext uri="{BB962C8B-B14F-4D97-AF65-F5344CB8AC3E}">
        <p14:creationId xmlns:p14="http://schemas.microsoft.com/office/powerpoint/2010/main" val="1559415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2"/>
            <a:ext cx="1371600" cy="2705098"/>
            <a:chOff x="0" y="2"/>
            <a:chExt cx="4643120" cy="4643120"/>
          </a:xfrm>
        </p:grpSpPr>
        <p:sp>
          <p:nvSpPr>
            <p:cNvPr id="3" name="object 3"/>
            <p:cNvSpPr/>
            <p:nvPr/>
          </p:nvSpPr>
          <p:spPr>
            <a:xfrm>
              <a:off x="0" y="2"/>
              <a:ext cx="4643120" cy="4643120"/>
            </a:xfrm>
            <a:custGeom>
              <a:avLst/>
              <a:gdLst/>
              <a:ahLst/>
              <a:cxnLst/>
              <a:rect l="l" t="t" r="r" b="b"/>
              <a:pathLst>
                <a:path w="4643120" h="4643120">
                  <a:moveTo>
                    <a:pt x="4642895" y="0"/>
                  </a:moveTo>
                  <a:lnTo>
                    <a:pt x="0" y="4642861"/>
                  </a:lnTo>
                  <a:lnTo>
                    <a:pt x="0" y="0"/>
                  </a:lnTo>
                  <a:lnTo>
                    <a:pt x="4642895" y="0"/>
                  </a:lnTo>
                  <a:close/>
                </a:path>
              </a:pathLst>
            </a:custGeom>
            <a:solidFill>
              <a:srgbClr val="5270FF"/>
            </a:solidFill>
          </p:spPr>
          <p:txBody>
            <a:bodyPr wrap="square" lIns="0" tIns="0" rIns="0" bIns="0" rtlCol="0"/>
            <a:lstStyle/>
            <a:p>
              <a:endParaRPr/>
            </a:p>
          </p:txBody>
        </p:sp>
        <p:sp>
          <p:nvSpPr>
            <p:cNvPr id="4" name="object 4"/>
            <p:cNvSpPr/>
            <p:nvPr/>
          </p:nvSpPr>
          <p:spPr>
            <a:xfrm>
              <a:off x="0" y="2"/>
              <a:ext cx="4138929" cy="4138929"/>
            </a:xfrm>
            <a:custGeom>
              <a:avLst/>
              <a:gdLst/>
              <a:ahLst/>
              <a:cxnLst/>
              <a:rect l="l" t="t" r="r" b="b"/>
              <a:pathLst>
                <a:path w="4138929" h="4138929">
                  <a:moveTo>
                    <a:pt x="0" y="3874983"/>
                  </a:moveTo>
                  <a:lnTo>
                    <a:pt x="3874951" y="0"/>
                  </a:lnTo>
                  <a:lnTo>
                    <a:pt x="4138564" y="0"/>
                  </a:lnTo>
                  <a:lnTo>
                    <a:pt x="263608" y="3874983"/>
                  </a:lnTo>
                  <a:lnTo>
                    <a:pt x="0" y="3874983"/>
                  </a:lnTo>
                  <a:close/>
                </a:path>
                <a:path w="4138929" h="4138929">
                  <a:moveTo>
                    <a:pt x="0" y="4138591"/>
                  </a:moveTo>
                  <a:lnTo>
                    <a:pt x="0" y="3874983"/>
                  </a:lnTo>
                  <a:lnTo>
                    <a:pt x="263608" y="3874983"/>
                  </a:lnTo>
                  <a:lnTo>
                    <a:pt x="0" y="4138591"/>
                  </a:lnTo>
                  <a:close/>
                </a:path>
              </a:pathLst>
            </a:custGeom>
            <a:solidFill>
              <a:srgbClr val="FFFFFF"/>
            </a:solidFill>
          </p:spPr>
          <p:txBody>
            <a:bodyPr wrap="square" lIns="0" tIns="0" rIns="0" bIns="0" rtlCol="0"/>
            <a:lstStyle/>
            <a:p>
              <a:endParaRPr/>
            </a:p>
          </p:txBody>
        </p:sp>
      </p:grpSp>
      <p:grpSp>
        <p:nvGrpSpPr>
          <p:cNvPr id="5" name="object 5"/>
          <p:cNvGrpSpPr/>
          <p:nvPr/>
        </p:nvGrpSpPr>
        <p:grpSpPr>
          <a:xfrm>
            <a:off x="0" y="9486899"/>
            <a:ext cx="2971800" cy="1035453"/>
            <a:chOff x="0" y="5644040"/>
            <a:chExt cx="4643120" cy="4643120"/>
          </a:xfrm>
        </p:grpSpPr>
        <p:sp>
          <p:nvSpPr>
            <p:cNvPr id="6" name="object 6"/>
            <p:cNvSpPr/>
            <p:nvPr/>
          </p:nvSpPr>
          <p:spPr>
            <a:xfrm>
              <a:off x="0" y="5644040"/>
              <a:ext cx="4643120" cy="4643120"/>
            </a:xfrm>
            <a:custGeom>
              <a:avLst/>
              <a:gdLst/>
              <a:ahLst/>
              <a:cxnLst/>
              <a:rect l="l" t="t" r="r" b="b"/>
              <a:pathLst>
                <a:path w="4643120" h="4643120">
                  <a:moveTo>
                    <a:pt x="4642898" y="4642958"/>
                  </a:moveTo>
                  <a:lnTo>
                    <a:pt x="0" y="4642958"/>
                  </a:lnTo>
                  <a:lnTo>
                    <a:pt x="17" y="0"/>
                  </a:lnTo>
                  <a:lnTo>
                    <a:pt x="4642898" y="4642958"/>
                  </a:lnTo>
                  <a:close/>
                </a:path>
              </a:pathLst>
            </a:custGeom>
            <a:solidFill>
              <a:srgbClr val="5270FF"/>
            </a:solidFill>
          </p:spPr>
          <p:txBody>
            <a:bodyPr wrap="square" lIns="0" tIns="0" rIns="0" bIns="0" rtlCol="0"/>
            <a:lstStyle/>
            <a:p>
              <a:endParaRPr/>
            </a:p>
          </p:txBody>
        </p:sp>
        <p:sp>
          <p:nvSpPr>
            <p:cNvPr id="7" name="object 7"/>
            <p:cNvSpPr/>
            <p:nvPr/>
          </p:nvSpPr>
          <p:spPr>
            <a:xfrm>
              <a:off x="0" y="6148438"/>
              <a:ext cx="4138929" cy="4138929"/>
            </a:xfrm>
            <a:custGeom>
              <a:avLst/>
              <a:gdLst/>
              <a:ahLst/>
              <a:cxnLst/>
              <a:rect l="l" t="t" r="r" b="b"/>
              <a:pathLst>
                <a:path w="4138929" h="4138929">
                  <a:moveTo>
                    <a:pt x="0" y="258115"/>
                  </a:moveTo>
                  <a:lnTo>
                    <a:pt x="0" y="0"/>
                  </a:lnTo>
                  <a:lnTo>
                    <a:pt x="258115" y="258115"/>
                  </a:lnTo>
                  <a:lnTo>
                    <a:pt x="0" y="258115"/>
                  </a:lnTo>
                  <a:close/>
                </a:path>
                <a:path w="4138929" h="4138929">
                  <a:moveTo>
                    <a:pt x="3874954" y="4138561"/>
                  </a:moveTo>
                  <a:lnTo>
                    <a:pt x="3877683" y="4135832"/>
                  </a:lnTo>
                  <a:lnTo>
                    <a:pt x="0" y="258147"/>
                  </a:lnTo>
                  <a:lnTo>
                    <a:pt x="258115" y="258115"/>
                  </a:lnTo>
                  <a:lnTo>
                    <a:pt x="4138561" y="4138561"/>
                  </a:lnTo>
                  <a:lnTo>
                    <a:pt x="3874954" y="4138561"/>
                  </a:lnTo>
                  <a:close/>
                </a:path>
              </a:pathLst>
            </a:custGeom>
            <a:solidFill>
              <a:srgbClr val="FFFFFF"/>
            </a:solidFill>
          </p:spPr>
          <p:txBody>
            <a:bodyPr wrap="square" lIns="0" tIns="0" rIns="0" bIns="0" rtlCol="0"/>
            <a:lstStyle/>
            <a:p>
              <a:endParaRPr/>
            </a:p>
          </p:txBody>
        </p:sp>
        <p:sp>
          <p:nvSpPr>
            <p:cNvPr id="8" name="object 8"/>
            <p:cNvSpPr/>
            <p:nvPr/>
          </p:nvSpPr>
          <p:spPr>
            <a:xfrm>
              <a:off x="0" y="6757405"/>
              <a:ext cx="3529965" cy="3529965"/>
            </a:xfrm>
            <a:custGeom>
              <a:avLst/>
              <a:gdLst/>
              <a:ahLst/>
              <a:cxnLst/>
              <a:rect l="l" t="t" r="r" b="b"/>
              <a:pathLst>
                <a:path w="3529965" h="3529965">
                  <a:moveTo>
                    <a:pt x="3529611" y="3529593"/>
                  </a:moveTo>
                  <a:lnTo>
                    <a:pt x="0" y="3529593"/>
                  </a:lnTo>
                  <a:lnTo>
                    <a:pt x="17" y="0"/>
                  </a:lnTo>
                  <a:lnTo>
                    <a:pt x="3529611" y="3529593"/>
                  </a:lnTo>
                  <a:close/>
                </a:path>
              </a:pathLst>
            </a:custGeom>
            <a:solidFill>
              <a:srgbClr val="5270FF"/>
            </a:solidFill>
          </p:spPr>
          <p:txBody>
            <a:bodyPr wrap="square" lIns="0" tIns="0" rIns="0" bIns="0" rtlCol="0"/>
            <a:lstStyle/>
            <a:p>
              <a:endParaRPr/>
            </a:p>
          </p:txBody>
        </p:sp>
        <p:sp>
          <p:nvSpPr>
            <p:cNvPr id="9" name="object 9"/>
            <p:cNvSpPr/>
            <p:nvPr/>
          </p:nvSpPr>
          <p:spPr>
            <a:xfrm>
              <a:off x="0" y="7261800"/>
              <a:ext cx="3025775" cy="3025775"/>
            </a:xfrm>
            <a:custGeom>
              <a:avLst/>
              <a:gdLst/>
              <a:ahLst/>
              <a:cxnLst/>
              <a:rect l="l" t="t" r="r" b="b"/>
              <a:pathLst>
                <a:path w="3025775" h="3025775">
                  <a:moveTo>
                    <a:pt x="0" y="258115"/>
                  </a:moveTo>
                  <a:lnTo>
                    <a:pt x="0" y="0"/>
                  </a:lnTo>
                  <a:lnTo>
                    <a:pt x="258115" y="258115"/>
                  </a:lnTo>
                  <a:lnTo>
                    <a:pt x="0" y="258115"/>
                  </a:lnTo>
                  <a:close/>
                </a:path>
                <a:path w="3025775" h="3025775">
                  <a:moveTo>
                    <a:pt x="2767050" y="3025199"/>
                  </a:moveTo>
                  <a:lnTo>
                    <a:pt x="0" y="258148"/>
                  </a:lnTo>
                  <a:lnTo>
                    <a:pt x="258115" y="258115"/>
                  </a:lnTo>
                  <a:lnTo>
                    <a:pt x="3025199" y="3025199"/>
                  </a:lnTo>
                  <a:lnTo>
                    <a:pt x="2767050" y="3025199"/>
                  </a:lnTo>
                  <a:close/>
                </a:path>
              </a:pathLst>
            </a:custGeom>
            <a:solidFill>
              <a:srgbClr val="FFFFFF"/>
            </a:solidFill>
          </p:spPr>
          <p:txBody>
            <a:bodyPr wrap="square" lIns="0" tIns="0" rIns="0" bIns="0" rtlCol="0"/>
            <a:lstStyle/>
            <a:p>
              <a:endParaRPr/>
            </a:p>
          </p:txBody>
        </p:sp>
      </p:grpSp>
      <p:sp>
        <p:nvSpPr>
          <p:cNvPr id="10" name="object 10"/>
          <p:cNvSpPr txBox="1">
            <a:spLocks noGrp="1"/>
          </p:cNvSpPr>
          <p:nvPr>
            <p:ph type="title"/>
          </p:nvPr>
        </p:nvSpPr>
        <p:spPr>
          <a:xfrm>
            <a:off x="6861173" y="467729"/>
            <a:ext cx="4989830" cy="1018540"/>
          </a:xfrm>
          <a:prstGeom prst="rect">
            <a:avLst/>
          </a:prstGeom>
        </p:spPr>
        <p:txBody>
          <a:bodyPr vert="horz" wrap="square" lIns="0" tIns="14604" rIns="0" bIns="0" rtlCol="0">
            <a:spAutoFit/>
          </a:bodyPr>
          <a:lstStyle/>
          <a:p>
            <a:pPr marL="12700">
              <a:lnSpc>
                <a:spcPct val="100000"/>
              </a:lnSpc>
              <a:spcBef>
                <a:spcPts val="114"/>
              </a:spcBef>
            </a:pPr>
            <a:r>
              <a:rPr sz="6500" spc="660" dirty="0">
                <a:latin typeface="Trebuchet MS"/>
                <a:cs typeface="Trebuchet MS"/>
              </a:rPr>
              <a:t>R</a:t>
            </a:r>
            <a:r>
              <a:rPr sz="6500" spc="195" dirty="0">
                <a:latin typeface="Trebuchet MS"/>
                <a:cs typeface="Trebuchet MS"/>
              </a:rPr>
              <a:t>E</a:t>
            </a:r>
            <a:r>
              <a:rPr sz="6500" spc="185" dirty="0">
                <a:latin typeface="Trebuchet MS"/>
                <a:cs typeface="Trebuchet MS"/>
              </a:rPr>
              <a:t>F</a:t>
            </a:r>
            <a:r>
              <a:rPr sz="6500" spc="195" dirty="0">
                <a:latin typeface="Trebuchet MS"/>
                <a:cs typeface="Trebuchet MS"/>
              </a:rPr>
              <a:t>E</a:t>
            </a:r>
            <a:r>
              <a:rPr sz="6500" spc="660" dirty="0">
                <a:latin typeface="Trebuchet MS"/>
                <a:cs typeface="Trebuchet MS"/>
              </a:rPr>
              <a:t>R</a:t>
            </a:r>
            <a:r>
              <a:rPr sz="6500" spc="195" dirty="0">
                <a:latin typeface="Trebuchet MS"/>
                <a:cs typeface="Trebuchet MS"/>
              </a:rPr>
              <a:t>E</a:t>
            </a:r>
            <a:r>
              <a:rPr sz="6500" spc="969" dirty="0">
                <a:latin typeface="Trebuchet MS"/>
                <a:cs typeface="Trebuchet MS"/>
              </a:rPr>
              <a:t>N</a:t>
            </a:r>
            <a:r>
              <a:rPr sz="6500" spc="1285" dirty="0">
                <a:latin typeface="Trebuchet MS"/>
                <a:cs typeface="Trebuchet MS"/>
              </a:rPr>
              <a:t>C</a:t>
            </a:r>
            <a:r>
              <a:rPr sz="6500" spc="-130" dirty="0">
                <a:latin typeface="Trebuchet MS"/>
                <a:cs typeface="Trebuchet MS"/>
              </a:rPr>
              <a:t>E</a:t>
            </a:r>
            <a:endParaRPr sz="6500">
              <a:latin typeface="Trebuchet MS"/>
              <a:cs typeface="Trebuchet MS"/>
            </a:endParaRPr>
          </a:p>
        </p:txBody>
      </p:sp>
      <p:sp>
        <p:nvSpPr>
          <p:cNvPr id="11" name="object 11"/>
          <p:cNvSpPr txBox="1"/>
          <p:nvPr/>
        </p:nvSpPr>
        <p:spPr>
          <a:xfrm>
            <a:off x="609600" y="1711982"/>
            <a:ext cx="17221200" cy="8201604"/>
          </a:xfrm>
          <a:prstGeom prst="rect">
            <a:avLst/>
          </a:prstGeom>
        </p:spPr>
        <p:txBody>
          <a:bodyPr vert="horz" wrap="square" lIns="0" tIns="12065" rIns="0" bIns="0" rtlCol="0">
            <a:spAutoFit/>
          </a:bodyPr>
          <a:lstStyle/>
          <a:p>
            <a:pPr marL="0" marR="0" algn="just">
              <a:lnSpc>
                <a:spcPct val="107000"/>
              </a:lnSpc>
              <a:spcBef>
                <a:spcPts val="0"/>
              </a:spcBef>
              <a:spcAft>
                <a:spcPts val="800"/>
              </a:spcAft>
            </a:pP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Ariffin</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A.A.M. and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Maghzi</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 2012. A preliminary study on customer expectations of hotel hospitality: Influences of personal and hotel factors.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31</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(1), pp.191-198.</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Grill, C.M., Hotels, C. and Kitchens, C., 2021. Operations Management in the Hospitality Industry.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Artificial intelligence (AI)</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62</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p.120.</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Khalifa, G.S.,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Trung</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N.V.H. and Hossain, M.S., 2022. Predicting Customer Engagement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The mediating role of hotel functional quality in the Vietnamese Hotel industry.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Services and Operations Management</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43</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(3), pp.312-337.</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Putri, N.L.A.,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Wendri</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I.G.M. and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Rejeki</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I.N.M., 2021. Service Quality Of Room Attendant and Guest Satisfaction at The St. Regis Bali Resort. </a:t>
            </a:r>
            <a:r>
              <a:rPr lang="en-US" sz="2000" b="1" i="1"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 Sains </a:t>
            </a:r>
            <a:r>
              <a:rPr lang="en-US" sz="2000" b="1" i="1" dirty="0" err="1">
                <a:effectLst/>
                <a:latin typeface="Times New Roman" panose="02020603050405020304" pitchFamily="18" charset="0"/>
                <a:ea typeface="Calibri" panose="020F0502020204030204" pitchFamily="34" charset="0"/>
                <a:cs typeface="Times New Roman" panose="02020603050405020304" pitchFamily="18" charset="0"/>
              </a:rPr>
              <a:t>Terapan</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b="1" i="1" dirty="0" err="1">
                <a:effectLst/>
                <a:latin typeface="Times New Roman" panose="02020603050405020304" pitchFamily="18" charset="0"/>
                <a:ea typeface="Calibri" panose="020F0502020204030204" pitchFamily="34" charset="0"/>
                <a:cs typeface="Times New Roman" panose="02020603050405020304" pitchFamily="18" charset="0"/>
              </a:rPr>
              <a:t>Pariwisata</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(2), pp.77-83.</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Rajaguru</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R. and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Hassanli</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N., 2018. The role of trip purpose and hotel star rating on guests’ satisfaction and WOM.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Thunyanooraksa</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P., 2012.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The effectiveness of marketing communications strategy in luxury hotel in Bangkok: a case study: The St. Regis </a:t>
            </a:r>
            <a:r>
              <a:rPr lang="en-US" sz="2000" b="1" i="1" dirty="0" err="1">
                <a:effectLst/>
                <a:latin typeface="Times New Roman" panose="02020603050405020304" pitchFamily="18" charset="0"/>
                <a:ea typeface="Calibri" panose="020F0502020204030204" pitchFamily="34" charset="0"/>
                <a:cs typeface="Times New Roman" panose="02020603050405020304" pitchFamily="18" charset="0"/>
              </a:rPr>
              <a:t>Bagnkok</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Tsaur</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S.H. and Lin, Y.C., 2004. Promoting service quality in tourist hotels: the role of HRM practices and service behavior.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25</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(4), pp.471-481.</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Walsh, J.R., 2001. New leadership to refine, and grow St. Regis brand.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Hotel &amp; Motel Management</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216</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(16), pp.1-2.</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Watson, N.A.,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Kurc</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O.,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Luangvilai</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K.,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Celik</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O. and </a:t>
            </a: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Ocon</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M.R., 2009. The St. Regis Hotel and Residence (Atlanta, GA)—Analysis, Design, and Construction. In </a:t>
            </a:r>
            <a:r>
              <a:rPr lang="en-US" sz="2000" b="1" i="1" dirty="0">
                <a:effectLst/>
                <a:latin typeface="Times New Roman" panose="02020603050405020304" pitchFamily="18" charset="0"/>
                <a:ea typeface="Calibri" panose="020F0502020204030204" pitchFamily="34" charset="0"/>
                <a:cs typeface="Times New Roman" panose="02020603050405020304" pitchFamily="18" charset="0"/>
              </a:rPr>
              <a:t>Structures Congress 2009: Don't Mess with Structural Engineers: Expanding Our Role</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(pp. 1-9).</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Wood, D., 2021. St. Regis Adding New Resorts in Popular Travel Destinations.</a:t>
            </a:r>
          </a:p>
          <a:p>
            <a:pPr marL="0" marR="0" algn="just">
              <a:lnSpc>
                <a:spcPct val="107000"/>
              </a:lnSpc>
              <a:spcBef>
                <a:spcPts val="0"/>
              </a:spcBef>
              <a:spcAft>
                <a:spcPts val="800"/>
              </a:spcAft>
            </a:pPr>
            <a:r>
              <a:rPr lang="en-US" sz="2000" b="1" dirty="0" err="1">
                <a:effectLst/>
                <a:latin typeface="Times New Roman" panose="02020603050405020304" pitchFamily="18" charset="0"/>
                <a:ea typeface="Calibri" panose="020F0502020204030204" pitchFamily="34" charset="0"/>
                <a:cs typeface="Times New Roman" panose="02020603050405020304" pitchFamily="18" charset="0"/>
              </a:rPr>
              <a:t>Kesper</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J. (ed.) (2021) “St. Regis To Double Its Resorts And Update Iconic Service,” Forbes, 11 May. Available at: https://www.forbes.com/sites/forbestravelguide/2021/05/11/st-regis-to-double-its-resorts-and-update-iconic-service/?sh=5c46736c30bd (Accessed: February 1, 2023).</a:t>
            </a:r>
          </a:p>
          <a:p>
            <a:pPr marL="0" marR="0" algn="just">
              <a:lnSpc>
                <a:spcPct val="107000"/>
              </a:lnSpc>
              <a:spcBef>
                <a:spcPts val="0"/>
              </a:spcBef>
              <a:spcAft>
                <a:spcPts val="800"/>
              </a:spcAft>
            </a:pP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12700" algn="just">
              <a:lnSpc>
                <a:spcPct val="100000"/>
              </a:lnSpc>
              <a:spcBef>
                <a:spcPts val="490"/>
              </a:spcBef>
            </a:pPr>
            <a:endParaRPr lang="en-US" sz="2000" dirty="0">
              <a:latin typeface="Tahoma"/>
              <a:cs typeface="Tahoma"/>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239</TotalTime>
  <Words>1472</Words>
  <Application>Microsoft Office PowerPoint</Application>
  <PresentationFormat>Custom</PresentationFormat>
  <Paragraphs>98</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Georgia</vt:lpstr>
      <vt:lpstr>Tahoma</vt:lpstr>
      <vt:lpstr>Times New Roman</vt:lpstr>
      <vt:lpstr>Trebuchet MS</vt:lpstr>
      <vt:lpstr>Office Theme</vt:lpstr>
      <vt:lpstr>School of Hospitality and Tourism  Assignment Submission  </vt:lpstr>
      <vt:lpstr>ST-REGIS. MARRIOTT. COM</vt:lpstr>
      <vt:lpstr>Table of Contents</vt:lpstr>
      <vt:lpstr>SUMMARY</vt:lpstr>
      <vt:lpstr>LOCATION</vt:lpstr>
      <vt:lpstr>TARGET CONSUMERS</vt:lpstr>
      <vt:lpstr>NATURE OF  HOSPITALITY</vt:lpstr>
      <vt:lpstr>Role and Function of Guest Service</vt:lpstr>
      <vt:lpstr>NECESSITY OF HOSPITALITY:</vt:lpstr>
      <vt:lpstr>HOW HOTELS SATISFY VISITORS' EXPECTATIONS: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BSt. Regis Hotels Where Indulgence Meets Sophistication usiness</dc:title>
  <dc:creator>Samsera Amreen</dc:creator>
  <cp:keywords>DAFYl4ydFvc,BAFBI4tcorE</cp:keywords>
  <cp:lastModifiedBy>Samsera Amreen</cp:lastModifiedBy>
  <cp:revision>11</cp:revision>
  <dcterms:created xsi:type="dcterms:W3CDTF">2023-01-26T13:31:28Z</dcterms:created>
  <dcterms:modified xsi:type="dcterms:W3CDTF">2023-02-07T11:53:33Z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2023-01-26T00:00:00Z</vt:filetime>
  </property>
  <property fmtid="{D5CDD505-2E9C-101B-9397-08002B2CF9AE}" pid="3" name="Creator">
    <vt:lpwstr>Canva</vt:lpwstr>
  </property>
  <property fmtid="{D5CDD505-2E9C-101B-9397-08002B2CF9AE}" pid="4" name="LastSaved">
    <vt:filetime>2023-01-26T00:00:00Z</vt:filetime>
  </property>
</Properties>
</file>