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0304C-8B9B-4D43-A916-E236F700837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7E399-2A31-4BD6-8898-3A0045894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889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0304C-8B9B-4D43-A916-E236F700837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7E399-2A31-4BD6-8898-3A0045894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8479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0304C-8B9B-4D43-A916-E236F700837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7E399-2A31-4BD6-8898-3A0045894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5263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0304C-8B9B-4D43-A916-E236F700837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7E399-2A31-4BD6-8898-3A0045894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7087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0304C-8B9B-4D43-A916-E236F700837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7E399-2A31-4BD6-8898-3A0045894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717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0304C-8B9B-4D43-A916-E236F700837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7E399-2A31-4BD6-8898-3A0045894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2020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0304C-8B9B-4D43-A916-E236F700837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7E399-2A31-4BD6-8898-3A0045894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20888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0304C-8B9B-4D43-A916-E236F700837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7E399-2A31-4BD6-8898-3A0045894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385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0304C-8B9B-4D43-A916-E236F700837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7E399-2A31-4BD6-8898-3A0045894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5278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0304C-8B9B-4D43-A916-E236F700837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7E399-2A31-4BD6-8898-3A0045894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6585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0304C-8B9B-4D43-A916-E236F700837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7E399-2A31-4BD6-8898-3A0045894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4635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0304C-8B9B-4D43-A916-E236F700837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7E399-2A31-4BD6-8898-3A0045894102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886512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0304C-8B9B-4D43-A916-E236F700837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7E399-2A31-4BD6-8898-3A0045894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6818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0304C-8B9B-4D43-A916-E236F700837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7E399-2A31-4BD6-8898-3A0045894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03111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0304C-8B9B-4D43-A916-E236F700837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7E399-2A31-4BD6-8898-3A0045894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437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0304C-8B9B-4D43-A916-E236F700837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7E399-2A31-4BD6-8898-3A0045894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885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90304C-8B9B-4D43-A916-E236F700837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7E399-2A31-4BD6-8898-3A0045894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68582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190304C-8B9B-4D43-A916-E236F7008374}" type="datetimeFigureOut">
              <a:rPr lang="en-GB" smtClean="0"/>
              <a:t>29/03/2026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D7E399-2A31-4BD6-8898-3A00458941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06984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D54AE1-AEA3-65C5-21F3-EEB452714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3417" y="88537"/>
            <a:ext cx="9778583" cy="554635"/>
          </a:xfrm>
        </p:spPr>
        <p:txBody>
          <a:bodyPr>
            <a:normAutofit fontScale="90000"/>
          </a:bodyPr>
          <a:lstStyle/>
          <a:p>
            <a:r>
              <a:rPr lang="en-GB" b="1" u="sng" dirty="0">
                <a:solidFill>
                  <a:schemeClr val="accent3"/>
                </a:solidFill>
                <a:highlight>
                  <a:srgbClr val="000000"/>
                </a:highlight>
              </a:rPr>
              <a:t>How to insert a hyperlink in a PowerPoint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066E1-8782-7C93-D5B5-2239CB5178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869430"/>
            <a:ext cx="5181600" cy="598857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u="sng" dirty="0">
                <a:solidFill>
                  <a:srgbClr val="FFFF00"/>
                </a:solidFill>
              </a:rPr>
              <a:t>Step1 </a:t>
            </a:r>
            <a:r>
              <a:rPr lang="en-GB" dirty="0">
                <a:solidFill>
                  <a:srgbClr val="FFFF00"/>
                </a:solidFill>
              </a:rPr>
              <a:t>.</a:t>
            </a:r>
          </a:p>
          <a:p>
            <a:pPr marL="0" indent="0">
              <a:buNone/>
            </a:pPr>
            <a:r>
              <a:rPr lang="en-GB" sz="1800" i="1" dirty="0"/>
              <a:t>Highlight text</a:t>
            </a:r>
            <a:r>
              <a:rPr lang="en-GB" sz="1800" dirty="0"/>
              <a:t>: select the word or phrase to hyperlink.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u="sng" dirty="0">
                <a:solidFill>
                  <a:srgbClr val="FFFF00"/>
                </a:solidFill>
              </a:rPr>
              <a:t>Step 3.</a:t>
            </a:r>
          </a:p>
          <a:p>
            <a:pPr marL="0" indent="0">
              <a:buNone/>
            </a:pPr>
            <a:r>
              <a:rPr lang="en-GB" sz="1800" i="1" dirty="0"/>
              <a:t>Choose destination: select “place in this document” and pick a target slide. </a:t>
            </a:r>
          </a:p>
          <a:p>
            <a:endParaRPr lang="en-GB" u="sng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03871D-17EB-687C-4ACC-E37A96EC07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869431"/>
            <a:ext cx="5181600" cy="5861154"/>
          </a:xfrm>
        </p:spPr>
        <p:txBody>
          <a:bodyPr>
            <a:normAutofit/>
          </a:bodyPr>
          <a:lstStyle/>
          <a:p>
            <a:r>
              <a:rPr lang="en-GB" u="sng" dirty="0">
                <a:solidFill>
                  <a:srgbClr val="FFFF00"/>
                </a:solidFill>
              </a:rPr>
              <a:t>Step 2.</a:t>
            </a:r>
          </a:p>
          <a:p>
            <a:pPr marL="0" indent="0">
              <a:buNone/>
            </a:pPr>
            <a:r>
              <a:rPr lang="en-GB" sz="1800" i="1" dirty="0"/>
              <a:t>Insert link: go to the insert tab, click link, then insert link.</a:t>
            </a:r>
          </a:p>
          <a:p>
            <a:pPr marL="0" indent="0">
              <a:buNone/>
            </a:pPr>
            <a:endParaRPr lang="en-GB" sz="1800" i="1" dirty="0"/>
          </a:p>
          <a:p>
            <a:pPr marL="0" indent="0">
              <a:buNone/>
            </a:pPr>
            <a:endParaRPr lang="en-GB" sz="1800" i="1" dirty="0"/>
          </a:p>
          <a:p>
            <a:pPr marL="0" indent="0">
              <a:buNone/>
            </a:pPr>
            <a:endParaRPr lang="en-GB" i="1" dirty="0"/>
          </a:p>
          <a:p>
            <a:pPr marL="0" indent="0">
              <a:buNone/>
            </a:pPr>
            <a:endParaRPr lang="en-GB" i="1" dirty="0"/>
          </a:p>
          <a:p>
            <a:r>
              <a:rPr lang="en-GB" u="sng" dirty="0">
                <a:solidFill>
                  <a:srgbClr val="FFFF00"/>
                </a:solidFill>
              </a:rPr>
              <a:t>Step 4.</a:t>
            </a:r>
          </a:p>
          <a:p>
            <a:pPr marL="0" indent="0">
              <a:buNone/>
            </a:pPr>
            <a:r>
              <a:rPr lang="en-GB" sz="1800" i="1" dirty="0"/>
              <a:t>Customize: optionally edit display text and add a screen tip, then click ok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0A722A9-94F7-E1F2-CD24-936C43D0A0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3417" y="1678898"/>
            <a:ext cx="3342806" cy="1918741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F877598-27EB-6DB6-7652-0694215C0D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5017" y="1858779"/>
            <a:ext cx="4157272" cy="157022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033BC2C-94C7-660A-B888-8AE7533471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711" y="4734395"/>
            <a:ext cx="5333999" cy="191874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419EE78-2507-2590-2DCE-B62677A84F2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8289" y="4734395"/>
            <a:ext cx="5334000" cy="191874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EC99AB01-F941-76C2-0D74-C8A53163EBD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338" y="73546"/>
            <a:ext cx="1716492" cy="554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0961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47</TotalTime>
  <Words>78</Words>
  <Application>Microsoft Office PowerPoint</Application>
  <PresentationFormat>Widescreen</PresentationFormat>
  <Paragraphs>17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Ion</vt:lpstr>
      <vt:lpstr>How to insert a hyperlink in a PowerPoint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Akeem Immanuel (1818288)</dc:creator>
  <cp:lastModifiedBy>Akeem Immanuel (1818288)</cp:lastModifiedBy>
  <cp:revision>1</cp:revision>
  <dcterms:created xsi:type="dcterms:W3CDTF">2026-03-29T13:00:11Z</dcterms:created>
  <dcterms:modified xsi:type="dcterms:W3CDTF">2026-03-29T13:47:27Z</dcterms:modified>
</cp:coreProperties>
</file>