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6C422D-098F-4C50-83F7-E3C5C8AAF258}" v="11" dt="2026-07-03T10:48:12.1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1680" y="-370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urnell-Whitehead, Shea" userId="f83bb996-a565-44a8-b0fa-a0442ca423b5" providerId="ADAL" clId="{F6F9753D-3076-4D0C-9638-4CC9EC45DE5C}"/>
    <pc:docChg chg="undo custSel delSld modSld">
      <pc:chgData name="Purnell-Whitehead, Shea" userId="f83bb996-a565-44a8-b0fa-a0442ca423b5" providerId="ADAL" clId="{F6F9753D-3076-4D0C-9638-4CC9EC45DE5C}" dt="2026-07-03T10:53:58.430" v="2831" actId="1076"/>
      <pc:docMkLst>
        <pc:docMk/>
      </pc:docMkLst>
      <pc:sldChg chg="addSp delSp modSp mod">
        <pc:chgData name="Purnell-Whitehead, Shea" userId="f83bb996-a565-44a8-b0fa-a0442ca423b5" providerId="ADAL" clId="{F6F9753D-3076-4D0C-9638-4CC9EC45DE5C}" dt="2026-07-03T10:53:58.430" v="2831" actId="1076"/>
        <pc:sldMkLst>
          <pc:docMk/>
          <pc:sldMk cId="3924774051" sldId="257"/>
        </pc:sldMkLst>
        <pc:spChg chg="add del mod">
          <ac:chgData name="Purnell-Whitehead, Shea" userId="f83bb996-a565-44a8-b0fa-a0442ca423b5" providerId="ADAL" clId="{F6F9753D-3076-4D0C-9638-4CC9EC45DE5C}" dt="2026-07-03T10:47:31.146" v="2775"/>
          <ac:spMkLst>
            <pc:docMk/>
            <pc:sldMk cId="3924774051" sldId="257"/>
            <ac:spMk id="3" creationId="{AE76A308-7366-7F70-39BE-5EC4FDF1CE64}"/>
          </ac:spMkLst>
        </pc:spChg>
        <pc:spChg chg="del">
          <ac:chgData name="Purnell-Whitehead, Shea" userId="f83bb996-a565-44a8-b0fa-a0442ca423b5" providerId="ADAL" clId="{F6F9753D-3076-4D0C-9638-4CC9EC45DE5C}" dt="2026-07-03T10:39:14.456" v="2759" actId="478"/>
          <ac:spMkLst>
            <pc:docMk/>
            <pc:sldMk cId="3924774051" sldId="257"/>
            <ac:spMk id="5" creationId="{00000000-0000-0000-0000-000000000000}"/>
          </ac:spMkLst>
        </pc:spChg>
        <pc:spChg chg="mod">
          <ac:chgData name="Purnell-Whitehead, Shea" userId="f83bb996-a565-44a8-b0fa-a0442ca423b5" providerId="ADAL" clId="{F6F9753D-3076-4D0C-9638-4CC9EC45DE5C}" dt="2026-06-23T10:57:27.833" v="93"/>
          <ac:spMkLst>
            <pc:docMk/>
            <pc:sldMk cId="3924774051" sldId="257"/>
            <ac:spMk id="7" creationId="{00000000-0000-0000-0000-000000000000}"/>
          </ac:spMkLst>
        </pc:spChg>
        <pc:spChg chg="mod">
          <ac:chgData name="Purnell-Whitehead, Shea" userId="f83bb996-a565-44a8-b0fa-a0442ca423b5" providerId="ADAL" clId="{F6F9753D-3076-4D0C-9638-4CC9EC45DE5C}" dt="2026-06-27T10:35:56.746" v="1277" actId="1076"/>
          <ac:spMkLst>
            <pc:docMk/>
            <pc:sldMk cId="3924774051" sldId="257"/>
            <ac:spMk id="9" creationId="{00000000-0000-0000-0000-000000000000}"/>
          </ac:spMkLst>
        </pc:spChg>
        <pc:spChg chg="add mod">
          <ac:chgData name="Purnell-Whitehead, Shea" userId="f83bb996-a565-44a8-b0fa-a0442ca423b5" providerId="ADAL" clId="{F6F9753D-3076-4D0C-9638-4CC9EC45DE5C}" dt="2026-06-27T10:42:52.663" v="1508" actId="14100"/>
          <ac:spMkLst>
            <pc:docMk/>
            <pc:sldMk cId="3924774051" sldId="257"/>
            <ac:spMk id="11" creationId="{6BB23384-CC93-7B77-EF40-FE1794985FEC}"/>
          </ac:spMkLst>
        </pc:spChg>
        <pc:spChg chg="add mod">
          <ac:chgData name="Purnell-Whitehead, Shea" userId="f83bb996-a565-44a8-b0fa-a0442ca423b5" providerId="ADAL" clId="{F6F9753D-3076-4D0C-9638-4CC9EC45DE5C}" dt="2026-06-27T10:07:43.065" v="709" actId="1076"/>
          <ac:spMkLst>
            <pc:docMk/>
            <pc:sldMk cId="3924774051" sldId="257"/>
            <ac:spMk id="16" creationId="{486BD13D-7E79-6349-3B16-1F4602C8672B}"/>
          </ac:spMkLst>
        </pc:spChg>
        <pc:spChg chg="add del mod">
          <ac:chgData name="Purnell-Whitehead, Shea" userId="f83bb996-a565-44a8-b0fa-a0442ca423b5" providerId="ADAL" clId="{F6F9753D-3076-4D0C-9638-4CC9EC45DE5C}" dt="2026-06-27T11:20:15.270" v="2671" actId="20577"/>
          <ac:spMkLst>
            <pc:docMk/>
            <pc:sldMk cId="3924774051" sldId="257"/>
            <ac:spMk id="19" creationId="{B424A090-2559-DEBA-B5FF-49E3B7A04DA6}"/>
          </ac:spMkLst>
        </pc:spChg>
        <pc:spChg chg="mod">
          <ac:chgData name="Purnell-Whitehead, Shea" userId="f83bb996-a565-44a8-b0fa-a0442ca423b5" providerId="ADAL" clId="{F6F9753D-3076-4D0C-9638-4CC9EC45DE5C}" dt="2026-06-27T11:26:54.868" v="2744" actId="6549"/>
          <ac:spMkLst>
            <pc:docMk/>
            <pc:sldMk cId="3924774051" sldId="257"/>
            <ac:spMk id="23" creationId="{00000000-0000-0000-0000-000000000000}"/>
          </ac:spMkLst>
        </pc:spChg>
        <pc:spChg chg="add mod">
          <ac:chgData name="Purnell-Whitehead, Shea" userId="f83bb996-a565-44a8-b0fa-a0442ca423b5" providerId="ADAL" clId="{F6F9753D-3076-4D0C-9638-4CC9EC45DE5C}" dt="2026-06-27T10:31:39.121" v="1238" actId="1076"/>
          <ac:spMkLst>
            <pc:docMk/>
            <pc:sldMk cId="3924774051" sldId="257"/>
            <ac:spMk id="24" creationId="{FAC1D5A8-0C41-C104-863B-0254332300FD}"/>
          </ac:spMkLst>
        </pc:spChg>
        <pc:spChg chg="add del mod">
          <ac:chgData name="Purnell-Whitehead, Shea" userId="f83bb996-a565-44a8-b0fa-a0442ca423b5" providerId="ADAL" clId="{F6F9753D-3076-4D0C-9638-4CC9EC45DE5C}" dt="2026-07-03T10:47:40.750" v="2779" actId="478"/>
          <ac:spMkLst>
            <pc:docMk/>
            <pc:sldMk cId="3924774051" sldId="257"/>
            <ac:spMk id="25" creationId="{97BA90F4-6716-488F-3D8B-387274D42D3E}"/>
          </ac:spMkLst>
        </pc:spChg>
        <pc:spChg chg="add mod">
          <ac:chgData name="Purnell-Whitehead, Shea" userId="f83bb996-a565-44a8-b0fa-a0442ca423b5" providerId="ADAL" clId="{F6F9753D-3076-4D0C-9638-4CC9EC45DE5C}" dt="2026-07-03T10:53:52.186" v="2830" actId="1076"/>
          <ac:spMkLst>
            <pc:docMk/>
            <pc:sldMk cId="3924774051" sldId="257"/>
            <ac:spMk id="26" creationId="{404A511C-D13E-2440-203D-E2A28E087E6D}"/>
          </ac:spMkLst>
        </pc:spChg>
        <pc:spChg chg="add mod">
          <ac:chgData name="Purnell-Whitehead, Shea" userId="f83bb996-a565-44a8-b0fa-a0442ca423b5" providerId="ADAL" clId="{F6F9753D-3076-4D0C-9638-4CC9EC45DE5C}" dt="2026-06-27T10:41:29" v="1489" actId="1076"/>
          <ac:spMkLst>
            <pc:docMk/>
            <pc:sldMk cId="3924774051" sldId="257"/>
            <ac:spMk id="29" creationId="{1D3ECF6D-C8AC-3388-AE44-9087E33CA00E}"/>
          </ac:spMkLst>
        </pc:spChg>
        <pc:spChg chg="mod">
          <ac:chgData name="Purnell-Whitehead, Shea" userId="f83bb996-a565-44a8-b0fa-a0442ca423b5" providerId="ADAL" clId="{F6F9753D-3076-4D0C-9638-4CC9EC45DE5C}" dt="2026-06-27T10:14:50.124" v="877" actId="1076"/>
          <ac:spMkLst>
            <pc:docMk/>
            <pc:sldMk cId="3924774051" sldId="257"/>
            <ac:spMk id="30" creationId="{00000000-0000-0000-0000-000000000000}"/>
          </ac:spMkLst>
        </pc:spChg>
        <pc:spChg chg="add mod">
          <ac:chgData name="Purnell-Whitehead, Shea" userId="f83bb996-a565-44a8-b0fa-a0442ca423b5" providerId="ADAL" clId="{F6F9753D-3076-4D0C-9638-4CC9EC45DE5C}" dt="2026-06-27T10:42:55.653" v="1509" actId="14100"/>
          <ac:spMkLst>
            <pc:docMk/>
            <pc:sldMk cId="3924774051" sldId="257"/>
            <ac:spMk id="37" creationId="{380B2D1A-89A1-2B63-73F8-D25D55BF6CF4}"/>
          </ac:spMkLst>
        </pc:spChg>
        <pc:spChg chg="add mod">
          <ac:chgData name="Purnell-Whitehead, Shea" userId="f83bb996-a565-44a8-b0fa-a0442ca423b5" providerId="ADAL" clId="{F6F9753D-3076-4D0C-9638-4CC9EC45DE5C}" dt="2026-07-03T10:53:48.247" v="2829" actId="1076"/>
          <ac:spMkLst>
            <pc:docMk/>
            <pc:sldMk cId="3924774051" sldId="257"/>
            <ac:spMk id="38" creationId="{5FDB5ECA-B553-EE72-EAC6-CD21D26526A0}"/>
          </ac:spMkLst>
        </pc:spChg>
        <pc:spChg chg="mod">
          <ac:chgData name="Purnell-Whitehead, Shea" userId="f83bb996-a565-44a8-b0fa-a0442ca423b5" providerId="ADAL" clId="{F6F9753D-3076-4D0C-9638-4CC9EC45DE5C}" dt="2026-06-27T10:01:57.963" v="598" actId="1076"/>
          <ac:spMkLst>
            <pc:docMk/>
            <pc:sldMk cId="3924774051" sldId="257"/>
            <ac:spMk id="44" creationId="{00000000-0000-0000-0000-000000000000}"/>
          </ac:spMkLst>
        </pc:spChg>
        <pc:spChg chg="add del mod">
          <ac:chgData name="Purnell-Whitehead, Shea" userId="f83bb996-a565-44a8-b0fa-a0442ca423b5" providerId="ADAL" clId="{F6F9753D-3076-4D0C-9638-4CC9EC45DE5C}" dt="2026-07-03T10:49:53.010" v="2805" actId="478"/>
          <ac:spMkLst>
            <pc:docMk/>
            <pc:sldMk cId="3924774051" sldId="257"/>
            <ac:spMk id="45" creationId="{B49290B0-4C17-54A5-B8FC-6E4E5BA85A34}"/>
          </ac:spMkLst>
        </pc:spChg>
        <pc:spChg chg="mod">
          <ac:chgData name="Purnell-Whitehead, Shea" userId="f83bb996-a565-44a8-b0fa-a0442ca423b5" providerId="ADAL" clId="{F6F9753D-3076-4D0C-9638-4CC9EC45DE5C}" dt="2026-06-27T10:41:19.829" v="1487" actId="6549"/>
          <ac:spMkLst>
            <pc:docMk/>
            <pc:sldMk cId="3924774051" sldId="257"/>
            <ac:spMk id="47" creationId="{00000000-0000-0000-0000-000000000000}"/>
          </ac:spMkLst>
        </pc:spChg>
        <pc:spChg chg="add mod">
          <ac:chgData name="Purnell-Whitehead, Shea" userId="f83bb996-a565-44a8-b0fa-a0442ca423b5" providerId="ADAL" clId="{F6F9753D-3076-4D0C-9638-4CC9EC45DE5C}" dt="2026-07-03T10:53:58.430" v="2831" actId="1076"/>
          <ac:spMkLst>
            <pc:docMk/>
            <pc:sldMk cId="3924774051" sldId="257"/>
            <ac:spMk id="54" creationId="{7CE3F4A1-E75E-CE03-954A-E144B6D0607D}"/>
          </ac:spMkLst>
        </pc:spChg>
        <pc:spChg chg="add mod">
          <ac:chgData name="Purnell-Whitehead, Shea" userId="f83bb996-a565-44a8-b0fa-a0442ca423b5" providerId="ADAL" clId="{F6F9753D-3076-4D0C-9638-4CC9EC45DE5C}" dt="2026-07-03T10:52:26.916" v="2826" actId="1076"/>
          <ac:spMkLst>
            <pc:docMk/>
            <pc:sldMk cId="3924774051" sldId="257"/>
            <ac:spMk id="57" creationId="{1E2F8DC3-0F90-4D98-0759-120D319014A8}"/>
          </ac:spMkLst>
        </pc:spChg>
        <pc:graphicFrameChg chg="add del mod modGraphic">
          <ac:chgData name="Purnell-Whitehead, Shea" userId="f83bb996-a565-44a8-b0fa-a0442ca423b5" providerId="ADAL" clId="{F6F9753D-3076-4D0C-9638-4CC9EC45DE5C}" dt="2026-07-03T10:47:31.146" v="2773" actId="478"/>
          <ac:graphicFrameMkLst>
            <pc:docMk/>
            <pc:sldMk cId="3924774051" sldId="257"/>
            <ac:graphicFrameMk id="5" creationId="{9188E447-86B6-B882-293D-D9F958DEDC83}"/>
          </ac:graphicFrameMkLst>
        </pc:graphicFrameChg>
        <pc:graphicFrameChg chg="add mod">
          <ac:chgData name="Purnell-Whitehead, Shea" userId="f83bb996-a565-44a8-b0fa-a0442ca423b5" providerId="ADAL" clId="{F6F9753D-3076-4D0C-9638-4CC9EC45DE5C}" dt="2026-07-03T10:47:32.790" v="2776"/>
          <ac:graphicFrameMkLst>
            <pc:docMk/>
            <pc:sldMk cId="3924774051" sldId="257"/>
            <ac:graphicFrameMk id="17" creationId="{81367C99-C5FD-8547-6C94-9A7FCEEDD8B1}"/>
          </ac:graphicFrameMkLst>
        </pc:graphicFrameChg>
        <pc:graphicFrameChg chg="add mod">
          <ac:chgData name="Purnell-Whitehead, Shea" userId="f83bb996-a565-44a8-b0fa-a0442ca423b5" providerId="ADAL" clId="{F6F9753D-3076-4D0C-9638-4CC9EC45DE5C}" dt="2026-07-03T10:48:01.539" v="2792"/>
          <ac:graphicFrameMkLst>
            <pc:docMk/>
            <pc:sldMk cId="3924774051" sldId="257"/>
            <ac:graphicFrameMk id="27" creationId="{2C2DD50B-F345-4309-E475-90ED2C919847}"/>
          </ac:graphicFrameMkLst>
        </pc:graphicFrameChg>
        <pc:graphicFrameChg chg="add mod">
          <ac:chgData name="Purnell-Whitehead, Shea" userId="f83bb996-a565-44a8-b0fa-a0442ca423b5" providerId="ADAL" clId="{F6F9753D-3076-4D0C-9638-4CC9EC45DE5C}" dt="2026-07-03T10:48:09.675" v="2793"/>
          <ac:graphicFrameMkLst>
            <pc:docMk/>
            <pc:sldMk cId="3924774051" sldId="257"/>
            <ac:graphicFrameMk id="28" creationId="{5B135C2D-1D1E-CF9C-1F4A-3CBBCEF78D28}"/>
          </ac:graphicFrameMkLst>
        </pc:graphicFrameChg>
        <pc:picChg chg="del">
          <ac:chgData name="Purnell-Whitehead, Shea" userId="f83bb996-a565-44a8-b0fa-a0442ca423b5" providerId="ADAL" clId="{F6F9753D-3076-4D0C-9638-4CC9EC45DE5C}" dt="2026-07-03T10:39:15.045" v="2760" actId="478"/>
          <ac:picMkLst>
            <pc:docMk/>
            <pc:sldMk cId="3924774051" sldId="257"/>
            <ac:picMk id="3" creationId="{00000000-0000-0000-0000-000000000000}"/>
          </ac:picMkLst>
        </pc:picChg>
        <pc:picChg chg="add mod">
          <ac:chgData name="Purnell-Whitehead, Shea" userId="f83bb996-a565-44a8-b0fa-a0442ca423b5" providerId="ADAL" clId="{F6F9753D-3076-4D0C-9638-4CC9EC45DE5C}" dt="2026-06-27T10:26:51.758" v="1155" actId="1076"/>
          <ac:picMkLst>
            <pc:docMk/>
            <pc:sldMk cId="3924774051" sldId="257"/>
            <ac:picMk id="10" creationId="{950C92B0-7951-23C2-BF14-0D73FEE9C67E}"/>
          </ac:picMkLst>
        </pc:picChg>
        <pc:picChg chg="add mod">
          <ac:chgData name="Purnell-Whitehead, Shea" userId="f83bb996-a565-44a8-b0fa-a0442ca423b5" providerId="ADAL" clId="{F6F9753D-3076-4D0C-9638-4CC9EC45DE5C}" dt="2026-06-23T10:58:09.154" v="101"/>
          <ac:picMkLst>
            <pc:docMk/>
            <pc:sldMk cId="3924774051" sldId="257"/>
            <ac:picMk id="12" creationId="{AB562FAD-4937-C043-5FA6-40089A1BA43E}"/>
          </ac:picMkLst>
        </pc:picChg>
        <pc:picChg chg="add mod">
          <ac:chgData name="Purnell-Whitehead, Shea" userId="f83bb996-a565-44a8-b0fa-a0442ca423b5" providerId="ADAL" clId="{F6F9753D-3076-4D0C-9638-4CC9EC45DE5C}" dt="2026-06-27T10:07:49.067" v="710" actId="1076"/>
          <ac:picMkLst>
            <pc:docMk/>
            <pc:sldMk cId="3924774051" sldId="257"/>
            <ac:picMk id="13" creationId="{82216CFF-54D4-2D8E-1D99-E337FDDC1A1B}"/>
          </ac:picMkLst>
        </pc:picChg>
        <pc:picChg chg="add mod">
          <ac:chgData name="Purnell-Whitehead, Shea" userId="f83bb996-a565-44a8-b0fa-a0442ca423b5" providerId="ADAL" clId="{F6F9753D-3076-4D0C-9638-4CC9EC45DE5C}" dt="2026-06-23T10:58:09.154" v="101"/>
          <ac:picMkLst>
            <pc:docMk/>
            <pc:sldMk cId="3924774051" sldId="257"/>
            <ac:picMk id="14" creationId="{812B2F18-96E1-AE69-14D9-D93F4C55E7A9}"/>
          </ac:picMkLst>
        </pc:picChg>
        <pc:picChg chg="add mod">
          <ac:chgData name="Purnell-Whitehead, Shea" userId="f83bb996-a565-44a8-b0fa-a0442ca423b5" providerId="ADAL" clId="{F6F9753D-3076-4D0C-9638-4CC9EC45DE5C}" dt="2026-06-23T10:58:09.154" v="101"/>
          <ac:picMkLst>
            <pc:docMk/>
            <pc:sldMk cId="3924774051" sldId="257"/>
            <ac:picMk id="15" creationId="{F0C9F8F8-4D6A-8FBC-0800-2793385ECA0A}"/>
          </ac:picMkLst>
        </pc:picChg>
        <pc:picChg chg="add mod">
          <ac:chgData name="Purnell-Whitehead, Shea" userId="f83bb996-a565-44a8-b0fa-a0442ca423b5" providerId="ADAL" clId="{F6F9753D-3076-4D0C-9638-4CC9EC45DE5C}" dt="2026-06-27T10:26:51.758" v="1155" actId="1076"/>
          <ac:picMkLst>
            <pc:docMk/>
            <pc:sldMk cId="3924774051" sldId="257"/>
            <ac:picMk id="18" creationId="{A7F0F683-792C-516E-F37F-E09D22B6AB25}"/>
          </ac:picMkLst>
        </pc:picChg>
        <pc:picChg chg="add mod">
          <ac:chgData name="Purnell-Whitehead, Shea" userId="f83bb996-a565-44a8-b0fa-a0442ca423b5" providerId="ADAL" clId="{F6F9753D-3076-4D0C-9638-4CC9EC45DE5C}" dt="2026-07-03T10:39:34.466" v="2767" actId="1076"/>
          <ac:picMkLst>
            <pc:docMk/>
            <pc:sldMk cId="3924774051" sldId="257"/>
            <ac:picMk id="20" creationId="{ED08260D-EC65-9103-53DD-B6D57CFD598E}"/>
          </ac:picMkLst>
        </pc:picChg>
        <pc:picChg chg="add mod">
          <ac:chgData name="Purnell-Whitehead, Shea" userId="f83bb996-a565-44a8-b0fa-a0442ca423b5" providerId="ADAL" clId="{F6F9753D-3076-4D0C-9638-4CC9EC45DE5C}" dt="2026-06-27T10:33:26.597" v="1242" actId="14100"/>
          <ac:picMkLst>
            <pc:docMk/>
            <pc:sldMk cId="3924774051" sldId="257"/>
            <ac:picMk id="21" creationId="{B1541988-2DCA-2C49-250F-11854C75D593}"/>
          </ac:picMkLst>
        </pc:picChg>
        <pc:picChg chg="add mod">
          <ac:chgData name="Purnell-Whitehead, Shea" userId="f83bb996-a565-44a8-b0fa-a0442ca423b5" providerId="ADAL" clId="{F6F9753D-3076-4D0C-9638-4CC9EC45DE5C}" dt="2026-06-27T10:42:58.387" v="1510" actId="14100"/>
          <ac:picMkLst>
            <pc:docMk/>
            <pc:sldMk cId="3924774051" sldId="257"/>
            <ac:picMk id="33" creationId="{63B61399-A5B4-0664-83EB-0A42C75BAD9A}"/>
          </ac:picMkLst>
        </pc:picChg>
        <pc:picChg chg="add mod">
          <ac:chgData name="Purnell-Whitehead, Shea" userId="f83bb996-a565-44a8-b0fa-a0442ca423b5" providerId="ADAL" clId="{F6F9753D-3076-4D0C-9638-4CC9EC45DE5C}" dt="2026-07-03T10:52:24.006" v="2825" actId="1076"/>
          <ac:picMkLst>
            <pc:docMk/>
            <pc:sldMk cId="3924774051" sldId="257"/>
            <ac:picMk id="56" creationId="{997364DC-DA3C-A495-CDE9-4A6E24616B1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7/3/2026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7/3/2026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7/3/2026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
        <p:nvSpPr>
          <p:cNvPr id="8" name="TextBox 7">
            <a:extLst>
              <a:ext uri="{FF2B5EF4-FFF2-40B4-BE49-F238E27FC236}">
                <a16:creationId xmlns:a16="http://schemas.microsoft.com/office/drawing/2014/main" id="{6088D6BF-487C-C5F0-041E-703933F6E076}"/>
              </a:ext>
            </a:extLst>
          </p:cNvPr>
          <p:cNvSpPr txBox="1"/>
          <p:nvPr userDrawn="1">
            <p:extLst>
              <p:ext uri="{1162E1C5-73C7-4A58-AE30-91384D911F3F}">
                <p184:classification xmlns:p184="http://schemas.microsoft.com/office/powerpoint/2018/4/main" val="hdr"/>
              </p:ext>
            </p:extLst>
          </p:nvPr>
        </p:nvSpPr>
        <p:spPr>
          <a:xfrm>
            <a:off x="63500" y="63500"/>
            <a:ext cx="1500188" cy="152400"/>
          </a:xfrm>
          <a:prstGeom prst="rect">
            <a:avLst/>
          </a:prstGeom>
        </p:spPr>
        <p:txBody>
          <a:bodyPr horzOverflow="overflow" lIns="0" tIns="0" rIns="0" bIns="0">
            <a:spAutoFit/>
          </a:bodyPr>
          <a:lstStyle/>
          <a:p>
            <a:pPr algn="l"/>
            <a:r>
              <a:rPr lang="en-GB" sz="1000">
                <a:solidFill>
                  <a:srgbClr val="000000">
                    <a:alpha val="50000"/>
                  </a:srgbClr>
                </a:solidFill>
                <a:latin typeface="Aptos" panose="020B0004020202020204" pitchFamily="34" charset="0"/>
              </a:rPr>
              <a:t>AML Confidential – Internal</a:t>
            </a:r>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Feasibility of Objective NVH Detection </a:t>
            </a:r>
          </a:p>
          <a:p>
            <a:pPr eaLnBrk="1" hangingPunct="1">
              <a:lnSpc>
                <a:spcPct val="110000"/>
              </a:lnSpc>
              <a:spcBef>
                <a:spcPct val="0"/>
              </a:spcBef>
              <a:buFontTx/>
              <a:buNone/>
            </a:pPr>
            <a:r>
              <a:rPr lang="en-GB" altLang="en-US" sz="4800" b="1" dirty="0">
                <a:solidFill>
                  <a:srgbClr val="002060"/>
                </a:solidFill>
                <a:latin typeface="Calibri" charset="0"/>
                <a:ea typeface="Calibri" charset="0"/>
                <a:cs typeface="Calibri" charset="0"/>
              </a:rPr>
              <a:t>Shea Purnell-Whitehead</a:t>
            </a:r>
            <a:endParaRPr lang="en-GB" altLang="en-US" sz="40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Name- Richard Morgan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a:lnSpc>
                <a:spcPct val="110000"/>
              </a:lnSpc>
              <a:spcBef>
                <a:spcPct val="0"/>
              </a:spcBef>
              <a:buNone/>
            </a:pPr>
            <a:r>
              <a:rPr lang="en-GB" altLang="en-US" sz="3600" dirty="0">
                <a:solidFill>
                  <a:srgbClr val="002060"/>
                </a:solidFill>
                <a:latin typeface="Calibri" charset="0"/>
                <a:ea typeface="Calibri" charset="0"/>
                <a:cs typeface="Calibri" charset="0"/>
              </a:rPr>
              <a:t>BEng (Hons) 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495093"/>
            <a:ext cx="6415087" cy="8906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Noise, Vibration and Harshness (NVH) quality is a critical factor influencing customer-perception within premium automotive manufacturing. At Aston Martin, overall vehicle NVH assessment is currently conducted using a technician-led proving-ground evaluation process based primarily on subjective judgment. Although effective at identifying obvious concerns, the process lacks objective measurement capability, repeatability, and traceability. The project is driven by product quality improvement and the £8.2m of NVH warranty related costs since 2019.</a:t>
            </a:r>
          </a:p>
          <a:p>
            <a:endParaRPr lang="en-US" altLang="en-US" sz="3200" dirty="0"/>
          </a:p>
        </p:txBody>
      </p:sp>
      <p:sp>
        <p:nvSpPr>
          <p:cNvPr id="23" name="Text Box 11"/>
          <p:cNvSpPr txBox="1">
            <a:spLocks noChangeArrowheads="1"/>
          </p:cNvSpPr>
          <p:nvPr/>
        </p:nvSpPr>
        <p:spPr bwMode="auto">
          <a:xfrm>
            <a:off x="14054753" y="23712155"/>
            <a:ext cx="7042854"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sz="1800" dirty="0">
                <a:latin typeface="Times New Roman" panose="02020603050405020304" pitchFamily="18" charset="0"/>
                <a:ea typeface="Adobe Song Std L" panose="02020300000000000000" pitchFamily="18" charset="-128"/>
                <a:cs typeface="Times New Roman" panose="02020603050405020304" pitchFamily="18" charset="0"/>
              </a:rPr>
              <a:t>NVH Warranty Cost from 2019-2025 (Purnell-Whitehead,2025)</a:t>
            </a:r>
          </a:p>
          <a:p>
            <a:pPr marL="0" indent="0">
              <a:spcBef>
                <a:spcPct val="50000"/>
              </a:spcBef>
            </a:pPr>
            <a:r>
              <a:rPr lang="en-GB" sz="1800" dirty="0">
                <a:latin typeface="Times New Roman" panose="02020603050405020304" pitchFamily="18" charset="0"/>
                <a:ea typeface="Adobe Song Std L" panose="02020300000000000000" pitchFamily="18" charset="-128"/>
                <a:cs typeface="Times New Roman" panose="02020603050405020304" pitchFamily="18" charset="0"/>
              </a:rPr>
              <a:t>Current State Findings (Purnell-Whitehead,2026)</a:t>
            </a:r>
          </a:p>
          <a:p>
            <a:pPr marL="0" indent="0">
              <a:spcBef>
                <a:spcPct val="50000"/>
              </a:spcBef>
            </a:pPr>
            <a:r>
              <a:rPr lang="en-GB" sz="1800" dirty="0">
                <a:latin typeface="Times New Roman" panose="02020603050405020304" pitchFamily="18" charset="0"/>
                <a:ea typeface="Adobe Song Std L" panose="02020300000000000000" pitchFamily="18" charset="-128"/>
                <a:cs typeface="Times New Roman" panose="02020603050405020304" pitchFamily="18" charset="0"/>
              </a:rPr>
              <a:t>Acoustic camera from GFAI tech allows 3D mapping of noise source to be displayed GFAI tech, 2026. Acoustic Camera Array Sphere120 AC </a:t>
            </a:r>
            <a:r>
              <a:rPr lang="en-GB" sz="1800" dirty="0" err="1">
                <a:latin typeface="Times New Roman" panose="02020603050405020304" pitchFamily="18" charset="0"/>
                <a:ea typeface="Adobe Song Std L" panose="02020300000000000000" pitchFamily="18" charset="-128"/>
                <a:cs typeface="Times New Roman" panose="02020603050405020304" pitchFamily="18" charset="0"/>
              </a:rPr>
              <a:t>Pro:GFAI</a:t>
            </a:r>
            <a:r>
              <a:rPr lang="en-GB" sz="1800" dirty="0">
                <a:latin typeface="Times New Roman" panose="02020603050405020304" pitchFamily="18" charset="0"/>
                <a:ea typeface="Adobe Song Std L" panose="02020300000000000000" pitchFamily="18" charset="-128"/>
                <a:cs typeface="Times New Roman" panose="02020603050405020304" pitchFamily="18" charset="0"/>
              </a:rPr>
              <a:t> tech.</a:t>
            </a:r>
          </a:p>
          <a:p>
            <a:pPr marL="0" indent="0">
              <a:spcBef>
                <a:spcPct val="50000"/>
              </a:spcBef>
            </a:pPr>
            <a:r>
              <a:rPr lang="en-GB" sz="1800" dirty="0">
                <a:latin typeface="Times New Roman" panose="02020603050405020304" pitchFamily="18" charset="0"/>
                <a:ea typeface="Adobe Song Std L" panose="02020300000000000000" pitchFamily="18" charset="-128"/>
                <a:cs typeface="Times New Roman" panose="02020603050405020304" pitchFamily="18" charset="0"/>
              </a:rPr>
              <a:t>Binaural Microphone and Frequency analysis interface </a:t>
            </a:r>
            <a:r>
              <a:rPr lang="en-GB" sz="1800" dirty="0" err="1">
                <a:latin typeface="Times New Roman" panose="02020603050405020304" pitchFamily="18" charset="0"/>
                <a:ea typeface="Adobe Song Std L" panose="02020300000000000000" pitchFamily="18" charset="-128"/>
                <a:cs typeface="Times New Roman" panose="02020603050405020304" pitchFamily="18" charset="0"/>
              </a:rPr>
              <a:t>Pedroche</a:t>
            </a:r>
            <a:r>
              <a:rPr lang="en-GB" sz="1800" dirty="0">
                <a:latin typeface="Times New Roman" panose="02020603050405020304" pitchFamily="18" charset="0"/>
                <a:ea typeface="Adobe Song Std L" panose="02020300000000000000" pitchFamily="18" charset="-128"/>
                <a:cs typeface="Times New Roman" panose="02020603050405020304" pitchFamily="18" charset="0"/>
              </a:rPr>
              <a:t>, M. &amp; Dowie, M., 2026. Demonstration from Head Acoustics at St Athan.</a:t>
            </a:r>
          </a:p>
          <a:p>
            <a:endParaRPr lang="en-GB" sz="1800" dirty="0">
              <a:latin typeface="Times New Roman" panose="02020603050405020304" pitchFamily="18" charset="0"/>
              <a:ea typeface="Adobe Song Std L" panose="02020300000000000000" pitchFamily="18" charset="-128"/>
              <a:cs typeface="Times New Roman" panose="02020603050405020304" pitchFamily="18" charset="0"/>
            </a:endParaRPr>
          </a:p>
          <a:p>
            <a:r>
              <a:rPr lang="en-GB" sz="1800" dirty="0">
                <a:latin typeface="Times New Roman" panose="02020603050405020304" pitchFamily="18" charset="0"/>
                <a:ea typeface="Adobe Song Std L" panose="02020300000000000000" pitchFamily="18" charset="-128"/>
                <a:cs typeface="Times New Roman" panose="02020603050405020304" pitchFamily="18" charset="0"/>
              </a:rPr>
              <a:t>Aston Martin DBX </a:t>
            </a:r>
            <a:r>
              <a:rPr lang="fi-FI" sz="1800" dirty="0">
                <a:latin typeface="Times New Roman" panose="02020603050405020304" pitchFamily="18" charset="0"/>
                <a:ea typeface="Adobe Song Std L" panose="02020300000000000000" pitchFamily="18" charset="-128"/>
                <a:cs typeface="Times New Roman" panose="02020603050405020304" pitchFamily="18" charset="0"/>
              </a:rPr>
              <a:t>Aston Martin Lagonda, 2026.[Online] </a:t>
            </a:r>
          </a:p>
          <a:p>
            <a:r>
              <a:rPr lang="fi-FI" sz="1800" dirty="0">
                <a:latin typeface="Times New Roman" panose="02020603050405020304" pitchFamily="18" charset="0"/>
                <a:ea typeface="Adobe Song Std L" panose="02020300000000000000" pitchFamily="18" charset="-128"/>
                <a:cs typeface="Times New Roman" panose="02020603050405020304" pitchFamily="18" charset="0"/>
              </a:rPr>
              <a:t>Available at: https://www.astonmartin.com/en/corporate/about-us</a:t>
            </a:r>
          </a:p>
          <a:p>
            <a:r>
              <a:rPr lang="fi-FI" sz="1800" dirty="0">
                <a:latin typeface="Times New Roman" panose="02020603050405020304" pitchFamily="18" charset="0"/>
                <a:ea typeface="Adobe Song Std L" panose="02020300000000000000" pitchFamily="18" charset="-128"/>
                <a:cs typeface="Times New Roman" panose="02020603050405020304" pitchFamily="18" charset="0"/>
              </a:rPr>
              <a:t>[Accessed 23 02 2026].</a:t>
            </a:r>
          </a:p>
          <a:p>
            <a:endParaRPr lang="en-GB" sz="1800" dirty="0">
              <a:latin typeface="Times New Roman" panose="02020603050405020304" pitchFamily="18" charset="0"/>
              <a:cs typeface="Times New Roman" panose="02020603050405020304" pitchFamily="18" charset="0"/>
            </a:endParaRPr>
          </a:p>
        </p:txBody>
      </p:sp>
      <p:sp>
        <p:nvSpPr>
          <p:cNvPr id="30" name="Rectangle 29"/>
          <p:cNvSpPr>
            <a:spLocks noChangeArrowheads="1"/>
          </p:cNvSpPr>
          <p:nvPr/>
        </p:nvSpPr>
        <p:spPr bwMode="auto">
          <a:xfrm>
            <a:off x="15999610" y="1910696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79626" y="18229459"/>
            <a:ext cx="6415087" cy="11429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marL="457200" lvl="0" indent="-457200">
              <a:buFont typeface="Arial" panose="020B0604020202020204" pitchFamily="34" charset="0"/>
              <a:buChar char="•"/>
            </a:pPr>
            <a:r>
              <a:rPr lang="en-GB" sz="2800" dirty="0"/>
              <a:t>To review the principles of automotive NVH and their relationship to perceived vehicle quality</a:t>
            </a:r>
          </a:p>
          <a:p>
            <a:pPr marL="457200" lvl="0" indent="-457200">
              <a:buFont typeface="Arial" panose="020B0604020202020204" pitchFamily="34" charset="0"/>
              <a:buChar char="•"/>
            </a:pPr>
            <a:r>
              <a:rPr lang="en-GB" sz="2800" dirty="0"/>
              <a:t>To evaluate the current subjective proving-ground NVH detection process</a:t>
            </a:r>
          </a:p>
          <a:p>
            <a:pPr marL="457200" lvl="0" indent="-457200">
              <a:buFont typeface="Arial" panose="020B0604020202020204" pitchFamily="34" charset="0"/>
              <a:buChar char="•"/>
            </a:pPr>
            <a:r>
              <a:rPr lang="en-GB" sz="2800" dirty="0"/>
              <a:t>To identify causes of variation and limitations within the existing system</a:t>
            </a:r>
          </a:p>
          <a:p>
            <a:pPr marL="457200" lvl="0" indent="-457200">
              <a:buFont typeface="Arial" panose="020B0604020202020204" pitchFamily="34" charset="0"/>
              <a:buChar char="•"/>
            </a:pPr>
            <a:r>
              <a:rPr lang="en-GB" sz="2800" dirty="0"/>
              <a:t>To review objective NVH measurement technologies suitable for production use</a:t>
            </a:r>
          </a:p>
          <a:p>
            <a:pPr marL="457200" lvl="0" indent="-457200">
              <a:buFont typeface="Arial" panose="020B0604020202020204" pitchFamily="34" charset="0"/>
              <a:buChar char="•"/>
            </a:pPr>
            <a:r>
              <a:rPr lang="en-GB" sz="2800" dirty="0"/>
              <a:t>To assess the feasibility of rig-based excitation testing as an alternative or supplementary solution</a:t>
            </a:r>
          </a:p>
          <a:p>
            <a:pPr marL="457200" lvl="0" indent="-457200">
              <a:buFont typeface="Arial" panose="020B0604020202020204" pitchFamily="34" charset="0"/>
              <a:buChar char="•"/>
            </a:pPr>
            <a:r>
              <a:rPr lang="en-GB" sz="2800" dirty="0"/>
              <a:t>To propose a practical implementation strategy with minimal disruption to production </a:t>
            </a:r>
          </a:p>
          <a:p>
            <a:pPr marL="457200" lvl="0" indent="-457200">
              <a:buFont typeface="Arial" panose="020B0604020202020204" pitchFamily="34" charset="0"/>
              <a:buChar char="•"/>
            </a:pPr>
            <a:r>
              <a:rPr lang="en-GB" sz="2800" dirty="0"/>
              <a:t>To define the control required to sustain long-term process performance.</a:t>
            </a:r>
          </a:p>
          <a:p>
            <a:endParaRPr lang="en-GB" sz="2800" dirty="0"/>
          </a:p>
        </p:txBody>
      </p:sp>
      <p:sp>
        <p:nvSpPr>
          <p:cNvPr id="47" name="Text Box 6"/>
          <p:cNvSpPr txBox="1">
            <a:spLocks noChangeArrowheads="1"/>
          </p:cNvSpPr>
          <p:nvPr/>
        </p:nvSpPr>
        <p:spPr bwMode="auto">
          <a:xfrm>
            <a:off x="6345004" y="5483412"/>
            <a:ext cx="6906342"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Current State Findings</a:t>
            </a:r>
          </a:p>
        </p:txBody>
      </p:sp>
      <p:pic>
        <p:nvPicPr>
          <p:cNvPr id="12" name="Picture 36" descr="Aston Martin Wings Logo 2022">
            <a:extLst>
              <a:ext uri="{FF2B5EF4-FFF2-40B4-BE49-F238E27FC236}">
                <a16:creationId xmlns:a16="http://schemas.microsoft.com/office/drawing/2014/main" id="{AB562FAD-4937-C043-5FA6-40089A1BA43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9358" b="28893"/>
          <a:stretch/>
        </p:blipFill>
        <p:spPr bwMode="auto">
          <a:xfrm>
            <a:off x="387649" y="29170369"/>
            <a:ext cx="3800802" cy="105081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HEAD acoustics GmbH">
            <a:extLst>
              <a:ext uri="{FF2B5EF4-FFF2-40B4-BE49-F238E27FC236}">
                <a16:creationId xmlns:a16="http://schemas.microsoft.com/office/drawing/2014/main" id="{812B2F18-96E1-AE69-14D9-D93F4C55E7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89727" y="29213581"/>
            <a:ext cx="1837798" cy="97026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F0C9F8F8-4D6A-8FBC-0800-2793385ECA0A}"/>
              </a:ext>
            </a:extLst>
          </p:cNvPr>
          <p:cNvPicPr>
            <a:picLocks noChangeAspect="1"/>
          </p:cNvPicPr>
          <p:nvPr/>
        </p:nvPicPr>
        <p:blipFill>
          <a:blip r:embed="rId6"/>
          <a:stretch>
            <a:fillRect/>
          </a:stretch>
        </p:blipFill>
        <p:spPr>
          <a:xfrm>
            <a:off x="11324323" y="29213581"/>
            <a:ext cx="2096925" cy="891654"/>
          </a:xfrm>
          <a:prstGeom prst="rect">
            <a:avLst/>
          </a:prstGeom>
        </p:spPr>
      </p:pic>
      <p:pic>
        <p:nvPicPr>
          <p:cNvPr id="10" name="Picture 9">
            <a:extLst>
              <a:ext uri="{FF2B5EF4-FFF2-40B4-BE49-F238E27FC236}">
                <a16:creationId xmlns:a16="http://schemas.microsoft.com/office/drawing/2014/main" id="{950C92B0-7951-23C2-BF14-0D73FEE9C67E}"/>
              </a:ext>
            </a:extLst>
          </p:cNvPr>
          <p:cNvPicPr>
            <a:picLocks noChangeAspect="1"/>
          </p:cNvPicPr>
          <p:nvPr/>
        </p:nvPicPr>
        <p:blipFill>
          <a:blip r:embed="rId7"/>
          <a:stretch>
            <a:fillRect/>
          </a:stretch>
        </p:blipFill>
        <p:spPr>
          <a:xfrm>
            <a:off x="6635678" y="23929338"/>
            <a:ext cx="2708688" cy="3807866"/>
          </a:xfrm>
          <a:prstGeom prst="rect">
            <a:avLst/>
          </a:prstGeom>
        </p:spPr>
      </p:pic>
      <p:sp>
        <p:nvSpPr>
          <p:cNvPr id="11" name="Text Box 6">
            <a:extLst>
              <a:ext uri="{FF2B5EF4-FFF2-40B4-BE49-F238E27FC236}">
                <a16:creationId xmlns:a16="http://schemas.microsoft.com/office/drawing/2014/main" id="{6BB23384-CC93-7B77-EF40-FE1794985FEC}"/>
              </a:ext>
            </a:extLst>
          </p:cNvPr>
          <p:cNvSpPr txBox="1">
            <a:spLocks noChangeArrowheads="1"/>
          </p:cNvSpPr>
          <p:nvPr/>
        </p:nvSpPr>
        <p:spPr bwMode="auto">
          <a:xfrm>
            <a:off x="6386082" y="15445697"/>
            <a:ext cx="7155938" cy="3027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Technology Review</a:t>
            </a:r>
          </a:p>
          <a:p>
            <a:pPr>
              <a:spcBef>
                <a:spcPct val="50000"/>
              </a:spcBef>
            </a:pPr>
            <a:r>
              <a:rPr lang="en-AU" altLang="en-US" sz="2800" dirty="0">
                <a:latin typeface="Arial" panose="020B0604020202020204" pitchFamily="34" charset="0"/>
                <a:cs typeface="Arial" panose="020B0604020202020204" pitchFamily="34" charset="0"/>
              </a:rPr>
              <a:t>As part  of the technology review, Rig-based solutions, acoustic cameras (Figure 2) and Binaural measurement systems (Figure 3) were considered.</a:t>
            </a:r>
            <a:endParaRPr lang="en-AU" altLang="en-US" sz="3600" b="1"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82216CFF-54D4-2D8E-1D99-E337FDDC1A1B}"/>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27706" y="14819950"/>
            <a:ext cx="5659925" cy="3434840"/>
          </a:xfrm>
          <a:prstGeom prst="rect">
            <a:avLst/>
          </a:prstGeom>
          <a:noFill/>
        </p:spPr>
      </p:pic>
      <p:sp>
        <p:nvSpPr>
          <p:cNvPr id="16" name="TextBox 15">
            <a:extLst>
              <a:ext uri="{FF2B5EF4-FFF2-40B4-BE49-F238E27FC236}">
                <a16:creationId xmlns:a16="http://schemas.microsoft.com/office/drawing/2014/main" id="{486BD13D-7E79-6349-3B16-1F4602C8672B}"/>
              </a:ext>
            </a:extLst>
          </p:cNvPr>
          <p:cNvSpPr txBox="1"/>
          <p:nvPr/>
        </p:nvSpPr>
        <p:spPr>
          <a:xfrm>
            <a:off x="-19020" y="14032380"/>
            <a:ext cx="5659925" cy="707886"/>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Table 1- NVH Warranty Cost from 2019-2025 (Purnell-Whitehead,2025)</a:t>
            </a:r>
          </a:p>
        </p:txBody>
      </p:sp>
      <p:pic>
        <p:nvPicPr>
          <p:cNvPr id="18" name="Picture 17">
            <a:extLst>
              <a:ext uri="{FF2B5EF4-FFF2-40B4-BE49-F238E27FC236}">
                <a16:creationId xmlns:a16="http://schemas.microsoft.com/office/drawing/2014/main" id="{A7F0F683-792C-516E-F37F-E09D22B6AB25}"/>
              </a:ext>
            </a:extLst>
          </p:cNvPr>
          <p:cNvPicPr>
            <a:picLocks noChangeAspect="1"/>
          </p:cNvPicPr>
          <p:nvPr/>
        </p:nvPicPr>
        <p:blipFill>
          <a:blip r:embed="rId9"/>
          <a:stretch>
            <a:fillRect/>
          </a:stretch>
        </p:blipFill>
        <p:spPr>
          <a:xfrm>
            <a:off x="9580326" y="23938200"/>
            <a:ext cx="3961694" cy="3887408"/>
          </a:xfrm>
          <a:prstGeom prst="rect">
            <a:avLst/>
          </a:prstGeom>
        </p:spPr>
      </p:pic>
      <p:sp>
        <p:nvSpPr>
          <p:cNvPr id="19" name="TextBox 18">
            <a:extLst>
              <a:ext uri="{FF2B5EF4-FFF2-40B4-BE49-F238E27FC236}">
                <a16:creationId xmlns:a16="http://schemas.microsoft.com/office/drawing/2014/main" id="{B424A090-2559-DEBA-B5FF-49E3B7A04DA6}"/>
              </a:ext>
            </a:extLst>
          </p:cNvPr>
          <p:cNvSpPr txBox="1"/>
          <p:nvPr/>
        </p:nvSpPr>
        <p:spPr>
          <a:xfrm>
            <a:off x="6759156" y="27940090"/>
            <a:ext cx="6782864" cy="707886"/>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Figure 3- Binaural Microphone and Frequency analysis interface</a:t>
            </a:r>
          </a:p>
          <a:p>
            <a:pPr algn="ctr"/>
            <a:r>
              <a:rPr lang="en-GB" sz="2000" dirty="0">
                <a:latin typeface="Times New Roman" panose="02020603050405020304" pitchFamily="18" charset="0"/>
                <a:cs typeface="Times New Roman" panose="02020603050405020304" pitchFamily="18" charset="0"/>
              </a:rPr>
              <a:t>(Head Acoustics,2026) </a:t>
            </a:r>
          </a:p>
        </p:txBody>
      </p:sp>
      <p:pic>
        <p:nvPicPr>
          <p:cNvPr id="21" name="Picture 20">
            <a:extLst>
              <a:ext uri="{FF2B5EF4-FFF2-40B4-BE49-F238E27FC236}">
                <a16:creationId xmlns:a16="http://schemas.microsoft.com/office/drawing/2014/main" id="{B1541988-2DCA-2C49-250F-11854C75D593}"/>
              </a:ext>
            </a:extLst>
          </p:cNvPr>
          <p:cNvPicPr>
            <a:picLocks noChangeAspect="1"/>
          </p:cNvPicPr>
          <p:nvPr/>
        </p:nvPicPr>
        <p:blipFill>
          <a:blip r:embed="rId10"/>
          <a:stretch>
            <a:fillRect/>
          </a:stretch>
        </p:blipFill>
        <p:spPr>
          <a:xfrm>
            <a:off x="6635678" y="18701739"/>
            <a:ext cx="4167925" cy="4474074"/>
          </a:xfrm>
          <a:prstGeom prst="rect">
            <a:avLst/>
          </a:prstGeom>
        </p:spPr>
      </p:pic>
      <p:sp>
        <p:nvSpPr>
          <p:cNvPr id="24" name="TextBox 23">
            <a:extLst>
              <a:ext uri="{FF2B5EF4-FFF2-40B4-BE49-F238E27FC236}">
                <a16:creationId xmlns:a16="http://schemas.microsoft.com/office/drawing/2014/main" id="{FAC1D5A8-0C41-C104-863B-0254332300FD}"/>
              </a:ext>
            </a:extLst>
          </p:cNvPr>
          <p:cNvSpPr txBox="1"/>
          <p:nvPr/>
        </p:nvSpPr>
        <p:spPr>
          <a:xfrm>
            <a:off x="11083918" y="19632033"/>
            <a:ext cx="2320553" cy="2246769"/>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Figure 2-Acoustic camera from GFAI tech allows 3D mapping of noise source to be displayed (GFAI tech,2026)</a:t>
            </a:r>
          </a:p>
        </p:txBody>
      </p:sp>
      <p:sp>
        <p:nvSpPr>
          <p:cNvPr id="29" name="TextBox 28">
            <a:extLst>
              <a:ext uri="{FF2B5EF4-FFF2-40B4-BE49-F238E27FC236}">
                <a16:creationId xmlns:a16="http://schemas.microsoft.com/office/drawing/2014/main" id="{1D3ECF6D-C8AC-3388-AE44-9087E33CA00E}"/>
              </a:ext>
            </a:extLst>
          </p:cNvPr>
          <p:cNvSpPr txBox="1"/>
          <p:nvPr/>
        </p:nvSpPr>
        <p:spPr>
          <a:xfrm>
            <a:off x="6506725" y="9748128"/>
            <a:ext cx="6492191" cy="400110"/>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Figure 1- Current State Findings (Purnell-Whitehead,2026)</a:t>
            </a:r>
          </a:p>
        </p:txBody>
      </p:sp>
      <p:pic>
        <p:nvPicPr>
          <p:cNvPr id="33" name="Picture 32">
            <a:extLst>
              <a:ext uri="{FF2B5EF4-FFF2-40B4-BE49-F238E27FC236}">
                <a16:creationId xmlns:a16="http://schemas.microsoft.com/office/drawing/2014/main" id="{63B61399-A5B4-0664-83EB-0A42C75BAD9A}"/>
              </a:ext>
            </a:extLst>
          </p:cNvPr>
          <p:cNvPicPr>
            <a:picLocks noChangeAspect="1"/>
          </p:cNvPicPr>
          <p:nvPr/>
        </p:nvPicPr>
        <p:blipFill>
          <a:blip r:embed="rId11"/>
          <a:stretch>
            <a:fillRect/>
          </a:stretch>
        </p:blipFill>
        <p:spPr>
          <a:xfrm>
            <a:off x="6345004" y="6412823"/>
            <a:ext cx="6906342" cy="3336837"/>
          </a:xfrm>
          <a:prstGeom prst="rect">
            <a:avLst/>
          </a:prstGeom>
        </p:spPr>
      </p:pic>
      <p:sp>
        <p:nvSpPr>
          <p:cNvPr id="37" name="TextBox 36">
            <a:extLst>
              <a:ext uri="{FF2B5EF4-FFF2-40B4-BE49-F238E27FC236}">
                <a16:creationId xmlns:a16="http://schemas.microsoft.com/office/drawing/2014/main" id="{380B2D1A-89A1-2B63-73F8-D25D55BF6CF4}"/>
              </a:ext>
            </a:extLst>
          </p:cNvPr>
          <p:cNvSpPr txBox="1"/>
          <p:nvPr/>
        </p:nvSpPr>
        <p:spPr>
          <a:xfrm>
            <a:off x="6402076" y="10191671"/>
            <a:ext cx="7019172" cy="5262979"/>
          </a:xfrm>
          <a:prstGeom prst="rect">
            <a:avLst/>
          </a:prstGeom>
          <a:noFill/>
        </p:spPr>
        <p:txBody>
          <a:bodyPr wrap="square">
            <a:spAutoFit/>
          </a:bodyPr>
          <a:lstStyle/>
          <a:p>
            <a:pPr>
              <a:spcBef>
                <a:spcPct val="50000"/>
              </a:spcBef>
            </a:pPr>
            <a:r>
              <a:rPr lang="en-AU" altLang="en-US" sz="2800" dirty="0">
                <a:latin typeface="Arial" panose="020B0604020202020204" pitchFamily="34" charset="0"/>
                <a:cs typeface="Arial" panose="020B0604020202020204" pitchFamily="34" charset="0"/>
              </a:rPr>
              <a:t>Currently there is no objective data collection. Leading to operator variability (Figure 1). The system lacks:</a:t>
            </a:r>
          </a:p>
          <a:p>
            <a:pPr>
              <a:spcBef>
                <a:spcPct val="50000"/>
              </a:spcBef>
            </a:pPr>
            <a:r>
              <a:rPr lang="en-GB" altLang="en-US" sz="2800" dirty="0">
                <a:latin typeface="Arial" panose="020B0604020202020204" pitchFamily="34" charset="0"/>
                <a:cs typeface="Arial" panose="020B0604020202020204" pitchFamily="34" charset="0"/>
              </a:rPr>
              <a:t>•Sound pressure level (dB)</a:t>
            </a:r>
          </a:p>
          <a:p>
            <a:pPr>
              <a:spcBef>
                <a:spcPct val="50000"/>
              </a:spcBef>
            </a:pPr>
            <a:r>
              <a:rPr lang="en-GB" altLang="en-US" sz="2800" dirty="0">
                <a:latin typeface="Arial" panose="020B0604020202020204" pitchFamily="34" charset="0"/>
                <a:cs typeface="Arial" panose="020B0604020202020204" pitchFamily="34" charset="0"/>
              </a:rPr>
              <a:t>•Dominant frequency content</a:t>
            </a:r>
          </a:p>
          <a:p>
            <a:pPr>
              <a:spcBef>
                <a:spcPct val="50000"/>
              </a:spcBef>
            </a:pPr>
            <a:r>
              <a:rPr lang="en-GB" altLang="en-US" sz="2800" dirty="0">
                <a:latin typeface="Arial" panose="020B0604020202020204" pitchFamily="34" charset="0"/>
                <a:cs typeface="Arial" panose="020B0604020202020204" pitchFamily="34" charset="0"/>
              </a:rPr>
              <a:t>•Transient noise event timing </a:t>
            </a:r>
          </a:p>
          <a:p>
            <a:pPr>
              <a:spcBef>
                <a:spcPct val="50000"/>
              </a:spcBef>
            </a:pPr>
            <a:r>
              <a:rPr lang="en-GB" altLang="en-US" sz="2800" dirty="0">
                <a:latin typeface="Arial" panose="020B0604020202020204" pitchFamily="34" charset="0"/>
                <a:cs typeface="Arial" panose="020B0604020202020204" pitchFamily="34" charset="0"/>
              </a:rPr>
              <a:t>•Route location of noise occurrence</a:t>
            </a:r>
          </a:p>
          <a:p>
            <a:pPr>
              <a:spcBef>
                <a:spcPct val="50000"/>
              </a:spcBef>
            </a:pPr>
            <a:r>
              <a:rPr lang="en-GB" altLang="en-US" sz="2800" dirty="0">
                <a:latin typeface="Arial" panose="020B0604020202020204" pitchFamily="34" charset="0"/>
                <a:cs typeface="Arial" panose="020B0604020202020204" pitchFamily="34" charset="0"/>
              </a:rPr>
              <a:t>•Audio replay evidence</a:t>
            </a:r>
          </a:p>
          <a:p>
            <a:pPr>
              <a:spcBef>
                <a:spcPct val="50000"/>
              </a:spcBef>
            </a:pPr>
            <a:r>
              <a:rPr lang="en-GB" altLang="en-US" sz="2800" dirty="0">
                <a:latin typeface="Arial" panose="020B0604020202020204" pitchFamily="34" charset="0"/>
                <a:cs typeface="Arial" panose="020B0604020202020204" pitchFamily="34" charset="0"/>
              </a:rPr>
              <a:t>•Trend data across vehicles</a:t>
            </a:r>
            <a:endParaRPr lang="en-GB" sz="2800" dirty="0"/>
          </a:p>
        </p:txBody>
      </p:sp>
      <p:sp>
        <p:nvSpPr>
          <p:cNvPr id="38" name="TextBox 37">
            <a:extLst>
              <a:ext uri="{FF2B5EF4-FFF2-40B4-BE49-F238E27FC236}">
                <a16:creationId xmlns:a16="http://schemas.microsoft.com/office/drawing/2014/main" id="{5FDB5ECA-B553-EE72-EAC6-CD21D26526A0}"/>
              </a:ext>
            </a:extLst>
          </p:cNvPr>
          <p:cNvSpPr txBox="1"/>
          <p:nvPr/>
        </p:nvSpPr>
        <p:spPr>
          <a:xfrm>
            <a:off x="13956465" y="10048815"/>
            <a:ext cx="7114786" cy="8402300"/>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Recommendations</a:t>
            </a:r>
          </a:p>
          <a:p>
            <a:r>
              <a:rPr lang="en-GB" sz="2800" dirty="0">
                <a:latin typeface="Arial" panose="020B0604020202020204" pitchFamily="34" charset="0"/>
                <a:cs typeface="Arial" panose="020B0604020202020204" pitchFamily="34" charset="0"/>
              </a:rPr>
              <a:t>The project recommends a structured approach to improving NVH quality control by: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Validating the proving-ground overlay method through pilot trials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Establishing objective standards using a “golden vehicle” database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Verifying measurement reliability via a Gage R&amp;R study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Enhancing reporting through integration with the Flags (Reporting system)</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Exploring rig-based testing for future automation</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Investigating machine learning for predictive NVH analysis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Reducing environmental variability through compensation strategies</a:t>
            </a:r>
          </a:p>
          <a:p>
            <a:endParaRPr lang="en-GB" sz="2800" dirty="0">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7CE3F4A1-E75E-CE03-954A-E144B6D0607D}"/>
              </a:ext>
            </a:extLst>
          </p:cNvPr>
          <p:cNvSpPr txBox="1"/>
          <p:nvPr/>
        </p:nvSpPr>
        <p:spPr>
          <a:xfrm>
            <a:off x="14150300" y="18430757"/>
            <a:ext cx="7114786" cy="4955203"/>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Future Recommendations</a:t>
            </a:r>
          </a:p>
          <a:p>
            <a:r>
              <a:rPr lang="en-GB" sz="2800" dirty="0">
                <a:latin typeface="Arial" panose="020B0604020202020204" pitchFamily="34" charset="0"/>
                <a:cs typeface="Arial" panose="020B0604020202020204" pitchFamily="34" charset="0"/>
              </a:rPr>
              <a:t>The binaural overlay system as been suggested as an immediate implementation solution. </a:t>
            </a:r>
          </a:p>
          <a:p>
            <a:r>
              <a:rPr lang="en-GB" sz="2800" dirty="0">
                <a:latin typeface="Arial" panose="020B0604020202020204" pitchFamily="34" charset="0"/>
                <a:cs typeface="Arial" panose="020B0604020202020204" pitchFamily="34" charset="0"/>
              </a:rPr>
              <a:t>Working towards the higher capital Rig-based quiet room testing would be the best recommended solution and cost justified.</a:t>
            </a:r>
          </a:p>
          <a:p>
            <a:r>
              <a:rPr lang="en-GB" sz="2800" dirty="0">
                <a:latin typeface="Arial" panose="020B0604020202020204" pitchFamily="34" charset="0"/>
                <a:cs typeface="Arial" panose="020B0604020202020204" pitchFamily="34" charset="0"/>
              </a:rPr>
              <a:t>With the advancement in AI machine learning and predictive analysis, The highly controlled process would significantly improve repeatable objective reporting.   </a:t>
            </a:r>
          </a:p>
        </p:txBody>
      </p:sp>
      <p:pic>
        <p:nvPicPr>
          <p:cNvPr id="56" name="Picture 55">
            <a:extLst>
              <a:ext uri="{FF2B5EF4-FFF2-40B4-BE49-F238E27FC236}">
                <a16:creationId xmlns:a16="http://schemas.microsoft.com/office/drawing/2014/main" id="{997364DC-DA3C-A495-CDE9-4A6E24616B1A}"/>
              </a:ext>
            </a:extLst>
          </p:cNvPr>
          <p:cNvPicPr>
            <a:picLocks noChangeAspect="1"/>
          </p:cNvPicPr>
          <p:nvPr/>
        </p:nvPicPr>
        <p:blipFill>
          <a:blip r:embed="rId12"/>
          <a:stretch>
            <a:fillRect/>
          </a:stretch>
        </p:blipFill>
        <p:spPr>
          <a:xfrm>
            <a:off x="14033787" y="2389753"/>
            <a:ext cx="6261135" cy="3615241"/>
          </a:xfrm>
          <a:prstGeom prst="rect">
            <a:avLst/>
          </a:prstGeom>
        </p:spPr>
      </p:pic>
      <p:sp>
        <p:nvSpPr>
          <p:cNvPr id="57" name="TextBox 56">
            <a:extLst>
              <a:ext uri="{FF2B5EF4-FFF2-40B4-BE49-F238E27FC236}">
                <a16:creationId xmlns:a16="http://schemas.microsoft.com/office/drawing/2014/main" id="{1E2F8DC3-0F90-4D98-0759-120D319014A8}"/>
              </a:ext>
            </a:extLst>
          </p:cNvPr>
          <p:cNvSpPr txBox="1"/>
          <p:nvPr/>
        </p:nvSpPr>
        <p:spPr>
          <a:xfrm>
            <a:off x="14012517" y="6181701"/>
            <a:ext cx="6481147" cy="400110"/>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Figure 4- Aston Martin DBX (Aston Martin,2025)</a:t>
            </a:r>
          </a:p>
        </p:txBody>
      </p:sp>
      <p:pic>
        <p:nvPicPr>
          <p:cNvPr id="20" name="Picture 19">
            <a:extLst>
              <a:ext uri="{FF2B5EF4-FFF2-40B4-BE49-F238E27FC236}">
                <a16:creationId xmlns:a16="http://schemas.microsoft.com/office/drawing/2014/main" id="{ED08260D-EC65-9103-53DD-B6D57CFD598E}"/>
              </a:ext>
            </a:extLst>
          </p:cNvPr>
          <p:cNvPicPr>
            <a:picLocks noChangeAspect="1"/>
          </p:cNvPicPr>
          <p:nvPr/>
        </p:nvPicPr>
        <p:blipFill>
          <a:blip r:embed="rId13"/>
          <a:stretch>
            <a:fillRect/>
          </a:stretch>
        </p:blipFill>
        <p:spPr>
          <a:xfrm>
            <a:off x="180000" y="2032364"/>
            <a:ext cx="2829899" cy="3527924"/>
          </a:xfrm>
          <a:prstGeom prst="rect">
            <a:avLst/>
          </a:prstGeom>
        </p:spPr>
      </p:pic>
      <p:sp>
        <p:nvSpPr>
          <p:cNvPr id="26" name="TextBox 25">
            <a:extLst>
              <a:ext uri="{FF2B5EF4-FFF2-40B4-BE49-F238E27FC236}">
                <a16:creationId xmlns:a16="http://schemas.microsoft.com/office/drawing/2014/main" id="{404A511C-D13E-2440-203D-E2A28E087E6D}"/>
              </a:ext>
            </a:extLst>
          </p:cNvPr>
          <p:cNvSpPr txBox="1"/>
          <p:nvPr/>
        </p:nvSpPr>
        <p:spPr>
          <a:xfrm>
            <a:off x="14033787" y="7037221"/>
            <a:ext cx="7263154" cy="2677656"/>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Why Binaural Measurement?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Driver-perception based</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Frequency analysis capability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Audio replay functionality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Golden vehicle comparison</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Traceable and repeatable</a:t>
            </a: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1350</TotalTime>
  <Words>592</Words>
  <Application>Microsoft Office PowerPoint</Application>
  <PresentationFormat>Custom</PresentationFormat>
  <Paragraphs>61</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Purnell-Whitehead, Shea</cp:lastModifiedBy>
  <cp:revision>23</cp:revision>
  <dcterms:created xsi:type="dcterms:W3CDTF">2016-02-25T08:27:32Z</dcterms:created>
  <dcterms:modified xsi:type="dcterms:W3CDTF">2026-07-03T10:53:58Z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927afd8-6573-4d9d-9bdf-dcc372b59bf4_Enabled">
    <vt:lpwstr>true</vt:lpwstr>
  </property>
  <property fmtid="{D5CDD505-2E9C-101B-9397-08002B2CF9AE}" pid="3" name="MSIP_Label_8927afd8-6573-4d9d-9bdf-dcc372b59bf4_SetDate">
    <vt:lpwstr>2026-06-23T10:30:19Z</vt:lpwstr>
  </property>
  <property fmtid="{D5CDD505-2E9C-101B-9397-08002B2CF9AE}" pid="4" name="MSIP_Label_8927afd8-6573-4d9d-9bdf-dcc372b59bf4_Method">
    <vt:lpwstr>Privileged</vt:lpwstr>
  </property>
  <property fmtid="{D5CDD505-2E9C-101B-9397-08002B2CF9AE}" pid="5" name="MSIP_Label_8927afd8-6573-4d9d-9bdf-dcc372b59bf4_Name">
    <vt:lpwstr>Confidential Internal</vt:lpwstr>
  </property>
  <property fmtid="{D5CDD505-2E9C-101B-9397-08002B2CF9AE}" pid="6" name="MSIP_Label_8927afd8-6573-4d9d-9bdf-dcc372b59bf4_SiteId">
    <vt:lpwstr>63ab4826-7a73-4816-9bc1-3934580f4485</vt:lpwstr>
  </property>
  <property fmtid="{D5CDD505-2E9C-101B-9397-08002B2CF9AE}" pid="7" name="MSIP_Label_8927afd8-6573-4d9d-9bdf-dcc372b59bf4_ActionId">
    <vt:lpwstr>669696c6-d93d-4ad4-9eea-e365eeffc24b</vt:lpwstr>
  </property>
  <property fmtid="{D5CDD505-2E9C-101B-9397-08002B2CF9AE}" pid="8" name="MSIP_Label_8927afd8-6573-4d9d-9bdf-dcc372b59bf4_ContentBits">
    <vt:lpwstr>1</vt:lpwstr>
  </property>
  <property fmtid="{D5CDD505-2E9C-101B-9397-08002B2CF9AE}" pid="9" name="MSIP_Label_8927afd8-6573-4d9d-9bdf-dcc372b59bf4_Tag">
    <vt:lpwstr>10, 0, 1, 1</vt:lpwstr>
  </property>
  <property fmtid="{D5CDD505-2E9C-101B-9397-08002B2CF9AE}" pid="10" name="ClassificationContentMarkingHeaderLocations">
    <vt:lpwstr>Office Theme:8</vt:lpwstr>
  </property>
  <property fmtid="{D5CDD505-2E9C-101B-9397-08002B2CF9AE}" pid="11" name="ClassificationContentMarkingHeaderText">
    <vt:lpwstr>AML Confidential – Internal</vt:lpwstr>
  </property>
</Properties>
</file>