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F870"/>
    <a:srgbClr val="F75990"/>
    <a:srgbClr val="FF2C14"/>
    <a:srgbClr val="82FA90"/>
    <a:srgbClr val="F7F74F"/>
    <a:srgbClr val="3B5754"/>
    <a:srgbClr val="FFFF00"/>
    <a:srgbClr val="7385C7"/>
    <a:srgbClr val="F0A000"/>
    <a:srgbClr val="ED32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A817C8-79E9-BE57-A08C-13CB1D0EFE12}" v="44" dt="2025-01-19T11:31:27.516"/>
    <p1510:client id="{B10D455B-9C12-A7A4-A22D-E25095505ADD}" v="13" dt="2025-01-19T11:57:30.589"/>
    <p1510:client id="{F75C0E29-8463-7B0C-9DC6-A1E4BB112632}" v="25" dt="2025-01-19T12:55:22.668"/>
    <p1510:client id="{FCE76CAB-0E4C-FE29-C6E9-5A9A7E3C1426}" v="239" dt="2025-01-19T01:06:05.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ah Mainwaring (2305472)" userId="S::2305472@student.uwtsd.ac.uk::2fff7a4c-e3bd-49da-aae3-e9f63ef6c644" providerId="AD" clId="Web-{B10D455B-9C12-A7A4-A22D-E25095505ADD}"/>
    <pc:docChg chg="modSld">
      <pc:chgData name="Leah Mainwaring (2305472)" userId="S::2305472@student.uwtsd.ac.uk::2fff7a4c-e3bd-49da-aae3-e9f63ef6c644" providerId="AD" clId="Web-{B10D455B-9C12-A7A4-A22D-E25095505ADD}" dt="2025-01-19T11:57:27.730" v="4" actId="20577"/>
      <pc:docMkLst>
        <pc:docMk/>
      </pc:docMkLst>
      <pc:sldChg chg="modSp">
        <pc:chgData name="Leah Mainwaring (2305472)" userId="S::2305472@student.uwtsd.ac.uk::2fff7a4c-e3bd-49da-aae3-e9f63ef6c644" providerId="AD" clId="Web-{B10D455B-9C12-A7A4-A22D-E25095505ADD}" dt="2025-01-19T11:57:27.730" v="4" actId="20577"/>
        <pc:sldMkLst>
          <pc:docMk/>
          <pc:sldMk cId="66080563" sldId="258"/>
        </pc:sldMkLst>
        <pc:spChg chg="mod">
          <ac:chgData name="Leah Mainwaring (2305472)" userId="S::2305472@student.uwtsd.ac.uk::2fff7a4c-e3bd-49da-aae3-e9f63ef6c644" providerId="AD" clId="Web-{B10D455B-9C12-A7A4-A22D-E25095505ADD}" dt="2025-01-19T11:57:27.730" v="4" actId="20577"/>
          <ac:spMkLst>
            <pc:docMk/>
            <pc:sldMk cId="66080563" sldId="258"/>
            <ac:spMk id="3" creationId="{2849BF7D-63D4-DF4C-031B-387578C21EDC}"/>
          </ac:spMkLst>
        </pc:spChg>
      </pc:sldChg>
    </pc:docChg>
  </pc:docChgLst>
  <pc:docChgLst>
    <pc:chgData clId="Web-{B02ACA18-2EF9-251E-3A7F-91F85BE8BDE0}"/>
    <pc:docChg chg="modSld">
      <pc:chgData name="" userId="" providerId="" clId="Web-{B02ACA18-2EF9-251E-3A7F-91F85BE8BDE0}" dt="2025-01-18T00:25:10.475" v="0" actId="20577"/>
      <pc:docMkLst>
        <pc:docMk/>
      </pc:docMkLst>
      <pc:sldChg chg="modSp">
        <pc:chgData name="" userId="" providerId="" clId="Web-{B02ACA18-2EF9-251E-3A7F-91F85BE8BDE0}" dt="2025-01-18T00:25:10.475" v="0" actId="20577"/>
        <pc:sldMkLst>
          <pc:docMk/>
          <pc:sldMk cId="109857222" sldId="256"/>
        </pc:sldMkLst>
        <pc:spChg chg="mod">
          <ac:chgData name="" userId="" providerId="" clId="Web-{B02ACA18-2EF9-251E-3A7F-91F85BE8BDE0}" dt="2025-01-18T00:25:10.475" v="0" actId="20577"/>
          <ac:spMkLst>
            <pc:docMk/>
            <pc:sldMk cId="109857222" sldId="256"/>
            <ac:spMk id="3" creationId="{2A5C267F-42D2-8C00-49A1-E88714C99000}"/>
          </ac:spMkLst>
        </pc:spChg>
      </pc:sldChg>
    </pc:docChg>
  </pc:docChgLst>
  <pc:docChgLst>
    <pc:chgData name="Leah Mainwaring (2305472)" userId="S::2305472@student.uwtsd.ac.uk::2fff7a4c-e3bd-49da-aae3-e9f63ef6c644" providerId="AD" clId="Web-{6D086C8E-939A-8C61-BCCE-CA2628D7416E}"/>
    <pc:docChg chg="modSld">
      <pc:chgData name="Leah Mainwaring (2305472)" userId="S::2305472@student.uwtsd.ac.uk::2fff7a4c-e3bd-49da-aae3-e9f63ef6c644" providerId="AD" clId="Web-{6D086C8E-939A-8C61-BCCE-CA2628D7416E}" dt="2025-01-18T15:50:51.629" v="3" actId="20577"/>
      <pc:docMkLst>
        <pc:docMk/>
      </pc:docMkLst>
      <pc:sldChg chg="modSp">
        <pc:chgData name="Leah Mainwaring (2305472)" userId="S::2305472@student.uwtsd.ac.uk::2fff7a4c-e3bd-49da-aae3-e9f63ef6c644" providerId="AD" clId="Web-{6D086C8E-939A-8C61-BCCE-CA2628D7416E}" dt="2025-01-18T15:50:51.629" v="3" actId="20577"/>
        <pc:sldMkLst>
          <pc:docMk/>
          <pc:sldMk cId="3926377875" sldId="257"/>
        </pc:sldMkLst>
        <pc:spChg chg="mod">
          <ac:chgData name="Leah Mainwaring (2305472)" userId="S::2305472@student.uwtsd.ac.uk::2fff7a4c-e3bd-49da-aae3-e9f63ef6c644" providerId="AD" clId="Web-{6D086C8E-939A-8C61-BCCE-CA2628D7416E}" dt="2025-01-18T15:50:51.629" v="3" actId="20577"/>
          <ac:spMkLst>
            <pc:docMk/>
            <pc:sldMk cId="3926377875" sldId="257"/>
            <ac:spMk id="3" creationId="{8DF56425-6B4A-4677-E129-2DC1F87D4FFD}"/>
          </ac:spMkLst>
        </pc:spChg>
      </pc:sldChg>
    </pc:docChg>
  </pc:docChgLst>
  <pc:docChgLst>
    <pc:chgData name="Leah Mainwaring (2305472)" userId="S::2305472@student.uwtsd.ac.uk::2fff7a4c-e3bd-49da-aae3-e9f63ef6c644" providerId="AD" clId="Web-{01A817C8-79E9-BE57-A08C-13CB1D0EFE12}"/>
    <pc:docChg chg="addSld modSld">
      <pc:chgData name="Leah Mainwaring (2305472)" userId="S::2305472@student.uwtsd.ac.uk::2fff7a4c-e3bd-49da-aae3-e9f63ef6c644" providerId="AD" clId="Web-{01A817C8-79E9-BE57-A08C-13CB1D0EFE12}" dt="2025-01-19T11:31:27.516" v="45" actId="20577"/>
      <pc:docMkLst>
        <pc:docMk/>
      </pc:docMkLst>
      <pc:sldChg chg="delSp modSp">
        <pc:chgData name="Leah Mainwaring (2305472)" userId="S::2305472@student.uwtsd.ac.uk::2fff7a4c-e3bd-49da-aae3-e9f63ef6c644" providerId="AD" clId="Web-{01A817C8-79E9-BE57-A08C-13CB1D0EFE12}" dt="2025-01-19T11:27:47.476" v="36" actId="20577"/>
        <pc:sldMkLst>
          <pc:docMk/>
          <pc:sldMk cId="3926377875" sldId="257"/>
        </pc:sldMkLst>
        <pc:spChg chg="del">
          <ac:chgData name="Leah Mainwaring (2305472)" userId="S::2305472@student.uwtsd.ac.uk::2fff7a4c-e3bd-49da-aae3-e9f63ef6c644" providerId="AD" clId="Web-{01A817C8-79E9-BE57-A08C-13CB1D0EFE12}" dt="2025-01-19T11:21:47.602" v="23"/>
          <ac:spMkLst>
            <pc:docMk/>
            <pc:sldMk cId="3926377875" sldId="257"/>
            <ac:spMk id="2" creationId="{DFE57DF6-70ED-FCFB-C32D-4E561CCD4694}"/>
          </ac:spMkLst>
        </pc:spChg>
        <pc:spChg chg="mod">
          <ac:chgData name="Leah Mainwaring (2305472)" userId="S::2305472@student.uwtsd.ac.uk::2fff7a4c-e3bd-49da-aae3-e9f63ef6c644" providerId="AD" clId="Web-{01A817C8-79E9-BE57-A08C-13CB1D0EFE12}" dt="2025-01-19T11:22:22.744" v="29" actId="1076"/>
          <ac:spMkLst>
            <pc:docMk/>
            <pc:sldMk cId="3926377875" sldId="257"/>
            <ac:spMk id="3" creationId="{8DF56425-6B4A-4677-E129-2DC1F87D4FFD}"/>
          </ac:spMkLst>
        </pc:spChg>
        <pc:spChg chg="del">
          <ac:chgData name="Leah Mainwaring (2305472)" userId="S::2305472@student.uwtsd.ac.uk::2fff7a4c-e3bd-49da-aae3-e9f63ef6c644" providerId="AD" clId="Web-{01A817C8-79E9-BE57-A08C-13CB1D0EFE12}" dt="2025-01-19T11:21:29.476" v="20"/>
          <ac:spMkLst>
            <pc:docMk/>
            <pc:sldMk cId="3926377875" sldId="257"/>
            <ac:spMk id="4" creationId="{04C61B7E-EBD3-5BD4-8F30-CBFFC51A42EF}"/>
          </ac:spMkLst>
        </pc:spChg>
        <pc:spChg chg="mod">
          <ac:chgData name="Leah Mainwaring (2305472)" userId="S::2305472@student.uwtsd.ac.uk::2fff7a4c-e3bd-49da-aae3-e9f63ef6c644" providerId="AD" clId="Web-{01A817C8-79E9-BE57-A08C-13CB1D0EFE12}" dt="2025-01-19T11:27:47.476" v="36" actId="20577"/>
          <ac:spMkLst>
            <pc:docMk/>
            <pc:sldMk cId="3926377875" sldId="257"/>
            <ac:spMk id="5" creationId="{C6CDB2EF-6D03-5E72-DB7A-D294EF838AA7}"/>
          </ac:spMkLst>
        </pc:spChg>
        <pc:spChg chg="mod">
          <ac:chgData name="Leah Mainwaring (2305472)" userId="S::2305472@student.uwtsd.ac.uk::2fff7a4c-e3bd-49da-aae3-e9f63ef6c644" providerId="AD" clId="Web-{01A817C8-79E9-BE57-A08C-13CB1D0EFE12}" dt="2025-01-19T11:22:06.337" v="25" actId="1076"/>
          <ac:spMkLst>
            <pc:docMk/>
            <pc:sldMk cId="3926377875" sldId="257"/>
            <ac:spMk id="10" creationId="{CB87ED05-B5BE-A16C-EBC7-3A7499BFB892}"/>
          </ac:spMkLst>
        </pc:spChg>
      </pc:sldChg>
      <pc:sldChg chg="modSp">
        <pc:chgData name="Leah Mainwaring (2305472)" userId="S::2305472@student.uwtsd.ac.uk::2fff7a4c-e3bd-49da-aae3-e9f63ef6c644" providerId="AD" clId="Web-{01A817C8-79E9-BE57-A08C-13CB1D0EFE12}" dt="2025-01-19T11:31:27.516" v="45" actId="20577"/>
        <pc:sldMkLst>
          <pc:docMk/>
          <pc:sldMk cId="66080563" sldId="258"/>
        </pc:sldMkLst>
        <pc:spChg chg="mod">
          <ac:chgData name="Leah Mainwaring (2305472)" userId="S::2305472@student.uwtsd.ac.uk::2fff7a4c-e3bd-49da-aae3-e9f63ef6c644" providerId="AD" clId="Web-{01A817C8-79E9-BE57-A08C-13CB1D0EFE12}" dt="2025-01-19T11:31:27.516" v="45" actId="20577"/>
          <ac:spMkLst>
            <pc:docMk/>
            <pc:sldMk cId="66080563" sldId="258"/>
            <ac:spMk id="3" creationId="{2849BF7D-63D4-DF4C-031B-387578C21EDC}"/>
          </ac:spMkLst>
        </pc:spChg>
      </pc:sldChg>
      <pc:sldChg chg="addSp modSp new">
        <pc:chgData name="Leah Mainwaring (2305472)" userId="S::2305472@student.uwtsd.ac.uk::2fff7a4c-e3bd-49da-aae3-e9f63ef6c644" providerId="AD" clId="Web-{01A817C8-79E9-BE57-A08C-13CB1D0EFE12}" dt="2025-01-19T11:21:43.414" v="22" actId="1076"/>
        <pc:sldMkLst>
          <pc:docMk/>
          <pc:sldMk cId="4258050305" sldId="259"/>
        </pc:sldMkLst>
        <pc:spChg chg="add">
          <ac:chgData name="Leah Mainwaring (2305472)" userId="S::2305472@student.uwtsd.ac.uk::2fff7a4c-e3bd-49da-aae3-e9f63ef6c644" providerId="AD" clId="Web-{01A817C8-79E9-BE57-A08C-13CB1D0EFE12}" dt="2025-01-19T11:21:24.882" v="19"/>
          <ac:spMkLst>
            <pc:docMk/>
            <pc:sldMk cId="4258050305" sldId="259"/>
            <ac:spMk id="3" creationId="{3F0AB423-83EE-74ED-76D5-9A926F841921}"/>
          </ac:spMkLst>
        </pc:spChg>
        <pc:spChg chg="add mod">
          <ac:chgData name="Leah Mainwaring (2305472)" userId="S::2305472@student.uwtsd.ac.uk::2fff7a4c-e3bd-49da-aae3-e9f63ef6c644" providerId="AD" clId="Web-{01A817C8-79E9-BE57-A08C-13CB1D0EFE12}" dt="2025-01-19T11:21:43.414" v="22" actId="1076"/>
          <ac:spMkLst>
            <pc:docMk/>
            <pc:sldMk cId="4258050305" sldId="259"/>
            <ac:spMk id="5" creationId="{5E109EA1-0A7E-E47E-71DD-B6800FE6CB27}"/>
          </ac:spMkLst>
        </pc:spChg>
      </pc:sldChg>
    </pc:docChg>
  </pc:docChgLst>
  <pc:docChgLst>
    <pc:chgData name="Leah Mainwaring (2305472)" userId="S::2305472@student.uwtsd.ac.uk::2fff7a4c-e3bd-49da-aae3-e9f63ef6c644" providerId="AD" clId="Web-{B02ACA18-2EF9-251E-3A7F-91F85BE8BDE0}"/>
    <pc:docChg chg="modSld">
      <pc:chgData name="Leah Mainwaring (2305472)" userId="S::2305472@student.uwtsd.ac.uk::2fff7a4c-e3bd-49da-aae3-e9f63ef6c644" providerId="AD" clId="Web-{B02ACA18-2EF9-251E-3A7F-91F85BE8BDE0}" dt="2025-01-18T01:46:14.416" v="507" actId="1076"/>
      <pc:docMkLst>
        <pc:docMk/>
      </pc:docMkLst>
      <pc:sldChg chg="addSp delSp modSp">
        <pc:chgData name="Leah Mainwaring (2305472)" userId="S::2305472@student.uwtsd.ac.uk::2fff7a4c-e3bd-49da-aae3-e9f63ef6c644" providerId="AD" clId="Web-{B02ACA18-2EF9-251E-3A7F-91F85BE8BDE0}" dt="2025-01-18T00:53:02.938" v="182" actId="1076"/>
        <pc:sldMkLst>
          <pc:docMk/>
          <pc:sldMk cId="109857222" sldId="256"/>
        </pc:sldMkLst>
        <pc:spChg chg="mod">
          <ac:chgData name="Leah Mainwaring (2305472)" userId="S::2305472@student.uwtsd.ac.uk::2fff7a4c-e3bd-49da-aae3-e9f63ef6c644" providerId="AD" clId="Web-{B02ACA18-2EF9-251E-3A7F-91F85BE8BDE0}" dt="2025-01-18T00:52:37.202" v="178" actId="1076"/>
          <ac:spMkLst>
            <pc:docMk/>
            <pc:sldMk cId="109857222" sldId="256"/>
            <ac:spMk id="2" creationId="{3D8A3E2C-A509-8E9D-EEDF-00D873E69C85}"/>
          </ac:spMkLst>
        </pc:spChg>
        <pc:spChg chg="mod">
          <ac:chgData name="Leah Mainwaring (2305472)" userId="S::2305472@student.uwtsd.ac.uk::2fff7a4c-e3bd-49da-aae3-e9f63ef6c644" providerId="AD" clId="Web-{B02ACA18-2EF9-251E-3A7F-91F85BE8BDE0}" dt="2025-01-18T00:43:17.800" v="140" actId="1076"/>
          <ac:spMkLst>
            <pc:docMk/>
            <pc:sldMk cId="109857222" sldId="256"/>
            <ac:spMk id="3" creationId="{2A5C267F-42D2-8C00-49A1-E88714C99000}"/>
          </ac:spMkLst>
        </pc:spChg>
        <pc:spChg chg="mod">
          <ac:chgData name="Leah Mainwaring (2305472)" userId="S::2305472@student.uwtsd.ac.uk::2fff7a4c-e3bd-49da-aae3-e9f63ef6c644" providerId="AD" clId="Web-{B02ACA18-2EF9-251E-3A7F-91F85BE8BDE0}" dt="2025-01-18T00:51:10.696" v="164" actId="14100"/>
          <ac:spMkLst>
            <pc:docMk/>
            <pc:sldMk cId="109857222" sldId="256"/>
            <ac:spMk id="4" creationId="{402CAF77-6CC1-7644-CB45-8366137856AB}"/>
          </ac:spMkLst>
        </pc:spChg>
        <pc:spChg chg="mod">
          <ac:chgData name="Leah Mainwaring (2305472)" userId="S::2305472@student.uwtsd.ac.uk::2fff7a4c-e3bd-49da-aae3-e9f63ef6c644" providerId="AD" clId="Web-{B02ACA18-2EF9-251E-3A7F-91F85BE8BDE0}" dt="2025-01-18T00:52:27.576" v="177" actId="14100"/>
          <ac:spMkLst>
            <pc:docMk/>
            <pc:sldMk cId="109857222" sldId="256"/>
            <ac:spMk id="5" creationId="{460201DA-3C76-BE15-958D-8C02DBBF3966}"/>
          </ac:spMkLst>
        </pc:spChg>
        <pc:spChg chg="add mod">
          <ac:chgData name="Leah Mainwaring (2305472)" userId="S::2305472@student.uwtsd.ac.uk::2fff7a4c-e3bd-49da-aae3-e9f63ef6c644" providerId="AD" clId="Web-{B02ACA18-2EF9-251E-3A7F-91F85BE8BDE0}" dt="2025-01-18T00:51:57.918" v="173" actId="14100"/>
          <ac:spMkLst>
            <pc:docMk/>
            <pc:sldMk cId="109857222" sldId="256"/>
            <ac:spMk id="6" creationId="{CBEEA5A7-A60B-8C7B-1423-A8AE867892EA}"/>
          </ac:spMkLst>
        </pc:spChg>
        <pc:spChg chg="add mod">
          <ac:chgData name="Leah Mainwaring (2305472)" userId="S::2305472@student.uwtsd.ac.uk::2fff7a4c-e3bd-49da-aae3-e9f63ef6c644" providerId="AD" clId="Web-{B02ACA18-2EF9-251E-3A7F-91F85BE8BDE0}" dt="2025-01-18T00:43:23.066" v="141" actId="14100"/>
          <ac:spMkLst>
            <pc:docMk/>
            <pc:sldMk cId="109857222" sldId="256"/>
            <ac:spMk id="7" creationId="{986E10C3-4AAA-7CB6-2A5D-C22AFB40FBBB}"/>
          </ac:spMkLst>
        </pc:spChg>
        <pc:spChg chg="add mod">
          <ac:chgData name="Leah Mainwaring (2305472)" userId="S::2305472@student.uwtsd.ac.uk::2fff7a4c-e3bd-49da-aae3-e9f63ef6c644" providerId="AD" clId="Web-{B02ACA18-2EF9-251E-3A7F-91F85BE8BDE0}" dt="2025-01-18T00:52:46.968" v="179" actId="1076"/>
          <ac:spMkLst>
            <pc:docMk/>
            <pc:sldMk cId="109857222" sldId="256"/>
            <ac:spMk id="8" creationId="{9EE54ADF-50FD-DAD4-C568-3FA896ED48A5}"/>
          </ac:spMkLst>
        </pc:spChg>
        <pc:spChg chg="add mod">
          <ac:chgData name="Leah Mainwaring (2305472)" userId="S::2305472@student.uwtsd.ac.uk::2fff7a4c-e3bd-49da-aae3-e9f63ef6c644" providerId="AD" clId="Web-{B02ACA18-2EF9-251E-3A7F-91F85BE8BDE0}" dt="2025-01-18T00:53:02.938" v="182" actId="1076"/>
          <ac:spMkLst>
            <pc:docMk/>
            <pc:sldMk cId="109857222" sldId="256"/>
            <ac:spMk id="12" creationId="{CE9E47AC-ABA5-D3AC-E83D-F5EFB5816717}"/>
          </ac:spMkLst>
        </pc:spChg>
        <pc:picChg chg="add del mod">
          <ac:chgData name="Leah Mainwaring (2305472)" userId="S::2305472@student.uwtsd.ac.uk::2fff7a4c-e3bd-49da-aae3-e9f63ef6c644" providerId="AD" clId="Web-{B02ACA18-2EF9-251E-3A7F-91F85BE8BDE0}" dt="2025-01-18T00:34:35.012" v="90"/>
          <ac:picMkLst>
            <pc:docMk/>
            <pc:sldMk cId="109857222" sldId="256"/>
            <ac:picMk id="9" creationId="{DB483747-FCD2-53D7-9AA6-980FE5A238C8}"/>
          </ac:picMkLst>
        </pc:picChg>
        <pc:picChg chg="add del mod">
          <ac:chgData name="Leah Mainwaring (2305472)" userId="S::2305472@student.uwtsd.ac.uk::2fff7a4c-e3bd-49da-aae3-e9f63ef6c644" providerId="AD" clId="Web-{B02ACA18-2EF9-251E-3A7F-91F85BE8BDE0}" dt="2025-01-18T00:36:14.691" v="99"/>
          <ac:picMkLst>
            <pc:docMk/>
            <pc:sldMk cId="109857222" sldId="256"/>
            <ac:picMk id="10" creationId="{7E265CEC-6328-5905-C290-085A2D53A233}"/>
          </ac:picMkLst>
        </pc:picChg>
        <pc:picChg chg="add mod modCrop">
          <ac:chgData name="Leah Mainwaring (2305472)" userId="S::2305472@student.uwtsd.ac.uk::2fff7a4c-e3bd-49da-aae3-e9f63ef6c644" providerId="AD" clId="Web-{B02ACA18-2EF9-251E-3A7F-91F85BE8BDE0}" dt="2025-01-18T00:51:48.355" v="171" actId="14100"/>
          <ac:picMkLst>
            <pc:docMk/>
            <pc:sldMk cId="109857222" sldId="256"/>
            <ac:picMk id="11" creationId="{B090D48F-22D8-88AD-BA58-39CBEDD06691}"/>
          </ac:picMkLst>
        </pc:picChg>
      </pc:sldChg>
      <pc:sldChg chg="addSp modSp">
        <pc:chgData name="Leah Mainwaring (2305472)" userId="S::2305472@student.uwtsd.ac.uk::2fff7a4c-e3bd-49da-aae3-e9f63ef6c644" providerId="AD" clId="Web-{B02ACA18-2EF9-251E-3A7F-91F85BE8BDE0}" dt="2025-01-18T01:46:14.416" v="507" actId="1076"/>
        <pc:sldMkLst>
          <pc:docMk/>
          <pc:sldMk cId="3926377875" sldId="257"/>
        </pc:sldMkLst>
        <pc:spChg chg="add mod">
          <ac:chgData name="Leah Mainwaring (2305472)" userId="S::2305472@student.uwtsd.ac.uk::2fff7a4c-e3bd-49da-aae3-e9f63ef6c644" providerId="AD" clId="Web-{B02ACA18-2EF9-251E-3A7F-91F85BE8BDE0}" dt="2025-01-18T01:46:04.759" v="505" actId="1076"/>
          <ac:spMkLst>
            <pc:docMk/>
            <pc:sldMk cId="3926377875" sldId="257"/>
            <ac:spMk id="2" creationId="{DFE57DF6-70ED-FCFB-C32D-4E561CCD4694}"/>
          </ac:spMkLst>
        </pc:spChg>
        <pc:spChg chg="mod">
          <ac:chgData name="Leah Mainwaring (2305472)" userId="S::2305472@student.uwtsd.ac.uk::2fff7a4c-e3bd-49da-aae3-e9f63ef6c644" providerId="AD" clId="Web-{B02ACA18-2EF9-251E-3A7F-91F85BE8BDE0}" dt="2025-01-18T01:46:09.650" v="506" actId="14100"/>
          <ac:spMkLst>
            <pc:docMk/>
            <pc:sldMk cId="3926377875" sldId="257"/>
            <ac:spMk id="3" creationId="{8DF56425-6B4A-4677-E129-2DC1F87D4FFD}"/>
          </ac:spMkLst>
        </pc:spChg>
        <pc:spChg chg="add mod">
          <ac:chgData name="Leah Mainwaring (2305472)" userId="S::2305472@student.uwtsd.ac.uk::2fff7a4c-e3bd-49da-aae3-e9f63ef6c644" providerId="AD" clId="Web-{B02ACA18-2EF9-251E-3A7F-91F85BE8BDE0}" dt="2025-01-18T01:16:41.786" v="292" actId="20577"/>
          <ac:spMkLst>
            <pc:docMk/>
            <pc:sldMk cId="3926377875" sldId="257"/>
            <ac:spMk id="4" creationId="{04C61B7E-EBD3-5BD4-8F30-CBFFC51A42EF}"/>
          </ac:spMkLst>
        </pc:spChg>
        <pc:spChg chg="mod">
          <ac:chgData name="Leah Mainwaring (2305472)" userId="S::2305472@student.uwtsd.ac.uk::2fff7a4c-e3bd-49da-aae3-e9f63ef6c644" providerId="AD" clId="Web-{B02ACA18-2EF9-251E-3A7F-91F85BE8BDE0}" dt="2025-01-18T01:46:14.416" v="507" actId="1076"/>
          <ac:spMkLst>
            <pc:docMk/>
            <pc:sldMk cId="3926377875" sldId="257"/>
            <ac:spMk id="5" creationId="{C6CDB2EF-6D03-5E72-DB7A-D294EF838AA7}"/>
          </ac:spMkLst>
        </pc:spChg>
      </pc:sldChg>
      <pc:sldChg chg="modSp">
        <pc:chgData name="Leah Mainwaring (2305472)" userId="S::2305472@student.uwtsd.ac.uk::2fff7a4c-e3bd-49da-aae3-e9f63ef6c644" providerId="AD" clId="Web-{B02ACA18-2EF9-251E-3A7F-91F85BE8BDE0}" dt="2025-01-18T01:42:53.261" v="492" actId="20577"/>
        <pc:sldMkLst>
          <pc:docMk/>
          <pc:sldMk cId="66080563" sldId="258"/>
        </pc:sldMkLst>
        <pc:spChg chg="mod">
          <ac:chgData name="Leah Mainwaring (2305472)" userId="S::2305472@student.uwtsd.ac.uk::2fff7a4c-e3bd-49da-aae3-e9f63ef6c644" providerId="AD" clId="Web-{B02ACA18-2EF9-251E-3A7F-91F85BE8BDE0}" dt="2025-01-18T01:42:53.261" v="492" actId="20577"/>
          <ac:spMkLst>
            <pc:docMk/>
            <pc:sldMk cId="66080563" sldId="258"/>
            <ac:spMk id="3" creationId="{2849BF7D-63D4-DF4C-031B-387578C21EDC}"/>
          </ac:spMkLst>
        </pc:spChg>
      </pc:sldChg>
    </pc:docChg>
  </pc:docChgLst>
  <pc:docChgLst>
    <pc:chgData name="Leah Mainwaring (2305472)" userId="S::2305472@student.uwtsd.ac.uk::2fff7a4c-e3bd-49da-aae3-e9f63ef6c644" providerId="AD" clId="Web-{3C9293CD-4A03-E3CC-8B6B-5F8937938942}"/>
    <pc:docChg chg="modSld">
      <pc:chgData name="Leah Mainwaring (2305472)" userId="S::2305472@student.uwtsd.ac.uk::2fff7a4c-e3bd-49da-aae3-e9f63ef6c644" providerId="AD" clId="Web-{3C9293CD-4A03-E3CC-8B6B-5F8937938942}" dt="2025-01-18T22:40:27.192" v="8" actId="20577"/>
      <pc:docMkLst>
        <pc:docMk/>
      </pc:docMkLst>
      <pc:sldChg chg="modSp">
        <pc:chgData name="Leah Mainwaring (2305472)" userId="S::2305472@student.uwtsd.ac.uk::2fff7a4c-e3bd-49da-aae3-e9f63ef6c644" providerId="AD" clId="Web-{3C9293CD-4A03-E3CC-8B6B-5F8937938942}" dt="2025-01-18T22:40:27.192" v="8" actId="20577"/>
        <pc:sldMkLst>
          <pc:docMk/>
          <pc:sldMk cId="3926377875" sldId="257"/>
        </pc:sldMkLst>
        <pc:spChg chg="mod">
          <ac:chgData name="Leah Mainwaring (2305472)" userId="S::2305472@student.uwtsd.ac.uk::2fff7a4c-e3bd-49da-aae3-e9f63ef6c644" providerId="AD" clId="Web-{3C9293CD-4A03-E3CC-8B6B-5F8937938942}" dt="2025-01-18T22:40:27.192" v="8" actId="20577"/>
          <ac:spMkLst>
            <pc:docMk/>
            <pc:sldMk cId="3926377875" sldId="257"/>
            <ac:spMk id="3" creationId="{8DF56425-6B4A-4677-E129-2DC1F87D4FFD}"/>
          </ac:spMkLst>
        </pc:spChg>
      </pc:sldChg>
    </pc:docChg>
  </pc:docChgLst>
  <pc:docChgLst>
    <pc:chgData name="Leah Mainwaring (2305472)" userId="S::2305472@student.uwtsd.ac.uk::2fff7a4c-e3bd-49da-aae3-e9f63ef6c644" providerId="AD" clId="Web-{FCE76CAB-0E4C-FE29-C6E9-5A9A7E3C1426}"/>
    <pc:docChg chg="modSld">
      <pc:chgData name="Leah Mainwaring (2305472)" userId="S::2305472@student.uwtsd.ac.uk::2fff7a4c-e3bd-49da-aae3-e9f63ef6c644" providerId="AD" clId="Web-{FCE76CAB-0E4C-FE29-C6E9-5A9A7E3C1426}" dt="2025-01-19T01:06:05.454" v="238" actId="20577"/>
      <pc:docMkLst>
        <pc:docMk/>
      </pc:docMkLst>
      <pc:sldChg chg="addSp delSp modSp">
        <pc:chgData name="Leah Mainwaring (2305472)" userId="S::2305472@student.uwtsd.ac.uk::2fff7a4c-e3bd-49da-aae3-e9f63ef6c644" providerId="AD" clId="Web-{FCE76CAB-0E4C-FE29-C6E9-5A9A7E3C1426}" dt="2025-01-19T01:06:05.454" v="238" actId="20577"/>
        <pc:sldMkLst>
          <pc:docMk/>
          <pc:sldMk cId="3926377875" sldId="257"/>
        </pc:sldMkLst>
        <pc:spChg chg="mod">
          <ac:chgData name="Leah Mainwaring (2305472)" userId="S::2305472@student.uwtsd.ac.uk::2fff7a4c-e3bd-49da-aae3-e9f63ef6c644" providerId="AD" clId="Web-{FCE76CAB-0E4C-FE29-C6E9-5A9A7E3C1426}" dt="2025-01-18T23:09:11.092" v="85" actId="1076"/>
          <ac:spMkLst>
            <pc:docMk/>
            <pc:sldMk cId="3926377875" sldId="257"/>
            <ac:spMk id="2" creationId="{DFE57DF6-70ED-FCFB-C32D-4E561CCD4694}"/>
          </ac:spMkLst>
        </pc:spChg>
        <pc:spChg chg="mod">
          <ac:chgData name="Leah Mainwaring (2305472)" userId="S::2305472@student.uwtsd.ac.uk::2fff7a4c-e3bd-49da-aae3-e9f63ef6c644" providerId="AD" clId="Web-{FCE76CAB-0E4C-FE29-C6E9-5A9A7E3C1426}" dt="2025-01-19T00:22:50.216" v="216" actId="1076"/>
          <ac:spMkLst>
            <pc:docMk/>
            <pc:sldMk cId="3926377875" sldId="257"/>
            <ac:spMk id="3" creationId="{8DF56425-6B4A-4677-E129-2DC1F87D4FFD}"/>
          </ac:spMkLst>
        </pc:spChg>
        <pc:spChg chg="mod">
          <ac:chgData name="Leah Mainwaring (2305472)" userId="S::2305472@student.uwtsd.ac.uk::2fff7a4c-e3bd-49da-aae3-e9f63ef6c644" providerId="AD" clId="Web-{FCE76CAB-0E4C-FE29-C6E9-5A9A7E3C1426}" dt="2025-01-19T00:21:50.871" v="202" actId="1076"/>
          <ac:spMkLst>
            <pc:docMk/>
            <pc:sldMk cId="3926377875" sldId="257"/>
            <ac:spMk id="4" creationId="{04C61B7E-EBD3-5BD4-8F30-CBFFC51A42EF}"/>
          </ac:spMkLst>
        </pc:spChg>
        <pc:spChg chg="mod">
          <ac:chgData name="Leah Mainwaring (2305472)" userId="S::2305472@student.uwtsd.ac.uk::2fff7a4c-e3bd-49da-aae3-e9f63ef6c644" providerId="AD" clId="Web-{FCE76CAB-0E4C-FE29-C6E9-5A9A7E3C1426}" dt="2025-01-19T01:06:05.454" v="238" actId="20577"/>
          <ac:spMkLst>
            <pc:docMk/>
            <pc:sldMk cId="3926377875" sldId="257"/>
            <ac:spMk id="5" creationId="{C6CDB2EF-6D03-5E72-DB7A-D294EF838AA7}"/>
          </ac:spMkLst>
        </pc:spChg>
        <pc:spChg chg="add del mod">
          <ac:chgData name="Leah Mainwaring (2305472)" userId="S::2305472@student.uwtsd.ac.uk::2fff7a4c-e3bd-49da-aae3-e9f63ef6c644" providerId="AD" clId="Web-{FCE76CAB-0E4C-FE29-C6E9-5A9A7E3C1426}" dt="2025-01-19T00:14:00.461" v="134"/>
          <ac:spMkLst>
            <pc:docMk/>
            <pc:sldMk cId="3926377875" sldId="257"/>
            <ac:spMk id="6" creationId="{7AAC3798-C6F1-20FD-0447-40DA55D4A978}"/>
          </ac:spMkLst>
        </pc:spChg>
        <pc:spChg chg="add del mod">
          <ac:chgData name="Leah Mainwaring (2305472)" userId="S::2305472@student.uwtsd.ac.uk::2fff7a4c-e3bd-49da-aae3-e9f63ef6c644" providerId="AD" clId="Web-{FCE76CAB-0E4C-FE29-C6E9-5A9A7E3C1426}" dt="2025-01-19T00:15:49.937" v="149"/>
          <ac:spMkLst>
            <pc:docMk/>
            <pc:sldMk cId="3926377875" sldId="257"/>
            <ac:spMk id="7" creationId="{72A1E65E-430D-BBDF-7710-8D28068C31B8}"/>
          </ac:spMkLst>
        </pc:spChg>
        <pc:spChg chg="add del mod">
          <ac:chgData name="Leah Mainwaring (2305472)" userId="S::2305472@student.uwtsd.ac.uk::2fff7a4c-e3bd-49da-aae3-e9f63ef6c644" providerId="AD" clId="Web-{FCE76CAB-0E4C-FE29-C6E9-5A9A7E3C1426}" dt="2025-01-19T00:16:15.781" v="152"/>
          <ac:spMkLst>
            <pc:docMk/>
            <pc:sldMk cId="3926377875" sldId="257"/>
            <ac:spMk id="8" creationId="{11BEBD99-142B-C377-DEB1-0783BA1100C9}"/>
          </ac:spMkLst>
        </pc:spChg>
        <pc:spChg chg="add del mod">
          <ac:chgData name="Leah Mainwaring (2305472)" userId="S::2305472@student.uwtsd.ac.uk::2fff7a4c-e3bd-49da-aae3-e9f63ef6c644" providerId="AD" clId="Web-{FCE76CAB-0E4C-FE29-C6E9-5A9A7E3C1426}" dt="2025-01-19T00:16:38.517" v="157"/>
          <ac:spMkLst>
            <pc:docMk/>
            <pc:sldMk cId="3926377875" sldId="257"/>
            <ac:spMk id="9" creationId="{4FF6916F-0D2F-5D01-A90C-3E9E3C26DBFA}"/>
          </ac:spMkLst>
        </pc:spChg>
        <pc:spChg chg="add mod">
          <ac:chgData name="Leah Mainwaring (2305472)" userId="S::2305472@student.uwtsd.ac.uk::2fff7a4c-e3bd-49da-aae3-e9f63ef6c644" providerId="AD" clId="Web-{FCE76CAB-0E4C-FE29-C6E9-5A9A7E3C1426}" dt="2025-01-19T00:23:13.436" v="222" actId="1076"/>
          <ac:spMkLst>
            <pc:docMk/>
            <pc:sldMk cId="3926377875" sldId="257"/>
            <ac:spMk id="10" creationId="{CB87ED05-B5BE-A16C-EBC7-3A7499BFB892}"/>
          </ac:spMkLst>
        </pc:spChg>
      </pc:sldChg>
      <pc:sldChg chg="modSp">
        <pc:chgData name="Leah Mainwaring (2305472)" userId="S::2305472@student.uwtsd.ac.uk::2fff7a4c-e3bd-49da-aae3-e9f63ef6c644" providerId="AD" clId="Web-{FCE76CAB-0E4C-FE29-C6E9-5A9A7E3C1426}" dt="2025-01-18T23:54:54.856" v="114" actId="20577"/>
        <pc:sldMkLst>
          <pc:docMk/>
          <pc:sldMk cId="66080563" sldId="258"/>
        </pc:sldMkLst>
        <pc:spChg chg="mod">
          <ac:chgData name="Leah Mainwaring (2305472)" userId="S::2305472@student.uwtsd.ac.uk::2fff7a4c-e3bd-49da-aae3-e9f63ef6c644" providerId="AD" clId="Web-{FCE76CAB-0E4C-FE29-C6E9-5A9A7E3C1426}" dt="2025-01-18T23:54:54.856" v="114" actId="20577"/>
          <ac:spMkLst>
            <pc:docMk/>
            <pc:sldMk cId="66080563" sldId="258"/>
            <ac:spMk id="3" creationId="{2849BF7D-63D4-DF4C-031B-387578C21EDC}"/>
          </ac:spMkLst>
        </pc:spChg>
      </pc:sldChg>
    </pc:docChg>
  </pc:docChgLst>
  <pc:docChgLst>
    <pc:chgData name="Leah Mainwaring (2305472)" userId="S::2305472@student.uwtsd.ac.uk::2fff7a4c-e3bd-49da-aae3-e9f63ef6c644" providerId="AD" clId="Web-{564DAA7E-C6AB-E581-6A84-07AF7ABEEBB1}"/>
    <pc:docChg chg="modSld">
      <pc:chgData name="Leah Mainwaring (2305472)" userId="S::2305472@student.uwtsd.ac.uk::2fff7a4c-e3bd-49da-aae3-e9f63ef6c644" providerId="AD" clId="Web-{564DAA7E-C6AB-E581-6A84-07AF7ABEEBB1}" dt="2025-01-15T10:03:34.883" v="100" actId="20577"/>
      <pc:docMkLst>
        <pc:docMk/>
      </pc:docMkLst>
      <pc:sldChg chg="addSp delSp modSp">
        <pc:chgData name="Leah Mainwaring (2305472)" userId="S::2305472@student.uwtsd.ac.uk::2fff7a4c-e3bd-49da-aae3-e9f63ef6c644" providerId="AD" clId="Web-{564DAA7E-C6AB-E581-6A84-07AF7ABEEBB1}" dt="2025-01-15T09:55:56.199" v="90" actId="14100"/>
        <pc:sldMkLst>
          <pc:docMk/>
          <pc:sldMk cId="109857222" sldId="256"/>
        </pc:sldMkLst>
        <pc:spChg chg="mod">
          <ac:chgData name="Leah Mainwaring (2305472)" userId="S::2305472@student.uwtsd.ac.uk::2fff7a4c-e3bd-49da-aae3-e9f63ef6c644" providerId="AD" clId="Web-{564DAA7E-C6AB-E581-6A84-07AF7ABEEBB1}" dt="2025-01-15T09:55:47.965" v="89" actId="1076"/>
          <ac:spMkLst>
            <pc:docMk/>
            <pc:sldMk cId="109857222" sldId="256"/>
            <ac:spMk id="3" creationId="{2A5C267F-42D2-8C00-49A1-E88714C99000}"/>
          </ac:spMkLst>
        </pc:spChg>
        <pc:spChg chg="mod">
          <ac:chgData name="Leah Mainwaring (2305472)" userId="S::2305472@student.uwtsd.ac.uk::2fff7a4c-e3bd-49da-aae3-e9f63ef6c644" providerId="AD" clId="Web-{564DAA7E-C6AB-E581-6A84-07AF7ABEEBB1}" dt="2025-01-15T09:55:56.199" v="90" actId="14100"/>
          <ac:spMkLst>
            <pc:docMk/>
            <pc:sldMk cId="109857222" sldId="256"/>
            <ac:spMk id="4" creationId="{402CAF77-6CC1-7644-CB45-8366137856AB}"/>
          </ac:spMkLst>
        </pc:spChg>
        <pc:spChg chg="mod">
          <ac:chgData name="Leah Mainwaring (2305472)" userId="S::2305472@student.uwtsd.ac.uk::2fff7a4c-e3bd-49da-aae3-e9f63ef6c644" providerId="AD" clId="Web-{564DAA7E-C6AB-E581-6A84-07AF7ABEEBB1}" dt="2025-01-15T09:26:14.420" v="45" actId="1076"/>
          <ac:spMkLst>
            <pc:docMk/>
            <pc:sldMk cId="109857222" sldId="256"/>
            <ac:spMk id="5" creationId="{460201DA-3C76-BE15-958D-8C02DBBF3966}"/>
          </ac:spMkLst>
        </pc:spChg>
      </pc:sldChg>
      <pc:sldChg chg="addSp modSp">
        <pc:chgData name="Leah Mainwaring (2305472)" userId="S::2305472@student.uwtsd.ac.uk::2fff7a4c-e3bd-49da-aae3-e9f63ef6c644" providerId="AD" clId="Web-{564DAA7E-C6AB-E581-6A84-07AF7ABEEBB1}" dt="2025-01-15T09:56:17.450" v="93" actId="14100"/>
        <pc:sldMkLst>
          <pc:docMk/>
          <pc:sldMk cId="3926377875" sldId="257"/>
        </pc:sldMkLst>
        <pc:spChg chg="add mod">
          <ac:chgData name="Leah Mainwaring (2305472)" userId="S::2305472@student.uwtsd.ac.uk::2fff7a4c-e3bd-49da-aae3-e9f63ef6c644" providerId="AD" clId="Web-{564DAA7E-C6AB-E581-6A84-07AF7ABEEBB1}" dt="2025-01-15T09:56:12.669" v="92" actId="14100"/>
          <ac:spMkLst>
            <pc:docMk/>
            <pc:sldMk cId="3926377875" sldId="257"/>
            <ac:spMk id="3" creationId="{8DF56425-6B4A-4677-E129-2DC1F87D4FFD}"/>
          </ac:spMkLst>
        </pc:spChg>
        <pc:spChg chg="add mod">
          <ac:chgData name="Leah Mainwaring (2305472)" userId="S::2305472@student.uwtsd.ac.uk::2fff7a4c-e3bd-49da-aae3-e9f63ef6c644" providerId="AD" clId="Web-{564DAA7E-C6AB-E581-6A84-07AF7ABEEBB1}" dt="2025-01-15T09:56:17.450" v="93" actId="14100"/>
          <ac:spMkLst>
            <pc:docMk/>
            <pc:sldMk cId="3926377875" sldId="257"/>
            <ac:spMk id="5" creationId="{C6CDB2EF-6D03-5E72-DB7A-D294EF838AA7}"/>
          </ac:spMkLst>
        </pc:spChg>
      </pc:sldChg>
      <pc:sldChg chg="modSp">
        <pc:chgData name="Leah Mainwaring (2305472)" userId="S::2305472@student.uwtsd.ac.uk::2fff7a4c-e3bd-49da-aae3-e9f63ef6c644" providerId="AD" clId="Web-{564DAA7E-C6AB-E581-6A84-07AF7ABEEBB1}" dt="2025-01-15T10:03:34.883" v="100" actId="20577"/>
        <pc:sldMkLst>
          <pc:docMk/>
          <pc:sldMk cId="66080563" sldId="258"/>
        </pc:sldMkLst>
        <pc:spChg chg="mod">
          <ac:chgData name="Leah Mainwaring (2305472)" userId="S::2305472@student.uwtsd.ac.uk::2fff7a4c-e3bd-49da-aae3-e9f63ef6c644" providerId="AD" clId="Web-{564DAA7E-C6AB-E581-6A84-07AF7ABEEBB1}" dt="2025-01-15T10:03:34.883" v="100" actId="20577"/>
          <ac:spMkLst>
            <pc:docMk/>
            <pc:sldMk cId="66080563" sldId="258"/>
            <ac:spMk id="3" creationId="{2849BF7D-63D4-DF4C-031B-387578C21EDC}"/>
          </ac:spMkLst>
        </pc:spChg>
      </pc:sldChg>
    </pc:docChg>
  </pc:docChgLst>
  <pc:docChgLst>
    <pc:chgData name="Leah Mainwaring (2305472)" userId="S::2305472@student.uwtsd.ac.uk::2fff7a4c-e3bd-49da-aae3-e9f63ef6c644" providerId="AD" clId="Web-{4907723F-4193-32EA-370A-94808CA98C3E}"/>
    <pc:docChg chg="addSld delSld modSld">
      <pc:chgData name="Leah Mainwaring (2305472)" userId="S::2305472@student.uwtsd.ac.uk::2fff7a4c-e3bd-49da-aae3-e9f63ef6c644" providerId="AD" clId="Web-{4907723F-4193-32EA-370A-94808CA98C3E}" dt="2025-01-13T23:13:32.825" v="259" actId="20577"/>
      <pc:docMkLst>
        <pc:docMk/>
      </pc:docMkLst>
      <pc:sldChg chg="addSp delSp modSp">
        <pc:chgData name="Leah Mainwaring (2305472)" userId="S::2305472@student.uwtsd.ac.uk::2fff7a4c-e3bd-49da-aae3-e9f63ef6c644" providerId="AD" clId="Web-{4907723F-4193-32EA-370A-94808CA98C3E}" dt="2025-01-13T23:13:32.825" v="259" actId="20577"/>
        <pc:sldMkLst>
          <pc:docMk/>
          <pc:sldMk cId="109857222" sldId="256"/>
        </pc:sldMkLst>
        <pc:spChg chg="add mod">
          <ac:chgData name="Leah Mainwaring (2305472)" userId="S::2305472@student.uwtsd.ac.uk::2fff7a4c-e3bd-49da-aae3-e9f63ef6c644" providerId="AD" clId="Web-{4907723F-4193-32EA-370A-94808CA98C3E}" dt="2025-01-13T18:15:33.581" v="107" actId="1076"/>
          <ac:spMkLst>
            <pc:docMk/>
            <pc:sldMk cId="109857222" sldId="256"/>
            <ac:spMk id="3" creationId="{2A5C267F-42D2-8C00-49A1-E88714C99000}"/>
          </ac:spMkLst>
        </pc:spChg>
        <pc:spChg chg="add mod">
          <ac:chgData name="Leah Mainwaring (2305472)" userId="S::2305472@student.uwtsd.ac.uk::2fff7a4c-e3bd-49da-aae3-e9f63ef6c644" providerId="AD" clId="Web-{4907723F-4193-32EA-370A-94808CA98C3E}" dt="2025-01-13T23:13:32.825" v="259" actId="20577"/>
          <ac:spMkLst>
            <pc:docMk/>
            <pc:sldMk cId="109857222" sldId="256"/>
            <ac:spMk id="4" creationId="{402CAF77-6CC1-7644-CB45-8366137856AB}"/>
          </ac:spMkLst>
        </pc:spChg>
        <pc:spChg chg="add mod">
          <ac:chgData name="Leah Mainwaring (2305472)" userId="S::2305472@student.uwtsd.ac.uk::2fff7a4c-e3bd-49da-aae3-e9f63ef6c644" providerId="AD" clId="Web-{4907723F-4193-32EA-370A-94808CA98C3E}" dt="2025-01-13T20:23:40.866" v="142" actId="20577"/>
          <ac:spMkLst>
            <pc:docMk/>
            <pc:sldMk cId="109857222" sldId="256"/>
            <ac:spMk id="5" creationId="{460201DA-3C76-BE15-958D-8C02DBBF3966}"/>
          </ac:spMkLst>
        </pc:spChg>
      </pc:sldChg>
      <pc:sldChg chg="new">
        <pc:chgData name="Leah Mainwaring (2305472)" userId="S::2305472@student.uwtsd.ac.uk::2fff7a4c-e3bd-49da-aae3-e9f63ef6c644" providerId="AD" clId="Web-{4907723F-4193-32EA-370A-94808CA98C3E}" dt="2025-01-13T20:26:37.458" v="143"/>
        <pc:sldMkLst>
          <pc:docMk/>
          <pc:sldMk cId="3926377875" sldId="257"/>
        </pc:sldMkLst>
      </pc:sldChg>
      <pc:sldChg chg="modSp new">
        <pc:chgData name="Leah Mainwaring (2305472)" userId="S::2305472@student.uwtsd.ac.uk::2fff7a4c-e3bd-49da-aae3-e9f63ef6c644" providerId="AD" clId="Web-{4907723F-4193-32EA-370A-94808CA98C3E}" dt="2025-01-13T21:41:00.566" v="254" actId="20577"/>
        <pc:sldMkLst>
          <pc:docMk/>
          <pc:sldMk cId="66080563" sldId="258"/>
        </pc:sldMkLst>
        <pc:spChg chg="mod">
          <ac:chgData name="Leah Mainwaring (2305472)" userId="S::2305472@student.uwtsd.ac.uk::2fff7a4c-e3bd-49da-aae3-e9f63ef6c644" providerId="AD" clId="Web-{4907723F-4193-32EA-370A-94808CA98C3E}" dt="2025-01-13T20:29:39.580" v="160" actId="1076"/>
          <ac:spMkLst>
            <pc:docMk/>
            <pc:sldMk cId="66080563" sldId="258"/>
            <ac:spMk id="2" creationId="{C6316555-7C36-1735-3704-3EE0B77B56F9}"/>
          </ac:spMkLst>
        </pc:spChg>
        <pc:spChg chg="mod">
          <ac:chgData name="Leah Mainwaring (2305472)" userId="S::2305472@student.uwtsd.ac.uk::2fff7a4c-e3bd-49da-aae3-e9f63ef6c644" providerId="AD" clId="Web-{4907723F-4193-32EA-370A-94808CA98C3E}" dt="2025-01-13T21:41:00.566" v="254" actId="20577"/>
          <ac:spMkLst>
            <pc:docMk/>
            <pc:sldMk cId="66080563" sldId="258"/>
            <ac:spMk id="3" creationId="{2849BF7D-63D4-DF4C-031B-387578C21EDC}"/>
          </ac:spMkLst>
        </pc:spChg>
      </pc:sldChg>
      <pc:sldChg chg="new del">
        <pc:chgData name="Leah Mainwaring (2305472)" userId="S::2305472@student.uwtsd.ac.uk::2fff7a4c-e3bd-49da-aae3-e9f63ef6c644" providerId="AD" clId="Web-{4907723F-4193-32EA-370A-94808CA98C3E}" dt="2025-01-13T20:26:49.569" v="145"/>
        <pc:sldMkLst>
          <pc:docMk/>
          <pc:sldMk cId="3803301825" sldId="258"/>
        </pc:sldMkLst>
      </pc:sldChg>
    </pc:docChg>
  </pc:docChgLst>
  <pc:docChgLst>
    <pc:chgData name="Leah Mainwaring (2305472)" userId="S::2305472@student.uwtsd.ac.uk::2fff7a4c-e3bd-49da-aae3-e9f63ef6c644" providerId="AD" clId="Web-{88023609-2998-0123-FE40-C0AEAD939083}"/>
    <pc:docChg chg="modSld">
      <pc:chgData name="Leah Mainwaring (2305472)" userId="S::2305472@student.uwtsd.ac.uk::2fff7a4c-e3bd-49da-aae3-e9f63ef6c644" providerId="AD" clId="Web-{88023609-2998-0123-FE40-C0AEAD939083}" dt="2025-01-16T18:54:26.525" v="65"/>
      <pc:docMkLst>
        <pc:docMk/>
      </pc:docMkLst>
      <pc:sldChg chg="addSp modSp">
        <pc:chgData name="Leah Mainwaring (2305472)" userId="S::2305472@student.uwtsd.ac.uk::2fff7a4c-e3bd-49da-aae3-e9f63ef6c644" providerId="AD" clId="Web-{88023609-2998-0123-FE40-C0AEAD939083}" dt="2025-01-16T18:54:14.931" v="64"/>
        <pc:sldMkLst>
          <pc:docMk/>
          <pc:sldMk cId="109857222" sldId="256"/>
        </pc:sldMkLst>
        <pc:spChg chg="add mod">
          <ac:chgData name="Leah Mainwaring (2305472)" userId="S::2305472@student.uwtsd.ac.uk::2fff7a4c-e3bd-49da-aae3-e9f63ef6c644" providerId="AD" clId="Web-{88023609-2998-0123-FE40-C0AEAD939083}" dt="2025-01-16T18:48:42.655" v="60" actId="14100"/>
          <ac:spMkLst>
            <pc:docMk/>
            <pc:sldMk cId="109857222" sldId="256"/>
            <ac:spMk id="2" creationId="{3D8A3E2C-A509-8E9D-EEDF-00D873E69C85}"/>
          </ac:spMkLst>
        </pc:spChg>
        <pc:spChg chg="mod">
          <ac:chgData name="Leah Mainwaring (2305472)" userId="S::2305472@student.uwtsd.ac.uk::2fff7a4c-e3bd-49da-aae3-e9f63ef6c644" providerId="AD" clId="Web-{88023609-2998-0123-FE40-C0AEAD939083}" dt="2025-01-16T18:54:14.931" v="64"/>
          <ac:spMkLst>
            <pc:docMk/>
            <pc:sldMk cId="109857222" sldId="256"/>
            <ac:spMk id="3" creationId="{2A5C267F-42D2-8C00-49A1-E88714C99000}"/>
          </ac:spMkLst>
        </pc:spChg>
        <pc:spChg chg="mod">
          <ac:chgData name="Leah Mainwaring (2305472)" userId="S::2305472@student.uwtsd.ac.uk::2fff7a4c-e3bd-49da-aae3-e9f63ef6c644" providerId="AD" clId="Web-{88023609-2998-0123-FE40-C0AEAD939083}" dt="2025-01-16T18:52:24.927" v="61" actId="1076"/>
          <ac:spMkLst>
            <pc:docMk/>
            <pc:sldMk cId="109857222" sldId="256"/>
            <ac:spMk id="4" creationId="{402CAF77-6CC1-7644-CB45-8366137856AB}"/>
          </ac:spMkLst>
        </pc:spChg>
        <pc:spChg chg="mod">
          <ac:chgData name="Leah Mainwaring (2305472)" userId="S::2305472@student.uwtsd.ac.uk::2fff7a4c-e3bd-49da-aae3-e9f63ef6c644" providerId="AD" clId="Web-{88023609-2998-0123-FE40-C0AEAD939083}" dt="2025-01-16T18:53:02.882" v="63" actId="20577"/>
          <ac:spMkLst>
            <pc:docMk/>
            <pc:sldMk cId="109857222" sldId="256"/>
            <ac:spMk id="5" creationId="{460201DA-3C76-BE15-958D-8C02DBBF3966}"/>
          </ac:spMkLst>
        </pc:spChg>
      </pc:sldChg>
      <pc:sldChg chg="modSp">
        <pc:chgData name="Leah Mainwaring (2305472)" userId="S::2305472@student.uwtsd.ac.uk::2fff7a4c-e3bd-49da-aae3-e9f63ef6c644" providerId="AD" clId="Web-{88023609-2998-0123-FE40-C0AEAD939083}" dt="2025-01-16T18:54:26.525" v="65"/>
        <pc:sldMkLst>
          <pc:docMk/>
          <pc:sldMk cId="3926377875" sldId="257"/>
        </pc:sldMkLst>
        <pc:spChg chg="mod">
          <ac:chgData name="Leah Mainwaring (2305472)" userId="S::2305472@student.uwtsd.ac.uk::2fff7a4c-e3bd-49da-aae3-e9f63ef6c644" providerId="AD" clId="Web-{88023609-2998-0123-FE40-C0AEAD939083}" dt="2025-01-16T12:39:07.674" v="31"/>
          <ac:spMkLst>
            <pc:docMk/>
            <pc:sldMk cId="3926377875" sldId="257"/>
            <ac:spMk id="3" creationId="{8DF56425-6B4A-4677-E129-2DC1F87D4FFD}"/>
          </ac:spMkLst>
        </pc:spChg>
        <pc:spChg chg="mod">
          <ac:chgData name="Leah Mainwaring (2305472)" userId="S::2305472@student.uwtsd.ac.uk::2fff7a4c-e3bd-49da-aae3-e9f63ef6c644" providerId="AD" clId="Web-{88023609-2998-0123-FE40-C0AEAD939083}" dt="2025-01-16T18:54:26.525" v="65"/>
          <ac:spMkLst>
            <pc:docMk/>
            <pc:sldMk cId="3926377875" sldId="257"/>
            <ac:spMk id="5" creationId="{C6CDB2EF-6D03-5E72-DB7A-D294EF838AA7}"/>
          </ac:spMkLst>
        </pc:spChg>
      </pc:sldChg>
      <pc:sldChg chg="modSp">
        <pc:chgData name="Leah Mainwaring (2305472)" userId="S::2305472@student.uwtsd.ac.uk::2fff7a4c-e3bd-49da-aae3-e9f63ef6c644" providerId="AD" clId="Web-{88023609-2998-0123-FE40-C0AEAD939083}" dt="2025-01-16T12:31:12.942" v="13" actId="1076"/>
        <pc:sldMkLst>
          <pc:docMk/>
          <pc:sldMk cId="66080563" sldId="258"/>
        </pc:sldMkLst>
        <pc:spChg chg="mod">
          <ac:chgData name="Leah Mainwaring (2305472)" userId="S::2305472@student.uwtsd.ac.uk::2fff7a4c-e3bd-49da-aae3-e9f63ef6c644" providerId="AD" clId="Web-{88023609-2998-0123-FE40-C0AEAD939083}" dt="2025-01-16T12:31:12.942" v="13" actId="1076"/>
          <ac:spMkLst>
            <pc:docMk/>
            <pc:sldMk cId="66080563" sldId="258"/>
            <ac:spMk id="3" creationId="{2849BF7D-63D4-DF4C-031B-387578C21EDC}"/>
          </ac:spMkLst>
        </pc:spChg>
      </pc:sldChg>
    </pc:docChg>
  </pc:docChgLst>
  <pc:docChgLst>
    <pc:chgData name="Leah Mainwaring (2305472)" userId="S::2305472@student.uwtsd.ac.uk::2fff7a4c-e3bd-49da-aae3-e9f63ef6c644" providerId="AD" clId="Web-{F75C0E29-8463-7B0C-9DC6-A1E4BB112632}"/>
    <pc:docChg chg="modSld">
      <pc:chgData name="Leah Mainwaring (2305472)" userId="S::2305472@student.uwtsd.ac.uk::2fff7a4c-e3bd-49da-aae3-e9f63ef6c644" providerId="AD" clId="Web-{F75C0E29-8463-7B0C-9DC6-A1E4BB112632}" dt="2025-01-19T12:55:22.668" v="29" actId="20577"/>
      <pc:docMkLst>
        <pc:docMk/>
      </pc:docMkLst>
      <pc:sldChg chg="modSp">
        <pc:chgData name="Leah Mainwaring (2305472)" userId="S::2305472@student.uwtsd.ac.uk::2fff7a4c-e3bd-49da-aae3-e9f63ef6c644" providerId="AD" clId="Web-{F75C0E29-8463-7B0C-9DC6-A1E4BB112632}" dt="2025-01-19T12:55:01.074" v="23" actId="20577"/>
        <pc:sldMkLst>
          <pc:docMk/>
          <pc:sldMk cId="3926377875" sldId="257"/>
        </pc:sldMkLst>
        <pc:spChg chg="mod">
          <ac:chgData name="Leah Mainwaring (2305472)" userId="S::2305472@student.uwtsd.ac.uk::2fff7a4c-e3bd-49da-aae3-e9f63ef6c644" providerId="AD" clId="Web-{F75C0E29-8463-7B0C-9DC6-A1E4BB112632}" dt="2025-01-19T12:55:01.074" v="23" actId="20577"/>
          <ac:spMkLst>
            <pc:docMk/>
            <pc:sldMk cId="3926377875" sldId="257"/>
            <ac:spMk id="5" creationId="{C6CDB2EF-6D03-5E72-DB7A-D294EF838AA7}"/>
          </ac:spMkLst>
        </pc:spChg>
      </pc:sldChg>
      <pc:sldChg chg="modSp">
        <pc:chgData name="Leah Mainwaring (2305472)" userId="S::2305472@student.uwtsd.ac.uk::2fff7a4c-e3bd-49da-aae3-e9f63ef6c644" providerId="AD" clId="Web-{F75C0E29-8463-7B0C-9DC6-A1E4BB112632}" dt="2025-01-19T12:37:37.918" v="15" actId="20577"/>
        <pc:sldMkLst>
          <pc:docMk/>
          <pc:sldMk cId="66080563" sldId="258"/>
        </pc:sldMkLst>
        <pc:spChg chg="mod">
          <ac:chgData name="Leah Mainwaring (2305472)" userId="S::2305472@student.uwtsd.ac.uk::2fff7a4c-e3bd-49da-aae3-e9f63ef6c644" providerId="AD" clId="Web-{F75C0E29-8463-7B0C-9DC6-A1E4BB112632}" dt="2025-01-19T12:37:37.918" v="15" actId="20577"/>
          <ac:spMkLst>
            <pc:docMk/>
            <pc:sldMk cId="66080563" sldId="258"/>
            <ac:spMk id="3" creationId="{2849BF7D-63D4-DF4C-031B-387578C21EDC}"/>
          </ac:spMkLst>
        </pc:spChg>
      </pc:sldChg>
      <pc:sldChg chg="modSp">
        <pc:chgData name="Leah Mainwaring (2305472)" userId="S::2305472@student.uwtsd.ac.uk::2fff7a4c-e3bd-49da-aae3-e9f63ef6c644" providerId="AD" clId="Web-{F75C0E29-8463-7B0C-9DC6-A1E4BB112632}" dt="2025-01-19T12:55:22.668" v="29" actId="20577"/>
        <pc:sldMkLst>
          <pc:docMk/>
          <pc:sldMk cId="4258050305" sldId="259"/>
        </pc:sldMkLst>
        <pc:spChg chg="mod">
          <ac:chgData name="Leah Mainwaring (2305472)" userId="S::2305472@student.uwtsd.ac.uk::2fff7a4c-e3bd-49da-aae3-e9f63ef6c644" providerId="AD" clId="Web-{F75C0E29-8463-7B0C-9DC6-A1E4BB112632}" dt="2025-01-19T12:55:22.668" v="29" actId="20577"/>
          <ac:spMkLst>
            <pc:docMk/>
            <pc:sldMk cId="4258050305" sldId="259"/>
            <ac:spMk id="5" creationId="{5E109EA1-0A7E-E47E-71DD-B6800FE6CB27}"/>
          </ac:spMkLst>
        </pc:spChg>
      </pc:sldChg>
    </pc:docChg>
  </pc:docChgLst>
  <pc:docChgLst>
    <pc:chgData name="Leah Mainwaring (2305472)" userId="2fff7a4c-e3bd-49da-aae3-e9f63ef6c644" providerId="ADAL" clId="{4D14E413-E4E0-B345-8CBF-524E6F993D85}"/>
    <pc:docChg chg="undo custSel addSld modSld">
      <pc:chgData name="Leah Mainwaring (2305472)" userId="2fff7a4c-e3bd-49da-aae3-e9f63ef6c644" providerId="ADAL" clId="{4D14E413-E4E0-B345-8CBF-524E6F993D85}" dt="2025-01-19T23:39:27.666" v="123" actId="20577"/>
      <pc:docMkLst>
        <pc:docMk/>
      </pc:docMkLst>
      <pc:sldChg chg="modSp">
        <pc:chgData name="Leah Mainwaring (2305472)" userId="2fff7a4c-e3bd-49da-aae3-e9f63ef6c644" providerId="ADAL" clId="{4D14E413-E4E0-B345-8CBF-524E6F993D85}" dt="2025-01-19T20:21:59.860" v="72" actId="1076"/>
        <pc:sldMkLst>
          <pc:docMk/>
          <pc:sldMk cId="4258050305" sldId="259"/>
        </pc:sldMkLst>
        <pc:spChg chg="mod">
          <ac:chgData name="Leah Mainwaring (2305472)" userId="2fff7a4c-e3bd-49da-aae3-e9f63ef6c644" providerId="ADAL" clId="{4D14E413-E4E0-B345-8CBF-524E6F993D85}" dt="2025-01-19T20:18:27.762" v="69" actId="1076"/>
          <ac:spMkLst>
            <pc:docMk/>
            <pc:sldMk cId="4258050305" sldId="259"/>
            <ac:spMk id="3" creationId="{3F0AB423-83EE-74ED-76D5-9A926F841921}"/>
          </ac:spMkLst>
        </pc:spChg>
        <pc:spChg chg="mod">
          <ac:chgData name="Leah Mainwaring (2305472)" userId="2fff7a4c-e3bd-49da-aae3-e9f63ef6c644" providerId="ADAL" clId="{4D14E413-E4E0-B345-8CBF-524E6F993D85}" dt="2025-01-19T20:21:59.860" v="72" actId="1076"/>
          <ac:spMkLst>
            <pc:docMk/>
            <pc:sldMk cId="4258050305" sldId="259"/>
            <ac:spMk id="5" creationId="{5E109EA1-0A7E-E47E-71DD-B6800FE6CB27}"/>
          </ac:spMkLst>
        </pc:spChg>
      </pc:sldChg>
      <pc:sldChg chg="modSp new">
        <pc:chgData name="Leah Mainwaring (2305472)" userId="2fff7a4c-e3bd-49da-aae3-e9f63ef6c644" providerId="ADAL" clId="{4D14E413-E4E0-B345-8CBF-524E6F993D85}" dt="2025-01-19T23:39:27.666" v="123" actId="20577"/>
        <pc:sldMkLst>
          <pc:docMk/>
          <pc:sldMk cId="1240694879" sldId="260"/>
        </pc:sldMkLst>
        <pc:spChg chg="mod">
          <ac:chgData name="Leah Mainwaring (2305472)" userId="2fff7a4c-e3bd-49da-aae3-e9f63ef6c644" providerId="ADAL" clId="{4D14E413-E4E0-B345-8CBF-524E6F993D85}" dt="2025-01-19T23:39:11.489" v="120" actId="20577"/>
          <ac:spMkLst>
            <pc:docMk/>
            <pc:sldMk cId="1240694879" sldId="260"/>
            <ac:spMk id="2" creationId="{1ECDBBAA-328D-D9F8-8470-BE261D6497E9}"/>
          </ac:spMkLst>
        </pc:spChg>
        <pc:spChg chg="mod">
          <ac:chgData name="Leah Mainwaring (2305472)" userId="2fff7a4c-e3bd-49da-aae3-e9f63ef6c644" providerId="ADAL" clId="{4D14E413-E4E0-B345-8CBF-524E6F993D85}" dt="2025-01-19T23:39:27.666" v="123" actId="20577"/>
          <ac:spMkLst>
            <pc:docMk/>
            <pc:sldMk cId="1240694879" sldId="260"/>
            <ac:spMk id="3" creationId="{6D2EBFE3-C754-73DB-469A-7A91AFF0EF8A}"/>
          </ac:spMkLst>
        </pc:spChg>
      </pc:sldChg>
    </pc:docChg>
  </pc:docChgLst>
  <pc:docChgLst>
    <pc:chgData name="Leah Mainwaring (2305472)" userId="S::2305472@student.uwtsd.ac.uk::2fff7a4c-e3bd-49da-aae3-e9f63ef6c644" providerId="AD" clId="Web-{426E9F66-2EC6-99F8-E399-FD34F47769F6}"/>
    <pc:docChg chg="modSld">
      <pc:chgData name="Leah Mainwaring (2305472)" userId="S::2305472@student.uwtsd.ac.uk::2fff7a4c-e3bd-49da-aae3-e9f63ef6c644" providerId="AD" clId="Web-{426E9F66-2EC6-99F8-E399-FD34F47769F6}" dt="2025-01-16T23:46:44.461" v="6" actId="20577"/>
      <pc:docMkLst>
        <pc:docMk/>
      </pc:docMkLst>
      <pc:sldChg chg="modSp">
        <pc:chgData name="Leah Mainwaring (2305472)" userId="S::2305472@student.uwtsd.ac.uk::2fff7a4c-e3bd-49da-aae3-e9f63ef6c644" providerId="AD" clId="Web-{426E9F66-2EC6-99F8-E399-FD34F47769F6}" dt="2025-01-16T23:46:44.461" v="6" actId="20577"/>
        <pc:sldMkLst>
          <pc:docMk/>
          <pc:sldMk cId="109857222" sldId="256"/>
        </pc:sldMkLst>
        <pc:spChg chg="mod">
          <ac:chgData name="Leah Mainwaring (2305472)" userId="S::2305472@student.uwtsd.ac.uk::2fff7a4c-e3bd-49da-aae3-e9f63ef6c644" providerId="AD" clId="Web-{426E9F66-2EC6-99F8-E399-FD34F47769F6}" dt="2025-01-16T23:46:44.461" v="6" actId="20577"/>
          <ac:spMkLst>
            <pc:docMk/>
            <pc:sldMk cId="109857222" sldId="256"/>
            <ac:spMk id="4" creationId="{402CAF77-6CC1-7644-CB45-8366137856AB}"/>
          </ac:spMkLst>
        </pc:spChg>
        <pc:spChg chg="mod">
          <ac:chgData name="Leah Mainwaring (2305472)" userId="S::2305472@student.uwtsd.ac.uk::2fff7a4c-e3bd-49da-aae3-e9f63ef6c644" providerId="AD" clId="Web-{426E9F66-2EC6-99F8-E399-FD34F47769F6}" dt="2025-01-16T23:20:01.317" v="2" actId="14100"/>
          <ac:spMkLst>
            <pc:docMk/>
            <pc:sldMk cId="109857222" sldId="256"/>
            <ac:spMk id="5" creationId="{460201DA-3C76-BE15-958D-8C02DBBF396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1/19/25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oxforddictionaries.com/definition/english/well-being"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www.healthknowledge.org.uk/public-health-textbook/medical-sociology-policy-economics/4a-concepts-health-illness/section2/activity3" TargetMode="External"/><Relationship Id="rId3" Type="http://schemas.openxmlformats.org/officeDocument/2006/relationships/hyperlink" Target="https://www.observatoriodelainfancia.es/ficherosoia/documentos/5575_d_Child-health-international-comparisons.pdf" TargetMode="External"/><Relationship Id="rId7" Type="http://schemas.openxmlformats.org/officeDocument/2006/relationships/hyperlink" Target="https://www.who.int/activities/promoting-well-being" TargetMode="External"/><Relationship Id="rId2" Type="http://schemas.openxmlformats.org/officeDocument/2006/relationships/hyperlink" Target="https://pmc.ncbi.nlm.nih.gov/articles/PMC10001804/" TargetMode="External"/><Relationship Id="rId1" Type="http://schemas.openxmlformats.org/officeDocument/2006/relationships/slideLayout" Target="../slideLayouts/slideLayout2.xml"/><Relationship Id="rId6" Type="http://schemas.openxmlformats.org/officeDocument/2006/relationships/hyperlink" Target="https://learning.nspcc.org.uk/child-protection-system/multi-agency-working-child-protection#:~:text=Multi-agency%20working%20is%20key%20to%20effective%20safeguarding%20and,a%20range%20of%20services%20throughout%20a%20child%27s%20life." TargetMode="External"/><Relationship Id="rId11" Type="http://schemas.openxmlformats.org/officeDocument/2006/relationships/hyperlink" Target="https://www.mentalhealth.org.uk/explore-mental-health/blogs/what-well-being-how-can-we-measure-it-and-how-can-we-support-people-improve-it" TargetMode="External"/><Relationship Id="rId5" Type="http://schemas.openxmlformats.org/officeDocument/2006/relationships/hyperlink" Target="https://www.tandfonline.com/doi/full/10.1080/15693430701472747#abstract" TargetMode="External"/><Relationship Id="rId10" Type="http://schemas.openxmlformats.org/officeDocument/2006/relationships/hyperlink" Target="https://archive.cdc.gov/www_cdc_gov/hrqol/wellbeing.htm" TargetMode="External"/><Relationship Id="rId4" Type="http://schemas.openxmlformats.org/officeDocument/2006/relationships/hyperlink" Target="https://assets.publishing.service.gov.uk/media/5a7c08d8ed915d41476225b3/Wellbeing_-_why_it_matters_to_health_summary_of_key_points.pdf#:~:text=There%20is%20a%20two%20way%20relationship%20between%20wellbeing,can%20increase%20life%20by%204%20to%2010%20years." TargetMode="External"/><Relationship Id="rId9" Type="http://schemas.openxmlformats.org/officeDocument/2006/relationships/hyperlink" Target="https://www.gov.uk/government/publications/the-multi-agency-response-to-children-and-families-who-need-help/the-multi-agency-response-to-children-and-families-who-need-help"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mentalhealth.org.uk/explore-mental-health/a-z-topics/children-and-young-people" TargetMode="External"/><Relationship Id="rId7" Type="http://schemas.openxmlformats.org/officeDocument/2006/relationships/hyperlink" Target="https://www.who.int/news-room/fact-sheets/detail/mental-health-strengthening-our-response" TargetMode="External"/><Relationship Id="rId2" Type="http://schemas.openxmlformats.org/officeDocument/2006/relationships/hyperlink" Target="file:///C:/Users/leahm/AppData/Roaming/Microsoft/Word/BBC%20News%20(2016)" TargetMode="External"/><Relationship Id="rId1" Type="http://schemas.openxmlformats.org/officeDocument/2006/relationships/slideLayout" Target="../slideLayouts/slideLayout2.xml"/><Relationship Id="rId6" Type="http://schemas.openxmlformats.org/officeDocument/2006/relationships/hyperlink" Target="https://learning.nspcc.org.uk/child-health-development/promoting-mental-health-wellbeing" TargetMode="External"/><Relationship Id="rId5" Type="http://schemas.openxmlformats.org/officeDocument/2006/relationships/hyperlink" Target="https://learning.nspcc.org.uk/child-protection-system/multi-agency-working-child-protection" TargetMode="External"/><Relationship Id="rId4" Type="http://schemas.openxmlformats.org/officeDocument/2006/relationships/hyperlink" Target="https://www.gov.uk/government/publications/improving-the-mental-health-of-babies-children-and-young-people/improving-the-mental-health-of-babies-children-and-young-people-a-framework-of-modifiable-fa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60201DA-3C76-BE15-958D-8C02DBBF3966}"/>
              </a:ext>
            </a:extLst>
          </p:cNvPr>
          <p:cNvSpPr/>
          <p:nvPr/>
        </p:nvSpPr>
        <p:spPr>
          <a:xfrm>
            <a:off x="-572" y="113411"/>
            <a:ext cx="6368357" cy="2163071"/>
          </a:xfrm>
          <a:prstGeom prst="roundRect">
            <a:avLst/>
          </a:prstGeom>
          <a:solidFill>
            <a:schemeClr val="accent4">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just"/>
            <a:r>
              <a:rPr lang="en-US" sz="1200">
                <a:solidFill>
                  <a:schemeClr val="tx1"/>
                </a:solidFill>
              </a:rPr>
              <a:t>                                         </a:t>
            </a:r>
            <a:r>
              <a:rPr lang="en-US" sz="1200" b="1">
                <a:solidFill>
                  <a:schemeClr val="tx1"/>
                </a:solidFill>
              </a:rPr>
              <a:t>                       </a:t>
            </a:r>
            <a:r>
              <a:rPr lang="en-US" sz="1400" b="1">
                <a:solidFill>
                  <a:schemeClr val="tx1"/>
                </a:solidFill>
              </a:rPr>
              <a:t>  Introduction </a:t>
            </a:r>
          </a:p>
          <a:p>
            <a:pPr algn="ctr"/>
            <a:r>
              <a:rPr lang="en-US" sz="1200">
                <a:solidFill>
                  <a:schemeClr val="tx1"/>
                </a:solidFill>
              </a:rPr>
              <a:t>This poster will explore the concepts of health, well-being, and lifestyles, explaining their importance in the early years. It will also discuss various models and theories and how they relate to early years' practice. The practitioner's role will be explored, focusing on how they can promote the health, well-being, and lifestyles of young children to support their overall development, this poster will also explore the connections between these three concepts with positive relationships as the main theme running throughout.</a:t>
            </a:r>
            <a:r>
              <a:rPr lang="en-US" sz="1200">
                <a:solidFill>
                  <a:schemeClr val="tx1"/>
                </a:solidFill>
                <a:ea typeface="+mn-lt"/>
                <a:cs typeface="+mn-lt"/>
              </a:rPr>
              <a:t> Berlinski and Norbert (2015) highlight that positive relationships with others are crucial for the well-being of young children. According to Musgraves (2017), these relationships enable children to feel safe, secure, and prepared to engage in learning.</a:t>
            </a:r>
          </a:p>
          <a:p>
            <a:pPr algn="ctr"/>
            <a:endParaRPr lang="en-US"/>
          </a:p>
        </p:txBody>
      </p:sp>
      <p:sp>
        <p:nvSpPr>
          <p:cNvPr id="3" name="Rectangle: Rounded Corners 2">
            <a:extLst>
              <a:ext uri="{FF2B5EF4-FFF2-40B4-BE49-F238E27FC236}">
                <a16:creationId xmlns:a16="http://schemas.microsoft.com/office/drawing/2014/main" id="{2A5C267F-42D2-8C00-49A1-E88714C99000}"/>
              </a:ext>
            </a:extLst>
          </p:cNvPr>
          <p:cNvSpPr/>
          <p:nvPr/>
        </p:nvSpPr>
        <p:spPr>
          <a:xfrm>
            <a:off x="6503572" y="467023"/>
            <a:ext cx="5260029" cy="1814340"/>
          </a:xfrm>
          <a:prstGeom prst="roundRect">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050" b="1">
                <a:solidFill>
                  <a:schemeClr val="tx1"/>
                </a:solidFill>
              </a:rPr>
              <a:t>Concepts </a:t>
            </a:r>
          </a:p>
          <a:p>
            <a:pPr algn="ctr"/>
            <a:r>
              <a:rPr lang="en-US" sz="1050">
                <a:solidFill>
                  <a:schemeClr val="tx1"/>
                </a:solidFill>
                <a:ea typeface="+mn-lt"/>
                <a:cs typeface="+mn-lt"/>
              </a:rPr>
              <a:t>Cheung (2018) conducted research showing that health, well-being, and lifestyle are closely interconnected, with each factor influencing the others. A child's poor lifestyle can negatively affect their health, which, in turn, can impact their development and well-being (Cheung, 2018). According to Wilkinson and Marmot (2003), there are numerous health determinants that can lead to health problems and influence an individual's mental health and well-being.</a:t>
            </a:r>
            <a:endParaRPr lang="en-US" sz="1050">
              <a:solidFill>
                <a:schemeClr val="tx1"/>
              </a:solidFill>
            </a:endParaRPr>
          </a:p>
        </p:txBody>
      </p:sp>
      <p:sp>
        <p:nvSpPr>
          <p:cNvPr id="4" name="Rectangle: Rounded Corners 3">
            <a:extLst>
              <a:ext uri="{FF2B5EF4-FFF2-40B4-BE49-F238E27FC236}">
                <a16:creationId xmlns:a16="http://schemas.microsoft.com/office/drawing/2014/main" id="{402CAF77-6CC1-7644-CB45-8366137856AB}"/>
              </a:ext>
            </a:extLst>
          </p:cNvPr>
          <p:cNvSpPr/>
          <p:nvPr/>
        </p:nvSpPr>
        <p:spPr>
          <a:xfrm>
            <a:off x="2039" y="2279658"/>
            <a:ext cx="3917255" cy="3275770"/>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solidFill>
                  <a:schemeClr val="tx1"/>
                </a:solidFill>
              </a:rPr>
              <a:t>Health</a:t>
            </a:r>
            <a:endParaRPr lang="en-US" sz="2000">
              <a:solidFill>
                <a:schemeClr val="tx1"/>
              </a:solidFill>
            </a:endParaRPr>
          </a:p>
          <a:p>
            <a:pPr algn="ctr"/>
            <a:r>
              <a:rPr lang="en-US" sz="1050">
                <a:solidFill>
                  <a:schemeClr val="tx1"/>
                </a:solidFill>
                <a:ea typeface="+mn-lt"/>
                <a:cs typeface="+mn-lt"/>
              </a:rPr>
              <a:t>Health is defined as a state of complete physical, mental, and social well-being, and not just the absence of disease or infirmity. The World Health Organization (WHO) defines health in this way, emphasizing that the highest attainable standard of health is a fundamental right for every individual, regardless of race, religion, political belief, or economic or social condition. This perspective aligns with the biopsychosocial model of health, which considers how physical, mental, and social factors, and their interactions, influence health and illness. Unlike the traditional medical model, which focuses on diagnosing and treating disease, the biopsychosocial model takes into account the broader factors that contribute to overall well-being. The healthy development of children is especially important, as is their ability to live adaptively in a constantly changing environment.</a:t>
            </a:r>
            <a:endParaRPr lang="en-US" sz="1050">
              <a:solidFill>
                <a:schemeClr val="tx1"/>
              </a:solidFill>
              <a:latin typeface="Aptos"/>
              <a:ea typeface="Verdana"/>
            </a:endParaRPr>
          </a:p>
          <a:p>
            <a:pPr algn="ctr"/>
            <a:endParaRPr lang="en-US" sz="1000">
              <a:solidFill>
                <a:schemeClr val="tx1"/>
              </a:solidFill>
            </a:endParaRPr>
          </a:p>
        </p:txBody>
      </p:sp>
      <p:sp>
        <p:nvSpPr>
          <p:cNvPr id="2" name="TextBox 1">
            <a:extLst>
              <a:ext uri="{FF2B5EF4-FFF2-40B4-BE49-F238E27FC236}">
                <a16:creationId xmlns:a16="http://schemas.microsoft.com/office/drawing/2014/main" id="{3D8A3E2C-A509-8E9D-EEDF-00D873E69C85}"/>
              </a:ext>
            </a:extLst>
          </p:cNvPr>
          <p:cNvSpPr txBox="1"/>
          <p:nvPr/>
        </p:nvSpPr>
        <p:spPr>
          <a:xfrm>
            <a:off x="6613149" y="1681"/>
            <a:ext cx="67642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mn-lt"/>
                <a:cs typeface="+mn-lt"/>
              </a:rPr>
              <a:t>Health, Well-being and Lifestyles</a:t>
            </a:r>
            <a:endParaRPr lang="en-US" sz="2400" b="1"/>
          </a:p>
        </p:txBody>
      </p:sp>
      <p:sp>
        <p:nvSpPr>
          <p:cNvPr id="6" name="Rectangle: Rounded Corners 5">
            <a:extLst>
              <a:ext uri="{FF2B5EF4-FFF2-40B4-BE49-F238E27FC236}">
                <a16:creationId xmlns:a16="http://schemas.microsoft.com/office/drawing/2014/main" id="{CBEEA5A7-A60B-8C7B-1423-A8AE867892EA}"/>
              </a:ext>
            </a:extLst>
          </p:cNvPr>
          <p:cNvSpPr/>
          <p:nvPr/>
        </p:nvSpPr>
        <p:spPr>
          <a:xfrm>
            <a:off x="4056815" y="2574592"/>
            <a:ext cx="5317544" cy="2719656"/>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baseline="0">
                <a:solidFill>
                  <a:schemeClr val="tx1"/>
                </a:solidFill>
                <a:latin typeface="Aptos"/>
              </a:rPr>
              <a:t>The article ‘The Dahlgren-Whitehead Model of Health Determinants: 30 Years on and Still Chasing rainbows ‘talks about how this model has involved and will remain relevant in the understanding of health. Its emphasis on that health is therefore influenced by a mixture of factors, not just medical care. This model looks at things like lifestyle choices, social circumstances, and environmental conditions, showing how they all connect and will have an impact on the health outcomes, this article view of health is a holistic view meaning they believe that improving health will therefore require addressing various aspects of life, not just treating illness. The Marmot Review 10 Years on focuses on health equity in England which is similar to the Still chasing Rainbows ‘article regarding health. They both emphasized on the importance of addressing social determinants of health, highlighting that Health differences are often rooted in economic and social inequalities. they argue that improving health outcomes require an approach using factors like education, income, and environment not just healthcare access.</a:t>
            </a:r>
            <a:r>
              <a:rPr lang="en-US" sz="1000">
                <a:solidFill>
                  <a:schemeClr val="tx1"/>
                </a:solidFill>
                <a:latin typeface="Aptos"/>
                <a:ea typeface="Aptos"/>
                <a:cs typeface="Aptos"/>
              </a:rPr>
              <a:t>​</a:t>
            </a:r>
            <a:endParaRPr lang="en-US">
              <a:solidFill>
                <a:schemeClr val="tx1"/>
              </a:solidFill>
            </a:endParaRPr>
          </a:p>
        </p:txBody>
      </p:sp>
      <p:sp>
        <p:nvSpPr>
          <p:cNvPr id="7" name="Rectangle: Rounded Corners 6">
            <a:extLst>
              <a:ext uri="{FF2B5EF4-FFF2-40B4-BE49-F238E27FC236}">
                <a16:creationId xmlns:a16="http://schemas.microsoft.com/office/drawing/2014/main" id="{986E10C3-4AAA-7CB6-2A5D-C22AFB40FBBB}"/>
              </a:ext>
            </a:extLst>
          </p:cNvPr>
          <p:cNvSpPr/>
          <p:nvPr/>
        </p:nvSpPr>
        <p:spPr>
          <a:xfrm>
            <a:off x="9506194" y="2460657"/>
            <a:ext cx="2495205" cy="2504045"/>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baseline="0" err="1">
                <a:solidFill>
                  <a:schemeClr val="tx1"/>
                </a:solidFill>
                <a:latin typeface="Aptos"/>
              </a:rPr>
              <a:t>Mustgrave</a:t>
            </a:r>
            <a:r>
              <a:rPr lang="en-US" sz="1000" baseline="0">
                <a:solidFill>
                  <a:schemeClr val="tx1"/>
                </a:solidFill>
                <a:latin typeface="Aptos"/>
              </a:rPr>
              <a:t> (2017) discusses health as a broad and holistic concept. He highlights that health is not just the absence of disease but involves a combination of physical, mental, and social well-being. Musgrave highlights the significance of fostering environments that enable children to thrive in all areas of their health and well-being. He also states that Health and well-being can be understood as the achievement and sustained balance of physical fitness and mental health.</a:t>
            </a:r>
            <a:r>
              <a:rPr lang="en-US" sz="1000">
                <a:solidFill>
                  <a:schemeClr val="tx1"/>
                </a:solidFill>
                <a:latin typeface="Aptos"/>
                <a:ea typeface="Aptos"/>
                <a:cs typeface="Aptos"/>
              </a:rPr>
              <a:t>​</a:t>
            </a:r>
            <a:endParaRPr lang="en-US">
              <a:solidFill>
                <a:schemeClr val="tx1"/>
              </a:solidFill>
            </a:endParaRPr>
          </a:p>
        </p:txBody>
      </p:sp>
      <p:sp>
        <p:nvSpPr>
          <p:cNvPr id="8" name="Rectangle: Rounded Corners 7">
            <a:extLst>
              <a:ext uri="{FF2B5EF4-FFF2-40B4-BE49-F238E27FC236}">
                <a16:creationId xmlns:a16="http://schemas.microsoft.com/office/drawing/2014/main" id="{9EE54ADF-50FD-DAD4-C568-3FA896ED48A5}"/>
              </a:ext>
            </a:extLst>
          </p:cNvPr>
          <p:cNvSpPr/>
          <p:nvPr/>
        </p:nvSpPr>
        <p:spPr>
          <a:xfrm>
            <a:off x="301247" y="5664141"/>
            <a:ext cx="8835038" cy="1195370"/>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a:solidFill>
                  <a:schemeClr val="tx1"/>
                </a:solidFill>
              </a:rPr>
              <a:t>Maslow's Pyramid of Needs provides a comprehensive approach to understanding health by showing how different levels of human needs impact overall well-being. Health is more than the absence of illness; it involves meeting these needs in a balanced way. Maslow’s theory highlights the interconnectedness of physical, mental, and emotional health, illustrating how the fulfillment of each level of the hierarchy contributes to overall well-being. </a:t>
            </a:r>
            <a:r>
              <a:rPr lang="en-US" sz="900">
                <a:solidFill>
                  <a:schemeClr val="tx1"/>
                </a:solidFill>
              </a:rPr>
              <a:t>Maslow hierarchy of Needs is a ‘fundamental concept in psychology that outlines the progression of human needs from basic to advanced levels''. Referring to children when they first born at birth all the way to the age of five years old, this framework is useful and can help guide the caregivers, and educators when providing an environment for children's development. Ensuring that children’s needs are understood and met at every level contributes to their  growth and well-being particularly in the early stages of development. </a:t>
            </a:r>
          </a:p>
          <a:p>
            <a:pPr algn="ctr"/>
            <a:endParaRPr lang="en-US"/>
          </a:p>
        </p:txBody>
      </p:sp>
      <p:pic>
        <p:nvPicPr>
          <p:cNvPr id="11" name="Picture 10" descr="maslow needs3">
            <a:extLst>
              <a:ext uri="{FF2B5EF4-FFF2-40B4-BE49-F238E27FC236}">
                <a16:creationId xmlns:a16="http://schemas.microsoft.com/office/drawing/2014/main" id="{B090D48F-22D8-88AD-BA58-39CBEDD06691}"/>
              </a:ext>
            </a:extLst>
          </p:cNvPr>
          <p:cNvPicPr>
            <a:picLocks noChangeAspect="1"/>
          </p:cNvPicPr>
          <p:nvPr/>
        </p:nvPicPr>
        <p:blipFill>
          <a:blip r:embed="rId2"/>
          <a:srcRect l="7209" t="8083" r="4303" b="7273"/>
          <a:stretch/>
        </p:blipFill>
        <p:spPr>
          <a:xfrm>
            <a:off x="10645458" y="4995778"/>
            <a:ext cx="1544397" cy="1841721"/>
          </a:xfrm>
          <a:prstGeom prst="rect">
            <a:avLst/>
          </a:prstGeom>
          <a:ln>
            <a:solidFill>
              <a:srgbClr val="4472C4"/>
            </a:solidFill>
          </a:ln>
        </p:spPr>
      </p:pic>
      <p:sp>
        <p:nvSpPr>
          <p:cNvPr id="12" name="TextBox 11">
            <a:extLst>
              <a:ext uri="{FF2B5EF4-FFF2-40B4-BE49-F238E27FC236}">
                <a16:creationId xmlns:a16="http://schemas.microsoft.com/office/drawing/2014/main" id="{CE9E47AC-ABA5-D3AC-E83D-F5EFB5816717}"/>
              </a:ext>
            </a:extLst>
          </p:cNvPr>
          <p:cNvSpPr txBox="1"/>
          <p:nvPr/>
        </p:nvSpPr>
        <p:spPr>
          <a:xfrm>
            <a:off x="9289002" y="5430337"/>
            <a:ext cx="140902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(Source: Simply Psychology, 2024)</a:t>
            </a:r>
            <a:endParaRPr lang="en-US" b="1"/>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DF56425-6B4A-4677-E129-2DC1F87D4FFD}"/>
              </a:ext>
            </a:extLst>
          </p:cNvPr>
          <p:cNvSpPr/>
          <p:nvPr/>
        </p:nvSpPr>
        <p:spPr>
          <a:xfrm>
            <a:off x="520362" y="309369"/>
            <a:ext cx="6262416" cy="2662020"/>
          </a:xfrm>
          <a:prstGeom prst="roundRect">
            <a:avLst/>
          </a:prstGeom>
          <a:solidFill>
            <a:srgbClr val="F7F74F">
              <a:alpha val="81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Well-being</a:t>
            </a:r>
          </a:p>
          <a:p>
            <a:pPr algn="just"/>
            <a:r>
              <a:rPr lang="en-US" sz="1000" dirty="0">
                <a:solidFill>
                  <a:schemeClr val="tx1"/>
                </a:solidFill>
              </a:rPr>
              <a:t>    </a:t>
            </a:r>
            <a:r>
              <a:rPr lang="en-US" sz="800" dirty="0">
                <a:solidFill>
                  <a:schemeClr val="tx1"/>
                </a:solidFill>
              </a:rPr>
              <a:t>  The concept of well-being can be seen as multi-dimensional Including physical, emotional, and social well-being, while focusing on both children's current and future lives. Emotional well-being involves being happy, confident, and free from anxiety or depression. Whilst psychological well-being includes psychological well-being includes the ability to be self-reliant, solve problems, regulate emotions, show empathy, be resilient, and stay focused and therefore Social Well-being is to have good relationships with others and does not have any behavioral issues they are not disruptive aggressive or a bully.</a:t>
            </a:r>
            <a:r>
              <a:rPr lang="en-US" sz="800" dirty="0">
                <a:solidFill>
                  <a:schemeClr val="tx1"/>
                </a:solidFill>
                <a:ea typeface="+mn-lt"/>
                <a:cs typeface="+mn-lt"/>
              </a:rPr>
              <a:t> Well-being is a positive condition experienced by individuals and communities. Like health, it serves as a resource for everyday life and is influenced by social, economic, and environmental factors. Well-being includes quality of life and the capacity of individuals and societies to make meaningful contributions to the world with a sense of purpose. Well-being is defined by the Oxford English Dictionary as “</a:t>
            </a:r>
            <a:r>
              <a:rPr lang="en-US" sz="800" dirty="0">
                <a:solidFill>
                  <a:schemeClr val="tx1"/>
                </a:solidFill>
                <a:ea typeface="+mn-lt"/>
                <a:cs typeface="+mn-lt"/>
                <a:hlinkClick r:id="rId2">
                  <a:extLst>
                    <a:ext uri="{A12FA001-AC4F-418D-AE19-62706E023703}">
                      <ahyp:hlinkClr xmlns:ahyp="http://schemas.microsoft.com/office/drawing/2018/hyperlinkcolor" val="tx"/>
                    </a:ext>
                  </a:extLst>
                </a:hlinkClick>
              </a:rPr>
              <a:t>the state of being comfortable, healthy, or happy</a:t>
            </a:r>
            <a:r>
              <a:rPr lang="en-US" sz="800" dirty="0">
                <a:solidFill>
                  <a:schemeClr val="tx1"/>
                </a:solidFill>
                <a:ea typeface="+mn-lt"/>
                <a:cs typeface="+mn-lt"/>
              </a:rPr>
              <a:t>.”However, it is important to </a:t>
            </a:r>
            <a:r>
              <a:rPr lang="en-US" sz="800" err="1">
                <a:solidFill>
                  <a:schemeClr val="tx1"/>
                </a:solidFill>
                <a:ea typeface="+mn-lt"/>
                <a:cs typeface="+mn-lt"/>
              </a:rPr>
              <a:t>recognise</a:t>
            </a:r>
            <a:r>
              <a:rPr lang="en-US" sz="800" dirty="0">
                <a:solidFill>
                  <a:schemeClr val="tx1"/>
                </a:solidFill>
                <a:ea typeface="+mn-lt"/>
                <a:cs typeface="+mn-lt"/>
              </a:rPr>
              <a:t> that well-being is a much broader concept than just momentary happiness. While it includes happiness, it also involves other aspects such as overall life satisfaction, a sense of purpose, and the feeling of being in control. (Lyubomirsky, 2008). Happiness is the sense that one's life holds meaning and worth, accompanied by feelings of joy and fulfillment. </a:t>
            </a:r>
          </a:p>
          <a:p>
            <a:pPr algn="just"/>
            <a:endParaRPr lang="en-US" sz="800" dirty="0">
              <a:solidFill>
                <a:schemeClr val="tx1"/>
              </a:solidFill>
              <a:ea typeface="+mn-lt"/>
              <a:cs typeface="+mn-lt"/>
            </a:endParaRPr>
          </a:p>
          <a:p>
            <a:pPr algn="just"/>
            <a:endParaRPr lang="en-US" sz="1000" dirty="0">
              <a:solidFill>
                <a:schemeClr val="tx1"/>
              </a:solidFill>
              <a:ea typeface="+mn-lt"/>
              <a:cs typeface="+mn-lt"/>
            </a:endParaRPr>
          </a:p>
          <a:p>
            <a:pPr algn="just"/>
            <a:endParaRPr lang="en-US" sz="1100" dirty="0">
              <a:solidFill>
                <a:schemeClr val="tx1"/>
              </a:solidFill>
              <a:ea typeface="+mn-lt"/>
              <a:cs typeface="+mn-lt"/>
            </a:endParaRPr>
          </a:p>
          <a:p>
            <a:pPr marL="228600" indent="-228600" algn="just">
              <a:buAutoNum type="arabicPeriod"/>
            </a:pPr>
            <a:endParaRPr lang="en-US" sz="1100" dirty="0">
              <a:solidFill>
                <a:schemeClr val="tx1"/>
              </a:solidFill>
              <a:ea typeface="+mn-lt"/>
              <a:cs typeface="+mn-lt"/>
            </a:endParaRPr>
          </a:p>
          <a:p>
            <a:pPr algn="just">
              <a:buAutoNum type="arabicPeriod"/>
            </a:pPr>
            <a:endParaRPr lang="en-US" sz="900" dirty="0">
              <a:solidFill>
                <a:schemeClr val="tx1"/>
              </a:solidFill>
              <a:ea typeface="+mn-lt"/>
              <a:cs typeface="+mn-lt"/>
            </a:endParaRPr>
          </a:p>
          <a:p>
            <a:pPr algn="just">
              <a:buAutoNum type="arabicPeriod"/>
            </a:pPr>
            <a:endParaRPr lang="en-US" sz="900">
              <a:solidFill>
                <a:schemeClr val="tx1"/>
              </a:solidFill>
            </a:endParaRPr>
          </a:p>
          <a:p>
            <a:pPr algn="just"/>
            <a:r>
              <a:rPr lang="en-US" sz="1000">
                <a:solidFill>
                  <a:schemeClr val="tx1"/>
                </a:solidFill>
              </a:rPr>
              <a:t>.</a:t>
            </a:r>
            <a:endParaRPr lang="en-US">
              <a:solidFill>
                <a:schemeClr val="tx1"/>
              </a:solidFill>
            </a:endParaRPr>
          </a:p>
        </p:txBody>
      </p:sp>
      <p:sp>
        <p:nvSpPr>
          <p:cNvPr id="5" name="Rectangle: Rounded Corners 4">
            <a:extLst>
              <a:ext uri="{FF2B5EF4-FFF2-40B4-BE49-F238E27FC236}">
                <a16:creationId xmlns:a16="http://schemas.microsoft.com/office/drawing/2014/main" id="{C6CDB2EF-6D03-5E72-DB7A-D294EF838AA7}"/>
              </a:ext>
            </a:extLst>
          </p:cNvPr>
          <p:cNvSpPr/>
          <p:nvPr/>
        </p:nvSpPr>
        <p:spPr>
          <a:xfrm>
            <a:off x="275083" y="3186595"/>
            <a:ext cx="9461153" cy="2520774"/>
          </a:xfrm>
          <a:prstGeom prst="roundRect">
            <a:avLst/>
          </a:prstGeom>
          <a:solidFill>
            <a:srgbClr val="F75990">
              <a:alpha val="42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050" b="1" dirty="0">
                <a:solidFill>
                  <a:schemeClr val="tx1"/>
                </a:solidFill>
              </a:rPr>
              <a:t>Li</a:t>
            </a:r>
            <a:r>
              <a:rPr lang="en-US" sz="900" b="1" dirty="0">
                <a:solidFill>
                  <a:schemeClr val="tx1"/>
                </a:solidFill>
              </a:rPr>
              <a:t>festyles</a:t>
            </a:r>
            <a:endParaRPr lang="en-US" sz="900">
              <a:solidFill>
                <a:schemeClr val="tx1"/>
              </a:solidFill>
            </a:endParaRPr>
          </a:p>
          <a:p>
            <a:pPr algn="ctr"/>
            <a:r>
              <a:rPr lang="en-US" sz="900" dirty="0">
                <a:solidFill>
                  <a:schemeClr val="tx1"/>
                </a:solidFill>
                <a:ea typeface="+mn-lt"/>
                <a:cs typeface="+mn-lt"/>
              </a:rPr>
              <a:t>Lifestyle is a multifaceted and often broadly defined concept that has been interpreted in various ways across scientific research. At present, there is no unified definition of lifestyle, and different fields have developed their own theories and research variables that can be quite distinct from one another. This contribution seeks to clarify the concept of lifestyle within the context of health psychology. According to the definition of WHO, the close relationship between both health and well-being is clear. Although, it is important to note that well-being is defined there as ‘an umbrella term for different valuations that people make regarding their lives, the events happening to them, their bodies and minds, and the circumstances in which they live. </a:t>
            </a:r>
            <a:r>
              <a:rPr lang="en-US" sz="900" dirty="0">
                <a:solidFill>
                  <a:schemeClr val="tx1"/>
                </a:solidFill>
                <a:latin typeface="Aptos"/>
                <a:ea typeface="Calibri"/>
                <a:cs typeface="Calibri"/>
              </a:rPr>
              <a:t>'WHO</a:t>
            </a:r>
            <a:r>
              <a:rPr lang="en-US" sz="900" dirty="0">
                <a:solidFill>
                  <a:srgbClr val="1B1B1B"/>
                </a:solidFill>
                <a:latin typeface="Calibri"/>
                <a:ea typeface="Calibri"/>
                <a:cs typeface="Calibri"/>
              </a:rPr>
              <a:t> (1986) believes Lifestyles are patterns of (behavioral) choices from the alternatives that are available to people according to their socio-economic circumstances and the ease with which they are able to choose certain ones over others.”</a:t>
            </a:r>
            <a:r>
              <a:rPr lang="en-US" sz="900" dirty="0">
                <a:solidFill>
                  <a:schemeClr val="tx1"/>
                </a:solidFill>
                <a:latin typeface="Calibri"/>
                <a:ea typeface="Calibri"/>
                <a:cs typeface="Calibri"/>
              </a:rPr>
              <a:t> Weber  is one of the theorists associated with several definitions of lifestyle, even though he never explicitly defined the concept himself. He was among the first to directly address it, particularly in </a:t>
            </a:r>
            <a:r>
              <a:rPr lang="en-US" sz="900" i="1" dirty="0">
                <a:solidFill>
                  <a:schemeClr val="tx1"/>
                </a:solidFill>
                <a:latin typeface="Calibri"/>
                <a:ea typeface="Calibri"/>
                <a:cs typeface="Calibri"/>
              </a:rPr>
              <a:t>Economy and Society</a:t>
            </a:r>
            <a:r>
              <a:rPr lang="en-US" sz="900" dirty="0">
                <a:solidFill>
                  <a:schemeClr val="tx1"/>
                </a:solidFill>
                <a:latin typeface="Calibri"/>
                <a:ea typeface="Calibri"/>
                <a:cs typeface="Calibri"/>
              </a:rPr>
              <a:t> [65], where the term "</a:t>
            </a:r>
            <a:r>
              <a:rPr lang="en-US" sz="900" dirty="0" err="1">
                <a:solidFill>
                  <a:schemeClr val="tx1"/>
                </a:solidFill>
                <a:latin typeface="Calibri"/>
                <a:ea typeface="Calibri"/>
                <a:cs typeface="Calibri"/>
              </a:rPr>
              <a:t>Lebensstil</a:t>
            </a:r>
            <a:r>
              <a:rPr lang="en-US" sz="900" dirty="0">
                <a:solidFill>
                  <a:schemeClr val="tx1"/>
                </a:solidFill>
                <a:latin typeface="Calibri"/>
                <a:ea typeface="Calibri"/>
                <a:cs typeface="Calibri"/>
              </a:rPr>
              <a:t>" (translated as lifestyle) referred to the social practices through which a person's social class prestige was included. He stated, ‘the types of housing, clothing, consumption, free time, body care, and ways of speaking </a:t>
            </a:r>
            <a:r>
              <a:rPr lang="en-US" sz="900" dirty="0" err="1">
                <a:solidFill>
                  <a:schemeClr val="tx1"/>
                </a:solidFill>
                <a:latin typeface="Calibri"/>
                <a:ea typeface="Calibri"/>
                <a:cs typeface="Calibri"/>
              </a:rPr>
              <a:t>symbolised</a:t>
            </a:r>
            <a:r>
              <a:rPr lang="en-US" sz="900" dirty="0">
                <a:solidFill>
                  <a:schemeClr val="tx1"/>
                </a:solidFill>
                <a:latin typeface="Calibri"/>
                <a:ea typeface="Calibri"/>
                <a:cs typeface="Calibri"/>
              </a:rPr>
              <a:t> the different lifestyles.’ Weber argued that society was divided into classes and status groups. Classes were defined by production systems and the distribution of goods, whereas status groups were characterized by consumption patterns and </a:t>
            </a:r>
            <a:r>
              <a:rPr lang="en-US" sz="900" dirty="0" err="1">
                <a:solidFill>
                  <a:schemeClr val="tx1"/>
                </a:solidFill>
                <a:latin typeface="Calibri"/>
                <a:ea typeface="Calibri"/>
                <a:cs typeface="Calibri"/>
              </a:rPr>
              <a:t>lifestyles.</a:t>
            </a:r>
            <a:r>
              <a:rPr lang="en-US" sz="900" dirty="0" err="1">
                <a:solidFill>
                  <a:schemeClr val="tx1"/>
                </a:solidFill>
                <a:ea typeface="+mn-lt"/>
                <a:cs typeface="+mn-lt"/>
              </a:rPr>
              <a:t>Mental</a:t>
            </a:r>
            <a:r>
              <a:rPr lang="en-US" sz="900" dirty="0">
                <a:solidFill>
                  <a:schemeClr val="tx1"/>
                </a:solidFill>
                <a:ea typeface="+mn-lt"/>
                <a:cs typeface="+mn-lt"/>
              </a:rPr>
              <a:t> capital and mental wellbeing explained: their critical importance  they state that An individual's mental capital and mental wellbeing play a critical role in shaping their life journey. Additionally, they are essential for the healthy functioning of families, communities, and society as a whole.</a:t>
            </a:r>
          </a:p>
          <a:p>
            <a:pPr algn="ctr"/>
            <a:endParaRPr lang="en-US">
              <a:solidFill>
                <a:schemeClr val="tx1"/>
              </a:solidFill>
            </a:endParaRPr>
          </a:p>
        </p:txBody>
      </p:sp>
      <p:sp>
        <p:nvSpPr>
          <p:cNvPr id="10" name="Rectangle: Rounded Corners 9">
            <a:extLst>
              <a:ext uri="{FF2B5EF4-FFF2-40B4-BE49-F238E27FC236}">
                <a16:creationId xmlns:a16="http://schemas.microsoft.com/office/drawing/2014/main" id="{CB87ED05-B5BE-A16C-EBC7-3A7499BFB892}"/>
              </a:ext>
            </a:extLst>
          </p:cNvPr>
          <p:cNvSpPr/>
          <p:nvPr/>
        </p:nvSpPr>
        <p:spPr>
          <a:xfrm>
            <a:off x="7241432" y="448785"/>
            <a:ext cx="4031101" cy="2524615"/>
          </a:xfrm>
          <a:prstGeom prst="roundRect">
            <a:avLst/>
          </a:prstGeom>
          <a:solidFill>
            <a:srgbClr val="F8F87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rtl="0"/>
            <a:r>
              <a:rPr lang="en-US" sz="800" baseline="0" dirty="0">
                <a:solidFill>
                  <a:schemeClr val="tx1"/>
                </a:solidFill>
                <a:latin typeface="Aptos"/>
                <a:ea typeface="Segoe UI"/>
                <a:cs typeface="Segoe UI"/>
              </a:rPr>
              <a:t>This sense of well-being contributes to overall mental and emotional health, enhancing life satisfaction and a positive outlook. In other words, happiness is the sense of positive contentment with one's emotions and daily life. It often arises when individuals feel deeply engaged in their work and find purpose in contributing to both their own well-being and the well-being of others. This sense of fulfillment plays a key role in overall well-being, fostering emotional balance and a deeper connection to life. Therefore, Happiness is one of the first emotions experienced by young children (Harter, 1983). The personality traits that form the foundation of happiness begin to develop in early childhood (Hay, Castle, Stimson, &amp; Davies, 1999). These early emotional and personality strengths are crucial to long-term well-being, as they influence a child's ability to experience joy, resilience, and life satisfaction throughout their development. Happiness in early childhood is particularly significant because it has lasting effects into adulthood (</a:t>
            </a:r>
            <a:r>
              <a:rPr lang="en-US" sz="800" baseline="0" err="1">
                <a:solidFill>
                  <a:schemeClr val="tx1"/>
                </a:solidFill>
                <a:latin typeface="Aptos"/>
                <a:ea typeface="Segoe UI"/>
                <a:cs typeface="Segoe UI"/>
              </a:rPr>
              <a:t>Flouri</a:t>
            </a:r>
            <a:r>
              <a:rPr lang="en-US" sz="800" baseline="0" dirty="0">
                <a:solidFill>
                  <a:schemeClr val="tx1"/>
                </a:solidFill>
                <a:latin typeface="Aptos"/>
                <a:ea typeface="Segoe UI"/>
                <a:cs typeface="Segoe UI"/>
              </a:rPr>
              <a:t>, 2004). As such, it is essential for early childhood educators to understand and support young children’s experiences and perceptions of happiness, fostering environments that promote well-being and positive emotional development for the long term. The concept of well-being has a link to health making it known as a multifaceted concept that interlinks between health , well-being and lifestyles.</a:t>
            </a:r>
            <a:r>
              <a:rPr lang="en-US" sz="800" dirty="0">
                <a:solidFill>
                  <a:schemeClr val="tx1"/>
                </a:solidFill>
                <a:latin typeface="Aptos"/>
                <a:ea typeface="Segoe UI"/>
                <a:cs typeface="Segoe UI"/>
              </a:rPr>
              <a:t>​</a:t>
            </a:r>
          </a:p>
          <a:p>
            <a:pPr algn="just" rtl="0"/>
            <a:r>
              <a:rPr lang="en-US" sz="1000" dirty="0">
                <a:latin typeface="Aptos"/>
                <a:ea typeface="Segoe UI"/>
                <a:cs typeface="Segoe UI"/>
              </a:rPr>
              <a:t>​</a:t>
            </a:r>
            <a:endParaRPr lang="en-US" dirty="0"/>
          </a:p>
        </p:txBody>
      </p:sp>
    </p:spTree>
    <p:extLst>
      <p:ext uri="{BB962C8B-B14F-4D97-AF65-F5344CB8AC3E}">
        <p14:creationId xmlns:p14="http://schemas.microsoft.com/office/powerpoint/2010/main" val="3926377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3F0AB423-83EE-74ED-76D5-9A926F841921}"/>
              </a:ext>
            </a:extLst>
          </p:cNvPr>
          <p:cNvSpPr/>
          <p:nvPr/>
        </p:nvSpPr>
        <p:spPr>
          <a:xfrm>
            <a:off x="4737974" y="3941599"/>
            <a:ext cx="4527196" cy="1955366"/>
          </a:xfrm>
          <a:prstGeom prst="roundRect">
            <a:avLst>
              <a:gd name="adj" fmla="val 0"/>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Conclusion</a:t>
            </a:r>
            <a:endParaRPr lang="en-GB" b="1" dirty="0">
              <a:solidFill>
                <a:schemeClr val="tx1"/>
              </a:solidFill>
            </a:endParaRPr>
          </a:p>
          <a:p>
            <a:pPr algn="ctr"/>
            <a:r>
              <a:rPr lang="en-US" sz="800" dirty="0">
                <a:solidFill>
                  <a:schemeClr val="tx1"/>
                </a:solidFill>
              </a:rPr>
              <a:t>Based on the strong evidence you provided, it's clear that health, well-being, and lifestyles are interconnected and mutually influential. It's crucial for young children to have positive and nurturing relationships to foster their healthy development and growth. This understanding highlights the importance of promoting healthy lifestyles and positive relationships for children's overall well-being.</a:t>
            </a:r>
            <a:r>
              <a:rPr lang="en-GB" sz="800" dirty="0">
                <a:solidFill>
                  <a:schemeClr val="tx1"/>
                </a:solidFill>
              </a:rPr>
              <a:t> </a:t>
            </a:r>
            <a:r>
              <a:rPr lang="en-US" sz="800" dirty="0">
                <a:solidFill>
                  <a:schemeClr val="tx1"/>
                </a:solidFill>
              </a:rPr>
              <a:t>It's clear that the practitioner has a vital role in promoting positive well-being for young children and in finding ways to accomplish this and the advantages of doing so are significant.</a:t>
            </a:r>
            <a:r>
              <a:rPr lang="en-GB" sz="800" i="0" dirty="0">
                <a:solidFill>
                  <a:srgbClr val="16191C"/>
                </a:solidFill>
                <a:effectLst/>
                <a:latin typeface="AvenirNext-Medium"/>
              </a:rPr>
              <a:t> Through models and theories discussions, it's clear that taking a holistic approach to children's development is crucial to effectively supporting them and promote positive well-being. This guidance from the Welsh Government emphasises the importance of reporting on health and well-being in early years practice.</a:t>
            </a:r>
            <a:endParaRPr lang="en-GB" sz="800" dirty="0">
              <a:solidFill>
                <a:srgbClr val="16191C"/>
              </a:solidFill>
              <a:effectLst/>
              <a:latin typeface="Avenir Next" panose="020B0503020202020204" pitchFamily="34" charset="0"/>
            </a:endParaRPr>
          </a:p>
          <a:p>
            <a:pPr algn="ctr"/>
            <a:endParaRPr lang="en-US" sz="800" b="1" dirty="0">
              <a:solidFill>
                <a:schemeClr val="tx1"/>
              </a:solidFill>
            </a:endParaRPr>
          </a:p>
        </p:txBody>
      </p:sp>
      <p:sp>
        <p:nvSpPr>
          <p:cNvPr id="5" name="Rectangle: Rounded Corners 4">
            <a:extLst>
              <a:ext uri="{FF2B5EF4-FFF2-40B4-BE49-F238E27FC236}">
                <a16:creationId xmlns:a16="http://schemas.microsoft.com/office/drawing/2014/main" id="{5E109EA1-0A7E-E47E-71DD-B6800FE6CB27}"/>
              </a:ext>
            </a:extLst>
          </p:cNvPr>
          <p:cNvSpPr/>
          <p:nvPr/>
        </p:nvSpPr>
        <p:spPr>
          <a:xfrm>
            <a:off x="2481627" y="633746"/>
            <a:ext cx="6783543" cy="1955365"/>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dirty="0">
                <a:solidFill>
                  <a:schemeClr val="tx1"/>
                </a:solidFill>
              </a:rPr>
              <a:t>Application to Early Years Practice</a:t>
            </a:r>
          </a:p>
          <a:p>
            <a:pPr algn="ctr"/>
            <a:r>
              <a:rPr lang="en-US" sz="700" dirty="0">
                <a:solidFill>
                  <a:schemeClr val="tx1"/>
                </a:solidFill>
                <a:latin typeface="Verdana"/>
                <a:ea typeface="Verdana"/>
              </a:rPr>
              <a:t>(Sidebotham et al, 2016) states that ‘multi-agency working is key to effective safeguarding and child </a:t>
            </a:r>
            <a:r>
              <a:rPr lang="en-US" sz="700">
                <a:solidFill>
                  <a:schemeClr val="tx1"/>
                </a:solidFill>
                <a:latin typeface="Verdana"/>
                <a:ea typeface="Verdana"/>
              </a:rPr>
              <a:t>protection </a:t>
            </a:r>
            <a:r>
              <a:rPr lang="en-US" sz="700">
                <a:solidFill>
                  <a:schemeClr val="tx1"/>
                </a:solidFill>
                <a:latin typeface="Verdana"/>
                <a:ea typeface="Verdana"/>
                <a:cs typeface="Calibri"/>
              </a:rPr>
              <a:t>'This</a:t>
            </a:r>
            <a:r>
              <a:rPr lang="en-US" sz="900" dirty="0">
                <a:solidFill>
                  <a:schemeClr val="tx1"/>
                </a:solidFill>
                <a:latin typeface="Calibri"/>
                <a:ea typeface="Calibri"/>
                <a:cs typeface="Calibri"/>
              </a:rPr>
              <a:t> report by the government outlines the findings from five joint targeted area inspections (JTAIs) centered on the multi-agency response to children and families in need of support. The primary focus was on targeted early help, alongside an exploration of children in need, as defined in section 17 of the Children Act 1989, to gain insight into the interface with statutory services.</a:t>
            </a:r>
          </a:p>
          <a:p>
            <a:pPr algn="ctr"/>
            <a:endParaRPr lang="en-US" b="1" dirty="0">
              <a:solidFill>
                <a:schemeClr val="tx1"/>
              </a:solidFill>
            </a:endParaRPr>
          </a:p>
        </p:txBody>
      </p:sp>
    </p:spTree>
    <p:extLst>
      <p:ext uri="{BB962C8B-B14F-4D97-AF65-F5344CB8AC3E}">
        <p14:creationId xmlns:p14="http://schemas.microsoft.com/office/powerpoint/2010/main" val="4258050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16555-7C36-1735-3704-3EE0B77B56F9}"/>
              </a:ext>
            </a:extLst>
          </p:cNvPr>
          <p:cNvSpPr>
            <a:spLocks noGrp="1"/>
          </p:cNvSpPr>
          <p:nvPr>
            <p:ph type="title"/>
          </p:nvPr>
        </p:nvSpPr>
        <p:spPr>
          <a:xfrm>
            <a:off x="117389" y="4720"/>
            <a:ext cx="10515600" cy="1325563"/>
          </a:xfrm>
        </p:spPr>
        <p:txBody>
          <a:bodyPr/>
          <a:lstStyle/>
          <a:p>
            <a:r>
              <a:rPr lang="en-US"/>
              <a:t>Reference list for Poster </a:t>
            </a:r>
          </a:p>
        </p:txBody>
      </p:sp>
      <p:sp>
        <p:nvSpPr>
          <p:cNvPr id="3" name="Content Placeholder 2">
            <a:extLst>
              <a:ext uri="{FF2B5EF4-FFF2-40B4-BE49-F238E27FC236}">
                <a16:creationId xmlns:a16="http://schemas.microsoft.com/office/drawing/2014/main" id="{2849BF7D-63D4-DF4C-031B-387578C21EDC}"/>
              </a:ext>
            </a:extLst>
          </p:cNvPr>
          <p:cNvSpPr>
            <a:spLocks noGrp="1"/>
          </p:cNvSpPr>
          <p:nvPr>
            <p:ph idx="1"/>
          </p:nvPr>
        </p:nvSpPr>
        <p:spPr>
          <a:xfrm>
            <a:off x="118676" y="1038204"/>
            <a:ext cx="10525897" cy="4969175"/>
          </a:xfrm>
        </p:spPr>
        <p:txBody>
          <a:bodyPr vert="horz" lIns="91440" tIns="45720" rIns="91440" bIns="45720" rtlCol="0" anchor="t">
            <a:normAutofit fontScale="77500" lnSpcReduction="20000"/>
          </a:bodyPr>
          <a:lstStyle/>
          <a:p>
            <a:pPr>
              <a:buNone/>
            </a:pPr>
            <a:r>
              <a:rPr lang="en-US" sz="900" dirty="0">
                <a:latin typeface="Aptos"/>
                <a:ea typeface="Calibri"/>
                <a:cs typeface="Calibri"/>
              </a:rPr>
              <a:t>Berlinski, S. and Norbert, S. (2015) The Early Years: Child Well-Being and The Role of Public Policy. New York: Springer Open.</a:t>
            </a:r>
            <a:r>
              <a:rPr lang="en-US" sz="900" dirty="0">
                <a:latin typeface="Arial"/>
                <a:ea typeface="Calibri"/>
                <a:cs typeface="Arial"/>
              </a:rPr>
              <a:t> </a:t>
            </a:r>
            <a:endParaRPr lang="en-US" dirty="0"/>
          </a:p>
          <a:p>
            <a:pPr>
              <a:buNone/>
            </a:pPr>
            <a:r>
              <a:rPr lang="en-US" sz="900" dirty="0">
                <a:solidFill>
                  <a:srgbClr val="05103E"/>
                </a:solidFill>
                <a:ea typeface="+mn-lt"/>
                <a:cs typeface="+mn-lt"/>
              </a:rPr>
              <a:t>Brivio, F. </a:t>
            </a:r>
            <a:r>
              <a:rPr lang="en-US" sz="1000" i="1" dirty="0">
                <a:solidFill>
                  <a:srgbClr val="05103E"/>
                </a:solidFill>
                <a:ea typeface="+mn-lt"/>
                <a:cs typeface="+mn-lt"/>
              </a:rPr>
              <a:t>et al.</a:t>
            </a:r>
            <a:r>
              <a:rPr lang="en-US" sz="1000" dirty="0">
                <a:solidFill>
                  <a:srgbClr val="05103E"/>
                </a:solidFill>
                <a:ea typeface="+mn-lt"/>
                <a:cs typeface="+mn-lt"/>
              </a:rPr>
              <a:t> (2023) 'Narrative review and analysis of the use of “Lifestyle” in health psychology,' </a:t>
            </a:r>
            <a:r>
              <a:rPr lang="en-US" sz="1000" i="1" dirty="0">
                <a:solidFill>
                  <a:srgbClr val="05103E"/>
                </a:solidFill>
                <a:ea typeface="+mn-lt"/>
                <a:cs typeface="+mn-lt"/>
              </a:rPr>
              <a:t>International Journal of Environmental Research and Public Health</a:t>
            </a:r>
            <a:r>
              <a:rPr lang="en-US" sz="1000" dirty="0">
                <a:solidFill>
                  <a:srgbClr val="05103E"/>
                </a:solidFill>
                <a:ea typeface="+mn-lt"/>
                <a:cs typeface="+mn-lt"/>
              </a:rPr>
              <a:t>, 20(5), p. 4427 </a:t>
            </a:r>
            <a:r>
              <a:rPr lang="en-US" sz="900" dirty="0">
                <a:latin typeface="Aptos"/>
                <a:ea typeface="Calibri"/>
                <a:cs typeface="Calibri"/>
                <a:hlinkClick r:id="rId2"/>
              </a:rPr>
              <a:t>https://pmc.ncbi.nlm.nih.gov/articles/PMC10001804/</a:t>
            </a:r>
            <a:r>
              <a:rPr lang="en-US" sz="900" dirty="0">
                <a:latin typeface="Arial"/>
                <a:ea typeface="Calibri"/>
                <a:cs typeface="Arial"/>
              </a:rPr>
              <a:t> </a:t>
            </a:r>
            <a:endParaRPr lang="en-US" dirty="0"/>
          </a:p>
          <a:p>
            <a:pPr>
              <a:buNone/>
            </a:pPr>
            <a:r>
              <a:rPr lang="en-US" sz="900" err="1">
                <a:latin typeface="Aptos"/>
                <a:ea typeface="Calibri"/>
                <a:cs typeface="Calibri"/>
              </a:rPr>
              <a:t>Cheung,R</a:t>
            </a:r>
            <a:r>
              <a:rPr lang="en-US" sz="900" dirty="0">
                <a:latin typeface="Aptos"/>
                <a:ea typeface="Calibri"/>
                <a:cs typeface="Calibri"/>
              </a:rPr>
              <a:t>. (2018) international comparisons of health and </a:t>
            </a:r>
            <a:r>
              <a:rPr lang="en-US" sz="1000" dirty="0">
                <a:ea typeface="+mn-lt"/>
                <a:cs typeface="+mn-lt"/>
              </a:rPr>
              <a:t>well-being in early childhood. Available at : </a:t>
            </a:r>
            <a:r>
              <a:rPr lang="en-US" sz="900" dirty="0">
                <a:solidFill>
                  <a:srgbClr val="467886"/>
                </a:solidFill>
                <a:latin typeface="Aptos"/>
                <a:ea typeface="Calibri"/>
                <a:cs typeface="Calibri"/>
                <a:hlinkClick r:id="rId3"/>
              </a:rPr>
              <a:t>https://www.observatoriodelainfancia.es/ficherosoia/documentos/5575_d_Child-health-international-comparisons.pdf</a:t>
            </a:r>
            <a:r>
              <a:rPr lang="en-US" sz="900" dirty="0">
                <a:latin typeface="Aptos"/>
                <a:ea typeface="Calibri"/>
                <a:cs typeface="Calibri"/>
              </a:rPr>
              <a:t> (Accessed : </a:t>
            </a:r>
            <a:r>
              <a:rPr lang="en-US" sz="1000" dirty="0">
                <a:ea typeface="+mn-lt"/>
                <a:cs typeface="+mn-lt"/>
              </a:rPr>
              <a:t>1st January 2025).</a:t>
            </a:r>
            <a:r>
              <a:rPr lang="en-US" sz="900" dirty="0">
                <a:latin typeface="Arial"/>
                <a:ea typeface="Calibri"/>
                <a:cs typeface="Arial"/>
              </a:rPr>
              <a:t> </a:t>
            </a:r>
            <a:endParaRPr lang="en-US" dirty="0"/>
          </a:p>
          <a:p>
            <a:pPr algn="just">
              <a:buNone/>
            </a:pPr>
            <a:r>
              <a:rPr lang="en-US" sz="900" dirty="0">
                <a:solidFill>
                  <a:srgbClr val="2C3E50"/>
                </a:solidFill>
                <a:latin typeface="Calibri"/>
                <a:ea typeface="Calibri"/>
                <a:cs typeface="Calibri"/>
              </a:rPr>
              <a:t>Department of Health (2014).</a:t>
            </a:r>
            <a:r>
              <a:rPr lang="en-US" sz="1000" i="1" dirty="0">
                <a:solidFill>
                  <a:srgbClr val="2C3E50"/>
                </a:solidFill>
                <a:ea typeface="+mn-lt"/>
                <a:cs typeface="+mn-lt"/>
              </a:rPr>
              <a:t>WELLBEING -WHY IT MATTERS TO HEALTH A SUMMARY OF KEY POINTS Levels of wellbeing vary across the life course Starting Well</a:t>
            </a:r>
            <a:r>
              <a:rPr lang="en-US" sz="1000" dirty="0">
                <a:solidFill>
                  <a:srgbClr val="2C3E50"/>
                </a:solidFill>
                <a:ea typeface="+mn-lt"/>
                <a:cs typeface="+mn-lt"/>
              </a:rPr>
              <a:t>. [online] Available at:</a:t>
            </a:r>
            <a:r>
              <a:rPr lang="en-US" sz="900" dirty="0">
                <a:latin typeface="Calibri"/>
                <a:ea typeface="Calibri"/>
                <a:cs typeface="Calibri"/>
                <a:hlinkClick r:id="rId4"/>
              </a:rPr>
              <a:t>https://assets.publishing.service.gov.uk/media/5a7c08d8ed915d41476225b3/Wellbeing_-_why_it_matters_to_health_summary_of_key_points.pdf#:~:text=There%20is%20a%20two%20way%20relationship%20between%20wellbeing,can%20increase%20life%20by%204%20to%2010%20years.</a:t>
            </a:r>
            <a:r>
              <a:rPr lang="en-US" sz="900" dirty="0">
                <a:latin typeface="Calibri"/>
                <a:ea typeface="Calibri"/>
                <a:cs typeface="Calibri"/>
              </a:rPr>
              <a:t> </a:t>
            </a:r>
            <a:endParaRPr lang="en-US" dirty="0"/>
          </a:p>
          <a:p>
            <a:pPr>
              <a:buNone/>
            </a:pPr>
            <a:r>
              <a:rPr lang="en-US" sz="900" dirty="0">
                <a:latin typeface="Aptos"/>
                <a:ea typeface="Calibri"/>
                <a:cs typeface="Calibri"/>
              </a:rPr>
              <a:t>Department of Public Health, Policy, and Systems, University of Liverpool, Whelan Building, The Quadrangle, Liverpool, L69 3GB, UK</a:t>
            </a:r>
            <a:r>
              <a:rPr lang="en-US" sz="900" dirty="0">
                <a:latin typeface="Arial"/>
                <a:ea typeface="Calibri"/>
                <a:cs typeface="Arial"/>
              </a:rPr>
              <a:t> </a:t>
            </a:r>
            <a:endParaRPr lang="en-US" dirty="0"/>
          </a:p>
          <a:p>
            <a:pPr>
              <a:buNone/>
            </a:pPr>
            <a:r>
              <a:rPr lang="en-US" sz="900" i="1" dirty="0">
                <a:solidFill>
                  <a:srgbClr val="05103E"/>
                </a:solidFill>
                <a:ea typeface="+mn-lt"/>
                <a:cs typeface="+mn-lt"/>
              </a:rPr>
              <a:t>E</a:t>
            </a:r>
            <a:r>
              <a:rPr lang="en-US" sz="900" i="1" dirty="0">
                <a:solidFill>
                  <a:srgbClr val="05103E"/>
                </a:solidFill>
                <a:latin typeface="Calibri"/>
                <a:ea typeface="Calibri"/>
                <a:cs typeface="Calibri"/>
              </a:rPr>
              <a:t>xamples of </a:t>
            </a:r>
            <a:r>
              <a:rPr lang="en-US" sz="900" i="1" dirty="0" err="1">
                <a:solidFill>
                  <a:srgbClr val="05103E"/>
                </a:solidFill>
                <a:latin typeface="Calibri"/>
                <a:ea typeface="Calibri"/>
                <a:cs typeface="Calibri"/>
              </a:rPr>
              <a:t>Maslows</a:t>
            </a:r>
            <a:r>
              <a:rPr lang="en-US" sz="900" i="1" dirty="0">
                <a:solidFill>
                  <a:srgbClr val="05103E"/>
                </a:solidFill>
                <a:latin typeface="Calibri"/>
                <a:ea typeface="Calibri"/>
                <a:cs typeface="Calibri"/>
              </a:rPr>
              <a:t> </a:t>
            </a:r>
            <a:r>
              <a:rPr lang="en-US" sz="1000" i="1" dirty="0" err="1">
                <a:solidFill>
                  <a:srgbClr val="05103E"/>
                </a:solidFill>
                <a:ea typeface="+mn-lt"/>
                <a:cs typeface="+mn-lt"/>
              </a:rPr>
              <a:t>Heiriearchy</a:t>
            </a:r>
            <a:r>
              <a:rPr lang="en-US" sz="900" i="1" dirty="0">
                <a:solidFill>
                  <a:srgbClr val="05103E"/>
                </a:solidFill>
                <a:latin typeface="Calibri"/>
                <a:ea typeface="Calibri"/>
                <a:cs typeface="Calibri"/>
              </a:rPr>
              <a:t> of needs in the early years</a:t>
            </a:r>
            <a:r>
              <a:rPr lang="en-US" sz="900" dirty="0">
                <a:solidFill>
                  <a:srgbClr val="05103E"/>
                </a:solidFill>
                <a:latin typeface="Calibri"/>
                <a:ea typeface="Calibri"/>
                <a:cs typeface="Calibri"/>
              </a:rPr>
              <a:t> (2024)</a:t>
            </a:r>
            <a:r>
              <a:rPr lang="en-US" sz="900" dirty="0">
                <a:latin typeface="Calibri"/>
                <a:ea typeface="Calibri"/>
                <a:cs typeface="Calibri"/>
              </a:rPr>
              <a:t>Examples of </a:t>
            </a:r>
            <a:r>
              <a:rPr lang="en-US" sz="900" dirty="0" err="1">
                <a:latin typeface="Calibri"/>
                <a:ea typeface="Calibri"/>
                <a:cs typeface="Calibri"/>
              </a:rPr>
              <a:t>Maslows</a:t>
            </a:r>
            <a:r>
              <a:rPr lang="en-US" sz="900" dirty="0">
                <a:latin typeface="Calibri"/>
                <a:ea typeface="Calibri"/>
                <a:cs typeface="Calibri"/>
              </a:rPr>
              <a:t> </a:t>
            </a:r>
            <a:r>
              <a:rPr lang="en-US" sz="1000" dirty="0" err="1">
                <a:ea typeface="+mn-lt"/>
                <a:cs typeface="+mn-lt"/>
              </a:rPr>
              <a:t>Heiriearchy</a:t>
            </a:r>
            <a:r>
              <a:rPr lang="en-US" sz="900" dirty="0">
                <a:latin typeface="Calibri"/>
                <a:ea typeface="Calibri"/>
                <a:cs typeface="Calibri"/>
              </a:rPr>
              <a:t> of needs in the early years (2024)</a:t>
            </a:r>
            <a:r>
              <a:rPr lang="en-US" sz="900" dirty="0">
                <a:solidFill>
                  <a:srgbClr val="05103E"/>
                </a:solidFill>
                <a:latin typeface="Calibri"/>
                <a:ea typeface="Calibri"/>
                <a:cs typeface="Calibri"/>
              </a:rPr>
              <a:t> (Accessed: January 3, 2025).</a:t>
            </a:r>
            <a:r>
              <a:rPr lang="en-US" sz="900" dirty="0">
                <a:latin typeface="Calibri"/>
                <a:ea typeface="Calibri"/>
                <a:cs typeface="Calibri"/>
              </a:rPr>
              <a:t> </a:t>
            </a:r>
            <a:endParaRPr lang="en-US" dirty="0"/>
          </a:p>
          <a:p>
            <a:pPr>
              <a:buNone/>
            </a:pPr>
            <a:r>
              <a:rPr lang="en-US" sz="900" dirty="0">
                <a:latin typeface="Aptos"/>
                <a:ea typeface="Calibri"/>
                <a:cs typeface="Calibri"/>
              </a:rPr>
              <a:t>Foresight Mental Capital and </a:t>
            </a:r>
            <a:r>
              <a:rPr lang="en-US" sz="1000" dirty="0">
                <a:solidFill>
                  <a:srgbClr val="2C3E50"/>
                </a:solidFill>
                <a:ea typeface="+mn-lt"/>
                <a:cs typeface="+mn-lt"/>
              </a:rPr>
              <a:t>Wellbeing Project (2008). Final Project report – Executive summary. The Government Office for Science, London</a:t>
            </a:r>
            <a:r>
              <a:rPr lang="en-US" sz="900" dirty="0">
                <a:latin typeface="Arial"/>
                <a:ea typeface="Calibri"/>
                <a:cs typeface="Arial"/>
              </a:rPr>
              <a:t> </a:t>
            </a:r>
            <a:endParaRPr lang="en-US" dirty="0"/>
          </a:p>
          <a:p>
            <a:pPr algn="just">
              <a:buNone/>
            </a:pPr>
            <a:r>
              <a:rPr lang="en-US" sz="900" dirty="0">
                <a:solidFill>
                  <a:srgbClr val="05103E"/>
                </a:solidFill>
                <a:ea typeface="+mn-lt"/>
                <a:cs typeface="+mn-lt"/>
              </a:rPr>
              <a:t>Hong, Y., Ra, Y. and Jang, H. (2014) 'A study on young children’s perceptions and experiences of happiness,' </a:t>
            </a:r>
            <a:r>
              <a:rPr lang="en-US" sz="1000" i="1" dirty="0">
                <a:solidFill>
                  <a:srgbClr val="05103E"/>
                </a:solidFill>
                <a:ea typeface="+mn-lt"/>
                <a:cs typeface="+mn-lt"/>
              </a:rPr>
              <a:t>Pacific Early Childhood Education Research Association</a:t>
            </a:r>
            <a:r>
              <a:rPr lang="en-US" sz="1000" dirty="0">
                <a:solidFill>
                  <a:srgbClr val="05103E"/>
                </a:solidFill>
                <a:ea typeface="+mn-lt"/>
                <a:cs typeface="+mn-lt"/>
              </a:rPr>
              <a:t>, 9(1), pp. 39–64</a:t>
            </a:r>
            <a:r>
              <a:rPr lang="en-US" sz="900" dirty="0">
                <a:ea typeface="+mn-lt"/>
                <a:cs typeface="+mn-lt"/>
              </a:rPr>
              <a:t> </a:t>
            </a:r>
            <a:endParaRPr lang="en-US" dirty="0"/>
          </a:p>
          <a:p>
            <a:pPr>
              <a:buNone/>
            </a:pPr>
            <a:r>
              <a:rPr lang="en-US" sz="600" dirty="0">
                <a:solidFill>
                  <a:srgbClr val="05103E"/>
                </a:solidFill>
                <a:ea typeface="+mn-lt"/>
                <a:cs typeface="+mn-lt"/>
              </a:rPr>
              <a:t>Je</a:t>
            </a:r>
            <a:r>
              <a:rPr lang="en-US" sz="900" dirty="0">
                <a:solidFill>
                  <a:srgbClr val="05103E"/>
                </a:solidFill>
                <a:ea typeface="+mn-lt"/>
                <a:cs typeface="+mn-lt"/>
              </a:rPr>
              <a:t>nsen, M. (2007) 'Defining lifestyle,' </a:t>
            </a:r>
            <a:r>
              <a:rPr lang="en-US" sz="1000" i="1" dirty="0">
                <a:solidFill>
                  <a:srgbClr val="05103E"/>
                </a:solidFill>
                <a:ea typeface="+mn-lt"/>
                <a:cs typeface="+mn-lt"/>
              </a:rPr>
              <a:t>Environmental Sciences</a:t>
            </a:r>
            <a:r>
              <a:rPr lang="en-US" sz="1000" dirty="0">
                <a:solidFill>
                  <a:srgbClr val="05103E"/>
                </a:solidFill>
                <a:ea typeface="+mn-lt"/>
                <a:cs typeface="+mn-lt"/>
              </a:rPr>
              <a:t>, 4(2), pp. 63–73</a:t>
            </a:r>
            <a:r>
              <a:rPr lang="en-US" sz="900" dirty="0">
                <a:latin typeface="Aptos"/>
                <a:ea typeface="Calibri"/>
                <a:cs typeface="Calibri"/>
                <a:hlinkClick r:id="rId5"/>
              </a:rPr>
              <a:t>https://www.tandfonline.com/doi/full/10.1080/15693430701472747#abstract</a:t>
            </a:r>
            <a:r>
              <a:rPr lang="en-US" sz="900" dirty="0">
                <a:latin typeface="Arial"/>
                <a:ea typeface="Calibri"/>
                <a:cs typeface="Arial"/>
              </a:rPr>
              <a:t> </a:t>
            </a:r>
            <a:endParaRPr lang="en-US" dirty="0"/>
          </a:p>
          <a:p>
            <a:pPr>
              <a:buNone/>
            </a:pPr>
            <a:r>
              <a:rPr lang="en-US" sz="900" dirty="0">
                <a:latin typeface="Calibri"/>
                <a:ea typeface="Calibri"/>
                <a:cs typeface="Calibri"/>
              </a:rPr>
              <a:t>Marmot, M. (2010) </a:t>
            </a:r>
            <a:r>
              <a:rPr lang="en-US" sz="1000" i="1" dirty="0">
                <a:solidFill>
                  <a:srgbClr val="05103E"/>
                </a:solidFill>
                <a:ea typeface="+mn-lt"/>
                <a:cs typeface="+mn-lt"/>
              </a:rPr>
              <a:t>Fair Society, Healthy Lives: Strategic review of health inequalities in England Post-2010, </a:t>
            </a:r>
            <a:r>
              <a:rPr lang="en-US" sz="1000" dirty="0">
                <a:solidFill>
                  <a:srgbClr val="05103E"/>
                </a:solidFill>
                <a:ea typeface="+mn-lt"/>
                <a:cs typeface="+mn-lt"/>
              </a:rPr>
              <a:t>The Marmot Review</a:t>
            </a:r>
            <a:r>
              <a:rPr lang="en-US" sz="900" dirty="0">
                <a:latin typeface="Calibri"/>
                <a:ea typeface="Calibri"/>
                <a:cs typeface="Calibri"/>
              </a:rPr>
              <a:t> </a:t>
            </a:r>
            <a:endParaRPr lang="en-US" dirty="0"/>
          </a:p>
          <a:p>
            <a:pPr>
              <a:buNone/>
            </a:pPr>
            <a:r>
              <a:rPr lang="en-US" sz="900" dirty="0">
                <a:latin typeface="Aptos"/>
                <a:ea typeface="Calibri"/>
                <a:cs typeface="Calibri"/>
              </a:rPr>
              <a:t>Musgrave, J. (2017) Supporting children’s mental health and </a:t>
            </a:r>
            <a:r>
              <a:rPr lang="en-US" sz="1000" dirty="0">
                <a:ea typeface="+mn-lt"/>
                <a:cs typeface="+mn-lt"/>
              </a:rPr>
              <a:t>well-being. London: Sage Publications. </a:t>
            </a:r>
            <a:r>
              <a:rPr lang="en-US" sz="900" dirty="0">
                <a:latin typeface="Arial"/>
                <a:ea typeface="Calibri"/>
                <a:cs typeface="Arial"/>
              </a:rPr>
              <a:t> </a:t>
            </a:r>
            <a:endParaRPr lang="en-US" dirty="0"/>
          </a:p>
          <a:p>
            <a:pPr>
              <a:buNone/>
            </a:pPr>
            <a:r>
              <a:rPr lang="en-US" sz="900" dirty="0">
                <a:latin typeface="Arial"/>
                <a:ea typeface="Calibri"/>
                <a:cs typeface="Arial"/>
              </a:rPr>
              <a:t>Musgrave, J. (2017) Supporting children's health and </a:t>
            </a:r>
            <a:r>
              <a:rPr lang="en-US" sz="1000" dirty="0">
                <a:ea typeface="+mn-lt"/>
                <a:cs typeface="+mn-lt"/>
              </a:rPr>
              <a:t>wellbeing London: Sage. </a:t>
            </a:r>
            <a:r>
              <a:rPr lang="en-US" sz="900" dirty="0">
                <a:latin typeface="Arial"/>
                <a:ea typeface="Calibri"/>
                <a:cs typeface="Arial"/>
              </a:rPr>
              <a:t> </a:t>
            </a:r>
            <a:endParaRPr lang="en-US" dirty="0"/>
          </a:p>
          <a:p>
            <a:pPr>
              <a:buNone/>
            </a:pPr>
            <a:r>
              <a:rPr lang="en-US" sz="900" i="1">
                <a:solidFill>
                  <a:srgbClr val="05103E"/>
                </a:solidFill>
                <a:latin typeface="Times New Roman"/>
                <a:ea typeface="Calibri"/>
                <a:cs typeface="Times New Roman"/>
              </a:rPr>
              <a:t>Multi-agency and interdisciplinary working | NSPCC Learning</a:t>
            </a:r>
            <a:r>
              <a:rPr lang="en-US" sz="900">
                <a:solidFill>
                  <a:srgbClr val="05103E"/>
                </a:solidFill>
                <a:latin typeface="Times New Roman"/>
                <a:ea typeface="Calibri"/>
                <a:cs typeface="Times New Roman"/>
              </a:rPr>
              <a:t> (no date).</a:t>
            </a:r>
            <a:r>
              <a:rPr lang="en-US" sz="900" dirty="0">
                <a:solidFill>
                  <a:srgbClr val="000000"/>
                </a:solidFill>
                <a:latin typeface="Aptos"/>
                <a:ea typeface="Calibri"/>
                <a:cs typeface="Times New Roman"/>
                <a:hlinkClick r:id="rId6"/>
              </a:rPr>
              <a:t>https://learning.nspcc.org.uk/child-protection-system/multi-agency-working-child-protection#:~:text=Multi-agency%20working%20is%20key%20to%20effective%20safeguarding%20and,a%20range%20of%20services%20throughout%20a%20child%27s%20life.</a:t>
            </a:r>
            <a:endParaRPr lang="en-US" sz="900"/>
          </a:p>
          <a:p>
            <a:pPr algn="just">
              <a:buNone/>
            </a:pPr>
            <a:r>
              <a:rPr lang="en-US" sz="900" i="1" dirty="0">
                <a:solidFill>
                  <a:srgbClr val="05103E"/>
                </a:solidFill>
                <a:latin typeface="Calibri"/>
                <a:ea typeface="Calibri"/>
                <a:cs typeface="Calibri"/>
              </a:rPr>
              <a:t>Promoting </a:t>
            </a:r>
            <a:r>
              <a:rPr lang="en-US" sz="1000" i="1" dirty="0">
                <a:solidFill>
                  <a:srgbClr val="05103E"/>
                </a:solidFill>
                <a:ea typeface="+mn-lt"/>
                <a:cs typeface="+mn-lt"/>
              </a:rPr>
              <a:t>well-being</a:t>
            </a:r>
            <a:r>
              <a:rPr lang="en-US" sz="900" dirty="0">
                <a:solidFill>
                  <a:srgbClr val="05103E"/>
                </a:solidFill>
                <a:latin typeface="Calibri"/>
                <a:ea typeface="Calibri"/>
                <a:cs typeface="Calibri"/>
              </a:rPr>
              <a:t> (2023). </a:t>
            </a:r>
            <a:r>
              <a:rPr lang="en-US" sz="900" dirty="0">
                <a:latin typeface="Calibri"/>
                <a:ea typeface="Calibri"/>
                <a:cs typeface="Calibri"/>
                <a:hlinkClick r:id="rId7"/>
              </a:rPr>
              <a:t>https://www.who.int/activities/promoting-well-being</a:t>
            </a:r>
            <a:r>
              <a:rPr lang="en-US" sz="900" dirty="0">
                <a:latin typeface="Calibri"/>
                <a:ea typeface="Calibri"/>
                <a:cs typeface="Calibri"/>
              </a:rPr>
              <a:t> (Accessed on : January 1st, 2025) </a:t>
            </a:r>
            <a:endParaRPr lang="en-US" dirty="0"/>
          </a:p>
          <a:p>
            <a:pPr>
              <a:buNone/>
            </a:pPr>
            <a:r>
              <a:rPr lang="en-US" sz="900" i="1" dirty="0">
                <a:solidFill>
                  <a:srgbClr val="05103E"/>
                </a:solidFill>
                <a:ea typeface="+mn-lt"/>
                <a:cs typeface="+mn-lt"/>
              </a:rPr>
              <a:t>Section 3: Concepts of health and </a:t>
            </a:r>
            <a:r>
              <a:rPr lang="en-US" sz="1000" i="1" dirty="0">
                <a:solidFill>
                  <a:srgbClr val="05103E"/>
                </a:solidFill>
                <a:ea typeface="+mn-lt"/>
                <a:cs typeface="+mn-lt"/>
              </a:rPr>
              <a:t>wellbeing | Health Knowledge</a:t>
            </a:r>
            <a:r>
              <a:rPr lang="en-US" sz="900" dirty="0">
                <a:solidFill>
                  <a:srgbClr val="05103E"/>
                </a:solidFill>
                <a:ea typeface="+mn-lt"/>
                <a:cs typeface="+mn-lt"/>
              </a:rPr>
              <a:t> (no date). </a:t>
            </a:r>
            <a:r>
              <a:rPr lang="en-US" sz="900" dirty="0">
                <a:solidFill>
                  <a:srgbClr val="05103E"/>
                </a:solidFill>
                <a:latin typeface="Times New Roman"/>
                <a:ea typeface="Calibri"/>
                <a:cs typeface="Times New Roman"/>
                <a:hlinkClick r:id="rId8"/>
              </a:rPr>
              <a:t>https://www.healthknowledge.org.uk/public-health-textbook/medical-sociology-policy-economics/4a-concepts-health-illness/section2/activity3</a:t>
            </a:r>
            <a:r>
              <a:rPr lang="en-US" sz="900" dirty="0">
                <a:latin typeface="Calibri"/>
                <a:ea typeface="Calibri"/>
                <a:cs typeface="Calibri"/>
              </a:rPr>
              <a:t> </a:t>
            </a:r>
            <a:endParaRPr lang="en-US" dirty="0"/>
          </a:p>
          <a:p>
            <a:pPr algn="just">
              <a:buNone/>
            </a:pPr>
            <a:r>
              <a:rPr lang="en-US" sz="900" dirty="0">
                <a:latin typeface="Aptos"/>
                <a:ea typeface="Calibri"/>
                <a:cs typeface="Calibri"/>
              </a:rPr>
              <a:t>Statham and Chase ,E (2010) Childhood </a:t>
            </a:r>
            <a:r>
              <a:rPr lang="en-US" sz="1000" dirty="0">
                <a:ea typeface="+mn-lt"/>
                <a:cs typeface="+mn-lt"/>
              </a:rPr>
              <a:t>Well-being : A brief overview. Loughborough: Childhood Wellbeing Research Centre.</a:t>
            </a:r>
            <a:r>
              <a:rPr lang="en-US" sz="900" dirty="0">
                <a:latin typeface="Arial"/>
                <a:ea typeface="Calibri"/>
                <a:cs typeface="Arial"/>
              </a:rPr>
              <a:t> </a:t>
            </a:r>
            <a:endParaRPr lang="en-US" dirty="0"/>
          </a:p>
          <a:p>
            <a:pPr>
              <a:buNone/>
            </a:pPr>
            <a:r>
              <a:rPr lang="en-US" sz="900" i="1" dirty="0">
                <a:solidFill>
                  <a:srgbClr val="05103E"/>
                </a:solidFill>
                <a:ea typeface="+mn-lt"/>
                <a:cs typeface="+mn-lt"/>
              </a:rPr>
              <a:t>The multi-agency response to children and families who need help</a:t>
            </a:r>
            <a:r>
              <a:rPr lang="en-US" sz="900" dirty="0">
                <a:solidFill>
                  <a:srgbClr val="05103E"/>
                </a:solidFill>
                <a:ea typeface="+mn-lt"/>
                <a:cs typeface="+mn-lt"/>
              </a:rPr>
              <a:t> (2023).</a:t>
            </a:r>
            <a:r>
              <a:rPr lang="en-US" sz="900" dirty="0">
                <a:latin typeface="Aptos"/>
                <a:ea typeface="Calibri"/>
                <a:cs typeface="Calibri"/>
                <a:hlinkClick r:id="rId9"/>
              </a:rPr>
              <a:t>https://www.gov.uk/government/publications/the-multi-agency-response-to-children-and-families-who-need-help/the-multi-agency-response-to-children-and-families-who-need-help</a:t>
            </a:r>
            <a:r>
              <a:rPr lang="en-US" sz="900" dirty="0">
                <a:latin typeface="Arial"/>
                <a:ea typeface="Calibri"/>
                <a:cs typeface="Arial"/>
              </a:rPr>
              <a:t> </a:t>
            </a:r>
            <a:endParaRPr lang="en-US" dirty="0"/>
          </a:p>
          <a:p>
            <a:pPr algn="just">
              <a:buNone/>
            </a:pPr>
            <a:r>
              <a:rPr lang="en-US" sz="1000" i="1" dirty="0">
                <a:ea typeface="+mn-lt"/>
                <a:cs typeface="+mn-lt"/>
              </a:rPr>
              <a:t>Well-Being concepts</a:t>
            </a:r>
            <a:r>
              <a:rPr lang="en-US" sz="900" dirty="0">
                <a:solidFill>
                  <a:srgbClr val="05103E"/>
                </a:solidFill>
                <a:latin typeface="Calibri"/>
                <a:ea typeface="Calibri"/>
                <a:cs typeface="Calibri"/>
              </a:rPr>
              <a:t> (2022)</a:t>
            </a:r>
            <a:r>
              <a:rPr lang="en-US" sz="600" dirty="0">
                <a:solidFill>
                  <a:srgbClr val="05103E"/>
                </a:solidFill>
                <a:latin typeface="Calibri"/>
                <a:ea typeface="Calibri"/>
                <a:cs typeface="Calibri"/>
              </a:rPr>
              <a:t>.</a:t>
            </a:r>
            <a:r>
              <a:rPr lang="en-US" sz="900" dirty="0">
                <a:latin typeface="Calibri"/>
                <a:ea typeface="Calibri"/>
                <a:cs typeface="Calibri"/>
                <a:hlinkClick r:id="rId10"/>
              </a:rPr>
              <a:t>https://archive.cdc.gov/www_cdc_gov/hrqol/wellbeing.htm</a:t>
            </a:r>
            <a:r>
              <a:rPr lang="en-US" sz="900" dirty="0">
                <a:latin typeface="Calibri"/>
                <a:ea typeface="Calibri"/>
                <a:cs typeface="Calibri"/>
              </a:rPr>
              <a:t> (Accessed on :January 1st, 2025) </a:t>
            </a:r>
            <a:endParaRPr lang="en-US" dirty="0"/>
          </a:p>
          <a:p>
            <a:pPr algn="just">
              <a:buNone/>
            </a:pPr>
            <a:r>
              <a:rPr lang="en-US" sz="900" i="1" dirty="0">
                <a:solidFill>
                  <a:srgbClr val="05103E"/>
                </a:solidFill>
                <a:latin typeface="Calibri"/>
                <a:ea typeface="Calibri"/>
                <a:cs typeface="Calibri"/>
              </a:rPr>
              <a:t>What is </a:t>
            </a:r>
            <a:r>
              <a:rPr lang="en-US" sz="1000" i="1" dirty="0">
                <a:solidFill>
                  <a:srgbClr val="05103E"/>
                </a:solidFill>
                <a:ea typeface="+mn-lt"/>
                <a:cs typeface="+mn-lt"/>
              </a:rPr>
              <a:t>well-being, how can we measure it and how can we support people to improve it?</a:t>
            </a:r>
            <a:r>
              <a:rPr lang="en-US" sz="900" dirty="0">
                <a:solidFill>
                  <a:srgbClr val="05103E"/>
                </a:solidFill>
                <a:latin typeface="Calibri"/>
                <a:ea typeface="Calibri"/>
                <a:cs typeface="Calibri"/>
              </a:rPr>
              <a:t> (no date).</a:t>
            </a:r>
            <a:r>
              <a:rPr lang="en-US" sz="900" dirty="0">
                <a:latin typeface="Calibri"/>
                <a:ea typeface="Calibri"/>
                <a:cs typeface="Calibri"/>
                <a:hlinkClick r:id="rId11"/>
              </a:rPr>
              <a:t>https://www.mentalhealth.org.uk/explore-mental-health/blogs/what-well-being-how-can-we-measure-it-and-how-can-we-support-people-improve-it</a:t>
            </a:r>
            <a:r>
              <a:rPr lang="en-US" sz="900" dirty="0">
                <a:latin typeface="Calibri"/>
                <a:ea typeface="Calibri"/>
                <a:cs typeface="Calibri"/>
              </a:rPr>
              <a:t> (Accessed on : January 1st, 2025)  </a:t>
            </a:r>
            <a:endParaRPr lang="en-US" dirty="0"/>
          </a:p>
          <a:p>
            <a:pPr algn="just">
              <a:buNone/>
            </a:pPr>
            <a:r>
              <a:rPr lang="en-US" sz="900" dirty="0">
                <a:latin typeface="Aptos"/>
                <a:ea typeface="Calibri"/>
                <a:cs typeface="Calibri"/>
              </a:rPr>
              <a:t>Wilkinson, R. and Marmot, M. (2003) Social Determinants of Health: The Solid Facts. 2nd </a:t>
            </a:r>
            <a:r>
              <a:rPr lang="en-US" sz="900" dirty="0" err="1">
                <a:latin typeface="Aptos"/>
                <a:ea typeface="Calibri"/>
                <a:cs typeface="Calibri"/>
              </a:rPr>
              <a:t>edn</a:t>
            </a:r>
            <a:r>
              <a:rPr lang="en-US" sz="900" dirty="0">
                <a:latin typeface="Aptos"/>
                <a:ea typeface="Calibri"/>
                <a:cs typeface="Calibri"/>
              </a:rPr>
              <a:t>. Denmark: WHO Regional Office for Europe. </a:t>
            </a:r>
            <a:r>
              <a:rPr lang="en-US" sz="900" dirty="0">
                <a:latin typeface="Arial"/>
                <a:ea typeface="Calibri"/>
                <a:cs typeface="Arial"/>
              </a:rPr>
              <a:t> </a:t>
            </a:r>
            <a:endParaRPr lang="en-US" dirty="0"/>
          </a:p>
          <a:p>
            <a:pPr>
              <a:buNone/>
            </a:pPr>
            <a:r>
              <a:rPr lang="en-US" sz="900" dirty="0">
                <a:latin typeface="Calibri"/>
                <a:ea typeface="Calibri"/>
                <a:cs typeface="Calibri"/>
              </a:rPr>
              <a:t>World Health </a:t>
            </a:r>
            <a:r>
              <a:rPr lang="en-US" sz="900" dirty="0" err="1">
                <a:latin typeface="Calibri"/>
                <a:ea typeface="Calibri"/>
                <a:cs typeface="Calibri"/>
              </a:rPr>
              <a:t>Organisation</a:t>
            </a:r>
            <a:r>
              <a:rPr lang="en-US" sz="900" dirty="0">
                <a:latin typeface="Calibri"/>
                <a:ea typeface="Calibri"/>
                <a:cs typeface="Calibri"/>
              </a:rPr>
              <a:t> (1984) Ottawa Charter for health promotion. In: First International Conference on Health Promotion, 17–21 </a:t>
            </a:r>
            <a:endParaRPr lang="en-US"/>
          </a:p>
          <a:p>
            <a:pPr marL="0" indent="0">
              <a:buNone/>
            </a:pPr>
            <a:endParaRPr lang="en-US" sz="1000" dirty="0">
              <a:latin typeface="Aptos"/>
              <a:ea typeface="Calibri"/>
              <a:cs typeface="Calibri"/>
            </a:endParaRPr>
          </a:p>
        </p:txBody>
      </p:sp>
    </p:spTree>
    <p:extLst>
      <p:ext uri="{BB962C8B-B14F-4D97-AF65-F5344CB8AC3E}">
        <p14:creationId xmlns:p14="http://schemas.microsoft.com/office/powerpoint/2010/main" val="6608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DBBAA-328D-D9F8-8470-BE261D6497E9}"/>
              </a:ext>
            </a:extLst>
          </p:cNvPr>
          <p:cNvSpPr>
            <a:spLocks noGrp="1"/>
          </p:cNvSpPr>
          <p:nvPr>
            <p:ph type="title"/>
          </p:nvPr>
        </p:nvSpPr>
        <p:spPr/>
        <p:txBody>
          <a:bodyPr/>
          <a:lstStyle/>
          <a:p>
            <a:r>
              <a:rPr lang="en-GB" dirty="0"/>
              <a:t>Reference list for speech</a:t>
            </a:r>
            <a:endParaRPr lang="en-US" dirty="0"/>
          </a:p>
        </p:txBody>
      </p:sp>
      <p:sp>
        <p:nvSpPr>
          <p:cNvPr id="3" name="Content Placeholder 2">
            <a:extLst>
              <a:ext uri="{FF2B5EF4-FFF2-40B4-BE49-F238E27FC236}">
                <a16:creationId xmlns:a16="http://schemas.microsoft.com/office/drawing/2014/main" id="{6D2EBFE3-C754-73DB-469A-7A91AFF0EF8A}"/>
              </a:ext>
            </a:extLst>
          </p:cNvPr>
          <p:cNvSpPr>
            <a:spLocks noGrp="1"/>
          </p:cNvSpPr>
          <p:nvPr>
            <p:ph idx="1"/>
          </p:nvPr>
        </p:nvSpPr>
        <p:spPr/>
        <p:txBody>
          <a:bodyPr>
            <a:normAutofit fontScale="55000" lnSpcReduction="20000"/>
          </a:bodyPr>
          <a:lstStyle/>
          <a:p>
            <a:r>
              <a:rPr lang="en-GB" b="0" i="0" u="none" strike="noStrike" dirty="0">
                <a:solidFill>
                  <a:srgbClr val="000000"/>
                </a:solidFill>
                <a:effectLst/>
                <a:latin typeface="Times New Roman" panose="02020603050405020304" pitchFamily="18" charset="0"/>
              </a:rPr>
              <a:t>Reference list</a:t>
            </a:r>
            <a:endParaRPr lang="en-GB" b="0" i="0" u="none" strike="noStrike" dirty="0">
              <a:solidFill>
                <a:srgbClr val="000000"/>
              </a:solidFill>
              <a:effectLst/>
              <a:latin typeface="-webkit-standard"/>
            </a:endParaRPr>
          </a:p>
          <a:p>
            <a:r>
              <a:rPr lang="en-GB" b="0" i="0" u="none" strike="noStrike" dirty="0">
                <a:solidFill>
                  <a:srgbClr val="05103E"/>
                </a:solidFill>
                <a:effectLst/>
                <a:latin typeface="Calibri" panose="020F0502020204030204" pitchFamily="34" charset="0"/>
              </a:rPr>
              <a:t>BBC News (2016) </a:t>
            </a:r>
            <a:r>
              <a:rPr lang="en-GB" b="0" i="0" u="sng" strike="noStrike" dirty="0">
                <a:solidFill>
                  <a:srgbClr val="467886"/>
                </a:solidFill>
                <a:effectLst/>
                <a:latin typeface="Calibri" panose="020F0502020204030204" pitchFamily="34" charset="0"/>
                <a:hlinkClick r:id="rId2"/>
              </a:rPr>
              <a:t>BBC News (2016)</a:t>
            </a:r>
            <a:r>
              <a:rPr lang="en-GB" b="0" i="0" u="none" strike="noStrike" dirty="0">
                <a:solidFill>
                  <a:srgbClr val="05103E"/>
                </a:solidFill>
                <a:effectLst/>
                <a:latin typeface="Calibri" panose="020F0502020204030204" pitchFamily="34" charset="0"/>
              </a:rPr>
              <a:t> (Accessed January 12</a:t>
            </a:r>
            <a:r>
              <a:rPr lang="en-GB" b="0" i="0" u="none" strike="noStrike" baseline="30000" dirty="0">
                <a:solidFill>
                  <a:srgbClr val="05103E"/>
                </a:solidFill>
                <a:effectLst/>
                <a:latin typeface="Calibri" panose="020F0502020204030204" pitchFamily="34" charset="0"/>
              </a:rPr>
              <a:t>th</a:t>
            </a:r>
            <a:r>
              <a:rPr lang="en-GB" b="0" i="0" u="none" strike="noStrike" dirty="0">
                <a:solidFill>
                  <a:srgbClr val="05103E"/>
                </a:solidFill>
                <a:effectLst/>
                <a:latin typeface="Calibri" panose="020F0502020204030204" pitchFamily="34" charset="0"/>
              </a:rPr>
              <a:t>) </a:t>
            </a:r>
            <a:endParaRPr lang="en-GB" b="0" i="0" u="none" strike="noStrike" dirty="0">
              <a:solidFill>
                <a:srgbClr val="000000"/>
              </a:solidFill>
              <a:effectLst/>
              <a:latin typeface="-webkit-standard"/>
            </a:endParaRPr>
          </a:p>
          <a:p>
            <a:r>
              <a:rPr lang="en-GB" b="0" i="1" u="none" strike="noStrike" dirty="0">
                <a:solidFill>
                  <a:srgbClr val="05103E"/>
                </a:solidFill>
                <a:effectLst/>
                <a:latin typeface="Times New Roman" panose="02020603050405020304" pitchFamily="18" charset="0"/>
              </a:rPr>
              <a:t>Children and young people</a:t>
            </a:r>
            <a:r>
              <a:rPr lang="en-GB" b="0" i="0" u="none" strike="noStrike" dirty="0">
                <a:solidFill>
                  <a:srgbClr val="05103E"/>
                </a:solidFill>
                <a:effectLst/>
                <a:latin typeface="Times New Roman" panose="02020603050405020304" pitchFamily="18" charset="0"/>
              </a:rPr>
              <a:t> (no date).</a:t>
            </a:r>
            <a:r>
              <a:rPr lang="en-GB" b="0" i="0" u="sng" strike="noStrike" dirty="0">
                <a:solidFill>
                  <a:srgbClr val="467886"/>
                </a:solidFill>
                <a:effectLst/>
                <a:latin typeface="Times New Roman" panose="02020603050405020304" pitchFamily="18" charset="0"/>
                <a:hlinkClick r:id="rId3"/>
              </a:rPr>
              <a:t>https://</a:t>
            </a:r>
            <a:r>
              <a:rPr lang="en-GB" b="0" i="0" u="sng" strike="noStrike" dirty="0" err="1">
                <a:solidFill>
                  <a:srgbClr val="467886"/>
                </a:solidFill>
                <a:effectLst/>
                <a:latin typeface="Times New Roman" panose="02020603050405020304" pitchFamily="18" charset="0"/>
                <a:hlinkClick r:id="rId3"/>
              </a:rPr>
              <a:t>www.mentalhealth.org.uk</a:t>
            </a:r>
            <a:r>
              <a:rPr lang="en-GB" b="0" i="0" u="sng" strike="noStrike" dirty="0">
                <a:solidFill>
                  <a:srgbClr val="467886"/>
                </a:solidFill>
                <a:effectLst/>
                <a:latin typeface="Times New Roman" panose="02020603050405020304" pitchFamily="18" charset="0"/>
                <a:hlinkClick r:id="rId3"/>
              </a:rPr>
              <a:t>/explore-mental-health/a-z-topics/children-and-young-people</a:t>
            </a:r>
            <a:r>
              <a:rPr lang="en-GB" b="0" i="0" u="none" strike="noStrike" dirty="0">
                <a:solidFill>
                  <a:srgbClr val="05103E"/>
                </a:solidFill>
                <a:effectLst/>
                <a:latin typeface="Times New Roman" panose="02020603050405020304" pitchFamily="18" charset="0"/>
              </a:rPr>
              <a:t> (Accessed on: January12th)</a:t>
            </a:r>
            <a:endParaRPr lang="en-GB" b="0" i="0" u="none" strike="noStrike" dirty="0">
              <a:solidFill>
                <a:srgbClr val="000000"/>
              </a:solidFill>
              <a:effectLst/>
              <a:latin typeface="-webkit-standard"/>
            </a:endParaRPr>
          </a:p>
          <a:p>
            <a:r>
              <a:rPr lang="en-GB" b="0" i="0" u="none" strike="noStrike" dirty="0">
                <a:solidFill>
                  <a:srgbClr val="05103E"/>
                </a:solidFill>
                <a:effectLst/>
                <a:latin typeface="Calibri" panose="020F0502020204030204" pitchFamily="34" charset="0"/>
              </a:rPr>
              <a:t>Examples of Maslow’s Hierarchy of needs in the Early years (2024) Hierarchy of needs in the early years (2024), (Accessed on: January 3</a:t>
            </a:r>
            <a:r>
              <a:rPr lang="en-GB" b="0" i="0" u="none" strike="noStrike" baseline="30000" dirty="0">
                <a:solidFill>
                  <a:srgbClr val="05103E"/>
                </a:solidFill>
                <a:effectLst/>
                <a:latin typeface="Calibri" panose="020F0502020204030204" pitchFamily="34" charset="0"/>
              </a:rPr>
              <a:t>rd</a:t>
            </a:r>
            <a:r>
              <a:rPr lang="en-GB" b="0" i="0" u="none" strike="noStrike" dirty="0">
                <a:solidFill>
                  <a:srgbClr val="05103E"/>
                </a:solidFill>
                <a:effectLst/>
                <a:latin typeface="Calibri" panose="020F0502020204030204" pitchFamily="34" charset="0"/>
              </a:rPr>
              <a:t> 2025)</a:t>
            </a:r>
            <a:endParaRPr lang="en-GB" b="0" i="0" u="none" strike="noStrike" dirty="0">
              <a:solidFill>
                <a:srgbClr val="000000"/>
              </a:solidFill>
              <a:effectLst/>
              <a:latin typeface="-webkit-standard"/>
            </a:endParaRPr>
          </a:p>
          <a:p>
            <a:r>
              <a:rPr lang="en-GB" b="0" i="1" u="none" strike="noStrike" dirty="0">
                <a:solidFill>
                  <a:srgbClr val="05103E"/>
                </a:solidFill>
                <a:effectLst/>
                <a:latin typeface="Times New Roman" panose="02020603050405020304" pitchFamily="18" charset="0"/>
              </a:rPr>
              <a:t>Improving the mental health of babies, children and young people: a framework of modifiable factors</a:t>
            </a:r>
            <a:r>
              <a:rPr lang="en-GB" b="0" i="0" u="none" strike="noStrike" dirty="0">
                <a:solidFill>
                  <a:srgbClr val="05103E"/>
                </a:solidFill>
                <a:effectLst/>
                <a:latin typeface="Times New Roman" panose="02020603050405020304" pitchFamily="18" charset="0"/>
              </a:rPr>
              <a:t> (2024). </a:t>
            </a:r>
            <a:r>
              <a:rPr lang="en-GB" b="0" i="0" u="sng" strike="noStrike" dirty="0">
                <a:solidFill>
                  <a:srgbClr val="467886"/>
                </a:solidFill>
                <a:effectLst/>
                <a:latin typeface="Times New Roman" panose="02020603050405020304" pitchFamily="18" charset="0"/>
                <a:hlinkClick r:id="rId4"/>
              </a:rPr>
              <a:t>https://www.gov.uk/government/publications/improving-the-mental-health-of-babies-children-and-young-people/improving-the-mental-health-of-babies-children-and-young-people-a-framework-of-modifiable-factors</a:t>
            </a:r>
            <a:r>
              <a:rPr lang="en-GB" b="0" i="0" u="none" strike="noStrike" dirty="0">
                <a:solidFill>
                  <a:srgbClr val="05103E"/>
                </a:solidFill>
                <a:effectLst/>
                <a:latin typeface="Times New Roman" panose="02020603050405020304" pitchFamily="18" charset="0"/>
              </a:rPr>
              <a:t> (Accessed on: January 12th)</a:t>
            </a:r>
            <a:endParaRPr lang="en-GB" b="0" i="0" u="none" strike="noStrike" dirty="0">
              <a:solidFill>
                <a:srgbClr val="000000"/>
              </a:solidFill>
              <a:effectLst/>
              <a:latin typeface="-webkit-standard"/>
            </a:endParaRPr>
          </a:p>
          <a:p>
            <a:r>
              <a:rPr lang="en-GB" b="0" i="1" u="none" strike="noStrike" dirty="0">
                <a:solidFill>
                  <a:srgbClr val="05103E"/>
                </a:solidFill>
                <a:effectLst/>
                <a:latin typeface="Times New Roman" panose="02020603050405020304" pitchFamily="18" charset="0"/>
              </a:rPr>
              <a:t>Multi-agency and interdisciplinary working | NSPCC Learning</a:t>
            </a:r>
            <a:r>
              <a:rPr lang="en-GB" b="0" i="0" u="none" strike="noStrike" dirty="0">
                <a:solidFill>
                  <a:srgbClr val="05103E"/>
                </a:solidFill>
                <a:effectLst/>
                <a:latin typeface="Times New Roman" panose="02020603050405020304" pitchFamily="18" charset="0"/>
              </a:rPr>
              <a:t> (no date b).</a:t>
            </a:r>
            <a:r>
              <a:rPr lang="en-GB" b="0" i="0" u="sng" strike="noStrike" dirty="0">
                <a:solidFill>
                  <a:srgbClr val="467886"/>
                </a:solidFill>
                <a:effectLst/>
                <a:latin typeface="Times New Roman" panose="02020603050405020304" pitchFamily="18" charset="0"/>
                <a:hlinkClick r:id="rId5"/>
              </a:rPr>
              <a:t>https://</a:t>
            </a:r>
            <a:r>
              <a:rPr lang="en-GB" b="0" i="0" u="sng" strike="noStrike" dirty="0" err="1">
                <a:solidFill>
                  <a:srgbClr val="467886"/>
                </a:solidFill>
                <a:effectLst/>
                <a:latin typeface="Times New Roman" panose="02020603050405020304" pitchFamily="18" charset="0"/>
                <a:hlinkClick r:id="rId5"/>
              </a:rPr>
              <a:t>learning.nspcc.org.uk</a:t>
            </a:r>
            <a:r>
              <a:rPr lang="en-GB" b="0" i="0" u="sng" strike="noStrike" dirty="0">
                <a:solidFill>
                  <a:srgbClr val="467886"/>
                </a:solidFill>
                <a:effectLst/>
                <a:latin typeface="Times New Roman" panose="02020603050405020304" pitchFamily="18" charset="0"/>
                <a:hlinkClick r:id="rId5"/>
              </a:rPr>
              <a:t>/child-protection-system/multi-agency-working-child-protection#:~:text=Multi-agency%20working%20is%20key%20to%20effective%20safeguarding%</a:t>
            </a:r>
            <a:r>
              <a:rPr lang="en-GB" b="0" i="0" u="sng" strike="noStrike" dirty="0" err="1">
                <a:solidFill>
                  <a:srgbClr val="467886"/>
                </a:solidFill>
                <a:effectLst/>
                <a:latin typeface="Times New Roman" panose="02020603050405020304" pitchFamily="18" charset="0"/>
                <a:hlinkClick r:id="rId5"/>
              </a:rPr>
              <a:t>20and,a</a:t>
            </a:r>
            <a:r>
              <a:rPr lang="en-GB" b="0" i="0" u="sng" strike="noStrike" dirty="0">
                <a:solidFill>
                  <a:srgbClr val="467886"/>
                </a:solidFill>
                <a:effectLst/>
                <a:latin typeface="Times New Roman" panose="02020603050405020304" pitchFamily="18" charset="0"/>
                <a:hlinkClick r:id="rId5"/>
              </a:rPr>
              <a:t>%20range%20of%20services%20throughout%20a%20child%27s%20life.</a:t>
            </a:r>
            <a:r>
              <a:rPr lang="en-GB" b="0" i="0" u="none" strike="noStrike" dirty="0">
                <a:solidFill>
                  <a:srgbClr val="05103E"/>
                </a:solidFill>
                <a:effectLst/>
                <a:latin typeface="Times New Roman" panose="02020603050405020304" pitchFamily="18" charset="0"/>
              </a:rPr>
              <a:t>(Accessed on: January 12th)</a:t>
            </a:r>
            <a:endParaRPr lang="en-GB" b="0" i="0" u="none" strike="noStrike" dirty="0">
              <a:solidFill>
                <a:srgbClr val="000000"/>
              </a:solidFill>
              <a:effectLst/>
              <a:latin typeface="-webkit-standard"/>
            </a:endParaRPr>
          </a:p>
          <a:p>
            <a:r>
              <a:rPr lang="en-GB" b="0" i="1" u="none" strike="noStrike" dirty="0">
                <a:solidFill>
                  <a:srgbClr val="000000"/>
                </a:solidFill>
                <a:effectLst/>
                <a:latin typeface="Calibri" panose="020F0502020204030204" pitchFamily="34" charset="0"/>
              </a:rPr>
              <a:t>promoting mental health and wellbeing | NSPCC Learning</a:t>
            </a:r>
            <a:r>
              <a:rPr lang="en-GB" b="0" i="0" u="none" strike="noStrike" dirty="0">
                <a:solidFill>
                  <a:srgbClr val="000000"/>
                </a:solidFill>
                <a:effectLst/>
                <a:latin typeface="Calibri" panose="020F0502020204030204" pitchFamily="34" charset="0"/>
              </a:rPr>
              <a:t> (no date).</a:t>
            </a:r>
            <a:r>
              <a:rPr lang="en-GB" b="0" i="0" u="sng" strike="noStrike" dirty="0">
                <a:solidFill>
                  <a:srgbClr val="467886"/>
                </a:solidFill>
                <a:effectLst/>
                <a:latin typeface="Calibri" panose="020F0502020204030204" pitchFamily="34" charset="0"/>
                <a:hlinkClick r:id="rId6"/>
              </a:rPr>
              <a:t>https://</a:t>
            </a:r>
            <a:r>
              <a:rPr lang="en-GB" b="0" i="0" u="sng" strike="noStrike" dirty="0" err="1">
                <a:solidFill>
                  <a:srgbClr val="467886"/>
                </a:solidFill>
                <a:effectLst/>
                <a:latin typeface="Calibri" panose="020F0502020204030204" pitchFamily="34" charset="0"/>
                <a:hlinkClick r:id="rId6"/>
              </a:rPr>
              <a:t>learning.nspcc.org.uk</a:t>
            </a:r>
            <a:r>
              <a:rPr lang="en-GB" b="0" i="0" u="sng" strike="noStrike" dirty="0">
                <a:solidFill>
                  <a:srgbClr val="467886"/>
                </a:solidFill>
                <a:effectLst/>
                <a:latin typeface="Calibri" panose="020F0502020204030204" pitchFamily="34" charset="0"/>
                <a:hlinkClick r:id="rId6"/>
              </a:rPr>
              <a:t>/child-health-development/promoting-mental-health-wellbeing#:~:text=Mental%20health%20plays%20a%20key%20role%20in%</a:t>
            </a:r>
            <a:r>
              <a:rPr lang="en-GB" b="0" i="0" u="sng" strike="noStrike" dirty="0" err="1">
                <a:solidFill>
                  <a:srgbClr val="467886"/>
                </a:solidFill>
                <a:effectLst/>
                <a:latin typeface="Calibri" panose="020F0502020204030204" pitchFamily="34" charset="0"/>
                <a:hlinkClick r:id="rId6"/>
              </a:rPr>
              <a:t>20a,environment</a:t>
            </a:r>
            <a:r>
              <a:rPr lang="en-GB" b="0" i="0" u="sng" strike="noStrike" dirty="0">
                <a:solidFill>
                  <a:srgbClr val="467886"/>
                </a:solidFill>
                <a:effectLst/>
                <a:latin typeface="Calibri" panose="020F0502020204030204" pitchFamily="34" charset="0"/>
                <a:hlinkClick r:id="rId6"/>
              </a:rPr>
              <a:t>%204%20stress%205%20loneliness%20or%20social%20isolation.</a:t>
            </a:r>
            <a:r>
              <a:rPr lang="en-GB" b="0" i="0" u="none" strike="noStrike" dirty="0">
                <a:solidFill>
                  <a:srgbClr val="000000"/>
                </a:solidFill>
                <a:effectLst/>
                <a:latin typeface="Calibri" panose="020F0502020204030204" pitchFamily="34" charset="0"/>
              </a:rPr>
              <a:t>(Accessed on: January 12</a:t>
            </a:r>
            <a:r>
              <a:rPr lang="en-GB" b="0" i="0" u="none" strike="noStrike" baseline="30000" dirty="0">
                <a:solidFill>
                  <a:srgbClr val="000000"/>
                </a:solidFill>
                <a:effectLst/>
                <a:latin typeface="Calibri" panose="020F0502020204030204" pitchFamily="34" charset="0"/>
              </a:rPr>
              <a:t>th</a:t>
            </a:r>
            <a:r>
              <a:rPr lang="en-GB" b="0" i="0" u="none" strike="noStrike" dirty="0">
                <a:solidFill>
                  <a:srgbClr val="000000"/>
                </a:solidFill>
                <a:effectLst/>
                <a:latin typeface="Calibri" panose="020F0502020204030204" pitchFamily="34" charset="0"/>
              </a:rPr>
              <a:t>)</a:t>
            </a:r>
            <a:endParaRPr lang="en-GB" b="0" i="0" u="none" strike="noStrike" dirty="0">
              <a:solidFill>
                <a:srgbClr val="000000"/>
              </a:solidFill>
              <a:effectLst/>
              <a:latin typeface="-webkit-standard"/>
            </a:endParaRPr>
          </a:p>
          <a:p>
            <a:r>
              <a:rPr lang="en-GB" b="0" i="0" u="none" strike="noStrike" dirty="0">
                <a:solidFill>
                  <a:srgbClr val="000000"/>
                </a:solidFill>
                <a:effectLst/>
                <a:latin typeface="Calibri" panose="020F0502020204030204" pitchFamily="34" charset="0"/>
              </a:rPr>
              <a:t>World Health </a:t>
            </a:r>
            <a:r>
              <a:rPr lang="en-GB" b="0" i="0" u="none" strike="noStrike" dirty="0" err="1">
                <a:solidFill>
                  <a:srgbClr val="000000"/>
                </a:solidFill>
                <a:effectLst/>
                <a:latin typeface="Calibri" panose="020F0502020204030204" pitchFamily="34" charset="0"/>
              </a:rPr>
              <a:t>Organization</a:t>
            </a:r>
            <a:r>
              <a:rPr lang="en-GB" b="0" i="0" u="none" strike="noStrike" dirty="0">
                <a:solidFill>
                  <a:srgbClr val="000000"/>
                </a:solidFill>
                <a:effectLst/>
                <a:latin typeface="Calibri" panose="020F0502020204030204" pitchFamily="34" charset="0"/>
              </a:rPr>
              <a:t>: WHO (2022) </a:t>
            </a:r>
            <a:r>
              <a:rPr lang="en-GB" b="0" i="1" u="none" strike="noStrike" dirty="0">
                <a:solidFill>
                  <a:srgbClr val="000000"/>
                </a:solidFill>
                <a:effectLst/>
                <a:latin typeface="Calibri" panose="020F0502020204030204" pitchFamily="34" charset="0"/>
              </a:rPr>
              <a:t>Mental health</a:t>
            </a:r>
            <a:r>
              <a:rPr lang="en-GB" b="0" i="0" u="none" strike="noStrike" dirty="0">
                <a:solidFill>
                  <a:srgbClr val="000000"/>
                </a:solidFill>
                <a:effectLst/>
                <a:latin typeface="Calibri" panose="020F0502020204030204" pitchFamily="34" charset="0"/>
              </a:rPr>
              <a:t>.</a:t>
            </a:r>
            <a:r>
              <a:rPr lang="en-GB" b="0" i="0" u="sng" strike="noStrike" dirty="0">
                <a:solidFill>
                  <a:srgbClr val="467886"/>
                </a:solidFill>
                <a:effectLst/>
                <a:latin typeface="Calibri" panose="020F0502020204030204" pitchFamily="34" charset="0"/>
                <a:hlinkClick r:id="rId7"/>
              </a:rPr>
              <a:t>https://www.who.int/news-room/fact-sheets/detail/mental-health-strengthening-our-response</a:t>
            </a:r>
            <a:r>
              <a:rPr lang="en-GB" b="0" i="0" u="none" strike="noStrike" dirty="0">
                <a:solidFill>
                  <a:srgbClr val="000000"/>
                </a:solidFill>
                <a:effectLst/>
                <a:latin typeface="Calibri" panose="020F0502020204030204" pitchFamily="34" charset="0"/>
              </a:rPr>
              <a:t>(Accessed on: January 12</a:t>
            </a:r>
            <a:r>
              <a:rPr lang="en-GB" b="0" i="0" u="none" strike="noStrike" baseline="30000" dirty="0">
                <a:solidFill>
                  <a:srgbClr val="000000"/>
                </a:solidFill>
                <a:effectLst/>
                <a:latin typeface="Calibri" panose="020F0502020204030204" pitchFamily="34" charset="0"/>
              </a:rPr>
              <a:t>th</a:t>
            </a:r>
            <a:r>
              <a:rPr lang="en-GB" b="0" i="0" u="none" strike="noStrike" dirty="0">
                <a:solidFill>
                  <a:srgbClr val="000000"/>
                </a:solidFill>
                <a:effectLst/>
                <a:latin typeface="Calibri" panose="020F0502020204030204" pitchFamily="34" charset="0"/>
              </a:rPr>
              <a:t>)</a:t>
            </a:r>
            <a:endParaRPr lang="en-GB" b="0" i="0" u="none" strike="noStrike" dirty="0">
              <a:solidFill>
                <a:srgbClr val="000000"/>
              </a:solidFill>
              <a:effectLst/>
              <a:latin typeface="-webkit-standard"/>
            </a:endParaRPr>
          </a:p>
        </p:txBody>
      </p:sp>
    </p:spTree>
    <p:extLst>
      <p:ext uri="{BB962C8B-B14F-4D97-AF65-F5344CB8AC3E}">
        <p14:creationId xmlns:p14="http://schemas.microsoft.com/office/powerpoint/2010/main" val="12406948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Reference list for Poster </vt:lpstr>
      <vt:lpstr>Reference list for speech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Leah Mainwaring (2305472)</cp:lastModifiedBy>
  <cp:revision>2</cp:revision>
  <dcterms:created xsi:type="dcterms:W3CDTF">2025-01-13T15:20:31Z</dcterms:created>
  <dcterms:modified xsi:type="dcterms:W3CDTF">2025-01-19T23:39:32Z</dcterms:modified>
</cp:coreProperties>
</file>