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mp4" ContentType="video/mp4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8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12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18" Type="http://schemas.openxmlformats.org/officeDocument/2006/relationships/customXml" Target="../customXml/item3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CC309-8135-4FF6-B1C0-6D3C726FA3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C538B4-F471-4CA3-A028-4EB58A1175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389E3-1ECB-453A-9866-9DD6627A2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58CCD-43A2-4D62-BCAD-FF6D4E330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A97FD-4192-400C-B6E0-C6F792425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978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5427-6033-434D-B51B-AE72C9986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B4A64-9C83-4EF6-A3B8-734C928C6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B2775-0F8A-4FD6-9E36-26C3037FF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BFEC0-2F19-4B5E-9C14-3D719D4FC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E693C-EC9B-4D89-BD40-8C93AE3CF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005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644D1-BF54-452B-AE6D-FF905B37A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67A83-BEAD-4124-BB4B-FEB48E27D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E31FF-E628-4C6D-A1B5-0C4E3AAD6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C743C-6000-4E10-9A86-64D8A428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421676-CDE7-4F03-A975-62608E529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086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6B5D3-A0F6-4B22-B525-D4098961C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38ACC-5E0A-455E-AFF0-BEB183810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7F1EF6-70E6-4CC4-A76F-6E8A602508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C7EAC6-792A-44F9-9496-B82EA7E75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0D911-C143-4E16-B6C0-DB74C6760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03DB6-ECD9-47A4-89AB-BF20E8AFF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060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E1890-3353-4E5C-927C-19F6FD877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6CF67-2803-4724-BA16-309D65CA5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09445-E5B3-4F34-B311-A3F8A611E3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B34CC2-494E-4298-A03E-EFEAB63EB6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19292-0963-4B9F-BA15-DEACB6EB89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F20E0E-48CB-4C0B-A309-487CC9A4A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8B59A8-C20E-4A26-A7F5-8E29B0DD7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79A0BA-B343-4B2A-82CA-4E219C80C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094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309FB-8DA3-4866-B485-B994CE6F3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9454D3-1360-4ECD-8CA6-73478C4A6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366993-50A3-455A-A1F5-557F054D4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C118AD-028F-48BC-937E-6DB88F455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63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69F472-D727-4204-AF32-3151E233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59C299-88D5-47A3-A9BD-5891A9AEA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B8A04-548D-4977-AE3B-4C4AF461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76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22E61-D0CF-4E81-A8D0-C09D89C3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7AFB6-A413-4456-8823-6CD83BE6E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91566-7F14-44B8-A28A-D49169FD5A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68AAF-A70B-4223-B635-3857F35B6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0081C7-E589-4DAC-A256-CFD4661FC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C1343-9137-4D4D-BF20-DB08A5409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8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1171E-2556-47FC-A366-08C4288DE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E41958-EC96-4056-B644-349581D4BF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A9E743-36B4-4CFF-8C4B-3C22799EA7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7AB61-D373-4331-870D-E3BE524E8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A6786-1B8C-40A8-AE38-25C2B3F12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B020B-0C1B-4399-A22B-1B6FC88CA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9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A11DD-40D0-45C0-B7AB-1B4BE83E2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EB561A-F1AC-4D38-A61F-F259B899A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CD7FD-ED5E-4372-9EFD-4650DCFB0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8A0A0-033E-499E-A7C0-AF7E9455C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490F8-BD9E-4B9E-9C53-D7093C8E8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52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4E6FF4-F6C3-45DF-9BDD-9F0A106511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53936-7E44-4F95-913A-BD32176F6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BBD39-A261-4113-9AE0-FBD950BAA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57DA0-7E6C-4A5B-BEA6-E8BB9C14A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664E1-3620-4DE2-93CA-791F5E3A0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1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1780AB-66CB-4E0B-B996-7DF8857D7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DB8D48-C056-4768-975E-16070570E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906D0-350C-42A2-8443-E189960DF2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5CBF7-4FE5-41DE-9538-49BED2864D2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CF994-0504-439A-A793-A485EC2905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D8726-36F5-4835-B228-EF5DD78B94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8CAA0-0715-432E-8831-19A57F114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9125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d8Jijb7jZY?feature=oembed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kQq5W7Ts5PM?feature=oembed" TargetMode="Externa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ekCrsms3ZEQ?feature=oembed" TargetMode="Externa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DDF62-0B2F-4897-A620-2ADD29DAA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7716" y="159798"/>
            <a:ext cx="10336567" cy="917682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to Character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57B75-DFC4-41FC-A16F-CE127498AC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2908" y="1071884"/>
            <a:ext cx="4279037" cy="458357"/>
          </a:xfrm>
        </p:spPr>
        <p:txBody>
          <a:bodyPr>
            <a:normAutofit/>
          </a:bodyPr>
          <a:lstStyle/>
          <a:p>
            <a:r>
              <a:rPr lang="en-GB" dirty="0"/>
              <a:t>By Alexander Jenkins (2103347)</a:t>
            </a:r>
          </a:p>
        </p:txBody>
      </p:sp>
    </p:spTree>
    <p:extLst>
      <p:ext uri="{BB962C8B-B14F-4D97-AF65-F5344CB8AC3E}">
        <p14:creationId xmlns:p14="http://schemas.microsoft.com/office/powerpoint/2010/main" val="695497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1969E-5600-454B-815C-5A62C0D55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622" y="0"/>
            <a:ext cx="7298555" cy="129614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Research for Run Cycle Animation</a:t>
            </a:r>
          </a:p>
        </p:txBody>
      </p:sp>
      <p:pic>
        <p:nvPicPr>
          <p:cNvPr id="1026" name="Picture 2" descr="Tutorial: How to Create a Run Cycle">
            <a:extLst>
              <a:ext uri="{FF2B5EF4-FFF2-40B4-BE49-F238E27FC236}">
                <a16:creationId xmlns:a16="http://schemas.microsoft.com/office/drawing/2014/main" id="{08B6A413-E56C-41CE-9F64-20C8272E6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87" y="1124836"/>
            <a:ext cx="4892352" cy="244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zri Run Cycle – Rachel's blog">
            <a:extLst>
              <a:ext uri="{FF2B5EF4-FFF2-40B4-BE49-F238E27FC236}">
                <a16:creationId xmlns:a16="http://schemas.microsoft.com/office/drawing/2014/main" id="{E551DEF9-8D9E-4BB6-B28F-070CF1161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265" y="1124836"/>
            <a:ext cx="6006724" cy="244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nline Media 4" title="Slow motion running  - side view">
            <a:hlinkClick r:id="" action="ppaction://media"/>
            <a:extLst>
              <a:ext uri="{FF2B5EF4-FFF2-40B4-BE49-F238E27FC236}">
                <a16:creationId xmlns:a16="http://schemas.microsoft.com/office/drawing/2014/main" id="{7EF0F366-126C-4B19-8E94-C9D0D95B26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70587" y="3746485"/>
            <a:ext cx="3842139" cy="28816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7F377A-E046-4E35-87F8-13C2AAF946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35112" y="2150299"/>
            <a:ext cx="224103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20A406-A135-495C-955C-693D11AFFD31}"/>
              </a:ext>
            </a:extLst>
          </p:cNvPr>
          <p:cNvSpPr txBox="1"/>
          <p:nvPr/>
        </p:nvSpPr>
        <p:spPr>
          <a:xfrm>
            <a:off x="6957455" y="4027897"/>
            <a:ext cx="33963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Storyboard – Running Man</a:t>
            </a:r>
          </a:p>
        </p:txBody>
      </p:sp>
    </p:spTree>
    <p:extLst>
      <p:ext uri="{BB962C8B-B14F-4D97-AF65-F5344CB8AC3E}">
        <p14:creationId xmlns:p14="http://schemas.microsoft.com/office/powerpoint/2010/main" val="268676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541B01-CB3C-4DC8-96D0-9BB0EA25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300" y="245911"/>
            <a:ext cx="6045399" cy="783899"/>
          </a:xfrm>
        </p:spPr>
        <p:txBody>
          <a:bodyPr/>
          <a:lstStyle/>
          <a:p>
            <a:r>
              <a:rPr lang="en-GB" dirty="0"/>
              <a:t>Run Cycle Man Animation</a:t>
            </a:r>
          </a:p>
        </p:txBody>
      </p:sp>
      <p:pic>
        <p:nvPicPr>
          <p:cNvPr id="5" name="Running _Animation">
            <a:hlinkClick r:id="" action="ppaction://media"/>
            <a:extLst>
              <a:ext uri="{FF2B5EF4-FFF2-40B4-BE49-F238E27FC236}">
                <a16:creationId xmlns:a16="http://schemas.microsoft.com/office/drawing/2014/main" id="{0CB53B94-5674-4061-A792-7D23D9EA67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0686" y="1150289"/>
            <a:ext cx="8102082" cy="455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28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AB159-D369-4DD1-8F73-76374A7BD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07" y="107899"/>
            <a:ext cx="10515600" cy="820676"/>
          </a:xfrm>
        </p:spPr>
        <p:txBody>
          <a:bodyPr/>
          <a:lstStyle/>
          <a:p>
            <a:r>
              <a:rPr lang="en-GB" dirty="0"/>
              <a:t>Research for </a:t>
            </a:r>
            <a:r>
              <a:rPr lang="en-GB"/>
              <a:t>BasketBall Dribble </a:t>
            </a:r>
            <a:r>
              <a:rPr lang="en-GB" dirty="0"/>
              <a:t>Animation </a:t>
            </a:r>
          </a:p>
        </p:txBody>
      </p:sp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F623E2C-18BD-433F-99FC-813E79DE34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014717" y="2742843"/>
            <a:ext cx="1957526" cy="59709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E30BBE-26A5-4DF0-9448-CDF48C499FBD}"/>
              </a:ext>
            </a:extLst>
          </p:cNvPr>
          <p:cNvSpPr txBox="1"/>
          <p:nvPr/>
        </p:nvSpPr>
        <p:spPr>
          <a:xfrm>
            <a:off x="7379700" y="4307019"/>
            <a:ext cx="35026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Storyboard - Basket Ball Bouncing</a:t>
            </a:r>
          </a:p>
        </p:txBody>
      </p:sp>
      <p:pic>
        <p:nvPicPr>
          <p:cNvPr id="2050" name="Picture 2" descr="Animation School - 1st Year Assignments">
            <a:extLst>
              <a:ext uri="{FF2B5EF4-FFF2-40B4-BE49-F238E27FC236}">
                <a16:creationId xmlns:a16="http://schemas.microsoft.com/office/drawing/2014/main" id="{F297D201-F36E-4781-8A38-42C555940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568" y="1023378"/>
            <a:ext cx="4813041" cy="232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F33155-4A97-435A-AF58-45CB7A08B8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8007" y="1023378"/>
            <a:ext cx="1221839" cy="2699412"/>
          </a:xfrm>
          <a:prstGeom prst="rect">
            <a:avLst/>
          </a:prstGeom>
        </p:spPr>
      </p:pic>
      <p:pic>
        <p:nvPicPr>
          <p:cNvPr id="9" name="Online Media 8" title="World record: Longest time dribbling two basketballs while walking">
            <a:hlinkClick r:id="" action="ppaction://media"/>
            <a:extLst>
              <a:ext uri="{FF2B5EF4-FFF2-40B4-BE49-F238E27FC236}">
                <a16:creationId xmlns:a16="http://schemas.microsoft.com/office/drawing/2014/main" id="{D3C921A1-1376-455A-BE1F-02501D48CB2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16134" y="3534901"/>
            <a:ext cx="5614475" cy="317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39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AB4CA-9A54-463B-80EB-E4BAF5739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0085" y="230819"/>
            <a:ext cx="8811827" cy="1104762"/>
          </a:xfrm>
        </p:spPr>
        <p:txBody>
          <a:bodyPr/>
          <a:lstStyle/>
          <a:p>
            <a:r>
              <a:rPr lang="en-GB" dirty="0"/>
              <a:t>Basketball Dribble Walking Animation</a:t>
            </a:r>
          </a:p>
        </p:txBody>
      </p:sp>
      <p:pic>
        <p:nvPicPr>
          <p:cNvPr id="3" name="BasketBall_Bounce_0001">
            <a:hlinkClick r:id="" action="ppaction://media"/>
            <a:extLst>
              <a:ext uri="{FF2B5EF4-FFF2-40B4-BE49-F238E27FC236}">
                <a16:creationId xmlns:a16="http://schemas.microsoft.com/office/drawing/2014/main" id="{3CE7D129-7CD3-489E-BB79-5772A34F73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4783" y="1179155"/>
            <a:ext cx="8422433" cy="473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7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2495E-54C0-474B-B322-97173E6F1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4979" y="79234"/>
            <a:ext cx="9522041" cy="691318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for Alien Pushing Boulder Animation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966513BC-92BA-41F8-A557-E46982CE02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78611" y="2588666"/>
            <a:ext cx="3315990" cy="4996658"/>
          </a:xfrm>
          <a:prstGeom prst="rect">
            <a:avLst/>
          </a:prstGeom>
        </p:spPr>
      </p:pic>
      <p:pic>
        <p:nvPicPr>
          <p:cNvPr id="3074" name="Picture 2" descr="Little Sketchy Man As Sisyphus Rolling A Big Blue Ball Stock Photo -  Download Image Now - iStock">
            <a:extLst>
              <a:ext uri="{FF2B5EF4-FFF2-40B4-BE49-F238E27FC236}">
                <a16:creationId xmlns:a16="http://schemas.microsoft.com/office/drawing/2014/main" id="{911F9223-EFCE-4B6C-97B2-3FD05BEE2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72" y="859852"/>
            <a:ext cx="3621833" cy="272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5E0619-4E44-4B93-A2EF-B81EC3370F6C}"/>
              </a:ext>
            </a:extLst>
          </p:cNvPr>
          <p:cNvSpPr txBox="1"/>
          <p:nvPr/>
        </p:nvSpPr>
        <p:spPr>
          <a:xfrm>
            <a:off x="8776253" y="2638497"/>
            <a:ext cx="21948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Storyboard – </a:t>
            </a:r>
          </a:p>
          <a:p>
            <a:pPr algn="ctr"/>
            <a:r>
              <a:rPr lang="en-GB" dirty="0"/>
              <a:t>Man Pushing Boulder</a:t>
            </a:r>
          </a:p>
        </p:txBody>
      </p:sp>
      <p:pic>
        <p:nvPicPr>
          <p:cNvPr id="3076" name="Picture 4" descr="72 Pushing Rock Uphill Cartoon Illustrations &amp; Clip Art - iStock">
            <a:extLst>
              <a:ext uri="{FF2B5EF4-FFF2-40B4-BE49-F238E27FC236}">
                <a16:creationId xmlns:a16="http://schemas.microsoft.com/office/drawing/2014/main" id="{07C375AE-F23E-4D87-B80A-6B37112C54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72" y="3676386"/>
            <a:ext cx="3068605" cy="306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oulder Push Animation - YouTube">
            <a:extLst>
              <a:ext uri="{FF2B5EF4-FFF2-40B4-BE49-F238E27FC236}">
                <a16:creationId xmlns:a16="http://schemas.microsoft.com/office/drawing/2014/main" id="{180E1422-5B89-4297-B9C0-00A1A6513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560" y="1221557"/>
            <a:ext cx="3549780" cy="199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A51C85-2015-4FAC-AD5E-5099A8A131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4373" y="4512530"/>
            <a:ext cx="3423107" cy="2232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358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B78F6-A6AA-4E4A-94CB-6CBD75720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886" y="320736"/>
            <a:ext cx="8202227" cy="78009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Alien Pushing a Boulder Animation</a:t>
            </a:r>
          </a:p>
        </p:txBody>
      </p:sp>
      <p:pic>
        <p:nvPicPr>
          <p:cNvPr id="3" name="Push Boulder Animation_0001">
            <a:hlinkClick r:id="" action="ppaction://media"/>
            <a:extLst>
              <a:ext uri="{FF2B5EF4-FFF2-40B4-BE49-F238E27FC236}">
                <a16:creationId xmlns:a16="http://schemas.microsoft.com/office/drawing/2014/main" id="{6EA74191-52F0-47C9-B132-FA26120E76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5277" y="1100829"/>
            <a:ext cx="8821445" cy="4962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86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A66A1-0BF8-492A-BBA3-71ADD93BA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065" y="160939"/>
            <a:ext cx="8953870" cy="726828"/>
          </a:xfrm>
        </p:spPr>
        <p:txBody>
          <a:bodyPr/>
          <a:lstStyle/>
          <a:p>
            <a:r>
              <a:rPr lang="en-GB" dirty="0"/>
              <a:t>Research for Stairwell Climb Animation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A0FDBD0-A7DA-4DEF-B782-59B053E4B3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830" y="1099179"/>
            <a:ext cx="3886939" cy="2915204"/>
          </a:xfrm>
          <a:prstGeom prst="rect">
            <a:avLst/>
          </a:prstGeom>
        </p:spPr>
      </p:pic>
      <p:pic>
        <p:nvPicPr>
          <p:cNvPr id="5" name="Online Media 4" title="StairAide half-steps allow you to keep your home and your independence">
            <a:hlinkClick r:id="" action="ppaction://media"/>
            <a:extLst>
              <a:ext uri="{FF2B5EF4-FFF2-40B4-BE49-F238E27FC236}">
                <a16:creationId xmlns:a16="http://schemas.microsoft.com/office/drawing/2014/main" id="{58306AB2-75A0-4AEA-AE93-1F064F5F508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9065" y="3551068"/>
            <a:ext cx="4090140" cy="3067605"/>
          </a:xfrm>
          <a:prstGeom prst="rect">
            <a:avLst/>
          </a:prstGeom>
        </p:spPr>
      </p:pic>
      <p:pic>
        <p:nvPicPr>
          <p:cNvPr id="7" name="Picture 6" descr="Icon&#10;&#10;Description automatically generated with medium confidence">
            <a:extLst>
              <a:ext uri="{FF2B5EF4-FFF2-40B4-BE49-F238E27FC236}">
                <a16:creationId xmlns:a16="http://schemas.microsoft.com/office/drawing/2014/main" id="{00F2145A-7308-4DBC-95F3-93ECDB9D41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859862" y="3530430"/>
            <a:ext cx="2392877" cy="37836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1E68CB-CF57-44EA-8147-F0A38AA8564F}"/>
              </a:ext>
            </a:extLst>
          </p:cNvPr>
          <p:cNvSpPr txBox="1"/>
          <p:nvPr/>
        </p:nvSpPr>
        <p:spPr>
          <a:xfrm>
            <a:off x="6480698" y="4944862"/>
            <a:ext cx="1632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Storyboard – Stairwell Climb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67013B2-AF39-48E7-958E-F925914079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65" y="958118"/>
            <a:ext cx="2509826" cy="252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4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0B520-C320-48AE-A8C1-ECD300259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931" y="214205"/>
            <a:ext cx="6104138" cy="771217"/>
          </a:xfrm>
        </p:spPr>
        <p:txBody>
          <a:bodyPr/>
          <a:lstStyle/>
          <a:p>
            <a:r>
              <a:rPr lang="en-GB" dirty="0"/>
              <a:t>Stairwell Climb Animation</a:t>
            </a:r>
          </a:p>
        </p:txBody>
      </p:sp>
      <p:pic>
        <p:nvPicPr>
          <p:cNvPr id="3" name="Stair Climb">
            <a:hlinkClick r:id="" action="ppaction://media"/>
            <a:extLst>
              <a:ext uri="{FF2B5EF4-FFF2-40B4-BE49-F238E27FC236}">
                <a16:creationId xmlns:a16="http://schemas.microsoft.com/office/drawing/2014/main" id="{D6B8BEC4-8389-4B00-A667-78EEEAA914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112358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23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D3FDB-04DD-4A57-8939-3A06BD146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9240" y="507167"/>
            <a:ext cx="5713520" cy="771217"/>
          </a:xfrm>
        </p:spPr>
        <p:txBody>
          <a:bodyPr/>
          <a:lstStyle/>
          <a:p>
            <a:r>
              <a:rPr lang="en-GB" dirty="0"/>
              <a:t>Thank you for Watching!</a:t>
            </a:r>
          </a:p>
        </p:txBody>
      </p:sp>
    </p:spTree>
    <p:extLst>
      <p:ext uri="{BB962C8B-B14F-4D97-AF65-F5344CB8AC3E}">
        <p14:creationId xmlns:p14="http://schemas.microsoft.com/office/powerpoint/2010/main" val="1256180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3" ma:contentTypeDescription="Create a new document." ma:contentTypeScope="" ma:versionID="b0902cf6b719fe3c2a2c39598ed35038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74a87ea3abccaae019972d2dc96db832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CR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c1215031-d24f-4baf-bb6b-baa8776f29de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4B03983-DDB3-441F-925A-965ED35275E4}"/>
</file>

<file path=customXml/itemProps2.xml><?xml version="1.0" encoding="utf-8"?>
<ds:datastoreItem xmlns:ds="http://schemas.openxmlformats.org/officeDocument/2006/customXml" ds:itemID="{377D6290-CD4D-4FE2-92D7-3213CE9C1B6F}"/>
</file>

<file path=customXml/itemProps3.xml><?xml version="1.0" encoding="utf-8"?>
<ds:datastoreItem xmlns:ds="http://schemas.openxmlformats.org/officeDocument/2006/customXml" ds:itemID="{C4B4DDE3-B47F-44FC-AFBD-64A49607E0B8}"/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70</Words>
  <Application>Microsoft Office PowerPoint</Application>
  <PresentationFormat>Widescreen</PresentationFormat>
  <Paragraphs>16</Paragraphs>
  <Slides>10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Introduction to Character Animation</vt:lpstr>
      <vt:lpstr>Research for Run Cycle Animation</vt:lpstr>
      <vt:lpstr>Run Cycle Man Animation</vt:lpstr>
      <vt:lpstr>Research for BasketBall Dribble Animation </vt:lpstr>
      <vt:lpstr>Basketball Dribble Walking Animation</vt:lpstr>
      <vt:lpstr>Research for Alien Pushing Boulder Animation</vt:lpstr>
      <vt:lpstr>Alien Pushing a Boulder Animation</vt:lpstr>
      <vt:lpstr>Research for Stairwell Climb Animation</vt:lpstr>
      <vt:lpstr>Stairwell Climb Animation</vt:lpstr>
      <vt:lpstr>Thank you for Watching!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Character Animation</dc:title>
  <dc:creator>JEN19845356 (Alexander Jenkins)</dc:creator>
  <cp:lastModifiedBy>JEN19845356 (Alexander Jenkins)</cp:lastModifiedBy>
  <cp:revision>18</cp:revision>
  <dcterms:created xsi:type="dcterms:W3CDTF">2022-04-27T16:40:52Z</dcterms:created>
  <dcterms:modified xsi:type="dcterms:W3CDTF">2022-04-28T16:01:13Z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