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2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9BFC9A5-F251-A11C-9524-EFC15A3FAF75}" v="6624" dt="2024-10-28T15:32:57.36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991" autoAdjust="0"/>
    <p:restoredTop sz="94660"/>
  </p:normalViewPr>
  <p:slideViewPr>
    <p:cSldViewPr snapToGrid="0">
      <p:cViewPr varScale="1">
        <p:scale>
          <a:sx n="77" d="100"/>
          <a:sy n="77" d="100"/>
        </p:scale>
        <p:origin x="108" y="27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ebecca Francis-Davies" userId="S::r.francis-davies@uwtsd.ac.uk::caf69e2c-2198-47a4-8268-c57958bd4ca9" providerId="AD" clId="Web-{59BFC9A5-F251-A11C-9524-EFC15A3FAF75}"/>
    <pc:docChg chg="addSld delSld modSld">
      <pc:chgData name="Rebecca Francis-Davies" userId="S::r.francis-davies@uwtsd.ac.uk::caf69e2c-2198-47a4-8268-c57958bd4ca9" providerId="AD" clId="Web-{59BFC9A5-F251-A11C-9524-EFC15A3FAF75}" dt="2024-10-28T15:32:57.363" v="6997" actId="20577"/>
      <pc:docMkLst>
        <pc:docMk/>
      </pc:docMkLst>
      <pc:sldChg chg="modSp">
        <pc:chgData name="Rebecca Francis-Davies" userId="S::r.francis-davies@uwtsd.ac.uk::caf69e2c-2198-47a4-8268-c57958bd4ca9" providerId="AD" clId="Web-{59BFC9A5-F251-A11C-9524-EFC15A3FAF75}" dt="2024-10-28T11:45:49.796" v="33" actId="20577"/>
        <pc:sldMkLst>
          <pc:docMk/>
          <pc:sldMk cId="401567019" sldId="256"/>
        </pc:sldMkLst>
        <pc:spChg chg="mod">
          <ac:chgData name="Rebecca Francis-Davies" userId="S::r.francis-davies@uwtsd.ac.uk::caf69e2c-2198-47a4-8268-c57958bd4ca9" providerId="AD" clId="Web-{59BFC9A5-F251-A11C-9524-EFC15A3FAF75}" dt="2024-10-28T11:45:27.842" v="24" actId="20577"/>
          <ac:spMkLst>
            <pc:docMk/>
            <pc:sldMk cId="401567019" sldId="256"/>
            <ac:spMk id="2" creationId="{00000000-0000-0000-0000-000000000000}"/>
          </ac:spMkLst>
        </pc:spChg>
        <pc:spChg chg="mod">
          <ac:chgData name="Rebecca Francis-Davies" userId="S::r.francis-davies@uwtsd.ac.uk::caf69e2c-2198-47a4-8268-c57958bd4ca9" providerId="AD" clId="Web-{59BFC9A5-F251-A11C-9524-EFC15A3FAF75}" dt="2024-10-28T11:45:49.796" v="33" actId="20577"/>
          <ac:spMkLst>
            <pc:docMk/>
            <pc:sldMk cId="401567019" sldId="256"/>
            <ac:spMk id="3" creationId="{00000000-0000-0000-0000-000000000000}"/>
          </ac:spMkLst>
        </pc:spChg>
      </pc:sldChg>
      <pc:sldChg chg="addSp delSp modSp new mod setBg modNotes">
        <pc:chgData name="Rebecca Francis-Davies" userId="S::r.francis-davies@uwtsd.ac.uk::caf69e2c-2198-47a4-8268-c57958bd4ca9" providerId="AD" clId="Web-{59BFC9A5-F251-A11C-9524-EFC15A3FAF75}" dt="2024-10-28T12:02:13.212" v="539"/>
        <pc:sldMkLst>
          <pc:docMk/>
          <pc:sldMk cId="3353330460" sldId="257"/>
        </pc:sldMkLst>
        <pc:spChg chg="mod">
          <ac:chgData name="Rebecca Francis-Davies" userId="S::r.francis-davies@uwtsd.ac.uk::caf69e2c-2198-47a4-8268-c57958bd4ca9" providerId="AD" clId="Web-{59BFC9A5-F251-A11C-9524-EFC15A3FAF75}" dt="2024-10-28T12:02:13.212" v="539"/>
          <ac:spMkLst>
            <pc:docMk/>
            <pc:sldMk cId="3353330460" sldId="257"/>
            <ac:spMk id="2" creationId="{3E9A0A7D-104D-0B39-4CCE-5331CB28A7C5}"/>
          </ac:spMkLst>
        </pc:spChg>
        <pc:spChg chg="del mod">
          <ac:chgData name="Rebecca Francis-Davies" userId="S::r.francis-davies@uwtsd.ac.uk::caf69e2c-2198-47a4-8268-c57958bd4ca9" providerId="AD" clId="Web-{59BFC9A5-F251-A11C-9524-EFC15A3FAF75}" dt="2024-10-28T12:02:13.212" v="539"/>
          <ac:spMkLst>
            <pc:docMk/>
            <pc:sldMk cId="3353330460" sldId="257"/>
            <ac:spMk id="3" creationId="{EA09283E-1ECA-5E15-83CC-BC9917A85F9C}"/>
          </ac:spMkLst>
        </pc:spChg>
        <pc:graphicFrameChg chg="add">
          <ac:chgData name="Rebecca Francis-Davies" userId="S::r.francis-davies@uwtsd.ac.uk::caf69e2c-2198-47a4-8268-c57958bd4ca9" providerId="AD" clId="Web-{59BFC9A5-F251-A11C-9524-EFC15A3FAF75}" dt="2024-10-28T12:02:13.212" v="539"/>
          <ac:graphicFrameMkLst>
            <pc:docMk/>
            <pc:sldMk cId="3353330460" sldId="257"/>
            <ac:graphicFrameMk id="5" creationId="{DBAE31C1-F91D-39D6-7BD4-7291844B5B48}"/>
          </ac:graphicFrameMkLst>
        </pc:graphicFrameChg>
      </pc:sldChg>
      <pc:sldChg chg="addSp modSp new mod setBg">
        <pc:chgData name="Rebecca Francis-Davies" userId="S::r.francis-davies@uwtsd.ac.uk::caf69e2c-2198-47a4-8268-c57958bd4ca9" providerId="AD" clId="Web-{59BFC9A5-F251-A11C-9524-EFC15A3FAF75}" dt="2024-10-28T12:15:59.999" v="748" actId="20577"/>
        <pc:sldMkLst>
          <pc:docMk/>
          <pc:sldMk cId="2395114588" sldId="258"/>
        </pc:sldMkLst>
        <pc:spChg chg="mod">
          <ac:chgData name="Rebecca Francis-Davies" userId="S::r.francis-davies@uwtsd.ac.uk::caf69e2c-2198-47a4-8268-c57958bd4ca9" providerId="AD" clId="Web-{59BFC9A5-F251-A11C-9524-EFC15A3FAF75}" dt="2024-10-28T12:02:06.899" v="538"/>
          <ac:spMkLst>
            <pc:docMk/>
            <pc:sldMk cId="2395114588" sldId="258"/>
            <ac:spMk id="2" creationId="{0AEBCA43-7F60-E0CF-B32A-D9D46D502475}"/>
          </ac:spMkLst>
        </pc:spChg>
        <pc:spChg chg="mod">
          <ac:chgData name="Rebecca Francis-Davies" userId="S::r.francis-davies@uwtsd.ac.uk::caf69e2c-2198-47a4-8268-c57958bd4ca9" providerId="AD" clId="Web-{59BFC9A5-F251-A11C-9524-EFC15A3FAF75}" dt="2024-10-28T12:15:59.999" v="748" actId="20577"/>
          <ac:spMkLst>
            <pc:docMk/>
            <pc:sldMk cId="2395114588" sldId="258"/>
            <ac:spMk id="3" creationId="{9EF99979-ADA7-6A73-D5CB-A2F7EDA3C70C}"/>
          </ac:spMkLst>
        </pc:spChg>
        <pc:spChg chg="add">
          <ac:chgData name="Rebecca Francis-Davies" userId="S::r.francis-davies@uwtsd.ac.uk::caf69e2c-2198-47a4-8268-c57958bd4ca9" providerId="AD" clId="Web-{59BFC9A5-F251-A11C-9524-EFC15A3FAF75}" dt="2024-10-28T12:02:06.899" v="538"/>
          <ac:spMkLst>
            <pc:docMk/>
            <pc:sldMk cId="2395114588" sldId="258"/>
            <ac:spMk id="8" creationId="{F92989FB-1024-49B7-BDF1-B3CE27D48623}"/>
          </ac:spMkLst>
        </pc:spChg>
        <pc:spChg chg="add">
          <ac:chgData name="Rebecca Francis-Davies" userId="S::r.francis-davies@uwtsd.ac.uk::caf69e2c-2198-47a4-8268-c57958bd4ca9" providerId="AD" clId="Web-{59BFC9A5-F251-A11C-9524-EFC15A3FAF75}" dt="2024-10-28T12:02:06.899" v="538"/>
          <ac:spMkLst>
            <pc:docMk/>
            <pc:sldMk cId="2395114588" sldId="258"/>
            <ac:spMk id="10" creationId="{DFEE959E-BF10-4204-9556-D1707088D445}"/>
          </ac:spMkLst>
        </pc:spChg>
        <pc:spChg chg="add">
          <ac:chgData name="Rebecca Francis-Davies" userId="S::r.francis-davies@uwtsd.ac.uk::caf69e2c-2198-47a4-8268-c57958bd4ca9" providerId="AD" clId="Web-{59BFC9A5-F251-A11C-9524-EFC15A3FAF75}" dt="2024-10-28T12:02:06.899" v="538"/>
          <ac:spMkLst>
            <pc:docMk/>
            <pc:sldMk cId="2395114588" sldId="258"/>
            <ac:spMk id="12" creationId="{DDD17B6A-CB37-4005-9681-A20AFCDC7822}"/>
          </ac:spMkLst>
        </pc:spChg>
        <pc:spChg chg="add">
          <ac:chgData name="Rebecca Francis-Davies" userId="S::r.francis-davies@uwtsd.ac.uk::caf69e2c-2198-47a4-8268-c57958bd4ca9" providerId="AD" clId="Web-{59BFC9A5-F251-A11C-9524-EFC15A3FAF75}" dt="2024-10-28T12:02:06.899" v="538"/>
          <ac:spMkLst>
            <pc:docMk/>
            <pc:sldMk cId="2395114588" sldId="258"/>
            <ac:spMk id="14" creationId="{3B7BBDE9-DAED-40B0-A640-503C918D1CE3}"/>
          </ac:spMkLst>
        </pc:spChg>
        <pc:spChg chg="add">
          <ac:chgData name="Rebecca Francis-Davies" userId="S::r.francis-davies@uwtsd.ac.uk::caf69e2c-2198-47a4-8268-c57958bd4ca9" providerId="AD" clId="Web-{59BFC9A5-F251-A11C-9524-EFC15A3FAF75}" dt="2024-10-28T12:02:06.899" v="538"/>
          <ac:spMkLst>
            <pc:docMk/>
            <pc:sldMk cId="2395114588" sldId="258"/>
            <ac:spMk id="16" creationId="{7BC7EA7B-802E-41F4-8926-C4475287AA31}"/>
          </ac:spMkLst>
        </pc:spChg>
      </pc:sldChg>
      <pc:sldChg chg="addSp modSp new mod setBg">
        <pc:chgData name="Rebecca Francis-Davies" userId="S::r.francis-davies@uwtsd.ac.uk::caf69e2c-2198-47a4-8268-c57958bd4ca9" providerId="AD" clId="Web-{59BFC9A5-F251-A11C-9524-EFC15A3FAF75}" dt="2024-10-28T12:20:26.475" v="1045"/>
        <pc:sldMkLst>
          <pc:docMk/>
          <pc:sldMk cId="605137192" sldId="259"/>
        </pc:sldMkLst>
        <pc:spChg chg="mod">
          <ac:chgData name="Rebecca Francis-Davies" userId="S::r.francis-davies@uwtsd.ac.uk::caf69e2c-2198-47a4-8268-c57958bd4ca9" providerId="AD" clId="Web-{59BFC9A5-F251-A11C-9524-EFC15A3FAF75}" dt="2024-10-28T12:20:26.475" v="1045"/>
          <ac:spMkLst>
            <pc:docMk/>
            <pc:sldMk cId="605137192" sldId="259"/>
            <ac:spMk id="2" creationId="{D111CF4C-C85A-7FF0-225E-0A2DB7C5DDC6}"/>
          </ac:spMkLst>
        </pc:spChg>
        <pc:spChg chg="mod">
          <ac:chgData name="Rebecca Francis-Davies" userId="S::r.francis-davies@uwtsd.ac.uk::caf69e2c-2198-47a4-8268-c57958bd4ca9" providerId="AD" clId="Web-{59BFC9A5-F251-A11C-9524-EFC15A3FAF75}" dt="2024-10-28T12:20:26.475" v="1045"/>
          <ac:spMkLst>
            <pc:docMk/>
            <pc:sldMk cId="605137192" sldId="259"/>
            <ac:spMk id="3" creationId="{82BCB996-8DBC-5615-F4BF-7CD79C4631CB}"/>
          </ac:spMkLst>
        </pc:spChg>
        <pc:spChg chg="add">
          <ac:chgData name="Rebecca Francis-Davies" userId="S::r.francis-davies@uwtsd.ac.uk::caf69e2c-2198-47a4-8268-c57958bd4ca9" providerId="AD" clId="Web-{59BFC9A5-F251-A11C-9524-EFC15A3FAF75}" dt="2024-10-28T12:20:26.475" v="1045"/>
          <ac:spMkLst>
            <pc:docMk/>
            <pc:sldMk cId="605137192" sldId="259"/>
            <ac:spMk id="9" creationId="{1BB56EB9-078F-4952-AC1F-149C7A0AE4D5}"/>
          </ac:spMkLst>
        </pc:spChg>
        <pc:spChg chg="add">
          <ac:chgData name="Rebecca Francis-Davies" userId="S::r.francis-davies@uwtsd.ac.uk::caf69e2c-2198-47a4-8268-c57958bd4ca9" providerId="AD" clId="Web-{59BFC9A5-F251-A11C-9524-EFC15A3FAF75}" dt="2024-10-28T12:20:26.475" v="1045"/>
          <ac:spMkLst>
            <pc:docMk/>
            <pc:sldMk cId="605137192" sldId="259"/>
            <ac:spMk id="11" creationId="{7B42427A-0A1F-4A55-8705-D9179F1E0CFB}"/>
          </ac:spMkLst>
        </pc:spChg>
        <pc:picChg chg="add">
          <ac:chgData name="Rebecca Francis-Davies" userId="S::r.francis-davies@uwtsd.ac.uk::caf69e2c-2198-47a4-8268-c57958bd4ca9" providerId="AD" clId="Web-{59BFC9A5-F251-A11C-9524-EFC15A3FAF75}" dt="2024-10-28T12:20:26.475" v="1045"/>
          <ac:picMkLst>
            <pc:docMk/>
            <pc:sldMk cId="605137192" sldId="259"/>
            <ac:picMk id="5" creationId="{E4004C71-ADA6-54EC-49C2-285752ABF414}"/>
          </ac:picMkLst>
        </pc:picChg>
      </pc:sldChg>
      <pc:sldChg chg="addSp modSp new mod setBg">
        <pc:chgData name="Rebecca Francis-Davies" userId="S::r.francis-davies@uwtsd.ac.uk::caf69e2c-2198-47a4-8268-c57958bd4ca9" providerId="AD" clId="Web-{59BFC9A5-F251-A11C-9524-EFC15A3FAF75}" dt="2024-10-28T12:34:16.747" v="1521"/>
        <pc:sldMkLst>
          <pc:docMk/>
          <pc:sldMk cId="3420940011" sldId="260"/>
        </pc:sldMkLst>
        <pc:spChg chg="mod">
          <ac:chgData name="Rebecca Francis-Davies" userId="S::r.francis-davies@uwtsd.ac.uk::caf69e2c-2198-47a4-8268-c57958bd4ca9" providerId="AD" clId="Web-{59BFC9A5-F251-A11C-9524-EFC15A3FAF75}" dt="2024-10-28T12:34:16.747" v="1521"/>
          <ac:spMkLst>
            <pc:docMk/>
            <pc:sldMk cId="3420940011" sldId="260"/>
            <ac:spMk id="2" creationId="{F1E8883A-D157-AA9F-E11E-20B9030ED493}"/>
          </ac:spMkLst>
        </pc:spChg>
        <pc:spChg chg="mod">
          <ac:chgData name="Rebecca Francis-Davies" userId="S::r.francis-davies@uwtsd.ac.uk::caf69e2c-2198-47a4-8268-c57958bd4ca9" providerId="AD" clId="Web-{59BFC9A5-F251-A11C-9524-EFC15A3FAF75}" dt="2024-10-28T12:34:16.747" v="1521"/>
          <ac:spMkLst>
            <pc:docMk/>
            <pc:sldMk cId="3420940011" sldId="260"/>
            <ac:spMk id="3" creationId="{35C24978-D1B8-AC95-15BC-286E56B184C2}"/>
          </ac:spMkLst>
        </pc:spChg>
        <pc:spChg chg="add">
          <ac:chgData name="Rebecca Francis-Davies" userId="S::r.francis-davies@uwtsd.ac.uk::caf69e2c-2198-47a4-8268-c57958bd4ca9" providerId="AD" clId="Web-{59BFC9A5-F251-A11C-9524-EFC15A3FAF75}" dt="2024-10-28T12:34:16.747" v="1521"/>
          <ac:spMkLst>
            <pc:docMk/>
            <pc:sldMk cId="3420940011" sldId="260"/>
            <ac:spMk id="9" creationId="{1BB56EB9-078F-4952-AC1F-149C7A0AE4D5}"/>
          </ac:spMkLst>
        </pc:spChg>
        <pc:spChg chg="add">
          <ac:chgData name="Rebecca Francis-Davies" userId="S::r.francis-davies@uwtsd.ac.uk::caf69e2c-2198-47a4-8268-c57958bd4ca9" providerId="AD" clId="Web-{59BFC9A5-F251-A11C-9524-EFC15A3FAF75}" dt="2024-10-28T12:34:16.747" v="1521"/>
          <ac:spMkLst>
            <pc:docMk/>
            <pc:sldMk cId="3420940011" sldId="260"/>
            <ac:spMk id="11" creationId="{7B42427A-0A1F-4A55-8705-D9179F1E0CFB}"/>
          </ac:spMkLst>
        </pc:spChg>
        <pc:picChg chg="add">
          <ac:chgData name="Rebecca Francis-Davies" userId="S::r.francis-davies@uwtsd.ac.uk::caf69e2c-2198-47a4-8268-c57958bd4ca9" providerId="AD" clId="Web-{59BFC9A5-F251-A11C-9524-EFC15A3FAF75}" dt="2024-10-28T12:34:16.747" v="1521"/>
          <ac:picMkLst>
            <pc:docMk/>
            <pc:sldMk cId="3420940011" sldId="260"/>
            <ac:picMk id="5" creationId="{A585C752-BC30-1C06-B8EE-ABFB53933164}"/>
          </ac:picMkLst>
        </pc:picChg>
      </pc:sldChg>
      <pc:sldChg chg="addSp modSp new mod setBg">
        <pc:chgData name="Rebecca Francis-Davies" userId="S::r.francis-davies@uwtsd.ac.uk::caf69e2c-2198-47a4-8268-c57958bd4ca9" providerId="AD" clId="Web-{59BFC9A5-F251-A11C-9524-EFC15A3FAF75}" dt="2024-10-28T13:32:54.989" v="3037"/>
        <pc:sldMkLst>
          <pc:docMk/>
          <pc:sldMk cId="3437734929" sldId="261"/>
        </pc:sldMkLst>
        <pc:spChg chg="mod">
          <ac:chgData name="Rebecca Francis-Davies" userId="S::r.francis-davies@uwtsd.ac.uk::caf69e2c-2198-47a4-8268-c57958bd4ca9" providerId="AD" clId="Web-{59BFC9A5-F251-A11C-9524-EFC15A3FAF75}" dt="2024-10-28T13:32:54.989" v="3037"/>
          <ac:spMkLst>
            <pc:docMk/>
            <pc:sldMk cId="3437734929" sldId="261"/>
            <ac:spMk id="2" creationId="{DF03CB89-C7B9-A647-5600-E18F80F77936}"/>
          </ac:spMkLst>
        </pc:spChg>
        <pc:spChg chg="mod">
          <ac:chgData name="Rebecca Francis-Davies" userId="S::r.francis-davies@uwtsd.ac.uk::caf69e2c-2198-47a4-8268-c57958bd4ca9" providerId="AD" clId="Web-{59BFC9A5-F251-A11C-9524-EFC15A3FAF75}" dt="2024-10-28T13:32:54.989" v="3037"/>
          <ac:spMkLst>
            <pc:docMk/>
            <pc:sldMk cId="3437734929" sldId="261"/>
            <ac:spMk id="3" creationId="{714EA025-5C54-D991-1898-6C381401E771}"/>
          </ac:spMkLst>
        </pc:spChg>
        <pc:spChg chg="add">
          <ac:chgData name="Rebecca Francis-Davies" userId="S::r.francis-davies@uwtsd.ac.uk::caf69e2c-2198-47a4-8268-c57958bd4ca9" providerId="AD" clId="Web-{59BFC9A5-F251-A11C-9524-EFC15A3FAF75}" dt="2024-10-28T13:32:54.989" v="3037"/>
          <ac:spMkLst>
            <pc:docMk/>
            <pc:sldMk cId="3437734929" sldId="261"/>
            <ac:spMk id="8" creationId="{B373F125-DEF3-41D6-9918-AB21A2ACC37A}"/>
          </ac:spMkLst>
        </pc:spChg>
        <pc:spChg chg="add">
          <ac:chgData name="Rebecca Francis-Davies" userId="S::r.francis-davies@uwtsd.ac.uk::caf69e2c-2198-47a4-8268-c57958bd4ca9" providerId="AD" clId="Web-{59BFC9A5-F251-A11C-9524-EFC15A3FAF75}" dt="2024-10-28T13:32:54.989" v="3037"/>
          <ac:spMkLst>
            <pc:docMk/>
            <pc:sldMk cId="3437734929" sldId="261"/>
            <ac:spMk id="10" creationId="{71E9F226-EB6E-48C9-ADDA-636DE4BF4EBE}"/>
          </ac:spMkLst>
        </pc:spChg>
      </pc:sldChg>
      <pc:sldChg chg="addSp delSp modSp new del">
        <pc:chgData name="Rebecca Francis-Davies" userId="S::r.francis-davies@uwtsd.ac.uk::caf69e2c-2198-47a4-8268-c57958bd4ca9" providerId="AD" clId="Web-{59BFC9A5-F251-A11C-9524-EFC15A3FAF75}" dt="2024-10-28T13:04:04.932" v="1889"/>
        <pc:sldMkLst>
          <pc:docMk/>
          <pc:sldMk cId="1683820663" sldId="262"/>
        </pc:sldMkLst>
        <pc:spChg chg="del">
          <ac:chgData name="Rebecca Francis-Davies" userId="S::r.francis-davies@uwtsd.ac.uk::caf69e2c-2198-47a4-8268-c57958bd4ca9" providerId="AD" clId="Web-{59BFC9A5-F251-A11C-9524-EFC15A3FAF75}" dt="2024-10-28T13:03:20.993" v="1887"/>
          <ac:spMkLst>
            <pc:docMk/>
            <pc:sldMk cId="1683820663" sldId="262"/>
            <ac:spMk id="3" creationId="{81B0CC30-B142-FB5D-BB31-E620D30D8F90}"/>
          </ac:spMkLst>
        </pc:spChg>
        <pc:picChg chg="add mod ord">
          <ac:chgData name="Rebecca Francis-Davies" userId="S::r.francis-davies@uwtsd.ac.uk::caf69e2c-2198-47a4-8268-c57958bd4ca9" providerId="AD" clId="Web-{59BFC9A5-F251-A11C-9524-EFC15A3FAF75}" dt="2024-10-28T13:03:21.009" v="1888"/>
          <ac:picMkLst>
            <pc:docMk/>
            <pc:sldMk cId="1683820663" sldId="262"/>
            <ac:picMk id="4" creationId="{4E037C94-30BE-44D1-006C-1BC2417ABF27}"/>
          </ac:picMkLst>
        </pc:picChg>
      </pc:sldChg>
      <pc:sldChg chg="addSp delSp modSp new mod setBg">
        <pc:chgData name="Rebecca Francis-Davies" userId="S::r.francis-davies@uwtsd.ac.uk::caf69e2c-2198-47a4-8268-c57958bd4ca9" providerId="AD" clId="Web-{59BFC9A5-F251-A11C-9524-EFC15A3FAF75}" dt="2024-10-28T13:33:03.364" v="3038"/>
        <pc:sldMkLst>
          <pc:docMk/>
          <pc:sldMk cId="3085044402" sldId="262"/>
        </pc:sldMkLst>
        <pc:spChg chg="mod">
          <ac:chgData name="Rebecca Francis-Davies" userId="S::r.francis-davies@uwtsd.ac.uk::caf69e2c-2198-47a4-8268-c57958bd4ca9" providerId="AD" clId="Web-{59BFC9A5-F251-A11C-9524-EFC15A3FAF75}" dt="2024-10-28T13:33:03.364" v="3038"/>
          <ac:spMkLst>
            <pc:docMk/>
            <pc:sldMk cId="3085044402" sldId="262"/>
            <ac:spMk id="2" creationId="{E13857CA-9D45-E240-6C6F-4138C74BFDE7}"/>
          </ac:spMkLst>
        </pc:spChg>
        <pc:spChg chg="del mod">
          <ac:chgData name="Rebecca Francis-Davies" userId="S::r.francis-davies@uwtsd.ac.uk::caf69e2c-2198-47a4-8268-c57958bd4ca9" providerId="AD" clId="Web-{59BFC9A5-F251-A11C-9524-EFC15A3FAF75}" dt="2024-10-28T13:33:03.364" v="3038"/>
          <ac:spMkLst>
            <pc:docMk/>
            <pc:sldMk cId="3085044402" sldId="262"/>
            <ac:spMk id="3" creationId="{F5A75515-CE11-98B2-FCF3-0227706987D0}"/>
          </ac:spMkLst>
        </pc:spChg>
        <pc:graphicFrameChg chg="add">
          <ac:chgData name="Rebecca Francis-Davies" userId="S::r.francis-davies@uwtsd.ac.uk::caf69e2c-2198-47a4-8268-c57958bd4ca9" providerId="AD" clId="Web-{59BFC9A5-F251-A11C-9524-EFC15A3FAF75}" dt="2024-10-28T13:33:03.364" v="3038"/>
          <ac:graphicFrameMkLst>
            <pc:docMk/>
            <pc:sldMk cId="3085044402" sldId="262"/>
            <ac:graphicFrameMk id="5" creationId="{459D8E44-EC79-E61A-B312-92FA29BA3AA6}"/>
          </ac:graphicFrameMkLst>
        </pc:graphicFrameChg>
      </pc:sldChg>
      <pc:sldChg chg="modSp new del">
        <pc:chgData name="Rebecca Francis-Davies" userId="S::r.francis-davies@uwtsd.ac.uk::caf69e2c-2198-47a4-8268-c57958bd4ca9" providerId="AD" clId="Web-{59BFC9A5-F251-A11C-9524-EFC15A3FAF75}" dt="2024-10-28T13:14:37.009" v="2376"/>
        <pc:sldMkLst>
          <pc:docMk/>
          <pc:sldMk cId="2004527546" sldId="263"/>
        </pc:sldMkLst>
        <pc:spChg chg="mod">
          <ac:chgData name="Rebecca Francis-Davies" userId="S::r.francis-davies@uwtsd.ac.uk::caf69e2c-2198-47a4-8268-c57958bd4ca9" providerId="AD" clId="Web-{59BFC9A5-F251-A11C-9524-EFC15A3FAF75}" dt="2024-10-28T13:12:39.069" v="2331" actId="20577"/>
          <ac:spMkLst>
            <pc:docMk/>
            <pc:sldMk cId="2004527546" sldId="263"/>
            <ac:spMk id="2" creationId="{D01C9086-CC4A-C02F-4100-1E76F134ECFE}"/>
          </ac:spMkLst>
        </pc:spChg>
        <pc:spChg chg="mod">
          <ac:chgData name="Rebecca Francis-Davies" userId="S::r.francis-davies@uwtsd.ac.uk::caf69e2c-2198-47a4-8268-c57958bd4ca9" providerId="AD" clId="Web-{59BFC9A5-F251-A11C-9524-EFC15A3FAF75}" dt="2024-10-28T13:14:30.994" v="2375" actId="20577"/>
          <ac:spMkLst>
            <pc:docMk/>
            <pc:sldMk cId="2004527546" sldId="263"/>
            <ac:spMk id="3" creationId="{0597FDE6-D354-9851-E951-D57ACC6D96D3}"/>
          </ac:spMkLst>
        </pc:spChg>
      </pc:sldChg>
      <pc:sldChg chg="addSp delSp modSp new mod setBg setClrOvrMap">
        <pc:chgData name="Rebecca Francis-Davies" userId="S::r.francis-davies@uwtsd.ac.uk::caf69e2c-2198-47a4-8268-c57958bd4ca9" providerId="AD" clId="Web-{59BFC9A5-F251-A11C-9524-EFC15A3FAF75}" dt="2024-10-28T13:33:22.880" v="3039"/>
        <pc:sldMkLst>
          <pc:docMk/>
          <pc:sldMk cId="4144302128" sldId="263"/>
        </pc:sldMkLst>
        <pc:spChg chg="mod">
          <ac:chgData name="Rebecca Francis-Davies" userId="S::r.francis-davies@uwtsd.ac.uk::caf69e2c-2198-47a4-8268-c57958bd4ca9" providerId="AD" clId="Web-{59BFC9A5-F251-A11C-9524-EFC15A3FAF75}" dt="2024-10-28T13:33:22.880" v="3039"/>
          <ac:spMkLst>
            <pc:docMk/>
            <pc:sldMk cId="4144302128" sldId="263"/>
            <ac:spMk id="2" creationId="{6E29CD8E-2EFA-AF1D-01D0-5C2104057BD9}"/>
          </ac:spMkLst>
        </pc:spChg>
        <pc:spChg chg="del mod">
          <ac:chgData name="Rebecca Francis-Davies" userId="S::r.francis-davies@uwtsd.ac.uk::caf69e2c-2198-47a4-8268-c57958bd4ca9" providerId="AD" clId="Web-{59BFC9A5-F251-A11C-9524-EFC15A3FAF75}" dt="2024-10-28T13:33:22.880" v="3039"/>
          <ac:spMkLst>
            <pc:docMk/>
            <pc:sldMk cId="4144302128" sldId="263"/>
            <ac:spMk id="3" creationId="{6B6435C3-F4A3-87AD-6C19-0926C94FBD99}"/>
          </ac:spMkLst>
        </pc:spChg>
        <pc:spChg chg="add">
          <ac:chgData name="Rebecca Francis-Davies" userId="S::r.francis-davies@uwtsd.ac.uk::caf69e2c-2198-47a4-8268-c57958bd4ca9" providerId="AD" clId="Web-{59BFC9A5-F251-A11C-9524-EFC15A3FAF75}" dt="2024-10-28T13:33:22.880" v="3039"/>
          <ac:spMkLst>
            <pc:docMk/>
            <pc:sldMk cId="4144302128" sldId="263"/>
            <ac:spMk id="9" creationId="{75F28DDD-9641-43BA-944D-79B0687051F1}"/>
          </ac:spMkLst>
        </pc:spChg>
        <pc:spChg chg="add">
          <ac:chgData name="Rebecca Francis-Davies" userId="S::r.francis-davies@uwtsd.ac.uk::caf69e2c-2198-47a4-8268-c57958bd4ca9" providerId="AD" clId="Web-{59BFC9A5-F251-A11C-9524-EFC15A3FAF75}" dt="2024-10-28T13:33:22.880" v="3039"/>
          <ac:spMkLst>
            <pc:docMk/>
            <pc:sldMk cId="4144302128" sldId="263"/>
            <ac:spMk id="11" creationId="{32AA2954-062E-4B72-A97B-0B066FB156D8}"/>
          </ac:spMkLst>
        </pc:spChg>
        <pc:spChg chg="add">
          <ac:chgData name="Rebecca Francis-Davies" userId="S::r.francis-davies@uwtsd.ac.uk::caf69e2c-2198-47a4-8268-c57958bd4ca9" providerId="AD" clId="Web-{59BFC9A5-F251-A11C-9524-EFC15A3FAF75}" dt="2024-10-28T13:33:22.880" v="3039"/>
          <ac:spMkLst>
            <pc:docMk/>
            <pc:sldMk cId="4144302128" sldId="263"/>
            <ac:spMk id="13" creationId="{10CA29A6-E0B1-40CD-ADF7-7B8E932A3222}"/>
          </ac:spMkLst>
        </pc:spChg>
        <pc:spChg chg="add">
          <ac:chgData name="Rebecca Francis-Davies" userId="S::r.francis-davies@uwtsd.ac.uk::caf69e2c-2198-47a4-8268-c57958bd4ca9" providerId="AD" clId="Web-{59BFC9A5-F251-A11C-9524-EFC15A3FAF75}" dt="2024-10-28T13:33:22.880" v="3039"/>
          <ac:spMkLst>
            <pc:docMk/>
            <pc:sldMk cId="4144302128" sldId="263"/>
            <ac:spMk id="15" creationId="{8DD5F866-AD72-475A-B6C6-54E4577D4AAC}"/>
          </ac:spMkLst>
        </pc:spChg>
        <pc:spChg chg="add">
          <ac:chgData name="Rebecca Francis-Davies" userId="S::r.francis-davies@uwtsd.ac.uk::caf69e2c-2198-47a4-8268-c57958bd4ca9" providerId="AD" clId="Web-{59BFC9A5-F251-A11C-9524-EFC15A3FAF75}" dt="2024-10-28T13:33:22.880" v="3039"/>
          <ac:spMkLst>
            <pc:docMk/>
            <pc:sldMk cId="4144302128" sldId="263"/>
            <ac:spMk id="17" creationId="{C02BAD4C-6EA9-4F10-92D4-A1C8C53DAEE4}"/>
          </ac:spMkLst>
        </pc:spChg>
        <pc:graphicFrameChg chg="add">
          <ac:chgData name="Rebecca Francis-Davies" userId="S::r.francis-davies@uwtsd.ac.uk::caf69e2c-2198-47a4-8268-c57958bd4ca9" providerId="AD" clId="Web-{59BFC9A5-F251-A11C-9524-EFC15A3FAF75}" dt="2024-10-28T13:33:22.880" v="3039"/>
          <ac:graphicFrameMkLst>
            <pc:docMk/>
            <pc:sldMk cId="4144302128" sldId="263"/>
            <ac:graphicFrameMk id="5" creationId="{1A2C00B4-B89C-F811-FBB6-050852C3307A}"/>
          </ac:graphicFrameMkLst>
        </pc:graphicFrameChg>
      </pc:sldChg>
      <pc:sldChg chg="addSp delSp modSp new mod setBg setClrOvrMap">
        <pc:chgData name="Rebecca Francis-Davies" userId="S::r.francis-davies@uwtsd.ac.uk::caf69e2c-2198-47a4-8268-c57958bd4ca9" providerId="AD" clId="Web-{59BFC9A5-F251-A11C-9524-EFC15A3FAF75}" dt="2024-10-28T13:33:31.990" v="3040"/>
        <pc:sldMkLst>
          <pc:docMk/>
          <pc:sldMk cId="3604727407" sldId="264"/>
        </pc:sldMkLst>
        <pc:spChg chg="mod">
          <ac:chgData name="Rebecca Francis-Davies" userId="S::r.francis-davies@uwtsd.ac.uk::caf69e2c-2198-47a4-8268-c57958bd4ca9" providerId="AD" clId="Web-{59BFC9A5-F251-A11C-9524-EFC15A3FAF75}" dt="2024-10-28T13:33:31.990" v="3040"/>
          <ac:spMkLst>
            <pc:docMk/>
            <pc:sldMk cId="3604727407" sldId="264"/>
            <ac:spMk id="2" creationId="{1AA98430-B111-73F8-BD90-4FF3C876E293}"/>
          </ac:spMkLst>
        </pc:spChg>
        <pc:spChg chg="del mod">
          <ac:chgData name="Rebecca Francis-Davies" userId="S::r.francis-davies@uwtsd.ac.uk::caf69e2c-2198-47a4-8268-c57958bd4ca9" providerId="AD" clId="Web-{59BFC9A5-F251-A11C-9524-EFC15A3FAF75}" dt="2024-10-28T13:33:31.990" v="3040"/>
          <ac:spMkLst>
            <pc:docMk/>
            <pc:sldMk cId="3604727407" sldId="264"/>
            <ac:spMk id="3" creationId="{F6570267-4109-62CF-45AE-304B0403C1C9}"/>
          </ac:spMkLst>
        </pc:spChg>
        <pc:spChg chg="add">
          <ac:chgData name="Rebecca Francis-Davies" userId="S::r.francis-davies@uwtsd.ac.uk::caf69e2c-2198-47a4-8268-c57958bd4ca9" providerId="AD" clId="Web-{59BFC9A5-F251-A11C-9524-EFC15A3FAF75}" dt="2024-10-28T13:33:31.990" v="3040"/>
          <ac:spMkLst>
            <pc:docMk/>
            <pc:sldMk cId="3604727407" sldId="264"/>
            <ac:spMk id="9" creationId="{75F28DDD-9641-43BA-944D-79B0687051F1}"/>
          </ac:spMkLst>
        </pc:spChg>
        <pc:spChg chg="add">
          <ac:chgData name="Rebecca Francis-Davies" userId="S::r.francis-davies@uwtsd.ac.uk::caf69e2c-2198-47a4-8268-c57958bd4ca9" providerId="AD" clId="Web-{59BFC9A5-F251-A11C-9524-EFC15A3FAF75}" dt="2024-10-28T13:33:31.990" v="3040"/>
          <ac:spMkLst>
            <pc:docMk/>
            <pc:sldMk cId="3604727407" sldId="264"/>
            <ac:spMk id="11" creationId="{32AA2954-062E-4B72-A97B-0B066FB156D8}"/>
          </ac:spMkLst>
        </pc:spChg>
        <pc:spChg chg="add">
          <ac:chgData name="Rebecca Francis-Davies" userId="S::r.francis-davies@uwtsd.ac.uk::caf69e2c-2198-47a4-8268-c57958bd4ca9" providerId="AD" clId="Web-{59BFC9A5-F251-A11C-9524-EFC15A3FAF75}" dt="2024-10-28T13:33:31.990" v="3040"/>
          <ac:spMkLst>
            <pc:docMk/>
            <pc:sldMk cId="3604727407" sldId="264"/>
            <ac:spMk id="13" creationId="{10CA29A6-E0B1-40CD-ADF7-7B8E932A3222}"/>
          </ac:spMkLst>
        </pc:spChg>
        <pc:spChg chg="add">
          <ac:chgData name="Rebecca Francis-Davies" userId="S::r.francis-davies@uwtsd.ac.uk::caf69e2c-2198-47a4-8268-c57958bd4ca9" providerId="AD" clId="Web-{59BFC9A5-F251-A11C-9524-EFC15A3FAF75}" dt="2024-10-28T13:33:31.990" v="3040"/>
          <ac:spMkLst>
            <pc:docMk/>
            <pc:sldMk cId="3604727407" sldId="264"/>
            <ac:spMk id="15" creationId="{8DD5F866-AD72-475A-B6C6-54E4577D4AAC}"/>
          </ac:spMkLst>
        </pc:spChg>
        <pc:spChg chg="add">
          <ac:chgData name="Rebecca Francis-Davies" userId="S::r.francis-davies@uwtsd.ac.uk::caf69e2c-2198-47a4-8268-c57958bd4ca9" providerId="AD" clId="Web-{59BFC9A5-F251-A11C-9524-EFC15A3FAF75}" dt="2024-10-28T13:33:31.990" v="3040"/>
          <ac:spMkLst>
            <pc:docMk/>
            <pc:sldMk cId="3604727407" sldId="264"/>
            <ac:spMk id="17" creationId="{C02BAD4C-6EA9-4F10-92D4-A1C8C53DAEE4}"/>
          </ac:spMkLst>
        </pc:spChg>
        <pc:graphicFrameChg chg="add">
          <ac:chgData name="Rebecca Francis-Davies" userId="S::r.francis-davies@uwtsd.ac.uk::caf69e2c-2198-47a4-8268-c57958bd4ca9" providerId="AD" clId="Web-{59BFC9A5-F251-A11C-9524-EFC15A3FAF75}" dt="2024-10-28T13:33:31.990" v="3040"/>
          <ac:graphicFrameMkLst>
            <pc:docMk/>
            <pc:sldMk cId="3604727407" sldId="264"/>
            <ac:graphicFrameMk id="5" creationId="{1392888C-4B10-5427-DE5D-F1749E41B600}"/>
          </ac:graphicFrameMkLst>
        </pc:graphicFrameChg>
      </pc:sldChg>
      <pc:sldChg chg="modSp new">
        <pc:chgData name="Rebecca Francis-Davies" userId="S::r.francis-davies@uwtsd.ac.uk::caf69e2c-2198-47a4-8268-c57958bd4ca9" providerId="AD" clId="Web-{59BFC9A5-F251-A11C-9524-EFC15A3FAF75}" dt="2024-10-28T13:42:28.034" v="3605" actId="20577"/>
        <pc:sldMkLst>
          <pc:docMk/>
          <pc:sldMk cId="339307006" sldId="265"/>
        </pc:sldMkLst>
        <pc:spChg chg="mod">
          <ac:chgData name="Rebecca Francis-Davies" userId="S::r.francis-davies@uwtsd.ac.uk::caf69e2c-2198-47a4-8268-c57958bd4ca9" providerId="AD" clId="Web-{59BFC9A5-F251-A11C-9524-EFC15A3FAF75}" dt="2024-10-28T13:33:47.427" v="3046" actId="20577"/>
          <ac:spMkLst>
            <pc:docMk/>
            <pc:sldMk cId="339307006" sldId="265"/>
            <ac:spMk id="2" creationId="{24DEB218-C17A-3A46-2BF3-8E17CAFD9557}"/>
          </ac:spMkLst>
        </pc:spChg>
        <pc:spChg chg="mod">
          <ac:chgData name="Rebecca Francis-Davies" userId="S::r.francis-davies@uwtsd.ac.uk::caf69e2c-2198-47a4-8268-c57958bd4ca9" providerId="AD" clId="Web-{59BFC9A5-F251-A11C-9524-EFC15A3FAF75}" dt="2024-10-28T13:42:28.034" v="3605" actId="20577"/>
          <ac:spMkLst>
            <pc:docMk/>
            <pc:sldMk cId="339307006" sldId="265"/>
            <ac:spMk id="3" creationId="{2B4F215F-965B-BF09-0522-3F9DD80EBCAE}"/>
          </ac:spMkLst>
        </pc:spChg>
      </pc:sldChg>
      <pc:sldChg chg="modSp new">
        <pc:chgData name="Rebecca Francis-Davies" userId="S::r.francis-davies@uwtsd.ac.uk::caf69e2c-2198-47a4-8268-c57958bd4ca9" providerId="AD" clId="Web-{59BFC9A5-F251-A11C-9524-EFC15A3FAF75}" dt="2024-10-28T13:45:08.256" v="3803" actId="20577"/>
        <pc:sldMkLst>
          <pc:docMk/>
          <pc:sldMk cId="70668553" sldId="266"/>
        </pc:sldMkLst>
        <pc:spChg chg="mod">
          <ac:chgData name="Rebecca Francis-Davies" userId="S::r.francis-davies@uwtsd.ac.uk::caf69e2c-2198-47a4-8268-c57958bd4ca9" providerId="AD" clId="Web-{59BFC9A5-F251-A11C-9524-EFC15A3FAF75}" dt="2024-10-28T13:42:57.472" v="3623" actId="20577"/>
          <ac:spMkLst>
            <pc:docMk/>
            <pc:sldMk cId="70668553" sldId="266"/>
            <ac:spMk id="2" creationId="{B0286644-E6B8-9FC5-3D32-25AA8413AF46}"/>
          </ac:spMkLst>
        </pc:spChg>
        <pc:spChg chg="mod">
          <ac:chgData name="Rebecca Francis-Davies" userId="S::r.francis-davies@uwtsd.ac.uk::caf69e2c-2198-47a4-8268-c57958bd4ca9" providerId="AD" clId="Web-{59BFC9A5-F251-A11C-9524-EFC15A3FAF75}" dt="2024-10-28T13:45:08.256" v="3803" actId="20577"/>
          <ac:spMkLst>
            <pc:docMk/>
            <pc:sldMk cId="70668553" sldId="266"/>
            <ac:spMk id="3" creationId="{A3F4D642-8341-8A8F-EEBC-BA2D0E87028C}"/>
          </ac:spMkLst>
        </pc:spChg>
      </pc:sldChg>
      <pc:sldChg chg="modSp new">
        <pc:chgData name="Rebecca Francis-Davies" userId="S::r.francis-davies@uwtsd.ac.uk::caf69e2c-2198-47a4-8268-c57958bd4ca9" providerId="AD" clId="Web-{59BFC9A5-F251-A11C-9524-EFC15A3FAF75}" dt="2024-10-28T13:47:25.322" v="4104" actId="20577"/>
        <pc:sldMkLst>
          <pc:docMk/>
          <pc:sldMk cId="4158131083" sldId="267"/>
        </pc:sldMkLst>
        <pc:spChg chg="mod">
          <ac:chgData name="Rebecca Francis-Davies" userId="S::r.francis-davies@uwtsd.ac.uk::caf69e2c-2198-47a4-8268-c57958bd4ca9" providerId="AD" clId="Web-{59BFC9A5-F251-A11C-9524-EFC15A3FAF75}" dt="2024-10-28T13:45:12.225" v="3817" actId="20577"/>
          <ac:spMkLst>
            <pc:docMk/>
            <pc:sldMk cId="4158131083" sldId="267"/>
            <ac:spMk id="2" creationId="{92485204-B215-3590-B775-C2B1C3886AA2}"/>
          </ac:spMkLst>
        </pc:spChg>
        <pc:spChg chg="mod">
          <ac:chgData name="Rebecca Francis-Davies" userId="S::r.francis-davies@uwtsd.ac.uk::caf69e2c-2198-47a4-8268-c57958bd4ca9" providerId="AD" clId="Web-{59BFC9A5-F251-A11C-9524-EFC15A3FAF75}" dt="2024-10-28T13:47:25.322" v="4104" actId="20577"/>
          <ac:spMkLst>
            <pc:docMk/>
            <pc:sldMk cId="4158131083" sldId="267"/>
            <ac:spMk id="3" creationId="{4F1D9EEA-B78B-F864-DFF3-D7ED96538E9F}"/>
          </ac:spMkLst>
        </pc:spChg>
      </pc:sldChg>
      <pc:sldChg chg="addSp delSp modSp new mod setBg setClrOvrMap">
        <pc:chgData name="Rebecca Francis-Davies" userId="S::r.francis-davies@uwtsd.ac.uk::caf69e2c-2198-47a4-8268-c57958bd4ca9" providerId="AD" clId="Web-{59BFC9A5-F251-A11C-9524-EFC15A3FAF75}" dt="2024-10-28T15:03:10.542" v="4882"/>
        <pc:sldMkLst>
          <pc:docMk/>
          <pc:sldMk cId="1896140596" sldId="268"/>
        </pc:sldMkLst>
        <pc:spChg chg="mod">
          <ac:chgData name="Rebecca Francis-Davies" userId="S::r.francis-davies@uwtsd.ac.uk::caf69e2c-2198-47a4-8268-c57958bd4ca9" providerId="AD" clId="Web-{59BFC9A5-F251-A11C-9524-EFC15A3FAF75}" dt="2024-10-28T15:03:10.542" v="4882"/>
          <ac:spMkLst>
            <pc:docMk/>
            <pc:sldMk cId="1896140596" sldId="268"/>
            <ac:spMk id="2" creationId="{C99812E9-5353-7B75-60C7-115CBB746D59}"/>
          </ac:spMkLst>
        </pc:spChg>
        <pc:spChg chg="del mod">
          <ac:chgData name="Rebecca Francis-Davies" userId="S::r.francis-davies@uwtsd.ac.uk::caf69e2c-2198-47a4-8268-c57958bd4ca9" providerId="AD" clId="Web-{59BFC9A5-F251-A11C-9524-EFC15A3FAF75}" dt="2024-10-28T15:03:10.542" v="4882"/>
          <ac:spMkLst>
            <pc:docMk/>
            <pc:sldMk cId="1896140596" sldId="268"/>
            <ac:spMk id="3" creationId="{03A0A59C-BCDC-19A4-E605-FE3F989A91FD}"/>
          </ac:spMkLst>
        </pc:spChg>
        <pc:spChg chg="add">
          <ac:chgData name="Rebecca Francis-Davies" userId="S::r.francis-davies@uwtsd.ac.uk::caf69e2c-2198-47a4-8268-c57958bd4ca9" providerId="AD" clId="Web-{59BFC9A5-F251-A11C-9524-EFC15A3FAF75}" dt="2024-10-28T15:03:10.542" v="4882"/>
          <ac:spMkLst>
            <pc:docMk/>
            <pc:sldMk cId="1896140596" sldId="268"/>
            <ac:spMk id="9" creationId="{75F28DDD-9641-43BA-944D-79B0687051F1}"/>
          </ac:spMkLst>
        </pc:spChg>
        <pc:spChg chg="add">
          <ac:chgData name="Rebecca Francis-Davies" userId="S::r.francis-davies@uwtsd.ac.uk::caf69e2c-2198-47a4-8268-c57958bd4ca9" providerId="AD" clId="Web-{59BFC9A5-F251-A11C-9524-EFC15A3FAF75}" dt="2024-10-28T15:03:10.542" v="4882"/>
          <ac:spMkLst>
            <pc:docMk/>
            <pc:sldMk cId="1896140596" sldId="268"/>
            <ac:spMk id="11" creationId="{32AA2954-062E-4B72-A97B-0B066FB156D8}"/>
          </ac:spMkLst>
        </pc:spChg>
        <pc:spChg chg="add">
          <ac:chgData name="Rebecca Francis-Davies" userId="S::r.francis-davies@uwtsd.ac.uk::caf69e2c-2198-47a4-8268-c57958bd4ca9" providerId="AD" clId="Web-{59BFC9A5-F251-A11C-9524-EFC15A3FAF75}" dt="2024-10-28T15:03:10.542" v="4882"/>
          <ac:spMkLst>
            <pc:docMk/>
            <pc:sldMk cId="1896140596" sldId="268"/>
            <ac:spMk id="13" creationId="{10CA29A6-E0B1-40CD-ADF7-7B8E932A3222}"/>
          </ac:spMkLst>
        </pc:spChg>
        <pc:spChg chg="add">
          <ac:chgData name="Rebecca Francis-Davies" userId="S::r.francis-davies@uwtsd.ac.uk::caf69e2c-2198-47a4-8268-c57958bd4ca9" providerId="AD" clId="Web-{59BFC9A5-F251-A11C-9524-EFC15A3FAF75}" dt="2024-10-28T15:03:10.542" v="4882"/>
          <ac:spMkLst>
            <pc:docMk/>
            <pc:sldMk cId="1896140596" sldId="268"/>
            <ac:spMk id="15" creationId="{8DD5F866-AD72-475A-B6C6-54E4577D4AAC}"/>
          </ac:spMkLst>
        </pc:spChg>
        <pc:spChg chg="add">
          <ac:chgData name="Rebecca Francis-Davies" userId="S::r.francis-davies@uwtsd.ac.uk::caf69e2c-2198-47a4-8268-c57958bd4ca9" providerId="AD" clId="Web-{59BFC9A5-F251-A11C-9524-EFC15A3FAF75}" dt="2024-10-28T15:03:10.542" v="4882"/>
          <ac:spMkLst>
            <pc:docMk/>
            <pc:sldMk cId="1896140596" sldId="268"/>
            <ac:spMk id="17" creationId="{C02BAD4C-6EA9-4F10-92D4-A1C8C53DAEE4}"/>
          </ac:spMkLst>
        </pc:spChg>
        <pc:graphicFrameChg chg="add">
          <ac:chgData name="Rebecca Francis-Davies" userId="S::r.francis-davies@uwtsd.ac.uk::caf69e2c-2198-47a4-8268-c57958bd4ca9" providerId="AD" clId="Web-{59BFC9A5-F251-A11C-9524-EFC15A3FAF75}" dt="2024-10-28T15:03:10.542" v="4882"/>
          <ac:graphicFrameMkLst>
            <pc:docMk/>
            <pc:sldMk cId="1896140596" sldId="268"/>
            <ac:graphicFrameMk id="5" creationId="{9CC616CE-49F9-EA51-EF13-14E34924B707}"/>
          </ac:graphicFrameMkLst>
        </pc:graphicFrameChg>
      </pc:sldChg>
      <pc:sldChg chg="addSp delSp modSp new mod setBg setClrOvrMap">
        <pc:chgData name="Rebecca Francis-Davies" userId="S::r.francis-davies@uwtsd.ac.uk::caf69e2c-2198-47a4-8268-c57958bd4ca9" providerId="AD" clId="Web-{59BFC9A5-F251-A11C-9524-EFC15A3FAF75}" dt="2024-10-28T15:03:01.979" v="4881"/>
        <pc:sldMkLst>
          <pc:docMk/>
          <pc:sldMk cId="944864296" sldId="269"/>
        </pc:sldMkLst>
        <pc:spChg chg="mod">
          <ac:chgData name="Rebecca Francis-Davies" userId="S::r.francis-davies@uwtsd.ac.uk::caf69e2c-2198-47a4-8268-c57958bd4ca9" providerId="AD" clId="Web-{59BFC9A5-F251-A11C-9524-EFC15A3FAF75}" dt="2024-10-28T15:03:01.979" v="4881"/>
          <ac:spMkLst>
            <pc:docMk/>
            <pc:sldMk cId="944864296" sldId="269"/>
            <ac:spMk id="2" creationId="{C7333265-C893-E913-FE32-9EE4D2954912}"/>
          </ac:spMkLst>
        </pc:spChg>
        <pc:spChg chg="del mod">
          <ac:chgData name="Rebecca Francis-Davies" userId="S::r.francis-davies@uwtsd.ac.uk::caf69e2c-2198-47a4-8268-c57958bd4ca9" providerId="AD" clId="Web-{59BFC9A5-F251-A11C-9524-EFC15A3FAF75}" dt="2024-10-28T15:03:01.979" v="4881"/>
          <ac:spMkLst>
            <pc:docMk/>
            <pc:sldMk cId="944864296" sldId="269"/>
            <ac:spMk id="3" creationId="{9F89DC26-8758-0CE2-B599-D6D9FF2CE2E3}"/>
          </ac:spMkLst>
        </pc:spChg>
        <pc:spChg chg="add">
          <ac:chgData name="Rebecca Francis-Davies" userId="S::r.francis-davies@uwtsd.ac.uk::caf69e2c-2198-47a4-8268-c57958bd4ca9" providerId="AD" clId="Web-{59BFC9A5-F251-A11C-9524-EFC15A3FAF75}" dt="2024-10-28T15:03:01.979" v="4881"/>
          <ac:spMkLst>
            <pc:docMk/>
            <pc:sldMk cId="944864296" sldId="269"/>
            <ac:spMk id="9" creationId="{75F28DDD-9641-43BA-944D-79B0687051F1}"/>
          </ac:spMkLst>
        </pc:spChg>
        <pc:spChg chg="add">
          <ac:chgData name="Rebecca Francis-Davies" userId="S::r.francis-davies@uwtsd.ac.uk::caf69e2c-2198-47a4-8268-c57958bd4ca9" providerId="AD" clId="Web-{59BFC9A5-F251-A11C-9524-EFC15A3FAF75}" dt="2024-10-28T15:03:01.979" v="4881"/>
          <ac:spMkLst>
            <pc:docMk/>
            <pc:sldMk cId="944864296" sldId="269"/>
            <ac:spMk id="11" creationId="{32AA2954-062E-4B72-A97B-0B066FB156D8}"/>
          </ac:spMkLst>
        </pc:spChg>
        <pc:spChg chg="add">
          <ac:chgData name="Rebecca Francis-Davies" userId="S::r.francis-davies@uwtsd.ac.uk::caf69e2c-2198-47a4-8268-c57958bd4ca9" providerId="AD" clId="Web-{59BFC9A5-F251-A11C-9524-EFC15A3FAF75}" dt="2024-10-28T15:03:01.979" v="4881"/>
          <ac:spMkLst>
            <pc:docMk/>
            <pc:sldMk cId="944864296" sldId="269"/>
            <ac:spMk id="13" creationId="{10CA29A6-E0B1-40CD-ADF7-7B8E932A3222}"/>
          </ac:spMkLst>
        </pc:spChg>
        <pc:spChg chg="add">
          <ac:chgData name="Rebecca Francis-Davies" userId="S::r.francis-davies@uwtsd.ac.uk::caf69e2c-2198-47a4-8268-c57958bd4ca9" providerId="AD" clId="Web-{59BFC9A5-F251-A11C-9524-EFC15A3FAF75}" dt="2024-10-28T15:03:01.979" v="4881"/>
          <ac:spMkLst>
            <pc:docMk/>
            <pc:sldMk cId="944864296" sldId="269"/>
            <ac:spMk id="15" creationId="{8DD5F866-AD72-475A-B6C6-54E4577D4AAC}"/>
          </ac:spMkLst>
        </pc:spChg>
        <pc:spChg chg="add">
          <ac:chgData name="Rebecca Francis-Davies" userId="S::r.francis-davies@uwtsd.ac.uk::caf69e2c-2198-47a4-8268-c57958bd4ca9" providerId="AD" clId="Web-{59BFC9A5-F251-A11C-9524-EFC15A3FAF75}" dt="2024-10-28T15:03:01.979" v="4881"/>
          <ac:spMkLst>
            <pc:docMk/>
            <pc:sldMk cId="944864296" sldId="269"/>
            <ac:spMk id="17" creationId="{C02BAD4C-6EA9-4F10-92D4-A1C8C53DAEE4}"/>
          </ac:spMkLst>
        </pc:spChg>
        <pc:graphicFrameChg chg="add">
          <ac:chgData name="Rebecca Francis-Davies" userId="S::r.francis-davies@uwtsd.ac.uk::caf69e2c-2198-47a4-8268-c57958bd4ca9" providerId="AD" clId="Web-{59BFC9A5-F251-A11C-9524-EFC15A3FAF75}" dt="2024-10-28T15:03:01.979" v="4881"/>
          <ac:graphicFrameMkLst>
            <pc:docMk/>
            <pc:sldMk cId="944864296" sldId="269"/>
            <ac:graphicFrameMk id="5" creationId="{4CFF45DB-023C-0130-2521-5DAAA568CF83}"/>
          </ac:graphicFrameMkLst>
        </pc:graphicFrameChg>
      </pc:sldChg>
      <pc:sldChg chg="addSp delSp modSp new mod setBg setClrOvrMap">
        <pc:chgData name="Rebecca Francis-Davies" userId="S::r.francis-davies@uwtsd.ac.uk::caf69e2c-2198-47a4-8268-c57958bd4ca9" providerId="AD" clId="Web-{59BFC9A5-F251-A11C-9524-EFC15A3FAF75}" dt="2024-10-28T15:02:28.681" v="4880"/>
        <pc:sldMkLst>
          <pc:docMk/>
          <pc:sldMk cId="3795969079" sldId="270"/>
        </pc:sldMkLst>
        <pc:spChg chg="mod">
          <ac:chgData name="Rebecca Francis-Davies" userId="S::r.francis-davies@uwtsd.ac.uk::caf69e2c-2198-47a4-8268-c57958bd4ca9" providerId="AD" clId="Web-{59BFC9A5-F251-A11C-9524-EFC15A3FAF75}" dt="2024-10-28T15:02:28.681" v="4880"/>
          <ac:spMkLst>
            <pc:docMk/>
            <pc:sldMk cId="3795969079" sldId="270"/>
            <ac:spMk id="2" creationId="{D2CF1780-985B-808C-C559-9EAB60749A76}"/>
          </ac:spMkLst>
        </pc:spChg>
        <pc:spChg chg="del mod">
          <ac:chgData name="Rebecca Francis-Davies" userId="S::r.francis-davies@uwtsd.ac.uk::caf69e2c-2198-47a4-8268-c57958bd4ca9" providerId="AD" clId="Web-{59BFC9A5-F251-A11C-9524-EFC15A3FAF75}" dt="2024-10-28T15:02:28.681" v="4880"/>
          <ac:spMkLst>
            <pc:docMk/>
            <pc:sldMk cId="3795969079" sldId="270"/>
            <ac:spMk id="3" creationId="{2DC0F83F-E8C5-6CFB-D6BD-39DE3856DB9E}"/>
          </ac:spMkLst>
        </pc:spChg>
        <pc:spChg chg="add">
          <ac:chgData name="Rebecca Francis-Davies" userId="S::r.francis-davies@uwtsd.ac.uk::caf69e2c-2198-47a4-8268-c57958bd4ca9" providerId="AD" clId="Web-{59BFC9A5-F251-A11C-9524-EFC15A3FAF75}" dt="2024-10-28T15:02:28.681" v="4880"/>
          <ac:spMkLst>
            <pc:docMk/>
            <pc:sldMk cId="3795969079" sldId="270"/>
            <ac:spMk id="9" creationId="{75F28DDD-9641-43BA-944D-79B0687051F1}"/>
          </ac:spMkLst>
        </pc:spChg>
        <pc:spChg chg="add">
          <ac:chgData name="Rebecca Francis-Davies" userId="S::r.francis-davies@uwtsd.ac.uk::caf69e2c-2198-47a4-8268-c57958bd4ca9" providerId="AD" clId="Web-{59BFC9A5-F251-A11C-9524-EFC15A3FAF75}" dt="2024-10-28T15:02:28.681" v="4880"/>
          <ac:spMkLst>
            <pc:docMk/>
            <pc:sldMk cId="3795969079" sldId="270"/>
            <ac:spMk id="11" creationId="{32AA2954-062E-4B72-A97B-0B066FB156D8}"/>
          </ac:spMkLst>
        </pc:spChg>
        <pc:spChg chg="add">
          <ac:chgData name="Rebecca Francis-Davies" userId="S::r.francis-davies@uwtsd.ac.uk::caf69e2c-2198-47a4-8268-c57958bd4ca9" providerId="AD" clId="Web-{59BFC9A5-F251-A11C-9524-EFC15A3FAF75}" dt="2024-10-28T15:02:28.681" v="4880"/>
          <ac:spMkLst>
            <pc:docMk/>
            <pc:sldMk cId="3795969079" sldId="270"/>
            <ac:spMk id="13" creationId="{10CA29A6-E0B1-40CD-ADF7-7B8E932A3222}"/>
          </ac:spMkLst>
        </pc:spChg>
        <pc:spChg chg="add">
          <ac:chgData name="Rebecca Francis-Davies" userId="S::r.francis-davies@uwtsd.ac.uk::caf69e2c-2198-47a4-8268-c57958bd4ca9" providerId="AD" clId="Web-{59BFC9A5-F251-A11C-9524-EFC15A3FAF75}" dt="2024-10-28T15:02:28.681" v="4880"/>
          <ac:spMkLst>
            <pc:docMk/>
            <pc:sldMk cId="3795969079" sldId="270"/>
            <ac:spMk id="15" creationId="{8DD5F866-AD72-475A-B6C6-54E4577D4AAC}"/>
          </ac:spMkLst>
        </pc:spChg>
        <pc:spChg chg="add">
          <ac:chgData name="Rebecca Francis-Davies" userId="S::r.francis-davies@uwtsd.ac.uk::caf69e2c-2198-47a4-8268-c57958bd4ca9" providerId="AD" clId="Web-{59BFC9A5-F251-A11C-9524-EFC15A3FAF75}" dt="2024-10-28T15:02:28.681" v="4880"/>
          <ac:spMkLst>
            <pc:docMk/>
            <pc:sldMk cId="3795969079" sldId="270"/>
            <ac:spMk id="17" creationId="{C02BAD4C-6EA9-4F10-92D4-A1C8C53DAEE4}"/>
          </ac:spMkLst>
        </pc:spChg>
        <pc:graphicFrameChg chg="add">
          <ac:chgData name="Rebecca Francis-Davies" userId="S::r.francis-davies@uwtsd.ac.uk::caf69e2c-2198-47a4-8268-c57958bd4ca9" providerId="AD" clId="Web-{59BFC9A5-F251-A11C-9524-EFC15A3FAF75}" dt="2024-10-28T15:02:28.681" v="4880"/>
          <ac:graphicFrameMkLst>
            <pc:docMk/>
            <pc:sldMk cId="3795969079" sldId="270"/>
            <ac:graphicFrameMk id="5" creationId="{6C361277-AED3-FAA2-07FE-5C4C812B678D}"/>
          </ac:graphicFrameMkLst>
        </pc:graphicFrameChg>
      </pc:sldChg>
      <pc:sldChg chg="addSp delSp modSp new mod setBg">
        <pc:chgData name="Rebecca Francis-Davies" userId="S::r.francis-davies@uwtsd.ac.uk::caf69e2c-2198-47a4-8268-c57958bd4ca9" providerId="AD" clId="Web-{59BFC9A5-F251-A11C-9524-EFC15A3FAF75}" dt="2024-10-28T14:57:25.940" v="4879"/>
        <pc:sldMkLst>
          <pc:docMk/>
          <pc:sldMk cId="202849901" sldId="271"/>
        </pc:sldMkLst>
        <pc:spChg chg="mod">
          <ac:chgData name="Rebecca Francis-Davies" userId="S::r.francis-davies@uwtsd.ac.uk::caf69e2c-2198-47a4-8268-c57958bd4ca9" providerId="AD" clId="Web-{59BFC9A5-F251-A11C-9524-EFC15A3FAF75}" dt="2024-10-28T14:57:25.940" v="4879"/>
          <ac:spMkLst>
            <pc:docMk/>
            <pc:sldMk cId="202849901" sldId="271"/>
            <ac:spMk id="2" creationId="{CC4D43C9-F2D2-A30F-B9B7-CF55F280BDE4}"/>
          </ac:spMkLst>
        </pc:spChg>
        <pc:spChg chg="del mod">
          <ac:chgData name="Rebecca Francis-Davies" userId="S::r.francis-davies@uwtsd.ac.uk::caf69e2c-2198-47a4-8268-c57958bd4ca9" providerId="AD" clId="Web-{59BFC9A5-F251-A11C-9524-EFC15A3FAF75}" dt="2024-10-28T14:57:25.940" v="4879"/>
          <ac:spMkLst>
            <pc:docMk/>
            <pc:sldMk cId="202849901" sldId="271"/>
            <ac:spMk id="3" creationId="{ED0EF3DD-7DA4-DA32-029F-0FF0F368009C}"/>
          </ac:spMkLst>
        </pc:spChg>
        <pc:spChg chg="add">
          <ac:chgData name="Rebecca Francis-Davies" userId="S::r.francis-davies@uwtsd.ac.uk::caf69e2c-2198-47a4-8268-c57958bd4ca9" providerId="AD" clId="Web-{59BFC9A5-F251-A11C-9524-EFC15A3FAF75}" dt="2024-10-28T14:57:25.940" v="4879"/>
          <ac:spMkLst>
            <pc:docMk/>
            <pc:sldMk cId="202849901" sldId="271"/>
            <ac:spMk id="9" creationId="{554A425D-9851-4FBF-A508-E4CBEF4B1BFC}"/>
          </ac:spMkLst>
        </pc:spChg>
        <pc:spChg chg="add">
          <ac:chgData name="Rebecca Francis-Davies" userId="S::r.francis-davies@uwtsd.ac.uk::caf69e2c-2198-47a4-8268-c57958bd4ca9" providerId="AD" clId="Web-{59BFC9A5-F251-A11C-9524-EFC15A3FAF75}" dt="2024-10-28T14:57:25.940" v="4879"/>
          <ac:spMkLst>
            <pc:docMk/>
            <pc:sldMk cId="202849901" sldId="271"/>
            <ac:spMk id="11" creationId="{EE0C0675-A7D1-41EA-A144-F8DA77B97E24}"/>
          </ac:spMkLst>
        </pc:spChg>
        <pc:spChg chg="add">
          <ac:chgData name="Rebecca Francis-Davies" userId="S::r.francis-davies@uwtsd.ac.uk::caf69e2c-2198-47a4-8268-c57958bd4ca9" providerId="AD" clId="Web-{59BFC9A5-F251-A11C-9524-EFC15A3FAF75}" dt="2024-10-28T14:57:25.940" v="4879"/>
          <ac:spMkLst>
            <pc:docMk/>
            <pc:sldMk cId="202849901" sldId="271"/>
            <ac:spMk id="13" creationId="{4A92AB83-2601-4041-BF0F-F4F0F5C7DF4C}"/>
          </ac:spMkLst>
        </pc:spChg>
        <pc:spChg chg="add">
          <ac:chgData name="Rebecca Francis-Davies" userId="S::r.francis-davies@uwtsd.ac.uk::caf69e2c-2198-47a4-8268-c57958bd4ca9" providerId="AD" clId="Web-{59BFC9A5-F251-A11C-9524-EFC15A3FAF75}" dt="2024-10-28T14:57:25.940" v="4879"/>
          <ac:spMkLst>
            <pc:docMk/>
            <pc:sldMk cId="202849901" sldId="271"/>
            <ac:spMk id="15" creationId="{8862AB49-2F5E-4C38-82CC-F653510B0578}"/>
          </ac:spMkLst>
        </pc:spChg>
        <pc:spChg chg="add">
          <ac:chgData name="Rebecca Francis-Davies" userId="S::r.francis-davies@uwtsd.ac.uk::caf69e2c-2198-47a4-8268-c57958bd4ca9" providerId="AD" clId="Web-{59BFC9A5-F251-A11C-9524-EFC15A3FAF75}" dt="2024-10-28T14:57:25.940" v="4879"/>
          <ac:spMkLst>
            <pc:docMk/>
            <pc:sldMk cId="202849901" sldId="271"/>
            <ac:spMk id="17" creationId="{DE6F8AD6-7C47-45FC-875C-65D6B1E55DDC}"/>
          </ac:spMkLst>
        </pc:spChg>
        <pc:graphicFrameChg chg="add">
          <ac:chgData name="Rebecca Francis-Davies" userId="S::r.francis-davies@uwtsd.ac.uk::caf69e2c-2198-47a4-8268-c57958bd4ca9" providerId="AD" clId="Web-{59BFC9A5-F251-A11C-9524-EFC15A3FAF75}" dt="2024-10-28T14:57:25.940" v="4879"/>
          <ac:graphicFrameMkLst>
            <pc:docMk/>
            <pc:sldMk cId="202849901" sldId="271"/>
            <ac:graphicFrameMk id="5" creationId="{5ECA4A9F-2307-302F-0B4B-B621E68A8C4E}"/>
          </ac:graphicFrameMkLst>
        </pc:graphicFrameChg>
      </pc:sldChg>
      <pc:sldChg chg="addSp delSp modSp new mod setBg setClrOvrMap">
        <pc:chgData name="Rebecca Francis-Davies" userId="S::r.francis-davies@uwtsd.ac.uk::caf69e2c-2198-47a4-8268-c57958bd4ca9" providerId="AD" clId="Web-{59BFC9A5-F251-A11C-9524-EFC15A3FAF75}" dt="2024-10-28T15:08:36.893" v="5114" actId="20577"/>
        <pc:sldMkLst>
          <pc:docMk/>
          <pc:sldMk cId="1707518106" sldId="272"/>
        </pc:sldMkLst>
        <pc:spChg chg="mod">
          <ac:chgData name="Rebecca Francis-Davies" userId="S::r.francis-davies@uwtsd.ac.uk::caf69e2c-2198-47a4-8268-c57958bd4ca9" providerId="AD" clId="Web-{59BFC9A5-F251-A11C-9524-EFC15A3FAF75}" dt="2024-10-28T15:05:48.998" v="5015"/>
          <ac:spMkLst>
            <pc:docMk/>
            <pc:sldMk cId="1707518106" sldId="272"/>
            <ac:spMk id="2" creationId="{A8F9477F-9FAA-ECA3-1FA1-162CA124C5B7}"/>
          </ac:spMkLst>
        </pc:spChg>
        <pc:spChg chg="del mod">
          <ac:chgData name="Rebecca Francis-Davies" userId="S::r.francis-davies@uwtsd.ac.uk::caf69e2c-2198-47a4-8268-c57958bd4ca9" providerId="AD" clId="Web-{59BFC9A5-F251-A11C-9524-EFC15A3FAF75}" dt="2024-10-28T15:05:48.998" v="5015"/>
          <ac:spMkLst>
            <pc:docMk/>
            <pc:sldMk cId="1707518106" sldId="272"/>
            <ac:spMk id="3" creationId="{0B40E07E-7299-3167-8AA5-191C70C7776D}"/>
          </ac:spMkLst>
        </pc:spChg>
        <pc:spChg chg="add del">
          <ac:chgData name="Rebecca Francis-Davies" userId="S::r.francis-davies@uwtsd.ac.uk::caf69e2c-2198-47a4-8268-c57958bd4ca9" providerId="AD" clId="Web-{59BFC9A5-F251-A11C-9524-EFC15A3FAF75}" dt="2024-10-28T15:07:26.579" v="5019"/>
          <ac:spMkLst>
            <pc:docMk/>
            <pc:sldMk cId="1707518106" sldId="272"/>
            <ac:spMk id="9" creationId="{75F28DDD-9641-43BA-944D-79B0687051F1}"/>
          </ac:spMkLst>
        </pc:spChg>
        <pc:spChg chg="add del">
          <ac:chgData name="Rebecca Francis-Davies" userId="S::r.francis-davies@uwtsd.ac.uk::caf69e2c-2198-47a4-8268-c57958bd4ca9" providerId="AD" clId="Web-{59BFC9A5-F251-A11C-9524-EFC15A3FAF75}" dt="2024-10-28T15:07:26.579" v="5019"/>
          <ac:spMkLst>
            <pc:docMk/>
            <pc:sldMk cId="1707518106" sldId="272"/>
            <ac:spMk id="11" creationId="{32AA2954-062E-4B72-A97B-0B066FB156D8}"/>
          </ac:spMkLst>
        </pc:spChg>
        <pc:spChg chg="add del">
          <ac:chgData name="Rebecca Francis-Davies" userId="S::r.francis-davies@uwtsd.ac.uk::caf69e2c-2198-47a4-8268-c57958bd4ca9" providerId="AD" clId="Web-{59BFC9A5-F251-A11C-9524-EFC15A3FAF75}" dt="2024-10-28T15:07:26.579" v="5019"/>
          <ac:spMkLst>
            <pc:docMk/>
            <pc:sldMk cId="1707518106" sldId="272"/>
            <ac:spMk id="13" creationId="{10CA29A6-E0B1-40CD-ADF7-7B8E932A3222}"/>
          </ac:spMkLst>
        </pc:spChg>
        <pc:spChg chg="add del">
          <ac:chgData name="Rebecca Francis-Davies" userId="S::r.francis-davies@uwtsd.ac.uk::caf69e2c-2198-47a4-8268-c57958bd4ca9" providerId="AD" clId="Web-{59BFC9A5-F251-A11C-9524-EFC15A3FAF75}" dt="2024-10-28T15:07:26.579" v="5019"/>
          <ac:spMkLst>
            <pc:docMk/>
            <pc:sldMk cId="1707518106" sldId="272"/>
            <ac:spMk id="15" creationId="{8DD5F866-AD72-475A-B6C6-54E4577D4AAC}"/>
          </ac:spMkLst>
        </pc:spChg>
        <pc:spChg chg="add del">
          <ac:chgData name="Rebecca Francis-Davies" userId="S::r.francis-davies@uwtsd.ac.uk::caf69e2c-2198-47a4-8268-c57958bd4ca9" providerId="AD" clId="Web-{59BFC9A5-F251-A11C-9524-EFC15A3FAF75}" dt="2024-10-28T15:07:26.579" v="5019"/>
          <ac:spMkLst>
            <pc:docMk/>
            <pc:sldMk cId="1707518106" sldId="272"/>
            <ac:spMk id="17" creationId="{C02BAD4C-6EA9-4F10-92D4-A1C8C53DAEE4}"/>
          </ac:spMkLst>
        </pc:spChg>
        <pc:spChg chg="add">
          <ac:chgData name="Rebecca Francis-Davies" userId="S::r.francis-davies@uwtsd.ac.uk::caf69e2c-2198-47a4-8268-c57958bd4ca9" providerId="AD" clId="Web-{59BFC9A5-F251-A11C-9524-EFC15A3FAF75}" dt="2024-10-28T15:07:26.579" v="5019"/>
          <ac:spMkLst>
            <pc:docMk/>
            <pc:sldMk cId="1707518106" sldId="272"/>
            <ac:spMk id="22" creationId="{75F28DDD-9641-43BA-944D-79B0687051F1}"/>
          </ac:spMkLst>
        </pc:spChg>
        <pc:spChg chg="add">
          <ac:chgData name="Rebecca Francis-Davies" userId="S::r.francis-davies@uwtsd.ac.uk::caf69e2c-2198-47a4-8268-c57958bd4ca9" providerId="AD" clId="Web-{59BFC9A5-F251-A11C-9524-EFC15A3FAF75}" dt="2024-10-28T15:07:26.579" v="5019"/>
          <ac:spMkLst>
            <pc:docMk/>
            <pc:sldMk cId="1707518106" sldId="272"/>
            <ac:spMk id="24" creationId="{32AA2954-062E-4B72-A97B-0B066FB156D8}"/>
          </ac:spMkLst>
        </pc:spChg>
        <pc:spChg chg="add">
          <ac:chgData name="Rebecca Francis-Davies" userId="S::r.francis-davies@uwtsd.ac.uk::caf69e2c-2198-47a4-8268-c57958bd4ca9" providerId="AD" clId="Web-{59BFC9A5-F251-A11C-9524-EFC15A3FAF75}" dt="2024-10-28T15:07:26.579" v="5019"/>
          <ac:spMkLst>
            <pc:docMk/>
            <pc:sldMk cId="1707518106" sldId="272"/>
            <ac:spMk id="26" creationId="{10CA29A6-E0B1-40CD-ADF7-7B8E932A3222}"/>
          </ac:spMkLst>
        </pc:spChg>
        <pc:spChg chg="add">
          <ac:chgData name="Rebecca Francis-Davies" userId="S::r.francis-davies@uwtsd.ac.uk::caf69e2c-2198-47a4-8268-c57958bd4ca9" providerId="AD" clId="Web-{59BFC9A5-F251-A11C-9524-EFC15A3FAF75}" dt="2024-10-28T15:07:26.579" v="5019"/>
          <ac:spMkLst>
            <pc:docMk/>
            <pc:sldMk cId="1707518106" sldId="272"/>
            <ac:spMk id="28" creationId="{8DD5F866-AD72-475A-B6C6-54E4577D4AAC}"/>
          </ac:spMkLst>
        </pc:spChg>
        <pc:spChg chg="add">
          <ac:chgData name="Rebecca Francis-Davies" userId="S::r.francis-davies@uwtsd.ac.uk::caf69e2c-2198-47a4-8268-c57958bd4ca9" providerId="AD" clId="Web-{59BFC9A5-F251-A11C-9524-EFC15A3FAF75}" dt="2024-10-28T15:07:26.579" v="5019"/>
          <ac:spMkLst>
            <pc:docMk/>
            <pc:sldMk cId="1707518106" sldId="272"/>
            <ac:spMk id="30" creationId="{C02BAD4C-6EA9-4F10-92D4-A1C8C53DAEE4}"/>
          </ac:spMkLst>
        </pc:spChg>
        <pc:graphicFrameChg chg="add mod modGraphic">
          <ac:chgData name="Rebecca Francis-Davies" userId="S::r.francis-davies@uwtsd.ac.uk::caf69e2c-2198-47a4-8268-c57958bd4ca9" providerId="AD" clId="Web-{59BFC9A5-F251-A11C-9524-EFC15A3FAF75}" dt="2024-10-28T15:08:36.893" v="5114" actId="20577"/>
          <ac:graphicFrameMkLst>
            <pc:docMk/>
            <pc:sldMk cId="1707518106" sldId="272"/>
            <ac:graphicFrameMk id="5" creationId="{A44F15FA-0DE4-C9C3-44BB-131F2B4EF8B0}"/>
          </ac:graphicFrameMkLst>
        </pc:graphicFrameChg>
      </pc:sldChg>
      <pc:sldChg chg="modSp new">
        <pc:chgData name="Rebecca Francis-Davies" userId="S::r.francis-davies@uwtsd.ac.uk::caf69e2c-2198-47a4-8268-c57958bd4ca9" providerId="AD" clId="Web-{59BFC9A5-F251-A11C-9524-EFC15A3FAF75}" dt="2024-10-28T15:10:43.817" v="5283" actId="20577"/>
        <pc:sldMkLst>
          <pc:docMk/>
          <pc:sldMk cId="1977607157" sldId="273"/>
        </pc:sldMkLst>
        <pc:spChg chg="mod">
          <ac:chgData name="Rebecca Francis-Davies" userId="S::r.francis-davies@uwtsd.ac.uk::caf69e2c-2198-47a4-8268-c57958bd4ca9" providerId="AD" clId="Web-{59BFC9A5-F251-A11C-9524-EFC15A3FAF75}" dt="2024-10-28T15:09:31.660" v="5132" actId="20577"/>
          <ac:spMkLst>
            <pc:docMk/>
            <pc:sldMk cId="1977607157" sldId="273"/>
            <ac:spMk id="2" creationId="{EEFE198C-3380-7F0E-2EB4-34777C7ACD11}"/>
          </ac:spMkLst>
        </pc:spChg>
        <pc:spChg chg="mod">
          <ac:chgData name="Rebecca Francis-Davies" userId="S::r.francis-davies@uwtsd.ac.uk::caf69e2c-2198-47a4-8268-c57958bd4ca9" providerId="AD" clId="Web-{59BFC9A5-F251-A11C-9524-EFC15A3FAF75}" dt="2024-10-28T15:10:43.817" v="5283" actId="20577"/>
          <ac:spMkLst>
            <pc:docMk/>
            <pc:sldMk cId="1977607157" sldId="273"/>
            <ac:spMk id="3" creationId="{715034D2-ACC0-F867-C0E3-50CF13136CFE}"/>
          </ac:spMkLst>
        </pc:spChg>
      </pc:sldChg>
      <pc:sldChg chg="modSp new del">
        <pc:chgData name="Rebecca Francis-Davies" userId="S::r.francis-davies@uwtsd.ac.uk::caf69e2c-2198-47a4-8268-c57958bd4ca9" providerId="AD" clId="Web-{59BFC9A5-F251-A11C-9524-EFC15A3FAF75}" dt="2024-10-28T15:13:46.306" v="5392"/>
        <pc:sldMkLst>
          <pc:docMk/>
          <pc:sldMk cId="1223144987" sldId="274"/>
        </pc:sldMkLst>
        <pc:spChg chg="mod">
          <ac:chgData name="Rebecca Francis-Davies" userId="S::r.francis-davies@uwtsd.ac.uk::caf69e2c-2198-47a4-8268-c57958bd4ca9" providerId="AD" clId="Web-{59BFC9A5-F251-A11C-9524-EFC15A3FAF75}" dt="2024-10-28T15:11:38.928" v="5292" actId="20577"/>
          <ac:spMkLst>
            <pc:docMk/>
            <pc:sldMk cId="1223144987" sldId="274"/>
            <ac:spMk id="2" creationId="{E50E345A-A20F-DAB2-5790-4C96449719D1}"/>
          </ac:spMkLst>
        </pc:spChg>
        <pc:spChg chg="mod">
          <ac:chgData name="Rebecca Francis-Davies" userId="S::r.francis-davies@uwtsd.ac.uk::caf69e2c-2198-47a4-8268-c57958bd4ca9" providerId="AD" clId="Web-{59BFC9A5-F251-A11C-9524-EFC15A3FAF75}" dt="2024-10-28T15:13:45.743" v="5391" actId="20577"/>
          <ac:spMkLst>
            <pc:docMk/>
            <pc:sldMk cId="1223144987" sldId="274"/>
            <ac:spMk id="3" creationId="{D64008EC-CC63-4FD6-0102-111078485F10}"/>
          </ac:spMkLst>
        </pc:spChg>
      </pc:sldChg>
      <pc:sldChg chg="modSp new">
        <pc:chgData name="Rebecca Francis-Davies" userId="S::r.francis-davies@uwtsd.ac.uk::caf69e2c-2198-47a4-8268-c57958bd4ca9" providerId="AD" clId="Web-{59BFC9A5-F251-A11C-9524-EFC15A3FAF75}" dt="2024-10-28T15:15:06.136" v="5513" actId="20577"/>
        <pc:sldMkLst>
          <pc:docMk/>
          <pc:sldMk cId="1293759287" sldId="274"/>
        </pc:sldMkLst>
        <pc:spChg chg="mod">
          <ac:chgData name="Rebecca Francis-Davies" userId="S::r.francis-davies@uwtsd.ac.uk::caf69e2c-2198-47a4-8268-c57958bd4ca9" providerId="AD" clId="Web-{59BFC9A5-F251-A11C-9524-EFC15A3FAF75}" dt="2024-10-28T15:13:52.587" v="5402" actId="20577"/>
          <ac:spMkLst>
            <pc:docMk/>
            <pc:sldMk cId="1293759287" sldId="274"/>
            <ac:spMk id="2" creationId="{B65565BF-76E6-9710-08A9-CE928B54A2D7}"/>
          </ac:spMkLst>
        </pc:spChg>
        <pc:spChg chg="mod">
          <ac:chgData name="Rebecca Francis-Davies" userId="S::r.francis-davies@uwtsd.ac.uk::caf69e2c-2198-47a4-8268-c57958bd4ca9" providerId="AD" clId="Web-{59BFC9A5-F251-A11C-9524-EFC15A3FAF75}" dt="2024-10-28T15:15:06.136" v="5513" actId="20577"/>
          <ac:spMkLst>
            <pc:docMk/>
            <pc:sldMk cId="1293759287" sldId="274"/>
            <ac:spMk id="3" creationId="{FC3FE673-AF00-4719-BE11-BC2E7ECBD22A}"/>
          </ac:spMkLst>
        </pc:spChg>
      </pc:sldChg>
      <pc:sldChg chg="modSp new">
        <pc:chgData name="Rebecca Francis-Davies" userId="S::r.francis-davies@uwtsd.ac.uk::caf69e2c-2198-47a4-8268-c57958bd4ca9" providerId="AD" clId="Web-{59BFC9A5-F251-A11C-9524-EFC15A3FAF75}" dt="2024-10-28T15:17:55.046" v="5707" actId="20577"/>
        <pc:sldMkLst>
          <pc:docMk/>
          <pc:sldMk cId="3742958422" sldId="275"/>
        </pc:sldMkLst>
        <pc:spChg chg="mod">
          <ac:chgData name="Rebecca Francis-Davies" userId="S::r.francis-davies@uwtsd.ac.uk::caf69e2c-2198-47a4-8268-c57958bd4ca9" providerId="AD" clId="Web-{59BFC9A5-F251-A11C-9524-EFC15A3FAF75}" dt="2024-10-28T15:16:05.106" v="5534" actId="20577"/>
          <ac:spMkLst>
            <pc:docMk/>
            <pc:sldMk cId="3742958422" sldId="275"/>
            <ac:spMk id="2" creationId="{DE9EA199-E543-90A2-81F9-40E31850B8BD}"/>
          </ac:spMkLst>
        </pc:spChg>
        <pc:spChg chg="mod">
          <ac:chgData name="Rebecca Francis-Davies" userId="S::r.francis-davies@uwtsd.ac.uk::caf69e2c-2198-47a4-8268-c57958bd4ca9" providerId="AD" clId="Web-{59BFC9A5-F251-A11C-9524-EFC15A3FAF75}" dt="2024-10-28T15:17:55.046" v="5707" actId="20577"/>
          <ac:spMkLst>
            <pc:docMk/>
            <pc:sldMk cId="3742958422" sldId="275"/>
            <ac:spMk id="3" creationId="{E9644E8D-F18C-7CE6-A02E-C04A21F2FB8C}"/>
          </ac:spMkLst>
        </pc:spChg>
      </pc:sldChg>
      <pc:sldChg chg="addSp delSp modSp new mod setBg">
        <pc:chgData name="Rebecca Francis-Davies" userId="S::r.francis-davies@uwtsd.ac.uk::caf69e2c-2198-47a4-8268-c57958bd4ca9" providerId="AD" clId="Web-{59BFC9A5-F251-A11C-9524-EFC15A3FAF75}" dt="2024-10-28T15:21:38.816" v="5926"/>
        <pc:sldMkLst>
          <pc:docMk/>
          <pc:sldMk cId="4036904497" sldId="276"/>
        </pc:sldMkLst>
        <pc:spChg chg="mod">
          <ac:chgData name="Rebecca Francis-Davies" userId="S::r.francis-davies@uwtsd.ac.uk::caf69e2c-2198-47a4-8268-c57958bd4ca9" providerId="AD" clId="Web-{59BFC9A5-F251-A11C-9524-EFC15A3FAF75}" dt="2024-10-28T15:21:38.816" v="5926"/>
          <ac:spMkLst>
            <pc:docMk/>
            <pc:sldMk cId="4036904497" sldId="276"/>
            <ac:spMk id="2" creationId="{BA17EDF3-29BA-96D8-C461-2B1178B1D844}"/>
          </ac:spMkLst>
        </pc:spChg>
        <pc:spChg chg="mod">
          <ac:chgData name="Rebecca Francis-Davies" userId="S::r.francis-davies@uwtsd.ac.uk::caf69e2c-2198-47a4-8268-c57958bd4ca9" providerId="AD" clId="Web-{59BFC9A5-F251-A11C-9524-EFC15A3FAF75}" dt="2024-10-28T15:21:38.816" v="5926"/>
          <ac:spMkLst>
            <pc:docMk/>
            <pc:sldMk cId="4036904497" sldId="276"/>
            <ac:spMk id="3" creationId="{CA6B5E6B-C798-F6D5-8F6D-1055554127F4}"/>
          </ac:spMkLst>
        </pc:spChg>
        <pc:spChg chg="add del mod">
          <ac:chgData name="Rebecca Francis-Davies" userId="S::r.francis-davies@uwtsd.ac.uk::caf69e2c-2198-47a4-8268-c57958bd4ca9" providerId="AD" clId="Web-{59BFC9A5-F251-A11C-9524-EFC15A3FAF75}" dt="2024-10-28T15:20:46.065" v="5920"/>
          <ac:spMkLst>
            <pc:docMk/>
            <pc:sldMk cId="4036904497" sldId="276"/>
            <ac:spMk id="5" creationId="{1B8D61F2-2E0D-EDFE-63AD-2095645AA80C}"/>
          </ac:spMkLst>
        </pc:spChg>
        <pc:spChg chg="add del">
          <ac:chgData name="Rebecca Francis-Davies" userId="S::r.francis-davies@uwtsd.ac.uk::caf69e2c-2198-47a4-8268-c57958bd4ca9" providerId="AD" clId="Web-{59BFC9A5-F251-A11C-9524-EFC15A3FAF75}" dt="2024-10-28T15:21:38.816" v="5926"/>
          <ac:spMkLst>
            <pc:docMk/>
            <pc:sldMk cId="4036904497" sldId="276"/>
            <ac:spMk id="8" creationId="{D70130DC-F780-43D2-B26A-92EACD78951B}"/>
          </ac:spMkLst>
        </pc:spChg>
        <pc:spChg chg="add mod">
          <ac:chgData name="Rebecca Francis-Davies" userId="S::r.francis-davies@uwtsd.ac.uk::caf69e2c-2198-47a4-8268-c57958bd4ca9" providerId="AD" clId="Web-{59BFC9A5-F251-A11C-9524-EFC15A3FAF75}" dt="2024-10-28T15:21:38.816" v="5926"/>
          <ac:spMkLst>
            <pc:docMk/>
            <pc:sldMk cId="4036904497" sldId="276"/>
            <ac:spMk id="9" creationId="{E10C700F-EF1C-3409-369F-312EB68241D1}"/>
          </ac:spMkLst>
        </pc:spChg>
        <pc:spChg chg="add del">
          <ac:chgData name="Rebecca Francis-Davies" userId="S::r.francis-davies@uwtsd.ac.uk::caf69e2c-2198-47a4-8268-c57958bd4ca9" providerId="AD" clId="Web-{59BFC9A5-F251-A11C-9524-EFC15A3FAF75}" dt="2024-10-28T15:21:38.816" v="5926"/>
          <ac:spMkLst>
            <pc:docMk/>
            <pc:sldMk cId="4036904497" sldId="276"/>
            <ac:spMk id="10" creationId="{17676E0E-5B44-4166-8EDD-CFDBAC622C26}"/>
          </ac:spMkLst>
        </pc:spChg>
        <pc:spChg chg="add">
          <ac:chgData name="Rebecca Francis-Davies" userId="S::r.francis-davies@uwtsd.ac.uk::caf69e2c-2198-47a4-8268-c57958bd4ca9" providerId="AD" clId="Web-{59BFC9A5-F251-A11C-9524-EFC15A3FAF75}" dt="2024-10-28T15:21:38.816" v="5926"/>
          <ac:spMkLst>
            <pc:docMk/>
            <pc:sldMk cId="4036904497" sldId="276"/>
            <ac:spMk id="15" creationId="{3CED7894-4F62-4A6C-8DB5-DB5BE08E9C03}"/>
          </ac:spMkLst>
        </pc:spChg>
        <pc:spChg chg="add">
          <ac:chgData name="Rebecca Francis-Davies" userId="S::r.francis-davies@uwtsd.ac.uk::caf69e2c-2198-47a4-8268-c57958bd4ca9" providerId="AD" clId="Web-{59BFC9A5-F251-A11C-9524-EFC15A3FAF75}" dt="2024-10-28T15:21:38.816" v="5926"/>
          <ac:spMkLst>
            <pc:docMk/>
            <pc:sldMk cId="4036904497" sldId="276"/>
            <ac:spMk id="17" creationId="{E536F3B4-50F6-4C52-8F76-4EB1214719DC}"/>
          </ac:spMkLst>
        </pc:spChg>
        <pc:picChg chg="add del mod">
          <ac:chgData name="Rebecca Francis-Davies" userId="S::r.francis-davies@uwtsd.ac.uk::caf69e2c-2198-47a4-8268-c57958bd4ca9" providerId="AD" clId="Web-{59BFC9A5-F251-A11C-9524-EFC15A3FAF75}" dt="2024-10-28T15:20:46.065" v="5921"/>
          <ac:picMkLst>
            <pc:docMk/>
            <pc:sldMk cId="4036904497" sldId="276"/>
            <ac:picMk id="4" creationId="{D30B909F-CFE2-746F-C8F9-52C920CD0D36}"/>
          </ac:picMkLst>
        </pc:picChg>
        <pc:picChg chg="add mod">
          <ac:chgData name="Rebecca Francis-Davies" userId="S::r.francis-davies@uwtsd.ac.uk::caf69e2c-2198-47a4-8268-c57958bd4ca9" providerId="AD" clId="Web-{59BFC9A5-F251-A11C-9524-EFC15A3FAF75}" dt="2024-10-28T15:21:38.816" v="5926"/>
          <ac:picMkLst>
            <pc:docMk/>
            <pc:sldMk cId="4036904497" sldId="276"/>
            <ac:picMk id="7" creationId="{CD2DC3E3-9F14-ECCB-3EEB-7D4BDA3EBC02}"/>
          </ac:picMkLst>
        </pc:picChg>
      </pc:sldChg>
      <pc:sldChg chg="addSp delSp modSp new mod setBg">
        <pc:chgData name="Rebecca Francis-Davies" userId="S::r.francis-davies@uwtsd.ac.uk::caf69e2c-2198-47a4-8268-c57958bd4ca9" providerId="AD" clId="Web-{59BFC9A5-F251-A11C-9524-EFC15A3FAF75}" dt="2024-10-28T15:23:07.928" v="5950"/>
        <pc:sldMkLst>
          <pc:docMk/>
          <pc:sldMk cId="3544494410" sldId="277"/>
        </pc:sldMkLst>
        <pc:spChg chg="mod ord">
          <ac:chgData name="Rebecca Francis-Davies" userId="S::r.francis-davies@uwtsd.ac.uk::caf69e2c-2198-47a4-8268-c57958bd4ca9" providerId="AD" clId="Web-{59BFC9A5-F251-A11C-9524-EFC15A3FAF75}" dt="2024-10-28T15:23:07.928" v="5950"/>
          <ac:spMkLst>
            <pc:docMk/>
            <pc:sldMk cId="3544494410" sldId="277"/>
            <ac:spMk id="2" creationId="{59FDD7D7-9EFF-1EDD-F070-57E493BFF64A}"/>
          </ac:spMkLst>
        </pc:spChg>
        <pc:spChg chg="del">
          <ac:chgData name="Rebecca Francis-Davies" userId="S::r.francis-davies@uwtsd.ac.uk::caf69e2c-2198-47a4-8268-c57958bd4ca9" providerId="AD" clId="Web-{59BFC9A5-F251-A11C-9524-EFC15A3FAF75}" dt="2024-10-28T15:22:55.271" v="5942"/>
          <ac:spMkLst>
            <pc:docMk/>
            <pc:sldMk cId="3544494410" sldId="277"/>
            <ac:spMk id="3" creationId="{EE151CA1-8C90-F0C6-14A9-2DA6F36F4635}"/>
          </ac:spMkLst>
        </pc:spChg>
        <pc:spChg chg="add mod">
          <ac:chgData name="Rebecca Francis-Davies" userId="S::r.francis-davies@uwtsd.ac.uk::caf69e2c-2198-47a4-8268-c57958bd4ca9" providerId="AD" clId="Web-{59BFC9A5-F251-A11C-9524-EFC15A3FAF75}" dt="2024-10-28T15:23:07.928" v="5950"/>
          <ac:spMkLst>
            <pc:docMk/>
            <pc:sldMk cId="3544494410" sldId="277"/>
            <ac:spMk id="5" creationId="{12D567BB-2D6F-55CC-5725-EC053FCA385F}"/>
          </ac:spMkLst>
        </pc:spChg>
        <pc:spChg chg="add">
          <ac:chgData name="Rebecca Francis-Davies" userId="S::r.francis-davies@uwtsd.ac.uk::caf69e2c-2198-47a4-8268-c57958bd4ca9" providerId="AD" clId="Web-{59BFC9A5-F251-A11C-9524-EFC15A3FAF75}" dt="2024-10-28T15:23:07.928" v="5950"/>
          <ac:spMkLst>
            <pc:docMk/>
            <pc:sldMk cId="3544494410" sldId="277"/>
            <ac:spMk id="10" creationId="{DB691D59-8F51-4DD8-AD41-D568D29B08F8}"/>
          </ac:spMkLst>
        </pc:spChg>
        <pc:spChg chg="add">
          <ac:chgData name="Rebecca Francis-Davies" userId="S::r.francis-davies@uwtsd.ac.uk::caf69e2c-2198-47a4-8268-c57958bd4ca9" providerId="AD" clId="Web-{59BFC9A5-F251-A11C-9524-EFC15A3FAF75}" dt="2024-10-28T15:23:07.928" v="5950"/>
          <ac:spMkLst>
            <pc:docMk/>
            <pc:sldMk cId="3544494410" sldId="277"/>
            <ac:spMk id="12" creationId="{204AEF18-0627-48F3-9B3D-F7E8F050B1D4}"/>
          </ac:spMkLst>
        </pc:spChg>
        <pc:spChg chg="add">
          <ac:chgData name="Rebecca Francis-Davies" userId="S::r.francis-davies@uwtsd.ac.uk::caf69e2c-2198-47a4-8268-c57958bd4ca9" providerId="AD" clId="Web-{59BFC9A5-F251-A11C-9524-EFC15A3FAF75}" dt="2024-10-28T15:23:07.928" v="5950"/>
          <ac:spMkLst>
            <pc:docMk/>
            <pc:sldMk cId="3544494410" sldId="277"/>
            <ac:spMk id="14" creationId="{CEAEE08A-C572-438F-9753-B0D527A515A7}"/>
          </ac:spMkLst>
        </pc:spChg>
        <pc:spChg chg="add">
          <ac:chgData name="Rebecca Francis-Davies" userId="S::r.francis-davies@uwtsd.ac.uk::caf69e2c-2198-47a4-8268-c57958bd4ca9" providerId="AD" clId="Web-{59BFC9A5-F251-A11C-9524-EFC15A3FAF75}" dt="2024-10-28T15:23:07.928" v="5950"/>
          <ac:spMkLst>
            <pc:docMk/>
            <pc:sldMk cId="3544494410" sldId="277"/>
            <ac:spMk id="16" creationId="{DB93146F-62ED-4C59-844C-0935D0FB5031}"/>
          </ac:spMkLst>
        </pc:spChg>
        <pc:spChg chg="add">
          <ac:chgData name="Rebecca Francis-Davies" userId="S::r.francis-davies@uwtsd.ac.uk::caf69e2c-2198-47a4-8268-c57958bd4ca9" providerId="AD" clId="Web-{59BFC9A5-F251-A11C-9524-EFC15A3FAF75}" dt="2024-10-28T15:23:07.928" v="5950"/>
          <ac:spMkLst>
            <pc:docMk/>
            <pc:sldMk cId="3544494410" sldId="277"/>
            <ac:spMk id="18" creationId="{BF3D65BA-1C65-40FB-92EF-83951BDC1D7C}"/>
          </ac:spMkLst>
        </pc:spChg>
        <pc:spChg chg="add">
          <ac:chgData name="Rebecca Francis-Davies" userId="S::r.francis-davies@uwtsd.ac.uk::caf69e2c-2198-47a4-8268-c57958bd4ca9" providerId="AD" clId="Web-{59BFC9A5-F251-A11C-9524-EFC15A3FAF75}" dt="2024-10-28T15:23:07.928" v="5950"/>
          <ac:spMkLst>
            <pc:docMk/>
            <pc:sldMk cId="3544494410" sldId="277"/>
            <ac:spMk id="20" creationId="{ADF52CCA-FCDD-49A0-BFFC-3BD41F1B827A}"/>
          </ac:spMkLst>
        </pc:spChg>
        <pc:picChg chg="add mod ord">
          <ac:chgData name="Rebecca Francis-Davies" userId="S::r.francis-davies@uwtsd.ac.uk::caf69e2c-2198-47a4-8268-c57958bd4ca9" providerId="AD" clId="Web-{59BFC9A5-F251-A11C-9524-EFC15A3FAF75}" dt="2024-10-28T15:23:07.928" v="5950"/>
          <ac:picMkLst>
            <pc:docMk/>
            <pc:sldMk cId="3544494410" sldId="277"/>
            <ac:picMk id="4" creationId="{F62AEEAD-9100-AE34-2293-20CA93DEDADD}"/>
          </ac:picMkLst>
        </pc:picChg>
      </pc:sldChg>
      <pc:sldChg chg="modSp new">
        <pc:chgData name="Rebecca Francis-Davies" userId="S::r.francis-davies@uwtsd.ac.uk::caf69e2c-2198-47a4-8268-c57958bd4ca9" providerId="AD" clId="Web-{59BFC9A5-F251-A11C-9524-EFC15A3FAF75}" dt="2024-10-28T15:29:07.280" v="6363" actId="20577"/>
        <pc:sldMkLst>
          <pc:docMk/>
          <pc:sldMk cId="1450512753" sldId="278"/>
        </pc:sldMkLst>
        <pc:spChg chg="mod">
          <ac:chgData name="Rebecca Francis-Davies" userId="S::r.francis-davies@uwtsd.ac.uk::caf69e2c-2198-47a4-8268-c57958bd4ca9" providerId="AD" clId="Web-{59BFC9A5-F251-A11C-9524-EFC15A3FAF75}" dt="2024-10-28T15:26:36.167" v="5957" actId="20577"/>
          <ac:spMkLst>
            <pc:docMk/>
            <pc:sldMk cId="1450512753" sldId="278"/>
            <ac:spMk id="2" creationId="{B6F446C6-171C-210C-2F9E-1EE9237BEDB1}"/>
          </ac:spMkLst>
        </pc:spChg>
        <pc:spChg chg="mod">
          <ac:chgData name="Rebecca Francis-Davies" userId="S::r.francis-davies@uwtsd.ac.uk::caf69e2c-2198-47a4-8268-c57958bd4ca9" providerId="AD" clId="Web-{59BFC9A5-F251-A11C-9524-EFC15A3FAF75}" dt="2024-10-28T15:29:07.280" v="6363" actId="20577"/>
          <ac:spMkLst>
            <pc:docMk/>
            <pc:sldMk cId="1450512753" sldId="278"/>
            <ac:spMk id="3" creationId="{B56789D8-6B0B-5500-89DF-12C16CEBB33D}"/>
          </ac:spMkLst>
        </pc:spChg>
      </pc:sldChg>
      <pc:sldChg chg="modSp new">
        <pc:chgData name="Rebecca Francis-Davies" userId="S::r.francis-davies@uwtsd.ac.uk::caf69e2c-2198-47a4-8268-c57958bd4ca9" providerId="AD" clId="Web-{59BFC9A5-F251-A11C-9524-EFC15A3FAF75}" dt="2024-10-28T15:32:57.363" v="6997" actId="20577"/>
        <pc:sldMkLst>
          <pc:docMk/>
          <pc:sldMk cId="1528832702" sldId="279"/>
        </pc:sldMkLst>
        <pc:spChg chg="mod">
          <ac:chgData name="Rebecca Francis-Davies" userId="S::r.francis-davies@uwtsd.ac.uk::caf69e2c-2198-47a4-8268-c57958bd4ca9" providerId="AD" clId="Web-{59BFC9A5-F251-A11C-9524-EFC15A3FAF75}" dt="2024-10-28T15:29:12.436" v="6374" actId="20577"/>
          <ac:spMkLst>
            <pc:docMk/>
            <pc:sldMk cId="1528832702" sldId="279"/>
            <ac:spMk id="2" creationId="{0A9F11EF-0B93-3C1C-9217-8EB4A4817703}"/>
          </ac:spMkLst>
        </pc:spChg>
        <pc:spChg chg="mod">
          <ac:chgData name="Rebecca Francis-Davies" userId="S::r.francis-davies@uwtsd.ac.uk::caf69e2c-2198-47a4-8268-c57958bd4ca9" providerId="AD" clId="Web-{59BFC9A5-F251-A11C-9524-EFC15A3FAF75}" dt="2024-10-28T15:32:57.363" v="6997" actId="20577"/>
          <ac:spMkLst>
            <pc:docMk/>
            <pc:sldMk cId="1528832702" sldId="279"/>
            <ac:spMk id="3" creationId="{AC877801-F100-CBE7-7371-62ED39053167}"/>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4" Type="http://schemas.openxmlformats.org/officeDocument/2006/relationships/image" Target="../media/image4.svg"/></Relationships>
</file>

<file path=ppt/diagrams/_rels/data4.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ata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svg"/><Relationship Id="rId1" Type="http://schemas.openxmlformats.org/officeDocument/2006/relationships/image" Target="../media/image15.png"/><Relationship Id="rId4" Type="http://schemas.openxmlformats.org/officeDocument/2006/relationships/image" Target="../media/image18.svg"/></Relationships>
</file>

<file path=ppt/diagrams/_rels/data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svg"/><Relationship Id="rId1" Type="http://schemas.openxmlformats.org/officeDocument/2006/relationships/image" Target="../media/image19.png"/><Relationship Id="rId4" Type="http://schemas.openxmlformats.org/officeDocument/2006/relationships/image" Target="../media/image22.svg"/></Relationships>
</file>

<file path=ppt/diagrams/_rels/drawing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4" Type="http://schemas.openxmlformats.org/officeDocument/2006/relationships/image" Target="../media/image4.svg"/></Relationships>
</file>

<file path=ppt/diagrams/_rels/drawing4.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rawing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svg"/><Relationship Id="rId1" Type="http://schemas.openxmlformats.org/officeDocument/2006/relationships/image" Target="../media/image15.png"/><Relationship Id="rId4" Type="http://schemas.openxmlformats.org/officeDocument/2006/relationships/image" Target="../media/image18.svg"/></Relationships>
</file>

<file path=ppt/diagrams/_rels/drawing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svg"/><Relationship Id="rId1" Type="http://schemas.openxmlformats.org/officeDocument/2006/relationships/image" Target="../media/image19.png"/><Relationship Id="rId4" Type="http://schemas.openxmlformats.org/officeDocument/2006/relationships/image" Target="../media/image22.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A70DDF8-8F8B-4F4B-8284-F9038ACC7BD8}"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53BC7E81-2D8D-41E5-8106-CAD1A3ED1AF7}">
      <dgm:prSet/>
      <dgm:spPr/>
      <dgm:t>
        <a:bodyPr/>
        <a:lstStyle/>
        <a:p>
          <a:r>
            <a:rPr lang="en-US"/>
            <a:t>Overview of international trade</a:t>
          </a:r>
        </a:p>
      </dgm:t>
    </dgm:pt>
    <dgm:pt modelId="{F77D169F-8649-4A00-92F1-B53D904EE750}" type="parTrans" cxnId="{B5709640-91F7-4499-B844-E213E28F9C55}">
      <dgm:prSet/>
      <dgm:spPr/>
      <dgm:t>
        <a:bodyPr/>
        <a:lstStyle/>
        <a:p>
          <a:endParaRPr lang="en-US"/>
        </a:p>
      </dgm:t>
    </dgm:pt>
    <dgm:pt modelId="{3FE0FCE1-D451-4E0B-B737-4F277709A320}" type="sibTrans" cxnId="{B5709640-91F7-4499-B844-E213E28F9C55}">
      <dgm:prSet/>
      <dgm:spPr/>
      <dgm:t>
        <a:bodyPr/>
        <a:lstStyle/>
        <a:p>
          <a:endParaRPr lang="en-US"/>
        </a:p>
      </dgm:t>
    </dgm:pt>
    <dgm:pt modelId="{D2510912-7880-429F-8477-6E957B8EA7C4}">
      <dgm:prSet/>
      <dgm:spPr/>
      <dgm:t>
        <a:bodyPr/>
        <a:lstStyle/>
        <a:p>
          <a:r>
            <a:rPr lang="en-US"/>
            <a:t>Theories of international trade</a:t>
          </a:r>
        </a:p>
      </dgm:t>
    </dgm:pt>
    <dgm:pt modelId="{D0A707C6-1187-4ED8-8593-0FEE370D0AD0}" type="parTrans" cxnId="{28F0A012-C6BD-4FA7-BCD0-66B19A50479A}">
      <dgm:prSet/>
      <dgm:spPr/>
      <dgm:t>
        <a:bodyPr/>
        <a:lstStyle/>
        <a:p>
          <a:endParaRPr lang="en-US"/>
        </a:p>
      </dgm:t>
    </dgm:pt>
    <dgm:pt modelId="{7FB97846-4E44-4E01-8201-4C0DBD36A828}" type="sibTrans" cxnId="{28F0A012-C6BD-4FA7-BCD0-66B19A50479A}">
      <dgm:prSet/>
      <dgm:spPr/>
      <dgm:t>
        <a:bodyPr/>
        <a:lstStyle/>
        <a:p>
          <a:endParaRPr lang="en-US"/>
        </a:p>
      </dgm:t>
    </dgm:pt>
    <dgm:pt modelId="{0276A6B5-4F4F-45FC-A5AE-936DA1E5F577}" type="pres">
      <dgm:prSet presAssocID="{0A70DDF8-8F8B-4F4B-8284-F9038ACC7BD8}" presName="root" presStyleCnt="0">
        <dgm:presLayoutVars>
          <dgm:dir/>
          <dgm:resizeHandles val="exact"/>
        </dgm:presLayoutVars>
      </dgm:prSet>
      <dgm:spPr/>
    </dgm:pt>
    <dgm:pt modelId="{5A3B5867-983C-4B55-BAC4-06DE864114A5}" type="pres">
      <dgm:prSet presAssocID="{53BC7E81-2D8D-41E5-8106-CAD1A3ED1AF7}" presName="compNode" presStyleCnt="0"/>
      <dgm:spPr/>
    </dgm:pt>
    <dgm:pt modelId="{9C082B83-7509-4D64-9EE1-AAF67A9E12B2}" type="pres">
      <dgm:prSet presAssocID="{53BC7E81-2D8D-41E5-8106-CAD1A3ED1AF7}"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Earth Globe Europe-Africa"/>
        </a:ext>
      </dgm:extLst>
    </dgm:pt>
    <dgm:pt modelId="{BEE70C97-CC65-418A-BA35-36FFBA8A1783}" type="pres">
      <dgm:prSet presAssocID="{53BC7E81-2D8D-41E5-8106-CAD1A3ED1AF7}" presName="spaceRect" presStyleCnt="0"/>
      <dgm:spPr/>
    </dgm:pt>
    <dgm:pt modelId="{D47FCC61-6E70-412A-950F-BC80B681FB55}" type="pres">
      <dgm:prSet presAssocID="{53BC7E81-2D8D-41E5-8106-CAD1A3ED1AF7}" presName="textRect" presStyleLbl="revTx" presStyleIdx="0" presStyleCnt="2">
        <dgm:presLayoutVars>
          <dgm:chMax val="1"/>
          <dgm:chPref val="1"/>
        </dgm:presLayoutVars>
      </dgm:prSet>
      <dgm:spPr/>
    </dgm:pt>
    <dgm:pt modelId="{1917A965-BF03-44D6-98A8-4916CE429A4E}" type="pres">
      <dgm:prSet presAssocID="{3FE0FCE1-D451-4E0B-B737-4F277709A320}" presName="sibTrans" presStyleCnt="0"/>
      <dgm:spPr/>
    </dgm:pt>
    <dgm:pt modelId="{D70271F2-C2E8-4709-903A-8B36DE57F531}" type="pres">
      <dgm:prSet presAssocID="{D2510912-7880-429F-8477-6E957B8EA7C4}" presName="compNode" presStyleCnt="0"/>
      <dgm:spPr/>
    </dgm:pt>
    <dgm:pt modelId="{1AFD3835-4FAA-4A0E-91BB-5EFD12498FF6}" type="pres">
      <dgm:prSet presAssocID="{D2510912-7880-429F-8477-6E957B8EA7C4}"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Earth Globe Americas"/>
        </a:ext>
      </dgm:extLst>
    </dgm:pt>
    <dgm:pt modelId="{09E9256A-6CD8-436A-B71E-113F682C43C3}" type="pres">
      <dgm:prSet presAssocID="{D2510912-7880-429F-8477-6E957B8EA7C4}" presName="spaceRect" presStyleCnt="0"/>
      <dgm:spPr/>
    </dgm:pt>
    <dgm:pt modelId="{A583EA3E-C1EE-4B56-AADD-F0AE65CF1F63}" type="pres">
      <dgm:prSet presAssocID="{D2510912-7880-429F-8477-6E957B8EA7C4}" presName="textRect" presStyleLbl="revTx" presStyleIdx="1" presStyleCnt="2">
        <dgm:presLayoutVars>
          <dgm:chMax val="1"/>
          <dgm:chPref val="1"/>
        </dgm:presLayoutVars>
      </dgm:prSet>
      <dgm:spPr/>
    </dgm:pt>
  </dgm:ptLst>
  <dgm:cxnLst>
    <dgm:cxn modelId="{28F0A012-C6BD-4FA7-BCD0-66B19A50479A}" srcId="{0A70DDF8-8F8B-4F4B-8284-F9038ACC7BD8}" destId="{D2510912-7880-429F-8477-6E957B8EA7C4}" srcOrd="1" destOrd="0" parTransId="{D0A707C6-1187-4ED8-8593-0FEE370D0AD0}" sibTransId="{7FB97846-4E44-4E01-8201-4C0DBD36A828}"/>
    <dgm:cxn modelId="{B5709640-91F7-4499-B844-E213E28F9C55}" srcId="{0A70DDF8-8F8B-4F4B-8284-F9038ACC7BD8}" destId="{53BC7E81-2D8D-41E5-8106-CAD1A3ED1AF7}" srcOrd="0" destOrd="0" parTransId="{F77D169F-8649-4A00-92F1-B53D904EE750}" sibTransId="{3FE0FCE1-D451-4E0B-B737-4F277709A320}"/>
    <dgm:cxn modelId="{07E6D941-8DD6-4623-A40F-25B738B85E2E}" type="presOf" srcId="{0A70DDF8-8F8B-4F4B-8284-F9038ACC7BD8}" destId="{0276A6B5-4F4F-45FC-A5AE-936DA1E5F577}" srcOrd="0" destOrd="0" presId="urn:microsoft.com/office/officeart/2018/2/layout/IconLabelList"/>
    <dgm:cxn modelId="{B70B4D79-00B3-4343-BA7C-C89CB2AD59CF}" type="presOf" srcId="{53BC7E81-2D8D-41E5-8106-CAD1A3ED1AF7}" destId="{D47FCC61-6E70-412A-950F-BC80B681FB55}" srcOrd="0" destOrd="0" presId="urn:microsoft.com/office/officeart/2018/2/layout/IconLabelList"/>
    <dgm:cxn modelId="{AE991CA2-3E6E-4EF9-8926-5B4545D363DA}" type="presOf" srcId="{D2510912-7880-429F-8477-6E957B8EA7C4}" destId="{A583EA3E-C1EE-4B56-AADD-F0AE65CF1F63}" srcOrd="0" destOrd="0" presId="urn:microsoft.com/office/officeart/2018/2/layout/IconLabelList"/>
    <dgm:cxn modelId="{AB1DADD6-76F0-48D4-9960-086A493C2910}" type="presParOf" srcId="{0276A6B5-4F4F-45FC-A5AE-936DA1E5F577}" destId="{5A3B5867-983C-4B55-BAC4-06DE864114A5}" srcOrd="0" destOrd="0" presId="urn:microsoft.com/office/officeart/2018/2/layout/IconLabelList"/>
    <dgm:cxn modelId="{D8EA8ED0-49D8-4CF6-9BA1-6672C0D51516}" type="presParOf" srcId="{5A3B5867-983C-4B55-BAC4-06DE864114A5}" destId="{9C082B83-7509-4D64-9EE1-AAF67A9E12B2}" srcOrd="0" destOrd="0" presId="urn:microsoft.com/office/officeart/2018/2/layout/IconLabelList"/>
    <dgm:cxn modelId="{A52660A6-06F9-4125-9A13-AAD74FBD9001}" type="presParOf" srcId="{5A3B5867-983C-4B55-BAC4-06DE864114A5}" destId="{BEE70C97-CC65-418A-BA35-36FFBA8A1783}" srcOrd="1" destOrd="0" presId="urn:microsoft.com/office/officeart/2018/2/layout/IconLabelList"/>
    <dgm:cxn modelId="{7F6D153A-C1DD-45B1-8877-F6D277C79F0B}" type="presParOf" srcId="{5A3B5867-983C-4B55-BAC4-06DE864114A5}" destId="{D47FCC61-6E70-412A-950F-BC80B681FB55}" srcOrd="2" destOrd="0" presId="urn:microsoft.com/office/officeart/2018/2/layout/IconLabelList"/>
    <dgm:cxn modelId="{46E8CCDA-BBA6-4F15-B006-CB04F85E1ED1}" type="presParOf" srcId="{0276A6B5-4F4F-45FC-A5AE-936DA1E5F577}" destId="{1917A965-BF03-44D6-98A8-4916CE429A4E}" srcOrd="1" destOrd="0" presId="urn:microsoft.com/office/officeart/2018/2/layout/IconLabelList"/>
    <dgm:cxn modelId="{6D2998C4-40A7-460E-A505-7B1DAD956B65}" type="presParOf" srcId="{0276A6B5-4F4F-45FC-A5AE-936DA1E5F577}" destId="{D70271F2-C2E8-4709-903A-8B36DE57F531}" srcOrd="2" destOrd="0" presId="urn:microsoft.com/office/officeart/2018/2/layout/IconLabelList"/>
    <dgm:cxn modelId="{93149D64-92C5-4278-BB3A-5682D392DFFA}" type="presParOf" srcId="{D70271F2-C2E8-4709-903A-8B36DE57F531}" destId="{1AFD3835-4FAA-4A0E-91BB-5EFD12498FF6}" srcOrd="0" destOrd="0" presId="urn:microsoft.com/office/officeart/2018/2/layout/IconLabelList"/>
    <dgm:cxn modelId="{BBDEB56E-A645-4C18-809E-B6E6D66DA705}" type="presParOf" srcId="{D70271F2-C2E8-4709-903A-8B36DE57F531}" destId="{09E9256A-6CD8-436A-B71E-113F682C43C3}" srcOrd="1" destOrd="0" presId="urn:microsoft.com/office/officeart/2018/2/layout/IconLabelList"/>
    <dgm:cxn modelId="{9A90F001-4494-4F46-8FC9-FCDF3F44C129}" type="presParOf" srcId="{D70271F2-C2E8-4709-903A-8B36DE57F531}" destId="{A583EA3E-C1EE-4B56-AADD-F0AE65CF1F63}"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34124C7-18E2-44B1-AF37-F26A9F91E8BC}"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BC06C095-5EF6-45B3-AA30-7C80C97D0B50}">
      <dgm:prSet/>
      <dgm:spPr/>
      <dgm:t>
        <a:bodyPr/>
        <a:lstStyle/>
        <a:p>
          <a:r>
            <a:rPr lang="en-US"/>
            <a:t>Emerged with the rise in industrialisation, with the potential to expand trade on an international scale</a:t>
          </a:r>
        </a:p>
      </dgm:t>
    </dgm:pt>
    <dgm:pt modelId="{B77D034E-E900-45B1-8D8B-7201D35CCA59}" type="parTrans" cxnId="{41C285DB-4E65-4FF5-9072-6878E8BE9EA5}">
      <dgm:prSet/>
      <dgm:spPr/>
      <dgm:t>
        <a:bodyPr/>
        <a:lstStyle/>
        <a:p>
          <a:endParaRPr lang="en-US"/>
        </a:p>
      </dgm:t>
    </dgm:pt>
    <dgm:pt modelId="{B198AA06-A8CD-412C-B3C9-CDC0CC3C055F}" type="sibTrans" cxnId="{41C285DB-4E65-4FF5-9072-6878E8BE9EA5}">
      <dgm:prSet/>
      <dgm:spPr/>
      <dgm:t>
        <a:bodyPr/>
        <a:lstStyle/>
        <a:p>
          <a:endParaRPr lang="en-US"/>
        </a:p>
      </dgm:t>
    </dgm:pt>
    <dgm:pt modelId="{850A3E3D-FF0D-414B-BA1C-5E37D39D58E5}">
      <dgm:prSet/>
      <dgm:spPr/>
      <dgm:t>
        <a:bodyPr/>
        <a:lstStyle/>
        <a:p>
          <a:r>
            <a:rPr lang="en-US"/>
            <a:t>Adam Smith – first major theorist.  Believed that all countries benefit of unrestricted trade</a:t>
          </a:r>
        </a:p>
      </dgm:t>
    </dgm:pt>
    <dgm:pt modelId="{883B85C4-D2AE-468C-9582-1D3A4F756C2D}" type="parTrans" cxnId="{A9A74774-1BBB-4880-A825-626C025185D2}">
      <dgm:prSet/>
      <dgm:spPr/>
      <dgm:t>
        <a:bodyPr/>
        <a:lstStyle/>
        <a:p>
          <a:endParaRPr lang="en-US"/>
        </a:p>
      </dgm:t>
    </dgm:pt>
    <dgm:pt modelId="{FDEA1B89-42AF-4D33-8847-63BED29F76C6}" type="sibTrans" cxnId="{A9A74774-1BBB-4880-A825-626C025185D2}">
      <dgm:prSet/>
      <dgm:spPr/>
      <dgm:t>
        <a:bodyPr/>
        <a:lstStyle/>
        <a:p>
          <a:endParaRPr lang="en-US"/>
        </a:p>
      </dgm:t>
    </dgm:pt>
    <dgm:pt modelId="{34D8BE52-299C-49E0-8266-08FBF3D44E02}">
      <dgm:prSet/>
      <dgm:spPr/>
      <dgm:t>
        <a:bodyPr/>
        <a:lstStyle/>
        <a:p>
          <a:r>
            <a:rPr lang="en-US"/>
            <a:t>Free trade exists where citizens can import and export without restrictions or barriers</a:t>
          </a:r>
        </a:p>
      </dgm:t>
    </dgm:pt>
    <dgm:pt modelId="{9ED9D849-E98B-48D1-92AE-CA691E805A5F}" type="parTrans" cxnId="{D27D0C43-FE54-4565-9868-F54B1D69A87F}">
      <dgm:prSet/>
      <dgm:spPr/>
      <dgm:t>
        <a:bodyPr/>
        <a:lstStyle/>
        <a:p>
          <a:endParaRPr lang="en-US"/>
        </a:p>
      </dgm:t>
    </dgm:pt>
    <dgm:pt modelId="{3E7F5511-CA64-42FB-A1A2-6F4373C82830}" type="sibTrans" cxnId="{D27D0C43-FE54-4565-9868-F54B1D69A87F}">
      <dgm:prSet/>
      <dgm:spPr/>
      <dgm:t>
        <a:bodyPr/>
        <a:lstStyle/>
        <a:p>
          <a:endParaRPr lang="en-US"/>
        </a:p>
      </dgm:t>
    </dgm:pt>
    <dgm:pt modelId="{270965D3-FF58-46B0-BC7C-64E5F990E5E2}">
      <dgm:prSet/>
      <dgm:spPr/>
      <dgm:t>
        <a:bodyPr/>
        <a:lstStyle/>
        <a:p>
          <a:r>
            <a:rPr lang="en-US"/>
            <a:t>Adam Smith "The Wealth of Nations" (Smith, 1950) argued in favour of the invisible hand of market forces rather than government intervention</a:t>
          </a:r>
        </a:p>
      </dgm:t>
    </dgm:pt>
    <dgm:pt modelId="{E1812898-BA10-49F4-9BEE-2B11C3898218}" type="parTrans" cxnId="{8744E1AE-EFA9-4A38-9A20-B3AC29469253}">
      <dgm:prSet/>
      <dgm:spPr/>
      <dgm:t>
        <a:bodyPr/>
        <a:lstStyle/>
        <a:p>
          <a:endParaRPr lang="en-US"/>
        </a:p>
      </dgm:t>
    </dgm:pt>
    <dgm:pt modelId="{724BF0AD-405C-4A0D-9F4D-5D344B4005CD}" type="sibTrans" cxnId="{8744E1AE-EFA9-4A38-9A20-B3AC29469253}">
      <dgm:prSet/>
      <dgm:spPr/>
      <dgm:t>
        <a:bodyPr/>
        <a:lstStyle/>
        <a:p>
          <a:endParaRPr lang="en-US"/>
        </a:p>
      </dgm:t>
    </dgm:pt>
    <dgm:pt modelId="{3472E9AE-1859-4AB3-9580-B3C4935AC224}">
      <dgm:prSet/>
      <dgm:spPr/>
      <dgm:t>
        <a:bodyPr/>
        <a:lstStyle/>
        <a:p>
          <a:r>
            <a:rPr lang="en-US"/>
            <a:t>Where countries produce the products in which they are the most efficient: they have an absolute advantage</a:t>
          </a:r>
        </a:p>
      </dgm:t>
    </dgm:pt>
    <dgm:pt modelId="{00C345A8-07A8-43B9-8D26-D52E82029AD6}" type="parTrans" cxnId="{FD4CEE35-56CF-45B4-B534-FC2AA6B79432}">
      <dgm:prSet/>
      <dgm:spPr/>
      <dgm:t>
        <a:bodyPr/>
        <a:lstStyle/>
        <a:p>
          <a:endParaRPr lang="en-US"/>
        </a:p>
      </dgm:t>
    </dgm:pt>
    <dgm:pt modelId="{DF60CAE4-617A-4EDA-815D-E96E3D26DD13}" type="sibTrans" cxnId="{FD4CEE35-56CF-45B4-B534-FC2AA6B79432}">
      <dgm:prSet/>
      <dgm:spPr/>
      <dgm:t>
        <a:bodyPr/>
        <a:lstStyle/>
        <a:p>
          <a:endParaRPr lang="en-US"/>
        </a:p>
      </dgm:t>
    </dgm:pt>
    <dgm:pt modelId="{F2DDD0FB-A77D-4AF1-8600-FB44E8AAB43D}">
      <dgm:prSet/>
      <dgm:spPr/>
      <dgm:t>
        <a:bodyPr/>
        <a:lstStyle/>
        <a:p>
          <a:r>
            <a:rPr lang="en-US"/>
            <a:t>A country may then sell these goods overseas and purchase from overseas goods that are produced more efficiently elsewhere.  Thus, both countries benefit from trade</a:t>
          </a:r>
        </a:p>
      </dgm:t>
    </dgm:pt>
    <dgm:pt modelId="{A6FC0902-EF9E-4E78-B371-27325013E1A4}" type="parTrans" cxnId="{7BB3C56C-A6D9-456B-91C9-5D4ACBED49B7}">
      <dgm:prSet/>
      <dgm:spPr/>
      <dgm:t>
        <a:bodyPr/>
        <a:lstStyle/>
        <a:p>
          <a:endParaRPr lang="en-US"/>
        </a:p>
      </dgm:t>
    </dgm:pt>
    <dgm:pt modelId="{4378E640-F355-476D-9056-177B3FF5C6D5}" type="sibTrans" cxnId="{7BB3C56C-A6D9-456B-91C9-5D4ACBED49B7}">
      <dgm:prSet/>
      <dgm:spPr/>
      <dgm:t>
        <a:bodyPr/>
        <a:lstStyle/>
        <a:p>
          <a:endParaRPr lang="en-US"/>
        </a:p>
      </dgm:t>
    </dgm:pt>
    <dgm:pt modelId="{D1BA9712-E7AE-4F1E-BB69-E6D4A0D1996A}" type="pres">
      <dgm:prSet presAssocID="{B34124C7-18E2-44B1-AF37-F26A9F91E8BC}" presName="diagram" presStyleCnt="0">
        <dgm:presLayoutVars>
          <dgm:dir/>
          <dgm:resizeHandles val="exact"/>
        </dgm:presLayoutVars>
      </dgm:prSet>
      <dgm:spPr/>
    </dgm:pt>
    <dgm:pt modelId="{0752E08D-9718-4CE0-8CDE-FEDD7B9897F1}" type="pres">
      <dgm:prSet presAssocID="{BC06C095-5EF6-45B3-AA30-7C80C97D0B50}" presName="node" presStyleLbl="node1" presStyleIdx="0" presStyleCnt="6">
        <dgm:presLayoutVars>
          <dgm:bulletEnabled val="1"/>
        </dgm:presLayoutVars>
      </dgm:prSet>
      <dgm:spPr/>
    </dgm:pt>
    <dgm:pt modelId="{DE4A81B1-AE8F-4F33-8C03-D84CA0375AB1}" type="pres">
      <dgm:prSet presAssocID="{B198AA06-A8CD-412C-B3C9-CDC0CC3C055F}" presName="sibTrans" presStyleCnt="0"/>
      <dgm:spPr/>
    </dgm:pt>
    <dgm:pt modelId="{E29FCF31-8182-4AB5-9244-A249226B88B9}" type="pres">
      <dgm:prSet presAssocID="{850A3E3D-FF0D-414B-BA1C-5E37D39D58E5}" presName="node" presStyleLbl="node1" presStyleIdx="1" presStyleCnt="6">
        <dgm:presLayoutVars>
          <dgm:bulletEnabled val="1"/>
        </dgm:presLayoutVars>
      </dgm:prSet>
      <dgm:spPr/>
    </dgm:pt>
    <dgm:pt modelId="{0C26D011-858E-4EFE-AD91-173C3DE07B99}" type="pres">
      <dgm:prSet presAssocID="{FDEA1B89-42AF-4D33-8847-63BED29F76C6}" presName="sibTrans" presStyleCnt="0"/>
      <dgm:spPr/>
    </dgm:pt>
    <dgm:pt modelId="{4CE858F1-3887-48A6-B587-FA92C125671B}" type="pres">
      <dgm:prSet presAssocID="{34D8BE52-299C-49E0-8266-08FBF3D44E02}" presName="node" presStyleLbl="node1" presStyleIdx="2" presStyleCnt="6">
        <dgm:presLayoutVars>
          <dgm:bulletEnabled val="1"/>
        </dgm:presLayoutVars>
      </dgm:prSet>
      <dgm:spPr/>
    </dgm:pt>
    <dgm:pt modelId="{BFF9B5E2-0E92-49EF-BFB7-7CEF00EC47E9}" type="pres">
      <dgm:prSet presAssocID="{3E7F5511-CA64-42FB-A1A2-6F4373C82830}" presName="sibTrans" presStyleCnt="0"/>
      <dgm:spPr/>
    </dgm:pt>
    <dgm:pt modelId="{363C4036-BA27-4372-9C29-3274FF808932}" type="pres">
      <dgm:prSet presAssocID="{270965D3-FF58-46B0-BC7C-64E5F990E5E2}" presName="node" presStyleLbl="node1" presStyleIdx="3" presStyleCnt="6">
        <dgm:presLayoutVars>
          <dgm:bulletEnabled val="1"/>
        </dgm:presLayoutVars>
      </dgm:prSet>
      <dgm:spPr/>
    </dgm:pt>
    <dgm:pt modelId="{3CED5C5D-0220-4221-9E87-06CDDD24CD6D}" type="pres">
      <dgm:prSet presAssocID="{724BF0AD-405C-4A0D-9F4D-5D344B4005CD}" presName="sibTrans" presStyleCnt="0"/>
      <dgm:spPr/>
    </dgm:pt>
    <dgm:pt modelId="{80120FC9-4DBB-4A40-A0F6-48DB8726F7D2}" type="pres">
      <dgm:prSet presAssocID="{3472E9AE-1859-4AB3-9580-B3C4935AC224}" presName="node" presStyleLbl="node1" presStyleIdx="4" presStyleCnt="6">
        <dgm:presLayoutVars>
          <dgm:bulletEnabled val="1"/>
        </dgm:presLayoutVars>
      </dgm:prSet>
      <dgm:spPr/>
    </dgm:pt>
    <dgm:pt modelId="{0C11F5FB-08B7-4882-9992-C684191C3527}" type="pres">
      <dgm:prSet presAssocID="{DF60CAE4-617A-4EDA-815D-E96E3D26DD13}" presName="sibTrans" presStyleCnt="0"/>
      <dgm:spPr/>
    </dgm:pt>
    <dgm:pt modelId="{56A0159E-759F-429B-A079-55C859C5AAE8}" type="pres">
      <dgm:prSet presAssocID="{F2DDD0FB-A77D-4AF1-8600-FB44E8AAB43D}" presName="node" presStyleLbl="node1" presStyleIdx="5" presStyleCnt="6">
        <dgm:presLayoutVars>
          <dgm:bulletEnabled val="1"/>
        </dgm:presLayoutVars>
      </dgm:prSet>
      <dgm:spPr/>
    </dgm:pt>
  </dgm:ptLst>
  <dgm:cxnLst>
    <dgm:cxn modelId="{B936DB15-635F-45FB-B1B5-FF7061A3573D}" type="presOf" srcId="{3472E9AE-1859-4AB3-9580-B3C4935AC224}" destId="{80120FC9-4DBB-4A40-A0F6-48DB8726F7D2}" srcOrd="0" destOrd="0" presId="urn:microsoft.com/office/officeart/2005/8/layout/default"/>
    <dgm:cxn modelId="{FD4CEE35-56CF-45B4-B534-FC2AA6B79432}" srcId="{B34124C7-18E2-44B1-AF37-F26A9F91E8BC}" destId="{3472E9AE-1859-4AB3-9580-B3C4935AC224}" srcOrd="4" destOrd="0" parTransId="{00C345A8-07A8-43B9-8D26-D52E82029AD6}" sibTransId="{DF60CAE4-617A-4EDA-815D-E96E3D26DD13}"/>
    <dgm:cxn modelId="{2B477C3B-F439-44AC-B89D-623BB97C7B23}" type="presOf" srcId="{BC06C095-5EF6-45B3-AA30-7C80C97D0B50}" destId="{0752E08D-9718-4CE0-8CDE-FEDD7B9897F1}" srcOrd="0" destOrd="0" presId="urn:microsoft.com/office/officeart/2005/8/layout/default"/>
    <dgm:cxn modelId="{D27D0C43-FE54-4565-9868-F54B1D69A87F}" srcId="{B34124C7-18E2-44B1-AF37-F26A9F91E8BC}" destId="{34D8BE52-299C-49E0-8266-08FBF3D44E02}" srcOrd="2" destOrd="0" parTransId="{9ED9D849-E98B-48D1-92AE-CA691E805A5F}" sibTransId="{3E7F5511-CA64-42FB-A1A2-6F4373C82830}"/>
    <dgm:cxn modelId="{7BB3C56C-A6D9-456B-91C9-5D4ACBED49B7}" srcId="{B34124C7-18E2-44B1-AF37-F26A9F91E8BC}" destId="{F2DDD0FB-A77D-4AF1-8600-FB44E8AAB43D}" srcOrd="5" destOrd="0" parTransId="{A6FC0902-EF9E-4E78-B371-27325013E1A4}" sibTransId="{4378E640-F355-476D-9056-177B3FF5C6D5}"/>
    <dgm:cxn modelId="{A01C9970-93E8-4A22-97B9-B8F089677E38}" type="presOf" srcId="{850A3E3D-FF0D-414B-BA1C-5E37D39D58E5}" destId="{E29FCF31-8182-4AB5-9244-A249226B88B9}" srcOrd="0" destOrd="0" presId="urn:microsoft.com/office/officeart/2005/8/layout/default"/>
    <dgm:cxn modelId="{490A9E71-9138-482A-AA40-1E0382D152EC}" type="presOf" srcId="{270965D3-FF58-46B0-BC7C-64E5F990E5E2}" destId="{363C4036-BA27-4372-9C29-3274FF808932}" srcOrd="0" destOrd="0" presId="urn:microsoft.com/office/officeart/2005/8/layout/default"/>
    <dgm:cxn modelId="{A9A74774-1BBB-4880-A825-626C025185D2}" srcId="{B34124C7-18E2-44B1-AF37-F26A9F91E8BC}" destId="{850A3E3D-FF0D-414B-BA1C-5E37D39D58E5}" srcOrd="1" destOrd="0" parTransId="{883B85C4-D2AE-468C-9582-1D3A4F756C2D}" sibTransId="{FDEA1B89-42AF-4D33-8847-63BED29F76C6}"/>
    <dgm:cxn modelId="{2CC4778D-D45C-417B-BAB1-1F741CF5BD6F}" type="presOf" srcId="{34D8BE52-299C-49E0-8266-08FBF3D44E02}" destId="{4CE858F1-3887-48A6-B587-FA92C125671B}" srcOrd="0" destOrd="0" presId="urn:microsoft.com/office/officeart/2005/8/layout/default"/>
    <dgm:cxn modelId="{8744E1AE-EFA9-4A38-9A20-B3AC29469253}" srcId="{B34124C7-18E2-44B1-AF37-F26A9F91E8BC}" destId="{270965D3-FF58-46B0-BC7C-64E5F990E5E2}" srcOrd="3" destOrd="0" parTransId="{E1812898-BA10-49F4-9BEE-2B11C3898218}" sibTransId="{724BF0AD-405C-4A0D-9F4D-5D344B4005CD}"/>
    <dgm:cxn modelId="{41C285DB-4E65-4FF5-9072-6878E8BE9EA5}" srcId="{B34124C7-18E2-44B1-AF37-F26A9F91E8BC}" destId="{BC06C095-5EF6-45B3-AA30-7C80C97D0B50}" srcOrd="0" destOrd="0" parTransId="{B77D034E-E900-45B1-8D8B-7201D35CCA59}" sibTransId="{B198AA06-A8CD-412C-B3C9-CDC0CC3C055F}"/>
    <dgm:cxn modelId="{4F9155EE-B4D6-442A-A5EE-38913391C95B}" type="presOf" srcId="{B34124C7-18E2-44B1-AF37-F26A9F91E8BC}" destId="{D1BA9712-E7AE-4F1E-BB69-E6D4A0D1996A}" srcOrd="0" destOrd="0" presId="urn:microsoft.com/office/officeart/2005/8/layout/default"/>
    <dgm:cxn modelId="{86CCA5FE-375F-4F3D-B92D-1F9B65357030}" type="presOf" srcId="{F2DDD0FB-A77D-4AF1-8600-FB44E8AAB43D}" destId="{56A0159E-759F-429B-A079-55C859C5AAE8}" srcOrd="0" destOrd="0" presId="urn:microsoft.com/office/officeart/2005/8/layout/default"/>
    <dgm:cxn modelId="{A5E385A3-BE1E-4064-8A68-BFF597429152}" type="presParOf" srcId="{D1BA9712-E7AE-4F1E-BB69-E6D4A0D1996A}" destId="{0752E08D-9718-4CE0-8CDE-FEDD7B9897F1}" srcOrd="0" destOrd="0" presId="urn:microsoft.com/office/officeart/2005/8/layout/default"/>
    <dgm:cxn modelId="{4C8FD7D4-688D-42E1-9E07-0A74ACD5F1B9}" type="presParOf" srcId="{D1BA9712-E7AE-4F1E-BB69-E6D4A0D1996A}" destId="{DE4A81B1-AE8F-4F33-8C03-D84CA0375AB1}" srcOrd="1" destOrd="0" presId="urn:microsoft.com/office/officeart/2005/8/layout/default"/>
    <dgm:cxn modelId="{95C45E0F-D0D4-4E2A-93AD-A218CE0E3212}" type="presParOf" srcId="{D1BA9712-E7AE-4F1E-BB69-E6D4A0D1996A}" destId="{E29FCF31-8182-4AB5-9244-A249226B88B9}" srcOrd="2" destOrd="0" presId="urn:microsoft.com/office/officeart/2005/8/layout/default"/>
    <dgm:cxn modelId="{4C105E11-AB30-4EC1-9399-FDEC75519246}" type="presParOf" srcId="{D1BA9712-E7AE-4F1E-BB69-E6D4A0D1996A}" destId="{0C26D011-858E-4EFE-AD91-173C3DE07B99}" srcOrd="3" destOrd="0" presId="urn:microsoft.com/office/officeart/2005/8/layout/default"/>
    <dgm:cxn modelId="{22EBA433-FE61-4B30-B2A8-DCD0BAAA15B5}" type="presParOf" srcId="{D1BA9712-E7AE-4F1E-BB69-E6D4A0D1996A}" destId="{4CE858F1-3887-48A6-B587-FA92C125671B}" srcOrd="4" destOrd="0" presId="urn:microsoft.com/office/officeart/2005/8/layout/default"/>
    <dgm:cxn modelId="{120F2FD4-2E9E-4066-A99E-5F82BE7CDF2E}" type="presParOf" srcId="{D1BA9712-E7AE-4F1E-BB69-E6D4A0D1996A}" destId="{BFF9B5E2-0E92-49EF-BFB7-7CEF00EC47E9}" srcOrd="5" destOrd="0" presId="urn:microsoft.com/office/officeart/2005/8/layout/default"/>
    <dgm:cxn modelId="{CE682D2C-6821-4E21-9E2D-1ABE86FDD8FD}" type="presParOf" srcId="{D1BA9712-E7AE-4F1E-BB69-E6D4A0D1996A}" destId="{363C4036-BA27-4372-9C29-3274FF808932}" srcOrd="6" destOrd="0" presId="urn:microsoft.com/office/officeart/2005/8/layout/default"/>
    <dgm:cxn modelId="{4A7FC0A6-87DF-4CCA-B9F4-456381D4D554}" type="presParOf" srcId="{D1BA9712-E7AE-4F1E-BB69-E6D4A0D1996A}" destId="{3CED5C5D-0220-4221-9E87-06CDDD24CD6D}" srcOrd="7" destOrd="0" presId="urn:microsoft.com/office/officeart/2005/8/layout/default"/>
    <dgm:cxn modelId="{98181A27-D9C5-4E75-9FA7-E874683A1877}" type="presParOf" srcId="{D1BA9712-E7AE-4F1E-BB69-E6D4A0D1996A}" destId="{80120FC9-4DBB-4A40-A0F6-48DB8726F7D2}" srcOrd="8" destOrd="0" presId="urn:microsoft.com/office/officeart/2005/8/layout/default"/>
    <dgm:cxn modelId="{EC3095E5-486A-462A-9849-3736F518AD10}" type="presParOf" srcId="{D1BA9712-E7AE-4F1E-BB69-E6D4A0D1996A}" destId="{0C11F5FB-08B7-4882-9992-C684191C3527}" srcOrd="9" destOrd="0" presId="urn:microsoft.com/office/officeart/2005/8/layout/default"/>
    <dgm:cxn modelId="{31154158-5060-48AE-8E7B-BB2C1C580FF5}" type="presParOf" srcId="{D1BA9712-E7AE-4F1E-BB69-E6D4A0D1996A}" destId="{56A0159E-759F-429B-A079-55C859C5AAE8}"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8D7DA75-0D51-458C-A71A-4FBA8A8B5821}"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511F09B5-F038-4BBD-891D-9F2594616C01}">
      <dgm:prSet/>
      <dgm:spPr/>
      <dgm:t>
        <a:bodyPr/>
        <a:lstStyle/>
        <a:p>
          <a:r>
            <a:rPr lang="en-US"/>
            <a:t>Ricardo (1973) developed the theory of comparative advantage</a:t>
          </a:r>
        </a:p>
      </dgm:t>
    </dgm:pt>
    <dgm:pt modelId="{02678DCE-350F-42D1-9F38-70E55EA07CA7}" type="parTrans" cxnId="{E6D074C2-1C20-4597-8455-DE98FA21C880}">
      <dgm:prSet/>
      <dgm:spPr/>
      <dgm:t>
        <a:bodyPr/>
        <a:lstStyle/>
        <a:p>
          <a:endParaRPr lang="en-US"/>
        </a:p>
      </dgm:t>
    </dgm:pt>
    <dgm:pt modelId="{61E40012-0FFF-4644-A576-9CC1E65E80B9}" type="sibTrans" cxnId="{E6D074C2-1C20-4597-8455-DE98FA21C880}">
      <dgm:prSet/>
      <dgm:spPr/>
      <dgm:t>
        <a:bodyPr/>
        <a:lstStyle/>
        <a:p>
          <a:endParaRPr lang="en-US"/>
        </a:p>
      </dgm:t>
    </dgm:pt>
    <dgm:pt modelId="{9E68DFCC-1489-4748-A522-B82992A1A4D5}">
      <dgm:prSet/>
      <dgm:spPr/>
      <dgm:t>
        <a:bodyPr/>
        <a:lstStyle/>
        <a:p>
          <a:r>
            <a:rPr lang="en-US"/>
            <a:t>If country A is an efficient producer of wheat and Country B is an efficient producer of clocks, it pays A to purchase clocks from B, even if it could produce clocks more efficiently than B.</a:t>
          </a:r>
        </a:p>
      </dgm:t>
    </dgm:pt>
    <dgm:pt modelId="{E40B1D30-925D-4552-8556-9D1E13DD955C}" type="parTrans" cxnId="{DB7B6BCB-C744-4B1B-A49D-7836337D625C}">
      <dgm:prSet/>
      <dgm:spPr/>
      <dgm:t>
        <a:bodyPr/>
        <a:lstStyle/>
        <a:p>
          <a:endParaRPr lang="en-US"/>
        </a:p>
      </dgm:t>
    </dgm:pt>
    <dgm:pt modelId="{CE47CAD4-5FED-4895-96F7-6B2EC483BC70}" type="sibTrans" cxnId="{DB7B6BCB-C744-4B1B-A49D-7836337D625C}">
      <dgm:prSet/>
      <dgm:spPr/>
      <dgm:t>
        <a:bodyPr/>
        <a:lstStyle/>
        <a:p>
          <a:endParaRPr lang="en-US"/>
        </a:p>
      </dgm:t>
    </dgm:pt>
    <dgm:pt modelId="{15692E02-74D2-43F6-994F-31F3286F6C5D}">
      <dgm:prSet/>
      <dgm:spPr/>
      <dgm:t>
        <a:bodyPr/>
        <a:lstStyle/>
        <a:p>
          <a:r>
            <a:rPr lang="en-US"/>
            <a:t>According to Ricardo, if countries specialise in industries in which they have comparative advantage, all will benefit</a:t>
          </a:r>
        </a:p>
      </dgm:t>
    </dgm:pt>
    <dgm:pt modelId="{10A1BE48-1ECB-4384-A8CC-50F60CC9DFFE}" type="parTrans" cxnId="{A0D7309E-6013-4D54-87D9-7BFCAA52DBC4}">
      <dgm:prSet/>
      <dgm:spPr/>
      <dgm:t>
        <a:bodyPr/>
        <a:lstStyle/>
        <a:p>
          <a:endParaRPr lang="en-US"/>
        </a:p>
      </dgm:t>
    </dgm:pt>
    <dgm:pt modelId="{A9ADF981-D8DB-438D-86D2-3D0C4D09AA1E}" type="sibTrans" cxnId="{A0D7309E-6013-4D54-87D9-7BFCAA52DBC4}">
      <dgm:prSet/>
      <dgm:spPr/>
      <dgm:t>
        <a:bodyPr/>
        <a:lstStyle/>
        <a:p>
          <a:endParaRPr lang="en-US"/>
        </a:p>
      </dgm:t>
    </dgm:pt>
    <dgm:pt modelId="{E8162AC7-C848-4E86-8BA2-8EC2B99DD9E0}">
      <dgm:prSet/>
      <dgm:spPr/>
      <dgm:t>
        <a:bodyPr/>
        <a:lstStyle/>
        <a:p>
          <a:r>
            <a:rPr lang="en-US"/>
            <a:t>In reality,  most countries do not specialise in this way, and it does not allow for dynamic changes that trade brings about</a:t>
          </a:r>
        </a:p>
      </dgm:t>
    </dgm:pt>
    <dgm:pt modelId="{E99181DB-9D67-41EA-8CDF-A6971CDF9994}" type="parTrans" cxnId="{E49193A1-211D-4073-A9FE-12F8B0550B1E}">
      <dgm:prSet/>
      <dgm:spPr/>
      <dgm:t>
        <a:bodyPr/>
        <a:lstStyle/>
        <a:p>
          <a:endParaRPr lang="en-US"/>
        </a:p>
      </dgm:t>
    </dgm:pt>
    <dgm:pt modelId="{98FE020E-FA3B-4BD3-B7B2-4E6571651917}" type="sibTrans" cxnId="{E49193A1-211D-4073-A9FE-12F8B0550B1E}">
      <dgm:prSet/>
      <dgm:spPr/>
      <dgm:t>
        <a:bodyPr/>
        <a:lstStyle/>
        <a:p>
          <a:endParaRPr lang="en-US"/>
        </a:p>
      </dgm:t>
    </dgm:pt>
    <dgm:pt modelId="{0AF2FE7E-0052-41AA-BA8B-F992D396EB00}" type="pres">
      <dgm:prSet presAssocID="{38D7DA75-0D51-458C-A71A-4FBA8A8B5821}" presName="linear" presStyleCnt="0">
        <dgm:presLayoutVars>
          <dgm:animLvl val="lvl"/>
          <dgm:resizeHandles val="exact"/>
        </dgm:presLayoutVars>
      </dgm:prSet>
      <dgm:spPr/>
    </dgm:pt>
    <dgm:pt modelId="{B12D8C68-9A4E-417C-8CD0-20F8FC490E51}" type="pres">
      <dgm:prSet presAssocID="{511F09B5-F038-4BBD-891D-9F2594616C01}" presName="parentText" presStyleLbl="node1" presStyleIdx="0" presStyleCnt="4">
        <dgm:presLayoutVars>
          <dgm:chMax val="0"/>
          <dgm:bulletEnabled val="1"/>
        </dgm:presLayoutVars>
      </dgm:prSet>
      <dgm:spPr/>
    </dgm:pt>
    <dgm:pt modelId="{16E1A210-662A-47FA-A771-BC15B216DC8C}" type="pres">
      <dgm:prSet presAssocID="{61E40012-0FFF-4644-A576-9CC1E65E80B9}" presName="spacer" presStyleCnt="0"/>
      <dgm:spPr/>
    </dgm:pt>
    <dgm:pt modelId="{B1564DBF-4058-4A5E-B47D-6E567142BB2D}" type="pres">
      <dgm:prSet presAssocID="{9E68DFCC-1489-4748-A522-B82992A1A4D5}" presName="parentText" presStyleLbl="node1" presStyleIdx="1" presStyleCnt="4">
        <dgm:presLayoutVars>
          <dgm:chMax val="0"/>
          <dgm:bulletEnabled val="1"/>
        </dgm:presLayoutVars>
      </dgm:prSet>
      <dgm:spPr/>
    </dgm:pt>
    <dgm:pt modelId="{E7BA71B9-CC5A-4061-B308-4D4BEC38CC7A}" type="pres">
      <dgm:prSet presAssocID="{CE47CAD4-5FED-4895-96F7-6B2EC483BC70}" presName="spacer" presStyleCnt="0"/>
      <dgm:spPr/>
    </dgm:pt>
    <dgm:pt modelId="{B0B3F82C-174F-48DA-95C3-557A6567DFB3}" type="pres">
      <dgm:prSet presAssocID="{15692E02-74D2-43F6-994F-31F3286F6C5D}" presName="parentText" presStyleLbl="node1" presStyleIdx="2" presStyleCnt="4">
        <dgm:presLayoutVars>
          <dgm:chMax val="0"/>
          <dgm:bulletEnabled val="1"/>
        </dgm:presLayoutVars>
      </dgm:prSet>
      <dgm:spPr/>
    </dgm:pt>
    <dgm:pt modelId="{34CE8B07-785F-4760-B46E-BE4D0302B774}" type="pres">
      <dgm:prSet presAssocID="{A9ADF981-D8DB-438D-86D2-3D0C4D09AA1E}" presName="spacer" presStyleCnt="0"/>
      <dgm:spPr/>
    </dgm:pt>
    <dgm:pt modelId="{A284824D-B079-4922-98C3-02FF20F3EC6F}" type="pres">
      <dgm:prSet presAssocID="{E8162AC7-C848-4E86-8BA2-8EC2B99DD9E0}" presName="parentText" presStyleLbl="node1" presStyleIdx="3" presStyleCnt="4">
        <dgm:presLayoutVars>
          <dgm:chMax val="0"/>
          <dgm:bulletEnabled val="1"/>
        </dgm:presLayoutVars>
      </dgm:prSet>
      <dgm:spPr/>
    </dgm:pt>
  </dgm:ptLst>
  <dgm:cxnLst>
    <dgm:cxn modelId="{8CB49556-344F-49DB-81E8-B98A73A38CF3}" type="presOf" srcId="{511F09B5-F038-4BBD-891D-9F2594616C01}" destId="{B12D8C68-9A4E-417C-8CD0-20F8FC490E51}" srcOrd="0" destOrd="0" presId="urn:microsoft.com/office/officeart/2005/8/layout/vList2"/>
    <dgm:cxn modelId="{A0D7309E-6013-4D54-87D9-7BFCAA52DBC4}" srcId="{38D7DA75-0D51-458C-A71A-4FBA8A8B5821}" destId="{15692E02-74D2-43F6-994F-31F3286F6C5D}" srcOrd="2" destOrd="0" parTransId="{10A1BE48-1ECB-4384-A8CC-50F60CC9DFFE}" sibTransId="{A9ADF981-D8DB-438D-86D2-3D0C4D09AA1E}"/>
    <dgm:cxn modelId="{E49193A1-211D-4073-A9FE-12F8B0550B1E}" srcId="{38D7DA75-0D51-458C-A71A-4FBA8A8B5821}" destId="{E8162AC7-C848-4E86-8BA2-8EC2B99DD9E0}" srcOrd="3" destOrd="0" parTransId="{E99181DB-9D67-41EA-8CDF-A6971CDF9994}" sibTransId="{98FE020E-FA3B-4BD3-B7B2-4E6571651917}"/>
    <dgm:cxn modelId="{E6D074C2-1C20-4597-8455-DE98FA21C880}" srcId="{38D7DA75-0D51-458C-A71A-4FBA8A8B5821}" destId="{511F09B5-F038-4BBD-891D-9F2594616C01}" srcOrd="0" destOrd="0" parTransId="{02678DCE-350F-42D1-9F38-70E55EA07CA7}" sibTransId="{61E40012-0FFF-4644-A576-9CC1E65E80B9}"/>
    <dgm:cxn modelId="{DB7B6BCB-C744-4B1B-A49D-7836337D625C}" srcId="{38D7DA75-0D51-458C-A71A-4FBA8A8B5821}" destId="{9E68DFCC-1489-4748-A522-B82992A1A4D5}" srcOrd="1" destOrd="0" parTransId="{E40B1D30-925D-4552-8556-9D1E13DD955C}" sibTransId="{CE47CAD4-5FED-4895-96F7-6B2EC483BC70}"/>
    <dgm:cxn modelId="{0BF5EFEC-BEAE-419C-89B1-B80A86032513}" type="presOf" srcId="{E8162AC7-C848-4E86-8BA2-8EC2B99DD9E0}" destId="{A284824D-B079-4922-98C3-02FF20F3EC6F}" srcOrd="0" destOrd="0" presId="urn:microsoft.com/office/officeart/2005/8/layout/vList2"/>
    <dgm:cxn modelId="{FF6513EE-D524-4640-BD2C-711886E6C18C}" type="presOf" srcId="{15692E02-74D2-43F6-994F-31F3286F6C5D}" destId="{B0B3F82C-174F-48DA-95C3-557A6567DFB3}" srcOrd="0" destOrd="0" presId="urn:microsoft.com/office/officeart/2005/8/layout/vList2"/>
    <dgm:cxn modelId="{0808CAF2-B4A1-4A7F-A5E3-C2F8351F4767}" type="presOf" srcId="{38D7DA75-0D51-458C-A71A-4FBA8A8B5821}" destId="{0AF2FE7E-0052-41AA-BA8B-F992D396EB00}" srcOrd="0" destOrd="0" presId="urn:microsoft.com/office/officeart/2005/8/layout/vList2"/>
    <dgm:cxn modelId="{C52AC9FE-A581-4EAC-8258-3E4900D4C231}" type="presOf" srcId="{9E68DFCC-1489-4748-A522-B82992A1A4D5}" destId="{B1564DBF-4058-4A5E-B47D-6E567142BB2D}" srcOrd="0" destOrd="0" presId="urn:microsoft.com/office/officeart/2005/8/layout/vList2"/>
    <dgm:cxn modelId="{4183B038-4219-4435-932B-79369900651D}" type="presParOf" srcId="{0AF2FE7E-0052-41AA-BA8B-F992D396EB00}" destId="{B12D8C68-9A4E-417C-8CD0-20F8FC490E51}" srcOrd="0" destOrd="0" presId="urn:microsoft.com/office/officeart/2005/8/layout/vList2"/>
    <dgm:cxn modelId="{01A1115E-0177-4E66-B2C2-37D86B73056F}" type="presParOf" srcId="{0AF2FE7E-0052-41AA-BA8B-F992D396EB00}" destId="{16E1A210-662A-47FA-A771-BC15B216DC8C}" srcOrd="1" destOrd="0" presId="urn:microsoft.com/office/officeart/2005/8/layout/vList2"/>
    <dgm:cxn modelId="{AE5404C7-0AE0-403A-808A-240A98CB520B}" type="presParOf" srcId="{0AF2FE7E-0052-41AA-BA8B-F992D396EB00}" destId="{B1564DBF-4058-4A5E-B47D-6E567142BB2D}" srcOrd="2" destOrd="0" presId="urn:microsoft.com/office/officeart/2005/8/layout/vList2"/>
    <dgm:cxn modelId="{08D377F0-195C-46E9-8CFA-BF63C300F138}" type="presParOf" srcId="{0AF2FE7E-0052-41AA-BA8B-F992D396EB00}" destId="{E7BA71B9-CC5A-4061-B308-4D4BEC38CC7A}" srcOrd="3" destOrd="0" presId="urn:microsoft.com/office/officeart/2005/8/layout/vList2"/>
    <dgm:cxn modelId="{C570E7F9-4C2E-4E35-A010-40ED898AAFFE}" type="presParOf" srcId="{0AF2FE7E-0052-41AA-BA8B-F992D396EB00}" destId="{B0B3F82C-174F-48DA-95C3-557A6567DFB3}" srcOrd="4" destOrd="0" presId="urn:microsoft.com/office/officeart/2005/8/layout/vList2"/>
    <dgm:cxn modelId="{CBC59A60-8706-43C0-AABB-4A68726FBC67}" type="presParOf" srcId="{0AF2FE7E-0052-41AA-BA8B-F992D396EB00}" destId="{34CE8B07-785F-4760-B46E-BE4D0302B774}" srcOrd="5" destOrd="0" presId="urn:microsoft.com/office/officeart/2005/8/layout/vList2"/>
    <dgm:cxn modelId="{3CC7812A-A609-4051-ABC7-460AD6B98395}" type="presParOf" srcId="{0AF2FE7E-0052-41AA-BA8B-F992D396EB00}" destId="{A284824D-B079-4922-98C3-02FF20F3EC6F}"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A5AE83D-5713-448B-B0D6-ACB7015315C6}"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C1B3BA8E-63E1-4C69-BA9E-DA7598629CF4}">
      <dgm:prSet/>
      <dgm:spPr/>
      <dgm:t>
        <a:bodyPr/>
        <a:lstStyle/>
        <a:p>
          <a:r>
            <a:rPr lang="en-US"/>
            <a:t>Theory of product lifecycle links trade and FDI</a:t>
          </a:r>
        </a:p>
      </dgm:t>
    </dgm:pt>
    <dgm:pt modelId="{D3B7E935-07D5-4931-8ECE-77D50059C935}" type="parTrans" cxnId="{2086C7B1-343B-42E7-93F6-3A0AC543556B}">
      <dgm:prSet/>
      <dgm:spPr/>
      <dgm:t>
        <a:bodyPr/>
        <a:lstStyle/>
        <a:p>
          <a:endParaRPr lang="en-US"/>
        </a:p>
      </dgm:t>
    </dgm:pt>
    <dgm:pt modelId="{CF1FEDDD-B7C9-47F9-9336-21EC6B7E25AC}" type="sibTrans" cxnId="{2086C7B1-343B-42E7-93F6-3A0AC543556B}">
      <dgm:prSet/>
      <dgm:spPr/>
      <dgm:t>
        <a:bodyPr/>
        <a:lstStyle/>
        <a:p>
          <a:endParaRPr lang="en-US"/>
        </a:p>
      </dgm:t>
    </dgm:pt>
    <dgm:pt modelId="{00998045-0958-46CD-96F1-0BE5A07D3F12}">
      <dgm:prSet/>
      <dgm:spPr/>
      <dgm:t>
        <a:bodyPr/>
        <a:lstStyle/>
        <a:p>
          <a:r>
            <a:rPr lang="en-US"/>
            <a:t>US centric approach</a:t>
          </a:r>
        </a:p>
      </dgm:t>
    </dgm:pt>
    <dgm:pt modelId="{93B48E90-4359-4D4B-8380-4BDDDE746104}" type="parTrans" cxnId="{25550128-41FB-484B-BF6C-4E0B5296B2D5}">
      <dgm:prSet/>
      <dgm:spPr/>
      <dgm:t>
        <a:bodyPr/>
        <a:lstStyle/>
        <a:p>
          <a:endParaRPr lang="en-US"/>
        </a:p>
      </dgm:t>
    </dgm:pt>
    <dgm:pt modelId="{6434C406-304A-4871-B98E-8356DBFFE278}" type="sibTrans" cxnId="{25550128-41FB-484B-BF6C-4E0B5296B2D5}">
      <dgm:prSet/>
      <dgm:spPr/>
      <dgm:t>
        <a:bodyPr/>
        <a:lstStyle/>
        <a:p>
          <a:endParaRPr lang="en-US"/>
        </a:p>
      </dgm:t>
    </dgm:pt>
    <dgm:pt modelId="{E4DCDE5D-4FC0-4E1A-BFDC-79A33B163FD9}">
      <dgm:prSet/>
      <dgm:spPr/>
      <dgm:t>
        <a:bodyPr/>
        <a:lstStyle/>
        <a:p>
          <a:r>
            <a:rPr lang="en-US"/>
            <a:t>Traces a product's life from launch in the home market through to export to other markets, and finally to its manufacture in cheaper locations for import to the home market</a:t>
          </a:r>
        </a:p>
      </dgm:t>
    </dgm:pt>
    <dgm:pt modelId="{AB10FC9A-B1C3-4DF7-81B2-667617D0D69A}" type="parTrans" cxnId="{FEBBA28A-B76C-4621-BB96-71E0797D220C}">
      <dgm:prSet/>
      <dgm:spPr/>
      <dgm:t>
        <a:bodyPr/>
        <a:lstStyle/>
        <a:p>
          <a:endParaRPr lang="en-US"/>
        </a:p>
      </dgm:t>
    </dgm:pt>
    <dgm:pt modelId="{45FDF8FD-EF30-4766-8A7A-F8E24EC5BB03}" type="sibTrans" cxnId="{FEBBA28A-B76C-4621-BB96-71E0797D220C}">
      <dgm:prSet/>
      <dgm:spPr/>
      <dgm:t>
        <a:bodyPr/>
        <a:lstStyle/>
        <a:p>
          <a:endParaRPr lang="en-US"/>
        </a:p>
      </dgm:t>
    </dgm:pt>
    <dgm:pt modelId="{7224DD48-54E6-43C2-AE3D-05B2546FF511}">
      <dgm:prSet/>
      <dgm:spPr/>
      <dgm:t>
        <a:bodyPr/>
        <a:lstStyle/>
        <a:p>
          <a:r>
            <a:rPr lang="en-US"/>
            <a:t>This theory observes how over the cycle, production has moved from the US to developing countries, where costs are lower</a:t>
          </a:r>
        </a:p>
      </dgm:t>
    </dgm:pt>
    <dgm:pt modelId="{DA4228D3-328E-4B23-9C83-DAF413339149}" type="parTrans" cxnId="{1F161003-244D-4F0F-B955-4A125FB63B4A}">
      <dgm:prSet/>
      <dgm:spPr/>
      <dgm:t>
        <a:bodyPr/>
        <a:lstStyle/>
        <a:p>
          <a:endParaRPr lang="en-US"/>
        </a:p>
      </dgm:t>
    </dgm:pt>
    <dgm:pt modelId="{CCECFB24-497D-475D-8FE9-135326E9DCFB}" type="sibTrans" cxnId="{1F161003-244D-4F0F-B955-4A125FB63B4A}">
      <dgm:prSet/>
      <dgm:spPr/>
      <dgm:t>
        <a:bodyPr/>
        <a:lstStyle/>
        <a:p>
          <a:endParaRPr lang="en-US"/>
        </a:p>
      </dgm:t>
    </dgm:pt>
    <dgm:pt modelId="{99E11E50-96BC-4AA9-ABA4-7586A23C41B7}" type="pres">
      <dgm:prSet presAssocID="{7A5AE83D-5713-448B-B0D6-ACB7015315C6}" presName="root" presStyleCnt="0">
        <dgm:presLayoutVars>
          <dgm:dir/>
          <dgm:resizeHandles val="exact"/>
        </dgm:presLayoutVars>
      </dgm:prSet>
      <dgm:spPr/>
    </dgm:pt>
    <dgm:pt modelId="{5E35B251-00CE-4694-B4A5-EE77AEED75AF}" type="pres">
      <dgm:prSet presAssocID="{C1B3BA8E-63E1-4C69-BA9E-DA7598629CF4}" presName="compNode" presStyleCnt="0"/>
      <dgm:spPr/>
    </dgm:pt>
    <dgm:pt modelId="{DF3433C1-3450-4B29-88FF-5D083332938D}" type="pres">
      <dgm:prSet presAssocID="{C1B3BA8E-63E1-4C69-BA9E-DA7598629CF4}" presName="bgRect" presStyleLbl="bgShp" presStyleIdx="0" presStyleCnt="4"/>
      <dgm:spPr/>
    </dgm:pt>
    <dgm:pt modelId="{E9E71860-53C9-4069-803C-997CF3561C4A}" type="pres">
      <dgm:prSet presAssocID="{C1B3BA8E-63E1-4C69-BA9E-DA7598629CF4}"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andshake"/>
        </a:ext>
      </dgm:extLst>
    </dgm:pt>
    <dgm:pt modelId="{EDBA9B8F-AFAA-46E5-867E-F5CAC85B1C07}" type="pres">
      <dgm:prSet presAssocID="{C1B3BA8E-63E1-4C69-BA9E-DA7598629CF4}" presName="spaceRect" presStyleCnt="0"/>
      <dgm:spPr/>
    </dgm:pt>
    <dgm:pt modelId="{BADDB09F-1DA2-44CF-AE34-195DD42D0BDB}" type="pres">
      <dgm:prSet presAssocID="{C1B3BA8E-63E1-4C69-BA9E-DA7598629CF4}" presName="parTx" presStyleLbl="revTx" presStyleIdx="0" presStyleCnt="4">
        <dgm:presLayoutVars>
          <dgm:chMax val="0"/>
          <dgm:chPref val="0"/>
        </dgm:presLayoutVars>
      </dgm:prSet>
      <dgm:spPr/>
    </dgm:pt>
    <dgm:pt modelId="{40C26D52-3DAA-4F14-891E-817414B069F3}" type="pres">
      <dgm:prSet presAssocID="{CF1FEDDD-B7C9-47F9-9336-21EC6B7E25AC}" presName="sibTrans" presStyleCnt="0"/>
      <dgm:spPr/>
    </dgm:pt>
    <dgm:pt modelId="{C69F658C-8B82-462A-89A7-12CCC0FD22BE}" type="pres">
      <dgm:prSet presAssocID="{00998045-0958-46CD-96F1-0BE5A07D3F12}" presName="compNode" presStyleCnt="0"/>
      <dgm:spPr/>
    </dgm:pt>
    <dgm:pt modelId="{F12E5C2E-5D6F-4857-A0C7-9AD616AA5DC9}" type="pres">
      <dgm:prSet presAssocID="{00998045-0958-46CD-96F1-0BE5A07D3F12}" presName="bgRect" presStyleLbl="bgShp" presStyleIdx="1" presStyleCnt="4"/>
      <dgm:spPr/>
    </dgm:pt>
    <dgm:pt modelId="{C98EF620-F219-42AF-80EC-25307225C3E5}" type="pres">
      <dgm:prSet presAssocID="{00998045-0958-46CD-96F1-0BE5A07D3F12}"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sers"/>
        </a:ext>
      </dgm:extLst>
    </dgm:pt>
    <dgm:pt modelId="{D08A7047-DD25-49CE-B8CF-6F2A578889B3}" type="pres">
      <dgm:prSet presAssocID="{00998045-0958-46CD-96F1-0BE5A07D3F12}" presName="spaceRect" presStyleCnt="0"/>
      <dgm:spPr/>
    </dgm:pt>
    <dgm:pt modelId="{A594D654-3F8B-4F9A-9EB6-12E8FF250403}" type="pres">
      <dgm:prSet presAssocID="{00998045-0958-46CD-96F1-0BE5A07D3F12}" presName="parTx" presStyleLbl="revTx" presStyleIdx="1" presStyleCnt="4">
        <dgm:presLayoutVars>
          <dgm:chMax val="0"/>
          <dgm:chPref val="0"/>
        </dgm:presLayoutVars>
      </dgm:prSet>
      <dgm:spPr/>
    </dgm:pt>
    <dgm:pt modelId="{AE67679D-5C0F-4FBD-9879-9672BC3E67DC}" type="pres">
      <dgm:prSet presAssocID="{6434C406-304A-4871-B98E-8356DBFFE278}" presName="sibTrans" presStyleCnt="0"/>
      <dgm:spPr/>
    </dgm:pt>
    <dgm:pt modelId="{90F6F0D8-2A83-44A4-AC99-5B65EF3DBD84}" type="pres">
      <dgm:prSet presAssocID="{E4DCDE5D-4FC0-4E1A-BFDC-79A33B163FD9}" presName="compNode" presStyleCnt="0"/>
      <dgm:spPr/>
    </dgm:pt>
    <dgm:pt modelId="{5FE4FD9A-9662-4092-B7C7-CD6D949DCE28}" type="pres">
      <dgm:prSet presAssocID="{E4DCDE5D-4FC0-4E1A-BFDC-79A33B163FD9}" presName="bgRect" presStyleLbl="bgShp" presStyleIdx="2" presStyleCnt="4"/>
      <dgm:spPr/>
    </dgm:pt>
    <dgm:pt modelId="{E71C760F-0997-4248-8442-E66621EB9A64}" type="pres">
      <dgm:prSet presAssocID="{E4DCDE5D-4FC0-4E1A-BFDC-79A33B163FD9}"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Factory"/>
        </a:ext>
      </dgm:extLst>
    </dgm:pt>
    <dgm:pt modelId="{FE7F1A6C-9AC0-46BD-9C6E-FB57CA7428E5}" type="pres">
      <dgm:prSet presAssocID="{E4DCDE5D-4FC0-4E1A-BFDC-79A33B163FD9}" presName="spaceRect" presStyleCnt="0"/>
      <dgm:spPr/>
    </dgm:pt>
    <dgm:pt modelId="{F865B027-59CF-4B8D-A197-FA435358DA1F}" type="pres">
      <dgm:prSet presAssocID="{E4DCDE5D-4FC0-4E1A-BFDC-79A33B163FD9}" presName="parTx" presStyleLbl="revTx" presStyleIdx="2" presStyleCnt="4">
        <dgm:presLayoutVars>
          <dgm:chMax val="0"/>
          <dgm:chPref val="0"/>
        </dgm:presLayoutVars>
      </dgm:prSet>
      <dgm:spPr/>
    </dgm:pt>
    <dgm:pt modelId="{EDCFCB53-729C-4D4F-BE7A-8AAD7F14EFB0}" type="pres">
      <dgm:prSet presAssocID="{45FDF8FD-EF30-4766-8A7A-F8E24EC5BB03}" presName="sibTrans" presStyleCnt="0"/>
      <dgm:spPr/>
    </dgm:pt>
    <dgm:pt modelId="{9DD2FC87-ABC2-4CFC-847D-ABA4CB6288E1}" type="pres">
      <dgm:prSet presAssocID="{7224DD48-54E6-43C2-AE3D-05B2546FF511}" presName="compNode" presStyleCnt="0"/>
      <dgm:spPr/>
    </dgm:pt>
    <dgm:pt modelId="{F43C7B1B-A062-410B-996E-E6AC01792D11}" type="pres">
      <dgm:prSet presAssocID="{7224DD48-54E6-43C2-AE3D-05B2546FF511}" presName="bgRect" presStyleLbl="bgShp" presStyleIdx="3" presStyleCnt="4"/>
      <dgm:spPr/>
    </dgm:pt>
    <dgm:pt modelId="{E3FDD992-9314-42D3-B7AA-16B67EB5DB44}" type="pres">
      <dgm:prSet presAssocID="{7224DD48-54E6-43C2-AE3D-05B2546FF511}"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Repeat"/>
        </a:ext>
      </dgm:extLst>
    </dgm:pt>
    <dgm:pt modelId="{D163702F-3EF5-456B-80A9-68CAED877B75}" type="pres">
      <dgm:prSet presAssocID="{7224DD48-54E6-43C2-AE3D-05B2546FF511}" presName="spaceRect" presStyleCnt="0"/>
      <dgm:spPr/>
    </dgm:pt>
    <dgm:pt modelId="{66707AA0-C36D-4307-A9C5-81FAD176AC20}" type="pres">
      <dgm:prSet presAssocID="{7224DD48-54E6-43C2-AE3D-05B2546FF511}" presName="parTx" presStyleLbl="revTx" presStyleIdx="3" presStyleCnt="4">
        <dgm:presLayoutVars>
          <dgm:chMax val="0"/>
          <dgm:chPref val="0"/>
        </dgm:presLayoutVars>
      </dgm:prSet>
      <dgm:spPr/>
    </dgm:pt>
  </dgm:ptLst>
  <dgm:cxnLst>
    <dgm:cxn modelId="{1F161003-244D-4F0F-B955-4A125FB63B4A}" srcId="{7A5AE83D-5713-448B-B0D6-ACB7015315C6}" destId="{7224DD48-54E6-43C2-AE3D-05B2546FF511}" srcOrd="3" destOrd="0" parTransId="{DA4228D3-328E-4B23-9C83-DAF413339149}" sibTransId="{CCECFB24-497D-475D-8FE9-135326E9DCFB}"/>
    <dgm:cxn modelId="{B5F05A0D-79A5-4B74-A87A-303050C6704A}" type="presOf" srcId="{7224DD48-54E6-43C2-AE3D-05B2546FF511}" destId="{66707AA0-C36D-4307-A9C5-81FAD176AC20}" srcOrd="0" destOrd="0" presId="urn:microsoft.com/office/officeart/2018/2/layout/IconVerticalSolidList"/>
    <dgm:cxn modelId="{25550128-41FB-484B-BF6C-4E0B5296B2D5}" srcId="{7A5AE83D-5713-448B-B0D6-ACB7015315C6}" destId="{00998045-0958-46CD-96F1-0BE5A07D3F12}" srcOrd="1" destOrd="0" parTransId="{93B48E90-4359-4D4B-8380-4BDDDE746104}" sibTransId="{6434C406-304A-4871-B98E-8356DBFFE278}"/>
    <dgm:cxn modelId="{663E4F37-38AC-4ACA-879D-B60060C164AF}" type="presOf" srcId="{E4DCDE5D-4FC0-4E1A-BFDC-79A33B163FD9}" destId="{F865B027-59CF-4B8D-A197-FA435358DA1F}" srcOrd="0" destOrd="0" presId="urn:microsoft.com/office/officeart/2018/2/layout/IconVerticalSolidList"/>
    <dgm:cxn modelId="{12D3A066-67F7-4FE2-BDEC-FE7CBFFA76DB}" type="presOf" srcId="{00998045-0958-46CD-96F1-0BE5A07D3F12}" destId="{A594D654-3F8B-4F9A-9EB6-12E8FF250403}" srcOrd="0" destOrd="0" presId="urn:microsoft.com/office/officeart/2018/2/layout/IconVerticalSolidList"/>
    <dgm:cxn modelId="{FEBBA28A-B76C-4621-BB96-71E0797D220C}" srcId="{7A5AE83D-5713-448B-B0D6-ACB7015315C6}" destId="{E4DCDE5D-4FC0-4E1A-BFDC-79A33B163FD9}" srcOrd="2" destOrd="0" parTransId="{AB10FC9A-B1C3-4DF7-81B2-667617D0D69A}" sibTransId="{45FDF8FD-EF30-4766-8A7A-F8E24EC5BB03}"/>
    <dgm:cxn modelId="{F86740A3-6FB2-460B-9FDD-EF3A85DD78CB}" type="presOf" srcId="{C1B3BA8E-63E1-4C69-BA9E-DA7598629CF4}" destId="{BADDB09F-1DA2-44CF-AE34-195DD42D0BDB}" srcOrd="0" destOrd="0" presId="urn:microsoft.com/office/officeart/2018/2/layout/IconVerticalSolidList"/>
    <dgm:cxn modelId="{966066A5-FD02-4078-A188-B21034901EC8}" type="presOf" srcId="{7A5AE83D-5713-448B-B0D6-ACB7015315C6}" destId="{99E11E50-96BC-4AA9-ABA4-7586A23C41B7}" srcOrd="0" destOrd="0" presId="urn:microsoft.com/office/officeart/2018/2/layout/IconVerticalSolidList"/>
    <dgm:cxn modelId="{2086C7B1-343B-42E7-93F6-3A0AC543556B}" srcId="{7A5AE83D-5713-448B-B0D6-ACB7015315C6}" destId="{C1B3BA8E-63E1-4C69-BA9E-DA7598629CF4}" srcOrd="0" destOrd="0" parTransId="{D3B7E935-07D5-4931-8ECE-77D50059C935}" sibTransId="{CF1FEDDD-B7C9-47F9-9336-21EC6B7E25AC}"/>
    <dgm:cxn modelId="{61AF7073-3987-49AC-80A8-1C6CF56644FF}" type="presParOf" srcId="{99E11E50-96BC-4AA9-ABA4-7586A23C41B7}" destId="{5E35B251-00CE-4694-B4A5-EE77AEED75AF}" srcOrd="0" destOrd="0" presId="urn:microsoft.com/office/officeart/2018/2/layout/IconVerticalSolidList"/>
    <dgm:cxn modelId="{2883654D-4559-4897-BC90-3FE66039DD6B}" type="presParOf" srcId="{5E35B251-00CE-4694-B4A5-EE77AEED75AF}" destId="{DF3433C1-3450-4B29-88FF-5D083332938D}" srcOrd="0" destOrd="0" presId="urn:microsoft.com/office/officeart/2018/2/layout/IconVerticalSolidList"/>
    <dgm:cxn modelId="{AB4C5A05-40CE-4145-A95F-2FCA8D108A6C}" type="presParOf" srcId="{5E35B251-00CE-4694-B4A5-EE77AEED75AF}" destId="{E9E71860-53C9-4069-803C-997CF3561C4A}" srcOrd="1" destOrd="0" presId="urn:microsoft.com/office/officeart/2018/2/layout/IconVerticalSolidList"/>
    <dgm:cxn modelId="{33AB7D7A-DD70-41FA-B4C3-C3F5237EAB18}" type="presParOf" srcId="{5E35B251-00CE-4694-B4A5-EE77AEED75AF}" destId="{EDBA9B8F-AFAA-46E5-867E-F5CAC85B1C07}" srcOrd="2" destOrd="0" presId="urn:microsoft.com/office/officeart/2018/2/layout/IconVerticalSolidList"/>
    <dgm:cxn modelId="{79529D8C-4138-4275-B2C3-986CCDED8605}" type="presParOf" srcId="{5E35B251-00CE-4694-B4A5-EE77AEED75AF}" destId="{BADDB09F-1DA2-44CF-AE34-195DD42D0BDB}" srcOrd="3" destOrd="0" presId="urn:microsoft.com/office/officeart/2018/2/layout/IconVerticalSolidList"/>
    <dgm:cxn modelId="{5BFD665D-12E4-417F-A799-993E86E9068A}" type="presParOf" srcId="{99E11E50-96BC-4AA9-ABA4-7586A23C41B7}" destId="{40C26D52-3DAA-4F14-891E-817414B069F3}" srcOrd="1" destOrd="0" presId="urn:microsoft.com/office/officeart/2018/2/layout/IconVerticalSolidList"/>
    <dgm:cxn modelId="{275E1743-77F9-4A55-8F25-06E357202166}" type="presParOf" srcId="{99E11E50-96BC-4AA9-ABA4-7586A23C41B7}" destId="{C69F658C-8B82-462A-89A7-12CCC0FD22BE}" srcOrd="2" destOrd="0" presId="urn:microsoft.com/office/officeart/2018/2/layout/IconVerticalSolidList"/>
    <dgm:cxn modelId="{E69A9AA2-C3EF-4785-8C10-ECEA8EEECFDB}" type="presParOf" srcId="{C69F658C-8B82-462A-89A7-12CCC0FD22BE}" destId="{F12E5C2E-5D6F-4857-A0C7-9AD616AA5DC9}" srcOrd="0" destOrd="0" presId="urn:microsoft.com/office/officeart/2018/2/layout/IconVerticalSolidList"/>
    <dgm:cxn modelId="{C2844D2D-5D0B-48AF-943E-26BCE4BA0E2F}" type="presParOf" srcId="{C69F658C-8B82-462A-89A7-12CCC0FD22BE}" destId="{C98EF620-F219-42AF-80EC-25307225C3E5}" srcOrd="1" destOrd="0" presId="urn:microsoft.com/office/officeart/2018/2/layout/IconVerticalSolidList"/>
    <dgm:cxn modelId="{37B2DEF6-9FC8-487F-92F4-45746A62C9B9}" type="presParOf" srcId="{C69F658C-8B82-462A-89A7-12CCC0FD22BE}" destId="{D08A7047-DD25-49CE-B8CF-6F2A578889B3}" srcOrd="2" destOrd="0" presId="urn:microsoft.com/office/officeart/2018/2/layout/IconVerticalSolidList"/>
    <dgm:cxn modelId="{872CC25D-B5FF-4DB6-92E6-12DBB78818A5}" type="presParOf" srcId="{C69F658C-8B82-462A-89A7-12CCC0FD22BE}" destId="{A594D654-3F8B-4F9A-9EB6-12E8FF250403}" srcOrd="3" destOrd="0" presId="urn:microsoft.com/office/officeart/2018/2/layout/IconVerticalSolidList"/>
    <dgm:cxn modelId="{07D35CD9-F0C7-44DC-9C77-4E50BB53A2BD}" type="presParOf" srcId="{99E11E50-96BC-4AA9-ABA4-7586A23C41B7}" destId="{AE67679D-5C0F-4FBD-9879-9672BC3E67DC}" srcOrd="3" destOrd="0" presId="urn:microsoft.com/office/officeart/2018/2/layout/IconVerticalSolidList"/>
    <dgm:cxn modelId="{90BBEB89-0E32-4514-AE89-3C45C7B99983}" type="presParOf" srcId="{99E11E50-96BC-4AA9-ABA4-7586A23C41B7}" destId="{90F6F0D8-2A83-44A4-AC99-5B65EF3DBD84}" srcOrd="4" destOrd="0" presId="urn:microsoft.com/office/officeart/2018/2/layout/IconVerticalSolidList"/>
    <dgm:cxn modelId="{5AF8EF38-FDF9-45B2-9624-671513020A03}" type="presParOf" srcId="{90F6F0D8-2A83-44A4-AC99-5B65EF3DBD84}" destId="{5FE4FD9A-9662-4092-B7C7-CD6D949DCE28}" srcOrd="0" destOrd="0" presId="urn:microsoft.com/office/officeart/2018/2/layout/IconVerticalSolidList"/>
    <dgm:cxn modelId="{4689CA9F-9118-4906-89EE-BDB0A6CCAAD9}" type="presParOf" srcId="{90F6F0D8-2A83-44A4-AC99-5B65EF3DBD84}" destId="{E71C760F-0997-4248-8442-E66621EB9A64}" srcOrd="1" destOrd="0" presId="urn:microsoft.com/office/officeart/2018/2/layout/IconVerticalSolidList"/>
    <dgm:cxn modelId="{32A1727B-59A6-4590-958E-B9E37E54A04B}" type="presParOf" srcId="{90F6F0D8-2A83-44A4-AC99-5B65EF3DBD84}" destId="{FE7F1A6C-9AC0-46BD-9C6E-FB57CA7428E5}" srcOrd="2" destOrd="0" presId="urn:microsoft.com/office/officeart/2018/2/layout/IconVerticalSolidList"/>
    <dgm:cxn modelId="{9DFAB0C4-AEA7-4680-81CE-AF96633D0934}" type="presParOf" srcId="{90F6F0D8-2A83-44A4-AC99-5B65EF3DBD84}" destId="{F865B027-59CF-4B8D-A197-FA435358DA1F}" srcOrd="3" destOrd="0" presId="urn:microsoft.com/office/officeart/2018/2/layout/IconVerticalSolidList"/>
    <dgm:cxn modelId="{BB23FF3F-2E1B-4C6B-B7D2-3579C2609444}" type="presParOf" srcId="{99E11E50-96BC-4AA9-ABA4-7586A23C41B7}" destId="{EDCFCB53-729C-4D4F-BE7A-8AAD7F14EFB0}" srcOrd="5" destOrd="0" presId="urn:microsoft.com/office/officeart/2018/2/layout/IconVerticalSolidList"/>
    <dgm:cxn modelId="{02547707-4884-4613-B1E1-12263348FAF3}" type="presParOf" srcId="{99E11E50-96BC-4AA9-ABA4-7586A23C41B7}" destId="{9DD2FC87-ABC2-4CFC-847D-ABA4CB6288E1}" srcOrd="6" destOrd="0" presId="urn:microsoft.com/office/officeart/2018/2/layout/IconVerticalSolidList"/>
    <dgm:cxn modelId="{25D04B85-CF09-499E-8E69-6F9E31991AA3}" type="presParOf" srcId="{9DD2FC87-ABC2-4CFC-847D-ABA4CB6288E1}" destId="{F43C7B1B-A062-410B-996E-E6AC01792D11}" srcOrd="0" destOrd="0" presId="urn:microsoft.com/office/officeart/2018/2/layout/IconVerticalSolidList"/>
    <dgm:cxn modelId="{7681D257-E553-4040-8B18-7644A4D1407A}" type="presParOf" srcId="{9DD2FC87-ABC2-4CFC-847D-ABA4CB6288E1}" destId="{E3FDD992-9314-42D3-B7AA-16B67EB5DB44}" srcOrd="1" destOrd="0" presId="urn:microsoft.com/office/officeart/2018/2/layout/IconVerticalSolidList"/>
    <dgm:cxn modelId="{7A73D2DE-E058-4F94-9D12-464A5A27C144}" type="presParOf" srcId="{9DD2FC87-ABC2-4CFC-847D-ABA4CB6288E1}" destId="{D163702F-3EF5-456B-80A9-68CAED877B75}" srcOrd="2" destOrd="0" presId="urn:microsoft.com/office/officeart/2018/2/layout/IconVerticalSolidList"/>
    <dgm:cxn modelId="{942680BF-076F-4BA6-9661-CD7C1F09AA4E}" type="presParOf" srcId="{9DD2FC87-ABC2-4CFC-847D-ABA4CB6288E1}" destId="{66707AA0-C36D-4307-A9C5-81FAD176AC20}"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6775ADC-578C-4B21-9A7E-46557DADC807}" type="doc">
      <dgm:prSet loTypeId="urn:microsoft.com/office/officeart/2005/8/layout/process4" loCatId="process" qsTypeId="urn:microsoft.com/office/officeart/2005/8/quickstyle/simple4" qsCatId="simple" csTypeId="urn:microsoft.com/office/officeart/2005/8/colors/colorful2" csCatId="colorful"/>
      <dgm:spPr/>
      <dgm:t>
        <a:bodyPr/>
        <a:lstStyle/>
        <a:p>
          <a:endParaRPr lang="en-US"/>
        </a:p>
      </dgm:t>
    </dgm:pt>
    <dgm:pt modelId="{5426579A-7ECD-4223-A1A9-FF485ED1271E}">
      <dgm:prSet/>
      <dgm:spPr/>
      <dgm:t>
        <a:bodyPr/>
        <a:lstStyle/>
        <a:p>
          <a:r>
            <a:rPr lang="en-US"/>
            <a:t>A framework for analysing an industry's competitive forces and how they can impact upon profitability</a:t>
          </a:r>
        </a:p>
      </dgm:t>
    </dgm:pt>
    <dgm:pt modelId="{A9D5AB2B-8812-40DA-872F-22356C73C511}" type="parTrans" cxnId="{0DB387E8-FAA5-4670-8032-0266A789E8CF}">
      <dgm:prSet/>
      <dgm:spPr/>
      <dgm:t>
        <a:bodyPr/>
        <a:lstStyle/>
        <a:p>
          <a:endParaRPr lang="en-US"/>
        </a:p>
      </dgm:t>
    </dgm:pt>
    <dgm:pt modelId="{866F1250-1A86-4C72-86C5-F194BB1E9AF9}" type="sibTrans" cxnId="{0DB387E8-FAA5-4670-8032-0266A789E8CF}">
      <dgm:prSet/>
      <dgm:spPr/>
      <dgm:t>
        <a:bodyPr/>
        <a:lstStyle/>
        <a:p>
          <a:endParaRPr lang="en-US"/>
        </a:p>
      </dgm:t>
    </dgm:pt>
    <dgm:pt modelId="{0CF6B93D-F49E-40DE-BF54-C373B87CABFE}">
      <dgm:prSet/>
      <dgm:spPr/>
      <dgm:t>
        <a:bodyPr/>
        <a:lstStyle/>
        <a:p>
          <a:r>
            <a:rPr lang="en-US"/>
            <a:t>Five competitive forces:</a:t>
          </a:r>
        </a:p>
      </dgm:t>
    </dgm:pt>
    <dgm:pt modelId="{0946642E-2406-4467-937D-3801B5E311EE}" type="parTrans" cxnId="{8B7CD000-9E5E-4E41-B2D9-FD2179D33333}">
      <dgm:prSet/>
      <dgm:spPr/>
      <dgm:t>
        <a:bodyPr/>
        <a:lstStyle/>
        <a:p>
          <a:endParaRPr lang="en-US"/>
        </a:p>
      </dgm:t>
    </dgm:pt>
    <dgm:pt modelId="{06B063E5-8B84-42C7-B433-B116FD0A439C}" type="sibTrans" cxnId="{8B7CD000-9E5E-4E41-B2D9-FD2179D33333}">
      <dgm:prSet/>
      <dgm:spPr/>
      <dgm:t>
        <a:bodyPr/>
        <a:lstStyle/>
        <a:p>
          <a:endParaRPr lang="en-US"/>
        </a:p>
      </dgm:t>
    </dgm:pt>
    <dgm:pt modelId="{E32D9989-9541-47B4-BBC1-354C1EA6C03A}">
      <dgm:prSet/>
      <dgm:spPr/>
      <dgm:t>
        <a:bodyPr/>
        <a:lstStyle/>
        <a:p>
          <a:r>
            <a:rPr lang="en-US"/>
            <a:t>The threat of entry</a:t>
          </a:r>
        </a:p>
      </dgm:t>
    </dgm:pt>
    <dgm:pt modelId="{87363836-BDED-4624-BAD4-D112B2A66A21}" type="parTrans" cxnId="{D2AD6B09-0599-48B7-84CA-3BE25EBABFCA}">
      <dgm:prSet/>
      <dgm:spPr/>
      <dgm:t>
        <a:bodyPr/>
        <a:lstStyle/>
        <a:p>
          <a:endParaRPr lang="en-US"/>
        </a:p>
      </dgm:t>
    </dgm:pt>
    <dgm:pt modelId="{A188D030-AE0F-4B29-8490-2C1D63EAFDDA}" type="sibTrans" cxnId="{D2AD6B09-0599-48B7-84CA-3BE25EBABFCA}">
      <dgm:prSet/>
      <dgm:spPr/>
      <dgm:t>
        <a:bodyPr/>
        <a:lstStyle/>
        <a:p>
          <a:endParaRPr lang="en-US"/>
        </a:p>
      </dgm:t>
    </dgm:pt>
    <dgm:pt modelId="{D7E7ABEF-7850-4B57-894B-5B894018289B}">
      <dgm:prSet/>
      <dgm:spPr/>
      <dgm:t>
        <a:bodyPr/>
        <a:lstStyle/>
        <a:p>
          <a:r>
            <a:rPr lang="en-US"/>
            <a:t>The threat of substitutes</a:t>
          </a:r>
        </a:p>
      </dgm:t>
    </dgm:pt>
    <dgm:pt modelId="{A5475133-8C51-4008-9429-30B08B72EC3F}" type="parTrans" cxnId="{FB87E952-512A-419B-B881-07F4A00C35E2}">
      <dgm:prSet/>
      <dgm:spPr/>
      <dgm:t>
        <a:bodyPr/>
        <a:lstStyle/>
        <a:p>
          <a:endParaRPr lang="en-US"/>
        </a:p>
      </dgm:t>
    </dgm:pt>
    <dgm:pt modelId="{9F6B28FC-788E-4E61-8706-B925B68CE634}" type="sibTrans" cxnId="{FB87E952-512A-419B-B881-07F4A00C35E2}">
      <dgm:prSet/>
      <dgm:spPr/>
      <dgm:t>
        <a:bodyPr/>
        <a:lstStyle/>
        <a:p>
          <a:endParaRPr lang="en-US"/>
        </a:p>
      </dgm:t>
    </dgm:pt>
    <dgm:pt modelId="{830F1125-082B-4D3F-AD0C-E79820783611}">
      <dgm:prSet/>
      <dgm:spPr/>
      <dgm:t>
        <a:bodyPr/>
        <a:lstStyle/>
        <a:p>
          <a:r>
            <a:rPr lang="en-US"/>
            <a:t>The bargaining power of buyers</a:t>
          </a:r>
        </a:p>
      </dgm:t>
    </dgm:pt>
    <dgm:pt modelId="{2A353F5E-6AA6-4DFF-81AB-001A897ADBF0}" type="parTrans" cxnId="{42587B36-1FC2-4E06-ABD5-43CBFF07B32F}">
      <dgm:prSet/>
      <dgm:spPr/>
      <dgm:t>
        <a:bodyPr/>
        <a:lstStyle/>
        <a:p>
          <a:endParaRPr lang="en-US"/>
        </a:p>
      </dgm:t>
    </dgm:pt>
    <dgm:pt modelId="{B9C5F2A2-8D3D-44B9-8A5C-62018597C331}" type="sibTrans" cxnId="{42587B36-1FC2-4E06-ABD5-43CBFF07B32F}">
      <dgm:prSet/>
      <dgm:spPr/>
      <dgm:t>
        <a:bodyPr/>
        <a:lstStyle/>
        <a:p>
          <a:endParaRPr lang="en-US"/>
        </a:p>
      </dgm:t>
    </dgm:pt>
    <dgm:pt modelId="{18CCDFBA-A736-49CF-9B80-27702C89D9AA}">
      <dgm:prSet/>
      <dgm:spPr/>
      <dgm:t>
        <a:bodyPr/>
        <a:lstStyle/>
        <a:p>
          <a:r>
            <a:rPr lang="en-US"/>
            <a:t>The bargaining power of suppliers</a:t>
          </a:r>
        </a:p>
      </dgm:t>
    </dgm:pt>
    <dgm:pt modelId="{A4CC6890-F61C-4F82-B121-1766A90174E8}" type="parTrans" cxnId="{6E970F76-D0FC-47A8-9108-D677A20849E8}">
      <dgm:prSet/>
      <dgm:spPr/>
      <dgm:t>
        <a:bodyPr/>
        <a:lstStyle/>
        <a:p>
          <a:endParaRPr lang="en-US"/>
        </a:p>
      </dgm:t>
    </dgm:pt>
    <dgm:pt modelId="{749D77E8-511D-4ACC-A8B4-31A58FE8C462}" type="sibTrans" cxnId="{6E970F76-D0FC-47A8-9108-D677A20849E8}">
      <dgm:prSet/>
      <dgm:spPr/>
      <dgm:t>
        <a:bodyPr/>
        <a:lstStyle/>
        <a:p>
          <a:endParaRPr lang="en-US"/>
        </a:p>
      </dgm:t>
    </dgm:pt>
    <dgm:pt modelId="{4B95E87B-FE52-4695-B322-76FAF2EDFFF9}">
      <dgm:prSet/>
      <dgm:spPr/>
      <dgm:t>
        <a:bodyPr/>
        <a:lstStyle/>
        <a:p>
          <a:r>
            <a:rPr lang="en-US"/>
            <a:t>The extent of rivalry between competitors</a:t>
          </a:r>
        </a:p>
      </dgm:t>
    </dgm:pt>
    <dgm:pt modelId="{264B2753-FF92-4EA8-B461-25AC534EC96C}" type="parTrans" cxnId="{4EA90F17-492F-4796-AA53-2B4D9E25F953}">
      <dgm:prSet/>
      <dgm:spPr/>
      <dgm:t>
        <a:bodyPr/>
        <a:lstStyle/>
        <a:p>
          <a:endParaRPr lang="en-US"/>
        </a:p>
      </dgm:t>
    </dgm:pt>
    <dgm:pt modelId="{ADC258B4-4421-4B06-9CBE-6F7F436614DE}" type="sibTrans" cxnId="{4EA90F17-492F-4796-AA53-2B4D9E25F953}">
      <dgm:prSet/>
      <dgm:spPr/>
      <dgm:t>
        <a:bodyPr/>
        <a:lstStyle/>
        <a:p>
          <a:endParaRPr lang="en-US"/>
        </a:p>
      </dgm:t>
    </dgm:pt>
    <dgm:pt modelId="{D61BF052-8A26-4D58-BC6D-F1C5F1DE2F70}" type="pres">
      <dgm:prSet presAssocID="{46775ADC-578C-4B21-9A7E-46557DADC807}" presName="Name0" presStyleCnt="0">
        <dgm:presLayoutVars>
          <dgm:dir/>
          <dgm:animLvl val="lvl"/>
          <dgm:resizeHandles val="exact"/>
        </dgm:presLayoutVars>
      </dgm:prSet>
      <dgm:spPr/>
    </dgm:pt>
    <dgm:pt modelId="{6329DA0E-7096-4D23-8690-E05AB3B3B177}" type="pres">
      <dgm:prSet presAssocID="{0CF6B93D-F49E-40DE-BF54-C373B87CABFE}" presName="boxAndChildren" presStyleCnt="0"/>
      <dgm:spPr/>
    </dgm:pt>
    <dgm:pt modelId="{975A825D-DDA2-4004-9DD4-4FCC069B76F2}" type="pres">
      <dgm:prSet presAssocID="{0CF6B93D-F49E-40DE-BF54-C373B87CABFE}" presName="parentTextBox" presStyleLbl="node1" presStyleIdx="0" presStyleCnt="2"/>
      <dgm:spPr/>
    </dgm:pt>
    <dgm:pt modelId="{12340493-6973-4700-BE47-0A0621CF8758}" type="pres">
      <dgm:prSet presAssocID="{0CF6B93D-F49E-40DE-BF54-C373B87CABFE}" presName="entireBox" presStyleLbl="node1" presStyleIdx="0" presStyleCnt="2"/>
      <dgm:spPr/>
    </dgm:pt>
    <dgm:pt modelId="{86C3259D-E94F-439A-AEF2-0B671D6B505F}" type="pres">
      <dgm:prSet presAssocID="{0CF6B93D-F49E-40DE-BF54-C373B87CABFE}" presName="descendantBox" presStyleCnt="0"/>
      <dgm:spPr/>
    </dgm:pt>
    <dgm:pt modelId="{F2194A2D-70FE-425D-834D-B771C9A25528}" type="pres">
      <dgm:prSet presAssocID="{E32D9989-9541-47B4-BBC1-354C1EA6C03A}" presName="childTextBox" presStyleLbl="fgAccFollowNode1" presStyleIdx="0" presStyleCnt="5">
        <dgm:presLayoutVars>
          <dgm:bulletEnabled val="1"/>
        </dgm:presLayoutVars>
      </dgm:prSet>
      <dgm:spPr/>
    </dgm:pt>
    <dgm:pt modelId="{4830D7C2-CDA1-4E0F-8635-28C90579E283}" type="pres">
      <dgm:prSet presAssocID="{D7E7ABEF-7850-4B57-894B-5B894018289B}" presName="childTextBox" presStyleLbl="fgAccFollowNode1" presStyleIdx="1" presStyleCnt="5">
        <dgm:presLayoutVars>
          <dgm:bulletEnabled val="1"/>
        </dgm:presLayoutVars>
      </dgm:prSet>
      <dgm:spPr/>
    </dgm:pt>
    <dgm:pt modelId="{9E510002-E0C9-40C6-A875-EAF04EA86517}" type="pres">
      <dgm:prSet presAssocID="{830F1125-082B-4D3F-AD0C-E79820783611}" presName="childTextBox" presStyleLbl="fgAccFollowNode1" presStyleIdx="2" presStyleCnt="5">
        <dgm:presLayoutVars>
          <dgm:bulletEnabled val="1"/>
        </dgm:presLayoutVars>
      </dgm:prSet>
      <dgm:spPr/>
    </dgm:pt>
    <dgm:pt modelId="{97E0EA8E-000B-4A06-89FB-12486229F2D0}" type="pres">
      <dgm:prSet presAssocID="{18CCDFBA-A736-49CF-9B80-27702C89D9AA}" presName="childTextBox" presStyleLbl="fgAccFollowNode1" presStyleIdx="3" presStyleCnt="5">
        <dgm:presLayoutVars>
          <dgm:bulletEnabled val="1"/>
        </dgm:presLayoutVars>
      </dgm:prSet>
      <dgm:spPr/>
    </dgm:pt>
    <dgm:pt modelId="{EE918FE8-9F8C-4285-8779-1618698AE776}" type="pres">
      <dgm:prSet presAssocID="{4B95E87B-FE52-4695-B322-76FAF2EDFFF9}" presName="childTextBox" presStyleLbl="fgAccFollowNode1" presStyleIdx="4" presStyleCnt="5">
        <dgm:presLayoutVars>
          <dgm:bulletEnabled val="1"/>
        </dgm:presLayoutVars>
      </dgm:prSet>
      <dgm:spPr/>
    </dgm:pt>
    <dgm:pt modelId="{17238280-C2E2-411A-98AA-15D8B46134E5}" type="pres">
      <dgm:prSet presAssocID="{866F1250-1A86-4C72-86C5-F194BB1E9AF9}" presName="sp" presStyleCnt="0"/>
      <dgm:spPr/>
    </dgm:pt>
    <dgm:pt modelId="{6AED2F49-EA37-4E34-8E04-687E06A00E8E}" type="pres">
      <dgm:prSet presAssocID="{5426579A-7ECD-4223-A1A9-FF485ED1271E}" presName="arrowAndChildren" presStyleCnt="0"/>
      <dgm:spPr/>
    </dgm:pt>
    <dgm:pt modelId="{371457A0-F2D8-4E74-8FE5-C83EA81B383C}" type="pres">
      <dgm:prSet presAssocID="{5426579A-7ECD-4223-A1A9-FF485ED1271E}" presName="parentTextArrow" presStyleLbl="node1" presStyleIdx="1" presStyleCnt="2"/>
      <dgm:spPr/>
    </dgm:pt>
  </dgm:ptLst>
  <dgm:cxnLst>
    <dgm:cxn modelId="{8B7CD000-9E5E-4E41-B2D9-FD2179D33333}" srcId="{46775ADC-578C-4B21-9A7E-46557DADC807}" destId="{0CF6B93D-F49E-40DE-BF54-C373B87CABFE}" srcOrd="1" destOrd="0" parTransId="{0946642E-2406-4467-937D-3801B5E311EE}" sibTransId="{06B063E5-8B84-42C7-B433-B116FD0A439C}"/>
    <dgm:cxn modelId="{D2AD6B09-0599-48B7-84CA-3BE25EBABFCA}" srcId="{0CF6B93D-F49E-40DE-BF54-C373B87CABFE}" destId="{E32D9989-9541-47B4-BBC1-354C1EA6C03A}" srcOrd="0" destOrd="0" parTransId="{87363836-BDED-4624-BAD4-D112B2A66A21}" sibTransId="{A188D030-AE0F-4B29-8490-2C1D63EAFDDA}"/>
    <dgm:cxn modelId="{4EA90F17-492F-4796-AA53-2B4D9E25F953}" srcId="{0CF6B93D-F49E-40DE-BF54-C373B87CABFE}" destId="{4B95E87B-FE52-4695-B322-76FAF2EDFFF9}" srcOrd="4" destOrd="0" parTransId="{264B2753-FF92-4EA8-B461-25AC534EC96C}" sibTransId="{ADC258B4-4421-4B06-9CBE-6F7F436614DE}"/>
    <dgm:cxn modelId="{B18EE01B-D78C-418C-BD1B-D32859BAD4CD}" type="presOf" srcId="{5426579A-7ECD-4223-A1A9-FF485ED1271E}" destId="{371457A0-F2D8-4E74-8FE5-C83EA81B383C}" srcOrd="0" destOrd="0" presId="urn:microsoft.com/office/officeart/2005/8/layout/process4"/>
    <dgm:cxn modelId="{5EE2001D-303E-4664-83FC-BD4887AA72E9}" type="presOf" srcId="{0CF6B93D-F49E-40DE-BF54-C373B87CABFE}" destId="{975A825D-DDA2-4004-9DD4-4FCC069B76F2}" srcOrd="0" destOrd="0" presId="urn:microsoft.com/office/officeart/2005/8/layout/process4"/>
    <dgm:cxn modelId="{4451D932-8E75-4A59-98A1-BB831CD5EDF3}" type="presOf" srcId="{830F1125-082B-4D3F-AD0C-E79820783611}" destId="{9E510002-E0C9-40C6-A875-EAF04EA86517}" srcOrd="0" destOrd="0" presId="urn:microsoft.com/office/officeart/2005/8/layout/process4"/>
    <dgm:cxn modelId="{42587B36-1FC2-4E06-ABD5-43CBFF07B32F}" srcId="{0CF6B93D-F49E-40DE-BF54-C373B87CABFE}" destId="{830F1125-082B-4D3F-AD0C-E79820783611}" srcOrd="2" destOrd="0" parTransId="{2A353F5E-6AA6-4DFF-81AB-001A897ADBF0}" sibTransId="{B9C5F2A2-8D3D-44B9-8A5C-62018597C331}"/>
    <dgm:cxn modelId="{66AEBD4B-DAA3-4646-857A-67964F340A85}" type="presOf" srcId="{E32D9989-9541-47B4-BBC1-354C1EA6C03A}" destId="{F2194A2D-70FE-425D-834D-B771C9A25528}" srcOrd="0" destOrd="0" presId="urn:microsoft.com/office/officeart/2005/8/layout/process4"/>
    <dgm:cxn modelId="{FB87E952-512A-419B-B881-07F4A00C35E2}" srcId="{0CF6B93D-F49E-40DE-BF54-C373B87CABFE}" destId="{D7E7ABEF-7850-4B57-894B-5B894018289B}" srcOrd="1" destOrd="0" parTransId="{A5475133-8C51-4008-9429-30B08B72EC3F}" sibTransId="{9F6B28FC-788E-4E61-8706-B925B68CE634}"/>
    <dgm:cxn modelId="{6E970F76-D0FC-47A8-9108-D677A20849E8}" srcId="{0CF6B93D-F49E-40DE-BF54-C373B87CABFE}" destId="{18CCDFBA-A736-49CF-9B80-27702C89D9AA}" srcOrd="3" destOrd="0" parTransId="{A4CC6890-F61C-4F82-B121-1766A90174E8}" sibTransId="{749D77E8-511D-4ACC-A8B4-31A58FE8C462}"/>
    <dgm:cxn modelId="{66D665A1-B029-4C63-9E1D-D91FF2C1CF4F}" type="presOf" srcId="{0CF6B93D-F49E-40DE-BF54-C373B87CABFE}" destId="{12340493-6973-4700-BE47-0A0621CF8758}" srcOrd="1" destOrd="0" presId="urn:microsoft.com/office/officeart/2005/8/layout/process4"/>
    <dgm:cxn modelId="{D74024B8-5451-40BD-9A6E-043E746F41EB}" type="presOf" srcId="{D7E7ABEF-7850-4B57-894B-5B894018289B}" destId="{4830D7C2-CDA1-4E0F-8635-28C90579E283}" srcOrd="0" destOrd="0" presId="urn:microsoft.com/office/officeart/2005/8/layout/process4"/>
    <dgm:cxn modelId="{F22498C5-DF05-4386-A290-A172716AE189}" type="presOf" srcId="{4B95E87B-FE52-4695-B322-76FAF2EDFFF9}" destId="{EE918FE8-9F8C-4285-8779-1618698AE776}" srcOrd="0" destOrd="0" presId="urn:microsoft.com/office/officeart/2005/8/layout/process4"/>
    <dgm:cxn modelId="{CE69ABCF-97A9-42FA-A43A-27A7FC015A69}" type="presOf" srcId="{46775ADC-578C-4B21-9A7E-46557DADC807}" destId="{D61BF052-8A26-4D58-BC6D-F1C5F1DE2F70}" srcOrd="0" destOrd="0" presId="urn:microsoft.com/office/officeart/2005/8/layout/process4"/>
    <dgm:cxn modelId="{0DB387E8-FAA5-4670-8032-0266A789E8CF}" srcId="{46775ADC-578C-4B21-9A7E-46557DADC807}" destId="{5426579A-7ECD-4223-A1A9-FF485ED1271E}" srcOrd="0" destOrd="0" parTransId="{A9D5AB2B-8812-40DA-872F-22356C73C511}" sibTransId="{866F1250-1A86-4C72-86C5-F194BB1E9AF9}"/>
    <dgm:cxn modelId="{8462BFF4-E9A1-493C-AC72-EBCFEDC184B6}" type="presOf" srcId="{18CCDFBA-A736-49CF-9B80-27702C89D9AA}" destId="{97E0EA8E-000B-4A06-89FB-12486229F2D0}" srcOrd="0" destOrd="0" presId="urn:microsoft.com/office/officeart/2005/8/layout/process4"/>
    <dgm:cxn modelId="{CB8689FA-294B-4857-8840-91946836FF5A}" type="presParOf" srcId="{D61BF052-8A26-4D58-BC6D-F1C5F1DE2F70}" destId="{6329DA0E-7096-4D23-8690-E05AB3B3B177}" srcOrd="0" destOrd="0" presId="urn:microsoft.com/office/officeart/2005/8/layout/process4"/>
    <dgm:cxn modelId="{E6DA06CA-2857-4998-94AD-D2B3EB184EA5}" type="presParOf" srcId="{6329DA0E-7096-4D23-8690-E05AB3B3B177}" destId="{975A825D-DDA2-4004-9DD4-4FCC069B76F2}" srcOrd="0" destOrd="0" presId="urn:microsoft.com/office/officeart/2005/8/layout/process4"/>
    <dgm:cxn modelId="{26F888E6-7109-492B-B53C-C0A5DC8F6411}" type="presParOf" srcId="{6329DA0E-7096-4D23-8690-E05AB3B3B177}" destId="{12340493-6973-4700-BE47-0A0621CF8758}" srcOrd="1" destOrd="0" presId="urn:microsoft.com/office/officeart/2005/8/layout/process4"/>
    <dgm:cxn modelId="{89416697-FFF4-4AC7-8524-5BDDAC557F2C}" type="presParOf" srcId="{6329DA0E-7096-4D23-8690-E05AB3B3B177}" destId="{86C3259D-E94F-439A-AEF2-0B671D6B505F}" srcOrd="2" destOrd="0" presId="urn:microsoft.com/office/officeart/2005/8/layout/process4"/>
    <dgm:cxn modelId="{B13AC186-702C-4B20-A302-4E30E08EB660}" type="presParOf" srcId="{86C3259D-E94F-439A-AEF2-0B671D6B505F}" destId="{F2194A2D-70FE-425D-834D-B771C9A25528}" srcOrd="0" destOrd="0" presId="urn:microsoft.com/office/officeart/2005/8/layout/process4"/>
    <dgm:cxn modelId="{029630AB-4A99-4890-9A65-B7232809FA9B}" type="presParOf" srcId="{86C3259D-E94F-439A-AEF2-0B671D6B505F}" destId="{4830D7C2-CDA1-4E0F-8635-28C90579E283}" srcOrd="1" destOrd="0" presId="urn:microsoft.com/office/officeart/2005/8/layout/process4"/>
    <dgm:cxn modelId="{213E154D-D498-457F-A3F7-E53646FBF6B3}" type="presParOf" srcId="{86C3259D-E94F-439A-AEF2-0B671D6B505F}" destId="{9E510002-E0C9-40C6-A875-EAF04EA86517}" srcOrd="2" destOrd="0" presId="urn:microsoft.com/office/officeart/2005/8/layout/process4"/>
    <dgm:cxn modelId="{360662C9-557E-4AC0-89BA-7F1CF24D94AC}" type="presParOf" srcId="{86C3259D-E94F-439A-AEF2-0B671D6B505F}" destId="{97E0EA8E-000B-4A06-89FB-12486229F2D0}" srcOrd="3" destOrd="0" presId="urn:microsoft.com/office/officeart/2005/8/layout/process4"/>
    <dgm:cxn modelId="{19A7B490-739F-4A9F-82F3-158FC409A8EE}" type="presParOf" srcId="{86C3259D-E94F-439A-AEF2-0B671D6B505F}" destId="{EE918FE8-9F8C-4285-8779-1618698AE776}" srcOrd="4" destOrd="0" presId="urn:microsoft.com/office/officeart/2005/8/layout/process4"/>
    <dgm:cxn modelId="{DA38244A-8299-409D-A74A-B4D852B93D5B}" type="presParOf" srcId="{D61BF052-8A26-4D58-BC6D-F1C5F1DE2F70}" destId="{17238280-C2E2-411A-98AA-15D8B46134E5}" srcOrd="1" destOrd="0" presId="urn:microsoft.com/office/officeart/2005/8/layout/process4"/>
    <dgm:cxn modelId="{0C159DA4-AF7E-40B8-B4A0-9687A71F3A3F}" type="presParOf" srcId="{D61BF052-8A26-4D58-BC6D-F1C5F1DE2F70}" destId="{6AED2F49-EA37-4E34-8E04-687E06A00E8E}" srcOrd="2" destOrd="0" presId="urn:microsoft.com/office/officeart/2005/8/layout/process4"/>
    <dgm:cxn modelId="{083E6821-B4ED-4B17-AED3-E9A69D78A8F9}" type="presParOf" srcId="{6AED2F49-EA37-4E34-8E04-687E06A00E8E}" destId="{371457A0-F2D8-4E74-8FE5-C83EA81B383C}"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C2B414C0-D4B2-42AF-958F-E603E9CFC292}"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E98B086A-9A7A-4B0E-ABD6-C42A4F1390DF}">
      <dgm:prSet/>
      <dgm:spPr/>
      <dgm:t>
        <a:bodyPr/>
        <a:lstStyle/>
        <a:p>
          <a:r>
            <a:rPr lang="en-US"/>
            <a:t>Rivals are those with similar products and services aimed at the same consumer group</a:t>
          </a:r>
        </a:p>
      </dgm:t>
    </dgm:pt>
    <dgm:pt modelId="{B794D05A-430F-4984-B4DF-7661CC63B4D5}" type="parTrans" cxnId="{B01A2170-8608-4D91-A00B-5322E58EA1DC}">
      <dgm:prSet/>
      <dgm:spPr/>
      <dgm:t>
        <a:bodyPr/>
        <a:lstStyle/>
        <a:p>
          <a:endParaRPr lang="en-US"/>
        </a:p>
      </dgm:t>
    </dgm:pt>
    <dgm:pt modelId="{2E05DF02-2417-4425-B11B-7EE5916C9BC7}" type="sibTrans" cxnId="{B01A2170-8608-4D91-A00B-5322E58EA1DC}">
      <dgm:prSet/>
      <dgm:spPr/>
      <dgm:t>
        <a:bodyPr/>
        <a:lstStyle/>
        <a:p>
          <a:endParaRPr lang="en-US"/>
        </a:p>
      </dgm:t>
    </dgm:pt>
    <dgm:pt modelId="{1F224C03-B18B-48F1-88BE-71CDEF7341C9}">
      <dgm:prSet/>
      <dgm:spPr/>
      <dgm:t>
        <a:bodyPr/>
        <a:lstStyle/>
        <a:p>
          <a:r>
            <a:rPr lang="en-US"/>
            <a:t>Rivalry increases when:</a:t>
          </a:r>
        </a:p>
      </dgm:t>
    </dgm:pt>
    <dgm:pt modelId="{FE09DA11-0743-47FD-BEDE-043C3611A766}" type="parTrans" cxnId="{80395BD6-EDC6-4D8B-A289-4771C8FD423F}">
      <dgm:prSet/>
      <dgm:spPr/>
      <dgm:t>
        <a:bodyPr/>
        <a:lstStyle/>
        <a:p>
          <a:endParaRPr lang="en-US"/>
        </a:p>
      </dgm:t>
    </dgm:pt>
    <dgm:pt modelId="{1CC59CF5-74B4-4736-8CE1-48FDE6DD6FE6}" type="sibTrans" cxnId="{80395BD6-EDC6-4D8B-A289-4771C8FD423F}">
      <dgm:prSet/>
      <dgm:spPr/>
      <dgm:t>
        <a:bodyPr/>
        <a:lstStyle/>
        <a:p>
          <a:endParaRPr lang="en-US"/>
        </a:p>
      </dgm:t>
    </dgm:pt>
    <dgm:pt modelId="{4E3A634E-FA34-4A68-86FA-872B63C70DDE}">
      <dgm:prSet/>
      <dgm:spPr/>
      <dgm:t>
        <a:bodyPr/>
        <a:lstStyle/>
        <a:p>
          <a:r>
            <a:rPr lang="en-US"/>
            <a:t>Competitors are of roughly equal size</a:t>
          </a:r>
        </a:p>
      </dgm:t>
    </dgm:pt>
    <dgm:pt modelId="{9A8D31A5-0E5C-4FF9-B085-7C8E14D34685}" type="parTrans" cxnId="{41CBA2EE-01C1-4DB8-8343-A9A116E01496}">
      <dgm:prSet/>
      <dgm:spPr/>
      <dgm:t>
        <a:bodyPr/>
        <a:lstStyle/>
        <a:p>
          <a:endParaRPr lang="en-US"/>
        </a:p>
      </dgm:t>
    </dgm:pt>
    <dgm:pt modelId="{06DABC4A-C0FD-4AA0-88C8-DB0DB83F2B0B}" type="sibTrans" cxnId="{41CBA2EE-01C1-4DB8-8343-A9A116E01496}">
      <dgm:prSet/>
      <dgm:spPr/>
      <dgm:t>
        <a:bodyPr/>
        <a:lstStyle/>
        <a:p>
          <a:endParaRPr lang="en-US"/>
        </a:p>
      </dgm:t>
    </dgm:pt>
    <dgm:pt modelId="{F7C38E78-3897-4B8D-937B-5EE485A6664C}">
      <dgm:prSet/>
      <dgm:spPr/>
      <dgm:t>
        <a:bodyPr/>
        <a:lstStyle/>
        <a:p>
          <a:r>
            <a:rPr lang="en-US"/>
            <a:t>Competitors are aggressive in seeking leadership</a:t>
          </a:r>
        </a:p>
      </dgm:t>
    </dgm:pt>
    <dgm:pt modelId="{DE73272D-2EBB-4029-A0DF-8A34EBE845D1}" type="parTrans" cxnId="{3DDE8CD6-2077-43B5-8282-1E38F36AB35F}">
      <dgm:prSet/>
      <dgm:spPr/>
      <dgm:t>
        <a:bodyPr/>
        <a:lstStyle/>
        <a:p>
          <a:endParaRPr lang="en-US"/>
        </a:p>
      </dgm:t>
    </dgm:pt>
    <dgm:pt modelId="{E19C6AD6-B677-4424-B71F-D9034DE0F832}" type="sibTrans" cxnId="{3DDE8CD6-2077-43B5-8282-1E38F36AB35F}">
      <dgm:prSet/>
      <dgm:spPr/>
      <dgm:t>
        <a:bodyPr/>
        <a:lstStyle/>
        <a:p>
          <a:endParaRPr lang="en-US"/>
        </a:p>
      </dgm:t>
    </dgm:pt>
    <dgm:pt modelId="{CE746AD2-B15B-4351-A169-70B3B66A65D9}">
      <dgm:prSet/>
      <dgm:spPr/>
      <dgm:t>
        <a:bodyPr/>
        <a:lstStyle/>
        <a:p>
          <a:r>
            <a:rPr lang="en-US"/>
            <a:t>The market is mature or declining</a:t>
          </a:r>
        </a:p>
      </dgm:t>
    </dgm:pt>
    <dgm:pt modelId="{B3338B58-B98F-4E68-8962-C92F8638B65E}" type="parTrans" cxnId="{BE0C752D-54D9-4293-9C12-9CD2FD55D438}">
      <dgm:prSet/>
      <dgm:spPr/>
      <dgm:t>
        <a:bodyPr/>
        <a:lstStyle/>
        <a:p>
          <a:endParaRPr lang="en-US"/>
        </a:p>
      </dgm:t>
    </dgm:pt>
    <dgm:pt modelId="{7440F917-D928-4667-8487-25B24C8FDF71}" type="sibTrans" cxnId="{BE0C752D-54D9-4293-9C12-9CD2FD55D438}">
      <dgm:prSet/>
      <dgm:spPr/>
      <dgm:t>
        <a:bodyPr/>
        <a:lstStyle/>
        <a:p>
          <a:endParaRPr lang="en-US"/>
        </a:p>
      </dgm:t>
    </dgm:pt>
    <dgm:pt modelId="{CD3F26E1-0099-4D9E-94D7-D53BF57C0992}">
      <dgm:prSet/>
      <dgm:spPr/>
      <dgm:t>
        <a:bodyPr/>
        <a:lstStyle/>
        <a:p>
          <a:r>
            <a:rPr lang="en-US"/>
            <a:t>There are high fixed costs</a:t>
          </a:r>
        </a:p>
      </dgm:t>
    </dgm:pt>
    <dgm:pt modelId="{B36E36E5-D73C-4DEC-A232-16CD6CDB82A1}" type="parTrans" cxnId="{8F29F029-F637-4772-9C17-8DDFE16E3045}">
      <dgm:prSet/>
      <dgm:spPr/>
      <dgm:t>
        <a:bodyPr/>
        <a:lstStyle/>
        <a:p>
          <a:endParaRPr lang="en-US"/>
        </a:p>
      </dgm:t>
    </dgm:pt>
    <dgm:pt modelId="{828DF614-187A-434A-9DF2-5EDE2D9AF551}" type="sibTrans" cxnId="{8F29F029-F637-4772-9C17-8DDFE16E3045}">
      <dgm:prSet/>
      <dgm:spPr/>
      <dgm:t>
        <a:bodyPr/>
        <a:lstStyle/>
        <a:p>
          <a:endParaRPr lang="en-US"/>
        </a:p>
      </dgm:t>
    </dgm:pt>
    <dgm:pt modelId="{CF4E0165-0FE6-4CF8-AD99-3EF35C96D29E}">
      <dgm:prSet/>
      <dgm:spPr/>
      <dgm:t>
        <a:bodyPr/>
        <a:lstStyle/>
        <a:p>
          <a:r>
            <a:rPr lang="en-US"/>
            <a:t>Exit barriers are high</a:t>
          </a:r>
        </a:p>
      </dgm:t>
    </dgm:pt>
    <dgm:pt modelId="{F350AE0A-DCD8-487F-89BF-E56480D1F3C1}" type="parTrans" cxnId="{AA5E154D-FBEF-4377-A0C3-2C33769B7339}">
      <dgm:prSet/>
      <dgm:spPr/>
      <dgm:t>
        <a:bodyPr/>
        <a:lstStyle/>
        <a:p>
          <a:endParaRPr lang="en-US"/>
        </a:p>
      </dgm:t>
    </dgm:pt>
    <dgm:pt modelId="{F3FF5D4F-9BB0-4CE6-B3D8-C171360B9BF3}" type="sibTrans" cxnId="{AA5E154D-FBEF-4377-A0C3-2C33769B7339}">
      <dgm:prSet/>
      <dgm:spPr/>
      <dgm:t>
        <a:bodyPr/>
        <a:lstStyle/>
        <a:p>
          <a:endParaRPr lang="en-US"/>
        </a:p>
      </dgm:t>
    </dgm:pt>
    <dgm:pt modelId="{6071F277-02CC-4FDB-BE47-E148FE8BA543}">
      <dgm:prSet/>
      <dgm:spPr/>
      <dgm:t>
        <a:bodyPr/>
        <a:lstStyle/>
        <a:p>
          <a:r>
            <a:rPr lang="en-US"/>
            <a:t>Low level of differentiation</a:t>
          </a:r>
        </a:p>
      </dgm:t>
    </dgm:pt>
    <dgm:pt modelId="{0218405A-50DE-496C-8487-BB3B04773C2E}" type="parTrans" cxnId="{D1D2FA60-A890-4426-9190-9D6DF0E09646}">
      <dgm:prSet/>
      <dgm:spPr/>
      <dgm:t>
        <a:bodyPr/>
        <a:lstStyle/>
        <a:p>
          <a:endParaRPr lang="en-US"/>
        </a:p>
      </dgm:t>
    </dgm:pt>
    <dgm:pt modelId="{254FBAA4-7FC8-4B4A-BEE4-B053515E69C9}" type="sibTrans" cxnId="{D1D2FA60-A890-4426-9190-9D6DF0E09646}">
      <dgm:prSet/>
      <dgm:spPr/>
      <dgm:t>
        <a:bodyPr/>
        <a:lstStyle/>
        <a:p>
          <a:endParaRPr lang="en-US"/>
        </a:p>
      </dgm:t>
    </dgm:pt>
    <dgm:pt modelId="{0308ED61-26A6-41D6-8F1E-20F35BE51135}" type="pres">
      <dgm:prSet presAssocID="{C2B414C0-D4B2-42AF-958F-E603E9CFC292}" presName="linear" presStyleCnt="0">
        <dgm:presLayoutVars>
          <dgm:animLvl val="lvl"/>
          <dgm:resizeHandles val="exact"/>
        </dgm:presLayoutVars>
      </dgm:prSet>
      <dgm:spPr/>
    </dgm:pt>
    <dgm:pt modelId="{7279D816-A1A1-49CF-94A7-09AE09E8FAC9}" type="pres">
      <dgm:prSet presAssocID="{E98B086A-9A7A-4B0E-ABD6-C42A4F1390DF}" presName="parentText" presStyleLbl="node1" presStyleIdx="0" presStyleCnt="2">
        <dgm:presLayoutVars>
          <dgm:chMax val="0"/>
          <dgm:bulletEnabled val="1"/>
        </dgm:presLayoutVars>
      </dgm:prSet>
      <dgm:spPr/>
    </dgm:pt>
    <dgm:pt modelId="{27BF0060-5395-462C-A439-43C2390F117A}" type="pres">
      <dgm:prSet presAssocID="{2E05DF02-2417-4425-B11B-7EE5916C9BC7}" presName="spacer" presStyleCnt="0"/>
      <dgm:spPr/>
    </dgm:pt>
    <dgm:pt modelId="{E4143CDE-3338-48C8-8700-9190725158DE}" type="pres">
      <dgm:prSet presAssocID="{1F224C03-B18B-48F1-88BE-71CDEF7341C9}" presName="parentText" presStyleLbl="node1" presStyleIdx="1" presStyleCnt="2">
        <dgm:presLayoutVars>
          <dgm:chMax val="0"/>
          <dgm:bulletEnabled val="1"/>
        </dgm:presLayoutVars>
      </dgm:prSet>
      <dgm:spPr/>
    </dgm:pt>
    <dgm:pt modelId="{8AD78506-3AE6-42B9-8D85-4E6660643612}" type="pres">
      <dgm:prSet presAssocID="{1F224C03-B18B-48F1-88BE-71CDEF7341C9}" presName="childText" presStyleLbl="revTx" presStyleIdx="0" presStyleCnt="1">
        <dgm:presLayoutVars>
          <dgm:bulletEnabled val="1"/>
        </dgm:presLayoutVars>
      </dgm:prSet>
      <dgm:spPr/>
    </dgm:pt>
  </dgm:ptLst>
  <dgm:cxnLst>
    <dgm:cxn modelId="{88249309-F6F5-4EBE-87B8-61CD3C59FFFC}" type="presOf" srcId="{CD3F26E1-0099-4D9E-94D7-D53BF57C0992}" destId="{8AD78506-3AE6-42B9-8D85-4E6660643612}" srcOrd="0" destOrd="3" presId="urn:microsoft.com/office/officeart/2005/8/layout/vList2"/>
    <dgm:cxn modelId="{8F29F029-F637-4772-9C17-8DDFE16E3045}" srcId="{1F224C03-B18B-48F1-88BE-71CDEF7341C9}" destId="{CD3F26E1-0099-4D9E-94D7-D53BF57C0992}" srcOrd="3" destOrd="0" parTransId="{B36E36E5-D73C-4DEC-A232-16CD6CDB82A1}" sibTransId="{828DF614-187A-434A-9DF2-5EDE2D9AF551}"/>
    <dgm:cxn modelId="{BE0C752D-54D9-4293-9C12-9CD2FD55D438}" srcId="{1F224C03-B18B-48F1-88BE-71CDEF7341C9}" destId="{CE746AD2-B15B-4351-A169-70B3B66A65D9}" srcOrd="2" destOrd="0" parTransId="{B3338B58-B98F-4E68-8962-C92F8638B65E}" sibTransId="{7440F917-D928-4667-8487-25B24C8FDF71}"/>
    <dgm:cxn modelId="{D1D2FA60-A890-4426-9190-9D6DF0E09646}" srcId="{1F224C03-B18B-48F1-88BE-71CDEF7341C9}" destId="{6071F277-02CC-4FDB-BE47-E148FE8BA543}" srcOrd="5" destOrd="0" parTransId="{0218405A-50DE-496C-8487-BB3B04773C2E}" sibTransId="{254FBAA4-7FC8-4B4A-BEE4-B053515E69C9}"/>
    <dgm:cxn modelId="{321DAB41-6B68-4889-A986-9AB89B20CED4}" type="presOf" srcId="{4E3A634E-FA34-4A68-86FA-872B63C70DDE}" destId="{8AD78506-3AE6-42B9-8D85-4E6660643612}" srcOrd="0" destOrd="0" presId="urn:microsoft.com/office/officeart/2005/8/layout/vList2"/>
    <dgm:cxn modelId="{2B886342-043E-424D-BDF7-65C4B351330E}" type="presOf" srcId="{1F224C03-B18B-48F1-88BE-71CDEF7341C9}" destId="{E4143CDE-3338-48C8-8700-9190725158DE}" srcOrd="0" destOrd="0" presId="urn:microsoft.com/office/officeart/2005/8/layout/vList2"/>
    <dgm:cxn modelId="{AA5E154D-FBEF-4377-A0C3-2C33769B7339}" srcId="{1F224C03-B18B-48F1-88BE-71CDEF7341C9}" destId="{CF4E0165-0FE6-4CF8-AD99-3EF35C96D29E}" srcOrd="4" destOrd="0" parTransId="{F350AE0A-DCD8-487F-89BF-E56480D1F3C1}" sibTransId="{F3FF5D4F-9BB0-4CE6-B3D8-C171360B9BF3}"/>
    <dgm:cxn modelId="{B01A2170-8608-4D91-A00B-5322E58EA1DC}" srcId="{C2B414C0-D4B2-42AF-958F-E603E9CFC292}" destId="{E98B086A-9A7A-4B0E-ABD6-C42A4F1390DF}" srcOrd="0" destOrd="0" parTransId="{B794D05A-430F-4984-B4DF-7661CC63B4D5}" sibTransId="{2E05DF02-2417-4425-B11B-7EE5916C9BC7}"/>
    <dgm:cxn modelId="{DF83C050-3E23-45D3-B0FF-922D9ED0AC32}" type="presOf" srcId="{6071F277-02CC-4FDB-BE47-E148FE8BA543}" destId="{8AD78506-3AE6-42B9-8D85-4E6660643612}" srcOrd="0" destOrd="5" presId="urn:microsoft.com/office/officeart/2005/8/layout/vList2"/>
    <dgm:cxn modelId="{12A50081-CC25-4D7C-A9AD-27B70257320A}" type="presOf" srcId="{C2B414C0-D4B2-42AF-958F-E603E9CFC292}" destId="{0308ED61-26A6-41D6-8F1E-20F35BE51135}" srcOrd="0" destOrd="0" presId="urn:microsoft.com/office/officeart/2005/8/layout/vList2"/>
    <dgm:cxn modelId="{4B56AB89-B512-4AB5-80E4-C7B96C144871}" type="presOf" srcId="{CE746AD2-B15B-4351-A169-70B3B66A65D9}" destId="{8AD78506-3AE6-42B9-8D85-4E6660643612}" srcOrd="0" destOrd="2" presId="urn:microsoft.com/office/officeart/2005/8/layout/vList2"/>
    <dgm:cxn modelId="{3C680A98-1638-4821-A673-69B892DF0A0D}" type="presOf" srcId="{E98B086A-9A7A-4B0E-ABD6-C42A4F1390DF}" destId="{7279D816-A1A1-49CF-94A7-09AE09E8FAC9}" srcOrd="0" destOrd="0" presId="urn:microsoft.com/office/officeart/2005/8/layout/vList2"/>
    <dgm:cxn modelId="{BB0B9FC6-E3D0-43A9-9082-F758AEA0146E}" type="presOf" srcId="{CF4E0165-0FE6-4CF8-AD99-3EF35C96D29E}" destId="{8AD78506-3AE6-42B9-8D85-4E6660643612}" srcOrd="0" destOrd="4" presId="urn:microsoft.com/office/officeart/2005/8/layout/vList2"/>
    <dgm:cxn modelId="{80395BD6-EDC6-4D8B-A289-4771C8FD423F}" srcId="{C2B414C0-D4B2-42AF-958F-E603E9CFC292}" destId="{1F224C03-B18B-48F1-88BE-71CDEF7341C9}" srcOrd="1" destOrd="0" parTransId="{FE09DA11-0743-47FD-BEDE-043C3611A766}" sibTransId="{1CC59CF5-74B4-4736-8CE1-48FDE6DD6FE6}"/>
    <dgm:cxn modelId="{3DDE8CD6-2077-43B5-8282-1E38F36AB35F}" srcId="{1F224C03-B18B-48F1-88BE-71CDEF7341C9}" destId="{F7C38E78-3897-4B8D-937B-5EE485A6664C}" srcOrd="1" destOrd="0" parTransId="{DE73272D-2EBB-4029-A0DF-8A34EBE845D1}" sibTransId="{E19C6AD6-B677-4424-B71F-D9034DE0F832}"/>
    <dgm:cxn modelId="{41CBA2EE-01C1-4DB8-8343-A9A116E01496}" srcId="{1F224C03-B18B-48F1-88BE-71CDEF7341C9}" destId="{4E3A634E-FA34-4A68-86FA-872B63C70DDE}" srcOrd="0" destOrd="0" parTransId="{9A8D31A5-0E5C-4FF9-B085-7C8E14D34685}" sibTransId="{06DABC4A-C0FD-4AA0-88C8-DB0DB83F2B0B}"/>
    <dgm:cxn modelId="{C75141F7-2B16-41E4-A497-9198D6C5503E}" type="presOf" srcId="{F7C38E78-3897-4B8D-937B-5EE485A6664C}" destId="{8AD78506-3AE6-42B9-8D85-4E6660643612}" srcOrd="0" destOrd="1" presId="urn:microsoft.com/office/officeart/2005/8/layout/vList2"/>
    <dgm:cxn modelId="{CC939028-A797-4ED1-9955-9EEC46D8BB09}" type="presParOf" srcId="{0308ED61-26A6-41D6-8F1E-20F35BE51135}" destId="{7279D816-A1A1-49CF-94A7-09AE09E8FAC9}" srcOrd="0" destOrd="0" presId="urn:microsoft.com/office/officeart/2005/8/layout/vList2"/>
    <dgm:cxn modelId="{73267024-BC9B-4570-946B-25BB6B325C00}" type="presParOf" srcId="{0308ED61-26A6-41D6-8F1E-20F35BE51135}" destId="{27BF0060-5395-462C-A439-43C2390F117A}" srcOrd="1" destOrd="0" presId="urn:microsoft.com/office/officeart/2005/8/layout/vList2"/>
    <dgm:cxn modelId="{7BD4AAA8-3B6F-4547-B696-C7563F64BAA5}" type="presParOf" srcId="{0308ED61-26A6-41D6-8F1E-20F35BE51135}" destId="{E4143CDE-3338-48C8-8700-9190725158DE}" srcOrd="2" destOrd="0" presId="urn:microsoft.com/office/officeart/2005/8/layout/vList2"/>
    <dgm:cxn modelId="{4573AC86-72A1-42E3-8E88-A664A9086FCE}" type="presParOf" srcId="{0308ED61-26A6-41D6-8F1E-20F35BE51135}" destId="{8AD78506-3AE6-42B9-8D85-4E6660643612}" srcOrd="3"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56EBAE82-E10B-4F6F-80D6-41AAC82DDC19}"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7CF73285-4952-4910-97C9-11AE36BDB9B7}">
      <dgm:prSet/>
      <dgm:spPr/>
      <dgm:t>
        <a:bodyPr/>
        <a:lstStyle/>
        <a:p>
          <a:r>
            <a:rPr lang="en-US"/>
            <a:t>Barriers to entry are the factors that need to be overcome by new entrants if they are to compete.  Threat of entry is low when the barriers are high</a:t>
          </a:r>
        </a:p>
      </dgm:t>
    </dgm:pt>
    <dgm:pt modelId="{623FADF8-836F-4149-8B9F-429A442F598D}" type="parTrans" cxnId="{33D0B60B-E06E-4EA0-A897-6ABF7E505687}">
      <dgm:prSet/>
      <dgm:spPr/>
      <dgm:t>
        <a:bodyPr/>
        <a:lstStyle/>
        <a:p>
          <a:endParaRPr lang="en-US"/>
        </a:p>
      </dgm:t>
    </dgm:pt>
    <dgm:pt modelId="{326FBF66-1FE6-4F6F-ADF7-47D0BF7FB76F}" type="sibTrans" cxnId="{33D0B60B-E06E-4EA0-A897-6ABF7E505687}">
      <dgm:prSet/>
      <dgm:spPr/>
      <dgm:t>
        <a:bodyPr/>
        <a:lstStyle/>
        <a:p>
          <a:endParaRPr lang="en-US"/>
        </a:p>
      </dgm:t>
    </dgm:pt>
    <dgm:pt modelId="{F277FA70-00F2-4810-8DED-FC4D2D944ACC}">
      <dgm:prSet/>
      <dgm:spPr/>
      <dgm:t>
        <a:bodyPr/>
        <a:lstStyle/>
        <a:p>
          <a:r>
            <a:rPr lang="en-US"/>
            <a:t>The main barriers to entry are:</a:t>
          </a:r>
        </a:p>
      </dgm:t>
    </dgm:pt>
    <dgm:pt modelId="{9B79FB59-5CCB-4BFF-A605-24D9723410BA}" type="parTrans" cxnId="{6A3E2243-F37D-4DFE-9028-A4273CCB614C}">
      <dgm:prSet/>
      <dgm:spPr/>
      <dgm:t>
        <a:bodyPr/>
        <a:lstStyle/>
        <a:p>
          <a:endParaRPr lang="en-US"/>
        </a:p>
      </dgm:t>
    </dgm:pt>
    <dgm:pt modelId="{74E5E285-469E-4394-B984-C82176C92AB8}" type="sibTrans" cxnId="{6A3E2243-F37D-4DFE-9028-A4273CCB614C}">
      <dgm:prSet/>
      <dgm:spPr/>
      <dgm:t>
        <a:bodyPr/>
        <a:lstStyle/>
        <a:p>
          <a:endParaRPr lang="en-US"/>
        </a:p>
      </dgm:t>
    </dgm:pt>
    <dgm:pt modelId="{C8B7564F-13AD-4688-8A67-B5BDF566EF53}">
      <dgm:prSet/>
      <dgm:spPr/>
      <dgm:t>
        <a:bodyPr/>
        <a:lstStyle/>
        <a:p>
          <a:r>
            <a:rPr lang="en-US"/>
            <a:t>Economies of scale/high fixed costs</a:t>
          </a:r>
        </a:p>
      </dgm:t>
    </dgm:pt>
    <dgm:pt modelId="{7962E9D9-A2D0-4CD9-8CCD-9C01EECB964C}" type="parTrans" cxnId="{91F2C2DC-C895-40AA-93A6-A35511B7C376}">
      <dgm:prSet/>
      <dgm:spPr/>
      <dgm:t>
        <a:bodyPr/>
        <a:lstStyle/>
        <a:p>
          <a:endParaRPr lang="en-US"/>
        </a:p>
      </dgm:t>
    </dgm:pt>
    <dgm:pt modelId="{53498403-4581-47D8-B10C-7EF68BEE9F03}" type="sibTrans" cxnId="{91F2C2DC-C895-40AA-93A6-A35511B7C376}">
      <dgm:prSet/>
      <dgm:spPr/>
      <dgm:t>
        <a:bodyPr/>
        <a:lstStyle/>
        <a:p>
          <a:endParaRPr lang="en-US"/>
        </a:p>
      </dgm:t>
    </dgm:pt>
    <dgm:pt modelId="{A625CC82-4A68-47F6-87EF-063A328BCADB}">
      <dgm:prSet/>
      <dgm:spPr/>
      <dgm:t>
        <a:bodyPr/>
        <a:lstStyle/>
        <a:p>
          <a:r>
            <a:rPr lang="en-US"/>
            <a:t>Experience and learning</a:t>
          </a:r>
        </a:p>
      </dgm:t>
    </dgm:pt>
    <dgm:pt modelId="{50C159DB-4C94-4787-8065-16DCACBCD90E}" type="parTrans" cxnId="{46013E2B-40C8-42D2-AEE0-E425CA91640F}">
      <dgm:prSet/>
      <dgm:spPr/>
      <dgm:t>
        <a:bodyPr/>
        <a:lstStyle/>
        <a:p>
          <a:endParaRPr lang="en-US"/>
        </a:p>
      </dgm:t>
    </dgm:pt>
    <dgm:pt modelId="{C217E0FD-1E41-494C-9EF0-AE7305171AE6}" type="sibTrans" cxnId="{46013E2B-40C8-42D2-AEE0-E425CA91640F}">
      <dgm:prSet/>
      <dgm:spPr/>
      <dgm:t>
        <a:bodyPr/>
        <a:lstStyle/>
        <a:p>
          <a:endParaRPr lang="en-US"/>
        </a:p>
      </dgm:t>
    </dgm:pt>
    <dgm:pt modelId="{4293C8DC-EC00-490B-BDB0-FF9035B88637}">
      <dgm:prSet/>
      <dgm:spPr/>
      <dgm:t>
        <a:bodyPr/>
        <a:lstStyle/>
        <a:p>
          <a:r>
            <a:rPr lang="en-US"/>
            <a:t>Access to supply and distribution</a:t>
          </a:r>
        </a:p>
      </dgm:t>
    </dgm:pt>
    <dgm:pt modelId="{0804C1D0-809A-47BC-9BF3-1C26478AE220}" type="parTrans" cxnId="{606BBAC6-591F-441D-B33B-5B561F436DB8}">
      <dgm:prSet/>
      <dgm:spPr/>
      <dgm:t>
        <a:bodyPr/>
        <a:lstStyle/>
        <a:p>
          <a:endParaRPr lang="en-US"/>
        </a:p>
      </dgm:t>
    </dgm:pt>
    <dgm:pt modelId="{73A40136-D318-44CE-B543-D3E258D8D2A3}" type="sibTrans" cxnId="{606BBAC6-591F-441D-B33B-5B561F436DB8}">
      <dgm:prSet/>
      <dgm:spPr/>
      <dgm:t>
        <a:bodyPr/>
        <a:lstStyle/>
        <a:p>
          <a:endParaRPr lang="en-US"/>
        </a:p>
      </dgm:t>
    </dgm:pt>
    <dgm:pt modelId="{BFA21857-AE22-4745-AF62-2350527330E1}">
      <dgm:prSet/>
      <dgm:spPr/>
      <dgm:t>
        <a:bodyPr/>
        <a:lstStyle/>
        <a:p>
          <a:r>
            <a:rPr lang="en-US"/>
            <a:t>Differentiation and market penetration costs</a:t>
          </a:r>
        </a:p>
      </dgm:t>
    </dgm:pt>
    <dgm:pt modelId="{06240118-5E82-49B8-846E-43F3608CF37C}" type="parTrans" cxnId="{313F039A-14F3-42C1-B50F-387573D59D51}">
      <dgm:prSet/>
      <dgm:spPr/>
      <dgm:t>
        <a:bodyPr/>
        <a:lstStyle/>
        <a:p>
          <a:endParaRPr lang="en-US"/>
        </a:p>
      </dgm:t>
    </dgm:pt>
    <dgm:pt modelId="{D8F1C174-6796-4974-A991-4FA00EE5F891}" type="sibTrans" cxnId="{313F039A-14F3-42C1-B50F-387573D59D51}">
      <dgm:prSet/>
      <dgm:spPr/>
      <dgm:t>
        <a:bodyPr/>
        <a:lstStyle/>
        <a:p>
          <a:endParaRPr lang="en-US"/>
        </a:p>
      </dgm:t>
    </dgm:pt>
    <dgm:pt modelId="{B1F11DE9-E75E-4EC4-ABF3-0C5EA7A7D884}">
      <dgm:prSet/>
      <dgm:spPr/>
      <dgm:t>
        <a:bodyPr/>
        <a:lstStyle/>
        <a:p>
          <a:r>
            <a:rPr lang="en-US"/>
            <a:t>Legislation and government restrictions</a:t>
          </a:r>
        </a:p>
      </dgm:t>
    </dgm:pt>
    <dgm:pt modelId="{C49615C4-CB04-4333-A566-1933919E9BB4}" type="parTrans" cxnId="{CCD23266-8C02-4BC1-BF48-EC2889FBCD56}">
      <dgm:prSet/>
      <dgm:spPr/>
      <dgm:t>
        <a:bodyPr/>
        <a:lstStyle/>
        <a:p>
          <a:endParaRPr lang="en-US"/>
        </a:p>
      </dgm:t>
    </dgm:pt>
    <dgm:pt modelId="{D3A2A7E9-C789-47E4-B1CA-9D324EB29DBA}" type="sibTrans" cxnId="{CCD23266-8C02-4BC1-BF48-EC2889FBCD56}">
      <dgm:prSet/>
      <dgm:spPr/>
      <dgm:t>
        <a:bodyPr/>
        <a:lstStyle/>
        <a:p>
          <a:endParaRPr lang="en-US"/>
        </a:p>
      </dgm:t>
    </dgm:pt>
    <dgm:pt modelId="{7DA8698C-54D9-4D23-BA9B-F4343A3D6CE3}">
      <dgm:prSet/>
      <dgm:spPr/>
      <dgm:t>
        <a:bodyPr/>
        <a:lstStyle/>
        <a:p>
          <a:r>
            <a:rPr lang="en-US"/>
            <a:t>Expected retaliation from incumbents</a:t>
          </a:r>
        </a:p>
      </dgm:t>
    </dgm:pt>
    <dgm:pt modelId="{E9C06A33-E0D1-4EBF-852F-EBA8D2F1E68D}" type="parTrans" cxnId="{C4EEDE56-3CA7-47B3-BB2B-F984E0C8FEA5}">
      <dgm:prSet/>
      <dgm:spPr/>
      <dgm:t>
        <a:bodyPr/>
        <a:lstStyle/>
        <a:p>
          <a:endParaRPr lang="en-US"/>
        </a:p>
      </dgm:t>
    </dgm:pt>
    <dgm:pt modelId="{6B4C67F9-2138-442E-861C-192F9A65E561}" type="sibTrans" cxnId="{C4EEDE56-3CA7-47B3-BB2B-F984E0C8FEA5}">
      <dgm:prSet/>
      <dgm:spPr/>
      <dgm:t>
        <a:bodyPr/>
        <a:lstStyle/>
        <a:p>
          <a:endParaRPr lang="en-US"/>
        </a:p>
      </dgm:t>
    </dgm:pt>
    <dgm:pt modelId="{13FF370D-6591-4733-9CDE-F6DF7C9080F2}" type="pres">
      <dgm:prSet presAssocID="{56EBAE82-E10B-4F6F-80D6-41AAC82DDC19}" presName="linear" presStyleCnt="0">
        <dgm:presLayoutVars>
          <dgm:animLvl val="lvl"/>
          <dgm:resizeHandles val="exact"/>
        </dgm:presLayoutVars>
      </dgm:prSet>
      <dgm:spPr/>
    </dgm:pt>
    <dgm:pt modelId="{93076C35-4B50-44A8-95D3-543D2FAAFC37}" type="pres">
      <dgm:prSet presAssocID="{7CF73285-4952-4910-97C9-11AE36BDB9B7}" presName="parentText" presStyleLbl="node1" presStyleIdx="0" presStyleCnt="2">
        <dgm:presLayoutVars>
          <dgm:chMax val="0"/>
          <dgm:bulletEnabled val="1"/>
        </dgm:presLayoutVars>
      </dgm:prSet>
      <dgm:spPr/>
    </dgm:pt>
    <dgm:pt modelId="{933FD0B0-E2E0-426F-8958-5A8D832F3DE4}" type="pres">
      <dgm:prSet presAssocID="{326FBF66-1FE6-4F6F-ADF7-47D0BF7FB76F}" presName="spacer" presStyleCnt="0"/>
      <dgm:spPr/>
    </dgm:pt>
    <dgm:pt modelId="{315E22C2-AC30-450B-AA39-68F75FAB187C}" type="pres">
      <dgm:prSet presAssocID="{F277FA70-00F2-4810-8DED-FC4D2D944ACC}" presName="parentText" presStyleLbl="node1" presStyleIdx="1" presStyleCnt="2">
        <dgm:presLayoutVars>
          <dgm:chMax val="0"/>
          <dgm:bulletEnabled val="1"/>
        </dgm:presLayoutVars>
      </dgm:prSet>
      <dgm:spPr/>
    </dgm:pt>
    <dgm:pt modelId="{5386B112-8DD6-447F-8612-4D5316832182}" type="pres">
      <dgm:prSet presAssocID="{F277FA70-00F2-4810-8DED-FC4D2D944ACC}" presName="childText" presStyleLbl="revTx" presStyleIdx="0" presStyleCnt="1">
        <dgm:presLayoutVars>
          <dgm:bulletEnabled val="1"/>
        </dgm:presLayoutVars>
      </dgm:prSet>
      <dgm:spPr/>
    </dgm:pt>
  </dgm:ptLst>
  <dgm:cxnLst>
    <dgm:cxn modelId="{A6ADE308-8D53-472E-92F5-0596037FD776}" type="presOf" srcId="{7CF73285-4952-4910-97C9-11AE36BDB9B7}" destId="{93076C35-4B50-44A8-95D3-543D2FAAFC37}" srcOrd="0" destOrd="0" presId="urn:microsoft.com/office/officeart/2005/8/layout/vList2"/>
    <dgm:cxn modelId="{33D0B60B-E06E-4EA0-A897-6ABF7E505687}" srcId="{56EBAE82-E10B-4F6F-80D6-41AAC82DDC19}" destId="{7CF73285-4952-4910-97C9-11AE36BDB9B7}" srcOrd="0" destOrd="0" parTransId="{623FADF8-836F-4149-8B9F-429A442F598D}" sibTransId="{326FBF66-1FE6-4F6F-ADF7-47D0BF7FB76F}"/>
    <dgm:cxn modelId="{10BC720E-32FD-4E65-9C97-3DA71E506269}" type="presOf" srcId="{B1F11DE9-E75E-4EC4-ABF3-0C5EA7A7D884}" destId="{5386B112-8DD6-447F-8612-4D5316832182}" srcOrd="0" destOrd="4" presId="urn:microsoft.com/office/officeart/2005/8/layout/vList2"/>
    <dgm:cxn modelId="{12F5981F-DEE2-43CB-AF17-210B9A0AACA7}" type="presOf" srcId="{F277FA70-00F2-4810-8DED-FC4D2D944ACC}" destId="{315E22C2-AC30-450B-AA39-68F75FAB187C}" srcOrd="0" destOrd="0" presId="urn:microsoft.com/office/officeart/2005/8/layout/vList2"/>
    <dgm:cxn modelId="{A17C7520-2C8E-4518-BCF0-08789C50C0E9}" type="presOf" srcId="{A625CC82-4A68-47F6-87EF-063A328BCADB}" destId="{5386B112-8DD6-447F-8612-4D5316832182}" srcOrd="0" destOrd="1" presId="urn:microsoft.com/office/officeart/2005/8/layout/vList2"/>
    <dgm:cxn modelId="{46013E2B-40C8-42D2-AEE0-E425CA91640F}" srcId="{F277FA70-00F2-4810-8DED-FC4D2D944ACC}" destId="{A625CC82-4A68-47F6-87EF-063A328BCADB}" srcOrd="1" destOrd="0" parTransId="{50C159DB-4C94-4787-8065-16DCACBCD90E}" sibTransId="{C217E0FD-1E41-494C-9EF0-AE7305171AE6}"/>
    <dgm:cxn modelId="{4AD66E2D-44D5-4A2E-82BB-4DA650AA986D}" type="presOf" srcId="{56EBAE82-E10B-4F6F-80D6-41AAC82DDC19}" destId="{13FF370D-6591-4733-9CDE-F6DF7C9080F2}" srcOrd="0" destOrd="0" presId="urn:microsoft.com/office/officeart/2005/8/layout/vList2"/>
    <dgm:cxn modelId="{6A3E2243-F37D-4DFE-9028-A4273CCB614C}" srcId="{56EBAE82-E10B-4F6F-80D6-41AAC82DDC19}" destId="{F277FA70-00F2-4810-8DED-FC4D2D944ACC}" srcOrd="1" destOrd="0" parTransId="{9B79FB59-5CCB-4BFF-A605-24D9723410BA}" sibTransId="{74E5E285-469E-4394-B984-C82176C92AB8}"/>
    <dgm:cxn modelId="{CCD23266-8C02-4BC1-BF48-EC2889FBCD56}" srcId="{F277FA70-00F2-4810-8DED-FC4D2D944ACC}" destId="{B1F11DE9-E75E-4EC4-ABF3-0C5EA7A7D884}" srcOrd="4" destOrd="0" parTransId="{C49615C4-CB04-4333-A566-1933919E9BB4}" sibTransId="{D3A2A7E9-C789-47E4-B1CA-9D324EB29DBA}"/>
    <dgm:cxn modelId="{0E6EEC4A-7FC2-4289-9637-2120E7BA751D}" type="presOf" srcId="{4293C8DC-EC00-490B-BDB0-FF9035B88637}" destId="{5386B112-8DD6-447F-8612-4D5316832182}" srcOrd="0" destOrd="2" presId="urn:microsoft.com/office/officeart/2005/8/layout/vList2"/>
    <dgm:cxn modelId="{C4EEDE56-3CA7-47B3-BB2B-F984E0C8FEA5}" srcId="{F277FA70-00F2-4810-8DED-FC4D2D944ACC}" destId="{7DA8698C-54D9-4D23-BA9B-F4343A3D6CE3}" srcOrd="5" destOrd="0" parTransId="{E9C06A33-E0D1-4EBF-852F-EBA8D2F1E68D}" sibTransId="{6B4C67F9-2138-442E-861C-192F9A65E561}"/>
    <dgm:cxn modelId="{313F039A-14F3-42C1-B50F-387573D59D51}" srcId="{F277FA70-00F2-4810-8DED-FC4D2D944ACC}" destId="{BFA21857-AE22-4745-AF62-2350527330E1}" srcOrd="3" destOrd="0" parTransId="{06240118-5E82-49B8-846E-43F3608CF37C}" sibTransId="{D8F1C174-6796-4974-A991-4FA00EE5F891}"/>
    <dgm:cxn modelId="{6F5C049B-CE24-4294-9366-50F4F117A45C}" type="presOf" srcId="{7DA8698C-54D9-4D23-BA9B-F4343A3D6CE3}" destId="{5386B112-8DD6-447F-8612-4D5316832182}" srcOrd="0" destOrd="5" presId="urn:microsoft.com/office/officeart/2005/8/layout/vList2"/>
    <dgm:cxn modelId="{99E862A8-E489-4F0B-AE60-E3F17A1D87E7}" type="presOf" srcId="{C8B7564F-13AD-4688-8A67-B5BDF566EF53}" destId="{5386B112-8DD6-447F-8612-4D5316832182}" srcOrd="0" destOrd="0" presId="urn:microsoft.com/office/officeart/2005/8/layout/vList2"/>
    <dgm:cxn modelId="{74DD01B7-06C5-46A3-9A66-D1CEC950EAD3}" type="presOf" srcId="{BFA21857-AE22-4745-AF62-2350527330E1}" destId="{5386B112-8DD6-447F-8612-4D5316832182}" srcOrd="0" destOrd="3" presId="urn:microsoft.com/office/officeart/2005/8/layout/vList2"/>
    <dgm:cxn modelId="{606BBAC6-591F-441D-B33B-5B561F436DB8}" srcId="{F277FA70-00F2-4810-8DED-FC4D2D944ACC}" destId="{4293C8DC-EC00-490B-BDB0-FF9035B88637}" srcOrd="2" destOrd="0" parTransId="{0804C1D0-809A-47BC-9BF3-1C26478AE220}" sibTransId="{73A40136-D318-44CE-B543-D3E258D8D2A3}"/>
    <dgm:cxn modelId="{91F2C2DC-C895-40AA-93A6-A35511B7C376}" srcId="{F277FA70-00F2-4810-8DED-FC4D2D944ACC}" destId="{C8B7564F-13AD-4688-8A67-B5BDF566EF53}" srcOrd="0" destOrd="0" parTransId="{7962E9D9-A2D0-4CD9-8CCD-9C01EECB964C}" sibTransId="{53498403-4581-47D8-B10C-7EF68BEE9F03}"/>
    <dgm:cxn modelId="{334528FA-5EE3-4628-84FC-86B1DAEDCA45}" type="presParOf" srcId="{13FF370D-6591-4733-9CDE-F6DF7C9080F2}" destId="{93076C35-4B50-44A8-95D3-543D2FAAFC37}" srcOrd="0" destOrd="0" presId="urn:microsoft.com/office/officeart/2005/8/layout/vList2"/>
    <dgm:cxn modelId="{C0B2AAFC-E4A6-47D2-A18D-BD7C12900180}" type="presParOf" srcId="{13FF370D-6591-4733-9CDE-F6DF7C9080F2}" destId="{933FD0B0-E2E0-426F-8958-5A8D832F3DE4}" srcOrd="1" destOrd="0" presId="urn:microsoft.com/office/officeart/2005/8/layout/vList2"/>
    <dgm:cxn modelId="{B7AEE99E-45B1-4BED-8872-BFE30C5FE7A5}" type="presParOf" srcId="{13FF370D-6591-4733-9CDE-F6DF7C9080F2}" destId="{315E22C2-AC30-450B-AA39-68F75FAB187C}" srcOrd="2" destOrd="0" presId="urn:microsoft.com/office/officeart/2005/8/layout/vList2"/>
    <dgm:cxn modelId="{32C266D1-5837-439C-8240-4EE0553456F7}" type="presParOf" srcId="{13FF370D-6591-4733-9CDE-F6DF7C9080F2}" destId="{5386B112-8DD6-447F-8612-4D5316832182}" srcOrd="3"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E89B802B-7DED-4AAB-BCBE-949EBFBD53C4}" type="doc">
      <dgm:prSet loTypeId="urn:microsoft.com/office/officeart/2018/2/layout/IconLabelDescriptionList" loCatId="icon" qsTypeId="urn:microsoft.com/office/officeart/2005/8/quickstyle/simple1" qsCatId="simple" csTypeId="urn:microsoft.com/office/officeart/2018/5/colors/Iconchunking_neutralbg_accent1_2" csCatId="accent1" phldr="1"/>
      <dgm:spPr/>
      <dgm:t>
        <a:bodyPr/>
        <a:lstStyle/>
        <a:p>
          <a:endParaRPr lang="en-US"/>
        </a:p>
      </dgm:t>
    </dgm:pt>
    <dgm:pt modelId="{72C03E19-AAD5-42DA-B36B-C267B609B029}">
      <dgm:prSet/>
      <dgm:spPr/>
      <dgm:t>
        <a:bodyPr/>
        <a:lstStyle/>
        <a:p>
          <a:pPr>
            <a:defRPr b="1"/>
          </a:pPr>
          <a:r>
            <a:rPr lang="en-US"/>
            <a:t>Substitutes are products or services that offer a similar benefit to an industry's products or services, but have a different nature </a:t>
          </a:r>
        </a:p>
      </dgm:t>
    </dgm:pt>
    <dgm:pt modelId="{87ECA3FB-5243-4694-81DB-CB0373DB985C}" type="parTrans" cxnId="{7D0D9DEE-8BD9-4381-9EC6-FDC190578F10}">
      <dgm:prSet/>
      <dgm:spPr/>
      <dgm:t>
        <a:bodyPr/>
        <a:lstStyle/>
        <a:p>
          <a:endParaRPr lang="en-US"/>
        </a:p>
      </dgm:t>
    </dgm:pt>
    <dgm:pt modelId="{EF105CC5-FE55-4298-8D08-0C008B7A781A}" type="sibTrans" cxnId="{7D0D9DEE-8BD9-4381-9EC6-FDC190578F10}">
      <dgm:prSet/>
      <dgm:spPr/>
      <dgm:t>
        <a:bodyPr/>
        <a:lstStyle/>
        <a:p>
          <a:endParaRPr lang="en-US"/>
        </a:p>
      </dgm:t>
    </dgm:pt>
    <dgm:pt modelId="{22B7D373-6E74-4C20-A0CA-A55B9DBA32E1}">
      <dgm:prSet/>
      <dgm:spPr/>
      <dgm:t>
        <a:bodyPr/>
        <a:lstStyle/>
        <a:p>
          <a:pPr>
            <a:defRPr b="1"/>
          </a:pPr>
          <a:r>
            <a:rPr lang="en-US"/>
            <a:t>Customers will switch to alternatives – for example, switching from a laptop to tablet</a:t>
          </a:r>
        </a:p>
      </dgm:t>
    </dgm:pt>
    <dgm:pt modelId="{B73D6DCF-7E77-4586-8531-1BB24B78264B}" type="parTrans" cxnId="{FEE5422B-4265-42C1-B4D2-EECD89D4FB03}">
      <dgm:prSet/>
      <dgm:spPr/>
      <dgm:t>
        <a:bodyPr/>
        <a:lstStyle/>
        <a:p>
          <a:endParaRPr lang="en-US"/>
        </a:p>
      </dgm:t>
    </dgm:pt>
    <dgm:pt modelId="{1312F927-08FE-423C-94B4-3DFCD8BC606B}" type="sibTrans" cxnId="{FEE5422B-4265-42C1-B4D2-EECD89D4FB03}">
      <dgm:prSet/>
      <dgm:spPr/>
      <dgm:t>
        <a:bodyPr/>
        <a:lstStyle/>
        <a:p>
          <a:endParaRPr lang="en-US"/>
        </a:p>
      </dgm:t>
    </dgm:pt>
    <dgm:pt modelId="{2A1F5842-DC78-404A-8640-69E3C1BE172A}">
      <dgm:prSet/>
      <dgm:spPr/>
      <dgm:t>
        <a:bodyPr/>
        <a:lstStyle/>
        <a:p>
          <a:r>
            <a:rPr lang="en-US"/>
            <a:t>Price/performance ratio</a:t>
          </a:r>
        </a:p>
      </dgm:t>
    </dgm:pt>
    <dgm:pt modelId="{FE1FC29C-FB44-45BE-AE19-61036593F850}" type="parTrans" cxnId="{0268E948-6132-4A9E-AC01-899EB21C16DB}">
      <dgm:prSet/>
      <dgm:spPr/>
      <dgm:t>
        <a:bodyPr/>
        <a:lstStyle/>
        <a:p>
          <a:endParaRPr lang="en-US"/>
        </a:p>
      </dgm:t>
    </dgm:pt>
    <dgm:pt modelId="{4939BC60-3C23-46D5-89AC-BE9BF856F386}" type="sibTrans" cxnId="{0268E948-6132-4A9E-AC01-899EB21C16DB}">
      <dgm:prSet/>
      <dgm:spPr/>
      <dgm:t>
        <a:bodyPr/>
        <a:lstStyle/>
        <a:p>
          <a:endParaRPr lang="en-US"/>
        </a:p>
      </dgm:t>
    </dgm:pt>
    <dgm:pt modelId="{70825FBF-7BCA-4882-B9EE-8D51BB1F4799}">
      <dgm:prSet/>
      <dgm:spPr/>
      <dgm:t>
        <a:bodyPr/>
        <a:lstStyle/>
        <a:p>
          <a:r>
            <a:rPr lang="en-US"/>
            <a:t>If the substitute benefits from an innovation that improves customer satisfaction</a:t>
          </a:r>
        </a:p>
      </dgm:t>
    </dgm:pt>
    <dgm:pt modelId="{20553B41-48BD-4BDB-8ABB-ECFA176B2B7A}" type="parTrans" cxnId="{021DC9BF-1990-43CB-883F-F4CCF7D606D5}">
      <dgm:prSet/>
      <dgm:spPr/>
      <dgm:t>
        <a:bodyPr/>
        <a:lstStyle/>
        <a:p>
          <a:endParaRPr lang="en-US"/>
        </a:p>
      </dgm:t>
    </dgm:pt>
    <dgm:pt modelId="{F2AD4694-748F-47AD-99D5-A057828FD741}" type="sibTrans" cxnId="{021DC9BF-1990-43CB-883F-F4CCF7D606D5}">
      <dgm:prSet/>
      <dgm:spPr/>
      <dgm:t>
        <a:bodyPr/>
        <a:lstStyle/>
        <a:p>
          <a:endParaRPr lang="en-US"/>
        </a:p>
      </dgm:t>
    </dgm:pt>
    <dgm:pt modelId="{CF9F7A7B-9DB5-4DE0-8249-7EE23DB11023}" type="pres">
      <dgm:prSet presAssocID="{E89B802B-7DED-4AAB-BCBE-949EBFBD53C4}" presName="root" presStyleCnt="0">
        <dgm:presLayoutVars>
          <dgm:dir/>
          <dgm:resizeHandles val="exact"/>
        </dgm:presLayoutVars>
      </dgm:prSet>
      <dgm:spPr/>
    </dgm:pt>
    <dgm:pt modelId="{95F8B754-1996-4378-B5B4-3638BB7F40FB}" type="pres">
      <dgm:prSet presAssocID="{72C03E19-AAD5-42DA-B36B-C267B609B029}" presName="compNode" presStyleCnt="0"/>
      <dgm:spPr/>
    </dgm:pt>
    <dgm:pt modelId="{022A51A8-C02B-4CFF-AEF3-7B3677BE7DB8}" type="pres">
      <dgm:prSet presAssocID="{72C03E19-AAD5-42DA-B36B-C267B609B029}"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Kiosk"/>
        </a:ext>
      </dgm:extLst>
    </dgm:pt>
    <dgm:pt modelId="{C8BCEE81-9C5B-43AE-A621-468B324858EA}" type="pres">
      <dgm:prSet presAssocID="{72C03E19-AAD5-42DA-B36B-C267B609B029}" presName="iconSpace" presStyleCnt="0"/>
      <dgm:spPr/>
    </dgm:pt>
    <dgm:pt modelId="{1324859C-6AC6-4982-804B-97C44011F3EB}" type="pres">
      <dgm:prSet presAssocID="{72C03E19-AAD5-42DA-B36B-C267B609B029}" presName="parTx" presStyleLbl="revTx" presStyleIdx="0" presStyleCnt="4">
        <dgm:presLayoutVars>
          <dgm:chMax val="0"/>
          <dgm:chPref val="0"/>
        </dgm:presLayoutVars>
      </dgm:prSet>
      <dgm:spPr/>
    </dgm:pt>
    <dgm:pt modelId="{53FC0108-CA43-4938-A999-DB4CFF7E78B7}" type="pres">
      <dgm:prSet presAssocID="{72C03E19-AAD5-42DA-B36B-C267B609B029}" presName="txSpace" presStyleCnt="0"/>
      <dgm:spPr/>
    </dgm:pt>
    <dgm:pt modelId="{F040F22E-9CBF-46F7-B6D5-6573BB2B51F1}" type="pres">
      <dgm:prSet presAssocID="{72C03E19-AAD5-42DA-B36B-C267B609B029}" presName="desTx" presStyleLbl="revTx" presStyleIdx="1" presStyleCnt="4">
        <dgm:presLayoutVars/>
      </dgm:prSet>
      <dgm:spPr/>
    </dgm:pt>
    <dgm:pt modelId="{AF084883-E713-459D-9D43-D6A0B64919B9}" type="pres">
      <dgm:prSet presAssocID="{EF105CC5-FE55-4298-8D08-0C008B7A781A}" presName="sibTrans" presStyleCnt="0"/>
      <dgm:spPr/>
    </dgm:pt>
    <dgm:pt modelId="{5F045398-7CF1-4594-833A-50BA82F4C10F}" type="pres">
      <dgm:prSet presAssocID="{22B7D373-6E74-4C20-A0CA-A55B9DBA32E1}" presName="compNode" presStyleCnt="0"/>
      <dgm:spPr/>
    </dgm:pt>
    <dgm:pt modelId="{8EC00957-1742-452A-8327-15FF492D0150}" type="pres">
      <dgm:prSet presAssocID="{22B7D373-6E74-4C20-A0CA-A55B9DBA32E1}"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SB"/>
        </a:ext>
      </dgm:extLst>
    </dgm:pt>
    <dgm:pt modelId="{F51CD49F-0377-453F-826A-B290FFDB24E2}" type="pres">
      <dgm:prSet presAssocID="{22B7D373-6E74-4C20-A0CA-A55B9DBA32E1}" presName="iconSpace" presStyleCnt="0"/>
      <dgm:spPr/>
    </dgm:pt>
    <dgm:pt modelId="{B57F802D-B8C7-484D-9EC6-E7884A8206B8}" type="pres">
      <dgm:prSet presAssocID="{22B7D373-6E74-4C20-A0CA-A55B9DBA32E1}" presName="parTx" presStyleLbl="revTx" presStyleIdx="2" presStyleCnt="4">
        <dgm:presLayoutVars>
          <dgm:chMax val="0"/>
          <dgm:chPref val="0"/>
        </dgm:presLayoutVars>
      </dgm:prSet>
      <dgm:spPr/>
    </dgm:pt>
    <dgm:pt modelId="{A6B6711A-D842-461F-A4AE-89E06C36A5FF}" type="pres">
      <dgm:prSet presAssocID="{22B7D373-6E74-4C20-A0CA-A55B9DBA32E1}" presName="txSpace" presStyleCnt="0"/>
      <dgm:spPr/>
    </dgm:pt>
    <dgm:pt modelId="{853A8A47-7DD0-42F7-BDC7-E95404E1F7F6}" type="pres">
      <dgm:prSet presAssocID="{22B7D373-6E74-4C20-A0CA-A55B9DBA32E1}" presName="desTx" presStyleLbl="revTx" presStyleIdx="3" presStyleCnt="4">
        <dgm:presLayoutVars/>
      </dgm:prSet>
      <dgm:spPr/>
    </dgm:pt>
  </dgm:ptLst>
  <dgm:cxnLst>
    <dgm:cxn modelId="{FEE5422B-4265-42C1-B4D2-EECD89D4FB03}" srcId="{E89B802B-7DED-4AAB-BCBE-949EBFBD53C4}" destId="{22B7D373-6E74-4C20-A0CA-A55B9DBA32E1}" srcOrd="1" destOrd="0" parTransId="{B73D6DCF-7E77-4586-8531-1BB24B78264B}" sibTransId="{1312F927-08FE-423C-94B4-3DFCD8BC606B}"/>
    <dgm:cxn modelId="{47518565-8F28-4978-ADBA-4DD6DE22219A}" type="presOf" srcId="{22B7D373-6E74-4C20-A0CA-A55B9DBA32E1}" destId="{B57F802D-B8C7-484D-9EC6-E7884A8206B8}" srcOrd="0" destOrd="0" presId="urn:microsoft.com/office/officeart/2018/2/layout/IconLabelDescriptionList"/>
    <dgm:cxn modelId="{0268E948-6132-4A9E-AC01-899EB21C16DB}" srcId="{22B7D373-6E74-4C20-A0CA-A55B9DBA32E1}" destId="{2A1F5842-DC78-404A-8640-69E3C1BE172A}" srcOrd="0" destOrd="0" parTransId="{FE1FC29C-FB44-45BE-AE19-61036593F850}" sibTransId="{4939BC60-3C23-46D5-89AC-BE9BF856F386}"/>
    <dgm:cxn modelId="{09F52750-895A-4F00-BC42-BC86CA699B2E}" type="presOf" srcId="{70825FBF-7BCA-4882-B9EE-8D51BB1F4799}" destId="{853A8A47-7DD0-42F7-BDC7-E95404E1F7F6}" srcOrd="0" destOrd="1" presId="urn:microsoft.com/office/officeart/2018/2/layout/IconLabelDescriptionList"/>
    <dgm:cxn modelId="{DE12FA57-87DB-4357-8299-2D3B6F3EA3A0}" type="presOf" srcId="{E89B802B-7DED-4AAB-BCBE-949EBFBD53C4}" destId="{CF9F7A7B-9DB5-4DE0-8249-7EE23DB11023}" srcOrd="0" destOrd="0" presId="urn:microsoft.com/office/officeart/2018/2/layout/IconLabelDescriptionList"/>
    <dgm:cxn modelId="{D0C0A480-380B-4156-9011-DB96D2CEFD4C}" type="presOf" srcId="{72C03E19-AAD5-42DA-B36B-C267B609B029}" destId="{1324859C-6AC6-4982-804B-97C44011F3EB}" srcOrd="0" destOrd="0" presId="urn:microsoft.com/office/officeart/2018/2/layout/IconLabelDescriptionList"/>
    <dgm:cxn modelId="{021DC9BF-1990-43CB-883F-F4CCF7D606D5}" srcId="{22B7D373-6E74-4C20-A0CA-A55B9DBA32E1}" destId="{70825FBF-7BCA-4882-B9EE-8D51BB1F4799}" srcOrd="1" destOrd="0" parTransId="{20553B41-48BD-4BDB-8ABB-ECFA176B2B7A}" sibTransId="{F2AD4694-748F-47AD-99D5-A057828FD741}"/>
    <dgm:cxn modelId="{6924E7C2-29EF-4A6F-9481-5924FF9FDFEC}" type="presOf" srcId="{2A1F5842-DC78-404A-8640-69E3C1BE172A}" destId="{853A8A47-7DD0-42F7-BDC7-E95404E1F7F6}" srcOrd="0" destOrd="0" presId="urn:microsoft.com/office/officeart/2018/2/layout/IconLabelDescriptionList"/>
    <dgm:cxn modelId="{7D0D9DEE-8BD9-4381-9EC6-FDC190578F10}" srcId="{E89B802B-7DED-4AAB-BCBE-949EBFBD53C4}" destId="{72C03E19-AAD5-42DA-B36B-C267B609B029}" srcOrd="0" destOrd="0" parTransId="{87ECA3FB-5243-4694-81DB-CB0373DB985C}" sibTransId="{EF105CC5-FE55-4298-8D08-0C008B7A781A}"/>
    <dgm:cxn modelId="{51E17E84-9FB0-4A8B-8105-700EDCA719B3}" type="presParOf" srcId="{CF9F7A7B-9DB5-4DE0-8249-7EE23DB11023}" destId="{95F8B754-1996-4378-B5B4-3638BB7F40FB}" srcOrd="0" destOrd="0" presId="urn:microsoft.com/office/officeart/2018/2/layout/IconLabelDescriptionList"/>
    <dgm:cxn modelId="{7149A810-E8E2-4957-9553-64F752DDF17C}" type="presParOf" srcId="{95F8B754-1996-4378-B5B4-3638BB7F40FB}" destId="{022A51A8-C02B-4CFF-AEF3-7B3677BE7DB8}" srcOrd="0" destOrd="0" presId="urn:microsoft.com/office/officeart/2018/2/layout/IconLabelDescriptionList"/>
    <dgm:cxn modelId="{8D1CBF1C-EF4B-497B-8703-C93EE8A7FFB7}" type="presParOf" srcId="{95F8B754-1996-4378-B5B4-3638BB7F40FB}" destId="{C8BCEE81-9C5B-43AE-A621-468B324858EA}" srcOrd="1" destOrd="0" presId="urn:microsoft.com/office/officeart/2018/2/layout/IconLabelDescriptionList"/>
    <dgm:cxn modelId="{DAA84A52-0206-496E-96A7-46E1C73D184B}" type="presParOf" srcId="{95F8B754-1996-4378-B5B4-3638BB7F40FB}" destId="{1324859C-6AC6-4982-804B-97C44011F3EB}" srcOrd="2" destOrd="0" presId="urn:microsoft.com/office/officeart/2018/2/layout/IconLabelDescriptionList"/>
    <dgm:cxn modelId="{35CCB964-155C-4D3C-B8AA-B75D4AD4E55C}" type="presParOf" srcId="{95F8B754-1996-4378-B5B4-3638BB7F40FB}" destId="{53FC0108-CA43-4938-A999-DB4CFF7E78B7}" srcOrd="3" destOrd="0" presId="urn:microsoft.com/office/officeart/2018/2/layout/IconLabelDescriptionList"/>
    <dgm:cxn modelId="{B2638A27-ACCB-41C0-98CA-E50FFA6C2E20}" type="presParOf" srcId="{95F8B754-1996-4378-B5B4-3638BB7F40FB}" destId="{F040F22E-9CBF-46F7-B6D5-6573BB2B51F1}" srcOrd="4" destOrd="0" presId="urn:microsoft.com/office/officeart/2018/2/layout/IconLabelDescriptionList"/>
    <dgm:cxn modelId="{8A61CE82-291C-4336-B07D-69EACC1C5188}" type="presParOf" srcId="{CF9F7A7B-9DB5-4DE0-8249-7EE23DB11023}" destId="{AF084883-E713-459D-9D43-D6A0B64919B9}" srcOrd="1" destOrd="0" presId="urn:microsoft.com/office/officeart/2018/2/layout/IconLabelDescriptionList"/>
    <dgm:cxn modelId="{FBA402F3-BA48-418F-B0E8-1DD6B58C08BC}" type="presParOf" srcId="{CF9F7A7B-9DB5-4DE0-8249-7EE23DB11023}" destId="{5F045398-7CF1-4594-833A-50BA82F4C10F}" srcOrd="2" destOrd="0" presId="urn:microsoft.com/office/officeart/2018/2/layout/IconLabelDescriptionList"/>
    <dgm:cxn modelId="{4BC53E8F-C9A4-4306-BC74-196CF005AFFE}" type="presParOf" srcId="{5F045398-7CF1-4594-833A-50BA82F4C10F}" destId="{8EC00957-1742-452A-8327-15FF492D0150}" srcOrd="0" destOrd="0" presId="urn:microsoft.com/office/officeart/2018/2/layout/IconLabelDescriptionList"/>
    <dgm:cxn modelId="{E4C0DBC7-670C-4A15-BE25-762A665B5509}" type="presParOf" srcId="{5F045398-7CF1-4594-833A-50BA82F4C10F}" destId="{F51CD49F-0377-453F-826A-B290FFDB24E2}" srcOrd="1" destOrd="0" presId="urn:microsoft.com/office/officeart/2018/2/layout/IconLabelDescriptionList"/>
    <dgm:cxn modelId="{7800617A-7198-40E4-BE5D-07195C5CF874}" type="presParOf" srcId="{5F045398-7CF1-4594-833A-50BA82F4C10F}" destId="{B57F802D-B8C7-484D-9EC6-E7884A8206B8}" srcOrd="2" destOrd="0" presId="urn:microsoft.com/office/officeart/2018/2/layout/IconLabelDescriptionList"/>
    <dgm:cxn modelId="{D2332815-F23E-40F2-A99F-745BCDD34ABB}" type="presParOf" srcId="{5F045398-7CF1-4594-833A-50BA82F4C10F}" destId="{A6B6711A-D842-461F-A4AE-89E06C36A5FF}" srcOrd="3" destOrd="0" presId="urn:microsoft.com/office/officeart/2018/2/layout/IconLabelDescriptionList"/>
    <dgm:cxn modelId="{C61BBED0-CCEE-4F77-9FDC-AC8AA00F91D4}" type="presParOf" srcId="{5F045398-7CF1-4594-833A-50BA82F4C10F}" destId="{853A8A47-7DD0-42F7-BDC7-E95404E1F7F6}" srcOrd="4" destOrd="0" presId="urn:microsoft.com/office/officeart/2018/2/layout/IconLabelDescrip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B107CB4E-4EA0-49F1-A42A-B18EBEF019F6}"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5FE5CF7-5FDD-400A-9A74-F90B2B9EF3D4}">
      <dgm:prSet/>
      <dgm:spPr/>
      <dgm:t>
        <a:bodyPr/>
        <a:lstStyle/>
        <a:p>
          <a:pPr>
            <a:lnSpc>
              <a:spcPct val="100000"/>
            </a:lnSpc>
          </a:pPr>
          <a:r>
            <a:rPr lang="en-US" dirty="0"/>
            <a:t>Buyers are the </a:t>
          </a:r>
          <a:r>
            <a:rPr lang="en-US" dirty="0" err="1"/>
            <a:t>organisation's</a:t>
          </a:r>
          <a:r>
            <a:rPr lang="en-US" dirty="0"/>
            <a:t> immediate customers, not necessarily the ultimate consumer</a:t>
          </a:r>
        </a:p>
      </dgm:t>
    </dgm:pt>
    <dgm:pt modelId="{797C0FC6-F230-4349-8A31-15577CDADBFC}" type="parTrans" cxnId="{55472C0F-48BC-42CC-9223-638BE9423921}">
      <dgm:prSet/>
      <dgm:spPr/>
      <dgm:t>
        <a:bodyPr/>
        <a:lstStyle/>
        <a:p>
          <a:endParaRPr lang="en-US"/>
        </a:p>
      </dgm:t>
    </dgm:pt>
    <dgm:pt modelId="{2F9F3C04-0471-4647-87FA-38B3337629CF}" type="sibTrans" cxnId="{55472C0F-48BC-42CC-9223-638BE9423921}">
      <dgm:prSet/>
      <dgm:spPr/>
      <dgm:t>
        <a:bodyPr/>
        <a:lstStyle/>
        <a:p>
          <a:endParaRPr lang="en-US"/>
        </a:p>
      </dgm:t>
    </dgm:pt>
    <dgm:pt modelId="{D8750548-81FD-4A4F-A5C7-4B71CC2BA448}">
      <dgm:prSet/>
      <dgm:spPr/>
      <dgm:t>
        <a:bodyPr/>
        <a:lstStyle/>
        <a:p>
          <a:pPr>
            <a:lnSpc>
              <a:spcPct val="100000"/>
            </a:lnSpc>
          </a:pPr>
          <a:r>
            <a:rPr lang="en-US" dirty="0"/>
            <a:t>If buyers are powerful, they can demand cheap prices. Buyer power is likely to be high when</a:t>
          </a:r>
        </a:p>
      </dgm:t>
    </dgm:pt>
    <dgm:pt modelId="{82FF4291-B888-4F22-ACCD-0C9FC2EC7E0A}" type="parTrans" cxnId="{C289D71B-2400-40D5-8B48-EBE22F2203AB}">
      <dgm:prSet/>
      <dgm:spPr/>
      <dgm:t>
        <a:bodyPr/>
        <a:lstStyle/>
        <a:p>
          <a:endParaRPr lang="en-US"/>
        </a:p>
      </dgm:t>
    </dgm:pt>
    <dgm:pt modelId="{A0E84A7C-0227-4D15-BEE7-A716FE507A12}" type="sibTrans" cxnId="{C289D71B-2400-40D5-8B48-EBE22F2203AB}">
      <dgm:prSet/>
      <dgm:spPr/>
      <dgm:t>
        <a:bodyPr/>
        <a:lstStyle/>
        <a:p>
          <a:endParaRPr lang="en-US"/>
        </a:p>
      </dgm:t>
    </dgm:pt>
    <dgm:pt modelId="{3D4B59B6-959F-4A85-9CAF-A6315E80942B}">
      <dgm:prSet phldr="0"/>
      <dgm:spPr/>
      <dgm:t>
        <a:bodyPr/>
        <a:lstStyle/>
        <a:p>
          <a:pPr>
            <a:lnSpc>
              <a:spcPct val="100000"/>
            </a:lnSpc>
          </a:pPr>
          <a:r>
            <a:rPr lang="en-US" dirty="0">
              <a:latin typeface="Gill Sans MT" panose="020B0502020104020203"/>
            </a:rPr>
            <a:t>Buyers are concentrated</a:t>
          </a:r>
        </a:p>
      </dgm:t>
    </dgm:pt>
    <dgm:pt modelId="{EC6FBCD8-4853-470D-B80B-3E415A8E739D}" type="parTrans" cxnId="{876E84D4-5FEC-433A-87A2-2406F489B4FE}">
      <dgm:prSet/>
      <dgm:spPr/>
    </dgm:pt>
    <dgm:pt modelId="{6ED3EE80-9C64-4A3F-AC52-DC16E732D1BB}" type="sibTrans" cxnId="{876E84D4-5FEC-433A-87A2-2406F489B4FE}">
      <dgm:prSet/>
      <dgm:spPr/>
    </dgm:pt>
    <dgm:pt modelId="{C0460860-8A0E-4D7F-BC75-B9303449ECFA}">
      <dgm:prSet phldr="0"/>
      <dgm:spPr/>
      <dgm:t>
        <a:bodyPr/>
        <a:lstStyle/>
        <a:p>
          <a:pPr>
            <a:lnSpc>
              <a:spcPct val="100000"/>
            </a:lnSpc>
          </a:pPr>
          <a:r>
            <a:rPr lang="en-US" dirty="0">
              <a:latin typeface="Gill Sans MT" panose="020B0502020104020203"/>
            </a:rPr>
            <a:t>Buyers have low switching costs</a:t>
          </a:r>
        </a:p>
      </dgm:t>
    </dgm:pt>
    <dgm:pt modelId="{9CED175B-3FA1-4188-9A07-3F0712EE3475}" type="parTrans" cxnId="{C4CCE26D-DA27-4BFF-B348-90460DCB4FD5}">
      <dgm:prSet/>
      <dgm:spPr/>
    </dgm:pt>
    <dgm:pt modelId="{9DD71385-877F-4EEE-A7CA-CF392588B82F}" type="sibTrans" cxnId="{C4CCE26D-DA27-4BFF-B348-90460DCB4FD5}">
      <dgm:prSet/>
      <dgm:spPr/>
    </dgm:pt>
    <dgm:pt modelId="{E4224982-7DBA-4466-83DA-2F9D7161DF66}">
      <dgm:prSet phldr="0"/>
      <dgm:spPr/>
      <dgm:t>
        <a:bodyPr/>
        <a:lstStyle/>
        <a:p>
          <a:pPr rtl="0">
            <a:lnSpc>
              <a:spcPct val="100000"/>
            </a:lnSpc>
          </a:pPr>
          <a:r>
            <a:rPr lang="en-US" dirty="0">
              <a:latin typeface="Gill Sans MT" panose="020B0502020104020203"/>
            </a:rPr>
            <a:t>Buyers can supply their own inputs (backward vertical integration)</a:t>
          </a:r>
        </a:p>
      </dgm:t>
    </dgm:pt>
    <dgm:pt modelId="{EE909539-5EC6-47C3-9B6D-CD672265EB21}" type="parTrans" cxnId="{5AFFF132-A659-4869-8567-D27BD49BF084}">
      <dgm:prSet/>
      <dgm:spPr/>
    </dgm:pt>
    <dgm:pt modelId="{815F9D1E-3B61-4B4E-B6E0-AD8A56B5D473}" type="sibTrans" cxnId="{5AFFF132-A659-4869-8567-D27BD49BF084}">
      <dgm:prSet/>
      <dgm:spPr/>
    </dgm:pt>
    <dgm:pt modelId="{004AAD60-5314-4E83-B697-B34B1B737987}" type="pres">
      <dgm:prSet presAssocID="{B107CB4E-4EA0-49F1-A42A-B18EBEF019F6}" presName="root" presStyleCnt="0">
        <dgm:presLayoutVars>
          <dgm:dir/>
          <dgm:resizeHandles val="exact"/>
        </dgm:presLayoutVars>
      </dgm:prSet>
      <dgm:spPr/>
    </dgm:pt>
    <dgm:pt modelId="{A012386E-1862-459F-8985-C62529D56E0D}" type="pres">
      <dgm:prSet presAssocID="{75FE5CF7-5FDD-400A-9A74-F90B2B9EF3D4}" presName="compNode" presStyleCnt="0"/>
      <dgm:spPr/>
    </dgm:pt>
    <dgm:pt modelId="{BC204EAB-4F1E-457D-84C5-995303E68A01}" type="pres">
      <dgm:prSet presAssocID="{75FE5CF7-5FDD-400A-9A74-F90B2B9EF3D4}" presName="bgRect" presStyleLbl="bgShp" presStyleIdx="0" presStyleCnt="2"/>
      <dgm:spPr/>
    </dgm:pt>
    <dgm:pt modelId="{9CAF2412-A25A-48AD-AD0D-2CE93EF608F5}" type="pres">
      <dgm:prSet presAssocID="{75FE5CF7-5FDD-400A-9A74-F90B2B9EF3D4}"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Kiosk"/>
        </a:ext>
      </dgm:extLst>
    </dgm:pt>
    <dgm:pt modelId="{B16F5F05-0642-4DC9-A97A-5F4E301AAFEE}" type="pres">
      <dgm:prSet presAssocID="{75FE5CF7-5FDD-400A-9A74-F90B2B9EF3D4}" presName="spaceRect" presStyleCnt="0"/>
      <dgm:spPr/>
    </dgm:pt>
    <dgm:pt modelId="{3B840C6B-3BAD-4DD8-AE96-106C5C40ACF6}" type="pres">
      <dgm:prSet presAssocID="{75FE5CF7-5FDD-400A-9A74-F90B2B9EF3D4}" presName="parTx" presStyleLbl="revTx" presStyleIdx="0" presStyleCnt="3">
        <dgm:presLayoutVars>
          <dgm:chMax val="0"/>
          <dgm:chPref val="0"/>
        </dgm:presLayoutVars>
      </dgm:prSet>
      <dgm:spPr/>
    </dgm:pt>
    <dgm:pt modelId="{25AA678C-9E3F-4D69-BED2-08789B2211FD}" type="pres">
      <dgm:prSet presAssocID="{2F9F3C04-0471-4647-87FA-38B3337629CF}" presName="sibTrans" presStyleCnt="0"/>
      <dgm:spPr/>
    </dgm:pt>
    <dgm:pt modelId="{0B8CA0BF-ECBA-4683-A5E3-CFC49A122269}" type="pres">
      <dgm:prSet presAssocID="{D8750548-81FD-4A4F-A5C7-4B71CC2BA448}" presName="compNode" presStyleCnt="0"/>
      <dgm:spPr/>
    </dgm:pt>
    <dgm:pt modelId="{EAA1737A-3B29-4F2D-985D-B9F9714CCEDD}" type="pres">
      <dgm:prSet presAssocID="{D8750548-81FD-4A4F-A5C7-4B71CC2BA448}" presName="bgRect" presStyleLbl="bgShp" presStyleIdx="1" presStyleCnt="2"/>
      <dgm:spPr/>
    </dgm:pt>
    <dgm:pt modelId="{51E7728E-41F0-47DD-8355-DCF2E0A49965}" type="pres">
      <dgm:prSet presAssocID="{D8750548-81FD-4A4F-A5C7-4B71CC2BA448}"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llar"/>
        </a:ext>
      </dgm:extLst>
    </dgm:pt>
    <dgm:pt modelId="{544A0BC1-A779-462E-86CB-377F99D3B321}" type="pres">
      <dgm:prSet presAssocID="{D8750548-81FD-4A4F-A5C7-4B71CC2BA448}" presName="spaceRect" presStyleCnt="0"/>
      <dgm:spPr/>
    </dgm:pt>
    <dgm:pt modelId="{691DE525-D1D6-44D7-8E5D-9573833DC320}" type="pres">
      <dgm:prSet presAssocID="{D8750548-81FD-4A4F-A5C7-4B71CC2BA448}" presName="parTx" presStyleLbl="revTx" presStyleIdx="1" presStyleCnt="3">
        <dgm:presLayoutVars>
          <dgm:chMax val="0"/>
          <dgm:chPref val="0"/>
        </dgm:presLayoutVars>
      </dgm:prSet>
      <dgm:spPr/>
    </dgm:pt>
    <dgm:pt modelId="{98B35647-6267-4323-9A0F-A320FCAD179F}" type="pres">
      <dgm:prSet presAssocID="{D8750548-81FD-4A4F-A5C7-4B71CC2BA448}" presName="desTx" presStyleLbl="revTx" presStyleIdx="2" presStyleCnt="3">
        <dgm:presLayoutVars/>
      </dgm:prSet>
      <dgm:spPr/>
    </dgm:pt>
  </dgm:ptLst>
  <dgm:cxnLst>
    <dgm:cxn modelId="{55472C0F-48BC-42CC-9223-638BE9423921}" srcId="{B107CB4E-4EA0-49F1-A42A-B18EBEF019F6}" destId="{75FE5CF7-5FDD-400A-9A74-F90B2B9EF3D4}" srcOrd="0" destOrd="0" parTransId="{797C0FC6-F230-4349-8A31-15577CDADBFC}" sibTransId="{2F9F3C04-0471-4647-87FA-38B3337629CF}"/>
    <dgm:cxn modelId="{C289D71B-2400-40D5-8B48-EBE22F2203AB}" srcId="{B107CB4E-4EA0-49F1-A42A-B18EBEF019F6}" destId="{D8750548-81FD-4A4F-A5C7-4B71CC2BA448}" srcOrd="1" destOrd="0" parTransId="{82FF4291-B888-4F22-ACCD-0C9FC2EC7E0A}" sibTransId="{A0E84A7C-0227-4D15-BEE7-A716FE507A12}"/>
    <dgm:cxn modelId="{CE3DA726-E67E-4A3E-8F4C-2602B7DF67A9}" type="presOf" srcId="{C0460860-8A0E-4D7F-BC75-B9303449ECFA}" destId="{98B35647-6267-4323-9A0F-A320FCAD179F}" srcOrd="0" destOrd="1" presId="urn:microsoft.com/office/officeart/2018/2/layout/IconVerticalSolidList"/>
    <dgm:cxn modelId="{47EA8B2E-977D-4A34-B015-19175ACDC3D1}" type="presOf" srcId="{75FE5CF7-5FDD-400A-9A74-F90B2B9EF3D4}" destId="{3B840C6B-3BAD-4DD8-AE96-106C5C40ACF6}" srcOrd="0" destOrd="0" presId="urn:microsoft.com/office/officeart/2018/2/layout/IconVerticalSolidList"/>
    <dgm:cxn modelId="{5AFFF132-A659-4869-8567-D27BD49BF084}" srcId="{D8750548-81FD-4A4F-A5C7-4B71CC2BA448}" destId="{E4224982-7DBA-4466-83DA-2F9D7161DF66}" srcOrd="2" destOrd="0" parTransId="{EE909539-5EC6-47C3-9B6D-CD672265EB21}" sibTransId="{815F9D1E-3B61-4B4E-B6E0-AD8A56B5D473}"/>
    <dgm:cxn modelId="{F7B62A3A-501C-4F27-8F41-0ED510145BC9}" type="presOf" srcId="{E4224982-7DBA-4466-83DA-2F9D7161DF66}" destId="{98B35647-6267-4323-9A0F-A320FCAD179F}" srcOrd="0" destOrd="2" presId="urn:microsoft.com/office/officeart/2018/2/layout/IconVerticalSolidList"/>
    <dgm:cxn modelId="{C4CCE26D-DA27-4BFF-B348-90460DCB4FD5}" srcId="{D8750548-81FD-4A4F-A5C7-4B71CC2BA448}" destId="{C0460860-8A0E-4D7F-BC75-B9303449ECFA}" srcOrd="1" destOrd="0" parTransId="{9CED175B-3FA1-4188-9A07-3F0712EE3475}" sibTransId="{9DD71385-877F-4EEE-A7CA-CF392588B82F}"/>
    <dgm:cxn modelId="{F28B1A53-D487-430E-BE53-1887BDFA1F7C}" type="presOf" srcId="{D8750548-81FD-4A4F-A5C7-4B71CC2BA448}" destId="{691DE525-D1D6-44D7-8E5D-9573833DC320}" srcOrd="0" destOrd="0" presId="urn:microsoft.com/office/officeart/2018/2/layout/IconVerticalSolidList"/>
    <dgm:cxn modelId="{2C97779E-06E4-4526-B08F-E8C19F133972}" type="presOf" srcId="{B107CB4E-4EA0-49F1-A42A-B18EBEF019F6}" destId="{004AAD60-5314-4E83-B697-B34B1B737987}" srcOrd="0" destOrd="0" presId="urn:microsoft.com/office/officeart/2018/2/layout/IconVerticalSolidList"/>
    <dgm:cxn modelId="{89239AA1-BA0E-472C-A5FC-CE4900021782}" type="presOf" srcId="{3D4B59B6-959F-4A85-9CAF-A6315E80942B}" destId="{98B35647-6267-4323-9A0F-A320FCAD179F}" srcOrd="0" destOrd="0" presId="urn:microsoft.com/office/officeart/2018/2/layout/IconVerticalSolidList"/>
    <dgm:cxn modelId="{876E84D4-5FEC-433A-87A2-2406F489B4FE}" srcId="{D8750548-81FD-4A4F-A5C7-4B71CC2BA448}" destId="{3D4B59B6-959F-4A85-9CAF-A6315E80942B}" srcOrd="0" destOrd="0" parTransId="{EC6FBCD8-4853-470D-B80B-3E415A8E739D}" sibTransId="{6ED3EE80-9C64-4A3F-AC52-DC16E732D1BB}"/>
    <dgm:cxn modelId="{2285D0C7-DB0B-4BAE-9E70-FD8C16FD6D78}" type="presParOf" srcId="{004AAD60-5314-4E83-B697-B34B1B737987}" destId="{A012386E-1862-459F-8985-C62529D56E0D}" srcOrd="0" destOrd="0" presId="urn:microsoft.com/office/officeart/2018/2/layout/IconVerticalSolidList"/>
    <dgm:cxn modelId="{6CD9B473-A8E6-494B-9F9D-8C4B2A3C29EF}" type="presParOf" srcId="{A012386E-1862-459F-8985-C62529D56E0D}" destId="{BC204EAB-4F1E-457D-84C5-995303E68A01}" srcOrd="0" destOrd="0" presId="urn:microsoft.com/office/officeart/2018/2/layout/IconVerticalSolidList"/>
    <dgm:cxn modelId="{3FE6FC10-3852-4F4E-9FE5-C79C24D4B7A9}" type="presParOf" srcId="{A012386E-1862-459F-8985-C62529D56E0D}" destId="{9CAF2412-A25A-48AD-AD0D-2CE93EF608F5}" srcOrd="1" destOrd="0" presId="urn:microsoft.com/office/officeart/2018/2/layout/IconVerticalSolidList"/>
    <dgm:cxn modelId="{A9A4E203-2C2F-4364-BC61-A7AAACBF845E}" type="presParOf" srcId="{A012386E-1862-459F-8985-C62529D56E0D}" destId="{B16F5F05-0642-4DC9-A97A-5F4E301AAFEE}" srcOrd="2" destOrd="0" presId="urn:microsoft.com/office/officeart/2018/2/layout/IconVerticalSolidList"/>
    <dgm:cxn modelId="{0FDC3726-12E4-41D2-AABD-A9D56CF0C8EB}" type="presParOf" srcId="{A012386E-1862-459F-8985-C62529D56E0D}" destId="{3B840C6B-3BAD-4DD8-AE96-106C5C40ACF6}" srcOrd="3" destOrd="0" presId="urn:microsoft.com/office/officeart/2018/2/layout/IconVerticalSolidList"/>
    <dgm:cxn modelId="{115FA166-5F3C-477E-AC93-B18FE15F4045}" type="presParOf" srcId="{004AAD60-5314-4E83-B697-B34B1B737987}" destId="{25AA678C-9E3F-4D69-BED2-08789B2211FD}" srcOrd="1" destOrd="0" presId="urn:microsoft.com/office/officeart/2018/2/layout/IconVerticalSolidList"/>
    <dgm:cxn modelId="{30A97662-B767-4B63-9D99-CFC3528E6892}" type="presParOf" srcId="{004AAD60-5314-4E83-B697-B34B1B737987}" destId="{0B8CA0BF-ECBA-4683-A5E3-CFC49A122269}" srcOrd="2" destOrd="0" presId="urn:microsoft.com/office/officeart/2018/2/layout/IconVerticalSolidList"/>
    <dgm:cxn modelId="{0640DD00-DB42-46BD-BC59-8A445E0D45DC}" type="presParOf" srcId="{0B8CA0BF-ECBA-4683-A5E3-CFC49A122269}" destId="{EAA1737A-3B29-4F2D-985D-B9F9714CCEDD}" srcOrd="0" destOrd="0" presId="urn:microsoft.com/office/officeart/2018/2/layout/IconVerticalSolidList"/>
    <dgm:cxn modelId="{6C0616A2-895C-459D-A809-4B38BA1E9D4E}" type="presParOf" srcId="{0B8CA0BF-ECBA-4683-A5E3-CFC49A122269}" destId="{51E7728E-41F0-47DD-8355-DCF2E0A49965}" srcOrd="1" destOrd="0" presId="urn:microsoft.com/office/officeart/2018/2/layout/IconVerticalSolidList"/>
    <dgm:cxn modelId="{12BC42D3-9C19-4B98-A5B5-1CA8EBF48C54}" type="presParOf" srcId="{0B8CA0BF-ECBA-4683-A5E3-CFC49A122269}" destId="{544A0BC1-A779-462E-86CB-377F99D3B321}" srcOrd="2" destOrd="0" presId="urn:microsoft.com/office/officeart/2018/2/layout/IconVerticalSolidList"/>
    <dgm:cxn modelId="{95F6926D-2A4A-4AE5-B2A1-6A8738B4A8E3}" type="presParOf" srcId="{0B8CA0BF-ECBA-4683-A5E3-CFC49A122269}" destId="{691DE525-D1D6-44D7-8E5D-9573833DC320}" srcOrd="3" destOrd="0" presId="urn:microsoft.com/office/officeart/2018/2/layout/IconVerticalSolidList"/>
    <dgm:cxn modelId="{C47FC48B-7788-4AC9-A699-A4079C40DCEC}" type="presParOf" srcId="{0B8CA0BF-ECBA-4683-A5E3-CFC49A122269}" destId="{98B35647-6267-4323-9A0F-A320FCAD179F}" srcOrd="4"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C082B83-7509-4D64-9EE1-AAF67A9E12B2}">
      <dsp:nvSpPr>
        <dsp:cNvPr id="0" name=""/>
        <dsp:cNvSpPr/>
      </dsp:nvSpPr>
      <dsp:spPr>
        <a:xfrm>
          <a:off x="2004974" y="271984"/>
          <a:ext cx="1944000" cy="1944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47FCC61-6E70-412A-950F-BC80B681FB55}">
      <dsp:nvSpPr>
        <dsp:cNvPr id="0" name=""/>
        <dsp:cNvSpPr/>
      </dsp:nvSpPr>
      <dsp:spPr>
        <a:xfrm>
          <a:off x="816974" y="2686253"/>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00150">
            <a:lnSpc>
              <a:spcPct val="90000"/>
            </a:lnSpc>
            <a:spcBef>
              <a:spcPct val="0"/>
            </a:spcBef>
            <a:spcAft>
              <a:spcPct val="35000"/>
            </a:spcAft>
            <a:buNone/>
          </a:pPr>
          <a:r>
            <a:rPr lang="en-US" sz="2700" kern="1200"/>
            <a:t>Overview of international trade</a:t>
          </a:r>
        </a:p>
      </dsp:txBody>
      <dsp:txXfrm>
        <a:off x="816974" y="2686253"/>
        <a:ext cx="4320000" cy="720000"/>
      </dsp:txXfrm>
    </dsp:sp>
    <dsp:sp modelId="{1AFD3835-4FAA-4A0E-91BB-5EFD12498FF6}">
      <dsp:nvSpPr>
        <dsp:cNvPr id="0" name=""/>
        <dsp:cNvSpPr/>
      </dsp:nvSpPr>
      <dsp:spPr>
        <a:xfrm>
          <a:off x="7080975" y="271984"/>
          <a:ext cx="1944000" cy="1944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583EA3E-C1EE-4B56-AADD-F0AE65CF1F63}">
      <dsp:nvSpPr>
        <dsp:cNvPr id="0" name=""/>
        <dsp:cNvSpPr/>
      </dsp:nvSpPr>
      <dsp:spPr>
        <a:xfrm>
          <a:off x="5892975" y="2686253"/>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00150">
            <a:lnSpc>
              <a:spcPct val="90000"/>
            </a:lnSpc>
            <a:spcBef>
              <a:spcPct val="0"/>
            </a:spcBef>
            <a:spcAft>
              <a:spcPct val="35000"/>
            </a:spcAft>
            <a:buNone/>
          </a:pPr>
          <a:r>
            <a:rPr lang="en-US" sz="2700" kern="1200"/>
            <a:t>Theories of international trade</a:t>
          </a:r>
        </a:p>
      </dsp:txBody>
      <dsp:txXfrm>
        <a:off x="5892975" y="2686253"/>
        <a:ext cx="432000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52E08D-9718-4CE0-8CDE-FEDD7B9897F1}">
      <dsp:nvSpPr>
        <dsp:cNvPr id="0" name=""/>
        <dsp:cNvSpPr/>
      </dsp:nvSpPr>
      <dsp:spPr>
        <a:xfrm>
          <a:off x="990972" y="1242"/>
          <a:ext cx="2827501" cy="1696501"/>
        </a:xfrm>
        <a:prstGeom prst="rect">
          <a:avLst/>
        </a:prstGeom>
        <a:solidFill>
          <a:schemeClr val="accent2">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a:t>Emerged with the rise in industrialisation, with the potential to expand trade on an international scale</a:t>
          </a:r>
        </a:p>
      </dsp:txBody>
      <dsp:txXfrm>
        <a:off x="990972" y="1242"/>
        <a:ext cx="2827501" cy="1696501"/>
      </dsp:txXfrm>
    </dsp:sp>
    <dsp:sp modelId="{E29FCF31-8182-4AB5-9244-A249226B88B9}">
      <dsp:nvSpPr>
        <dsp:cNvPr id="0" name=""/>
        <dsp:cNvSpPr/>
      </dsp:nvSpPr>
      <dsp:spPr>
        <a:xfrm>
          <a:off x="4101224" y="1242"/>
          <a:ext cx="2827501" cy="1696501"/>
        </a:xfrm>
        <a:prstGeom prst="rect">
          <a:avLst/>
        </a:prstGeom>
        <a:solidFill>
          <a:schemeClr val="accent3">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a:t>Adam Smith – first major theorist.  Believed that all countries benefit of unrestricted trade</a:t>
          </a:r>
        </a:p>
      </dsp:txBody>
      <dsp:txXfrm>
        <a:off x="4101224" y="1242"/>
        <a:ext cx="2827501" cy="1696501"/>
      </dsp:txXfrm>
    </dsp:sp>
    <dsp:sp modelId="{4CE858F1-3887-48A6-B587-FA92C125671B}">
      <dsp:nvSpPr>
        <dsp:cNvPr id="0" name=""/>
        <dsp:cNvSpPr/>
      </dsp:nvSpPr>
      <dsp:spPr>
        <a:xfrm>
          <a:off x="7211476" y="1242"/>
          <a:ext cx="2827501" cy="1696501"/>
        </a:xfrm>
        <a:prstGeom prst="rect">
          <a:avLst/>
        </a:prstGeom>
        <a:solidFill>
          <a:schemeClr val="accent4">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a:t>Free trade exists where citizens can import and export without restrictions or barriers</a:t>
          </a:r>
        </a:p>
      </dsp:txBody>
      <dsp:txXfrm>
        <a:off x="7211476" y="1242"/>
        <a:ext cx="2827501" cy="1696501"/>
      </dsp:txXfrm>
    </dsp:sp>
    <dsp:sp modelId="{363C4036-BA27-4372-9C29-3274FF808932}">
      <dsp:nvSpPr>
        <dsp:cNvPr id="0" name=""/>
        <dsp:cNvSpPr/>
      </dsp:nvSpPr>
      <dsp:spPr>
        <a:xfrm>
          <a:off x="990972" y="1980494"/>
          <a:ext cx="2827501" cy="1696501"/>
        </a:xfrm>
        <a:prstGeom prst="rect">
          <a:avLst/>
        </a:prstGeom>
        <a:solidFill>
          <a:schemeClr val="accent5">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a:t>Adam Smith "The Wealth of Nations" (Smith, 1950) argued in favour of the invisible hand of market forces rather than government intervention</a:t>
          </a:r>
        </a:p>
      </dsp:txBody>
      <dsp:txXfrm>
        <a:off x="990972" y="1980494"/>
        <a:ext cx="2827501" cy="1696501"/>
      </dsp:txXfrm>
    </dsp:sp>
    <dsp:sp modelId="{80120FC9-4DBB-4A40-A0F6-48DB8726F7D2}">
      <dsp:nvSpPr>
        <dsp:cNvPr id="0" name=""/>
        <dsp:cNvSpPr/>
      </dsp:nvSpPr>
      <dsp:spPr>
        <a:xfrm>
          <a:off x="4101224" y="1980494"/>
          <a:ext cx="2827501" cy="1696501"/>
        </a:xfrm>
        <a:prstGeom prst="rect">
          <a:avLst/>
        </a:prstGeom>
        <a:solidFill>
          <a:schemeClr val="accent6">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a:t>Where countries produce the products in which they are the most efficient: they have an absolute advantage</a:t>
          </a:r>
        </a:p>
      </dsp:txBody>
      <dsp:txXfrm>
        <a:off x="4101224" y="1980494"/>
        <a:ext cx="2827501" cy="1696501"/>
      </dsp:txXfrm>
    </dsp:sp>
    <dsp:sp modelId="{56A0159E-759F-429B-A079-55C859C5AAE8}">
      <dsp:nvSpPr>
        <dsp:cNvPr id="0" name=""/>
        <dsp:cNvSpPr/>
      </dsp:nvSpPr>
      <dsp:spPr>
        <a:xfrm>
          <a:off x="7211476" y="1980494"/>
          <a:ext cx="2827501" cy="1696501"/>
        </a:xfrm>
        <a:prstGeom prst="rect">
          <a:avLst/>
        </a:prstGeom>
        <a:solidFill>
          <a:schemeClr val="accent2">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a:t>A country may then sell these goods overseas and purchase from overseas goods that are produced more efficiently elsewhere.  Thus, both countries benefit from trade</a:t>
          </a:r>
        </a:p>
      </dsp:txBody>
      <dsp:txXfrm>
        <a:off x="7211476" y="1980494"/>
        <a:ext cx="2827501" cy="169650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2D8C68-9A4E-417C-8CD0-20F8FC490E51}">
      <dsp:nvSpPr>
        <dsp:cNvPr id="0" name=""/>
        <dsp:cNvSpPr/>
      </dsp:nvSpPr>
      <dsp:spPr>
        <a:xfrm>
          <a:off x="0" y="34118"/>
          <a:ext cx="7012370" cy="1114863"/>
        </a:xfrm>
        <a:prstGeom prst="roundRect">
          <a:avLst/>
        </a:prstGeom>
        <a:gradFill rotWithShape="0">
          <a:gsLst>
            <a:gs pos="0">
              <a:schemeClr val="accent2">
                <a:hueOff val="0"/>
                <a:satOff val="0"/>
                <a:lumOff val="0"/>
                <a:alphaOff val="0"/>
                <a:tint val="98000"/>
                <a:lumMod val="110000"/>
              </a:schemeClr>
            </a:gs>
            <a:gs pos="84000">
              <a:schemeClr val="accent2">
                <a:hueOff val="0"/>
                <a:satOff val="0"/>
                <a:lumOff val="0"/>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Ricardo (1973) developed the theory of comparative advantage</a:t>
          </a:r>
        </a:p>
      </dsp:txBody>
      <dsp:txXfrm>
        <a:off x="54423" y="88541"/>
        <a:ext cx="6903524" cy="1006017"/>
      </dsp:txXfrm>
    </dsp:sp>
    <dsp:sp modelId="{B1564DBF-4058-4A5E-B47D-6E567142BB2D}">
      <dsp:nvSpPr>
        <dsp:cNvPr id="0" name=""/>
        <dsp:cNvSpPr/>
      </dsp:nvSpPr>
      <dsp:spPr>
        <a:xfrm>
          <a:off x="0" y="1209461"/>
          <a:ext cx="7012370" cy="1114863"/>
        </a:xfrm>
        <a:prstGeom prst="roundRect">
          <a:avLst/>
        </a:prstGeom>
        <a:gradFill rotWithShape="0">
          <a:gsLst>
            <a:gs pos="0">
              <a:schemeClr val="accent2">
                <a:hueOff val="397245"/>
                <a:satOff val="2304"/>
                <a:lumOff val="2288"/>
                <a:alphaOff val="0"/>
                <a:tint val="98000"/>
                <a:lumMod val="110000"/>
              </a:schemeClr>
            </a:gs>
            <a:gs pos="84000">
              <a:schemeClr val="accent2">
                <a:hueOff val="397245"/>
                <a:satOff val="2304"/>
                <a:lumOff val="2288"/>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If country A is an efficient producer of wheat and Country B is an efficient producer of clocks, it pays A to purchase clocks from B, even if it could produce clocks more efficiently than B.</a:t>
          </a:r>
        </a:p>
      </dsp:txBody>
      <dsp:txXfrm>
        <a:off x="54423" y="1263884"/>
        <a:ext cx="6903524" cy="1006017"/>
      </dsp:txXfrm>
    </dsp:sp>
    <dsp:sp modelId="{B0B3F82C-174F-48DA-95C3-557A6567DFB3}">
      <dsp:nvSpPr>
        <dsp:cNvPr id="0" name=""/>
        <dsp:cNvSpPr/>
      </dsp:nvSpPr>
      <dsp:spPr>
        <a:xfrm>
          <a:off x="0" y="2384805"/>
          <a:ext cx="7012370" cy="1114863"/>
        </a:xfrm>
        <a:prstGeom prst="roundRect">
          <a:avLst/>
        </a:prstGeom>
        <a:gradFill rotWithShape="0">
          <a:gsLst>
            <a:gs pos="0">
              <a:schemeClr val="accent2">
                <a:hueOff val="794490"/>
                <a:satOff val="4609"/>
                <a:lumOff val="4576"/>
                <a:alphaOff val="0"/>
                <a:tint val="98000"/>
                <a:lumMod val="110000"/>
              </a:schemeClr>
            </a:gs>
            <a:gs pos="84000">
              <a:schemeClr val="accent2">
                <a:hueOff val="794490"/>
                <a:satOff val="4609"/>
                <a:lumOff val="4576"/>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According to Ricardo, if countries specialise in industries in which they have comparative advantage, all will benefit</a:t>
          </a:r>
        </a:p>
      </dsp:txBody>
      <dsp:txXfrm>
        <a:off x="54423" y="2439228"/>
        <a:ext cx="6903524" cy="1006017"/>
      </dsp:txXfrm>
    </dsp:sp>
    <dsp:sp modelId="{A284824D-B079-4922-98C3-02FF20F3EC6F}">
      <dsp:nvSpPr>
        <dsp:cNvPr id="0" name=""/>
        <dsp:cNvSpPr/>
      </dsp:nvSpPr>
      <dsp:spPr>
        <a:xfrm>
          <a:off x="0" y="3560149"/>
          <a:ext cx="7012370" cy="1114863"/>
        </a:xfrm>
        <a:prstGeom prst="roundRect">
          <a:avLst/>
        </a:prstGeom>
        <a:gradFill rotWithShape="0">
          <a:gsLst>
            <a:gs pos="0">
              <a:schemeClr val="accent2">
                <a:hueOff val="1191735"/>
                <a:satOff val="6913"/>
                <a:lumOff val="6864"/>
                <a:alphaOff val="0"/>
                <a:tint val="98000"/>
                <a:lumMod val="110000"/>
              </a:schemeClr>
            </a:gs>
            <a:gs pos="84000">
              <a:schemeClr val="accent2">
                <a:hueOff val="1191735"/>
                <a:satOff val="6913"/>
                <a:lumOff val="6864"/>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In reality,  most countries do not specialise in this way, and it does not allow for dynamic changes that trade brings about</a:t>
          </a:r>
        </a:p>
      </dsp:txBody>
      <dsp:txXfrm>
        <a:off x="54423" y="3614572"/>
        <a:ext cx="6903524" cy="100601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F3433C1-3450-4B29-88FF-5D083332938D}">
      <dsp:nvSpPr>
        <dsp:cNvPr id="0" name=""/>
        <dsp:cNvSpPr/>
      </dsp:nvSpPr>
      <dsp:spPr>
        <a:xfrm>
          <a:off x="0" y="1954"/>
          <a:ext cx="7012370" cy="990573"/>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9E71860-53C9-4069-803C-997CF3561C4A}">
      <dsp:nvSpPr>
        <dsp:cNvPr id="0" name=""/>
        <dsp:cNvSpPr/>
      </dsp:nvSpPr>
      <dsp:spPr>
        <a:xfrm>
          <a:off x="299648" y="224833"/>
          <a:ext cx="544815" cy="54481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ADDB09F-1DA2-44CF-AE34-195DD42D0BDB}">
      <dsp:nvSpPr>
        <dsp:cNvPr id="0" name=""/>
        <dsp:cNvSpPr/>
      </dsp:nvSpPr>
      <dsp:spPr>
        <a:xfrm>
          <a:off x="1144111" y="1954"/>
          <a:ext cx="5868258" cy="9905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4836" tIns="104836" rIns="104836" bIns="104836" numCol="1" spcCol="1270" anchor="ctr" anchorCtr="0">
          <a:noAutofit/>
        </a:bodyPr>
        <a:lstStyle/>
        <a:p>
          <a:pPr marL="0" lvl="0" indent="0" algn="l" defTabSz="755650">
            <a:lnSpc>
              <a:spcPct val="90000"/>
            </a:lnSpc>
            <a:spcBef>
              <a:spcPct val="0"/>
            </a:spcBef>
            <a:spcAft>
              <a:spcPct val="35000"/>
            </a:spcAft>
            <a:buNone/>
          </a:pPr>
          <a:r>
            <a:rPr lang="en-US" sz="1700" kern="1200"/>
            <a:t>Theory of product lifecycle links trade and FDI</a:t>
          </a:r>
        </a:p>
      </dsp:txBody>
      <dsp:txXfrm>
        <a:off x="1144111" y="1954"/>
        <a:ext cx="5868258" cy="990573"/>
      </dsp:txXfrm>
    </dsp:sp>
    <dsp:sp modelId="{F12E5C2E-5D6F-4857-A0C7-9AD616AA5DC9}">
      <dsp:nvSpPr>
        <dsp:cNvPr id="0" name=""/>
        <dsp:cNvSpPr/>
      </dsp:nvSpPr>
      <dsp:spPr>
        <a:xfrm>
          <a:off x="0" y="1240170"/>
          <a:ext cx="7012370" cy="990573"/>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98EF620-F219-42AF-80EC-25307225C3E5}">
      <dsp:nvSpPr>
        <dsp:cNvPr id="0" name=""/>
        <dsp:cNvSpPr/>
      </dsp:nvSpPr>
      <dsp:spPr>
        <a:xfrm>
          <a:off x="299648" y="1463049"/>
          <a:ext cx="544815" cy="54481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594D654-3F8B-4F9A-9EB6-12E8FF250403}">
      <dsp:nvSpPr>
        <dsp:cNvPr id="0" name=""/>
        <dsp:cNvSpPr/>
      </dsp:nvSpPr>
      <dsp:spPr>
        <a:xfrm>
          <a:off x="1144111" y="1240170"/>
          <a:ext cx="5868258" cy="9905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4836" tIns="104836" rIns="104836" bIns="104836" numCol="1" spcCol="1270" anchor="ctr" anchorCtr="0">
          <a:noAutofit/>
        </a:bodyPr>
        <a:lstStyle/>
        <a:p>
          <a:pPr marL="0" lvl="0" indent="0" algn="l" defTabSz="755650">
            <a:lnSpc>
              <a:spcPct val="90000"/>
            </a:lnSpc>
            <a:spcBef>
              <a:spcPct val="0"/>
            </a:spcBef>
            <a:spcAft>
              <a:spcPct val="35000"/>
            </a:spcAft>
            <a:buNone/>
          </a:pPr>
          <a:r>
            <a:rPr lang="en-US" sz="1700" kern="1200"/>
            <a:t>US centric approach</a:t>
          </a:r>
        </a:p>
      </dsp:txBody>
      <dsp:txXfrm>
        <a:off x="1144111" y="1240170"/>
        <a:ext cx="5868258" cy="990573"/>
      </dsp:txXfrm>
    </dsp:sp>
    <dsp:sp modelId="{5FE4FD9A-9662-4092-B7C7-CD6D949DCE28}">
      <dsp:nvSpPr>
        <dsp:cNvPr id="0" name=""/>
        <dsp:cNvSpPr/>
      </dsp:nvSpPr>
      <dsp:spPr>
        <a:xfrm>
          <a:off x="0" y="2478387"/>
          <a:ext cx="7012370" cy="990573"/>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71C760F-0997-4248-8442-E66621EB9A64}">
      <dsp:nvSpPr>
        <dsp:cNvPr id="0" name=""/>
        <dsp:cNvSpPr/>
      </dsp:nvSpPr>
      <dsp:spPr>
        <a:xfrm>
          <a:off x="299648" y="2701266"/>
          <a:ext cx="544815" cy="54481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865B027-59CF-4B8D-A197-FA435358DA1F}">
      <dsp:nvSpPr>
        <dsp:cNvPr id="0" name=""/>
        <dsp:cNvSpPr/>
      </dsp:nvSpPr>
      <dsp:spPr>
        <a:xfrm>
          <a:off x="1144111" y="2478387"/>
          <a:ext cx="5868258" cy="9905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4836" tIns="104836" rIns="104836" bIns="104836" numCol="1" spcCol="1270" anchor="ctr" anchorCtr="0">
          <a:noAutofit/>
        </a:bodyPr>
        <a:lstStyle/>
        <a:p>
          <a:pPr marL="0" lvl="0" indent="0" algn="l" defTabSz="755650">
            <a:lnSpc>
              <a:spcPct val="90000"/>
            </a:lnSpc>
            <a:spcBef>
              <a:spcPct val="0"/>
            </a:spcBef>
            <a:spcAft>
              <a:spcPct val="35000"/>
            </a:spcAft>
            <a:buNone/>
          </a:pPr>
          <a:r>
            <a:rPr lang="en-US" sz="1700" kern="1200"/>
            <a:t>Traces a product's life from launch in the home market through to export to other markets, and finally to its manufacture in cheaper locations for import to the home market</a:t>
          </a:r>
        </a:p>
      </dsp:txBody>
      <dsp:txXfrm>
        <a:off x="1144111" y="2478387"/>
        <a:ext cx="5868258" cy="990573"/>
      </dsp:txXfrm>
    </dsp:sp>
    <dsp:sp modelId="{F43C7B1B-A062-410B-996E-E6AC01792D11}">
      <dsp:nvSpPr>
        <dsp:cNvPr id="0" name=""/>
        <dsp:cNvSpPr/>
      </dsp:nvSpPr>
      <dsp:spPr>
        <a:xfrm>
          <a:off x="0" y="3716603"/>
          <a:ext cx="7012370" cy="990573"/>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3FDD992-9314-42D3-B7AA-16B67EB5DB44}">
      <dsp:nvSpPr>
        <dsp:cNvPr id="0" name=""/>
        <dsp:cNvSpPr/>
      </dsp:nvSpPr>
      <dsp:spPr>
        <a:xfrm>
          <a:off x="299648" y="3939482"/>
          <a:ext cx="544815" cy="54481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6707AA0-C36D-4307-A9C5-81FAD176AC20}">
      <dsp:nvSpPr>
        <dsp:cNvPr id="0" name=""/>
        <dsp:cNvSpPr/>
      </dsp:nvSpPr>
      <dsp:spPr>
        <a:xfrm>
          <a:off x="1144111" y="3716603"/>
          <a:ext cx="5868258" cy="9905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4836" tIns="104836" rIns="104836" bIns="104836" numCol="1" spcCol="1270" anchor="ctr" anchorCtr="0">
          <a:noAutofit/>
        </a:bodyPr>
        <a:lstStyle/>
        <a:p>
          <a:pPr marL="0" lvl="0" indent="0" algn="l" defTabSz="755650">
            <a:lnSpc>
              <a:spcPct val="90000"/>
            </a:lnSpc>
            <a:spcBef>
              <a:spcPct val="0"/>
            </a:spcBef>
            <a:spcAft>
              <a:spcPct val="35000"/>
            </a:spcAft>
            <a:buNone/>
          </a:pPr>
          <a:r>
            <a:rPr lang="en-US" sz="1700" kern="1200"/>
            <a:t>This theory observes how over the cycle, production has moved from the US to developing countries, where costs are lower</a:t>
          </a:r>
        </a:p>
      </dsp:txBody>
      <dsp:txXfrm>
        <a:off x="1144111" y="3716603"/>
        <a:ext cx="5868258" cy="99057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2340493-6973-4700-BE47-0A0621CF8758}">
      <dsp:nvSpPr>
        <dsp:cNvPr id="0" name=""/>
        <dsp:cNvSpPr/>
      </dsp:nvSpPr>
      <dsp:spPr>
        <a:xfrm>
          <a:off x="0" y="2842210"/>
          <a:ext cx="7012370" cy="1864797"/>
        </a:xfrm>
        <a:prstGeom prst="rect">
          <a:avLst/>
        </a:prstGeom>
        <a:gradFill rotWithShape="0">
          <a:gsLst>
            <a:gs pos="0">
              <a:schemeClr val="accent2">
                <a:hueOff val="0"/>
                <a:satOff val="0"/>
                <a:lumOff val="0"/>
                <a:alphaOff val="0"/>
                <a:tint val="98000"/>
                <a:lumMod val="110000"/>
              </a:schemeClr>
            </a:gs>
            <a:gs pos="84000">
              <a:schemeClr val="accent2">
                <a:hueOff val="0"/>
                <a:satOff val="0"/>
                <a:lumOff val="0"/>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34696" tIns="234696" rIns="234696" bIns="234696" numCol="1" spcCol="1270" anchor="ctr" anchorCtr="0">
          <a:noAutofit/>
        </a:bodyPr>
        <a:lstStyle/>
        <a:p>
          <a:pPr marL="0" lvl="0" indent="0" algn="ctr" defTabSz="1466850">
            <a:lnSpc>
              <a:spcPct val="90000"/>
            </a:lnSpc>
            <a:spcBef>
              <a:spcPct val="0"/>
            </a:spcBef>
            <a:spcAft>
              <a:spcPct val="35000"/>
            </a:spcAft>
            <a:buNone/>
          </a:pPr>
          <a:r>
            <a:rPr lang="en-US" sz="3300" kern="1200"/>
            <a:t>Five competitive forces:</a:t>
          </a:r>
        </a:p>
      </dsp:txBody>
      <dsp:txXfrm>
        <a:off x="0" y="2842210"/>
        <a:ext cx="7012370" cy="1006990"/>
      </dsp:txXfrm>
    </dsp:sp>
    <dsp:sp modelId="{F2194A2D-70FE-425D-834D-B771C9A25528}">
      <dsp:nvSpPr>
        <dsp:cNvPr id="0" name=""/>
        <dsp:cNvSpPr/>
      </dsp:nvSpPr>
      <dsp:spPr>
        <a:xfrm>
          <a:off x="856" y="3811904"/>
          <a:ext cx="1402131" cy="857806"/>
        </a:xfrm>
        <a:prstGeom prst="rect">
          <a:avLst/>
        </a:prstGeom>
        <a:solidFill>
          <a:schemeClr val="accent2">
            <a:tint val="40000"/>
            <a:alpha val="90000"/>
            <a:hueOff val="0"/>
            <a:satOff val="0"/>
            <a:lumOff val="0"/>
            <a:alphaOff val="0"/>
          </a:schemeClr>
        </a:solidFill>
        <a:ln w="12700" cap="rnd" cmpd="sng" algn="ctr">
          <a:solidFill>
            <a:schemeClr val="accent2">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06680" tIns="19050" rIns="106680" bIns="19050" numCol="1" spcCol="1270" anchor="ctr" anchorCtr="0">
          <a:noAutofit/>
        </a:bodyPr>
        <a:lstStyle/>
        <a:p>
          <a:pPr marL="0" lvl="0" indent="0" algn="ctr" defTabSz="666750">
            <a:lnSpc>
              <a:spcPct val="90000"/>
            </a:lnSpc>
            <a:spcBef>
              <a:spcPct val="0"/>
            </a:spcBef>
            <a:spcAft>
              <a:spcPct val="35000"/>
            </a:spcAft>
            <a:buNone/>
          </a:pPr>
          <a:r>
            <a:rPr lang="en-US" sz="1500" kern="1200"/>
            <a:t>The threat of entry</a:t>
          </a:r>
        </a:p>
      </dsp:txBody>
      <dsp:txXfrm>
        <a:off x="856" y="3811904"/>
        <a:ext cx="1402131" cy="857806"/>
      </dsp:txXfrm>
    </dsp:sp>
    <dsp:sp modelId="{4830D7C2-CDA1-4E0F-8635-28C90579E283}">
      <dsp:nvSpPr>
        <dsp:cNvPr id="0" name=""/>
        <dsp:cNvSpPr/>
      </dsp:nvSpPr>
      <dsp:spPr>
        <a:xfrm>
          <a:off x="1402987" y="3811904"/>
          <a:ext cx="1402131" cy="857806"/>
        </a:xfrm>
        <a:prstGeom prst="rect">
          <a:avLst/>
        </a:prstGeom>
        <a:solidFill>
          <a:schemeClr val="accent2">
            <a:tint val="40000"/>
            <a:alpha val="90000"/>
            <a:hueOff val="261197"/>
            <a:satOff val="3362"/>
            <a:lumOff val="438"/>
            <a:alphaOff val="0"/>
          </a:schemeClr>
        </a:solidFill>
        <a:ln w="12700" cap="rnd" cmpd="sng" algn="ctr">
          <a:solidFill>
            <a:schemeClr val="accent2">
              <a:tint val="40000"/>
              <a:alpha val="90000"/>
              <a:hueOff val="261197"/>
              <a:satOff val="3362"/>
              <a:lumOff val="438"/>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06680" tIns="19050" rIns="106680" bIns="19050" numCol="1" spcCol="1270" anchor="ctr" anchorCtr="0">
          <a:noAutofit/>
        </a:bodyPr>
        <a:lstStyle/>
        <a:p>
          <a:pPr marL="0" lvl="0" indent="0" algn="ctr" defTabSz="666750">
            <a:lnSpc>
              <a:spcPct val="90000"/>
            </a:lnSpc>
            <a:spcBef>
              <a:spcPct val="0"/>
            </a:spcBef>
            <a:spcAft>
              <a:spcPct val="35000"/>
            </a:spcAft>
            <a:buNone/>
          </a:pPr>
          <a:r>
            <a:rPr lang="en-US" sz="1500" kern="1200"/>
            <a:t>The threat of substitutes</a:t>
          </a:r>
        </a:p>
      </dsp:txBody>
      <dsp:txXfrm>
        <a:off x="1402987" y="3811904"/>
        <a:ext cx="1402131" cy="857806"/>
      </dsp:txXfrm>
    </dsp:sp>
    <dsp:sp modelId="{9E510002-E0C9-40C6-A875-EAF04EA86517}">
      <dsp:nvSpPr>
        <dsp:cNvPr id="0" name=""/>
        <dsp:cNvSpPr/>
      </dsp:nvSpPr>
      <dsp:spPr>
        <a:xfrm>
          <a:off x="2805119" y="3811904"/>
          <a:ext cx="1402131" cy="857806"/>
        </a:xfrm>
        <a:prstGeom prst="rect">
          <a:avLst/>
        </a:prstGeom>
        <a:solidFill>
          <a:schemeClr val="accent2">
            <a:tint val="40000"/>
            <a:alpha val="90000"/>
            <a:hueOff val="522394"/>
            <a:satOff val="6723"/>
            <a:lumOff val="875"/>
            <a:alphaOff val="0"/>
          </a:schemeClr>
        </a:solidFill>
        <a:ln w="12700" cap="rnd" cmpd="sng" algn="ctr">
          <a:solidFill>
            <a:schemeClr val="accent2">
              <a:tint val="40000"/>
              <a:alpha val="90000"/>
              <a:hueOff val="522394"/>
              <a:satOff val="6723"/>
              <a:lumOff val="875"/>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06680" tIns="19050" rIns="106680" bIns="19050" numCol="1" spcCol="1270" anchor="ctr" anchorCtr="0">
          <a:noAutofit/>
        </a:bodyPr>
        <a:lstStyle/>
        <a:p>
          <a:pPr marL="0" lvl="0" indent="0" algn="ctr" defTabSz="666750">
            <a:lnSpc>
              <a:spcPct val="90000"/>
            </a:lnSpc>
            <a:spcBef>
              <a:spcPct val="0"/>
            </a:spcBef>
            <a:spcAft>
              <a:spcPct val="35000"/>
            </a:spcAft>
            <a:buNone/>
          </a:pPr>
          <a:r>
            <a:rPr lang="en-US" sz="1500" kern="1200"/>
            <a:t>The bargaining power of buyers</a:t>
          </a:r>
        </a:p>
      </dsp:txBody>
      <dsp:txXfrm>
        <a:off x="2805119" y="3811904"/>
        <a:ext cx="1402131" cy="857806"/>
      </dsp:txXfrm>
    </dsp:sp>
    <dsp:sp modelId="{97E0EA8E-000B-4A06-89FB-12486229F2D0}">
      <dsp:nvSpPr>
        <dsp:cNvPr id="0" name=""/>
        <dsp:cNvSpPr/>
      </dsp:nvSpPr>
      <dsp:spPr>
        <a:xfrm>
          <a:off x="4207250" y="3811904"/>
          <a:ext cx="1402131" cy="857806"/>
        </a:xfrm>
        <a:prstGeom prst="rect">
          <a:avLst/>
        </a:prstGeom>
        <a:solidFill>
          <a:schemeClr val="accent2">
            <a:tint val="40000"/>
            <a:alpha val="90000"/>
            <a:hueOff val="783592"/>
            <a:satOff val="10085"/>
            <a:lumOff val="1313"/>
            <a:alphaOff val="0"/>
          </a:schemeClr>
        </a:solidFill>
        <a:ln w="12700" cap="rnd" cmpd="sng" algn="ctr">
          <a:solidFill>
            <a:schemeClr val="accent2">
              <a:tint val="40000"/>
              <a:alpha val="90000"/>
              <a:hueOff val="783592"/>
              <a:satOff val="10085"/>
              <a:lumOff val="1313"/>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06680" tIns="19050" rIns="106680" bIns="19050" numCol="1" spcCol="1270" anchor="ctr" anchorCtr="0">
          <a:noAutofit/>
        </a:bodyPr>
        <a:lstStyle/>
        <a:p>
          <a:pPr marL="0" lvl="0" indent="0" algn="ctr" defTabSz="666750">
            <a:lnSpc>
              <a:spcPct val="90000"/>
            </a:lnSpc>
            <a:spcBef>
              <a:spcPct val="0"/>
            </a:spcBef>
            <a:spcAft>
              <a:spcPct val="35000"/>
            </a:spcAft>
            <a:buNone/>
          </a:pPr>
          <a:r>
            <a:rPr lang="en-US" sz="1500" kern="1200"/>
            <a:t>The bargaining power of suppliers</a:t>
          </a:r>
        </a:p>
      </dsp:txBody>
      <dsp:txXfrm>
        <a:off x="4207250" y="3811904"/>
        <a:ext cx="1402131" cy="857806"/>
      </dsp:txXfrm>
    </dsp:sp>
    <dsp:sp modelId="{EE918FE8-9F8C-4285-8779-1618698AE776}">
      <dsp:nvSpPr>
        <dsp:cNvPr id="0" name=""/>
        <dsp:cNvSpPr/>
      </dsp:nvSpPr>
      <dsp:spPr>
        <a:xfrm>
          <a:off x="5609382" y="3811904"/>
          <a:ext cx="1402131" cy="857806"/>
        </a:xfrm>
        <a:prstGeom prst="rect">
          <a:avLst/>
        </a:prstGeom>
        <a:solidFill>
          <a:schemeClr val="accent2">
            <a:tint val="40000"/>
            <a:alpha val="90000"/>
            <a:hueOff val="1044789"/>
            <a:satOff val="13446"/>
            <a:lumOff val="1751"/>
            <a:alphaOff val="0"/>
          </a:schemeClr>
        </a:solidFill>
        <a:ln w="12700" cap="rnd" cmpd="sng" algn="ctr">
          <a:solidFill>
            <a:schemeClr val="accent2">
              <a:tint val="40000"/>
              <a:alpha val="90000"/>
              <a:hueOff val="1044789"/>
              <a:satOff val="13446"/>
              <a:lumOff val="1751"/>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06680" tIns="19050" rIns="106680" bIns="19050" numCol="1" spcCol="1270" anchor="ctr" anchorCtr="0">
          <a:noAutofit/>
        </a:bodyPr>
        <a:lstStyle/>
        <a:p>
          <a:pPr marL="0" lvl="0" indent="0" algn="ctr" defTabSz="666750">
            <a:lnSpc>
              <a:spcPct val="90000"/>
            </a:lnSpc>
            <a:spcBef>
              <a:spcPct val="0"/>
            </a:spcBef>
            <a:spcAft>
              <a:spcPct val="35000"/>
            </a:spcAft>
            <a:buNone/>
          </a:pPr>
          <a:r>
            <a:rPr lang="en-US" sz="1500" kern="1200"/>
            <a:t>The extent of rivalry between competitors</a:t>
          </a:r>
        </a:p>
      </dsp:txBody>
      <dsp:txXfrm>
        <a:off x="5609382" y="3811904"/>
        <a:ext cx="1402131" cy="857806"/>
      </dsp:txXfrm>
    </dsp:sp>
    <dsp:sp modelId="{371457A0-F2D8-4E74-8FE5-C83EA81B383C}">
      <dsp:nvSpPr>
        <dsp:cNvPr id="0" name=""/>
        <dsp:cNvSpPr/>
      </dsp:nvSpPr>
      <dsp:spPr>
        <a:xfrm rot="10800000">
          <a:off x="0" y="2123"/>
          <a:ext cx="7012370" cy="2868058"/>
        </a:xfrm>
        <a:prstGeom prst="upArrowCallout">
          <a:avLst/>
        </a:prstGeom>
        <a:gradFill rotWithShape="0">
          <a:gsLst>
            <a:gs pos="0">
              <a:schemeClr val="accent2">
                <a:hueOff val="1191735"/>
                <a:satOff val="6913"/>
                <a:lumOff val="6864"/>
                <a:alphaOff val="0"/>
                <a:tint val="98000"/>
                <a:lumMod val="110000"/>
              </a:schemeClr>
            </a:gs>
            <a:gs pos="84000">
              <a:schemeClr val="accent2">
                <a:hueOff val="1191735"/>
                <a:satOff val="6913"/>
                <a:lumOff val="6864"/>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34696" tIns="234696" rIns="234696" bIns="234696" numCol="1" spcCol="1270" anchor="ctr" anchorCtr="0">
          <a:noAutofit/>
        </a:bodyPr>
        <a:lstStyle/>
        <a:p>
          <a:pPr marL="0" lvl="0" indent="0" algn="ctr" defTabSz="1466850">
            <a:lnSpc>
              <a:spcPct val="90000"/>
            </a:lnSpc>
            <a:spcBef>
              <a:spcPct val="0"/>
            </a:spcBef>
            <a:spcAft>
              <a:spcPct val="35000"/>
            </a:spcAft>
            <a:buNone/>
          </a:pPr>
          <a:r>
            <a:rPr lang="en-US" sz="3300" kern="1200"/>
            <a:t>A framework for analysing an industry's competitive forces and how they can impact upon profitability</a:t>
          </a:r>
        </a:p>
      </dsp:txBody>
      <dsp:txXfrm rot="10800000">
        <a:off x="0" y="2123"/>
        <a:ext cx="7012370" cy="186357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79D816-A1A1-49CF-94A7-09AE09E8FAC9}">
      <dsp:nvSpPr>
        <dsp:cNvPr id="0" name=""/>
        <dsp:cNvSpPr/>
      </dsp:nvSpPr>
      <dsp:spPr>
        <a:xfrm>
          <a:off x="0" y="52545"/>
          <a:ext cx="7012370" cy="1119690"/>
        </a:xfrm>
        <a:prstGeom prst="roundRect">
          <a:avLst/>
        </a:prstGeom>
        <a:gradFill rotWithShape="0">
          <a:gsLst>
            <a:gs pos="0">
              <a:schemeClr val="accent2">
                <a:hueOff val="0"/>
                <a:satOff val="0"/>
                <a:lumOff val="0"/>
                <a:alphaOff val="0"/>
                <a:tint val="98000"/>
                <a:lumMod val="110000"/>
              </a:schemeClr>
            </a:gs>
            <a:gs pos="84000">
              <a:schemeClr val="accent2">
                <a:hueOff val="0"/>
                <a:satOff val="0"/>
                <a:lumOff val="0"/>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a:t>Rivals are those with similar products and services aimed at the same consumer group</a:t>
          </a:r>
        </a:p>
      </dsp:txBody>
      <dsp:txXfrm>
        <a:off x="54659" y="107204"/>
        <a:ext cx="6903052" cy="1010372"/>
      </dsp:txXfrm>
    </dsp:sp>
    <dsp:sp modelId="{E4143CDE-3338-48C8-8700-9190725158DE}">
      <dsp:nvSpPr>
        <dsp:cNvPr id="0" name=""/>
        <dsp:cNvSpPr/>
      </dsp:nvSpPr>
      <dsp:spPr>
        <a:xfrm>
          <a:off x="0" y="1255755"/>
          <a:ext cx="7012370" cy="1119690"/>
        </a:xfrm>
        <a:prstGeom prst="roundRect">
          <a:avLst/>
        </a:prstGeom>
        <a:gradFill rotWithShape="0">
          <a:gsLst>
            <a:gs pos="0">
              <a:schemeClr val="accent2">
                <a:hueOff val="1191735"/>
                <a:satOff val="6913"/>
                <a:lumOff val="6864"/>
                <a:alphaOff val="0"/>
                <a:tint val="98000"/>
                <a:lumMod val="110000"/>
              </a:schemeClr>
            </a:gs>
            <a:gs pos="84000">
              <a:schemeClr val="accent2">
                <a:hueOff val="1191735"/>
                <a:satOff val="6913"/>
                <a:lumOff val="6864"/>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a:t>Rivalry increases when:</a:t>
          </a:r>
        </a:p>
      </dsp:txBody>
      <dsp:txXfrm>
        <a:off x="54659" y="1310414"/>
        <a:ext cx="6903052" cy="1010372"/>
      </dsp:txXfrm>
    </dsp:sp>
    <dsp:sp modelId="{8AD78506-3AE6-42B9-8D85-4E6660643612}">
      <dsp:nvSpPr>
        <dsp:cNvPr id="0" name=""/>
        <dsp:cNvSpPr/>
      </dsp:nvSpPr>
      <dsp:spPr>
        <a:xfrm>
          <a:off x="0" y="2375445"/>
          <a:ext cx="7012370" cy="22811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2643" tIns="36830" rIns="206248" bIns="36830" numCol="1" spcCol="1270" anchor="t" anchorCtr="0">
          <a:noAutofit/>
        </a:bodyPr>
        <a:lstStyle/>
        <a:p>
          <a:pPr marL="228600" lvl="1" indent="-228600" algn="l" defTabSz="1022350">
            <a:lnSpc>
              <a:spcPct val="90000"/>
            </a:lnSpc>
            <a:spcBef>
              <a:spcPct val="0"/>
            </a:spcBef>
            <a:spcAft>
              <a:spcPct val="20000"/>
            </a:spcAft>
            <a:buChar char="•"/>
          </a:pPr>
          <a:r>
            <a:rPr lang="en-US" sz="2300" kern="1200"/>
            <a:t>Competitors are of roughly equal size</a:t>
          </a:r>
        </a:p>
        <a:p>
          <a:pPr marL="228600" lvl="1" indent="-228600" algn="l" defTabSz="1022350">
            <a:lnSpc>
              <a:spcPct val="90000"/>
            </a:lnSpc>
            <a:spcBef>
              <a:spcPct val="0"/>
            </a:spcBef>
            <a:spcAft>
              <a:spcPct val="20000"/>
            </a:spcAft>
            <a:buChar char="•"/>
          </a:pPr>
          <a:r>
            <a:rPr lang="en-US" sz="2300" kern="1200"/>
            <a:t>Competitors are aggressive in seeking leadership</a:t>
          </a:r>
        </a:p>
        <a:p>
          <a:pPr marL="228600" lvl="1" indent="-228600" algn="l" defTabSz="1022350">
            <a:lnSpc>
              <a:spcPct val="90000"/>
            </a:lnSpc>
            <a:spcBef>
              <a:spcPct val="0"/>
            </a:spcBef>
            <a:spcAft>
              <a:spcPct val="20000"/>
            </a:spcAft>
            <a:buChar char="•"/>
          </a:pPr>
          <a:r>
            <a:rPr lang="en-US" sz="2300" kern="1200"/>
            <a:t>The market is mature or declining</a:t>
          </a:r>
        </a:p>
        <a:p>
          <a:pPr marL="228600" lvl="1" indent="-228600" algn="l" defTabSz="1022350">
            <a:lnSpc>
              <a:spcPct val="90000"/>
            </a:lnSpc>
            <a:spcBef>
              <a:spcPct val="0"/>
            </a:spcBef>
            <a:spcAft>
              <a:spcPct val="20000"/>
            </a:spcAft>
            <a:buChar char="•"/>
          </a:pPr>
          <a:r>
            <a:rPr lang="en-US" sz="2300" kern="1200"/>
            <a:t>There are high fixed costs</a:t>
          </a:r>
        </a:p>
        <a:p>
          <a:pPr marL="228600" lvl="1" indent="-228600" algn="l" defTabSz="1022350">
            <a:lnSpc>
              <a:spcPct val="90000"/>
            </a:lnSpc>
            <a:spcBef>
              <a:spcPct val="0"/>
            </a:spcBef>
            <a:spcAft>
              <a:spcPct val="20000"/>
            </a:spcAft>
            <a:buChar char="•"/>
          </a:pPr>
          <a:r>
            <a:rPr lang="en-US" sz="2300" kern="1200"/>
            <a:t>Exit barriers are high</a:t>
          </a:r>
        </a:p>
        <a:p>
          <a:pPr marL="228600" lvl="1" indent="-228600" algn="l" defTabSz="1022350">
            <a:lnSpc>
              <a:spcPct val="90000"/>
            </a:lnSpc>
            <a:spcBef>
              <a:spcPct val="0"/>
            </a:spcBef>
            <a:spcAft>
              <a:spcPct val="20000"/>
            </a:spcAft>
            <a:buChar char="•"/>
          </a:pPr>
          <a:r>
            <a:rPr lang="en-US" sz="2300" kern="1200"/>
            <a:t>Low level of differentiation</a:t>
          </a:r>
        </a:p>
      </dsp:txBody>
      <dsp:txXfrm>
        <a:off x="0" y="2375445"/>
        <a:ext cx="7012370" cy="228113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3076C35-4B50-44A8-95D3-543D2FAAFC37}">
      <dsp:nvSpPr>
        <dsp:cNvPr id="0" name=""/>
        <dsp:cNvSpPr/>
      </dsp:nvSpPr>
      <dsp:spPr>
        <a:xfrm>
          <a:off x="0" y="19065"/>
          <a:ext cx="7012370" cy="1316250"/>
        </a:xfrm>
        <a:prstGeom prst="roundRect">
          <a:avLst/>
        </a:prstGeom>
        <a:gradFill rotWithShape="0">
          <a:gsLst>
            <a:gs pos="0">
              <a:schemeClr val="accent5">
                <a:hueOff val="0"/>
                <a:satOff val="0"/>
                <a:lumOff val="0"/>
                <a:alphaOff val="0"/>
                <a:tint val="98000"/>
                <a:lumMod val="110000"/>
              </a:schemeClr>
            </a:gs>
            <a:gs pos="84000">
              <a:schemeClr val="accent5">
                <a:hueOff val="0"/>
                <a:satOff val="0"/>
                <a:lumOff val="0"/>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Barriers to entry are the factors that need to be overcome by new entrants if they are to compete.  Threat of entry is low when the barriers are high</a:t>
          </a:r>
        </a:p>
      </dsp:txBody>
      <dsp:txXfrm>
        <a:off x="64254" y="83319"/>
        <a:ext cx="6883862" cy="1187742"/>
      </dsp:txXfrm>
    </dsp:sp>
    <dsp:sp modelId="{315E22C2-AC30-450B-AA39-68F75FAB187C}">
      <dsp:nvSpPr>
        <dsp:cNvPr id="0" name=""/>
        <dsp:cNvSpPr/>
      </dsp:nvSpPr>
      <dsp:spPr>
        <a:xfrm>
          <a:off x="0" y="1407315"/>
          <a:ext cx="7012370" cy="1316250"/>
        </a:xfrm>
        <a:prstGeom prst="roundRect">
          <a:avLst/>
        </a:prstGeom>
        <a:gradFill rotWithShape="0">
          <a:gsLst>
            <a:gs pos="0">
              <a:schemeClr val="accent5">
                <a:hueOff val="1318709"/>
                <a:satOff val="-9404"/>
                <a:lumOff val="-17059"/>
                <a:alphaOff val="0"/>
                <a:tint val="98000"/>
                <a:lumMod val="110000"/>
              </a:schemeClr>
            </a:gs>
            <a:gs pos="84000">
              <a:schemeClr val="accent5">
                <a:hueOff val="1318709"/>
                <a:satOff val="-9404"/>
                <a:lumOff val="-17059"/>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The main barriers to entry are:</a:t>
          </a:r>
        </a:p>
      </dsp:txBody>
      <dsp:txXfrm>
        <a:off x="64254" y="1471569"/>
        <a:ext cx="6883862" cy="1187742"/>
      </dsp:txXfrm>
    </dsp:sp>
    <dsp:sp modelId="{5386B112-8DD6-447F-8612-4D5316832182}">
      <dsp:nvSpPr>
        <dsp:cNvPr id="0" name=""/>
        <dsp:cNvSpPr/>
      </dsp:nvSpPr>
      <dsp:spPr>
        <a:xfrm>
          <a:off x="0" y="2723565"/>
          <a:ext cx="7012370" cy="1966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2643" tIns="31750" rIns="177800" bIns="31750" numCol="1" spcCol="1270" anchor="t" anchorCtr="0">
          <a:noAutofit/>
        </a:bodyPr>
        <a:lstStyle/>
        <a:p>
          <a:pPr marL="228600" lvl="1" indent="-228600" algn="l" defTabSz="889000">
            <a:lnSpc>
              <a:spcPct val="90000"/>
            </a:lnSpc>
            <a:spcBef>
              <a:spcPct val="0"/>
            </a:spcBef>
            <a:spcAft>
              <a:spcPct val="20000"/>
            </a:spcAft>
            <a:buChar char="•"/>
          </a:pPr>
          <a:r>
            <a:rPr lang="en-US" sz="2000" kern="1200"/>
            <a:t>Economies of scale/high fixed costs</a:t>
          </a:r>
        </a:p>
        <a:p>
          <a:pPr marL="228600" lvl="1" indent="-228600" algn="l" defTabSz="889000">
            <a:lnSpc>
              <a:spcPct val="90000"/>
            </a:lnSpc>
            <a:spcBef>
              <a:spcPct val="0"/>
            </a:spcBef>
            <a:spcAft>
              <a:spcPct val="20000"/>
            </a:spcAft>
            <a:buChar char="•"/>
          </a:pPr>
          <a:r>
            <a:rPr lang="en-US" sz="2000" kern="1200"/>
            <a:t>Experience and learning</a:t>
          </a:r>
        </a:p>
        <a:p>
          <a:pPr marL="228600" lvl="1" indent="-228600" algn="l" defTabSz="889000">
            <a:lnSpc>
              <a:spcPct val="90000"/>
            </a:lnSpc>
            <a:spcBef>
              <a:spcPct val="0"/>
            </a:spcBef>
            <a:spcAft>
              <a:spcPct val="20000"/>
            </a:spcAft>
            <a:buChar char="•"/>
          </a:pPr>
          <a:r>
            <a:rPr lang="en-US" sz="2000" kern="1200"/>
            <a:t>Access to supply and distribution</a:t>
          </a:r>
        </a:p>
        <a:p>
          <a:pPr marL="228600" lvl="1" indent="-228600" algn="l" defTabSz="889000">
            <a:lnSpc>
              <a:spcPct val="90000"/>
            </a:lnSpc>
            <a:spcBef>
              <a:spcPct val="0"/>
            </a:spcBef>
            <a:spcAft>
              <a:spcPct val="20000"/>
            </a:spcAft>
            <a:buChar char="•"/>
          </a:pPr>
          <a:r>
            <a:rPr lang="en-US" sz="2000" kern="1200"/>
            <a:t>Differentiation and market penetration costs</a:t>
          </a:r>
        </a:p>
        <a:p>
          <a:pPr marL="228600" lvl="1" indent="-228600" algn="l" defTabSz="889000">
            <a:lnSpc>
              <a:spcPct val="90000"/>
            </a:lnSpc>
            <a:spcBef>
              <a:spcPct val="0"/>
            </a:spcBef>
            <a:spcAft>
              <a:spcPct val="20000"/>
            </a:spcAft>
            <a:buChar char="•"/>
          </a:pPr>
          <a:r>
            <a:rPr lang="en-US" sz="2000" kern="1200"/>
            <a:t>Legislation and government restrictions</a:t>
          </a:r>
        </a:p>
        <a:p>
          <a:pPr marL="228600" lvl="1" indent="-228600" algn="l" defTabSz="889000">
            <a:lnSpc>
              <a:spcPct val="90000"/>
            </a:lnSpc>
            <a:spcBef>
              <a:spcPct val="0"/>
            </a:spcBef>
            <a:spcAft>
              <a:spcPct val="20000"/>
            </a:spcAft>
            <a:buChar char="•"/>
          </a:pPr>
          <a:r>
            <a:rPr lang="en-US" sz="2000" kern="1200"/>
            <a:t>Expected retaliation from incumbents</a:t>
          </a:r>
        </a:p>
      </dsp:txBody>
      <dsp:txXfrm>
        <a:off x="0" y="2723565"/>
        <a:ext cx="7012370" cy="196650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2A51A8-C02B-4CFF-AEF3-7B3677BE7DB8}">
      <dsp:nvSpPr>
        <dsp:cNvPr id="0" name=""/>
        <dsp:cNvSpPr/>
      </dsp:nvSpPr>
      <dsp:spPr>
        <a:xfrm>
          <a:off x="816974" y="360909"/>
          <a:ext cx="1512000" cy="1512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324859C-6AC6-4982-804B-97C44011F3EB}">
      <dsp:nvSpPr>
        <dsp:cNvPr id="0" name=""/>
        <dsp:cNvSpPr/>
      </dsp:nvSpPr>
      <dsp:spPr>
        <a:xfrm>
          <a:off x="816974" y="2000035"/>
          <a:ext cx="4320000" cy="648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666750">
            <a:lnSpc>
              <a:spcPct val="90000"/>
            </a:lnSpc>
            <a:spcBef>
              <a:spcPct val="0"/>
            </a:spcBef>
            <a:spcAft>
              <a:spcPct val="35000"/>
            </a:spcAft>
            <a:buNone/>
            <a:defRPr b="1"/>
          </a:pPr>
          <a:r>
            <a:rPr lang="en-US" sz="1500" kern="1200"/>
            <a:t>Substitutes are products or services that offer a similar benefit to an industry's products or services, but have a different nature </a:t>
          </a:r>
        </a:p>
      </dsp:txBody>
      <dsp:txXfrm>
        <a:off x="816974" y="2000035"/>
        <a:ext cx="4320000" cy="648000"/>
      </dsp:txXfrm>
    </dsp:sp>
    <dsp:sp modelId="{F040F22E-9CBF-46F7-B6D5-6573BB2B51F1}">
      <dsp:nvSpPr>
        <dsp:cNvPr id="0" name=""/>
        <dsp:cNvSpPr/>
      </dsp:nvSpPr>
      <dsp:spPr>
        <a:xfrm>
          <a:off x="816974" y="2707163"/>
          <a:ext cx="4320000" cy="610165"/>
        </a:xfrm>
        <a:prstGeom prst="rect">
          <a:avLst/>
        </a:prstGeom>
        <a:noFill/>
        <a:ln>
          <a:noFill/>
        </a:ln>
        <a:effectLst/>
      </dsp:spPr>
      <dsp:style>
        <a:lnRef idx="0">
          <a:scrgbClr r="0" g="0" b="0"/>
        </a:lnRef>
        <a:fillRef idx="0">
          <a:scrgbClr r="0" g="0" b="0"/>
        </a:fillRef>
        <a:effectRef idx="0">
          <a:scrgbClr r="0" g="0" b="0"/>
        </a:effectRef>
        <a:fontRef idx="minor"/>
      </dsp:style>
    </dsp:sp>
    <dsp:sp modelId="{8EC00957-1742-452A-8327-15FF492D0150}">
      <dsp:nvSpPr>
        <dsp:cNvPr id="0" name=""/>
        <dsp:cNvSpPr/>
      </dsp:nvSpPr>
      <dsp:spPr>
        <a:xfrm>
          <a:off x="5892975" y="360909"/>
          <a:ext cx="1512000" cy="1512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57F802D-B8C7-484D-9EC6-E7884A8206B8}">
      <dsp:nvSpPr>
        <dsp:cNvPr id="0" name=""/>
        <dsp:cNvSpPr/>
      </dsp:nvSpPr>
      <dsp:spPr>
        <a:xfrm>
          <a:off x="5892975" y="2000035"/>
          <a:ext cx="4320000" cy="648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666750">
            <a:lnSpc>
              <a:spcPct val="90000"/>
            </a:lnSpc>
            <a:spcBef>
              <a:spcPct val="0"/>
            </a:spcBef>
            <a:spcAft>
              <a:spcPct val="35000"/>
            </a:spcAft>
            <a:buNone/>
            <a:defRPr b="1"/>
          </a:pPr>
          <a:r>
            <a:rPr lang="en-US" sz="1500" kern="1200"/>
            <a:t>Customers will switch to alternatives – for example, switching from a laptop to tablet</a:t>
          </a:r>
        </a:p>
      </dsp:txBody>
      <dsp:txXfrm>
        <a:off x="5892975" y="2000035"/>
        <a:ext cx="4320000" cy="648000"/>
      </dsp:txXfrm>
    </dsp:sp>
    <dsp:sp modelId="{853A8A47-7DD0-42F7-BDC7-E95404E1F7F6}">
      <dsp:nvSpPr>
        <dsp:cNvPr id="0" name=""/>
        <dsp:cNvSpPr/>
      </dsp:nvSpPr>
      <dsp:spPr>
        <a:xfrm>
          <a:off x="5892975" y="2707163"/>
          <a:ext cx="4320000" cy="6101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533400">
            <a:lnSpc>
              <a:spcPct val="90000"/>
            </a:lnSpc>
            <a:spcBef>
              <a:spcPct val="0"/>
            </a:spcBef>
            <a:spcAft>
              <a:spcPct val="35000"/>
            </a:spcAft>
            <a:buNone/>
          </a:pPr>
          <a:r>
            <a:rPr lang="en-US" sz="1200" kern="1200"/>
            <a:t>Price/performance ratio</a:t>
          </a:r>
        </a:p>
        <a:p>
          <a:pPr marL="0" lvl="0" indent="0" algn="l" defTabSz="533400">
            <a:lnSpc>
              <a:spcPct val="90000"/>
            </a:lnSpc>
            <a:spcBef>
              <a:spcPct val="0"/>
            </a:spcBef>
            <a:spcAft>
              <a:spcPct val="35000"/>
            </a:spcAft>
            <a:buNone/>
          </a:pPr>
          <a:r>
            <a:rPr lang="en-US" sz="1200" kern="1200"/>
            <a:t>If the substitute benefits from an innovation that improves customer satisfaction</a:t>
          </a:r>
        </a:p>
      </dsp:txBody>
      <dsp:txXfrm>
        <a:off x="5892975" y="2707163"/>
        <a:ext cx="4320000" cy="610165"/>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204EAB-4F1E-457D-84C5-995303E68A01}">
      <dsp:nvSpPr>
        <dsp:cNvPr id="0" name=""/>
        <dsp:cNvSpPr/>
      </dsp:nvSpPr>
      <dsp:spPr>
        <a:xfrm>
          <a:off x="0" y="765233"/>
          <a:ext cx="7012370" cy="141273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CAF2412-A25A-48AD-AD0D-2CE93EF608F5}">
      <dsp:nvSpPr>
        <dsp:cNvPr id="0" name=""/>
        <dsp:cNvSpPr/>
      </dsp:nvSpPr>
      <dsp:spPr>
        <a:xfrm>
          <a:off x="427353" y="1083100"/>
          <a:ext cx="777006" cy="77700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B840C6B-3BAD-4DD8-AE96-106C5C40ACF6}">
      <dsp:nvSpPr>
        <dsp:cNvPr id="0" name=""/>
        <dsp:cNvSpPr/>
      </dsp:nvSpPr>
      <dsp:spPr>
        <a:xfrm>
          <a:off x="1631713" y="765233"/>
          <a:ext cx="5380656" cy="14127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9515" tIns="149515" rIns="149515" bIns="149515" numCol="1" spcCol="1270" anchor="ctr" anchorCtr="0">
          <a:noAutofit/>
        </a:bodyPr>
        <a:lstStyle/>
        <a:p>
          <a:pPr marL="0" lvl="0" indent="0" algn="l" defTabSz="800100">
            <a:lnSpc>
              <a:spcPct val="100000"/>
            </a:lnSpc>
            <a:spcBef>
              <a:spcPct val="0"/>
            </a:spcBef>
            <a:spcAft>
              <a:spcPct val="35000"/>
            </a:spcAft>
            <a:buNone/>
          </a:pPr>
          <a:r>
            <a:rPr lang="en-US" sz="1800" kern="1200" dirty="0"/>
            <a:t>Buyers are the </a:t>
          </a:r>
          <a:r>
            <a:rPr lang="en-US" sz="1800" kern="1200" dirty="0" err="1"/>
            <a:t>organisation's</a:t>
          </a:r>
          <a:r>
            <a:rPr lang="en-US" sz="1800" kern="1200" dirty="0"/>
            <a:t> immediate customers, not necessarily the ultimate consumer</a:t>
          </a:r>
        </a:p>
      </dsp:txBody>
      <dsp:txXfrm>
        <a:off x="1631713" y="765233"/>
        <a:ext cx="5380656" cy="1412739"/>
      </dsp:txXfrm>
    </dsp:sp>
    <dsp:sp modelId="{EAA1737A-3B29-4F2D-985D-B9F9714CCEDD}">
      <dsp:nvSpPr>
        <dsp:cNvPr id="0" name=""/>
        <dsp:cNvSpPr/>
      </dsp:nvSpPr>
      <dsp:spPr>
        <a:xfrm>
          <a:off x="0" y="2531157"/>
          <a:ext cx="7012370" cy="141273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1E7728E-41F0-47DD-8355-DCF2E0A49965}">
      <dsp:nvSpPr>
        <dsp:cNvPr id="0" name=""/>
        <dsp:cNvSpPr/>
      </dsp:nvSpPr>
      <dsp:spPr>
        <a:xfrm>
          <a:off x="427353" y="2849024"/>
          <a:ext cx="777006" cy="77700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91DE525-D1D6-44D7-8E5D-9573833DC320}">
      <dsp:nvSpPr>
        <dsp:cNvPr id="0" name=""/>
        <dsp:cNvSpPr/>
      </dsp:nvSpPr>
      <dsp:spPr>
        <a:xfrm>
          <a:off x="1631713" y="2531157"/>
          <a:ext cx="3155566" cy="14127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9515" tIns="149515" rIns="149515" bIns="149515" numCol="1" spcCol="1270" anchor="ctr" anchorCtr="0">
          <a:noAutofit/>
        </a:bodyPr>
        <a:lstStyle/>
        <a:p>
          <a:pPr marL="0" lvl="0" indent="0" algn="l" defTabSz="800100">
            <a:lnSpc>
              <a:spcPct val="100000"/>
            </a:lnSpc>
            <a:spcBef>
              <a:spcPct val="0"/>
            </a:spcBef>
            <a:spcAft>
              <a:spcPct val="35000"/>
            </a:spcAft>
            <a:buNone/>
          </a:pPr>
          <a:r>
            <a:rPr lang="en-US" sz="1800" kern="1200" dirty="0"/>
            <a:t>If buyers are powerful, they can demand cheap prices. Buyer power is likely to be high when</a:t>
          </a:r>
        </a:p>
      </dsp:txBody>
      <dsp:txXfrm>
        <a:off x="1631713" y="2531157"/>
        <a:ext cx="3155566" cy="1412739"/>
      </dsp:txXfrm>
    </dsp:sp>
    <dsp:sp modelId="{98B35647-6267-4323-9A0F-A320FCAD179F}">
      <dsp:nvSpPr>
        <dsp:cNvPr id="0" name=""/>
        <dsp:cNvSpPr/>
      </dsp:nvSpPr>
      <dsp:spPr>
        <a:xfrm>
          <a:off x="4787280" y="2531157"/>
          <a:ext cx="2225089" cy="14127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9515" tIns="149515" rIns="149515" bIns="149515" numCol="1" spcCol="1270" anchor="ctr" anchorCtr="0">
          <a:noAutofit/>
        </a:bodyPr>
        <a:lstStyle/>
        <a:p>
          <a:pPr marL="0" lvl="0" indent="0" algn="l" defTabSz="488950">
            <a:lnSpc>
              <a:spcPct val="100000"/>
            </a:lnSpc>
            <a:spcBef>
              <a:spcPct val="0"/>
            </a:spcBef>
            <a:spcAft>
              <a:spcPct val="35000"/>
            </a:spcAft>
            <a:buNone/>
          </a:pPr>
          <a:r>
            <a:rPr lang="en-US" sz="1100" kern="1200" dirty="0">
              <a:latin typeface="Gill Sans MT" panose="020B0502020104020203"/>
            </a:rPr>
            <a:t>Buyers are concentrated</a:t>
          </a:r>
        </a:p>
        <a:p>
          <a:pPr marL="0" lvl="0" indent="0" algn="l" defTabSz="488950">
            <a:lnSpc>
              <a:spcPct val="100000"/>
            </a:lnSpc>
            <a:spcBef>
              <a:spcPct val="0"/>
            </a:spcBef>
            <a:spcAft>
              <a:spcPct val="35000"/>
            </a:spcAft>
            <a:buNone/>
          </a:pPr>
          <a:r>
            <a:rPr lang="en-US" sz="1100" kern="1200" dirty="0">
              <a:latin typeface="Gill Sans MT" panose="020B0502020104020203"/>
            </a:rPr>
            <a:t>Buyers have low switching costs</a:t>
          </a:r>
        </a:p>
        <a:p>
          <a:pPr marL="0" lvl="0" indent="0" algn="l" defTabSz="488950" rtl="0">
            <a:lnSpc>
              <a:spcPct val="100000"/>
            </a:lnSpc>
            <a:spcBef>
              <a:spcPct val="0"/>
            </a:spcBef>
            <a:spcAft>
              <a:spcPct val="35000"/>
            </a:spcAft>
            <a:buNone/>
          </a:pPr>
          <a:r>
            <a:rPr lang="en-US" sz="1100" kern="1200" dirty="0">
              <a:latin typeface="Gill Sans MT" panose="020B0502020104020203"/>
            </a:rPr>
            <a:t>Buyers can supply their own inputs (backward vertical integration)</a:t>
          </a:r>
        </a:p>
      </dsp:txBody>
      <dsp:txXfrm>
        <a:off x="4787280" y="2531157"/>
        <a:ext cx="2225089" cy="1412739"/>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18/2/layout/IconLabelDescriptionList">
  <dgm:title val="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l" for="ch" forName="iconRect"/>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layout9.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30B59A7-8BC3-4D3C-9913-49B47A8AD973}" type="datetimeFigureOut">
              <a:t>10/28/2024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1E1DCD2-7B84-40F2-BF72-3FD05B8A22F2}" type="slidenum">
              <a:t>‹#›</a:t>
            </a:fld>
            <a:endParaRPr lang="en-US"/>
          </a:p>
        </p:txBody>
      </p:sp>
    </p:spTree>
    <p:extLst>
      <p:ext uri="{BB962C8B-B14F-4D97-AF65-F5344CB8AC3E}">
        <p14:creationId xmlns:p14="http://schemas.microsoft.com/office/powerpoint/2010/main" val="21265635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Across the ages, countries have looked to trade beyond their own country.  Growth in international trade has been a major contributor to the rise of </a:t>
            </a:r>
            <a:r>
              <a:rPr lang="en-US" dirty="0" err="1">
                <a:cs typeface="Calibri"/>
              </a:rPr>
              <a:t>industrialised</a:t>
            </a:r>
            <a:r>
              <a:rPr lang="en-US" dirty="0">
                <a:cs typeface="Calibri"/>
              </a:rPr>
              <a:t> countries, stretching back to the industrial revolution.  Trade between Asia and Europe dates back to medieval times.  Volume and nature of trade, and the patterns of trade between nations has changed greatly due to the rise and fall of empires and colonialism.  In the decades following the 2WW, the dominant trading powers were the US, Japan and European countries.  From the 1990s to 21C, there has been a shift towards Asia driven by globalization of </a:t>
            </a:r>
            <a:r>
              <a:rPr lang="en-US" dirty="0" err="1">
                <a:cs typeface="Calibri"/>
              </a:rPr>
              <a:t>spply</a:t>
            </a:r>
            <a:r>
              <a:rPr lang="en-US" dirty="0">
                <a:cs typeface="Calibri"/>
              </a:rPr>
              <a:t> chains and the opening up of national economies.  Today we are going to look at various theories of international trade, as well as an overview of </a:t>
            </a:r>
            <a:r>
              <a:rPr lang="en-US" dirty="0" err="1">
                <a:cs typeface="Calibri"/>
              </a:rPr>
              <a:t>intternaitonal</a:t>
            </a:r>
            <a:r>
              <a:rPr lang="en-US" dirty="0">
                <a:cs typeface="Calibri"/>
              </a:rPr>
              <a:t> trade.  </a:t>
            </a:r>
          </a:p>
        </p:txBody>
      </p:sp>
      <p:sp>
        <p:nvSpPr>
          <p:cNvPr id="4" name="Slide Number Placeholder 3"/>
          <p:cNvSpPr>
            <a:spLocks noGrp="1"/>
          </p:cNvSpPr>
          <p:nvPr>
            <p:ph type="sldNum" sz="quarter" idx="5"/>
          </p:nvPr>
        </p:nvSpPr>
        <p:spPr/>
        <p:txBody>
          <a:bodyPr/>
          <a:lstStyle/>
          <a:p>
            <a:fld id="{11E1DCD2-7B84-40F2-BF72-3FD05B8A22F2}" type="slidenum">
              <a:t>2</a:t>
            </a:fld>
            <a:endParaRPr lang="en-US"/>
          </a:p>
        </p:txBody>
      </p:sp>
    </p:spTree>
    <p:extLst>
      <p:ext uri="{BB962C8B-B14F-4D97-AF65-F5344CB8AC3E}">
        <p14:creationId xmlns:p14="http://schemas.microsoft.com/office/powerpoint/2010/main" val="390901774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605951" y="5956137"/>
            <a:ext cx="2844800" cy="365125"/>
          </a:xfrm>
        </p:spPr>
        <p:txBody>
          <a:bodyPr/>
          <a:lstStyle>
            <a:lvl1pPr>
              <a:defRPr>
                <a:solidFill>
                  <a:schemeClr val="accent1">
                    <a:lumMod val="75000"/>
                    <a:lumOff val="25000"/>
                  </a:schemeClr>
                </a:solidFill>
              </a:defRPr>
            </a:lvl1pPr>
          </a:lstStyle>
          <a:p>
            <a:fld id="{B61BEF0D-F0BB-DE4B-95CE-6DB70DBA9567}" type="datetimeFigureOut">
              <a:rPr lang="en-US" dirty="0"/>
              <a:pPr/>
              <a:t>10/28/2024</a:t>
            </a:fld>
            <a:endParaRPr lang="en-US" dirty="0"/>
          </a:p>
        </p:txBody>
      </p:sp>
      <p:sp>
        <p:nvSpPr>
          <p:cNvPr id="5" name="Footer Placeholder 4"/>
          <p:cNvSpPr>
            <a:spLocks noGrp="1"/>
          </p:cNvSpPr>
          <p:nvPr>
            <p:ph type="ftr" sz="quarter" idx="11"/>
          </p:nvPr>
        </p:nvSpPr>
        <p:spPr>
          <a:xfrm>
            <a:off x="581192" y="5951811"/>
            <a:ext cx="6917210" cy="365125"/>
          </a:xfrm>
        </p:spPr>
        <p:txBody>
          <a:bodyPr/>
          <a:lstStyle>
            <a:lvl1pPr>
              <a:defRPr>
                <a:solidFill>
                  <a:schemeClr val="accent1">
                    <a:lumMod val="75000"/>
                    <a:lumOff val="25000"/>
                  </a:schemeClr>
                </a:solidFill>
              </a:defRPr>
            </a:lvl1pPr>
          </a:lstStyle>
          <a:p>
            <a:endParaRPr lang="en-US" dirty="0"/>
          </a:p>
        </p:txBody>
      </p:sp>
      <p:sp>
        <p:nvSpPr>
          <p:cNvPr id="6" name="Slide Number Placeholder 5"/>
          <p:cNvSpPr>
            <a:spLocks noGrp="1"/>
          </p:cNvSpPr>
          <p:nvPr>
            <p:ph type="sldNum" sz="quarter" idx="12"/>
          </p:nvPr>
        </p:nvSpPr>
        <p:spPr>
          <a:xfrm>
            <a:off x="10558300" y="5956137"/>
            <a:ext cx="1016440" cy="365125"/>
          </a:xfrm>
        </p:spPr>
        <p:txBody>
          <a:bodyPr/>
          <a:lstStyle>
            <a:lvl1pPr>
              <a:defRPr>
                <a:solidFill>
                  <a:schemeClr val="accent1">
                    <a:lumMod val="75000"/>
                    <a:lumOff val="25000"/>
                  </a:schemeClr>
                </a:solidFill>
              </a:defRPr>
            </a:lvl1p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180496"/>
            <a:ext cx="11029615" cy="367830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10/28/2024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558300" y="5956137"/>
            <a:ext cx="1052508"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3043910"/>
            <a:ext cx="11029615" cy="1497507"/>
          </a:xfrm>
        </p:spPr>
        <p:txBody>
          <a:bodyPr anchor="b">
            <a:normAutofit/>
          </a:bodyPr>
          <a:lstStyle>
            <a:lvl1pPr algn="l">
              <a:defRPr sz="3600" b="0" cap="all">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solidFill>
                  <a:schemeClr val="accent1">
                    <a:lumMod val="75000"/>
                    <a:lumOff val="25000"/>
                  </a:schemeClr>
                </a:solidFill>
              </a:defRPr>
            </a:lvl1pPr>
          </a:lstStyle>
          <a:p>
            <a:fld id="{B61BEF0D-F0BB-DE4B-95CE-6DB70DBA9567}" type="datetimeFigureOut">
              <a:rPr lang="en-US" dirty="0"/>
              <a:pPr/>
              <a:t>10/28/2024</a:t>
            </a:fld>
            <a:endParaRPr lang="en-US" dirty="0"/>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Rectangle 7"/>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422390"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8417" y="2228003"/>
            <a:ext cx="5422392"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10/28/2024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1" name="Rectangle 10"/>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887219" y="2250892"/>
            <a:ext cx="5087075" cy="536005"/>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393100"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3735" y="2250892"/>
            <a:ext cx="5087073" cy="553373"/>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709" y="2926052"/>
            <a:ext cx="5393100"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10/28/2024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Rectangle 6"/>
          <p:cNvSpPr>
            <a:spLocks noChangeAspect="1"/>
          </p:cNvSpPr>
          <p:nvPr/>
        </p:nvSpPr>
        <p:spPr>
          <a:xfrm>
            <a:off x="440683"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10/28/2024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10/28/2024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5141973"/>
            <a:ext cx="11298200"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5262296"/>
            <a:ext cx="4909445" cy="689514"/>
          </a:xfrm>
        </p:spPr>
        <p:txBody>
          <a:bodyPr anchor="ctr"/>
          <a:lstStyle>
            <a:lvl1pPr algn="l">
              <a:defRPr sz="2000" b="0">
                <a:solidFill>
                  <a:schemeClr val="accent1">
                    <a:lumMod val="75000"/>
                    <a:lumOff val="25000"/>
                  </a:schemeClr>
                </a:solidFill>
              </a:defRPr>
            </a:lvl1pPr>
          </a:lstStyle>
          <a:p>
            <a:r>
              <a:rPr lang="en-US"/>
              <a:t>Click to edit Master title style</a:t>
            </a:r>
            <a:endParaRPr lang="en-US" dirty="0"/>
          </a:p>
        </p:txBody>
      </p:sp>
      <p:sp>
        <p:nvSpPr>
          <p:cNvPr id="3" name="Content Placeholder 2"/>
          <p:cNvSpPr>
            <a:spLocks noGrp="1"/>
          </p:cNvSpPr>
          <p:nvPr>
            <p:ph idx="1"/>
          </p:nvPr>
        </p:nvSpPr>
        <p:spPr>
          <a:xfrm>
            <a:off x="447816" y="601200"/>
            <a:ext cx="11292840" cy="4204800"/>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740823" y="5262296"/>
            <a:ext cx="5869987" cy="689515"/>
          </a:xfrm>
        </p:spPr>
        <p:txBody>
          <a:bodyPr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chemeClr val="accent1">
                    <a:lumMod val="75000"/>
                    <a:lumOff val="25000"/>
                  </a:schemeClr>
                </a:solidFill>
              </a:defRPr>
            </a:lvl1pPr>
          </a:lstStyle>
          <a:p>
            <a:fld id="{B61BEF0D-F0BB-DE4B-95CE-6DB70DBA9567}" type="datetimeFigureOut">
              <a:rPr lang="en-US" dirty="0"/>
              <a:pPr/>
              <a:t>10/28/2024</a:t>
            </a:fld>
            <a:endParaRPr lang="en-US" dirty="0"/>
          </a:p>
        </p:txBody>
      </p:sp>
      <p:sp>
        <p:nvSpPr>
          <p:cNvPr id="6" name="Footer Placeholder 5"/>
          <p:cNvSpPr>
            <a:spLocks noGrp="1"/>
          </p:cNvSpPr>
          <p:nvPr>
            <p:ph type="ftr" sz="quarter" idx="11"/>
          </p:nvPr>
        </p:nvSpPr>
        <p:spPr/>
        <p:txBody>
          <a:bodyPr/>
          <a:lstStyle>
            <a:lvl1pPr>
              <a:defRPr>
                <a:solidFill>
                  <a:schemeClr val="accent1">
                    <a:lumMod val="75000"/>
                    <a:lumOff val="25000"/>
                  </a:schemeClr>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accent1">
                    <a:lumMod val="75000"/>
                    <a:lumOff val="25000"/>
                  </a:schemeClr>
                </a:solidFill>
              </a:defRPr>
            </a:lvl1p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accent1"/>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599725"/>
            <a:ext cx="11290859" cy="3557252"/>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598671"/>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10/28/2024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8" name="Rectangle 7"/>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10/28/2024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839201" y="599725"/>
            <a:ext cx="2906817" cy="581695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839201" y="675726"/>
            <a:ext cx="2004164" cy="5183073"/>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74923" y="675726"/>
            <a:ext cx="7896279" cy="5183073"/>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993673" y="5956137"/>
            <a:ext cx="1328141" cy="365125"/>
          </a:xfrm>
        </p:spPr>
        <p:txBody>
          <a:bodyPr/>
          <a:lstStyle>
            <a:lvl1pPr>
              <a:defRPr>
                <a:solidFill>
                  <a:schemeClr val="accent1">
                    <a:lumMod val="75000"/>
                    <a:lumOff val="25000"/>
                  </a:schemeClr>
                </a:solidFill>
              </a:defRPr>
            </a:lvl1pPr>
          </a:lstStyle>
          <a:p>
            <a:fld id="{B61BEF0D-F0BB-DE4B-95CE-6DB70DBA9567}" type="datetimeFigureOut">
              <a:rPr lang="en-US" dirty="0"/>
              <a:pPr/>
              <a:t>10/28/2024</a:t>
            </a:fld>
            <a:endParaRPr lang="en-US" dirty="0"/>
          </a:p>
        </p:txBody>
      </p:sp>
      <p:sp>
        <p:nvSpPr>
          <p:cNvPr id="5" name="Footer Placeholder 4"/>
          <p:cNvSpPr>
            <a:spLocks noGrp="1"/>
          </p:cNvSpPr>
          <p:nvPr>
            <p:ph type="ftr" sz="quarter" idx="11"/>
          </p:nvPr>
        </p:nvSpPr>
        <p:spPr>
          <a:xfrm>
            <a:off x="774923" y="5951811"/>
            <a:ext cx="7896279" cy="365125"/>
          </a:xfrm>
        </p:spPr>
        <p:txBody>
          <a:bodyPr/>
          <a:lstStyle/>
          <a:p>
            <a:endParaRPr lang="en-US" dirty="0"/>
          </a:p>
        </p:txBody>
      </p:sp>
      <p:sp>
        <p:nvSpPr>
          <p:cNvPr id="6" name="Slide Number Placeholder 5"/>
          <p:cNvSpPr>
            <a:spLocks noGrp="1"/>
          </p:cNvSpPr>
          <p:nvPr>
            <p:ph type="sldNum" sz="quarter" idx="12"/>
          </p:nvPr>
        </p:nvSpPr>
        <p:spPr>
          <a:xfrm>
            <a:off x="10446615" y="5956137"/>
            <a:ext cx="1164195" cy="365125"/>
          </a:xfrm>
        </p:spPr>
        <p:txBody>
          <a:bodyPr/>
          <a:lstStyle>
            <a:lvl1pPr>
              <a:defRPr>
                <a:solidFill>
                  <a:schemeClr val="accent1">
                    <a:lumMod val="75000"/>
                    <a:lumOff val="25000"/>
                  </a:schemeClr>
                </a:solidFill>
              </a:defRPr>
            </a:lvl1p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3"/>
            <a:ext cx="11029616" cy="3522794"/>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5956137"/>
            <a:ext cx="2844799" cy="365125"/>
          </a:xfrm>
          <a:prstGeom prst="rect">
            <a:avLst/>
          </a:prstGeom>
        </p:spPr>
        <p:txBody>
          <a:bodyPr vert="horz" lIns="91440" tIns="45720" rIns="91440" bIns="45720" rtlCol="0" anchor="ctr"/>
          <a:lstStyle>
            <a:lvl1pPr algn="r">
              <a:defRPr sz="900">
                <a:solidFill>
                  <a:schemeClr val="accent2"/>
                </a:solidFill>
              </a:defRPr>
            </a:lvl1pPr>
          </a:lstStyle>
          <a:p>
            <a:fld id="{B61BEF0D-F0BB-DE4B-95CE-6DB70DBA9567}" type="datetimeFigureOut">
              <a:rPr lang="en-US" dirty="0"/>
              <a:pPr/>
              <a:t>10/28/2024</a:t>
            </a:fld>
            <a:endParaRPr lang="en-US" dirty="0"/>
          </a:p>
        </p:txBody>
      </p:sp>
      <p:sp>
        <p:nvSpPr>
          <p:cNvPr id="5" name="Footer Placeholder 4"/>
          <p:cNvSpPr>
            <a:spLocks noGrp="1"/>
          </p:cNvSpPr>
          <p:nvPr>
            <p:ph type="ftr" sz="quarter" idx="3"/>
          </p:nvPr>
        </p:nvSpPr>
        <p:spPr>
          <a:xfrm>
            <a:off x="581192" y="5951811"/>
            <a:ext cx="6917210" cy="365125"/>
          </a:xfrm>
          <a:prstGeom prst="rect">
            <a:avLst/>
          </a:prstGeom>
        </p:spPr>
        <p:txBody>
          <a:bodyPr vert="horz" lIns="91440" tIns="45720" rIns="91440" bIns="45720" rtlCol="0" anchor="ctr"/>
          <a:lstStyle>
            <a:lvl1pPr algn="l">
              <a:defRPr sz="900" cap="all">
                <a:solidFill>
                  <a:schemeClr val="accent2"/>
                </a:solidFill>
              </a:defRPr>
            </a:lvl1pPr>
          </a:lstStyle>
          <a:p>
            <a:endParaRPr lang="en-US" dirty="0"/>
          </a:p>
        </p:txBody>
      </p:sp>
      <p:sp>
        <p:nvSpPr>
          <p:cNvPr id="6" name="Slide Number Placeholder 5"/>
          <p:cNvSpPr>
            <a:spLocks noGrp="1"/>
          </p:cNvSpPr>
          <p:nvPr>
            <p:ph type="sldNum" sz="quarter" idx="4"/>
          </p:nvPr>
        </p:nvSpPr>
        <p:spPr>
          <a:xfrm>
            <a:off x="10558300" y="5956137"/>
            <a:ext cx="1052510" cy="365125"/>
          </a:xfrm>
          <a:prstGeom prst="rect">
            <a:avLst/>
          </a:prstGeom>
        </p:spPr>
        <p:txBody>
          <a:bodyPr vert="horz" lIns="91440" tIns="45720" rIns="91440" bIns="45720" rtlCol="0" anchor="ctr"/>
          <a:lstStyle>
            <a:lvl1pPr algn="r">
              <a:defRPr sz="900">
                <a:solidFill>
                  <a:schemeClr val="accent2"/>
                </a:solidFill>
              </a:defRPr>
            </a:lvl1pPr>
          </a:lstStyle>
          <a:p>
            <a:fld id="{D57F1E4F-1CFF-5643-939E-217C01CDF565}" type="slidenum">
              <a:rPr lang="en-US" dirty="0"/>
              <a:pPr/>
              <a:t>‹#›</a:t>
            </a:fld>
            <a:endParaRPr lang="en-US" dirty="0"/>
          </a:p>
        </p:txBody>
      </p:sp>
      <p:sp>
        <p:nvSpPr>
          <p:cNvPr id="9" name="Rectangle 8"/>
          <p:cNvSpPr/>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oercommons.org/courseware/lesson/64307" TargetMode="External"/><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pressbooks.rampages.us/businessfoundation/chapter/1-4/" TargetMode="External"/><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Theories of international trade and globalization</a:t>
            </a:r>
          </a:p>
        </p:txBody>
      </p:sp>
      <p:sp>
        <p:nvSpPr>
          <p:cNvPr id="3" name="Subtitle 2"/>
          <p:cNvSpPr>
            <a:spLocks noGrp="1"/>
          </p:cNvSpPr>
          <p:nvPr>
            <p:ph type="subTitle" idx="1"/>
          </p:nvPr>
        </p:nvSpPr>
        <p:spPr/>
        <p:txBody>
          <a:bodyPr/>
          <a:lstStyle/>
          <a:p>
            <a:r>
              <a:rPr lang="en-US" dirty="0"/>
              <a:t>28th </a:t>
            </a:r>
            <a:r>
              <a:rPr lang="en-US" dirty="0" err="1"/>
              <a:t>october</a:t>
            </a:r>
            <a:r>
              <a:rPr lang="en-US" dirty="0"/>
              <a:t> 2024</a:t>
            </a:r>
          </a:p>
        </p:txBody>
      </p:sp>
    </p:spTree>
    <p:extLst>
      <p:ext uri="{BB962C8B-B14F-4D97-AF65-F5344CB8AC3E}">
        <p14:creationId xmlns:p14="http://schemas.microsoft.com/office/powerpoint/2010/main" val="40156701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9A0A7D-104D-0B39-4CCE-5331CB28A7C5}"/>
              </a:ext>
            </a:extLst>
          </p:cNvPr>
          <p:cNvSpPr>
            <a:spLocks noGrp="1"/>
          </p:cNvSpPr>
          <p:nvPr>
            <p:ph type="title"/>
          </p:nvPr>
        </p:nvSpPr>
        <p:spPr>
          <a:xfrm>
            <a:off x="581192" y="702156"/>
            <a:ext cx="11029616" cy="1013800"/>
          </a:xfrm>
        </p:spPr>
        <p:txBody>
          <a:bodyPr>
            <a:normAutofit/>
          </a:bodyPr>
          <a:lstStyle/>
          <a:p>
            <a:r>
              <a:rPr lang="en-US">
                <a:solidFill>
                  <a:srgbClr val="FFFEFF"/>
                </a:solidFill>
              </a:rPr>
              <a:t>INTERNATIONAL TRADE</a:t>
            </a:r>
          </a:p>
        </p:txBody>
      </p:sp>
      <p:graphicFrame>
        <p:nvGraphicFramePr>
          <p:cNvPr id="5" name="Content Placeholder 2">
            <a:extLst>
              <a:ext uri="{FF2B5EF4-FFF2-40B4-BE49-F238E27FC236}">
                <a16:creationId xmlns:a16="http://schemas.microsoft.com/office/drawing/2014/main" id="{DBAE31C1-F91D-39D6-7BD4-7291844B5B48}"/>
              </a:ext>
            </a:extLst>
          </p:cNvPr>
          <p:cNvGraphicFramePr>
            <a:graphicFrameLocks noGrp="1"/>
          </p:cNvGraphicFramePr>
          <p:nvPr>
            <p:ph idx="1"/>
            <p:extLst>
              <p:ext uri="{D42A27DB-BD31-4B8C-83A1-F6EECF244321}">
                <p14:modId xmlns:p14="http://schemas.microsoft.com/office/powerpoint/2010/main" val="2543874453"/>
              </p:ext>
            </p:extLst>
          </p:nvPr>
        </p:nvGraphicFramePr>
        <p:xfrm>
          <a:off x="581025" y="2181225"/>
          <a:ext cx="11029950" cy="36782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533304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92989FB-1024-49B7-BDF1-B3CE27D486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solidFill>
            <a:srgbClr val="FFFE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EBCA43-7F60-E0CF-B32A-D9D46D502475}"/>
              </a:ext>
            </a:extLst>
          </p:cNvPr>
          <p:cNvSpPr>
            <a:spLocks noGrp="1"/>
          </p:cNvSpPr>
          <p:nvPr>
            <p:ph type="title"/>
          </p:nvPr>
        </p:nvSpPr>
        <p:spPr>
          <a:xfrm>
            <a:off x="746228" y="1073231"/>
            <a:ext cx="3054091" cy="4711539"/>
          </a:xfrm>
        </p:spPr>
        <p:txBody>
          <a:bodyPr anchor="ctr">
            <a:normAutofit/>
          </a:bodyPr>
          <a:lstStyle/>
          <a:p>
            <a:r>
              <a:rPr lang="en-US" sz="3200">
                <a:solidFill>
                  <a:schemeClr val="accent1"/>
                </a:solidFill>
              </a:rPr>
              <a:t>Just a few key terms</a:t>
            </a:r>
          </a:p>
        </p:txBody>
      </p:sp>
      <p:sp>
        <p:nvSpPr>
          <p:cNvPr id="10" name="Rectangle 9">
            <a:extLst>
              <a:ext uri="{FF2B5EF4-FFF2-40B4-BE49-F238E27FC236}">
                <a16:creationId xmlns:a16="http://schemas.microsoft.com/office/drawing/2014/main" id="{DFEE959E-BF10-4204-9556-D1707088D4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id="{DDD17B6A-CB37-4005-9681-A20AFCDC78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3B7BBDE9-DAED-40B0-A640-503C918D1C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7BC7EA7B-802E-41F4-8926-C4475287AA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1" y="723898"/>
            <a:ext cx="7498616" cy="5676901"/>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9EF99979-ADA7-6A73-D5CB-A2F7EDA3C70C}"/>
              </a:ext>
            </a:extLst>
          </p:cNvPr>
          <p:cNvSpPr>
            <a:spLocks noGrp="1"/>
          </p:cNvSpPr>
          <p:nvPr>
            <p:ph idx="1"/>
          </p:nvPr>
        </p:nvSpPr>
        <p:spPr>
          <a:xfrm>
            <a:off x="4702629" y="1073231"/>
            <a:ext cx="6599582" cy="4711539"/>
          </a:xfrm>
        </p:spPr>
        <p:txBody>
          <a:bodyPr>
            <a:normAutofit/>
          </a:bodyPr>
          <a:lstStyle/>
          <a:p>
            <a:pPr marL="305435" indent="-305435"/>
            <a:r>
              <a:rPr lang="en-US" sz="2000" dirty="0">
                <a:solidFill>
                  <a:srgbClr val="FFFFFF"/>
                </a:solidFill>
              </a:rPr>
              <a:t>Exports: products leaving a country</a:t>
            </a:r>
          </a:p>
          <a:p>
            <a:pPr marL="305435" indent="-305435"/>
            <a:r>
              <a:rPr lang="en-US" sz="2000" dirty="0">
                <a:solidFill>
                  <a:srgbClr val="FFFFFF"/>
                </a:solidFill>
              </a:rPr>
              <a:t>Imports: products entering a country</a:t>
            </a:r>
            <a:endParaRPr lang="en-US" sz="2000">
              <a:solidFill>
                <a:srgbClr val="FFFFFF"/>
              </a:solidFill>
            </a:endParaRPr>
          </a:p>
          <a:p>
            <a:pPr marL="305435" indent="-305435"/>
            <a:r>
              <a:rPr lang="en-US" sz="2000" dirty="0">
                <a:solidFill>
                  <a:srgbClr val="FFFFFF"/>
                </a:solidFill>
              </a:rPr>
              <a:t>Triad countries: Europe, North America and Japan</a:t>
            </a:r>
            <a:endParaRPr lang="en-US" sz="2000">
              <a:solidFill>
                <a:srgbClr val="FFFFFF"/>
              </a:solidFill>
            </a:endParaRPr>
          </a:p>
          <a:p>
            <a:pPr marL="305435" indent="-305435"/>
            <a:r>
              <a:rPr lang="en-US" sz="2000" dirty="0">
                <a:solidFill>
                  <a:srgbClr val="FFFFFF"/>
                </a:solidFill>
              </a:rPr>
              <a:t>Intermediate goods: semi-finished products used to create other good</a:t>
            </a:r>
            <a:endParaRPr lang="en-US" sz="2000">
              <a:solidFill>
                <a:srgbClr val="FFFFFF"/>
              </a:solidFill>
            </a:endParaRPr>
          </a:p>
          <a:p>
            <a:pPr marL="305435" indent="-305435"/>
            <a:r>
              <a:rPr lang="en-US" sz="2000" dirty="0">
                <a:solidFill>
                  <a:srgbClr val="FFFFFF"/>
                </a:solidFill>
              </a:rPr>
              <a:t>Final goods: goods that no not require further processing</a:t>
            </a:r>
            <a:endParaRPr lang="en-US" sz="2000">
              <a:solidFill>
                <a:srgbClr val="FFFFFF"/>
              </a:solidFill>
            </a:endParaRPr>
          </a:p>
          <a:p>
            <a:pPr marL="305435" indent="-305435"/>
            <a:r>
              <a:rPr lang="en-US" sz="2000" dirty="0">
                <a:solidFill>
                  <a:srgbClr val="FFFFFF"/>
                </a:solidFill>
              </a:rPr>
              <a:t>GATT: General Agreement on Tariffs and Trade (superseded by the WTO)</a:t>
            </a:r>
            <a:endParaRPr lang="en-US" sz="2000">
              <a:solidFill>
                <a:srgbClr val="FFFFFF"/>
              </a:solidFill>
            </a:endParaRPr>
          </a:p>
          <a:p>
            <a:pPr marL="305435" indent="-305435"/>
            <a:r>
              <a:rPr lang="en-US" sz="2000" dirty="0">
                <a:solidFill>
                  <a:srgbClr val="FFFFFF"/>
                </a:solidFill>
              </a:rPr>
              <a:t>Primary goods: natural resources &amp; agricultural goods</a:t>
            </a:r>
          </a:p>
          <a:p>
            <a:pPr marL="305435" indent="-305435"/>
            <a:r>
              <a:rPr lang="en-US" sz="2000" dirty="0">
                <a:solidFill>
                  <a:srgbClr val="FFFFFF"/>
                </a:solidFill>
              </a:rPr>
              <a:t>Secondary goods: manufactured goods</a:t>
            </a:r>
          </a:p>
          <a:p>
            <a:pPr marL="305435" indent="-305435"/>
            <a:r>
              <a:rPr lang="en-US" sz="2000" dirty="0">
                <a:solidFill>
                  <a:srgbClr val="FFFFFF"/>
                </a:solidFill>
              </a:rPr>
              <a:t>Tertiary sector: services</a:t>
            </a:r>
            <a:endParaRPr lang="en-US" sz="2000">
              <a:solidFill>
                <a:srgbClr val="FFFFFF"/>
              </a:solidFill>
            </a:endParaRPr>
          </a:p>
        </p:txBody>
      </p:sp>
    </p:spTree>
    <p:extLst>
      <p:ext uri="{BB962C8B-B14F-4D97-AF65-F5344CB8AC3E}">
        <p14:creationId xmlns:p14="http://schemas.microsoft.com/office/powerpoint/2010/main" val="23951145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11CF4C-C85A-7FF0-225E-0A2DB7C5DDC6}"/>
              </a:ext>
            </a:extLst>
          </p:cNvPr>
          <p:cNvSpPr>
            <a:spLocks noGrp="1"/>
          </p:cNvSpPr>
          <p:nvPr>
            <p:ph type="title"/>
          </p:nvPr>
        </p:nvSpPr>
        <p:spPr>
          <a:xfrm>
            <a:off x="4449934" y="702156"/>
            <a:ext cx="7157865" cy="1013800"/>
          </a:xfrm>
        </p:spPr>
        <p:txBody>
          <a:bodyPr>
            <a:normAutofit/>
          </a:bodyPr>
          <a:lstStyle/>
          <a:p>
            <a:r>
              <a:rPr lang="en-US">
                <a:solidFill>
                  <a:schemeClr val="accent1"/>
                </a:solidFill>
              </a:rPr>
              <a:t>World trade in an integrated global economy</a:t>
            </a:r>
          </a:p>
        </p:txBody>
      </p:sp>
      <p:pic>
        <p:nvPicPr>
          <p:cNvPr id="5" name="Picture 4" descr="World map made up of coins">
            <a:extLst>
              <a:ext uri="{FF2B5EF4-FFF2-40B4-BE49-F238E27FC236}">
                <a16:creationId xmlns:a16="http://schemas.microsoft.com/office/drawing/2014/main" id="{E4004C71-ADA6-54EC-49C2-285752ABF414}"/>
              </a:ext>
            </a:extLst>
          </p:cNvPr>
          <p:cNvPicPr>
            <a:picLocks noChangeAspect="1"/>
          </p:cNvPicPr>
          <p:nvPr/>
        </p:nvPicPr>
        <p:blipFill>
          <a:blip r:embed="rId2"/>
          <a:srcRect l="28382" r="26525" b="10"/>
          <a:stretch/>
        </p:blipFill>
        <p:spPr>
          <a:xfrm>
            <a:off x="20" y="10"/>
            <a:ext cx="4131713" cy="6857989"/>
          </a:xfrm>
          <a:prstGeom prst="rect">
            <a:avLst/>
          </a:prstGeom>
        </p:spPr>
      </p:pic>
      <p:sp>
        <p:nvSpPr>
          <p:cNvPr id="11" name="Rectangle 10">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49934" y="457200"/>
            <a:ext cx="7223760" cy="91440"/>
          </a:xfrm>
          <a:prstGeom prst="rect">
            <a:avLst/>
          </a:prstGeom>
          <a:solidFill>
            <a:srgbClr val="96794B"/>
          </a:solidFill>
          <a:ln>
            <a:solidFill>
              <a:srgbClr val="96794B"/>
            </a:solid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82BCB996-8DBC-5615-F4BF-7CD79C4631CB}"/>
              </a:ext>
            </a:extLst>
          </p:cNvPr>
          <p:cNvSpPr>
            <a:spLocks noGrp="1"/>
          </p:cNvSpPr>
          <p:nvPr>
            <p:ph idx="1"/>
          </p:nvPr>
        </p:nvSpPr>
        <p:spPr>
          <a:xfrm>
            <a:off x="4449934" y="1896533"/>
            <a:ext cx="7157866" cy="3962266"/>
          </a:xfrm>
        </p:spPr>
        <p:txBody>
          <a:bodyPr>
            <a:normAutofit/>
          </a:bodyPr>
          <a:lstStyle/>
          <a:p>
            <a:pPr marL="305435" indent="-305435">
              <a:buClr>
                <a:srgbClr val="96794B"/>
              </a:buClr>
            </a:pPr>
            <a:r>
              <a:rPr lang="en-US" dirty="0"/>
              <a:t>Trade (Morrison, 2022) involves the exchange of something of value, usually goods or services, for a price, usually money.</a:t>
            </a:r>
            <a:endParaRPr lang="en-US"/>
          </a:p>
          <a:p>
            <a:pPr marL="305435" indent="-305435">
              <a:buClr>
                <a:srgbClr val="96794B"/>
              </a:buClr>
            </a:pPr>
            <a:r>
              <a:rPr lang="en-US" dirty="0"/>
              <a:t>Historically, trade has led to countries becoming economically powerful, especially post-</a:t>
            </a:r>
            <a:r>
              <a:rPr lang="en-US" dirty="0" err="1"/>
              <a:t>industrialisation</a:t>
            </a:r>
            <a:endParaRPr lang="en-US"/>
          </a:p>
          <a:p>
            <a:pPr marL="305435" indent="-305435">
              <a:buClr>
                <a:srgbClr val="96794B"/>
              </a:buClr>
            </a:pPr>
            <a:r>
              <a:rPr lang="en-US" dirty="0"/>
              <a:t>In the 18th and 19th centuries, the UK imported cotton from India to be processed and made into clothes in the north of England.  This led to huge demographic and social changes</a:t>
            </a:r>
            <a:endParaRPr lang="en-US"/>
          </a:p>
          <a:p>
            <a:pPr marL="305435" indent="-305435">
              <a:buClr>
                <a:srgbClr val="96794B"/>
              </a:buClr>
            </a:pPr>
            <a:r>
              <a:rPr lang="en-US" dirty="0"/>
              <a:t>Since the end of the 2WW, trade has grown at a remarkable rate, in conjunction with the growing importance of developing and emerging countries</a:t>
            </a:r>
            <a:endParaRPr lang="en-US"/>
          </a:p>
        </p:txBody>
      </p:sp>
    </p:spTree>
    <p:extLst>
      <p:ext uri="{BB962C8B-B14F-4D97-AF65-F5344CB8AC3E}">
        <p14:creationId xmlns:p14="http://schemas.microsoft.com/office/powerpoint/2010/main" val="6051371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1E8883A-D157-AA9F-E11E-20B9030ED493}"/>
              </a:ext>
            </a:extLst>
          </p:cNvPr>
          <p:cNvSpPr>
            <a:spLocks noGrp="1"/>
          </p:cNvSpPr>
          <p:nvPr>
            <p:ph type="title"/>
          </p:nvPr>
        </p:nvSpPr>
        <p:spPr>
          <a:xfrm>
            <a:off x="4449934" y="702156"/>
            <a:ext cx="7157865" cy="1013800"/>
          </a:xfrm>
        </p:spPr>
        <p:txBody>
          <a:bodyPr>
            <a:normAutofit/>
          </a:bodyPr>
          <a:lstStyle/>
          <a:p>
            <a:r>
              <a:rPr lang="en-US">
                <a:solidFill>
                  <a:schemeClr val="accent1"/>
                </a:solidFill>
              </a:rPr>
              <a:t>Globalisation's transformative impacts</a:t>
            </a:r>
          </a:p>
        </p:txBody>
      </p:sp>
      <p:pic>
        <p:nvPicPr>
          <p:cNvPr id="5" name="Picture 4" descr="Digital financial graphs in 3D">
            <a:extLst>
              <a:ext uri="{FF2B5EF4-FFF2-40B4-BE49-F238E27FC236}">
                <a16:creationId xmlns:a16="http://schemas.microsoft.com/office/drawing/2014/main" id="{A585C752-BC30-1C06-B8EE-ABFB53933164}"/>
              </a:ext>
            </a:extLst>
          </p:cNvPr>
          <p:cNvPicPr>
            <a:picLocks noChangeAspect="1"/>
          </p:cNvPicPr>
          <p:nvPr/>
        </p:nvPicPr>
        <p:blipFill>
          <a:blip r:embed="rId2"/>
          <a:srcRect l="39205" r="13900" b="-9"/>
          <a:stretch/>
        </p:blipFill>
        <p:spPr>
          <a:xfrm>
            <a:off x="20" y="10"/>
            <a:ext cx="4131713" cy="6857989"/>
          </a:xfrm>
          <a:prstGeom prst="rect">
            <a:avLst/>
          </a:prstGeom>
        </p:spPr>
      </p:pic>
      <p:sp>
        <p:nvSpPr>
          <p:cNvPr id="11" name="Rectangle 10">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49934" y="457200"/>
            <a:ext cx="7223760" cy="91440"/>
          </a:xfrm>
          <a:prstGeom prst="rect">
            <a:avLst/>
          </a:prstGeom>
          <a:solidFill>
            <a:srgbClr val="56E7FA"/>
          </a:solidFill>
          <a:ln>
            <a:solidFill>
              <a:srgbClr val="56E7FA"/>
            </a:solid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35C24978-D1B8-AC95-15BC-286E56B184C2}"/>
              </a:ext>
            </a:extLst>
          </p:cNvPr>
          <p:cNvSpPr>
            <a:spLocks noGrp="1"/>
          </p:cNvSpPr>
          <p:nvPr>
            <p:ph idx="1"/>
          </p:nvPr>
        </p:nvSpPr>
        <p:spPr>
          <a:xfrm>
            <a:off x="4449934" y="1896533"/>
            <a:ext cx="7157866" cy="3962266"/>
          </a:xfrm>
        </p:spPr>
        <p:txBody>
          <a:bodyPr>
            <a:normAutofit/>
          </a:bodyPr>
          <a:lstStyle/>
          <a:p>
            <a:pPr marL="305435" indent="-305435">
              <a:buClr>
                <a:srgbClr val="56E7FA"/>
              </a:buClr>
            </a:pPr>
            <a:r>
              <a:rPr lang="en-US" dirty="0"/>
              <a:t>The rise of export-orientated manufacturing in developing countries has been driven by global supply chains of MNEs</a:t>
            </a:r>
            <a:endParaRPr lang="en-US"/>
          </a:p>
          <a:p>
            <a:pPr marL="305435" indent="-305435">
              <a:buClr>
                <a:srgbClr val="56E7FA"/>
              </a:buClr>
            </a:pPr>
            <a:r>
              <a:rPr lang="en-US" dirty="0"/>
              <a:t>The leading developing countries in trade are known as the triad counties, who are now experiencing shrinking manufacturing sectors and a growing emphasis on high-tech and service sectors</a:t>
            </a:r>
            <a:endParaRPr lang="en-US"/>
          </a:p>
          <a:p>
            <a:pPr marL="305435" indent="-305435">
              <a:buClr>
                <a:srgbClr val="56E7FA"/>
              </a:buClr>
            </a:pPr>
            <a:r>
              <a:rPr lang="en-US" dirty="0"/>
              <a:t>Asian countries' growth in manufacturing for export has led to economic development</a:t>
            </a:r>
            <a:endParaRPr lang="en-US"/>
          </a:p>
          <a:p>
            <a:pPr marL="305435" indent="-305435">
              <a:buClr>
                <a:srgbClr val="56E7FA"/>
              </a:buClr>
            </a:pPr>
            <a:r>
              <a:rPr lang="en-US" dirty="0"/>
              <a:t>Trade in services is dominated by developed countries</a:t>
            </a:r>
            <a:endParaRPr lang="en-US"/>
          </a:p>
          <a:p>
            <a:pPr marL="305435" indent="-305435">
              <a:buClr>
                <a:srgbClr val="56E7FA"/>
              </a:buClr>
            </a:pPr>
            <a:r>
              <a:rPr lang="en-US" dirty="0"/>
              <a:t>From 1950 to 2002,</a:t>
            </a:r>
            <a:r>
              <a:rPr lang="en-US"/>
              <a:t> world exports tripled, production doubled</a:t>
            </a:r>
          </a:p>
          <a:p>
            <a:pPr marL="305435" indent="-305435">
              <a:buClr>
                <a:srgbClr val="56E7FA"/>
              </a:buClr>
            </a:pPr>
            <a:r>
              <a:rPr lang="en-US" dirty="0"/>
              <a:t>In the 1990s, world trade grew on average 6.5% and reached a peak in 2008 and has declined since, suggesting a shift in </a:t>
            </a:r>
            <a:r>
              <a:rPr lang="en-US" dirty="0" err="1"/>
              <a:t>globalisation</a:t>
            </a:r>
            <a:r>
              <a:rPr lang="en-US" dirty="0"/>
              <a:t> trends</a:t>
            </a:r>
            <a:endParaRPr lang="en-US"/>
          </a:p>
        </p:txBody>
      </p:sp>
    </p:spTree>
    <p:extLst>
      <p:ext uri="{BB962C8B-B14F-4D97-AF65-F5344CB8AC3E}">
        <p14:creationId xmlns:p14="http://schemas.microsoft.com/office/powerpoint/2010/main" val="34209400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373F125-DEF3-41D6-9918-AB21A2ACC3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1E9F226-EB6E-48C9-ADDA-636DE4BF4E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581" y="485678"/>
            <a:ext cx="4174743" cy="588877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F03CB89-C7B9-A647-5600-E18F80F77936}"/>
              </a:ext>
            </a:extLst>
          </p:cNvPr>
          <p:cNvSpPr>
            <a:spLocks noGrp="1"/>
          </p:cNvSpPr>
          <p:nvPr>
            <p:ph type="title"/>
          </p:nvPr>
        </p:nvSpPr>
        <p:spPr>
          <a:xfrm>
            <a:off x="959157" y="1113764"/>
            <a:ext cx="3269749" cy="4624327"/>
          </a:xfrm>
        </p:spPr>
        <p:txBody>
          <a:bodyPr anchor="ctr">
            <a:normAutofit/>
          </a:bodyPr>
          <a:lstStyle/>
          <a:p>
            <a:r>
              <a:rPr lang="en-US" sz="3200">
                <a:solidFill>
                  <a:srgbClr val="FFFFFF"/>
                </a:solidFill>
              </a:rPr>
              <a:t>GLOBAL TRADE UPDATE (UNCTAD, 2024)</a:t>
            </a:r>
          </a:p>
        </p:txBody>
      </p:sp>
      <p:sp>
        <p:nvSpPr>
          <p:cNvPr id="3" name="Content Placeholder 2">
            <a:extLst>
              <a:ext uri="{FF2B5EF4-FFF2-40B4-BE49-F238E27FC236}">
                <a16:creationId xmlns:a16="http://schemas.microsoft.com/office/drawing/2014/main" id="{714EA025-5C54-D991-1898-6C381401E771}"/>
              </a:ext>
            </a:extLst>
          </p:cNvPr>
          <p:cNvSpPr>
            <a:spLocks noGrp="1"/>
          </p:cNvSpPr>
          <p:nvPr>
            <p:ph idx="1"/>
          </p:nvPr>
        </p:nvSpPr>
        <p:spPr>
          <a:xfrm>
            <a:off x="5155905" y="1113764"/>
            <a:ext cx="6108179" cy="4624327"/>
          </a:xfrm>
        </p:spPr>
        <p:txBody>
          <a:bodyPr anchor="ctr">
            <a:normAutofit/>
          </a:bodyPr>
          <a:lstStyle/>
          <a:p>
            <a:pPr marL="305435" indent="-305435"/>
            <a:r>
              <a:rPr lang="en-US"/>
              <a:t>Global trade trends turned positive in the first quarter</a:t>
            </a:r>
          </a:p>
          <a:p>
            <a:pPr marL="305435" indent="-305435"/>
            <a:r>
              <a:rPr lang="en-US"/>
              <a:t>China, India and the US drive global trade. Europe showed no growth and Africa's exports declined</a:t>
            </a:r>
          </a:p>
          <a:p>
            <a:pPr marL="305435" indent="-305435"/>
            <a:r>
              <a:rPr lang="en-US" dirty="0"/>
              <a:t>South-South trade sets the pace: trade in developing countries and South-South trade increased by 2% in both </a:t>
            </a:r>
            <a:r>
              <a:rPr lang="en-US"/>
              <a:t>imports and exports</a:t>
            </a:r>
            <a:endParaRPr lang="en-US" dirty="0"/>
          </a:p>
          <a:p>
            <a:pPr marL="305435" indent="-305435"/>
            <a:r>
              <a:rPr lang="en-US" dirty="0"/>
              <a:t>Green energy and AI sectors experiencing stronger increases</a:t>
            </a:r>
          </a:p>
          <a:p>
            <a:pPr marL="305435" indent="-305435"/>
            <a:r>
              <a:rPr lang="en-US" dirty="0"/>
              <a:t>Positive outlook tempered by geopolitical and policy challenges: rising shipping costs and emerging industrial </a:t>
            </a:r>
            <a:r>
              <a:rPr lang="en-US"/>
              <a:t>policies &amp; trade restrictions</a:t>
            </a:r>
            <a:endParaRPr lang="en-US" dirty="0"/>
          </a:p>
        </p:txBody>
      </p:sp>
    </p:spTree>
    <p:extLst>
      <p:ext uri="{BB962C8B-B14F-4D97-AF65-F5344CB8AC3E}">
        <p14:creationId xmlns:p14="http://schemas.microsoft.com/office/powerpoint/2010/main" val="34377349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3857CA-9D45-E240-6C6F-4138C74BFDE7}"/>
              </a:ext>
            </a:extLst>
          </p:cNvPr>
          <p:cNvSpPr>
            <a:spLocks noGrp="1"/>
          </p:cNvSpPr>
          <p:nvPr>
            <p:ph type="title"/>
          </p:nvPr>
        </p:nvSpPr>
        <p:spPr>
          <a:xfrm>
            <a:off x="581192" y="702156"/>
            <a:ext cx="11029616" cy="1013800"/>
          </a:xfrm>
        </p:spPr>
        <p:txBody>
          <a:bodyPr>
            <a:normAutofit/>
          </a:bodyPr>
          <a:lstStyle/>
          <a:p>
            <a:r>
              <a:rPr lang="en-US">
                <a:solidFill>
                  <a:srgbClr val="FFFEFF"/>
                </a:solidFill>
              </a:rPr>
              <a:t>THEORIES OF INTERNATIONAL TRADE</a:t>
            </a:r>
          </a:p>
        </p:txBody>
      </p:sp>
      <p:graphicFrame>
        <p:nvGraphicFramePr>
          <p:cNvPr id="5" name="Content Placeholder 2">
            <a:extLst>
              <a:ext uri="{FF2B5EF4-FFF2-40B4-BE49-F238E27FC236}">
                <a16:creationId xmlns:a16="http://schemas.microsoft.com/office/drawing/2014/main" id="{459D8E44-EC79-E61A-B312-92FA29BA3AA6}"/>
              </a:ext>
            </a:extLst>
          </p:cNvPr>
          <p:cNvGraphicFramePr>
            <a:graphicFrameLocks noGrp="1"/>
          </p:cNvGraphicFramePr>
          <p:nvPr>
            <p:ph idx="1"/>
            <p:extLst>
              <p:ext uri="{D42A27DB-BD31-4B8C-83A1-F6EECF244321}">
                <p14:modId xmlns:p14="http://schemas.microsoft.com/office/powerpoint/2010/main" val="1597872518"/>
              </p:ext>
            </p:extLst>
          </p:nvPr>
        </p:nvGraphicFramePr>
        <p:xfrm>
          <a:off x="581025" y="2181225"/>
          <a:ext cx="11029950" cy="36782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850444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5F28DDD-9641-43BA-944D-79B0687051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solidFill>
            <a:srgbClr val="FFFE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E29CD8E-2EFA-AF1D-01D0-5C2104057BD9}"/>
              </a:ext>
            </a:extLst>
          </p:cNvPr>
          <p:cNvSpPr>
            <a:spLocks noGrp="1"/>
          </p:cNvSpPr>
          <p:nvPr>
            <p:ph type="title"/>
          </p:nvPr>
        </p:nvSpPr>
        <p:spPr>
          <a:xfrm>
            <a:off x="746228" y="1037967"/>
            <a:ext cx="3054091" cy="4709131"/>
          </a:xfrm>
        </p:spPr>
        <p:txBody>
          <a:bodyPr anchor="ctr">
            <a:normAutofit/>
          </a:bodyPr>
          <a:lstStyle/>
          <a:p>
            <a:r>
              <a:rPr lang="en-US">
                <a:solidFill>
                  <a:schemeClr val="accent1"/>
                </a:solidFill>
              </a:rPr>
              <a:t>Theory of comparative advantage</a:t>
            </a:r>
          </a:p>
        </p:txBody>
      </p:sp>
      <p:sp>
        <p:nvSpPr>
          <p:cNvPr id="11" name="Rectangle 10">
            <a:extLst>
              <a:ext uri="{FF2B5EF4-FFF2-40B4-BE49-F238E27FC236}">
                <a16:creationId xmlns:a16="http://schemas.microsoft.com/office/drawing/2014/main" id="{32AA2954-062E-4B72-A97B-0B066FB156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10CA29A6-E0B1-40CD-ADF7-7B8E932A32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14">
            <a:extLst>
              <a:ext uri="{FF2B5EF4-FFF2-40B4-BE49-F238E27FC236}">
                <a16:creationId xmlns:a16="http://schemas.microsoft.com/office/drawing/2014/main" id="{8DD5F866-AD72-475A-B6C6-54E4577D4A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16">
            <a:extLst>
              <a:ext uri="{FF2B5EF4-FFF2-40B4-BE49-F238E27FC236}">
                <a16:creationId xmlns:a16="http://schemas.microsoft.com/office/drawing/2014/main" id="{C02BAD4C-6EA9-4F10-92D4-A1C8C53DAE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1" y="723898"/>
            <a:ext cx="7498616" cy="5676901"/>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1A2C00B4-B89C-F811-FBB6-050852C3307A}"/>
              </a:ext>
            </a:extLst>
          </p:cNvPr>
          <p:cNvGraphicFramePr>
            <a:graphicFrameLocks noGrp="1"/>
          </p:cNvGraphicFramePr>
          <p:nvPr>
            <p:ph idx="1"/>
            <p:extLst>
              <p:ext uri="{D42A27DB-BD31-4B8C-83A1-F6EECF244321}">
                <p14:modId xmlns:p14="http://schemas.microsoft.com/office/powerpoint/2010/main" val="1246903723"/>
              </p:ext>
            </p:extLst>
          </p:nvPr>
        </p:nvGraphicFramePr>
        <p:xfrm>
          <a:off x="4598438" y="1037967"/>
          <a:ext cx="7012370" cy="47091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44302128"/>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5F28DDD-9641-43BA-944D-79B0687051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solidFill>
            <a:srgbClr val="FFFE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AA98430-B111-73F8-BD90-4FF3C876E293}"/>
              </a:ext>
            </a:extLst>
          </p:cNvPr>
          <p:cNvSpPr>
            <a:spLocks noGrp="1"/>
          </p:cNvSpPr>
          <p:nvPr>
            <p:ph type="title"/>
          </p:nvPr>
        </p:nvSpPr>
        <p:spPr>
          <a:xfrm>
            <a:off x="746228" y="1037967"/>
            <a:ext cx="3054091" cy="4709131"/>
          </a:xfrm>
        </p:spPr>
        <p:txBody>
          <a:bodyPr anchor="ctr">
            <a:normAutofit/>
          </a:bodyPr>
          <a:lstStyle/>
          <a:p>
            <a:r>
              <a:rPr lang="en-US">
                <a:solidFill>
                  <a:schemeClr val="accent1"/>
                </a:solidFill>
              </a:rPr>
              <a:t>New trade theories – product lifecycle</a:t>
            </a:r>
          </a:p>
        </p:txBody>
      </p:sp>
      <p:sp>
        <p:nvSpPr>
          <p:cNvPr id="11" name="Rectangle 10">
            <a:extLst>
              <a:ext uri="{FF2B5EF4-FFF2-40B4-BE49-F238E27FC236}">
                <a16:creationId xmlns:a16="http://schemas.microsoft.com/office/drawing/2014/main" id="{32AA2954-062E-4B72-A97B-0B066FB156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10CA29A6-E0B1-40CD-ADF7-7B8E932A32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14">
            <a:extLst>
              <a:ext uri="{FF2B5EF4-FFF2-40B4-BE49-F238E27FC236}">
                <a16:creationId xmlns:a16="http://schemas.microsoft.com/office/drawing/2014/main" id="{8DD5F866-AD72-475A-B6C6-54E4577D4A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16">
            <a:extLst>
              <a:ext uri="{FF2B5EF4-FFF2-40B4-BE49-F238E27FC236}">
                <a16:creationId xmlns:a16="http://schemas.microsoft.com/office/drawing/2014/main" id="{C02BAD4C-6EA9-4F10-92D4-A1C8C53DAE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1" y="723898"/>
            <a:ext cx="7498616" cy="5676901"/>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1392888C-4B10-5427-DE5D-F1749E41B600}"/>
              </a:ext>
            </a:extLst>
          </p:cNvPr>
          <p:cNvGraphicFramePr>
            <a:graphicFrameLocks noGrp="1"/>
          </p:cNvGraphicFramePr>
          <p:nvPr>
            <p:ph idx="1"/>
            <p:extLst>
              <p:ext uri="{D42A27DB-BD31-4B8C-83A1-F6EECF244321}">
                <p14:modId xmlns:p14="http://schemas.microsoft.com/office/powerpoint/2010/main" val="1337998398"/>
              </p:ext>
            </p:extLst>
          </p:nvPr>
        </p:nvGraphicFramePr>
        <p:xfrm>
          <a:off x="4598438" y="1037967"/>
          <a:ext cx="7012370" cy="47091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04727407"/>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DEB218-C17A-3A46-2BF3-8E17CAFD9557}"/>
              </a:ext>
            </a:extLst>
          </p:cNvPr>
          <p:cNvSpPr>
            <a:spLocks noGrp="1"/>
          </p:cNvSpPr>
          <p:nvPr>
            <p:ph type="title"/>
          </p:nvPr>
        </p:nvSpPr>
        <p:spPr/>
        <p:txBody>
          <a:bodyPr/>
          <a:lstStyle/>
          <a:p>
            <a:r>
              <a:rPr lang="en-US" dirty="0"/>
              <a:t>NEWER TRADE THEORIES</a:t>
            </a:r>
          </a:p>
        </p:txBody>
      </p:sp>
      <p:sp>
        <p:nvSpPr>
          <p:cNvPr id="3" name="Content Placeholder 2">
            <a:extLst>
              <a:ext uri="{FF2B5EF4-FFF2-40B4-BE49-F238E27FC236}">
                <a16:creationId xmlns:a16="http://schemas.microsoft.com/office/drawing/2014/main" id="{2B4F215F-965B-BF09-0522-3F9DD80EBCAE}"/>
              </a:ext>
            </a:extLst>
          </p:cNvPr>
          <p:cNvSpPr>
            <a:spLocks noGrp="1"/>
          </p:cNvSpPr>
          <p:nvPr>
            <p:ph idx="1"/>
          </p:nvPr>
        </p:nvSpPr>
        <p:spPr/>
        <p:txBody>
          <a:bodyPr/>
          <a:lstStyle/>
          <a:p>
            <a:pPr marL="305435" indent="-305435"/>
            <a:r>
              <a:rPr lang="en-US" dirty="0"/>
              <a:t>Theorists have turned attention to the importance of MNEs in international trade due to </a:t>
            </a:r>
            <a:r>
              <a:rPr lang="en-US" dirty="0" err="1"/>
              <a:t>globalisation</a:t>
            </a:r>
            <a:r>
              <a:rPr lang="en-US" dirty="0"/>
              <a:t> of production and trade</a:t>
            </a:r>
          </a:p>
          <a:p>
            <a:pPr marL="305435" indent="-305435"/>
            <a:r>
              <a:rPr lang="en-US" dirty="0"/>
              <a:t>Krugman (1994) emphasized the importance of features of international economy such as increasing returns and imperfect competition.</a:t>
            </a:r>
          </a:p>
          <a:p>
            <a:pPr marL="305435" indent="-305435"/>
            <a:r>
              <a:rPr lang="en-US" dirty="0"/>
              <a:t>Innovation and economies of scale give what are called first mover advantages to early entrants</a:t>
            </a:r>
          </a:p>
          <a:p>
            <a:pPr marL="305435" indent="-305435"/>
            <a:r>
              <a:rPr lang="en-US" dirty="0"/>
              <a:t>This assumes that countries or firms who are the first to produce a new product gain an advantage in markets, which makes it virtually impossible for others to catch </a:t>
            </a:r>
            <a:r>
              <a:rPr lang="en-US"/>
              <a:t>up.  This increases over time.</a:t>
            </a:r>
            <a:endParaRPr lang="en-US" dirty="0"/>
          </a:p>
          <a:p>
            <a:pPr marL="305435" indent="-305435"/>
            <a:r>
              <a:rPr lang="en-US" dirty="0"/>
              <a:t>Government intervention can play a role in promoting innovation and entrepreneurship, thereby boosting competitive advantage</a:t>
            </a:r>
          </a:p>
        </p:txBody>
      </p:sp>
    </p:spTree>
    <p:extLst>
      <p:ext uri="{BB962C8B-B14F-4D97-AF65-F5344CB8AC3E}">
        <p14:creationId xmlns:p14="http://schemas.microsoft.com/office/powerpoint/2010/main" val="3393070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286644-E6B8-9FC5-3D32-25AA8413AF46}"/>
              </a:ext>
            </a:extLst>
          </p:cNvPr>
          <p:cNvSpPr>
            <a:spLocks noGrp="1"/>
          </p:cNvSpPr>
          <p:nvPr>
            <p:ph type="title"/>
          </p:nvPr>
        </p:nvSpPr>
        <p:spPr/>
        <p:txBody>
          <a:bodyPr/>
          <a:lstStyle/>
          <a:p>
            <a:r>
              <a:rPr lang="en-US" dirty="0"/>
              <a:t>PORTER: COMPETITIVE ADVANTAGE (1990)</a:t>
            </a:r>
          </a:p>
        </p:txBody>
      </p:sp>
      <p:sp>
        <p:nvSpPr>
          <p:cNvPr id="3" name="Content Placeholder 2">
            <a:extLst>
              <a:ext uri="{FF2B5EF4-FFF2-40B4-BE49-F238E27FC236}">
                <a16:creationId xmlns:a16="http://schemas.microsoft.com/office/drawing/2014/main" id="{A3F4D642-8341-8A8F-EEBC-BA2D0E87028C}"/>
              </a:ext>
            </a:extLst>
          </p:cNvPr>
          <p:cNvSpPr>
            <a:spLocks noGrp="1"/>
          </p:cNvSpPr>
          <p:nvPr>
            <p:ph idx="1"/>
          </p:nvPr>
        </p:nvSpPr>
        <p:spPr/>
        <p:txBody>
          <a:bodyPr/>
          <a:lstStyle/>
          <a:p>
            <a:pPr marL="305435" indent="-305435"/>
            <a:r>
              <a:rPr lang="en-US"/>
              <a:t>Why are some countries more successful than others?</a:t>
            </a:r>
          </a:p>
          <a:p>
            <a:pPr marL="305435" indent="-305435"/>
            <a:r>
              <a:rPr lang="en-US" dirty="0"/>
              <a:t>Every country has 4 attributes:</a:t>
            </a:r>
          </a:p>
          <a:p>
            <a:pPr marL="629920" lvl="1" indent="-305435">
              <a:buFont typeface="Courier New" panose="05020102010507070707" pitchFamily="18" charset="2"/>
              <a:buChar char="o"/>
            </a:pPr>
            <a:r>
              <a:rPr lang="en-US" dirty="0"/>
              <a:t>Factor conditions, such as skilled </a:t>
            </a:r>
            <a:r>
              <a:rPr lang="en-US" dirty="0" err="1"/>
              <a:t>labour</a:t>
            </a:r>
            <a:r>
              <a:rPr lang="en-US" dirty="0"/>
              <a:t>, and natural resources</a:t>
            </a:r>
          </a:p>
          <a:p>
            <a:pPr marL="629920" lvl="1" indent="-305435">
              <a:buFont typeface="Courier New" panose="05020102010507070707" pitchFamily="18" charset="2"/>
              <a:buChar char="o"/>
            </a:pPr>
            <a:r>
              <a:rPr lang="en-US" dirty="0"/>
              <a:t>Demands conditions – home demand for goods and services</a:t>
            </a:r>
          </a:p>
          <a:p>
            <a:pPr marL="629920" lvl="1" indent="-305435">
              <a:buFont typeface="Courier New" panose="05020102010507070707" pitchFamily="18" charset="2"/>
              <a:buChar char="o"/>
            </a:pPr>
            <a:r>
              <a:rPr lang="en-US"/>
              <a:t>Related and supporting industries</a:t>
            </a:r>
            <a:endParaRPr lang="en-US" dirty="0"/>
          </a:p>
          <a:p>
            <a:pPr marL="629920" lvl="1" indent="-305435">
              <a:buFont typeface="Courier New" panose="05020102010507070707" pitchFamily="18" charset="2"/>
              <a:buChar char="o"/>
            </a:pPr>
            <a:r>
              <a:rPr lang="en-US" dirty="0"/>
              <a:t>Firm strategy, structure and rivalry</a:t>
            </a:r>
          </a:p>
          <a:p>
            <a:pPr marL="629920" lvl="1" indent="-305435">
              <a:buFont typeface="Courier New" panose="05020102010507070707" pitchFamily="18" charset="2"/>
              <a:buChar char="o"/>
            </a:pPr>
            <a:endParaRPr lang="en-US" dirty="0"/>
          </a:p>
        </p:txBody>
      </p:sp>
    </p:spTree>
    <p:extLst>
      <p:ext uri="{BB962C8B-B14F-4D97-AF65-F5344CB8AC3E}">
        <p14:creationId xmlns:p14="http://schemas.microsoft.com/office/powerpoint/2010/main" val="7066855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485204-B215-3590-B775-C2B1C3886AA2}"/>
              </a:ext>
            </a:extLst>
          </p:cNvPr>
          <p:cNvSpPr>
            <a:spLocks noGrp="1"/>
          </p:cNvSpPr>
          <p:nvPr>
            <p:ph type="title"/>
          </p:nvPr>
        </p:nvSpPr>
        <p:spPr/>
        <p:txBody>
          <a:bodyPr/>
          <a:lstStyle/>
          <a:p>
            <a:r>
              <a:rPr lang="en-US" dirty="0"/>
              <a:t>MORE ON PORTER</a:t>
            </a:r>
          </a:p>
        </p:txBody>
      </p:sp>
      <p:sp>
        <p:nvSpPr>
          <p:cNvPr id="3" name="Content Placeholder 2">
            <a:extLst>
              <a:ext uri="{FF2B5EF4-FFF2-40B4-BE49-F238E27FC236}">
                <a16:creationId xmlns:a16="http://schemas.microsoft.com/office/drawing/2014/main" id="{4F1D9EEA-B78B-F864-DFF3-D7ED96538E9F}"/>
              </a:ext>
            </a:extLst>
          </p:cNvPr>
          <p:cNvSpPr>
            <a:spLocks noGrp="1"/>
          </p:cNvSpPr>
          <p:nvPr>
            <p:ph idx="1"/>
          </p:nvPr>
        </p:nvSpPr>
        <p:spPr/>
        <p:txBody>
          <a:bodyPr/>
          <a:lstStyle/>
          <a:p>
            <a:pPr marL="305435" indent="-305435"/>
            <a:r>
              <a:rPr lang="en-US" dirty="0"/>
              <a:t>All determinants are interdependent </a:t>
            </a:r>
          </a:p>
          <a:p>
            <a:pPr marL="305435" indent="-305435"/>
            <a:r>
              <a:rPr lang="en-US" dirty="0"/>
              <a:t>Two additional variables: chance and the role of government </a:t>
            </a:r>
          </a:p>
          <a:p>
            <a:pPr marL="305435" indent="-305435"/>
            <a:r>
              <a:rPr lang="en-US" dirty="0"/>
              <a:t>For example, the fall of communism opening up new markets </a:t>
            </a:r>
          </a:p>
          <a:p>
            <a:pPr marL="305435" indent="-305435"/>
            <a:r>
              <a:rPr lang="en-US" dirty="0"/>
              <a:t>This theory is useful in demonstrating the interaction between the different determinants, but underestimates the </a:t>
            </a:r>
            <a:r>
              <a:rPr lang="en-US"/>
              <a:t>role of world economic integration and the role of production supply chains</a:t>
            </a:r>
            <a:endParaRPr lang="en-US" dirty="0"/>
          </a:p>
        </p:txBody>
      </p:sp>
    </p:spTree>
    <p:extLst>
      <p:ext uri="{BB962C8B-B14F-4D97-AF65-F5344CB8AC3E}">
        <p14:creationId xmlns:p14="http://schemas.microsoft.com/office/powerpoint/2010/main" val="415813108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5F28DDD-9641-43BA-944D-79B0687051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solidFill>
            <a:srgbClr val="FFFE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99812E9-5353-7B75-60C7-115CBB746D59}"/>
              </a:ext>
            </a:extLst>
          </p:cNvPr>
          <p:cNvSpPr>
            <a:spLocks noGrp="1"/>
          </p:cNvSpPr>
          <p:nvPr>
            <p:ph type="title"/>
          </p:nvPr>
        </p:nvSpPr>
        <p:spPr>
          <a:xfrm>
            <a:off x="746228" y="1037967"/>
            <a:ext cx="3054091" cy="4709131"/>
          </a:xfrm>
        </p:spPr>
        <p:txBody>
          <a:bodyPr anchor="ctr">
            <a:normAutofit/>
          </a:bodyPr>
          <a:lstStyle/>
          <a:p>
            <a:r>
              <a:rPr lang="en-US">
                <a:solidFill>
                  <a:schemeClr val="accent1"/>
                </a:solidFill>
              </a:rPr>
              <a:t>PORTER'S FIVE FORCES (1979)</a:t>
            </a:r>
          </a:p>
        </p:txBody>
      </p:sp>
      <p:sp>
        <p:nvSpPr>
          <p:cNvPr id="11" name="Rectangle 10">
            <a:extLst>
              <a:ext uri="{FF2B5EF4-FFF2-40B4-BE49-F238E27FC236}">
                <a16:creationId xmlns:a16="http://schemas.microsoft.com/office/drawing/2014/main" id="{32AA2954-062E-4B72-A97B-0B066FB156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10CA29A6-E0B1-40CD-ADF7-7B8E932A32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14">
            <a:extLst>
              <a:ext uri="{FF2B5EF4-FFF2-40B4-BE49-F238E27FC236}">
                <a16:creationId xmlns:a16="http://schemas.microsoft.com/office/drawing/2014/main" id="{8DD5F866-AD72-475A-B6C6-54E4577D4A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16">
            <a:extLst>
              <a:ext uri="{FF2B5EF4-FFF2-40B4-BE49-F238E27FC236}">
                <a16:creationId xmlns:a16="http://schemas.microsoft.com/office/drawing/2014/main" id="{C02BAD4C-6EA9-4F10-92D4-A1C8C53DAE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1" y="723898"/>
            <a:ext cx="7498616" cy="5676901"/>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9CC616CE-49F9-EA51-EF13-14E34924B707}"/>
              </a:ext>
            </a:extLst>
          </p:cNvPr>
          <p:cNvGraphicFramePr>
            <a:graphicFrameLocks noGrp="1"/>
          </p:cNvGraphicFramePr>
          <p:nvPr>
            <p:ph idx="1"/>
            <p:extLst>
              <p:ext uri="{D42A27DB-BD31-4B8C-83A1-F6EECF244321}">
                <p14:modId xmlns:p14="http://schemas.microsoft.com/office/powerpoint/2010/main" val="537197393"/>
              </p:ext>
            </p:extLst>
          </p:nvPr>
        </p:nvGraphicFramePr>
        <p:xfrm>
          <a:off x="4598438" y="1037967"/>
          <a:ext cx="7012370" cy="47091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96140596"/>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5F28DDD-9641-43BA-944D-79B0687051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solidFill>
            <a:srgbClr val="FFFE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333265-C893-E913-FE32-9EE4D2954912}"/>
              </a:ext>
            </a:extLst>
          </p:cNvPr>
          <p:cNvSpPr>
            <a:spLocks noGrp="1"/>
          </p:cNvSpPr>
          <p:nvPr>
            <p:ph type="title"/>
          </p:nvPr>
        </p:nvSpPr>
        <p:spPr>
          <a:xfrm>
            <a:off x="746228" y="1037967"/>
            <a:ext cx="3054091" cy="4709131"/>
          </a:xfrm>
        </p:spPr>
        <p:txBody>
          <a:bodyPr anchor="ctr">
            <a:normAutofit/>
          </a:bodyPr>
          <a:lstStyle/>
          <a:p>
            <a:r>
              <a:rPr lang="en-US">
                <a:solidFill>
                  <a:schemeClr val="accent1"/>
                </a:solidFill>
              </a:rPr>
              <a:t>THREAT OF RIVALRY</a:t>
            </a:r>
          </a:p>
        </p:txBody>
      </p:sp>
      <p:sp>
        <p:nvSpPr>
          <p:cNvPr id="11" name="Rectangle 10">
            <a:extLst>
              <a:ext uri="{FF2B5EF4-FFF2-40B4-BE49-F238E27FC236}">
                <a16:creationId xmlns:a16="http://schemas.microsoft.com/office/drawing/2014/main" id="{32AA2954-062E-4B72-A97B-0B066FB156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10CA29A6-E0B1-40CD-ADF7-7B8E932A32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14">
            <a:extLst>
              <a:ext uri="{FF2B5EF4-FFF2-40B4-BE49-F238E27FC236}">
                <a16:creationId xmlns:a16="http://schemas.microsoft.com/office/drawing/2014/main" id="{8DD5F866-AD72-475A-B6C6-54E4577D4A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16">
            <a:extLst>
              <a:ext uri="{FF2B5EF4-FFF2-40B4-BE49-F238E27FC236}">
                <a16:creationId xmlns:a16="http://schemas.microsoft.com/office/drawing/2014/main" id="{C02BAD4C-6EA9-4F10-92D4-A1C8C53DAE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1" y="723898"/>
            <a:ext cx="7498616" cy="5676901"/>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4CFF45DB-023C-0130-2521-5DAAA568CF83}"/>
              </a:ext>
            </a:extLst>
          </p:cNvPr>
          <p:cNvGraphicFramePr>
            <a:graphicFrameLocks noGrp="1"/>
          </p:cNvGraphicFramePr>
          <p:nvPr>
            <p:ph idx="1"/>
            <p:extLst>
              <p:ext uri="{D42A27DB-BD31-4B8C-83A1-F6EECF244321}">
                <p14:modId xmlns:p14="http://schemas.microsoft.com/office/powerpoint/2010/main" val="2767377144"/>
              </p:ext>
            </p:extLst>
          </p:nvPr>
        </p:nvGraphicFramePr>
        <p:xfrm>
          <a:off x="4598438" y="1037967"/>
          <a:ext cx="7012370" cy="47091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44864296"/>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5F28DDD-9641-43BA-944D-79B0687051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solidFill>
            <a:srgbClr val="FFFE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2CF1780-985B-808C-C559-9EAB60749A76}"/>
              </a:ext>
            </a:extLst>
          </p:cNvPr>
          <p:cNvSpPr>
            <a:spLocks noGrp="1"/>
          </p:cNvSpPr>
          <p:nvPr>
            <p:ph type="title"/>
          </p:nvPr>
        </p:nvSpPr>
        <p:spPr>
          <a:xfrm>
            <a:off x="746228" y="1037967"/>
            <a:ext cx="3054091" cy="4709131"/>
          </a:xfrm>
        </p:spPr>
        <p:txBody>
          <a:bodyPr anchor="ctr">
            <a:normAutofit/>
          </a:bodyPr>
          <a:lstStyle/>
          <a:p>
            <a:r>
              <a:rPr lang="en-US">
                <a:solidFill>
                  <a:schemeClr val="accent1"/>
                </a:solidFill>
              </a:rPr>
              <a:t>Threat of entry</a:t>
            </a:r>
          </a:p>
        </p:txBody>
      </p:sp>
      <p:sp>
        <p:nvSpPr>
          <p:cNvPr id="11" name="Rectangle 10">
            <a:extLst>
              <a:ext uri="{FF2B5EF4-FFF2-40B4-BE49-F238E27FC236}">
                <a16:creationId xmlns:a16="http://schemas.microsoft.com/office/drawing/2014/main" id="{32AA2954-062E-4B72-A97B-0B066FB156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10CA29A6-E0B1-40CD-ADF7-7B8E932A32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14">
            <a:extLst>
              <a:ext uri="{FF2B5EF4-FFF2-40B4-BE49-F238E27FC236}">
                <a16:creationId xmlns:a16="http://schemas.microsoft.com/office/drawing/2014/main" id="{8DD5F866-AD72-475A-B6C6-54E4577D4A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16">
            <a:extLst>
              <a:ext uri="{FF2B5EF4-FFF2-40B4-BE49-F238E27FC236}">
                <a16:creationId xmlns:a16="http://schemas.microsoft.com/office/drawing/2014/main" id="{C02BAD4C-6EA9-4F10-92D4-A1C8C53DAE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1" y="723898"/>
            <a:ext cx="7498616" cy="5676901"/>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6C361277-AED3-FAA2-07FE-5C4C812B678D}"/>
              </a:ext>
            </a:extLst>
          </p:cNvPr>
          <p:cNvGraphicFramePr>
            <a:graphicFrameLocks noGrp="1"/>
          </p:cNvGraphicFramePr>
          <p:nvPr>
            <p:ph idx="1"/>
            <p:extLst>
              <p:ext uri="{D42A27DB-BD31-4B8C-83A1-F6EECF244321}">
                <p14:modId xmlns:p14="http://schemas.microsoft.com/office/powerpoint/2010/main" val="4219081071"/>
              </p:ext>
            </p:extLst>
          </p:nvPr>
        </p:nvGraphicFramePr>
        <p:xfrm>
          <a:off x="4598438" y="1037967"/>
          <a:ext cx="7012370" cy="47091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95969079"/>
      </p:ext>
    </p:extLst>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54A425D-9851-4FBF-A508-E4CBEF4B1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E0C0675-A7D1-41EA-A144-F8DA77B97E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84446"/>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4A92AB83-2601-4041-BF0F-F4F0F5C7DF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84446"/>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14">
            <a:extLst>
              <a:ext uri="{FF2B5EF4-FFF2-40B4-BE49-F238E27FC236}">
                <a16:creationId xmlns:a16="http://schemas.microsoft.com/office/drawing/2014/main" id="{8862AB49-2F5E-4C38-82CC-F653510B05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80889"/>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16">
            <a:extLst>
              <a:ext uri="{FF2B5EF4-FFF2-40B4-BE49-F238E27FC236}">
                <a16:creationId xmlns:a16="http://schemas.microsoft.com/office/drawing/2014/main" id="{DE6F8AD6-7C47-45FC-875C-65D6B1E55D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0286" y="4757866"/>
            <a:ext cx="11309338" cy="1656683"/>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CC4D43C9-F2D2-A30F-B9B7-CF55F280BDE4}"/>
              </a:ext>
            </a:extLst>
          </p:cNvPr>
          <p:cNvSpPr>
            <a:spLocks noGrp="1"/>
          </p:cNvSpPr>
          <p:nvPr>
            <p:ph type="title"/>
          </p:nvPr>
        </p:nvSpPr>
        <p:spPr>
          <a:xfrm>
            <a:off x="581192" y="4845617"/>
            <a:ext cx="11029616" cy="1013800"/>
          </a:xfrm>
        </p:spPr>
        <p:txBody>
          <a:bodyPr>
            <a:normAutofit/>
          </a:bodyPr>
          <a:lstStyle/>
          <a:p>
            <a:r>
              <a:rPr lang="en-US">
                <a:solidFill>
                  <a:srgbClr val="FFFEFF"/>
                </a:solidFill>
              </a:rPr>
              <a:t>THREAT OF SUBSTITUTES</a:t>
            </a:r>
          </a:p>
        </p:txBody>
      </p:sp>
      <p:graphicFrame>
        <p:nvGraphicFramePr>
          <p:cNvPr id="5" name="Content Placeholder 2">
            <a:extLst>
              <a:ext uri="{FF2B5EF4-FFF2-40B4-BE49-F238E27FC236}">
                <a16:creationId xmlns:a16="http://schemas.microsoft.com/office/drawing/2014/main" id="{5ECA4A9F-2307-302F-0B4B-B621E68A8C4E}"/>
              </a:ext>
            </a:extLst>
          </p:cNvPr>
          <p:cNvGraphicFramePr>
            <a:graphicFrameLocks noGrp="1"/>
          </p:cNvGraphicFramePr>
          <p:nvPr>
            <p:ph idx="1"/>
            <p:extLst>
              <p:ext uri="{D42A27DB-BD31-4B8C-83A1-F6EECF244321}">
                <p14:modId xmlns:p14="http://schemas.microsoft.com/office/powerpoint/2010/main" val="2777959913"/>
              </p:ext>
            </p:extLst>
          </p:nvPr>
        </p:nvGraphicFramePr>
        <p:xfrm>
          <a:off x="581025" y="728488"/>
          <a:ext cx="11029950" cy="36782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284990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75F28DDD-9641-43BA-944D-79B0687051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solidFill>
            <a:srgbClr val="FFFE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8F9477F-9FAA-ECA3-1FA1-162CA124C5B7}"/>
              </a:ext>
            </a:extLst>
          </p:cNvPr>
          <p:cNvSpPr>
            <a:spLocks noGrp="1"/>
          </p:cNvSpPr>
          <p:nvPr>
            <p:ph type="title"/>
          </p:nvPr>
        </p:nvSpPr>
        <p:spPr>
          <a:xfrm>
            <a:off x="746228" y="1037967"/>
            <a:ext cx="3054091" cy="4709131"/>
          </a:xfrm>
        </p:spPr>
        <p:txBody>
          <a:bodyPr anchor="ctr">
            <a:normAutofit/>
          </a:bodyPr>
          <a:lstStyle/>
          <a:p>
            <a:r>
              <a:rPr lang="en-US">
                <a:solidFill>
                  <a:schemeClr val="accent1"/>
                </a:solidFill>
              </a:rPr>
              <a:t>The bargaining power of buyers</a:t>
            </a:r>
          </a:p>
        </p:txBody>
      </p:sp>
      <p:sp>
        <p:nvSpPr>
          <p:cNvPr id="24" name="Rectangle 23">
            <a:extLst>
              <a:ext uri="{FF2B5EF4-FFF2-40B4-BE49-F238E27FC236}">
                <a16:creationId xmlns:a16="http://schemas.microsoft.com/office/drawing/2014/main" id="{32AA2954-062E-4B72-A97B-0B066FB156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a:extLst>
              <a:ext uri="{FF2B5EF4-FFF2-40B4-BE49-F238E27FC236}">
                <a16:creationId xmlns:a16="http://schemas.microsoft.com/office/drawing/2014/main" id="{10CA29A6-E0B1-40CD-ADF7-7B8E932A32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a:extLst>
              <a:ext uri="{FF2B5EF4-FFF2-40B4-BE49-F238E27FC236}">
                <a16:creationId xmlns:a16="http://schemas.microsoft.com/office/drawing/2014/main" id="{8DD5F866-AD72-475A-B6C6-54E4577D4A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a:extLst>
              <a:ext uri="{FF2B5EF4-FFF2-40B4-BE49-F238E27FC236}">
                <a16:creationId xmlns:a16="http://schemas.microsoft.com/office/drawing/2014/main" id="{C02BAD4C-6EA9-4F10-92D4-A1C8C53DAE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1" y="723898"/>
            <a:ext cx="7498616" cy="5676901"/>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A44F15FA-0DE4-C9C3-44BB-131F2B4EF8B0}"/>
              </a:ext>
            </a:extLst>
          </p:cNvPr>
          <p:cNvGraphicFramePr>
            <a:graphicFrameLocks noGrp="1"/>
          </p:cNvGraphicFramePr>
          <p:nvPr>
            <p:ph idx="1"/>
            <p:extLst>
              <p:ext uri="{D42A27DB-BD31-4B8C-83A1-F6EECF244321}">
                <p14:modId xmlns:p14="http://schemas.microsoft.com/office/powerpoint/2010/main" val="1221804356"/>
              </p:ext>
            </p:extLst>
          </p:nvPr>
        </p:nvGraphicFramePr>
        <p:xfrm>
          <a:off x="4598438" y="1037967"/>
          <a:ext cx="7012370" cy="47091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07518106"/>
      </p:ext>
    </p:extLst>
  </p:cSld>
  <p:clrMapOvr>
    <a:overrideClrMapping bg1="dk1" tx1="lt1" bg2="dk2" tx2="lt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FE198C-3380-7F0E-2EB4-34777C7ACD11}"/>
              </a:ext>
            </a:extLst>
          </p:cNvPr>
          <p:cNvSpPr>
            <a:spLocks noGrp="1"/>
          </p:cNvSpPr>
          <p:nvPr>
            <p:ph type="title"/>
          </p:nvPr>
        </p:nvSpPr>
        <p:spPr/>
        <p:txBody>
          <a:bodyPr/>
          <a:lstStyle/>
          <a:p>
            <a:r>
              <a:rPr lang="en-US" dirty="0"/>
              <a:t>BARGAINING POWER OF SUPPLIERS</a:t>
            </a:r>
          </a:p>
        </p:txBody>
      </p:sp>
      <p:sp>
        <p:nvSpPr>
          <p:cNvPr id="3" name="Content Placeholder 2">
            <a:extLst>
              <a:ext uri="{FF2B5EF4-FFF2-40B4-BE49-F238E27FC236}">
                <a16:creationId xmlns:a16="http://schemas.microsoft.com/office/drawing/2014/main" id="{715034D2-ACC0-F867-C0E3-50CF13136CFE}"/>
              </a:ext>
            </a:extLst>
          </p:cNvPr>
          <p:cNvSpPr>
            <a:spLocks noGrp="1"/>
          </p:cNvSpPr>
          <p:nvPr>
            <p:ph idx="1"/>
          </p:nvPr>
        </p:nvSpPr>
        <p:spPr/>
        <p:txBody>
          <a:bodyPr/>
          <a:lstStyle/>
          <a:p>
            <a:pPr marL="305435" indent="-305435"/>
            <a:r>
              <a:rPr lang="en-US" dirty="0"/>
              <a:t>Suppliers are those who supply what </a:t>
            </a:r>
            <a:r>
              <a:rPr lang="en-US" dirty="0" err="1"/>
              <a:t>organisations</a:t>
            </a:r>
            <a:r>
              <a:rPr lang="en-US" dirty="0"/>
              <a:t> need to produce the product or service</a:t>
            </a:r>
          </a:p>
          <a:p>
            <a:pPr marL="305435" indent="-305435"/>
            <a:r>
              <a:rPr lang="en-US" dirty="0"/>
              <a:t>Supplier power will be high when:</a:t>
            </a:r>
          </a:p>
          <a:p>
            <a:pPr marL="629920" lvl="1" indent="-305435">
              <a:buFont typeface="Courier New" panose="05020102010507070707" pitchFamily="18" charset="2"/>
              <a:buChar char="o"/>
            </a:pPr>
            <a:r>
              <a:rPr lang="en-US" dirty="0"/>
              <a:t>Suppliers are concentrated</a:t>
            </a:r>
          </a:p>
          <a:p>
            <a:pPr marL="629920" lvl="1" indent="-305435">
              <a:buFont typeface="Courier New" panose="05020102010507070707" pitchFamily="18" charset="2"/>
              <a:buChar char="o"/>
            </a:pPr>
            <a:r>
              <a:rPr lang="en-US" dirty="0"/>
              <a:t>They provide a </a:t>
            </a:r>
            <a:r>
              <a:rPr lang="en-US" dirty="0" err="1"/>
              <a:t>specialised</a:t>
            </a:r>
            <a:r>
              <a:rPr lang="en-US" dirty="0"/>
              <a:t> or rare input</a:t>
            </a:r>
          </a:p>
          <a:p>
            <a:pPr marL="629920" lvl="1" indent="-305435">
              <a:buFont typeface="Courier New" panose="05020102010507070707" pitchFamily="18" charset="2"/>
              <a:buChar char="o"/>
            </a:pPr>
            <a:r>
              <a:rPr lang="en-US" dirty="0"/>
              <a:t>Switching costs are high</a:t>
            </a:r>
          </a:p>
          <a:p>
            <a:pPr marL="629920" lvl="1" indent="-305435">
              <a:buFont typeface="Courier New" panose="05020102010507070707" pitchFamily="18" charset="2"/>
              <a:buChar char="o"/>
            </a:pPr>
            <a:r>
              <a:rPr lang="en-US" dirty="0"/>
              <a:t>Suppliers can integrate forwards</a:t>
            </a:r>
          </a:p>
        </p:txBody>
      </p:sp>
    </p:spTree>
    <p:extLst>
      <p:ext uri="{BB962C8B-B14F-4D97-AF65-F5344CB8AC3E}">
        <p14:creationId xmlns:p14="http://schemas.microsoft.com/office/powerpoint/2010/main" val="197760715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5565BF-76E6-9710-08A9-CE928B54A2D7}"/>
              </a:ext>
            </a:extLst>
          </p:cNvPr>
          <p:cNvSpPr>
            <a:spLocks noGrp="1"/>
          </p:cNvSpPr>
          <p:nvPr>
            <p:ph type="title"/>
          </p:nvPr>
        </p:nvSpPr>
        <p:spPr/>
        <p:txBody>
          <a:bodyPr/>
          <a:lstStyle/>
          <a:p>
            <a:r>
              <a:rPr lang="en-US" dirty="0"/>
              <a:t>APPLICATION</a:t>
            </a:r>
          </a:p>
        </p:txBody>
      </p:sp>
      <p:sp>
        <p:nvSpPr>
          <p:cNvPr id="3" name="Content Placeholder 2">
            <a:extLst>
              <a:ext uri="{FF2B5EF4-FFF2-40B4-BE49-F238E27FC236}">
                <a16:creationId xmlns:a16="http://schemas.microsoft.com/office/drawing/2014/main" id="{FC3FE673-AF00-4719-BE11-BC2E7ECBD22A}"/>
              </a:ext>
            </a:extLst>
          </p:cNvPr>
          <p:cNvSpPr>
            <a:spLocks noGrp="1"/>
          </p:cNvSpPr>
          <p:nvPr>
            <p:ph idx="1"/>
          </p:nvPr>
        </p:nvSpPr>
        <p:spPr/>
        <p:txBody>
          <a:bodyPr/>
          <a:lstStyle/>
          <a:p>
            <a:pPr marL="305435" indent="-305435"/>
            <a:r>
              <a:rPr lang="en-US"/>
              <a:t>Define the industry: this helps focus analysis</a:t>
            </a:r>
          </a:p>
          <a:p>
            <a:pPr marL="305435" indent="-305435"/>
            <a:r>
              <a:rPr lang="en-US"/>
              <a:t>Identify key players</a:t>
            </a:r>
          </a:p>
          <a:p>
            <a:pPr marL="305435" indent="-305435"/>
            <a:r>
              <a:rPr lang="en-US" dirty="0"/>
              <a:t>Assess strategic strengths</a:t>
            </a:r>
          </a:p>
          <a:p>
            <a:pPr marL="305435" indent="-305435"/>
            <a:r>
              <a:rPr lang="en-US"/>
              <a:t>Evaluate competitive forces</a:t>
            </a:r>
          </a:p>
          <a:p>
            <a:pPr marL="305435" indent="-305435"/>
            <a:r>
              <a:rPr lang="en-US" dirty="0"/>
              <a:t>Identify the factors you have control over</a:t>
            </a:r>
          </a:p>
        </p:txBody>
      </p:sp>
    </p:spTree>
    <p:extLst>
      <p:ext uri="{BB962C8B-B14F-4D97-AF65-F5344CB8AC3E}">
        <p14:creationId xmlns:p14="http://schemas.microsoft.com/office/powerpoint/2010/main" val="129375928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9EA199-E543-90A2-81F9-40E31850B8BD}"/>
              </a:ext>
            </a:extLst>
          </p:cNvPr>
          <p:cNvSpPr>
            <a:spLocks noGrp="1"/>
          </p:cNvSpPr>
          <p:nvPr>
            <p:ph type="title"/>
          </p:nvPr>
        </p:nvSpPr>
        <p:spPr/>
        <p:txBody>
          <a:bodyPr/>
          <a:lstStyle/>
          <a:p>
            <a:r>
              <a:rPr lang="en-US" dirty="0"/>
              <a:t>CRITIQUING PORTERS FIVE FORCES</a:t>
            </a:r>
          </a:p>
        </p:txBody>
      </p:sp>
      <p:sp>
        <p:nvSpPr>
          <p:cNvPr id="3" name="Content Placeholder 2">
            <a:extLst>
              <a:ext uri="{FF2B5EF4-FFF2-40B4-BE49-F238E27FC236}">
                <a16:creationId xmlns:a16="http://schemas.microsoft.com/office/drawing/2014/main" id="{E9644E8D-F18C-7CE6-A02E-C04A21F2FB8C}"/>
              </a:ext>
            </a:extLst>
          </p:cNvPr>
          <p:cNvSpPr>
            <a:spLocks noGrp="1"/>
          </p:cNvSpPr>
          <p:nvPr>
            <p:ph idx="1"/>
          </p:nvPr>
        </p:nvSpPr>
        <p:spPr/>
        <p:txBody>
          <a:bodyPr/>
          <a:lstStyle/>
          <a:p>
            <a:pPr marL="305435" indent="-305435"/>
            <a:r>
              <a:rPr lang="en-US" dirty="0"/>
              <a:t>Concentrates on industry-wide forces</a:t>
            </a:r>
          </a:p>
          <a:p>
            <a:pPr marL="305435" indent="-305435"/>
            <a:r>
              <a:rPr lang="en-US" dirty="0"/>
              <a:t>Many MNEs operate in different sectors, not just in silos</a:t>
            </a:r>
          </a:p>
          <a:p>
            <a:pPr marL="305435" indent="-305435"/>
            <a:r>
              <a:rPr lang="en-US" dirty="0"/>
              <a:t>Does not address the role of partnerships and collaboration</a:t>
            </a:r>
          </a:p>
          <a:p>
            <a:pPr marL="305435" indent="-305435"/>
            <a:r>
              <a:rPr lang="en-US" dirty="0"/>
              <a:t>Too "static" and fails to account for a rapidly changing world</a:t>
            </a:r>
          </a:p>
        </p:txBody>
      </p:sp>
    </p:spTree>
    <p:extLst>
      <p:ext uri="{BB962C8B-B14F-4D97-AF65-F5344CB8AC3E}">
        <p14:creationId xmlns:p14="http://schemas.microsoft.com/office/powerpoint/2010/main" val="374295842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3CED7894-4F62-4A6C-8DB5-DB5BE08E9C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75000"/>
              <a:lumOff val="2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BA17EDF3-29BA-96D8-C461-2B1178B1D844}"/>
              </a:ext>
            </a:extLst>
          </p:cNvPr>
          <p:cNvSpPr>
            <a:spLocks noGrp="1"/>
          </p:cNvSpPr>
          <p:nvPr>
            <p:ph type="title"/>
          </p:nvPr>
        </p:nvSpPr>
        <p:spPr>
          <a:xfrm>
            <a:off x="609906" y="702155"/>
            <a:ext cx="3568661" cy="1269713"/>
          </a:xfrm>
        </p:spPr>
        <p:txBody>
          <a:bodyPr>
            <a:normAutofit/>
          </a:bodyPr>
          <a:lstStyle/>
          <a:p>
            <a:r>
              <a:rPr lang="en-US">
                <a:solidFill>
                  <a:schemeClr val="tx2"/>
                </a:solidFill>
              </a:rPr>
              <a:t>SWOT ANALYSIS</a:t>
            </a:r>
          </a:p>
        </p:txBody>
      </p:sp>
      <p:sp>
        <p:nvSpPr>
          <p:cNvPr id="17" name="Rectangle 16">
            <a:extLst>
              <a:ext uri="{FF2B5EF4-FFF2-40B4-BE49-F238E27FC236}">
                <a16:creationId xmlns:a16="http://schemas.microsoft.com/office/drawing/2014/main" id="{E536F3B4-50F6-4C52-8F76-4EB1214719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620" y="457200"/>
            <a:ext cx="3511233" cy="91439"/>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CA6B5E6B-C798-F6D5-8F6D-1055554127F4}"/>
              </a:ext>
            </a:extLst>
          </p:cNvPr>
          <p:cNvSpPr>
            <a:spLocks noGrp="1"/>
          </p:cNvSpPr>
          <p:nvPr>
            <p:ph idx="1"/>
          </p:nvPr>
        </p:nvSpPr>
        <p:spPr>
          <a:xfrm>
            <a:off x="609906" y="2340864"/>
            <a:ext cx="3568661" cy="3634486"/>
          </a:xfrm>
        </p:spPr>
        <p:txBody>
          <a:bodyPr>
            <a:normAutofit/>
          </a:bodyPr>
          <a:lstStyle/>
          <a:p>
            <a:pPr marL="305435" indent="-305435"/>
            <a:r>
              <a:rPr lang="en-US"/>
              <a:t>Both are strategic planning tools</a:t>
            </a:r>
          </a:p>
          <a:p>
            <a:pPr marL="305435" indent="-305435"/>
            <a:r>
              <a:rPr lang="en-US"/>
              <a:t>5 forces looks at an industry: SWOT assesses internal strengths and weaknesses and the opportunities and threats of the external environment</a:t>
            </a:r>
          </a:p>
          <a:p>
            <a:pPr marL="305435" indent="-305435"/>
            <a:r>
              <a:rPr lang="en-US"/>
              <a:t>Helps align strategy with internal resources while mitigating vulnerabilities and challenges</a:t>
            </a:r>
          </a:p>
        </p:txBody>
      </p:sp>
      <p:pic>
        <p:nvPicPr>
          <p:cNvPr id="7" name="Picture 6">
            <a:extLst>
              <a:ext uri="{FF2B5EF4-FFF2-40B4-BE49-F238E27FC236}">
                <a16:creationId xmlns:a16="http://schemas.microsoft.com/office/drawing/2014/main" id="{CD2DC3E3-9F14-ECCB-3EEB-7D4BDA3EBC02}"/>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4654296" y="741572"/>
            <a:ext cx="6735272" cy="5194361"/>
          </a:xfrm>
          <a:prstGeom prst="rect">
            <a:avLst/>
          </a:prstGeom>
        </p:spPr>
      </p:pic>
      <p:sp>
        <p:nvSpPr>
          <p:cNvPr id="9" name="TextBox 8">
            <a:extLst>
              <a:ext uri="{FF2B5EF4-FFF2-40B4-BE49-F238E27FC236}">
                <a16:creationId xmlns:a16="http://schemas.microsoft.com/office/drawing/2014/main" id="{E10C700F-EF1C-3409-369F-312EB68241D1}"/>
              </a:ext>
            </a:extLst>
          </p:cNvPr>
          <p:cNvSpPr txBox="1"/>
          <p:nvPr/>
        </p:nvSpPr>
        <p:spPr>
          <a:xfrm>
            <a:off x="2224088" y="6415088"/>
            <a:ext cx="7743825" cy="317500"/>
          </a:xfrm>
          <a:prstGeom prst="rect">
            <a:avLst/>
          </a:prstGeom>
        </p:spPr>
        <p:txBody>
          <a:bodyPr>
            <a:normAutofit/>
          </a:bodyPr>
          <a:lstStyle/>
          <a:p>
            <a:pPr>
              <a:lnSpc>
                <a:spcPct val="90000"/>
              </a:lnSpc>
              <a:spcAft>
                <a:spcPts val="600"/>
              </a:spcAft>
            </a:pPr>
            <a:r>
              <a:rPr lang="en-US" sz="1700"/>
              <a:t>ThePhoto by PhotoAuthor is licensed under CCYYSA.</a:t>
            </a:r>
          </a:p>
        </p:txBody>
      </p:sp>
    </p:spTree>
    <p:extLst>
      <p:ext uri="{BB962C8B-B14F-4D97-AF65-F5344CB8AC3E}">
        <p14:creationId xmlns:p14="http://schemas.microsoft.com/office/powerpoint/2010/main" val="403690449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B691D59-8F51-4DD8-AD41-D568D29B08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id="{204AEF18-0627-48F3-9B3D-F7E8F050B1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CEAEE08A-C572-438F-9753-B0D527A515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DB93146F-62ED-4C59-844C-0935D0FB50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useBgFill="1">
        <p:nvSpPr>
          <p:cNvPr id="18" name="Rectangle 17">
            <a:extLst>
              <a:ext uri="{FF2B5EF4-FFF2-40B4-BE49-F238E27FC236}">
                <a16:creationId xmlns:a16="http://schemas.microsoft.com/office/drawing/2014/main" id="{BF3D65BA-1C65-40FB-92EF-83951BDC1D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8175"/>
            <a:ext cx="12191999" cy="62198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F62AEEAD-9100-AE34-2293-20CA93DEDADD}"/>
              </a:ext>
            </a:extLst>
          </p:cNvPr>
          <p:cNvPicPr>
            <a:picLocks noGrp="1" noChangeAspect="1"/>
          </p:cNvPicPr>
          <p:nvPr>
            <p:ph idx="1"/>
          </p:nvPr>
        </p:nvPicPr>
        <p:blipFill>
          <a:blip r:embed="rId2">
            <a:extLst>
              <a:ext uri="{837473B0-CC2E-450A-ABE3-18F120FF3D39}">
                <a1611:picAttrSrcUrl xmlns:a1611="http://schemas.microsoft.com/office/drawing/2016/11/main" r:id="rId3"/>
              </a:ext>
            </a:extLst>
          </a:blip>
          <a:stretch>
            <a:fillRect/>
          </a:stretch>
        </p:blipFill>
        <p:spPr>
          <a:xfrm>
            <a:off x="1244989" y="1047665"/>
            <a:ext cx="5887413" cy="5030386"/>
          </a:xfrm>
          <a:prstGeom prst="rect">
            <a:avLst/>
          </a:prstGeom>
        </p:spPr>
      </p:pic>
      <p:sp>
        <p:nvSpPr>
          <p:cNvPr id="20" name="Rectangle 19">
            <a:extLst>
              <a:ext uri="{FF2B5EF4-FFF2-40B4-BE49-F238E27FC236}">
                <a16:creationId xmlns:a16="http://schemas.microsoft.com/office/drawing/2014/main" id="{ADF52CCA-FCDD-49A0-BFFC-3BD41F1B82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723899"/>
            <a:ext cx="3703320" cy="5666666"/>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59FDD7D7-9EFF-1EDD-F070-57E493BFF64A}"/>
              </a:ext>
            </a:extLst>
          </p:cNvPr>
          <p:cNvSpPr>
            <a:spLocks noGrp="1"/>
          </p:cNvSpPr>
          <p:nvPr>
            <p:ph type="title"/>
          </p:nvPr>
        </p:nvSpPr>
        <p:spPr>
          <a:xfrm>
            <a:off x="8296275" y="1419225"/>
            <a:ext cx="3081576" cy="2085869"/>
          </a:xfrm>
        </p:spPr>
        <p:txBody>
          <a:bodyPr vert="horz" lIns="91440" tIns="45720" rIns="91440" bIns="45720" rtlCol="0" anchor="b">
            <a:normAutofit/>
          </a:bodyPr>
          <a:lstStyle/>
          <a:p>
            <a:pPr>
              <a:lnSpc>
                <a:spcPct val="90000"/>
              </a:lnSpc>
            </a:pPr>
            <a:r>
              <a:rPr lang="en-US" sz="3100">
                <a:solidFill>
                  <a:srgbClr val="FFFFFF"/>
                </a:solidFill>
              </a:rPr>
              <a:t>PESTLE BUSINESS ENVIRONMENT</a:t>
            </a:r>
            <a:br>
              <a:rPr lang="en-US" sz="3100">
                <a:solidFill>
                  <a:srgbClr val="FFFFFF"/>
                </a:solidFill>
              </a:rPr>
            </a:br>
            <a:endParaRPr lang="en-US" sz="3100">
              <a:solidFill>
                <a:srgbClr val="FFFFFF"/>
              </a:solidFill>
            </a:endParaRPr>
          </a:p>
        </p:txBody>
      </p:sp>
      <p:sp>
        <p:nvSpPr>
          <p:cNvPr id="5" name="TextBox 4">
            <a:extLst>
              <a:ext uri="{FF2B5EF4-FFF2-40B4-BE49-F238E27FC236}">
                <a16:creationId xmlns:a16="http://schemas.microsoft.com/office/drawing/2014/main" id="{12D567BB-2D6F-55CC-5725-EC053FCA385F}"/>
              </a:ext>
            </a:extLst>
          </p:cNvPr>
          <p:cNvSpPr txBox="1"/>
          <p:nvPr/>
        </p:nvSpPr>
        <p:spPr>
          <a:xfrm>
            <a:off x="8296275" y="3505095"/>
            <a:ext cx="3081576" cy="1733655"/>
          </a:xfrm>
          <a:prstGeom prst="rect">
            <a:avLst/>
          </a:prstGeom>
        </p:spPr>
        <p:txBody>
          <a:bodyPr vert="horz" lIns="91440" tIns="45720" rIns="91440" bIns="45720" rtlCol="0" anchor="t">
            <a:normAutofit/>
          </a:bodyPr>
          <a:lstStyle/>
          <a:p>
            <a:pPr>
              <a:spcBef>
                <a:spcPct val="20000"/>
              </a:spcBef>
              <a:spcAft>
                <a:spcPts val="600"/>
              </a:spcAft>
              <a:buClr>
                <a:schemeClr val="accent2"/>
              </a:buClr>
              <a:buSzPct val="92000"/>
            </a:pPr>
            <a:r>
              <a:rPr lang="en-US" sz="1600" cap="all">
                <a:solidFill>
                  <a:srgbClr val="EBEBEB"/>
                </a:solidFill>
              </a:rPr>
              <a:t>ThePhoto by PhotoAuthor is licensed under CCYYSA.</a:t>
            </a:r>
          </a:p>
        </p:txBody>
      </p:sp>
    </p:spTree>
    <p:extLst>
      <p:ext uri="{BB962C8B-B14F-4D97-AF65-F5344CB8AC3E}">
        <p14:creationId xmlns:p14="http://schemas.microsoft.com/office/powerpoint/2010/main" val="354449441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F446C6-171C-210C-2F9E-1EE9237BEDB1}"/>
              </a:ext>
            </a:extLst>
          </p:cNvPr>
          <p:cNvSpPr>
            <a:spLocks noGrp="1"/>
          </p:cNvSpPr>
          <p:nvPr>
            <p:ph type="title"/>
          </p:nvPr>
        </p:nvSpPr>
        <p:spPr/>
        <p:txBody>
          <a:bodyPr/>
          <a:lstStyle/>
          <a:p>
            <a:r>
              <a:rPr lang="en-US" dirty="0"/>
              <a:t>THE ASSIGNMENT</a:t>
            </a:r>
          </a:p>
        </p:txBody>
      </p:sp>
      <p:sp>
        <p:nvSpPr>
          <p:cNvPr id="3" name="Content Placeholder 2">
            <a:extLst>
              <a:ext uri="{FF2B5EF4-FFF2-40B4-BE49-F238E27FC236}">
                <a16:creationId xmlns:a16="http://schemas.microsoft.com/office/drawing/2014/main" id="{B56789D8-6B0B-5500-89DF-12C16CEBB33D}"/>
              </a:ext>
            </a:extLst>
          </p:cNvPr>
          <p:cNvSpPr>
            <a:spLocks noGrp="1"/>
          </p:cNvSpPr>
          <p:nvPr>
            <p:ph idx="1"/>
          </p:nvPr>
        </p:nvSpPr>
        <p:spPr/>
        <p:txBody>
          <a:bodyPr/>
          <a:lstStyle/>
          <a:p>
            <a:pPr marL="305435" indent="-305435"/>
            <a:r>
              <a:rPr lang="en-US" dirty="0"/>
              <a:t>As one of the MDs of an international </a:t>
            </a:r>
            <a:r>
              <a:rPr lang="en-US" err="1"/>
              <a:t>organisation</a:t>
            </a:r>
            <a:r>
              <a:rPr lang="en-US" dirty="0"/>
              <a:t>, you have been given the task of writing a report that critically assesses current environmental forces acting on the </a:t>
            </a:r>
            <a:r>
              <a:rPr lang="en-US" err="1"/>
              <a:t>organisation</a:t>
            </a:r>
            <a:r>
              <a:rPr lang="en-US" dirty="0"/>
              <a:t> and detailing their likely impact.</a:t>
            </a:r>
          </a:p>
          <a:p>
            <a:pPr marL="305435" indent="-305435"/>
            <a:r>
              <a:rPr lang="en-US" dirty="0"/>
              <a:t>You can choose any </a:t>
            </a:r>
            <a:r>
              <a:rPr lang="en-US" err="1"/>
              <a:t>inernational</a:t>
            </a:r>
            <a:r>
              <a:rPr lang="en-US" dirty="0"/>
              <a:t> </a:t>
            </a:r>
            <a:r>
              <a:rPr lang="en-US" err="1"/>
              <a:t>organisation</a:t>
            </a:r>
            <a:r>
              <a:rPr lang="en-US" dirty="0"/>
              <a:t>, but you must discuss</a:t>
            </a:r>
            <a:r>
              <a:rPr lang="en-US"/>
              <a:t> your selection with me first.</a:t>
            </a:r>
            <a:endParaRPr lang="en-US" dirty="0"/>
          </a:p>
          <a:p>
            <a:pPr marL="305435" indent="-305435"/>
            <a:r>
              <a:rPr lang="en-US" dirty="0"/>
              <a:t>Given your knowledge from this module, you have been asked to write a report where you critically assess the conditions of the business environment.  You must demonstrate and discuss the actual and potential implications of the various factors on the </a:t>
            </a:r>
            <a:r>
              <a:rPr lang="en-US" dirty="0" err="1"/>
              <a:t>organisation</a:t>
            </a:r>
            <a:r>
              <a:rPr lang="en-US" dirty="0"/>
              <a:t>.</a:t>
            </a:r>
          </a:p>
        </p:txBody>
      </p:sp>
    </p:spTree>
    <p:extLst>
      <p:ext uri="{BB962C8B-B14F-4D97-AF65-F5344CB8AC3E}">
        <p14:creationId xmlns:p14="http://schemas.microsoft.com/office/powerpoint/2010/main" val="145051275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9F11EF-0B93-3C1C-9217-8EB4A4817703}"/>
              </a:ext>
            </a:extLst>
          </p:cNvPr>
          <p:cNvSpPr>
            <a:spLocks noGrp="1"/>
          </p:cNvSpPr>
          <p:nvPr>
            <p:ph type="title"/>
          </p:nvPr>
        </p:nvSpPr>
        <p:spPr/>
        <p:txBody>
          <a:bodyPr/>
          <a:lstStyle/>
          <a:p>
            <a:r>
              <a:rPr lang="en-US" dirty="0"/>
              <a:t>ASSIGNMENT</a:t>
            </a:r>
          </a:p>
        </p:txBody>
      </p:sp>
      <p:sp>
        <p:nvSpPr>
          <p:cNvPr id="3" name="Content Placeholder 2">
            <a:extLst>
              <a:ext uri="{FF2B5EF4-FFF2-40B4-BE49-F238E27FC236}">
                <a16:creationId xmlns:a16="http://schemas.microsoft.com/office/drawing/2014/main" id="{AC877801-F100-CBE7-7371-62ED39053167}"/>
              </a:ext>
            </a:extLst>
          </p:cNvPr>
          <p:cNvSpPr>
            <a:spLocks noGrp="1"/>
          </p:cNvSpPr>
          <p:nvPr>
            <p:ph idx="1"/>
          </p:nvPr>
        </p:nvSpPr>
        <p:spPr/>
        <p:txBody>
          <a:bodyPr/>
          <a:lstStyle/>
          <a:p>
            <a:pPr marL="305435" indent="-305435"/>
            <a:r>
              <a:rPr lang="en-US"/>
              <a:t>You must include tools such as PESTLE, Porter's Five Forces, SWOT </a:t>
            </a:r>
          </a:p>
          <a:p>
            <a:pPr marL="305435" indent="-305435"/>
            <a:r>
              <a:rPr lang="en-US" dirty="0"/>
              <a:t>When discussing the economic section of PESTLE, you should carry out a critical assessment of a range of </a:t>
            </a:r>
            <a:r>
              <a:rPr lang="en-US"/>
              <a:t>national and international macro-economic performance indicators, relevant to the organisation.</a:t>
            </a:r>
            <a:endParaRPr lang="en-US" dirty="0"/>
          </a:p>
          <a:p>
            <a:pPr marL="305435" indent="-305435"/>
            <a:r>
              <a:rPr lang="en-US" dirty="0"/>
              <a:t>You must then write a </a:t>
            </a:r>
            <a:r>
              <a:rPr lang="en-US" err="1"/>
              <a:t>comprehennsive</a:t>
            </a:r>
            <a:r>
              <a:rPr lang="en-US" dirty="0"/>
              <a:t> conclusion, evaluating the current position of the chosen </a:t>
            </a:r>
            <a:r>
              <a:rPr lang="en-US" err="1"/>
              <a:t>organisaiton</a:t>
            </a:r>
            <a:r>
              <a:rPr lang="en-US" dirty="0"/>
              <a:t> within the international market and provides an outlook/scenario with respect to future </a:t>
            </a:r>
            <a:r>
              <a:rPr lang="en-US" dirty="0" err="1"/>
              <a:t>organisational</a:t>
            </a:r>
            <a:r>
              <a:rPr lang="en-US" dirty="0"/>
              <a:t> decisions </a:t>
            </a:r>
            <a:r>
              <a:rPr lang="en-US"/>
              <a:t>and/or developments.</a:t>
            </a:r>
          </a:p>
          <a:p>
            <a:pPr marL="305435" indent="-305435"/>
            <a:r>
              <a:rPr lang="en-US" dirty="0"/>
              <a:t>This should include analysis and discussion on the thinking behind micro-economic decisions taken by the company previously and how these decisions may change if the </a:t>
            </a:r>
            <a:r>
              <a:rPr lang="en-US" dirty="0" err="1"/>
              <a:t>organisation</a:t>
            </a:r>
            <a:r>
              <a:rPr lang="en-US" dirty="0"/>
              <a:t> decides to take up any potential new </a:t>
            </a:r>
            <a:r>
              <a:rPr lang="en-US"/>
              <a:t>ways of moving forward in the future</a:t>
            </a:r>
          </a:p>
          <a:p>
            <a:pPr marL="305435" indent="-305435"/>
            <a:r>
              <a:rPr lang="en-US"/>
              <a:t>Final recommendations of the way forward for the organisation</a:t>
            </a:r>
            <a:endParaRPr lang="en-US" dirty="0"/>
          </a:p>
        </p:txBody>
      </p:sp>
    </p:spTree>
    <p:extLst>
      <p:ext uri="{BB962C8B-B14F-4D97-AF65-F5344CB8AC3E}">
        <p14:creationId xmlns:p14="http://schemas.microsoft.com/office/powerpoint/2010/main" val="1528832702"/>
      </p:ext>
    </p:extLst>
  </p:cSld>
  <p:clrMapOvr>
    <a:masterClrMapping/>
  </p:clrMapOvr>
</p:sld>
</file>

<file path=ppt/theme/theme1.xml><?xml version="1.0" encoding="utf-8"?>
<a:theme xmlns:a="http://schemas.openxmlformats.org/drawingml/2006/main" name="Dividend">
  <a:themeElements>
    <a:clrScheme name="Dividend">
      <a:dk1>
        <a:sysClr val="windowText" lastClr="000000"/>
      </a:dk1>
      <a:lt1>
        <a:sysClr val="window" lastClr="FFFFFF"/>
      </a:lt1>
      <a:dk2>
        <a:srgbClr val="3D3D3D"/>
      </a:dk2>
      <a:lt2>
        <a:srgbClr val="EBEBEB"/>
      </a:lt2>
      <a:accent1>
        <a:srgbClr val="4D1434"/>
      </a:accent1>
      <a:accent2>
        <a:srgbClr val="903163"/>
      </a:accent2>
      <a:accent3>
        <a:srgbClr val="B2324B"/>
      </a:accent3>
      <a:accent4>
        <a:srgbClr val="969FA7"/>
      </a:accent4>
      <a:accent5>
        <a:srgbClr val="66B1CE"/>
      </a:accent5>
      <a:accent6>
        <a:srgbClr val="40619D"/>
      </a:accent6>
      <a:hlink>
        <a:srgbClr val="828282"/>
      </a:hlink>
      <a:folHlink>
        <a:srgbClr val="A5A5A5"/>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 id="{9697A71B-4AB7-4A1A-BD5B-BB2D22835B57}" vid="{C21699FF-00E4-43C8-BBCC-D7E5536C371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TC103457464[[fn=Dividend]]</Template>
  <TotalTime>0</TotalTime>
  <Words>0</Words>
  <Application>Microsoft Office PowerPoint</Application>
  <PresentationFormat>Widescreen</PresentationFormat>
  <Paragraphs>0</Paragraphs>
  <Slides>24</Slides>
  <Notes>1</Notes>
  <HiddenSlides>0</HiddenSlides>
  <MMClips>0</MMClips>
  <ScaleCrop>false</ScaleCrop>
  <HeadingPairs>
    <vt:vector size="4" baseType="variant">
      <vt:variant>
        <vt:lpstr>Theme</vt:lpstr>
      </vt:variant>
      <vt:variant>
        <vt:i4>1</vt:i4>
      </vt:variant>
      <vt:variant>
        <vt:lpstr>Slide Titles</vt:lpstr>
      </vt:variant>
      <vt:variant>
        <vt:i4>24</vt:i4>
      </vt:variant>
    </vt:vector>
  </HeadingPairs>
  <TitlesOfParts>
    <vt:vector size="25" baseType="lpstr">
      <vt:lpstr>Dividend</vt:lpstr>
      <vt:lpstr>Theories of international trade and globalization</vt:lpstr>
      <vt:lpstr>INTERNATIONAL TRADE</vt:lpstr>
      <vt:lpstr>Just a few key terms</vt:lpstr>
      <vt:lpstr>World trade in an integrated global economy</vt:lpstr>
      <vt:lpstr>Globalisation's transformative impacts</vt:lpstr>
      <vt:lpstr>GLOBAL TRADE UPDATE (UNCTAD, 2024)</vt:lpstr>
      <vt:lpstr>THEORIES OF INTERNATIONAL TRADE</vt:lpstr>
      <vt:lpstr>Theory of comparative advantage</vt:lpstr>
      <vt:lpstr>New trade theories – product lifecycle</vt:lpstr>
      <vt:lpstr>NEWER TRADE THEORIES</vt:lpstr>
      <vt:lpstr>PORTER: COMPETITIVE ADVANTAGE (1990)</vt:lpstr>
      <vt:lpstr>MORE ON PORTER</vt:lpstr>
      <vt:lpstr>PORTER'S FIVE FORCES (1979)</vt:lpstr>
      <vt:lpstr>THREAT OF RIVALRY</vt:lpstr>
      <vt:lpstr>Threat of entry</vt:lpstr>
      <vt:lpstr>THREAT OF SUBSTITUTES</vt:lpstr>
      <vt:lpstr>The bargaining power of buyers</vt:lpstr>
      <vt:lpstr>BARGAINING POWER OF SUPPLIERS</vt:lpstr>
      <vt:lpstr>APPLICATION</vt:lpstr>
      <vt:lpstr>CRITIQUING PORTERS FIVE FORCES</vt:lpstr>
      <vt:lpstr>SWOT ANALYSIS</vt:lpstr>
      <vt:lpstr>PESTLE BUSINESS ENVIRONMENT </vt:lpstr>
      <vt:lpstr>THE ASSIGNMENT</vt:lpstr>
      <vt:lpstr>ASSIGNMENT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643</cp:revision>
  <dcterms:created xsi:type="dcterms:W3CDTF">2024-10-28T11:44:45Z</dcterms:created>
  <dcterms:modified xsi:type="dcterms:W3CDTF">2024-10-28T15:32:59Z</dcterms:modified>
</cp:coreProperties>
</file>