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F18E9C-1516-648E-B4BD-18F59F6885C1}" v="1184" dt="2025-06-22T16:35:19.4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ffar Hussain (2436275)" userId="S::2436275@student.uwtsd.ac.uk::09e602f4-6f8e-4c1d-b498-3559b189b6ea" providerId="AD" clId="Web-{545C28FE-05EA-AE44-7E13-8BCEC5855701}"/>
    <pc:docChg chg="modSld">
      <pc:chgData name="Zaffar Hussain (2436275)" userId="S::2436275@student.uwtsd.ac.uk::09e602f4-6f8e-4c1d-b498-3559b189b6ea" providerId="AD" clId="Web-{545C28FE-05EA-AE44-7E13-8BCEC5855701}" dt="2025-06-15T16:23:49.342" v="276" actId="20577"/>
      <pc:docMkLst>
        <pc:docMk/>
      </pc:docMkLst>
      <pc:sldChg chg="addSp delSp modSp">
        <pc:chgData name="Zaffar Hussain (2436275)" userId="S::2436275@student.uwtsd.ac.uk::09e602f4-6f8e-4c1d-b498-3559b189b6ea" providerId="AD" clId="Web-{545C28FE-05EA-AE44-7E13-8BCEC5855701}" dt="2025-06-15T16:23:49.342" v="276" actId="20577"/>
        <pc:sldMkLst>
          <pc:docMk/>
          <pc:sldMk cId="109857222" sldId="256"/>
        </pc:sldMkLst>
        <pc:spChg chg="del">
          <ac:chgData name="Zaffar Hussain (2436275)" userId="S::2436275@student.uwtsd.ac.uk::09e602f4-6f8e-4c1d-b498-3559b189b6ea" providerId="AD" clId="Web-{545C28FE-05EA-AE44-7E13-8BCEC5855701}" dt="2025-06-15T15:45:12.493" v="0"/>
          <ac:spMkLst>
            <pc:docMk/>
            <pc:sldMk cId="109857222" sldId="256"/>
            <ac:spMk id="2" creationId="{00000000-0000-0000-0000-000000000000}"/>
          </ac:spMkLst>
        </pc:spChg>
        <pc:spChg chg="del">
          <ac:chgData name="Zaffar Hussain (2436275)" userId="S::2436275@student.uwtsd.ac.uk::09e602f4-6f8e-4c1d-b498-3559b189b6ea" providerId="AD" clId="Web-{545C28FE-05EA-AE44-7E13-8BCEC5855701}" dt="2025-06-15T15:45:17.884" v="1"/>
          <ac:spMkLst>
            <pc:docMk/>
            <pc:sldMk cId="109857222" sldId="256"/>
            <ac:spMk id="3" creationId="{00000000-0000-0000-0000-000000000000}"/>
          </ac:spMkLst>
        </pc:spChg>
        <pc:spChg chg="add mod">
          <ac:chgData name="Zaffar Hussain (2436275)" userId="S::2436275@student.uwtsd.ac.uk::09e602f4-6f8e-4c1d-b498-3559b189b6ea" providerId="AD" clId="Web-{545C28FE-05EA-AE44-7E13-8BCEC5855701}" dt="2025-06-15T16:23:12.496" v="272" actId="1076"/>
          <ac:spMkLst>
            <pc:docMk/>
            <pc:sldMk cId="109857222" sldId="256"/>
            <ac:spMk id="4" creationId="{D83C45DB-0488-E1D6-1B71-719BCDB6636F}"/>
          </ac:spMkLst>
        </pc:spChg>
        <pc:spChg chg="add mod">
          <ac:chgData name="Zaffar Hussain (2436275)" userId="S::2436275@student.uwtsd.ac.uk::09e602f4-6f8e-4c1d-b498-3559b189b6ea" providerId="AD" clId="Web-{545C28FE-05EA-AE44-7E13-8BCEC5855701}" dt="2025-06-15T16:23:35.950" v="273" actId="20577"/>
          <ac:spMkLst>
            <pc:docMk/>
            <pc:sldMk cId="109857222" sldId="256"/>
            <ac:spMk id="5" creationId="{9C88B45C-B6F7-3082-B210-6DDC74A14977}"/>
          </ac:spMkLst>
        </pc:spChg>
        <pc:spChg chg="add mod">
          <ac:chgData name="Zaffar Hussain (2436275)" userId="S::2436275@student.uwtsd.ac.uk::09e602f4-6f8e-4c1d-b498-3559b189b6ea" providerId="AD" clId="Web-{545C28FE-05EA-AE44-7E13-8BCEC5855701}" dt="2025-06-15T16:22:02.836" v="251" actId="1076"/>
          <ac:spMkLst>
            <pc:docMk/>
            <pc:sldMk cId="109857222" sldId="256"/>
            <ac:spMk id="7" creationId="{C2F157D7-5E35-BC05-9083-59B82C2F6E14}"/>
          </ac:spMkLst>
        </pc:spChg>
        <pc:spChg chg="add mod">
          <ac:chgData name="Zaffar Hussain (2436275)" userId="S::2436275@student.uwtsd.ac.uk::09e602f4-6f8e-4c1d-b498-3559b189b6ea" providerId="AD" clId="Web-{545C28FE-05EA-AE44-7E13-8BCEC5855701}" dt="2025-06-15T16:23:41.919" v="274" actId="20577"/>
          <ac:spMkLst>
            <pc:docMk/>
            <pc:sldMk cId="109857222" sldId="256"/>
            <ac:spMk id="10" creationId="{36F3E3F1-9D45-2265-1EA3-D848221569AD}"/>
          </ac:spMkLst>
        </pc:spChg>
        <pc:spChg chg="add mod">
          <ac:chgData name="Zaffar Hussain (2436275)" userId="S::2436275@student.uwtsd.ac.uk::09e602f4-6f8e-4c1d-b498-3559b189b6ea" providerId="AD" clId="Web-{545C28FE-05EA-AE44-7E13-8BCEC5855701}" dt="2025-06-15T16:23:49.342" v="276" actId="20577"/>
          <ac:spMkLst>
            <pc:docMk/>
            <pc:sldMk cId="109857222" sldId="256"/>
            <ac:spMk id="13" creationId="{05C4F932-2DB2-20A1-AC7F-FA8178C4C309}"/>
          </ac:spMkLst>
        </pc:spChg>
        <pc:spChg chg="add mod">
          <ac:chgData name="Zaffar Hussain (2436275)" userId="S::2436275@student.uwtsd.ac.uk::09e602f4-6f8e-4c1d-b498-3559b189b6ea" providerId="AD" clId="Web-{545C28FE-05EA-AE44-7E13-8BCEC5855701}" dt="2025-06-15T16:22:54.214" v="268" actId="1076"/>
          <ac:spMkLst>
            <pc:docMk/>
            <pc:sldMk cId="109857222" sldId="256"/>
            <ac:spMk id="15" creationId="{4422B4B4-EFD5-B4CF-10FE-77BAF166FD7B}"/>
          </ac:spMkLst>
        </pc:spChg>
        <pc:picChg chg="add del mod">
          <ac:chgData name="Zaffar Hussain (2436275)" userId="S::2436275@student.uwtsd.ac.uk::09e602f4-6f8e-4c1d-b498-3559b189b6ea" providerId="AD" clId="Web-{545C28FE-05EA-AE44-7E13-8BCEC5855701}" dt="2025-06-15T16:19:54.219" v="198"/>
          <ac:picMkLst>
            <pc:docMk/>
            <pc:sldMk cId="109857222" sldId="256"/>
            <ac:picMk id="6" creationId="{1E288E90-6D9E-3144-6D5C-7A0DBFFC85DD}"/>
          </ac:picMkLst>
        </pc:picChg>
        <pc:picChg chg="add del mod modCrop">
          <ac:chgData name="Zaffar Hussain (2436275)" userId="S::2436275@student.uwtsd.ac.uk::09e602f4-6f8e-4c1d-b498-3559b189b6ea" providerId="AD" clId="Web-{545C28FE-05EA-AE44-7E13-8BCEC5855701}" dt="2025-06-15T16:16:13.336" v="114"/>
          <ac:picMkLst>
            <pc:docMk/>
            <pc:sldMk cId="109857222" sldId="256"/>
            <ac:picMk id="8" creationId="{224FE9FE-7CAF-F4CE-5D26-65087343DB70}"/>
          </ac:picMkLst>
        </pc:picChg>
        <pc:picChg chg="add mod modCrop">
          <ac:chgData name="Zaffar Hussain (2436275)" userId="S::2436275@student.uwtsd.ac.uk::09e602f4-6f8e-4c1d-b498-3559b189b6ea" providerId="AD" clId="Web-{545C28FE-05EA-AE44-7E13-8BCEC5855701}" dt="2025-06-15T16:22:06.039" v="252" actId="1076"/>
          <ac:picMkLst>
            <pc:docMk/>
            <pc:sldMk cId="109857222" sldId="256"/>
            <ac:picMk id="11" creationId="{54DAD899-EE2B-3BE0-82D9-E40FC491AB48}"/>
          </ac:picMkLst>
        </pc:picChg>
        <pc:picChg chg="add mod modCrop">
          <ac:chgData name="Zaffar Hussain (2436275)" userId="S::2436275@student.uwtsd.ac.uk::09e602f4-6f8e-4c1d-b498-3559b189b6ea" providerId="AD" clId="Web-{545C28FE-05EA-AE44-7E13-8BCEC5855701}" dt="2025-06-15T16:22:15.524" v="255" actId="14100"/>
          <ac:picMkLst>
            <pc:docMk/>
            <pc:sldMk cId="109857222" sldId="256"/>
            <ac:picMk id="12" creationId="{C1032BFD-EA6F-4360-B356-4E2FEECD7709}"/>
          </ac:picMkLst>
        </pc:picChg>
        <pc:picChg chg="add mod modCrop">
          <ac:chgData name="Zaffar Hussain (2436275)" userId="S::2436275@student.uwtsd.ac.uk::09e602f4-6f8e-4c1d-b498-3559b189b6ea" providerId="AD" clId="Web-{545C28FE-05EA-AE44-7E13-8BCEC5855701}" dt="2025-06-15T16:22:49.339" v="266" actId="1076"/>
          <ac:picMkLst>
            <pc:docMk/>
            <pc:sldMk cId="109857222" sldId="256"/>
            <ac:picMk id="14" creationId="{AA4AF6F6-8742-BB5B-D598-08547807122C}"/>
          </ac:picMkLst>
        </pc:picChg>
        <pc:picChg chg="add mod modCrop">
          <ac:chgData name="Zaffar Hussain (2436275)" userId="S::2436275@student.uwtsd.ac.uk::09e602f4-6f8e-4c1d-b498-3559b189b6ea" providerId="AD" clId="Web-{545C28FE-05EA-AE44-7E13-8BCEC5855701}" dt="2025-06-15T16:22:59.667" v="271" actId="1076"/>
          <ac:picMkLst>
            <pc:docMk/>
            <pc:sldMk cId="109857222" sldId="256"/>
            <ac:picMk id="16" creationId="{27A372BA-5EE7-B53F-97DF-106E7527DEF8}"/>
          </ac:picMkLst>
        </pc:picChg>
        <pc:cxnChg chg="add mod">
          <ac:chgData name="Zaffar Hussain (2436275)" userId="S::2436275@student.uwtsd.ac.uk::09e602f4-6f8e-4c1d-b498-3559b189b6ea" providerId="AD" clId="Web-{545C28FE-05EA-AE44-7E13-8BCEC5855701}" dt="2025-06-15T16:07:25.519" v="109"/>
          <ac:cxnSpMkLst>
            <pc:docMk/>
            <pc:sldMk cId="109857222" sldId="256"/>
            <ac:cxnSpMk id="9" creationId="{C00AC939-DE29-46A3-E34C-1D6E62BF5FD4}"/>
          </ac:cxnSpMkLst>
        </pc:cxnChg>
      </pc:sldChg>
    </pc:docChg>
  </pc:docChgLst>
  <pc:docChgLst>
    <pc:chgData name="Masud Ibrahim" userId="S::m.ibrahim@uwtsd.ac.uk::becdb350-be03-49d1-8393-c6a14a8493f3" providerId="AD" clId="Web-{A102702B-B0F2-B682-BA7B-80E3C19ADE9E}"/>
    <pc:docChg chg="modSld">
      <pc:chgData name="Masud Ibrahim" userId="S::m.ibrahim@uwtsd.ac.uk::becdb350-be03-49d1-8393-c6a14a8493f3" providerId="AD" clId="Web-{A102702B-B0F2-B682-BA7B-80E3C19ADE9E}" dt="2025-06-19T10:22:17.331" v="70" actId="14100"/>
      <pc:docMkLst>
        <pc:docMk/>
      </pc:docMkLst>
      <pc:sldChg chg="addSp delSp modSp mod setBg">
        <pc:chgData name="Masud Ibrahim" userId="S::m.ibrahim@uwtsd.ac.uk::becdb350-be03-49d1-8393-c6a14a8493f3" providerId="AD" clId="Web-{A102702B-B0F2-B682-BA7B-80E3C19ADE9E}" dt="2025-06-19T10:22:17.331" v="70" actId="14100"/>
        <pc:sldMkLst>
          <pc:docMk/>
          <pc:sldMk cId="109857222" sldId="256"/>
        </pc:sldMkLst>
        <pc:spChg chg="add del">
          <ac:chgData name="Masud Ibrahim" userId="S::m.ibrahim@uwtsd.ac.uk::becdb350-be03-49d1-8393-c6a14a8493f3" providerId="AD" clId="Web-{A102702B-B0F2-B682-BA7B-80E3C19ADE9E}" dt="2025-06-19T10:09:47.082" v="1"/>
          <ac:spMkLst>
            <pc:docMk/>
            <pc:sldMk cId="109857222" sldId="256"/>
            <ac:spMk id="2" creationId="{12A4705A-677D-A11A-A4B7-CCDB845F4453}"/>
          </ac:spMkLst>
        </pc:spChg>
        <pc:spChg chg="add del mod">
          <ac:chgData name="Masud Ibrahim" userId="S::m.ibrahim@uwtsd.ac.uk::becdb350-be03-49d1-8393-c6a14a8493f3" providerId="AD" clId="Web-{A102702B-B0F2-B682-BA7B-80E3C19ADE9E}" dt="2025-06-19T10:10:05.771" v="6"/>
          <ac:spMkLst>
            <pc:docMk/>
            <pc:sldMk cId="109857222" sldId="256"/>
            <ac:spMk id="3" creationId="{AD960239-17AF-CEF6-ABA1-DD633CB6E645}"/>
          </ac:spMkLst>
        </pc:spChg>
        <pc:spChg chg="mod">
          <ac:chgData name="Masud Ibrahim" userId="S::m.ibrahim@uwtsd.ac.uk::becdb350-be03-49d1-8393-c6a14a8493f3" providerId="AD" clId="Web-{A102702B-B0F2-B682-BA7B-80E3C19ADE9E}" dt="2025-06-19T10:15:58.566" v="27" actId="20577"/>
          <ac:spMkLst>
            <pc:docMk/>
            <pc:sldMk cId="109857222" sldId="256"/>
            <ac:spMk id="5" creationId="{9C88B45C-B6F7-3082-B210-6DDC74A14977}"/>
          </ac:spMkLst>
        </pc:spChg>
        <pc:spChg chg="add mod">
          <ac:chgData name="Masud Ibrahim" userId="S::m.ibrahim@uwtsd.ac.uk::becdb350-be03-49d1-8393-c6a14a8493f3" providerId="AD" clId="Web-{A102702B-B0F2-B682-BA7B-80E3C19ADE9E}" dt="2025-06-19T10:16:04.004" v="29" actId="1076"/>
          <ac:spMkLst>
            <pc:docMk/>
            <pc:sldMk cId="109857222" sldId="256"/>
            <ac:spMk id="6" creationId="{13441A23-3D15-C91D-D84D-6FEAC7080203}"/>
          </ac:spMkLst>
        </pc:spChg>
        <pc:spChg chg="add mod">
          <ac:chgData name="Masud Ibrahim" userId="S::m.ibrahim@uwtsd.ac.uk::becdb350-be03-49d1-8393-c6a14a8493f3" providerId="AD" clId="Web-{A102702B-B0F2-B682-BA7B-80E3C19ADE9E}" dt="2025-06-19T10:21:18.248" v="69"/>
          <ac:spMkLst>
            <pc:docMk/>
            <pc:sldMk cId="109857222" sldId="256"/>
            <ac:spMk id="8" creationId="{7E925465-EAF2-29A9-F50D-86F3CD17064C}"/>
          </ac:spMkLst>
        </pc:spChg>
        <pc:spChg chg="mod">
          <ac:chgData name="Masud Ibrahim" userId="S::m.ibrahim@uwtsd.ac.uk::becdb350-be03-49d1-8393-c6a14a8493f3" providerId="AD" clId="Web-{A102702B-B0F2-B682-BA7B-80E3C19ADE9E}" dt="2025-06-19T10:16:14.973" v="30" actId="1076"/>
          <ac:spMkLst>
            <pc:docMk/>
            <pc:sldMk cId="109857222" sldId="256"/>
            <ac:spMk id="10" creationId="{36F3E3F1-9D45-2265-1EA3-D848221569AD}"/>
          </ac:spMkLst>
        </pc:spChg>
        <pc:picChg chg="mod">
          <ac:chgData name="Masud Ibrahim" userId="S::m.ibrahim@uwtsd.ac.uk::becdb350-be03-49d1-8393-c6a14a8493f3" providerId="AD" clId="Web-{A102702B-B0F2-B682-BA7B-80E3C19ADE9E}" dt="2025-06-19T10:16:00.925" v="28" actId="14100"/>
          <ac:picMkLst>
            <pc:docMk/>
            <pc:sldMk cId="109857222" sldId="256"/>
            <ac:picMk id="11" creationId="{54DAD899-EE2B-3BE0-82D9-E40FC491AB48}"/>
          </ac:picMkLst>
        </pc:picChg>
        <pc:picChg chg="mod">
          <ac:chgData name="Masud Ibrahim" userId="S::m.ibrahim@uwtsd.ac.uk::becdb350-be03-49d1-8393-c6a14a8493f3" providerId="AD" clId="Web-{A102702B-B0F2-B682-BA7B-80E3C19ADE9E}" dt="2025-06-19T10:16:19.380" v="31" actId="1076"/>
          <ac:picMkLst>
            <pc:docMk/>
            <pc:sldMk cId="109857222" sldId="256"/>
            <ac:picMk id="12" creationId="{C1032BFD-EA6F-4360-B356-4E2FEECD7709}"/>
          </ac:picMkLst>
        </pc:picChg>
        <pc:picChg chg="mod">
          <ac:chgData name="Masud Ibrahim" userId="S::m.ibrahim@uwtsd.ac.uk::becdb350-be03-49d1-8393-c6a14a8493f3" providerId="AD" clId="Web-{A102702B-B0F2-B682-BA7B-80E3C19ADE9E}" dt="2025-06-19T10:16:30.381" v="32" actId="1076"/>
          <ac:picMkLst>
            <pc:docMk/>
            <pc:sldMk cId="109857222" sldId="256"/>
            <ac:picMk id="14" creationId="{AA4AF6F6-8742-BB5B-D598-08547807122C}"/>
          </ac:picMkLst>
        </pc:picChg>
        <pc:picChg chg="mod">
          <ac:chgData name="Masud Ibrahim" userId="S::m.ibrahim@uwtsd.ac.uk::becdb350-be03-49d1-8393-c6a14a8493f3" providerId="AD" clId="Web-{A102702B-B0F2-B682-BA7B-80E3C19ADE9E}" dt="2025-06-19T10:22:17.331" v="70" actId="14100"/>
          <ac:picMkLst>
            <pc:docMk/>
            <pc:sldMk cId="109857222" sldId="256"/>
            <ac:picMk id="16" creationId="{27A372BA-5EE7-B53F-97DF-106E7527DEF8}"/>
          </ac:picMkLst>
        </pc:picChg>
      </pc:sldChg>
    </pc:docChg>
  </pc:docChgLst>
  <pc:docChgLst>
    <pc:chgData name="Zaffar Hussain (2436275)" userId="S::2436275@student.uwtsd.ac.uk::09e602f4-6f8e-4c1d-b498-3559b189b6ea" providerId="AD" clId="Web-{15F18E9C-1516-648E-B4BD-18F59F6885C1}"/>
    <pc:docChg chg="modSld">
      <pc:chgData name="Zaffar Hussain (2436275)" userId="S::2436275@student.uwtsd.ac.uk::09e602f4-6f8e-4c1d-b498-3559b189b6ea" providerId="AD" clId="Web-{15F18E9C-1516-648E-B4BD-18F59F6885C1}" dt="2025-06-22T16:35:19.478" v="656"/>
      <pc:docMkLst>
        <pc:docMk/>
      </pc:docMkLst>
      <pc:sldChg chg="addSp delSp modSp mod setBg">
        <pc:chgData name="Zaffar Hussain (2436275)" userId="S::2436275@student.uwtsd.ac.uk::09e602f4-6f8e-4c1d-b498-3559b189b6ea" providerId="AD" clId="Web-{15F18E9C-1516-648E-B4BD-18F59F6885C1}" dt="2025-06-22T16:35:19.478" v="656"/>
        <pc:sldMkLst>
          <pc:docMk/>
          <pc:sldMk cId="109857222" sldId="256"/>
        </pc:sldMkLst>
        <pc:spChg chg="add mod">
          <ac:chgData name="Zaffar Hussain (2436275)" userId="S::2436275@student.uwtsd.ac.uk::09e602f4-6f8e-4c1d-b498-3559b189b6ea" providerId="AD" clId="Web-{15F18E9C-1516-648E-B4BD-18F59F6885C1}" dt="2025-06-22T16:29:37.390" v="637" actId="1076"/>
          <ac:spMkLst>
            <pc:docMk/>
            <pc:sldMk cId="109857222" sldId="256"/>
            <ac:spMk id="2" creationId="{F8A53FAC-9A48-F1BB-C1BD-9C20C0452B0F}"/>
          </ac:spMkLst>
        </pc:spChg>
        <pc:spChg chg="add mod">
          <ac:chgData name="Zaffar Hussain (2436275)" userId="S::2436275@student.uwtsd.ac.uk::09e602f4-6f8e-4c1d-b498-3559b189b6ea" providerId="AD" clId="Web-{15F18E9C-1516-648E-B4BD-18F59F6885C1}" dt="2025-06-22T16:26:27.479" v="617" actId="1076"/>
          <ac:spMkLst>
            <pc:docMk/>
            <pc:sldMk cId="109857222" sldId="256"/>
            <ac:spMk id="3" creationId="{B5439A08-F082-65F3-605F-F142D412793F}"/>
          </ac:spMkLst>
        </pc:spChg>
        <pc:spChg chg="mod">
          <ac:chgData name="Zaffar Hussain (2436275)" userId="S::2436275@student.uwtsd.ac.uk::09e602f4-6f8e-4c1d-b498-3559b189b6ea" providerId="AD" clId="Web-{15F18E9C-1516-648E-B4BD-18F59F6885C1}" dt="2025-06-22T16:28:44.576" v="631" actId="1076"/>
          <ac:spMkLst>
            <pc:docMk/>
            <pc:sldMk cId="109857222" sldId="256"/>
            <ac:spMk id="5" creationId="{9C88B45C-B6F7-3082-B210-6DDC74A14977}"/>
          </ac:spMkLst>
        </pc:spChg>
        <pc:spChg chg="mod">
          <ac:chgData name="Zaffar Hussain (2436275)" userId="S::2436275@student.uwtsd.ac.uk::09e602f4-6f8e-4c1d-b498-3559b189b6ea" providerId="AD" clId="Web-{15F18E9C-1516-648E-B4BD-18F59F6885C1}" dt="2025-06-22T16:29:18.343" v="635" actId="1076"/>
          <ac:spMkLst>
            <pc:docMk/>
            <pc:sldMk cId="109857222" sldId="256"/>
            <ac:spMk id="6" creationId="{13441A23-3D15-C91D-D84D-6FEAC7080203}"/>
          </ac:spMkLst>
        </pc:spChg>
        <pc:spChg chg="mod">
          <ac:chgData name="Zaffar Hussain (2436275)" userId="S::2436275@student.uwtsd.ac.uk::09e602f4-6f8e-4c1d-b498-3559b189b6ea" providerId="AD" clId="Web-{15F18E9C-1516-648E-B4BD-18F59F6885C1}" dt="2025-06-22T16:23:11.411" v="528" actId="20577"/>
          <ac:spMkLst>
            <pc:docMk/>
            <pc:sldMk cId="109857222" sldId="256"/>
            <ac:spMk id="7" creationId="{C2F157D7-5E35-BC05-9083-59B82C2F6E14}"/>
          </ac:spMkLst>
        </pc:spChg>
        <pc:spChg chg="mod">
          <ac:chgData name="Zaffar Hussain (2436275)" userId="S::2436275@student.uwtsd.ac.uk::09e602f4-6f8e-4c1d-b498-3559b189b6ea" providerId="AD" clId="Web-{15F18E9C-1516-648E-B4BD-18F59F6885C1}" dt="2025-06-22T16:35:19.478" v="656"/>
          <ac:spMkLst>
            <pc:docMk/>
            <pc:sldMk cId="109857222" sldId="256"/>
            <ac:spMk id="8" creationId="{7E925465-EAF2-29A9-F50D-86F3CD17064C}"/>
          </ac:spMkLst>
        </pc:spChg>
        <pc:spChg chg="mod">
          <ac:chgData name="Zaffar Hussain (2436275)" userId="S::2436275@student.uwtsd.ac.uk::09e602f4-6f8e-4c1d-b498-3559b189b6ea" providerId="AD" clId="Web-{15F18E9C-1516-648E-B4BD-18F59F6885C1}" dt="2025-06-22T16:24:06.131" v="539" actId="20577"/>
          <ac:spMkLst>
            <pc:docMk/>
            <pc:sldMk cId="109857222" sldId="256"/>
            <ac:spMk id="10" creationId="{36F3E3F1-9D45-2265-1EA3-D848221569AD}"/>
          </ac:spMkLst>
        </pc:spChg>
        <pc:spChg chg="mod">
          <ac:chgData name="Zaffar Hussain (2436275)" userId="S::2436275@student.uwtsd.ac.uk::09e602f4-6f8e-4c1d-b498-3559b189b6ea" providerId="AD" clId="Web-{15F18E9C-1516-648E-B4BD-18F59F6885C1}" dt="2025-06-22T16:30:06.344" v="643" actId="20577"/>
          <ac:spMkLst>
            <pc:docMk/>
            <pc:sldMk cId="109857222" sldId="256"/>
            <ac:spMk id="13" creationId="{05C4F932-2DB2-20A1-AC7F-FA8178C4C309}"/>
          </ac:spMkLst>
        </pc:spChg>
        <pc:spChg chg="mod">
          <ac:chgData name="Zaffar Hussain (2436275)" userId="S::2436275@student.uwtsd.ac.uk::09e602f4-6f8e-4c1d-b498-3559b189b6ea" providerId="AD" clId="Web-{15F18E9C-1516-648E-B4BD-18F59F6885C1}" dt="2025-06-22T16:26:32.994" v="618" actId="1076"/>
          <ac:spMkLst>
            <pc:docMk/>
            <pc:sldMk cId="109857222" sldId="256"/>
            <ac:spMk id="15" creationId="{4422B4B4-EFD5-B4CF-10FE-77BAF166FD7B}"/>
          </ac:spMkLst>
        </pc:spChg>
        <pc:spChg chg="add mod">
          <ac:chgData name="Zaffar Hussain (2436275)" userId="S::2436275@student.uwtsd.ac.uk::09e602f4-6f8e-4c1d-b498-3559b189b6ea" providerId="AD" clId="Web-{15F18E9C-1516-648E-B4BD-18F59F6885C1}" dt="2025-06-22T16:26:43.729" v="621" actId="1076"/>
          <ac:spMkLst>
            <pc:docMk/>
            <pc:sldMk cId="109857222" sldId="256"/>
            <ac:spMk id="17" creationId="{F21BC71F-0D2E-BEF5-8FB9-86B60BF4551F}"/>
          </ac:spMkLst>
        </pc:spChg>
        <pc:spChg chg="add mod">
          <ac:chgData name="Zaffar Hussain (2436275)" userId="S::2436275@student.uwtsd.ac.uk::09e602f4-6f8e-4c1d-b498-3559b189b6ea" providerId="AD" clId="Web-{15F18E9C-1516-648E-B4BD-18F59F6885C1}" dt="2025-06-22T16:01:46.515" v="67"/>
          <ac:spMkLst>
            <pc:docMk/>
            <pc:sldMk cId="109857222" sldId="256"/>
            <ac:spMk id="18" creationId="{1E8721A2-8C04-0CE6-E61D-D402CDE41A20}"/>
          </ac:spMkLst>
        </pc:spChg>
        <pc:spChg chg="add del mod">
          <ac:chgData name="Zaffar Hussain (2436275)" userId="S::2436275@student.uwtsd.ac.uk::09e602f4-6f8e-4c1d-b498-3559b189b6ea" providerId="AD" clId="Web-{15F18E9C-1516-648E-B4BD-18F59F6885C1}" dt="2025-06-22T16:35:09.978" v="655"/>
          <ac:spMkLst>
            <pc:docMk/>
            <pc:sldMk cId="109857222" sldId="256"/>
            <ac:spMk id="21" creationId="{65BE84F5-7543-B5B8-3F25-AB5C6B7F025E}"/>
          </ac:spMkLst>
        </pc:spChg>
        <pc:picChg chg="mod">
          <ac:chgData name="Zaffar Hussain (2436275)" userId="S::2436275@student.uwtsd.ac.uk::09e602f4-6f8e-4c1d-b498-3559b189b6ea" providerId="AD" clId="Web-{15F18E9C-1516-648E-B4BD-18F59F6885C1}" dt="2025-06-22T16:29:14.218" v="634" actId="14100"/>
          <ac:picMkLst>
            <pc:docMk/>
            <pc:sldMk cId="109857222" sldId="256"/>
            <ac:picMk id="11" creationId="{54DAD899-EE2B-3BE0-82D9-E40FC491AB48}"/>
          </ac:picMkLst>
        </pc:picChg>
        <pc:picChg chg="mod">
          <ac:chgData name="Zaffar Hussain (2436275)" userId="S::2436275@student.uwtsd.ac.uk::09e602f4-6f8e-4c1d-b498-3559b189b6ea" providerId="AD" clId="Web-{15F18E9C-1516-648E-B4BD-18F59F6885C1}" dt="2025-06-22T16:29:35.031" v="636" actId="1076"/>
          <ac:picMkLst>
            <pc:docMk/>
            <pc:sldMk cId="109857222" sldId="256"/>
            <ac:picMk id="12" creationId="{C1032BFD-EA6F-4360-B356-4E2FEECD7709}"/>
          </ac:picMkLst>
        </pc:picChg>
        <pc:picChg chg="mod">
          <ac:chgData name="Zaffar Hussain (2436275)" userId="S::2436275@student.uwtsd.ac.uk::09e602f4-6f8e-4c1d-b498-3559b189b6ea" providerId="AD" clId="Web-{15F18E9C-1516-648E-B4BD-18F59F6885C1}" dt="2025-06-22T16:26:24.932" v="616" actId="1076"/>
          <ac:picMkLst>
            <pc:docMk/>
            <pc:sldMk cId="109857222" sldId="256"/>
            <ac:picMk id="14" creationId="{AA4AF6F6-8742-BB5B-D598-08547807122C}"/>
          </ac:picMkLst>
        </pc:picChg>
        <pc:picChg chg="mod">
          <ac:chgData name="Zaffar Hussain (2436275)" userId="S::2436275@student.uwtsd.ac.uk::09e602f4-6f8e-4c1d-b498-3559b189b6ea" providerId="AD" clId="Web-{15F18E9C-1516-648E-B4BD-18F59F6885C1}" dt="2025-06-22T16:26:39.713" v="620" actId="14100"/>
          <ac:picMkLst>
            <pc:docMk/>
            <pc:sldMk cId="109857222" sldId="256"/>
            <ac:picMk id="16" creationId="{27A372BA-5EE7-B53F-97DF-106E7527DEF8}"/>
          </ac:picMkLst>
        </pc:picChg>
        <pc:picChg chg="add del mod">
          <ac:chgData name="Zaffar Hussain (2436275)" userId="S::2436275@student.uwtsd.ac.uk::09e602f4-6f8e-4c1d-b498-3559b189b6ea" providerId="AD" clId="Web-{15F18E9C-1516-648E-B4BD-18F59F6885C1}" dt="2025-06-22T16:31:29.175" v="645"/>
          <ac:picMkLst>
            <pc:docMk/>
            <pc:sldMk cId="109857222" sldId="256"/>
            <ac:picMk id="19" creationId="{46388CD7-50E0-8134-F903-55A44C95A06F}"/>
          </ac:picMkLst>
        </pc:picChg>
        <pc:picChg chg="add del mod">
          <ac:chgData name="Zaffar Hussain (2436275)" userId="S::2436275@student.uwtsd.ac.uk::09e602f4-6f8e-4c1d-b498-3559b189b6ea" providerId="AD" clId="Web-{15F18E9C-1516-648E-B4BD-18F59F6885C1}" dt="2025-06-22T16:33:08.631" v="650"/>
          <ac:picMkLst>
            <pc:docMk/>
            <pc:sldMk cId="109857222" sldId="256"/>
            <ac:picMk id="20" creationId="{401AA6E1-4E0B-B4FA-0319-47AB16FC228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22/06/2025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l="-6000" r="-6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3C45DB-0488-E1D6-1B71-719BCDB6636F}"/>
              </a:ext>
            </a:extLst>
          </p:cNvPr>
          <p:cNvSpPr txBox="1"/>
          <p:nvPr/>
        </p:nvSpPr>
        <p:spPr>
          <a:xfrm>
            <a:off x="1338755" y="156650"/>
            <a:ext cx="93240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u="sng" dirty="0">
                <a:latin typeface="Britannic Bold"/>
              </a:rPr>
              <a:t>How to do Autosum on Excel </a:t>
            </a:r>
          </a:p>
        </p:txBody>
      </p:sp>
      <p:sp>
        <p:nvSpPr>
          <p:cNvPr id="5" name="TextBox 4">
            <a:extLst>
              <a:ext uri="{FF2B5EF4-FFF2-40B4-BE49-F238E27FC236}">
                <a16:creationId xmlns:a16="http://schemas.microsoft.com/office/drawing/2014/main" id="{9C88B45C-B6F7-3082-B210-6DDC74A14977}"/>
              </a:ext>
            </a:extLst>
          </p:cNvPr>
          <p:cNvSpPr txBox="1"/>
          <p:nvPr/>
        </p:nvSpPr>
        <p:spPr>
          <a:xfrm>
            <a:off x="24124" y="1086574"/>
            <a:ext cx="58918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1. First, open the Microsoft Excel application and create a</a:t>
            </a:r>
            <a:r>
              <a:rPr lang="en-GB" sz="1600" dirty="0">
                <a:solidFill>
                  <a:srgbClr val="FF0000"/>
                </a:solidFill>
              </a:rPr>
              <a:t> blank workbook</a:t>
            </a:r>
            <a:r>
              <a:rPr lang="en-GB" sz="1600" dirty="0"/>
              <a:t> by clicking on the 'create blank workbook' button.</a:t>
            </a:r>
            <a:endParaRPr lang="en-US"/>
          </a:p>
        </p:txBody>
      </p:sp>
      <p:sp>
        <p:nvSpPr>
          <p:cNvPr id="7" name="TextBox 6">
            <a:extLst>
              <a:ext uri="{FF2B5EF4-FFF2-40B4-BE49-F238E27FC236}">
                <a16:creationId xmlns:a16="http://schemas.microsoft.com/office/drawing/2014/main" id="{C2F157D7-5E35-BC05-9083-59B82C2F6E14}"/>
              </a:ext>
            </a:extLst>
          </p:cNvPr>
          <p:cNvSpPr txBox="1"/>
          <p:nvPr/>
        </p:nvSpPr>
        <p:spPr>
          <a:xfrm>
            <a:off x="-2017" y="1630706"/>
            <a:ext cx="5916419"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2. Once you have created a blank workbook, you can click on individual cells to type in your data/data labels. Figure 1 shows an example of this.</a:t>
            </a:r>
            <a:r>
              <a:rPr lang="en-GB" sz="2000" dirty="0"/>
              <a:t> </a:t>
            </a:r>
          </a:p>
        </p:txBody>
      </p:sp>
      <p:cxnSp>
        <p:nvCxnSpPr>
          <p:cNvPr id="9" name="Straight Arrow Connector 8">
            <a:extLst>
              <a:ext uri="{FF2B5EF4-FFF2-40B4-BE49-F238E27FC236}">
                <a16:creationId xmlns:a16="http://schemas.microsoft.com/office/drawing/2014/main" id="{C00AC939-DE29-46A3-E34C-1D6E62BF5FD4}"/>
              </a:ext>
            </a:extLst>
          </p:cNvPr>
          <p:cNvCxnSpPr/>
          <p:nvPr/>
        </p:nvCxnSpPr>
        <p:spPr>
          <a:xfrm>
            <a:off x="5880384" y="1293684"/>
            <a:ext cx="16808" cy="5191539"/>
          </a:xfrm>
          <a:prstGeom prst="straightConnector1">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36F3E3F1-9D45-2265-1EA3-D848221569AD}"/>
              </a:ext>
            </a:extLst>
          </p:cNvPr>
          <p:cNvSpPr txBox="1"/>
          <p:nvPr/>
        </p:nvSpPr>
        <p:spPr>
          <a:xfrm>
            <a:off x="5329" y="4313556"/>
            <a:ext cx="577607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3. In order to calculate a total, you can use the </a:t>
            </a:r>
            <a:r>
              <a:rPr lang="en-GB" sz="1600" dirty="0" err="1">
                <a:solidFill>
                  <a:srgbClr val="FF0000"/>
                </a:solidFill>
              </a:rPr>
              <a:t>autosum</a:t>
            </a:r>
            <a:r>
              <a:rPr lang="en-GB" sz="1600" dirty="0">
                <a:solidFill>
                  <a:srgbClr val="FF0000"/>
                </a:solidFill>
              </a:rPr>
              <a:t> </a:t>
            </a:r>
            <a:r>
              <a:rPr lang="en-GB" sz="1600" dirty="0"/>
              <a:t>tool, which is shown in figure 2. There is also another method of calculating a total, and this is where you manually type in '=sum' in the cell,  in which you would like the total to be shown.</a:t>
            </a:r>
          </a:p>
        </p:txBody>
      </p:sp>
      <p:pic>
        <p:nvPicPr>
          <p:cNvPr id="11" name="Picture 10" descr="A screenshot of a computer&#10;&#10;AI-generated content may be incorrect.">
            <a:extLst>
              <a:ext uri="{FF2B5EF4-FFF2-40B4-BE49-F238E27FC236}">
                <a16:creationId xmlns:a16="http://schemas.microsoft.com/office/drawing/2014/main" id="{54DAD899-EE2B-3BE0-82D9-E40FC491AB48}"/>
              </a:ext>
            </a:extLst>
          </p:cNvPr>
          <p:cNvPicPr>
            <a:picLocks noChangeAspect="1"/>
          </p:cNvPicPr>
          <p:nvPr/>
        </p:nvPicPr>
        <p:blipFill>
          <a:blip r:embed="rId3"/>
          <a:srcRect t="1961" r="6177" b="12418"/>
          <a:stretch>
            <a:fillRect/>
          </a:stretch>
        </p:blipFill>
        <p:spPr>
          <a:xfrm>
            <a:off x="164080" y="2516497"/>
            <a:ext cx="2138201" cy="1804390"/>
          </a:xfrm>
          <a:prstGeom prst="rect">
            <a:avLst/>
          </a:prstGeom>
        </p:spPr>
      </p:pic>
      <p:pic>
        <p:nvPicPr>
          <p:cNvPr id="12" name="Picture 11" descr="A black symbol with a white background&#10;&#10;AI-generated content may be incorrect.">
            <a:extLst>
              <a:ext uri="{FF2B5EF4-FFF2-40B4-BE49-F238E27FC236}">
                <a16:creationId xmlns:a16="http://schemas.microsoft.com/office/drawing/2014/main" id="{C1032BFD-EA6F-4360-B356-4E2FEECD7709}"/>
              </a:ext>
            </a:extLst>
          </p:cNvPr>
          <p:cNvPicPr>
            <a:picLocks noChangeAspect="1"/>
          </p:cNvPicPr>
          <p:nvPr/>
        </p:nvPicPr>
        <p:blipFill>
          <a:blip r:embed="rId4"/>
          <a:srcRect t="-263" r="-699" b="22124"/>
          <a:stretch>
            <a:fillRect/>
          </a:stretch>
        </p:blipFill>
        <p:spPr>
          <a:xfrm>
            <a:off x="163673" y="5397537"/>
            <a:ext cx="1422634" cy="1045925"/>
          </a:xfrm>
          <a:prstGeom prst="rect">
            <a:avLst/>
          </a:prstGeom>
        </p:spPr>
      </p:pic>
      <p:sp>
        <p:nvSpPr>
          <p:cNvPr id="13" name="TextBox 12">
            <a:extLst>
              <a:ext uri="{FF2B5EF4-FFF2-40B4-BE49-F238E27FC236}">
                <a16:creationId xmlns:a16="http://schemas.microsoft.com/office/drawing/2014/main" id="{05C4F932-2DB2-20A1-AC7F-FA8178C4C309}"/>
              </a:ext>
            </a:extLst>
          </p:cNvPr>
          <p:cNvSpPr txBox="1"/>
          <p:nvPr/>
        </p:nvSpPr>
        <p:spPr>
          <a:xfrm>
            <a:off x="5946823" y="1085972"/>
            <a:ext cx="623603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4. After you have completed step 3, a set of brackets will appear in the cell, which you have selected for the total to be shown. Within these brackets, type in the cell numbers of the cells with the data that you would like to include, when calculating your total. Once you have entered the cell numbers, those cells should become highlighted. Figure 3 shows an example of this.</a:t>
            </a:r>
          </a:p>
        </p:txBody>
      </p:sp>
      <p:pic>
        <p:nvPicPr>
          <p:cNvPr id="14" name="Picture 13" descr="A screenshot of a spreadsheet&#10;&#10;AI-generated content may be incorrect.">
            <a:extLst>
              <a:ext uri="{FF2B5EF4-FFF2-40B4-BE49-F238E27FC236}">
                <a16:creationId xmlns:a16="http://schemas.microsoft.com/office/drawing/2014/main" id="{AA4AF6F6-8742-BB5B-D598-08547807122C}"/>
              </a:ext>
            </a:extLst>
          </p:cNvPr>
          <p:cNvPicPr>
            <a:picLocks noChangeAspect="1"/>
          </p:cNvPicPr>
          <p:nvPr/>
        </p:nvPicPr>
        <p:blipFill>
          <a:blip r:embed="rId5"/>
          <a:srcRect l="1347" t="25744" b="5058"/>
          <a:stretch>
            <a:fillRect/>
          </a:stretch>
        </p:blipFill>
        <p:spPr>
          <a:xfrm>
            <a:off x="6004617" y="2654626"/>
            <a:ext cx="2274261" cy="1554066"/>
          </a:xfrm>
          <a:prstGeom prst="rect">
            <a:avLst/>
          </a:prstGeom>
        </p:spPr>
      </p:pic>
      <p:sp>
        <p:nvSpPr>
          <p:cNvPr id="15" name="TextBox 14">
            <a:extLst>
              <a:ext uri="{FF2B5EF4-FFF2-40B4-BE49-F238E27FC236}">
                <a16:creationId xmlns:a16="http://schemas.microsoft.com/office/drawing/2014/main" id="{4422B4B4-EFD5-B4CF-10FE-77BAF166FD7B}"/>
              </a:ext>
            </a:extLst>
          </p:cNvPr>
          <p:cNvSpPr txBox="1"/>
          <p:nvPr/>
        </p:nvSpPr>
        <p:spPr>
          <a:xfrm>
            <a:off x="5952341" y="4316241"/>
            <a:ext cx="609912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5. Once you have filled in the brackets, click enter. This should then result in the total being automatically calculated, as shown in figure 4.</a:t>
            </a:r>
          </a:p>
        </p:txBody>
      </p:sp>
      <p:pic>
        <p:nvPicPr>
          <p:cNvPr id="16" name="Picture 15" descr="A screenshot of a computer&#10;&#10;AI-generated content may be incorrect.">
            <a:extLst>
              <a:ext uri="{FF2B5EF4-FFF2-40B4-BE49-F238E27FC236}">
                <a16:creationId xmlns:a16="http://schemas.microsoft.com/office/drawing/2014/main" id="{27A372BA-5EE7-B53F-97DF-106E7527DEF8}"/>
              </a:ext>
            </a:extLst>
          </p:cNvPr>
          <p:cNvPicPr>
            <a:picLocks noChangeAspect="1"/>
          </p:cNvPicPr>
          <p:nvPr/>
        </p:nvPicPr>
        <p:blipFill>
          <a:blip r:embed="rId6"/>
          <a:srcRect l="309" t="22644" r="12089" b="6539"/>
          <a:stretch>
            <a:fillRect/>
          </a:stretch>
        </p:blipFill>
        <p:spPr>
          <a:xfrm>
            <a:off x="5971016" y="5146345"/>
            <a:ext cx="2187956" cy="1400368"/>
          </a:xfrm>
          <a:prstGeom prst="rect">
            <a:avLst/>
          </a:prstGeom>
        </p:spPr>
      </p:pic>
      <p:sp>
        <p:nvSpPr>
          <p:cNvPr id="6" name="TextBox 5">
            <a:extLst>
              <a:ext uri="{FF2B5EF4-FFF2-40B4-BE49-F238E27FC236}">
                <a16:creationId xmlns:a16="http://schemas.microsoft.com/office/drawing/2014/main" id="{13441A23-3D15-C91D-D84D-6FEAC7080203}"/>
              </a:ext>
            </a:extLst>
          </p:cNvPr>
          <p:cNvSpPr txBox="1"/>
          <p:nvPr/>
        </p:nvSpPr>
        <p:spPr>
          <a:xfrm>
            <a:off x="2316576" y="3944328"/>
            <a:ext cx="1041071" cy="36576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Figure 1</a:t>
            </a:r>
          </a:p>
        </p:txBody>
      </p:sp>
      <p:sp>
        <p:nvSpPr>
          <p:cNvPr id="8" name="TextBox 7">
            <a:extLst>
              <a:ext uri="{FF2B5EF4-FFF2-40B4-BE49-F238E27FC236}">
                <a16:creationId xmlns:a16="http://schemas.microsoft.com/office/drawing/2014/main" id="{7E925465-EAF2-29A9-F50D-86F3CD17064C}"/>
              </a:ext>
            </a:extLst>
          </p:cNvPr>
          <p:cNvSpPr txBox="1"/>
          <p:nvPr/>
        </p:nvSpPr>
        <p:spPr>
          <a:xfrm>
            <a:off x="24622" y="6549348"/>
            <a:ext cx="12162768" cy="307777"/>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For more information on how to use the </a:t>
            </a:r>
            <a:r>
              <a:rPr lang="en-US" sz="1400" err="1"/>
              <a:t>autosum</a:t>
            </a:r>
            <a:r>
              <a:rPr lang="en-US" sz="1400" dirty="0"/>
              <a:t> tool, please visit the following website: https://support.microsoft.com</a:t>
            </a:r>
          </a:p>
        </p:txBody>
      </p:sp>
      <p:sp>
        <p:nvSpPr>
          <p:cNvPr id="2" name="TextBox 1">
            <a:extLst>
              <a:ext uri="{FF2B5EF4-FFF2-40B4-BE49-F238E27FC236}">
                <a16:creationId xmlns:a16="http://schemas.microsoft.com/office/drawing/2014/main" id="{F8A53FAC-9A48-F1BB-C1BD-9C20C0452B0F}"/>
              </a:ext>
            </a:extLst>
          </p:cNvPr>
          <p:cNvSpPr txBox="1"/>
          <p:nvPr/>
        </p:nvSpPr>
        <p:spPr>
          <a:xfrm>
            <a:off x="1578023" y="6077928"/>
            <a:ext cx="1041071"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Figure 2</a:t>
            </a:r>
          </a:p>
        </p:txBody>
      </p:sp>
      <p:sp>
        <p:nvSpPr>
          <p:cNvPr id="3" name="TextBox 2">
            <a:extLst>
              <a:ext uri="{FF2B5EF4-FFF2-40B4-BE49-F238E27FC236}">
                <a16:creationId xmlns:a16="http://schemas.microsoft.com/office/drawing/2014/main" id="{B5439A08-F082-65F3-605F-F142D412793F}"/>
              </a:ext>
            </a:extLst>
          </p:cNvPr>
          <p:cNvSpPr txBox="1"/>
          <p:nvPr/>
        </p:nvSpPr>
        <p:spPr>
          <a:xfrm>
            <a:off x="8283621" y="3838820"/>
            <a:ext cx="1041071" cy="36576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Figure 3</a:t>
            </a:r>
          </a:p>
        </p:txBody>
      </p:sp>
      <p:sp>
        <p:nvSpPr>
          <p:cNvPr id="17" name="TextBox 16">
            <a:extLst>
              <a:ext uri="{FF2B5EF4-FFF2-40B4-BE49-F238E27FC236}">
                <a16:creationId xmlns:a16="http://schemas.microsoft.com/office/drawing/2014/main" id="{F21BC71F-0D2E-BEF5-8FB9-86B60BF4551F}"/>
              </a:ext>
            </a:extLst>
          </p:cNvPr>
          <p:cNvSpPr txBox="1"/>
          <p:nvPr/>
        </p:nvSpPr>
        <p:spPr>
          <a:xfrm>
            <a:off x="8166391" y="6171713"/>
            <a:ext cx="1041071" cy="36576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Figure 4</a:t>
            </a:r>
          </a:p>
        </p:txBody>
      </p:sp>
      <p:sp>
        <p:nvSpPr>
          <p:cNvPr id="18" name="TextBox 17">
            <a:extLst>
              <a:ext uri="{FF2B5EF4-FFF2-40B4-BE49-F238E27FC236}">
                <a16:creationId xmlns:a16="http://schemas.microsoft.com/office/drawing/2014/main" id="{1E8721A2-8C04-0CE6-E61D-D402CDE41A20}"/>
              </a:ext>
            </a:extLst>
          </p:cNvPr>
          <p:cNvSpPr txBox="1"/>
          <p:nvPr/>
        </p:nvSpPr>
        <p:spPr>
          <a:xfrm>
            <a:off x="8377407" y="5373"/>
            <a:ext cx="4112516" cy="338554"/>
          </a:xfrm>
          <a:prstGeom prst="rect">
            <a:avLst/>
          </a:prstGeom>
          <a:noFill/>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Zaffar Hussain   Student Number: 2436275</a:t>
            </a:r>
            <a:endParaRPr lang="en-US"/>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324</cp:revision>
  <dcterms:created xsi:type="dcterms:W3CDTF">2025-06-15T15:44:23Z</dcterms:created>
  <dcterms:modified xsi:type="dcterms:W3CDTF">2025-06-22T16:35:27Z</dcterms:modified>
</cp:coreProperties>
</file>