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367" dt="2026-10-10T13:52:29.180"/>
    <p1510:client id="{3C8FBDD3-A8C4-1AD1-4CAC-FE25A566ADD8}" v="399" dt="2026-10-10T13:02:21.120"/>
    <p1510:client id="{AD2DDB8F-FF6B-C84D-8CA0-FC771D09BFAF}" v="1219" dt="2026-10-09T16:19:19.1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san Siyana (2538210)" userId="5c817bbe-c619-48f6-b84b-0503aaf67adb" providerId="ADAL" clId="{B1F746B0-5895-4B80-8F7C-CC0F93928C73}"/>
    <pc:docChg chg="undo custSel modSld">
      <pc:chgData name="Asan Siyana (2538210)" userId="5c817bbe-c619-48f6-b84b-0503aaf67adb" providerId="ADAL" clId="{B1F746B0-5895-4B80-8F7C-CC0F93928C73}" dt="2026-10-02T16:33:25.457" v="344" actId="20577"/>
      <pc:docMkLst>
        <pc:docMk/>
      </pc:docMkLst>
      <pc:sldChg chg="addSp delSp modSp mod">
        <pc:chgData name="Asan Siyana (2538210)" userId="5c817bbe-c619-48f6-b84b-0503aaf67adb" providerId="ADAL" clId="{B1F746B0-5895-4B80-8F7C-CC0F93928C73}" dt="2026-10-02T16:33:25.457" v="344" actId="20577"/>
        <pc:sldMkLst>
          <pc:docMk/>
          <pc:sldMk cId="642852813" sldId="363"/>
        </pc:sldMkLst>
        <pc:spChg chg="mod">
          <ac:chgData name="Asan Siyana (2538210)" userId="5c817bbe-c619-48f6-b84b-0503aaf67adb" providerId="ADAL" clId="{B1F746B0-5895-4B80-8F7C-CC0F93928C73}" dt="2026-10-02T16:31:04.908" v="269" actId="20577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Asan Siyana (2538210)" userId="5c817bbe-c619-48f6-b84b-0503aaf67adb" providerId="ADAL" clId="{B1F746B0-5895-4B80-8F7C-CC0F93928C73}" dt="2026-10-02T16:30:25.846" v="242" actId="313"/>
          <ac:spMkLst>
            <pc:docMk/>
            <pc:sldMk cId="642852813" sldId="363"/>
            <ac:spMk id="23" creationId="{8F167E83-1CE4-F3CA-7557-1CDDF3628DBE}"/>
          </ac:spMkLst>
        </pc:spChg>
        <pc:spChg chg="add del mod">
          <ac:chgData name="Asan Siyana (2538210)" userId="5c817bbe-c619-48f6-b84b-0503aaf67adb" providerId="ADAL" clId="{B1F746B0-5895-4B80-8F7C-CC0F93928C73}" dt="2026-10-02T16:33:25.457" v="344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Asan Siyana (2538210)" userId="5c817bbe-c619-48f6-b84b-0503aaf67adb" providerId="ADAL" clId="{B1F746B0-5895-4B80-8F7C-CC0F93928C73}" dt="2026-10-02T16:31:57.492" v="272" actId="2057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Asan Siyana (2538210)" userId="5c817bbe-c619-48f6-b84b-0503aaf67adb" providerId="ADAL" clId="{B1F746B0-5895-4B80-8F7C-CC0F93928C73}" dt="2026-10-02T16:28:31.481" v="212" actId="2057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Asan Siyana (2538210)" userId="5c817bbe-c619-48f6-b84b-0503aaf67adb" providerId="ADAL" clId="{B1F746B0-5895-4B80-8F7C-CC0F93928C73}" dt="2026-10-02T16:27:43.844" v="186" actId="20577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Asan Siyana (2538210)" userId="5c817bbe-c619-48f6-b84b-0503aaf67adb" providerId="ADAL" clId="{B1F746B0-5895-4B80-8F7C-CC0F93928C73}" dt="2026-10-02T16:27:00.253" v="159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Asan Siyana (2538210)" userId="5c817bbe-c619-48f6-b84b-0503aaf67adb" providerId="ADAL" clId="{B1F746B0-5895-4B80-8F7C-CC0F93928C73}" dt="2026-10-02T16:24:52.574" v="80" actId="20577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Asan Siyana (2538210)" userId="5c817bbe-c619-48f6-b84b-0503aaf67adb" providerId="ADAL" clId="{B1F746B0-5895-4B80-8F7C-CC0F93928C73}" dt="2026-10-02T16:25:36.903" v="105" actId="20577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Asan Siyana (2538210)" userId="5c817bbe-c619-48f6-b84b-0503aaf67adb" providerId="ADAL" clId="{B1F746B0-5895-4B80-8F7C-CC0F93928C73}" dt="2026-10-02T16:24:01.209" v="55" actId="20577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Asan Siyana (2538210)" userId="5c817bbe-c619-48f6-b84b-0503aaf67adb" providerId="ADAL" clId="{B1F746B0-5895-4B80-8F7C-CC0F93928C73}" dt="2026-10-02T16:17:51.091" v="3" actId="20577"/>
          <ac:spMkLst>
            <pc:docMk/>
            <pc:sldMk cId="642852813" sldId="363"/>
            <ac:spMk id="40" creationId="{1A129B97-8AB0-A07D-27D5-16E805A4DFB6}"/>
          </ac:spMkLst>
        </pc:spChg>
      </pc:sldChg>
    </pc:docChg>
  </pc:docChgLst>
  <pc:docChgLst>
    <pc:chgData name="Asan Siyana (2538210)" userId="S::2538210@student.uwtsd.ac.uk::5c817bbe-c619-48f6-b84b-0503aaf67adb" providerId="AD" clId="Web-{00000000-0000-0000-0000-000000000000}"/>
    <pc:docChg chg="modSld">
      <pc:chgData name="Asan Siyana (2538210)" userId="S::2538210@student.uwtsd.ac.uk::5c817bbe-c619-48f6-b84b-0503aaf67adb" providerId="AD" clId="Web-{00000000-0000-0000-0000-000000000000}" dt="2026-10-10T13:52:29.180" v="359" actId="20577"/>
      <pc:docMkLst>
        <pc:docMk/>
      </pc:docMkLst>
      <pc:sldChg chg="modSp">
        <pc:chgData name="Asan Siyana (2538210)" userId="S::2538210@student.uwtsd.ac.uk::5c817bbe-c619-48f6-b84b-0503aaf67adb" providerId="AD" clId="Web-{00000000-0000-0000-0000-000000000000}" dt="2026-10-10T13:21:47.175" v="129"/>
        <pc:sldMkLst>
          <pc:docMk/>
          <pc:sldMk cId="764605052" sldId="261"/>
        </pc:sldMkLst>
        <pc:spChg chg="mod">
          <ac:chgData name="Asan Siyana (2538210)" userId="S::2538210@student.uwtsd.ac.uk::5c817bbe-c619-48f6-b84b-0503aaf67adb" providerId="AD" clId="Web-{00000000-0000-0000-0000-000000000000}" dt="2026-10-10T13:20:26.531" v="113" actId="20577"/>
          <ac:spMkLst>
            <pc:docMk/>
            <pc:sldMk cId="764605052" sldId="261"/>
            <ac:spMk id="3" creationId="{E04C29E1-0FF6-7114-4118-5B68E71110F6}"/>
          </ac:spMkLst>
        </pc:spChg>
        <pc:graphicFrameChg chg="mod modGraphic">
          <ac:chgData name="Asan Siyana (2538210)" userId="S::2538210@student.uwtsd.ac.uk::5c817bbe-c619-48f6-b84b-0503aaf67adb" providerId="AD" clId="Web-{00000000-0000-0000-0000-000000000000}" dt="2026-10-10T13:21:47.175" v="129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Asan Siyana (2538210)" userId="S::2538210@student.uwtsd.ac.uk::5c817bbe-c619-48f6-b84b-0503aaf67adb" providerId="AD" clId="Web-{00000000-0000-0000-0000-000000000000}" dt="2026-10-10T13:52:29.180" v="359" actId="20577"/>
        <pc:sldMkLst>
          <pc:docMk/>
          <pc:sldMk cId="2451324015" sldId="263"/>
        </pc:sldMkLst>
        <pc:spChg chg="mod">
          <ac:chgData name="Asan Siyana (2538210)" userId="S::2538210@student.uwtsd.ac.uk::5c817bbe-c619-48f6-b84b-0503aaf67adb" providerId="AD" clId="Web-{00000000-0000-0000-0000-000000000000}" dt="2026-10-10T13:52:29.180" v="359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">
        <pc:chgData name="Asan Siyana (2538210)" userId="S::2538210@student.uwtsd.ac.uk::5c817bbe-c619-48f6-b84b-0503aaf67adb" providerId="AD" clId="Web-{00000000-0000-0000-0000-000000000000}" dt="2026-10-10T13:19:53.202" v="83" actId="20577"/>
        <pc:sldMkLst>
          <pc:docMk/>
          <pc:sldMk cId="860344735" sldId="274"/>
        </pc:sldMkLst>
        <pc:spChg chg="mod">
          <ac:chgData name="Asan Siyana (2538210)" userId="S::2538210@student.uwtsd.ac.uk::5c817bbe-c619-48f6-b84b-0503aaf67adb" providerId="AD" clId="Web-{00000000-0000-0000-0000-000000000000}" dt="2026-10-10T13:19:53.202" v="83" actId="20577"/>
          <ac:spMkLst>
            <pc:docMk/>
            <pc:sldMk cId="860344735" sldId="274"/>
            <ac:spMk id="3" creationId="{5A83545D-6FBE-2985-5F35-4C84283CFC53}"/>
          </ac:spMkLst>
        </pc:spChg>
      </pc:sldChg>
      <pc:sldChg chg="modSp">
        <pc:chgData name="Asan Siyana (2538210)" userId="S::2538210@student.uwtsd.ac.uk::5c817bbe-c619-48f6-b84b-0503aaf67adb" providerId="AD" clId="Web-{00000000-0000-0000-0000-000000000000}" dt="2026-10-10T13:49:47.845" v="347" actId="20577"/>
        <pc:sldMkLst>
          <pc:docMk/>
          <pc:sldMk cId="2319079123" sldId="337"/>
        </pc:sldMkLst>
        <pc:spChg chg="mod">
          <ac:chgData name="Asan Siyana (2538210)" userId="S::2538210@student.uwtsd.ac.uk::5c817bbe-c619-48f6-b84b-0503aaf67adb" providerId="AD" clId="Web-{00000000-0000-0000-0000-000000000000}" dt="2026-10-10T13:22:34.990" v="135" actId="20577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Asan Siyana (2538210)" userId="S::2538210@student.uwtsd.ac.uk::5c817bbe-c619-48f6-b84b-0503aaf67adb" providerId="AD" clId="Web-{00000000-0000-0000-0000-000000000000}" dt="2026-10-10T13:49:47.845" v="347" actId="20577"/>
          <ac:spMkLst>
            <pc:docMk/>
            <pc:sldMk cId="2319079123" sldId="337"/>
            <ac:spMk id="3" creationId="{1B4D8426-20C5-630E-80E5-EAB06B11CCD5}"/>
          </ac:spMkLst>
        </pc:spChg>
      </pc:sldChg>
      <pc:sldChg chg="modSp">
        <pc:chgData name="Asan Siyana (2538210)" userId="S::2538210@student.uwtsd.ac.uk::5c817bbe-c619-48f6-b84b-0503aaf67adb" providerId="AD" clId="Web-{00000000-0000-0000-0000-000000000000}" dt="2026-10-10T13:51:07.161" v="357" actId="20577"/>
        <pc:sldMkLst>
          <pc:docMk/>
          <pc:sldMk cId="642852813" sldId="363"/>
        </pc:sldMkLst>
        <pc:spChg chg="mod">
          <ac:chgData name="Asan Siyana (2538210)" userId="S::2538210@student.uwtsd.ac.uk::5c817bbe-c619-48f6-b84b-0503aaf67adb" providerId="AD" clId="Web-{00000000-0000-0000-0000-000000000000}" dt="2026-10-10T13:50:33.925" v="348" actId="20577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Asan Siyana (2538210)" userId="S::2538210@student.uwtsd.ac.uk::5c817bbe-c619-48f6-b84b-0503aaf67adb" providerId="AD" clId="Web-{00000000-0000-0000-0000-000000000000}" dt="2026-10-10T13:51:07.161" v="357" actId="20577"/>
          <ac:spMkLst>
            <pc:docMk/>
            <pc:sldMk cId="642852813" sldId="363"/>
            <ac:spMk id="40" creationId="{1A129B97-8AB0-A07D-27D5-16E805A4DFB6}"/>
          </ac:spMkLst>
        </pc:spChg>
      </pc:sldChg>
    </pc:docChg>
  </pc:docChgLst>
  <pc:docChgLst>
    <pc:chgData name="Asan Siyana (2538210)" userId="S::2538210@student.uwtsd.ac.uk::5c817bbe-c619-48f6-b84b-0503aaf67adb" providerId="AD" clId="Web-{3C8FBDD3-A8C4-1AD1-4CAC-FE25A566ADD8}"/>
    <pc:docChg chg="modSld">
      <pc:chgData name="Asan Siyana (2538210)" userId="S::2538210@student.uwtsd.ac.uk::5c817bbe-c619-48f6-b84b-0503aaf67adb" providerId="AD" clId="Web-{3C8FBDD3-A8C4-1AD1-4CAC-FE25A566ADD8}" dt="2026-10-10T13:02:21.120" v="414" actId="20577"/>
      <pc:docMkLst>
        <pc:docMk/>
      </pc:docMkLst>
      <pc:sldChg chg="modSp">
        <pc:chgData name="Asan Siyana (2538210)" userId="S::2538210@student.uwtsd.ac.uk::5c817bbe-c619-48f6-b84b-0503aaf67adb" providerId="AD" clId="Web-{3C8FBDD3-A8C4-1AD1-4CAC-FE25A566ADD8}" dt="2026-10-10T12:58:21.549" v="352" actId="20577"/>
        <pc:sldMkLst>
          <pc:docMk/>
          <pc:sldMk cId="3321023050" sldId="271"/>
        </pc:sldMkLst>
        <pc:spChg chg="mod">
          <ac:chgData name="Asan Siyana (2538210)" userId="S::2538210@student.uwtsd.ac.uk::5c817bbe-c619-48f6-b84b-0503aaf67adb" providerId="AD" clId="Web-{3C8FBDD3-A8C4-1AD1-4CAC-FE25A566ADD8}" dt="2026-10-10T12:58:21.549" v="352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modSp">
        <pc:chgData name="Asan Siyana (2538210)" userId="S::2538210@student.uwtsd.ac.uk::5c817bbe-c619-48f6-b84b-0503aaf67adb" providerId="AD" clId="Web-{3C8FBDD3-A8C4-1AD1-4CAC-FE25A566ADD8}" dt="2026-10-10T13:02:21.120" v="414" actId="20577"/>
        <pc:sldMkLst>
          <pc:docMk/>
          <pc:sldMk cId="1027608494" sldId="272"/>
        </pc:sldMkLst>
        <pc:spChg chg="mod">
          <ac:chgData name="Asan Siyana (2538210)" userId="S::2538210@student.uwtsd.ac.uk::5c817bbe-c619-48f6-b84b-0503aaf67adb" providerId="AD" clId="Web-{3C8FBDD3-A8C4-1AD1-4CAC-FE25A566ADD8}" dt="2026-10-10T13:02:21.120" v="414" actId="20577"/>
          <ac:spMkLst>
            <pc:docMk/>
            <pc:sldMk cId="1027608494" sldId="272"/>
            <ac:spMk id="3" creationId="{E292113E-450D-CB08-601E-E45AB99509E7}"/>
          </ac:spMkLst>
        </pc:spChg>
      </pc:sldChg>
    </pc:docChg>
  </pc:docChgLst>
  <pc:docChgLst>
    <pc:chgData name="Asan Siyana (2538210)" userId="S::2538210@student.uwtsd.ac.uk::5c817bbe-c619-48f6-b84b-0503aaf67adb" providerId="AD" clId="Web-{AD2DDB8F-FF6B-C84D-8CA0-FC771D09BFAF}"/>
    <pc:docChg chg="modSld">
      <pc:chgData name="Asan Siyana (2538210)" userId="S::2538210@student.uwtsd.ac.uk::5c817bbe-c619-48f6-b84b-0503aaf67adb" providerId="AD" clId="Web-{AD2DDB8F-FF6B-C84D-8CA0-FC771D09BFAF}" dt="2026-10-09T16:19:19.110" v="1217" actId="20577"/>
      <pc:docMkLst>
        <pc:docMk/>
      </pc:docMkLst>
      <pc:sldChg chg="modSp">
        <pc:chgData name="Asan Siyana (2538210)" userId="S::2538210@student.uwtsd.ac.uk::5c817bbe-c619-48f6-b84b-0503aaf67adb" providerId="AD" clId="Web-{AD2DDB8F-FF6B-C84D-8CA0-FC771D09BFAF}" dt="2026-10-09T16:15:23.167" v="1092"/>
        <pc:sldMkLst>
          <pc:docMk/>
          <pc:sldMk cId="764605052" sldId="261"/>
        </pc:sldMkLst>
        <pc:graphicFrameChg chg="mod modGraphic">
          <ac:chgData name="Asan Siyana (2538210)" userId="S::2538210@student.uwtsd.ac.uk::5c817bbe-c619-48f6-b84b-0503aaf67adb" providerId="AD" clId="Web-{AD2DDB8F-FF6B-C84D-8CA0-FC771D09BFAF}" dt="2026-10-09T16:15:23.167" v="1092"/>
          <ac:graphicFrameMkLst>
            <pc:docMk/>
            <pc:sldMk cId="764605052" sldId="261"/>
            <ac:graphicFrameMk id="7" creationId="{108D2D3F-BBD3-F859-AF29-5BEF174F1637}"/>
          </ac:graphicFrameMkLst>
        </pc:graphicFrameChg>
      </pc:sldChg>
      <pc:sldChg chg="modSp">
        <pc:chgData name="Asan Siyana (2538210)" userId="S::2538210@student.uwtsd.ac.uk::5c817bbe-c619-48f6-b84b-0503aaf67adb" providerId="AD" clId="Web-{AD2DDB8F-FF6B-C84D-8CA0-FC771D09BFAF}" dt="2026-10-09T15:32:48.409" v="516" actId="20577"/>
        <pc:sldMkLst>
          <pc:docMk/>
          <pc:sldMk cId="2451324015" sldId="263"/>
        </pc:sldMkLst>
        <pc:spChg chg="mod">
          <ac:chgData name="Asan Siyana (2538210)" userId="S::2538210@student.uwtsd.ac.uk::5c817bbe-c619-48f6-b84b-0503aaf67adb" providerId="AD" clId="Web-{AD2DDB8F-FF6B-C84D-8CA0-FC771D09BFAF}" dt="2026-10-09T15:32:48.409" v="516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">
        <pc:chgData name="Asan Siyana (2538210)" userId="S::2538210@student.uwtsd.ac.uk::5c817bbe-c619-48f6-b84b-0503aaf67adb" providerId="AD" clId="Web-{AD2DDB8F-FF6B-C84D-8CA0-FC771D09BFAF}" dt="2026-10-09T16:19:19.110" v="1217" actId="20577"/>
        <pc:sldMkLst>
          <pc:docMk/>
          <pc:sldMk cId="1037257886" sldId="265"/>
        </pc:sldMkLst>
        <pc:spChg chg="mod">
          <ac:chgData name="Asan Siyana (2538210)" userId="S::2538210@student.uwtsd.ac.uk::5c817bbe-c619-48f6-b84b-0503aaf67adb" providerId="AD" clId="Web-{AD2DDB8F-FF6B-C84D-8CA0-FC771D09BFAF}" dt="2026-10-09T16:19:19.110" v="1217" actId="20577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Asan Siyana (2538210)" userId="S::2538210@student.uwtsd.ac.uk::5c817bbe-c619-48f6-b84b-0503aaf67adb" providerId="AD" clId="Web-{AD2DDB8F-FF6B-C84D-8CA0-FC771D09BFAF}" dt="2026-10-09T16:18:27.156" v="1199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modSp">
        <pc:chgData name="Asan Siyana (2538210)" userId="S::2538210@student.uwtsd.ac.uk::5c817bbe-c619-48f6-b84b-0503aaf67adb" providerId="AD" clId="Web-{AD2DDB8F-FF6B-C84D-8CA0-FC771D09BFAF}" dt="2026-10-09T16:14:01.743" v="1085" actId="20577"/>
        <pc:sldMkLst>
          <pc:docMk/>
          <pc:sldMk cId="3321023050" sldId="271"/>
        </pc:sldMkLst>
        <pc:spChg chg="mod">
          <ac:chgData name="Asan Siyana (2538210)" userId="S::2538210@student.uwtsd.ac.uk::5c817bbe-c619-48f6-b84b-0503aaf67adb" providerId="AD" clId="Web-{AD2DDB8F-FF6B-C84D-8CA0-FC771D09BFAF}" dt="2026-10-09T16:06:53.507" v="936" actId="20577"/>
          <ac:spMkLst>
            <pc:docMk/>
            <pc:sldMk cId="3321023050" sldId="271"/>
            <ac:spMk id="2" creationId="{23379A11-1CF0-5125-F775-02C08085203B}"/>
          </ac:spMkLst>
        </pc:spChg>
        <pc:spChg chg="mod">
          <ac:chgData name="Asan Siyana (2538210)" userId="S::2538210@student.uwtsd.ac.uk::5c817bbe-c619-48f6-b84b-0503aaf67adb" providerId="AD" clId="Web-{AD2DDB8F-FF6B-C84D-8CA0-FC771D09BFAF}" dt="2026-10-09T16:14:01.743" v="1085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modSp">
        <pc:chgData name="Asan Siyana (2538210)" userId="S::2538210@student.uwtsd.ac.uk::5c817bbe-c619-48f6-b84b-0503aaf67adb" providerId="AD" clId="Web-{AD2DDB8F-FF6B-C84D-8CA0-FC771D09BFAF}" dt="2026-10-09T16:05:35.629" v="922" actId="20577"/>
        <pc:sldMkLst>
          <pc:docMk/>
          <pc:sldMk cId="1027608494" sldId="272"/>
        </pc:sldMkLst>
        <pc:spChg chg="mod">
          <ac:chgData name="Asan Siyana (2538210)" userId="S::2538210@student.uwtsd.ac.uk::5c817bbe-c619-48f6-b84b-0503aaf67adb" providerId="AD" clId="Web-{AD2DDB8F-FF6B-C84D-8CA0-FC771D09BFAF}" dt="2026-10-09T16:05:35.629" v="922" actId="20577"/>
          <ac:spMkLst>
            <pc:docMk/>
            <pc:sldMk cId="1027608494" sldId="272"/>
            <ac:spMk id="2" creationId="{8A50C2D0-4F0F-32FA-368C-29CAACE5786E}"/>
          </ac:spMkLst>
        </pc:spChg>
      </pc:sldChg>
      <pc:sldChg chg="modSp">
        <pc:chgData name="Asan Siyana (2538210)" userId="S::2538210@student.uwtsd.ac.uk::5c817bbe-c619-48f6-b84b-0503aaf67adb" providerId="AD" clId="Web-{AD2DDB8F-FF6B-C84D-8CA0-FC771D09BFAF}" dt="2026-10-09T15:54:29.953" v="782" actId="20577"/>
        <pc:sldMkLst>
          <pc:docMk/>
          <pc:sldMk cId="2661610389" sldId="273"/>
        </pc:sldMkLst>
        <pc:spChg chg="mod">
          <ac:chgData name="Asan Siyana (2538210)" userId="S::2538210@student.uwtsd.ac.uk::5c817bbe-c619-48f6-b84b-0503aaf67adb" providerId="AD" clId="Web-{AD2DDB8F-FF6B-C84D-8CA0-FC771D09BFAF}" dt="2026-10-09T15:54:29.953" v="782" actId="20577"/>
          <ac:spMkLst>
            <pc:docMk/>
            <pc:sldMk cId="2661610389" sldId="273"/>
            <ac:spMk id="2" creationId="{F1DF348C-F75E-75E9-74BA-22A65FB9E02F}"/>
          </ac:spMkLst>
        </pc:spChg>
        <pc:spChg chg="mod">
          <ac:chgData name="Asan Siyana (2538210)" userId="S::2538210@student.uwtsd.ac.uk::5c817bbe-c619-48f6-b84b-0503aaf67adb" providerId="AD" clId="Web-{AD2DDB8F-FF6B-C84D-8CA0-FC771D09BFAF}" dt="2026-10-09T15:54:01.280" v="753" actId="20577"/>
          <ac:spMkLst>
            <pc:docMk/>
            <pc:sldMk cId="2661610389" sldId="273"/>
            <ac:spMk id="3" creationId="{881B820E-B9B3-5CF2-E1AE-F54AA3FA003E}"/>
          </ac:spMkLst>
        </pc:spChg>
      </pc:sldChg>
      <pc:sldChg chg="modSp">
        <pc:chgData name="Asan Siyana (2538210)" userId="S::2538210@student.uwtsd.ac.uk::5c817bbe-c619-48f6-b84b-0503aaf67adb" providerId="AD" clId="Web-{AD2DDB8F-FF6B-C84D-8CA0-FC771D09BFAF}" dt="2026-10-09T16:05:11.659" v="918" actId="20577"/>
        <pc:sldMkLst>
          <pc:docMk/>
          <pc:sldMk cId="860344735" sldId="274"/>
        </pc:sldMkLst>
        <pc:spChg chg="mod">
          <ac:chgData name="Asan Siyana (2538210)" userId="S::2538210@student.uwtsd.ac.uk::5c817bbe-c619-48f6-b84b-0503aaf67adb" providerId="AD" clId="Web-{AD2DDB8F-FF6B-C84D-8CA0-FC771D09BFAF}" dt="2026-10-09T16:05:11.659" v="918" actId="20577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Asan Siyana (2538210)" userId="S::2538210@student.uwtsd.ac.uk::5c817bbe-c619-48f6-b84b-0503aaf67adb" providerId="AD" clId="Web-{AD2DDB8F-FF6B-C84D-8CA0-FC771D09BFAF}" dt="2026-10-09T16:04:53.236" v="906" actId="20577"/>
          <ac:spMkLst>
            <pc:docMk/>
            <pc:sldMk cId="860344735" sldId="274"/>
            <ac:spMk id="3" creationId="{5A83545D-6FBE-2985-5F35-4C84283CFC53}"/>
          </ac:spMkLst>
        </pc:spChg>
      </pc:sldChg>
      <pc:sldChg chg="modSp">
        <pc:chgData name="Asan Siyana (2538210)" userId="S::2538210@student.uwtsd.ac.uk::5c817bbe-c619-48f6-b84b-0503aaf67adb" providerId="AD" clId="Web-{AD2DDB8F-FF6B-C84D-8CA0-FC771D09BFAF}" dt="2026-10-09T14:27:35.699" v="455" actId="20577"/>
        <pc:sldMkLst>
          <pc:docMk/>
          <pc:sldMk cId="642852813" sldId="363"/>
        </pc:sldMkLst>
        <pc:spChg chg="mod">
          <ac:chgData name="Asan Siyana (2538210)" userId="S::2538210@student.uwtsd.ac.uk::5c817bbe-c619-48f6-b84b-0503aaf67adb" providerId="AD" clId="Web-{AD2DDB8F-FF6B-C84D-8CA0-FC771D09BFAF}" dt="2026-10-09T14:27:35.699" v="455" actId="20577"/>
          <ac:spMkLst>
            <pc:docMk/>
            <pc:sldMk cId="642852813" sldId="363"/>
            <ac:spMk id="30" creationId="{93894965-CBAF-C3E0-3A1E-98F25A8DA3B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56879/ijbm.v5i1.44" TargetMode="External"/><Relationship Id="rId2" Type="http://schemas.openxmlformats.org/officeDocument/2006/relationships/hyperlink" Target="Https://doi.org/10.1093/ajhp/58.22.2173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Student Name:	Asan Siyana</a:t>
            </a: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Student ID:		2538210</a:t>
            </a: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Lecturer’s Name:	Dr </a:t>
            </a:r>
            <a:r>
              <a:rPr lang="en-GB" sz="3200" b="1" err="1">
                <a:latin typeface="Arial" panose="020B0604020202020204" pitchFamily="34" charset="0"/>
                <a:cs typeface="Arial" panose="020B0604020202020204" pitchFamily="34" charset="0"/>
              </a:rPr>
              <a:t>Sharin</a:t>
            </a:r>
            <a:endParaRPr lang="en-GB" sz="32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Autofit/>
          </a:bodyPr>
          <a:lstStyle/>
          <a:p>
            <a:pPr algn="ctr"/>
            <a:r>
              <a:rPr lang="en-GB" sz="3200" b="1" u="sng">
                <a:latin typeface="Arial"/>
                <a:cs typeface="Arial"/>
              </a:rPr>
              <a:t>Provide an Overview of your presentation. </a:t>
            </a:r>
            <a:b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265268"/>
            <a:ext cx="11102197" cy="545189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I'm going to give a presentation of Basil Bakery, which is in Coventry Retal park, and it was establish in 2015 </a:t>
            </a:r>
          </a:p>
          <a:p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Their main business is mainly Cake, Pastries and Bread 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They use high-quality organic ingredients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I used the PESTEL framework to try and find the problem 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Then I used the Fishbone as diagram to highlight the solution, the Advantages and Disadvantages of both the PESTEL and the Fishbone 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Calibri" panose="020F0502020204030204"/>
              <a:ea typeface="Calibri" panose="020F0502020204030204"/>
              <a:cs typeface="Calibri" panose="020F0502020204030204"/>
            </a:endParaRPr>
          </a:p>
          <a:p>
            <a:endParaRPr lang="en-GB">
              <a:latin typeface="Calibri" panose="020F0502020204030204"/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>
                <a:latin typeface="Arial"/>
                <a:cs typeface="Arial"/>
              </a:rPr>
              <a:t>Provide an overview of Basil’s Bakery. </a:t>
            </a:r>
            <a:b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2282825"/>
            <a:ext cx="10515600" cy="35313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The Bakery was established in 2015 </a:t>
            </a: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The Bakery is in Coventry Retail Park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They products Cake, Pastries and Bread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2900" b="1" u="sng">
                <a:latin typeface="Arial"/>
                <a:cs typeface="Arial"/>
              </a:rPr>
              <a:t>Provide an insight into the problems Basil’s Bakery are facing. </a:t>
            </a:r>
            <a:endParaRPr lang="en-GB" sz="29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3200" b="1">
                <a:latin typeface="Arial"/>
                <a:cs typeface="Arial"/>
              </a:rPr>
              <a:t>External problems</a:t>
            </a:r>
            <a:r>
              <a:rPr lang="en-GB" dirty="0">
                <a:latin typeface="Arial"/>
                <a:cs typeface="Arial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/>
                <a:cs typeface="Arial"/>
              </a:rPr>
              <a:t>People working from home due to the Covid </a:t>
            </a:r>
            <a:r>
              <a:rPr lang="en-GB">
                <a:latin typeface="Arial"/>
                <a:cs typeface="Arial"/>
              </a:rPr>
              <a:t>pandemic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/>
                <a:cs typeface="Arial"/>
              </a:rPr>
              <a:t>Decreasing in sells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/>
                <a:cs typeface="Arial"/>
              </a:rPr>
              <a:t>Rent increasing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/>
                <a:cs typeface="Arial"/>
              </a:rPr>
              <a:t>Main problems shops at the retail park closing</a:t>
            </a:r>
          </a:p>
          <a:p>
            <a:r>
              <a:rPr lang="en-GB">
                <a:latin typeface="Arial"/>
                <a:cs typeface="Arial"/>
              </a:rPr>
              <a:t>Rising cost of ingredients</a:t>
            </a:r>
          </a:p>
          <a:p>
            <a:endParaRPr lang="en-GB">
              <a:latin typeface="Arial"/>
              <a:cs typeface="Arial"/>
            </a:endParaRPr>
          </a:p>
          <a:p>
            <a:r>
              <a:rPr lang="en-GB" sz="3200" b="1">
                <a:latin typeface="Arial"/>
                <a:cs typeface="Arial"/>
              </a:rPr>
              <a:t>Internal issues </a:t>
            </a:r>
            <a:endParaRPr lang="en-GB" sz="32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/>
                <a:cs typeface="Arial"/>
              </a:rPr>
              <a:t>Staff not trained good</a:t>
            </a:r>
            <a:endParaRPr lang="en-US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Profits</a:t>
            </a:r>
            <a:endParaRPr lang="en-US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Upgrading </a:t>
            </a:r>
            <a:r>
              <a:rPr lang="en-GB">
                <a:latin typeface="Arial"/>
                <a:cs typeface="Arial"/>
              </a:rPr>
              <a:t>too</a:t>
            </a:r>
            <a:r>
              <a:rPr lang="en-GB" dirty="0">
                <a:latin typeface="Arial"/>
                <a:cs typeface="Arial"/>
              </a:rPr>
              <a:t> digital 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/>
                <a:cs typeface="Arial"/>
              </a:rPr>
              <a:t>Environmental</a:t>
            </a:r>
            <a:r>
              <a:rPr lang="en-GB" dirty="0">
                <a:latin typeface="Arial"/>
                <a:cs typeface="Arial"/>
              </a:rPr>
              <a:t> conditions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>
                <a:latin typeface="Arial"/>
                <a:cs typeface="Arial"/>
              </a:rPr>
              <a:t>PESTEL Framework </a:t>
            </a:r>
            <a:b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3200">
                <a:latin typeface="Arial"/>
                <a:cs typeface="Arial"/>
              </a:rPr>
              <a:t>A PESTEL is like a frame which provide an overview of an operational performance of a company which includes </a:t>
            </a: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320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3200">
                <a:latin typeface="Arial"/>
                <a:cs typeface="Arial"/>
              </a:rPr>
              <a:t>Political, Economic, Social, Technological Environmental and Legal. </a:t>
            </a:r>
            <a:endParaRPr lang="en-GB" sz="32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0000"/>
              </a:lnSpc>
              <a:buNone/>
            </a:pPr>
            <a:endParaRPr lang="en-GB" sz="320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3200">
                <a:latin typeface="Arial"/>
                <a:cs typeface="Arial"/>
              </a:rPr>
              <a:t>For example, the technological side of the business </a:t>
            </a:r>
            <a:r>
              <a:rPr lang="en-GB" sz="3200" err="1">
                <a:latin typeface="Arial"/>
                <a:cs typeface="Arial"/>
              </a:rPr>
              <a:t>i</a:t>
            </a:r>
            <a:r>
              <a:rPr lang="en-GB" sz="3200">
                <a:latin typeface="Arial"/>
                <a:cs typeface="Arial"/>
              </a:rPr>
              <a:t>s it up to date, with the technology  </a:t>
            </a:r>
            <a:endParaRPr lang="en-GB" sz="320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489116"/>
            <a:ext cx="1082739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</a:t>
            </a:r>
            <a:r>
              <a:rPr lang="en-GB" sz="3300" b="1" u="sng">
                <a:latin typeface="Arial" panose="020B0604020202020204" pitchFamily="34" charset="0"/>
                <a:cs typeface="Arial" panose="020B0604020202020204" pitchFamily="34" charset="0"/>
              </a:rPr>
              <a:t>provided in your PESTEL Framework </a:t>
            </a:r>
            <a:br>
              <a:rPr lang="en-GB" sz="33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  <a:br>
              <a:rPr lang="en-GB" b="1" u="sng"/>
            </a:br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b="1" dirty="0">
              <a:solidFill>
                <a:srgbClr val="FF0000"/>
              </a:solidFill>
              <a:latin typeface="Arial"/>
              <a:cs typeface="Arial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9723843"/>
              </p:ext>
            </p:extLst>
          </p:nvPr>
        </p:nvGraphicFramePr>
        <p:xfrm>
          <a:off x="682304" y="2132013"/>
          <a:ext cx="10827391" cy="346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40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/>
                    </a:p>
                    <a:p>
                      <a:pPr algn="ctr"/>
                      <a:r>
                        <a:rPr lang="en-GB" sz="210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/>
                        <a:t>support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/>
                        <a:t>Taxation 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/>
                        <a:t>Higher rent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 dirty="0"/>
                        <a:t>Closer of </a:t>
                      </a:r>
                      <a:r>
                        <a:rPr lang="en-GB" sz="2000" b="1"/>
                        <a:t>businesses</a:t>
                      </a:r>
                      <a:r>
                        <a:rPr lang="en-GB" sz="2000" b="1" dirty="0"/>
                        <a:t> in the retail park</a:t>
                      </a:r>
                    </a:p>
                    <a:p>
                      <a:endParaRPr lang="en-GB" sz="2000" b="1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/>
                        <a:t>Preorder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/>
                        <a:t>People working at home</a:t>
                      </a:r>
                    </a:p>
                    <a:p>
                      <a:endParaRPr lang="en-GB" sz="2000" b="1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/>
                        <a:t>New app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/>
                        <a:t>Order</a:t>
                      </a:r>
                      <a:r>
                        <a:rPr lang="en-GB" sz="2000" b="1" dirty="0"/>
                        <a:t> from home</a:t>
                      </a:r>
                    </a:p>
                    <a:p>
                      <a:endParaRPr lang="en-GB" sz="2000" b="1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/>
                        <a:t>Healthy factors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 dirty="0"/>
                        <a:t>Food </a:t>
                      </a:r>
                      <a:r>
                        <a:rPr lang="en-GB" sz="2000" b="1"/>
                        <a:t>hygiene</a:t>
                      </a:r>
                      <a:r>
                        <a:rPr lang="en-GB" sz="2000" b="1" dirty="0"/>
                        <a:t> </a:t>
                      </a:r>
                    </a:p>
                    <a:p>
                      <a:pPr marL="285750" lvl="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/>
                        <a:t>certification</a:t>
                      </a:r>
                    </a:p>
                    <a:p>
                      <a:endParaRPr lang="en-GB" sz="2000" b="1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/>
                        <a:t>Organic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2000" b="1"/>
                        <a:t>Sub factor 2</a:t>
                      </a:r>
                    </a:p>
                    <a:p>
                      <a:endParaRPr lang="en-GB" sz="2000" b="1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>
                <a:latin typeface="Arial"/>
                <a:cs typeface="Arial"/>
              </a:rPr>
              <a:t>Provide a critique of the Cause-and-Effect model </a:t>
            </a:r>
            <a:endParaRPr lang="en-GB" sz="32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/>
                <a:cs typeface="Arial"/>
              </a:rPr>
              <a:t>PESTEL helps to find the strengths of an organis</a:t>
            </a:r>
            <a:r>
              <a:rPr lang="en-GB">
                <a:latin typeface="Arial"/>
                <a:cs typeface="Arial"/>
              </a:rPr>
              <a:t>ation</a:t>
            </a:r>
          </a:p>
          <a:p>
            <a:pPr>
              <a:lnSpc>
                <a:spcPct val="100000"/>
              </a:lnSpc>
            </a:pPr>
            <a:r>
              <a:rPr lang="en-GB" dirty="0">
                <a:latin typeface="Arial"/>
                <a:cs typeface="Arial"/>
              </a:rPr>
              <a:t>PESTEL stands for, Political, Economic, Social, Technological, Legal and </a:t>
            </a:r>
            <a:r>
              <a:rPr lang="en-GB">
                <a:latin typeface="Arial"/>
                <a:cs typeface="Arial"/>
              </a:rPr>
              <a:t>Environmental</a:t>
            </a:r>
          </a:p>
          <a:p>
            <a:pPr>
              <a:lnSpc>
                <a:spcPct val="100000"/>
              </a:lnSpc>
            </a:pPr>
            <a:r>
              <a:rPr lang="en-GB" dirty="0">
                <a:latin typeface="Arial"/>
                <a:cs typeface="Arial"/>
              </a:rPr>
              <a:t>The advantages of PESTEL, gives financial </a:t>
            </a:r>
            <a:r>
              <a:rPr lang="en-GB">
                <a:latin typeface="Arial"/>
                <a:cs typeface="Arial"/>
              </a:rPr>
              <a:t>Overview</a:t>
            </a:r>
          </a:p>
          <a:p>
            <a:pPr>
              <a:lnSpc>
                <a:spcPct val="100000"/>
              </a:lnSpc>
            </a:pPr>
            <a:r>
              <a:rPr lang="en-GB" dirty="0">
                <a:latin typeface="Arial"/>
                <a:cs typeface="Arial"/>
              </a:rPr>
              <a:t>Help the organisation </a:t>
            </a:r>
            <a:r>
              <a:rPr lang="en-GB">
                <a:latin typeface="Arial"/>
                <a:cs typeface="Arial"/>
              </a:rPr>
              <a:t>Predict future</a:t>
            </a:r>
            <a:r>
              <a:rPr lang="en-GB" dirty="0">
                <a:latin typeface="Arial"/>
                <a:cs typeface="Arial"/>
              </a:rPr>
              <a:t> treats</a:t>
            </a:r>
          </a:p>
          <a:p>
            <a:pPr>
              <a:lnSpc>
                <a:spcPct val="100000"/>
              </a:lnSpc>
            </a:pPr>
            <a:r>
              <a:rPr lang="en-GB" dirty="0">
                <a:latin typeface="Arial"/>
                <a:cs typeface="Arial"/>
              </a:rPr>
              <a:t>Macro, Micro and </a:t>
            </a:r>
            <a:r>
              <a:rPr lang="en-GB">
                <a:latin typeface="Arial"/>
                <a:cs typeface="Arial"/>
              </a:rPr>
              <a:t>Internal</a:t>
            </a:r>
            <a:r>
              <a:rPr lang="en-GB" dirty="0">
                <a:latin typeface="Arial"/>
                <a:cs typeface="Arial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/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>
                <a:latin typeface="Arial" panose="020B0604020202020204" pitchFamily="34" charset="0"/>
                <a:cs typeface="Arial" panose="020B0604020202020204" pitchFamily="34" charset="0"/>
              </a:rPr>
              <a:t>Falling in Sales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Poor location to park cars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Decline of the retail park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 stuff not good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Training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Products not lasting long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Less customers visiting 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Limited supply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Expensive Organic food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Not advertising online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Equipment break down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Leck of </a:t>
            </a:r>
            <a:r>
              <a:rPr lang="en-GB" sz="1200">
                <a:latin typeface="Arial"/>
                <a:cs typeface="Arial"/>
              </a:rPr>
              <a:t>delivery's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 dirty="0">
                <a:latin typeface="Arial"/>
                <a:cs typeface="Arial"/>
              </a:rPr>
              <a:t>Online </a:t>
            </a:r>
            <a:r>
              <a:rPr lang="en-GB" sz="1200">
                <a:latin typeface="Arial"/>
                <a:cs typeface="Arial"/>
              </a:rPr>
              <a:t>orders 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Cause-and-Effect diagram </a:t>
            </a:r>
            <a:r>
              <a:rPr lang="en-GB" sz="280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u="sng">
                <a:latin typeface="Arial"/>
                <a:cs typeface="Arial"/>
              </a:rPr>
              <a:t>Key Findings </a:t>
            </a:r>
            <a:br>
              <a:rPr lang="en-GB" sz="32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These are my findings about the problem they are facing using the PESTEL</a:t>
            </a:r>
          </a:p>
          <a:p>
            <a:endParaRPr lang="en-GB" sz="1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2400" b="1">
                <a:latin typeface="Arial"/>
                <a:cs typeface="Arial"/>
              </a:rPr>
              <a:t>1</a:t>
            </a:r>
            <a:r>
              <a:rPr lang="en-GB" sz="2400">
                <a:latin typeface="Arial"/>
                <a:cs typeface="Arial"/>
              </a:rPr>
              <a:t>: Environmental Risk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2400" b="1">
                <a:latin typeface="Arial"/>
                <a:cs typeface="Arial"/>
              </a:rPr>
              <a:t>2</a:t>
            </a:r>
            <a:r>
              <a:rPr lang="en-GB" sz="2400">
                <a:latin typeface="Arial"/>
                <a:cs typeface="Arial"/>
              </a:rPr>
              <a:t>: Social 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/>
              <a:cs typeface="Arial"/>
            </a:endParaRPr>
          </a:p>
          <a:p>
            <a:pPr marL="914400" lvl="2" indent="0">
              <a:buNone/>
            </a:pPr>
            <a:r>
              <a:rPr lang="en-GB" sz="2400" b="1">
                <a:latin typeface="Arial"/>
                <a:cs typeface="Arial"/>
              </a:rPr>
              <a:t>3</a:t>
            </a:r>
            <a:r>
              <a:rPr lang="en-GB" sz="2400">
                <a:latin typeface="Arial"/>
                <a:cs typeface="Arial"/>
              </a:rPr>
              <a:t>: Economic 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r>
              <a:rPr lang="en-GB" sz="2400" b="1">
                <a:latin typeface="Arial"/>
                <a:cs typeface="Arial"/>
              </a:rPr>
              <a:t>4</a:t>
            </a:r>
            <a:r>
              <a:rPr lang="en-GB" sz="2400">
                <a:latin typeface="Arial"/>
                <a:cs typeface="Arial"/>
              </a:rPr>
              <a:t>: Technological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just">
              <a:buNone/>
            </a:pPr>
            <a:endParaRPr lang="en-US" dirty="0">
              <a:solidFill>
                <a:srgbClr val="006FB7"/>
              </a:solidFill>
              <a:latin typeface="Source Sans Pro"/>
              <a:ea typeface="Source Sans Pro"/>
              <a:cs typeface="Source Sans Pro"/>
            </a:endParaRPr>
          </a:p>
          <a:p>
            <a:pPr algn="just"/>
            <a:r>
              <a:rPr lang="en-US" dirty="0">
                <a:solidFill>
                  <a:srgbClr val="006FB7"/>
                </a:solidFill>
                <a:latin typeface="Source Sans Pro"/>
                <a:ea typeface="Source Sans Pro"/>
                <a:cs typeface="Arial"/>
                <a:hlinkClick r:id="rId2"/>
              </a:rPr>
              <a:t>Https://doi.org/10.1093/ajhp/58.22.2173</a:t>
            </a:r>
            <a:endParaRPr lang="en-US" dirty="0">
              <a:solidFill>
                <a:srgbClr val="006FB7"/>
              </a:solidFill>
              <a:latin typeface="Source Sans Pro"/>
              <a:ea typeface="Source Sans Pro"/>
              <a:cs typeface="Arial" panose="020B0604020202020204" pitchFamily="34" charset="0"/>
            </a:endParaRPr>
          </a:p>
          <a:p>
            <a:pPr algn="just"/>
            <a:r>
              <a:rPr lang="en-US">
                <a:solidFill>
                  <a:srgbClr val="006798"/>
                </a:solidFill>
                <a:highlight>
                  <a:srgbClr val="FFFFFF"/>
                </a:highlight>
                <a:latin typeface="Noto Sans"/>
                <a:ea typeface="Noto Sans"/>
                <a:cs typeface="Noto Sans"/>
                <a:hlinkClick r:id="rId3"/>
              </a:rPr>
              <a:t>https://doi.org/10.56879/ijbm.v5i1.44</a:t>
            </a:r>
            <a:endParaRPr lang="en-US" u="sng">
              <a:solidFill>
                <a:srgbClr val="006FB7"/>
              </a:solidFill>
              <a:latin typeface="Source Sans Pro"/>
              <a:ea typeface="Source Sans Pro"/>
              <a:cs typeface="Arial" panose="020B0604020202020204" pitchFamily="34" charset="0"/>
            </a:endParaRPr>
          </a:p>
          <a:p>
            <a:pPr algn="just"/>
            <a:endParaRPr lang="en-US" u="sng">
              <a:solidFill>
                <a:srgbClr val="006FB7"/>
              </a:solidFill>
              <a:latin typeface="Source Sans Pro"/>
              <a:ea typeface="Source Sans Pro"/>
              <a:cs typeface="Arial" panose="020B0604020202020204" pitchFamily="34" charset="0"/>
            </a:endParaRPr>
          </a:p>
          <a:p>
            <a:pPr algn="just"/>
            <a:endParaRPr lang="en-US" dirty="0">
              <a:solidFill>
                <a:srgbClr val="006FB7"/>
              </a:solidFill>
              <a:latin typeface="Source Sans Pro"/>
              <a:ea typeface="Source Sans Pro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357CCDC245654FAB1F4DED54B9A2C2" ma:contentTypeVersion="8" ma:contentTypeDescription="Create a new document." ma:contentTypeScope="" ma:versionID="4b4768b4a33713e42ea6a60559b1273e">
  <xsd:schema xmlns:xsd="http://www.w3.org/2001/XMLSchema" xmlns:xs="http://www.w3.org/2001/XMLSchema" xmlns:p="http://schemas.microsoft.com/office/2006/metadata/properties" xmlns:ns3="15fc19cd-fa26-435b-84bc-af8af48cbcc7" targetNamespace="http://schemas.microsoft.com/office/2006/metadata/properties" ma:root="true" ma:fieldsID="ce825cd8d03a3e9f7e7d2421c80944e6" ns3:_="">
    <xsd:import namespace="15fc19cd-fa26-435b-84bc-af8af48cbcc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fc19cd-fa26-435b-84bc-af8af48cbcc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9175D30-61D6-46A2-B750-63F2D043A5A3}">
  <ds:schemaRefs>
    <ds:schemaRef ds:uri="15fc19cd-fa26-435b-84bc-af8af48cbcc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15fc19cd-fa26-435b-84bc-af8af48cbcc7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Provide an Overview of your presentation.  </vt:lpstr>
      <vt:lpstr>Provide an overview of Basil’s Bakery.  </vt:lpstr>
      <vt:lpstr>Provide an insight into the problems Basil’s Bakery are facing. </vt:lpstr>
      <vt:lpstr>PESTEL Framework  </vt:lpstr>
      <vt:lpstr>  Provide an application and discuss the information provided in your PESTEL Framework  (approx. 1 minute 30 seconds).  </vt:lpstr>
      <vt:lpstr>Provide a critique of the Cause-and-Effect model </vt:lpstr>
      <vt:lpstr>PowerPoint Presentation</vt:lpstr>
      <vt:lpstr>Key Findings 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revision>126</cp:revision>
  <dcterms:created xsi:type="dcterms:W3CDTF">2024-01-29T11:42:05Z</dcterms:created>
  <dcterms:modified xsi:type="dcterms:W3CDTF">2026-10-10T13:52:30Z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0x010100C8357CCDC245654FAB1F4DED54B9A2C2</vt:lpwstr>
  </property>
</Properties>
</file>