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1"/>
  </p:sldMasterIdLst>
  <p:notesMasterIdLst>
    <p:notesMasterId r:id="rId3"/>
  </p:notesMasterIdLst>
  <p:sldIdLst>
    <p:sldId id="265" r:id="rId2"/>
  </p:sldIdLst>
  <p:sldSz cx="8412163" cy="10515600"/>
  <p:notesSz cx="6858000" cy="9144000"/>
  <p:embeddedFontLst>
    <p:embeddedFont>
      <p:font typeface="Cinzel" panose="020B0604020202020204" charset="0"/>
      <p:regular r:id="rId4"/>
      <p:bold r:id="rId5"/>
    </p:embeddedFont>
    <p:embeddedFont>
      <p:font typeface="Jost Light" panose="020B0604020202020204" charset="0"/>
      <p:regular r:id="rId6"/>
      <p:bold r:id="rId7"/>
      <p:italic r:id="rId8"/>
      <p:boldItalic r:id="rId9"/>
    </p:embeddedFont>
    <p:embeddedFont>
      <p:font typeface="Calibri" panose="020F0502020204030204" pitchFamily="34" charset="0"/>
      <p:regular r:id="rId10"/>
      <p:bold r:id="rId11"/>
      <p:italic r:id="rId12"/>
      <p:boldItalic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6CE51AC-783F-4A68-91BE-5114DBC79B54}">
  <a:tblStyle styleId="{46CE51AC-783F-4A68-91BE-5114DBC79B5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091" autoAdjust="0"/>
    <p:restoredTop sz="94384" autoAdjust="0"/>
  </p:normalViewPr>
  <p:slideViewPr>
    <p:cSldViewPr snapToGrid="0">
      <p:cViewPr>
        <p:scale>
          <a:sx n="66" d="100"/>
          <a:sy n="66" d="100"/>
        </p:scale>
        <p:origin x="1685" y="-139"/>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font" Target="fonts/font10.fntdata"/><Relationship Id="rId3" Type="http://schemas.openxmlformats.org/officeDocument/2006/relationships/notesMaster" Target="notesMasters/notesMaster1.xml"/><Relationship Id="rId7" Type="http://schemas.openxmlformats.org/officeDocument/2006/relationships/font" Target="fonts/font4.fntdata"/><Relationship Id="rId12" Type="http://schemas.openxmlformats.org/officeDocument/2006/relationships/font" Target="fonts/font9.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viewProps" Target="viewProps.xml"/><Relationship Id="rId10" Type="http://schemas.openxmlformats.org/officeDocument/2006/relationships/font" Target="fonts/font7.fntdata"/><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057400" y="685800"/>
            <a:ext cx="27432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3661562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g13da6b54aad_0_73:notes"/>
          <p:cNvSpPr>
            <a:spLocks noGrp="1" noRot="1" noChangeAspect="1"/>
          </p:cNvSpPr>
          <p:nvPr>
            <p:ph type="sldImg" idx="2"/>
          </p:nvPr>
        </p:nvSpPr>
        <p:spPr>
          <a:xfrm>
            <a:off x="2057400" y="685800"/>
            <a:ext cx="27432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3" name="Google Shape;513;g13da6b54aad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lgn="just">
              <a:buFontTx/>
              <a:buNone/>
            </a:pPr>
            <a:r>
              <a:rPr lang="en-US" sz="1400" b="1" dirty="0" smtClean="0">
                <a:latin typeface="Times New Roman" panose="02020603050405020304" pitchFamily="18" charset="0"/>
                <a:cs typeface="Times New Roman" panose="02020603050405020304" pitchFamily="18" charset="0"/>
              </a:rPr>
              <a:t>Music, Food and Theme</a:t>
            </a:r>
          </a:p>
          <a:p>
            <a:pPr marL="0" indent="0" algn="just">
              <a:buFontTx/>
              <a:buNone/>
            </a:pPr>
            <a:r>
              <a:rPr lang="en-US" sz="1100" dirty="0" smtClean="0">
                <a:latin typeface="Times New Roman" panose="02020603050405020304" pitchFamily="18" charset="0"/>
                <a:cs typeface="Times New Roman" panose="02020603050405020304" pitchFamily="18" charset="0"/>
              </a:rPr>
              <a:t>Harnessing Technological Innovations</a:t>
            </a:r>
          </a:p>
          <a:p>
            <a:pPr marL="0" indent="0" algn="just">
              <a:buFontTx/>
              <a:buNone/>
            </a:pPr>
            <a:r>
              <a:rPr lang="en-US" sz="1100" dirty="0" smtClean="0">
                <a:latin typeface="Times New Roman" panose="02020603050405020304" pitchFamily="18" charset="0"/>
                <a:cs typeface="Times New Roman" panose="02020603050405020304" pitchFamily="18" charset="0"/>
              </a:rPr>
              <a:t>Get a chance to discover how cutting-edge technologies help transform the business. Learn more about </a:t>
            </a:r>
            <a:r>
              <a:rPr lang="en-US" sz="1100" dirty="0" err="1" smtClean="0">
                <a:latin typeface="Times New Roman" panose="02020603050405020304" pitchFamily="18" charset="0"/>
                <a:cs typeface="Times New Roman" panose="02020603050405020304" pitchFamily="18" charset="0"/>
              </a:rPr>
              <a:t>blockchain</a:t>
            </a:r>
            <a:r>
              <a:rPr lang="en-US" sz="1100" dirty="0" smtClean="0">
                <a:latin typeface="Times New Roman" panose="02020603050405020304" pitchFamily="18" charset="0"/>
                <a:cs typeface="Times New Roman" panose="02020603050405020304" pitchFamily="18" charset="0"/>
              </a:rPr>
              <a:t>, artificial intelligence, data analytics and several key trends to reshape the business. Enjoy a vibrant global business Theme and admire a motivating atmosphere that reflects the conference's international scope.</a:t>
            </a:r>
          </a:p>
          <a:p>
            <a:pPr marL="0" marR="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1" i="0" u="none" strike="noStrike" cap="none" dirty="0" smtClean="0">
                <a:solidFill>
                  <a:srgbClr val="000000"/>
                </a:solidFill>
                <a:effectLst/>
                <a:latin typeface="Arial"/>
                <a:ea typeface="Arial"/>
                <a:cs typeface="Arial"/>
                <a:sym typeface="Arial"/>
              </a:rPr>
              <a:t>Engaging in Workshops and Breakout Sessions</a:t>
            </a:r>
            <a:endParaRPr lang="en-US" sz="1100" b="0" i="0" u="none" strike="noStrike" cap="none" dirty="0" smtClean="0">
              <a:solidFill>
                <a:srgbClr val="000000"/>
              </a:solidFill>
              <a:effectLst/>
              <a:latin typeface="Arial"/>
              <a:ea typeface="Arial"/>
              <a:cs typeface="Arial"/>
              <a:sym typeface="Arial"/>
            </a:endParaRPr>
          </a:p>
          <a:p>
            <a:pPr marL="0" indent="0" algn="just">
              <a:buFontTx/>
              <a:buNone/>
            </a:pPr>
            <a:r>
              <a:rPr lang="en-US" sz="1100" dirty="0" smtClean="0">
                <a:latin typeface="Times New Roman" panose="02020603050405020304" pitchFamily="18" charset="0"/>
                <a:cs typeface="Times New Roman" panose="02020603050405020304" pitchFamily="18" charset="0"/>
              </a:rPr>
              <a:t>Collaborative and Networking Opportunities</a:t>
            </a:r>
          </a:p>
          <a:p>
            <a:pPr marL="0" indent="0" algn="just">
              <a:buFontTx/>
              <a:buNone/>
            </a:pPr>
            <a:r>
              <a:rPr lang="en-US" sz="1100" dirty="0" smtClean="0">
                <a:latin typeface="Times New Roman" panose="02020603050405020304" pitchFamily="18" charset="0"/>
                <a:cs typeface="Times New Roman" panose="02020603050405020304" pitchFamily="18" charset="0"/>
              </a:rPr>
              <a:t>Get a chance to connect with tech supporters and industry leaders via networking sessions. Ensure participation in dynamic panel discussions with professionals from various sectors to get insight into the possibilities and discover potential collaborations to fuel business growth.</a:t>
            </a:r>
          </a:p>
          <a:p>
            <a:pPr marL="0" indent="0" algn="just">
              <a:buNone/>
            </a:pPr>
            <a:r>
              <a:rPr lang="en-US" sz="1100" b="1" dirty="0" smtClean="0">
                <a:latin typeface="Times New Roman" panose="02020603050405020304" pitchFamily="18" charset="0"/>
                <a:cs typeface="Times New Roman" panose="02020603050405020304" pitchFamily="18" charset="0"/>
              </a:rPr>
              <a:t>Industry-Specific Breakout Sessions</a:t>
            </a:r>
          </a:p>
          <a:p>
            <a:pPr marL="0" indent="0" algn="just">
              <a:buNone/>
            </a:pPr>
            <a:r>
              <a:rPr lang="en-US" sz="1100" b="0" dirty="0" smtClean="0">
                <a:latin typeface="Times New Roman" panose="02020603050405020304" pitchFamily="18" charset="0"/>
                <a:cs typeface="Times New Roman" panose="02020603050405020304" pitchFamily="18" charset="0"/>
              </a:rPr>
              <a:t>Tailored breakout sessions that concentrate on specific sectors, enabling attendees to connect with like-minded people and obtain industry-specific insights and direct the experiments and chances presented by the digital age.</a:t>
            </a:r>
            <a:endParaRPr lang="en-US" sz="1100" b="1" dirty="0" smtClean="0">
              <a:latin typeface="Times New Roman" panose="02020603050405020304" pitchFamily="18" charset="0"/>
              <a:cs typeface="Times New Roman" panose="02020603050405020304" pitchFamily="18" charset="0"/>
            </a:endParaRPr>
          </a:p>
          <a:p>
            <a:pPr marL="0" indent="0" algn="just">
              <a:buNone/>
            </a:pPr>
            <a:r>
              <a:rPr lang="en-US" sz="1100" b="1" dirty="0" smtClean="0">
                <a:latin typeface="Times New Roman" panose="02020603050405020304" pitchFamily="18" charset="0"/>
                <a:cs typeface="Times New Roman" panose="02020603050405020304" pitchFamily="18" charset="0"/>
              </a:rPr>
              <a:t>Services and Amenities</a:t>
            </a:r>
          </a:p>
          <a:p>
            <a:pPr marL="0" indent="0" algn="just">
              <a:buNone/>
            </a:pPr>
            <a:r>
              <a:rPr lang="en-US" sz="1100" dirty="0" smtClean="0">
                <a:latin typeface="Times New Roman" panose="02020603050405020304" pitchFamily="18" charset="0"/>
                <a:cs typeface="Times New Roman" panose="02020603050405020304" pitchFamily="18" charset="0"/>
              </a:rPr>
              <a:t>High-Speed Wi-Fi</a:t>
            </a:r>
          </a:p>
          <a:p>
            <a:pPr marL="0" indent="0" algn="just">
              <a:buNone/>
            </a:pPr>
            <a:r>
              <a:rPr lang="en-US" sz="1100" dirty="0" smtClean="0">
                <a:latin typeface="Times New Roman" panose="02020603050405020304" pitchFamily="18" charset="0"/>
                <a:cs typeface="Times New Roman" panose="02020603050405020304" pitchFamily="18" charset="0"/>
              </a:rPr>
              <a:t>Keep connected and get things done without missing a beat during the conference.</a:t>
            </a:r>
          </a:p>
          <a:p>
            <a:pPr marL="0" indent="0" algn="just">
              <a:buNone/>
            </a:pPr>
            <a:r>
              <a:rPr lang="en-US" sz="1100" dirty="0" smtClean="0">
                <a:latin typeface="Times New Roman" panose="02020603050405020304" pitchFamily="18" charset="0"/>
                <a:cs typeface="Times New Roman" panose="02020603050405020304" pitchFamily="18" charset="0"/>
              </a:rPr>
              <a:t>Business Center</a:t>
            </a:r>
          </a:p>
          <a:p>
            <a:pPr marL="0" indent="0" algn="just">
              <a:buNone/>
            </a:pPr>
            <a:r>
              <a:rPr lang="en-US" sz="1100" dirty="0" smtClean="0">
                <a:latin typeface="Times New Roman" panose="02020603050405020304" pitchFamily="18" charset="0"/>
                <a:cs typeface="Times New Roman" panose="02020603050405020304" pitchFamily="18" charset="0"/>
              </a:rPr>
              <a:t>Access a business </a:t>
            </a:r>
            <a:r>
              <a:rPr lang="en-US" sz="1100" dirty="0" err="1" smtClean="0">
                <a:latin typeface="Times New Roman" panose="02020603050405020304" pitchFamily="18" charset="0"/>
                <a:cs typeface="Times New Roman" panose="02020603050405020304" pitchFamily="18" charset="0"/>
              </a:rPr>
              <a:t>centre</a:t>
            </a:r>
            <a:r>
              <a:rPr lang="en-US" sz="1100" dirty="0" smtClean="0">
                <a:latin typeface="Times New Roman" panose="02020603050405020304" pitchFamily="18" charset="0"/>
                <a:cs typeface="Times New Roman" panose="02020603050405020304" pitchFamily="18" charset="0"/>
              </a:rPr>
              <a:t> that is fully furnished and offers printing, copying, and other necessary services.</a:t>
            </a:r>
          </a:p>
          <a:p>
            <a:pPr marL="0" indent="0" algn="just">
              <a:buNone/>
            </a:pPr>
            <a:r>
              <a:rPr lang="en-US" sz="1100" dirty="0" smtClean="0">
                <a:latin typeface="Times New Roman" panose="02020603050405020304" pitchFamily="18" charset="0"/>
                <a:cs typeface="Times New Roman" panose="02020603050405020304" pitchFamily="18" charset="0"/>
              </a:rPr>
              <a:t>Translation Services</a:t>
            </a:r>
          </a:p>
          <a:p>
            <a:pPr marL="0" indent="0" algn="just">
              <a:buNone/>
            </a:pPr>
            <a:r>
              <a:rPr lang="en-US" sz="1100" dirty="0" smtClean="0">
                <a:latin typeface="Times New Roman" panose="02020603050405020304" pitchFamily="18" charset="0"/>
                <a:cs typeface="Times New Roman" panose="02020603050405020304" pitchFamily="18" charset="0"/>
              </a:rPr>
              <a:t>Use professional translation services to ensure successful communication during networking and expert meetings.</a:t>
            </a:r>
          </a:p>
          <a:p>
            <a:pPr marL="0" indent="0" algn="just">
              <a:buNone/>
            </a:pPr>
            <a:r>
              <a:rPr lang="en-US" sz="1100" dirty="0" smtClean="0">
                <a:latin typeface="Times New Roman" panose="02020603050405020304" pitchFamily="18" charset="0"/>
                <a:cs typeface="Times New Roman" panose="02020603050405020304" pitchFamily="18" charset="0"/>
              </a:rPr>
              <a:t>Concierge Services</a:t>
            </a:r>
          </a:p>
          <a:p>
            <a:pPr marL="0" indent="0" algn="just">
              <a:buNone/>
            </a:pPr>
            <a:r>
              <a:rPr lang="en-US" sz="1100" dirty="0" smtClean="0">
                <a:latin typeface="Times New Roman" panose="02020603050405020304" pitchFamily="18" charset="0"/>
                <a:cs typeface="Times New Roman" panose="02020603050405020304" pitchFamily="18" charset="0"/>
              </a:rPr>
              <a:t>Get a chance to get help from a helpful concierge crew with any specific requirements, transit plans, or local suggestions.</a:t>
            </a:r>
          </a:p>
          <a:p>
            <a:pPr marL="0" indent="0" algn="just">
              <a:buNone/>
            </a:pPr>
            <a:r>
              <a:rPr lang="en-US" sz="1100" dirty="0" smtClean="0">
                <a:latin typeface="Times New Roman" panose="02020603050405020304" pitchFamily="18" charset="0"/>
                <a:cs typeface="Times New Roman" panose="02020603050405020304" pitchFamily="18" charset="0"/>
              </a:rPr>
              <a:t>Business Lounge</a:t>
            </a:r>
          </a:p>
          <a:p>
            <a:pPr marL="0" indent="0" algn="just">
              <a:buNone/>
            </a:pPr>
            <a:r>
              <a:rPr lang="en-US" sz="1100" dirty="0" smtClean="0">
                <a:latin typeface="Times New Roman" panose="02020603050405020304" pitchFamily="18" charset="0"/>
                <a:cs typeface="Times New Roman" panose="02020603050405020304" pitchFamily="18" charset="0"/>
              </a:rPr>
              <a:t>Profit from the unique business lounge, which offers a peaceful and effective setting for meetings, networking, or catching up on work.</a:t>
            </a:r>
          </a:p>
          <a:p>
            <a:pPr marL="0" indent="0" algn="just">
              <a:buNone/>
            </a:pPr>
            <a:r>
              <a:rPr lang="en-US" sz="1100" dirty="0" smtClean="0">
                <a:latin typeface="Times New Roman" panose="02020603050405020304" pitchFamily="18" charset="0"/>
                <a:cs typeface="Times New Roman" panose="02020603050405020304" pitchFamily="18" charset="0"/>
              </a:rPr>
              <a:t>On-Site Catering</a:t>
            </a:r>
          </a:p>
          <a:p>
            <a:pPr marL="0" indent="0" algn="just">
              <a:buNone/>
            </a:pPr>
            <a:r>
              <a:rPr lang="en-US" sz="1100" dirty="0" smtClean="0">
                <a:latin typeface="Times New Roman" panose="02020603050405020304" pitchFamily="18" charset="0"/>
                <a:cs typeface="Times New Roman" panose="02020603050405020304" pitchFamily="18" charset="0"/>
              </a:rPr>
              <a:t>Enjoy a variety of catering choices, such as coffee breaks, drinks, and unique lunch and dinner menus.</a:t>
            </a:r>
          </a:p>
          <a:p>
            <a:pPr marL="0" indent="0" algn="just">
              <a:buNone/>
            </a:pPr>
            <a:r>
              <a:rPr lang="en-US" sz="1100" dirty="0" smtClean="0">
                <a:latin typeface="Times New Roman" panose="02020603050405020304" pitchFamily="18" charset="0"/>
                <a:cs typeface="Times New Roman" panose="02020603050405020304" pitchFamily="18" charset="0"/>
              </a:rPr>
              <a:t>Event Photography and Videography</a:t>
            </a:r>
          </a:p>
          <a:p>
            <a:pPr marL="0" indent="0" algn="just">
              <a:buNone/>
            </a:pPr>
            <a:r>
              <a:rPr lang="en-US" sz="1100" dirty="0" smtClean="0">
                <a:latin typeface="Times New Roman" panose="02020603050405020304" pitchFamily="18" charset="0"/>
                <a:cs typeface="Times New Roman" panose="02020603050405020304" pitchFamily="18" charset="0"/>
              </a:rPr>
              <a:t>Use expert event photography and videography services to record the conference's most memorable moments.</a:t>
            </a:r>
          </a:p>
          <a:p>
            <a:pPr marL="0" indent="0" algn="just">
              <a:buNone/>
            </a:pPr>
            <a:r>
              <a:rPr lang="en-US" sz="1100" dirty="0" smtClean="0">
                <a:latin typeface="Times New Roman" panose="02020603050405020304" pitchFamily="18" charset="0"/>
                <a:cs typeface="Times New Roman" panose="02020603050405020304" pitchFamily="18" charset="0"/>
              </a:rPr>
              <a:t>Valet Parking</a:t>
            </a:r>
          </a:p>
          <a:p>
            <a:pPr marL="0" indent="0" algn="just">
              <a:buNone/>
            </a:pPr>
            <a:r>
              <a:rPr lang="en-US" sz="1100" dirty="0" err="1" smtClean="0">
                <a:latin typeface="Times New Roman" panose="02020603050405020304" pitchFamily="18" charset="0"/>
                <a:cs typeface="Times New Roman" panose="02020603050405020304" pitchFamily="18" charset="0"/>
              </a:rPr>
              <a:t>Utilise</a:t>
            </a:r>
            <a:r>
              <a:rPr lang="en-US" sz="1100" dirty="0" smtClean="0">
                <a:latin typeface="Times New Roman" panose="02020603050405020304" pitchFamily="18" charset="0"/>
                <a:cs typeface="Times New Roman" panose="02020603050405020304" pitchFamily="18" charset="0"/>
              </a:rPr>
              <a:t> easy valet parking service and concentrate on the conference rather than stressing about parking arrangements.</a:t>
            </a:r>
          </a:p>
          <a:p>
            <a:pPr marL="0" indent="0" algn="just">
              <a:buNone/>
            </a:pPr>
            <a:r>
              <a:rPr lang="en-US" sz="1100" dirty="0" smtClean="0">
                <a:latin typeface="Times New Roman" panose="02020603050405020304" pitchFamily="18" charset="0"/>
                <a:cs typeface="Times New Roman" panose="02020603050405020304" pitchFamily="18" charset="0"/>
              </a:rPr>
              <a:t>24/7 Security</a:t>
            </a:r>
          </a:p>
          <a:p>
            <a:pPr marL="0" indent="0" algn="just">
              <a:buNone/>
            </a:pPr>
            <a:r>
              <a:rPr lang="en-US" sz="1100" dirty="0" smtClean="0">
                <a:latin typeface="Times New Roman" panose="02020603050405020304" pitchFamily="18" charset="0"/>
                <a:cs typeface="Times New Roman" panose="02020603050405020304" pitchFamily="18" charset="0"/>
              </a:rPr>
              <a:t>Feel confident knowing that security officers are on duty around-the-clock and that a secure conference atmosphere is maintained.</a:t>
            </a:r>
          </a:p>
          <a:p>
            <a:pPr marL="0" indent="0" algn="just">
              <a:buNone/>
            </a:pPr>
            <a:endParaRPr lang="en-US" sz="1100" dirty="0" smtClean="0">
              <a:latin typeface="Times New Roman" panose="02020603050405020304" pitchFamily="18" charset="0"/>
              <a:cs typeface="Times New Roman" panose="02020603050405020304" pitchFamily="18" charset="0"/>
            </a:endParaRPr>
          </a:p>
          <a:p>
            <a:pPr marL="0" indent="0" algn="ctr"/>
            <a:endParaRPr dirty="0"/>
          </a:p>
        </p:txBody>
      </p:sp>
    </p:spTree>
    <p:extLst>
      <p:ext uri="{BB962C8B-B14F-4D97-AF65-F5344CB8AC3E}">
        <p14:creationId xmlns:p14="http://schemas.microsoft.com/office/powerpoint/2010/main" val="1793212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dk2"/>
        </a:solidFill>
        <a:effectLst/>
      </p:bgPr>
    </p:bg>
    <p:spTree>
      <p:nvGrpSpPr>
        <p:cNvPr id="1" name="Shape 120"/>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ext 2">
  <p:cSld name="CUSTOM_6_1_1_1">
    <p:spTree>
      <p:nvGrpSpPr>
        <p:cNvPr id="1" name="Shape 198"/>
        <p:cNvGrpSpPr/>
        <p:nvPr/>
      </p:nvGrpSpPr>
      <p:grpSpPr>
        <a:xfrm>
          <a:off x="0" y="0"/>
          <a:ext cx="0" cy="0"/>
          <a:chOff x="0" y="0"/>
          <a:chExt cx="0" cy="0"/>
        </a:xfrm>
      </p:grpSpPr>
      <p:sp>
        <p:nvSpPr>
          <p:cNvPr id="199" name="Google Shape;199;p19"/>
          <p:cNvSpPr txBox="1">
            <a:spLocks noGrp="1"/>
          </p:cNvSpPr>
          <p:nvPr>
            <p:ph type="title"/>
          </p:nvPr>
        </p:nvSpPr>
        <p:spPr>
          <a:xfrm>
            <a:off x="4843829" y="3381945"/>
            <a:ext cx="2542968" cy="1357920"/>
          </a:xfrm>
          <a:prstGeom prst="rect">
            <a:avLst/>
          </a:prstGeom>
        </p:spPr>
        <p:txBody>
          <a:bodyPr spcFirstLastPara="1" wrap="square" lIns="91425" tIns="91425" rIns="91425" bIns="91425" anchor="b" anchorCtr="0">
            <a:noAutofit/>
          </a:bodyPr>
          <a:lstStyle>
            <a:lvl1pPr lvl="0" algn="r" rtl="0">
              <a:spcBef>
                <a:spcPts val="0"/>
              </a:spcBef>
              <a:spcAft>
                <a:spcPts val="0"/>
              </a:spcAft>
              <a:buSzPts val="2800"/>
              <a:buNone/>
              <a:defRPr sz="3375"/>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00" name="Google Shape;200;p19"/>
          <p:cNvSpPr txBox="1">
            <a:spLocks noGrp="1"/>
          </p:cNvSpPr>
          <p:nvPr>
            <p:ph type="subTitle" idx="1"/>
          </p:nvPr>
        </p:nvSpPr>
        <p:spPr>
          <a:xfrm>
            <a:off x="4843813" y="5038022"/>
            <a:ext cx="2542968" cy="3724773"/>
          </a:xfrm>
          <a:prstGeom prst="rect">
            <a:avLst/>
          </a:prstGeom>
        </p:spPr>
        <p:txBody>
          <a:bodyPr spcFirstLastPara="1" wrap="square" lIns="91425" tIns="91425" rIns="91425" bIns="91425" anchor="t" anchorCtr="0">
            <a:noAutofit/>
          </a:bodyPr>
          <a:lstStyle>
            <a:lvl1pPr lvl="0" algn="r" rtl="0">
              <a:spcBef>
                <a:spcPts val="0"/>
              </a:spcBef>
              <a:spcAft>
                <a:spcPts val="0"/>
              </a:spcAft>
              <a:buClr>
                <a:schemeClr val="dk1"/>
              </a:buClr>
              <a:buSzPts val="1600"/>
              <a:buNone/>
              <a:defRPr sz="1200"/>
            </a:lvl1pPr>
            <a:lvl2pPr lvl="1" rtl="0">
              <a:spcBef>
                <a:spcPts val="0"/>
              </a:spcBef>
              <a:spcAft>
                <a:spcPts val="0"/>
              </a:spcAft>
              <a:buClr>
                <a:schemeClr val="dk1"/>
              </a:buClr>
              <a:buSzPts val="1600"/>
              <a:buNone/>
              <a:defRPr>
                <a:solidFill>
                  <a:schemeClr val="dk1"/>
                </a:solidFill>
              </a:defRPr>
            </a:lvl2pPr>
            <a:lvl3pPr lvl="2" rtl="0">
              <a:spcBef>
                <a:spcPts val="0"/>
              </a:spcBef>
              <a:spcAft>
                <a:spcPts val="0"/>
              </a:spcAft>
              <a:buClr>
                <a:schemeClr val="dk1"/>
              </a:buClr>
              <a:buSzPts val="1600"/>
              <a:buNone/>
              <a:defRPr>
                <a:solidFill>
                  <a:schemeClr val="dk1"/>
                </a:solidFill>
              </a:defRPr>
            </a:lvl3pPr>
            <a:lvl4pPr lvl="3" rtl="0">
              <a:spcBef>
                <a:spcPts val="0"/>
              </a:spcBef>
              <a:spcAft>
                <a:spcPts val="0"/>
              </a:spcAft>
              <a:buClr>
                <a:schemeClr val="dk1"/>
              </a:buClr>
              <a:buSzPts val="1600"/>
              <a:buNone/>
              <a:defRPr>
                <a:solidFill>
                  <a:schemeClr val="dk1"/>
                </a:solidFill>
              </a:defRPr>
            </a:lvl4pPr>
            <a:lvl5pPr lvl="4" rtl="0">
              <a:spcBef>
                <a:spcPts val="0"/>
              </a:spcBef>
              <a:spcAft>
                <a:spcPts val="0"/>
              </a:spcAft>
              <a:buClr>
                <a:schemeClr val="dk1"/>
              </a:buClr>
              <a:buSzPts val="1600"/>
              <a:buNone/>
              <a:defRPr>
                <a:solidFill>
                  <a:schemeClr val="dk1"/>
                </a:solidFill>
              </a:defRPr>
            </a:lvl5pPr>
            <a:lvl6pPr lvl="5" rtl="0">
              <a:spcBef>
                <a:spcPts val="0"/>
              </a:spcBef>
              <a:spcAft>
                <a:spcPts val="0"/>
              </a:spcAft>
              <a:buClr>
                <a:schemeClr val="dk1"/>
              </a:buClr>
              <a:buSzPts val="1600"/>
              <a:buNone/>
              <a:defRPr>
                <a:solidFill>
                  <a:schemeClr val="dk1"/>
                </a:solidFill>
              </a:defRPr>
            </a:lvl6pPr>
            <a:lvl7pPr lvl="6" rtl="0">
              <a:spcBef>
                <a:spcPts val="0"/>
              </a:spcBef>
              <a:spcAft>
                <a:spcPts val="0"/>
              </a:spcAft>
              <a:buClr>
                <a:schemeClr val="dk1"/>
              </a:buClr>
              <a:buSzPts val="1600"/>
              <a:buNone/>
              <a:defRPr>
                <a:solidFill>
                  <a:schemeClr val="dk1"/>
                </a:solidFill>
              </a:defRPr>
            </a:lvl7pPr>
            <a:lvl8pPr lvl="7" rtl="0">
              <a:spcBef>
                <a:spcPts val="0"/>
              </a:spcBef>
              <a:spcAft>
                <a:spcPts val="0"/>
              </a:spcAft>
              <a:buClr>
                <a:schemeClr val="dk1"/>
              </a:buClr>
              <a:buSzPts val="1600"/>
              <a:buNone/>
              <a:defRPr>
                <a:solidFill>
                  <a:schemeClr val="dk1"/>
                </a:solidFill>
              </a:defRPr>
            </a:lvl8pPr>
            <a:lvl9pPr lvl="8" rtl="0">
              <a:spcBef>
                <a:spcPts val="0"/>
              </a:spcBef>
              <a:spcAft>
                <a:spcPts val="0"/>
              </a:spcAft>
              <a:buClr>
                <a:schemeClr val="dk1"/>
              </a:buClr>
              <a:buSzPts val="1600"/>
              <a:buNone/>
              <a:defRPr>
                <a:solidFill>
                  <a:schemeClr val="dk1"/>
                </a:solidFill>
              </a:defRPr>
            </a:lvl9pPr>
          </a:lstStyle>
          <a:p>
            <a:endParaRPr/>
          </a:p>
        </p:txBody>
      </p:sp>
      <p:grpSp>
        <p:nvGrpSpPr>
          <p:cNvPr id="201" name="Google Shape;201;p19"/>
          <p:cNvGrpSpPr/>
          <p:nvPr/>
        </p:nvGrpSpPr>
        <p:grpSpPr>
          <a:xfrm>
            <a:off x="152923" y="347302"/>
            <a:ext cx="8102910" cy="9821526"/>
            <a:chOff x="166225" y="169875"/>
            <a:chExt cx="8807843" cy="4804007"/>
          </a:xfrm>
        </p:grpSpPr>
        <p:sp>
          <p:nvSpPr>
            <p:cNvPr id="202" name="Google Shape;202;p19"/>
            <p:cNvSpPr/>
            <p:nvPr/>
          </p:nvSpPr>
          <p:spPr>
            <a:xfrm>
              <a:off x="166225" y="169875"/>
              <a:ext cx="8807843" cy="4804007"/>
            </a:xfrm>
            <a:custGeom>
              <a:avLst/>
              <a:gdLst/>
              <a:ahLst/>
              <a:cxnLst/>
              <a:rect l="l" t="t" r="r" b="b"/>
              <a:pathLst>
                <a:path w="140392" h="89673" fill="none" extrusionOk="0">
                  <a:moveTo>
                    <a:pt x="130570" y="89673"/>
                  </a:moveTo>
                  <a:lnTo>
                    <a:pt x="76133" y="89673"/>
                  </a:lnTo>
                  <a:lnTo>
                    <a:pt x="70196" y="85657"/>
                  </a:lnTo>
                  <a:lnTo>
                    <a:pt x="64260" y="89673"/>
                  </a:lnTo>
                  <a:lnTo>
                    <a:pt x="9822" y="89673"/>
                  </a:lnTo>
                  <a:lnTo>
                    <a:pt x="1" y="79851"/>
                  </a:lnTo>
                  <a:lnTo>
                    <a:pt x="1" y="47730"/>
                  </a:lnTo>
                  <a:lnTo>
                    <a:pt x="1986" y="44837"/>
                  </a:lnTo>
                  <a:lnTo>
                    <a:pt x="1" y="41945"/>
                  </a:lnTo>
                  <a:lnTo>
                    <a:pt x="1" y="9822"/>
                  </a:lnTo>
                  <a:lnTo>
                    <a:pt x="9822" y="1"/>
                  </a:lnTo>
                  <a:lnTo>
                    <a:pt x="64260" y="1"/>
                  </a:lnTo>
                  <a:lnTo>
                    <a:pt x="70196" y="4018"/>
                  </a:lnTo>
                  <a:lnTo>
                    <a:pt x="76133" y="1"/>
                  </a:lnTo>
                  <a:lnTo>
                    <a:pt x="130570" y="1"/>
                  </a:lnTo>
                  <a:lnTo>
                    <a:pt x="140391" y="9822"/>
                  </a:lnTo>
                  <a:lnTo>
                    <a:pt x="140391" y="41945"/>
                  </a:lnTo>
                  <a:lnTo>
                    <a:pt x="138406" y="44837"/>
                  </a:lnTo>
                  <a:lnTo>
                    <a:pt x="140391" y="47730"/>
                  </a:lnTo>
                  <a:lnTo>
                    <a:pt x="140391" y="79851"/>
                  </a:lnTo>
                  <a:close/>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203" name="Google Shape;203;p19"/>
            <p:cNvSpPr/>
            <p:nvPr/>
          </p:nvSpPr>
          <p:spPr>
            <a:xfrm>
              <a:off x="261397" y="255750"/>
              <a:ext cx="3652452" cy="1923306"/>
            </a:xfrm>
            <a:custGeom>
              <a:avLst/>
              <a:gdLst/>
              <a:ahLst/>
              <a:cxnLst/>
              <a:rect l="l" t="t" r="r" b="b"/>
              <a:pathLst>
                <a:path w="58218" h="35901" fill="none" extrusionOk="0">
                  <a:moveTo>
                    <a:pt x="0" y="35901"/>
                  </a:moveTo>
                  <a:lnTo>
                    <a:pt x="0" y="1"/>
                  </a:lnTo>
                  <a:lnTo>
                    <a:pt x="58218" y="1"/>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204" name="Google Shape;204;p19"/>
            <p:cNvSpPr/>
            <p:nvPr/>
          </p:nvSpPr>
          <p:spPr>
            <a:xfrm>
              <a:off x="362780" y="342482"/>
              <a:ext cx="3194656" cy="1640979"/>
            </a:xfrm>
            <a:custGeom>
              <a:avLst/>
              <a:gdLst/>
              <a:ahLst/>
              <a:cxnLst/>
              <a:rect l="l" t="t" r="r" b="b"/>
              <a:pathLst>
                <a:path w="50921" h="30631" fill="none" extrusionOk="0">
                  <a:moveTo>
                    <a:pt x="1" y="30630"/>
                  </a:moveTo>
                  <a:lnTo>
                    <a:pt x="1" y="6800"/>
                  </a:lnTo>
                  <a:lnTo>
                    <a:pt x="6801" y="0"/>
                  </a:lnTo>
                  <a:lnTo>
                    <a:pt x="50921" y="0"/>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205" name="Google Shape;205;p19"/>
            <p:cNvSpPr/>
            <p:nvPr/>
          </p:nvSpPr>
          <p:spPr>
            <a:xfrm>
              <a:off x="5226410" y="255750"/>
              <a:ext cx="3652452" cy="1923306"/>
            </a:xfrm>
            <a:custGeom>
              <a:avLst/>
              <a:gdLst/>
              <a:ahLst/>
              <a:cxnLst/>
              <a:rect l="l" t="t" r="r" b="b"/>
              <a:pathLst>
                <a:path w="58218" h="35901" fill="none" extrusionOk="0">
                  <a:moveTo>
                    <a:pt x="58218" y="35901"/>
                  </a:moveTo>
                  <a:lnTo>
                    <a:pt x="58218" y="1"/>
                  </a:lnTo>
                  <a:lnTo>
                    <a:pt x="0" y="1"/>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206" name="Google Shape;206;p19"/>
            <p:cNvSpPr/>
            <p:nvPr/>
          </p:nvSpPr>
          <p:spPr>
            <a:xfrm>
              <a:off x="5582819" y="342482"/>
              <a:ext cx="3194531" cy="1640979"/>
            </a:xfrm>
            <a:custGeom>
              <a:avLst/>
              <a:gdLst/>
              <a:ahLst/>
              <a:cxnLst/>
              <a:rect l="l" t="t" r="r" b="b"/>
              <a:pathLst>
                <a:path w="50919" h="30631" fill="none" extrusionOk="0">
                  <a:moveTo>
                    <a:pt x="50918" y="30630"/>
                  </a:moveTo>
                  <a:lnTo>
                    <a:pt x="50918" y="6800"/>
                  </a:lnTo>
                  <a:lnTo>
                    <a:pt x="44120" y="0"/>
                  </a:lnTo>
                  <a:lnTo>
                    <a:pt x="0" y="0"/>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207" name="Google Shape;207;p19"/>
            <p:cNvSpPr/>
            <p:nvPr/>
          </p:nvSpPr>
          <p:spPr>
            <a:xfrm>
              <a:off x="261397" y="2964639"/>
              <a:ext cx="3652452" cy="1923306"/>
            </a:xfrm>
            <a:custGeom>
              <a:avLst/>
              <a:gdLst/>
              <a:ahLst/>
              <a:cxnLst/>
              <a:rect l="l" t="t" r="r" b="b"/>
              <a:pathLst>
                <a:path w="58218" h="35901" fill="none" extrusionOk="0">
                  <a:moveTo>
                    <a:pt x="0" y="1"/>
                  </a:moveTo>
                  <a:lnTo>
                    <a:pt x="0" y="35901"/>
                  </a:lnTo>
                  <a:lnTo>
                    <a:pt x="58218" y="35901"/>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208" name="Google Shape;208;p19"/>
            <p:cNvSpPr/>
            <p:nvPr/>
          </p:nvSpPr>
          <p:spPr>
            <a:xfrm>
              <a:off x="362780" y="3160228"/>
              <a:ext cx="3194656" cy="1641086"/>
            </a:xfrm>
            <a:custGeom>
              <a:avLst/>
              <a:gdLst/>
              <a:ahLst/>
              <a:cxnLst/>
              <a:rect l="l" t="t" r="r" b="b"/>
              <a:pathLst>
                <a:path w="50921" h="30633" fill="none" extrusionOk="0">
                  <a:moveTo>
                    <a:pt x="1" y="1"/>
                  </a:moveTo>
                  <a:lnTo>
                    <a:pt x="1" y="23833"/>
                  </a:lnTo>
                  <a:lnTo>
                    <a:pt x="6801" y="30633"/>
                  </a:lnTo>
                  <a:lnTo>
                    <a:pt x="50921" y="30633"/>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209" name="Google Shape;209;p19"/>
            <p:cNvSpPr/>
            <p:nvPr/>
          </p:nvSpPr>
          <p:spPr>
            <a:xfrm>
              <a:off x="5226410" y="2964639"/>
              <a:ext cx="3652452" cy="1923306"/>
            </a:xfrm>
            <a:custGeom>
              <a:avLst/>
              <a:gdLst/>
              <a:ahLst/>
              <a:cxnLst/>
              <a:rect l="l" t="t" r="r" b="b"/>
              <a:pathLst>
                <a:path w="58218" h="35901" fill="none" extrusionOk="0">
                  <a:moveTo>
                    <a:pt x="58218" y="1"/>
                  </a:moveTo>
                  <a:lnTo>
                    <a:pt x="58218" y="35901"/>
                  </a:lnTo>
                  <a:lnTo>
                    <a:pt x="0" y="35901"/>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210" name="Google Shape;210;p19"/>
            <p:cNvSpPr/>
            <p:nvPr/>
          </p:nvSpPr>
          <p:spPr>
            <a:xfrm>
              <a:off x="5582819" y="3160228"/>
              <a:ext cx="3194531" cy="1641086"/>
            </a:xfrm>
            <a:custGeom>
              <a:avLst/>
              <a:gdLst/>
              <a:ahLst/>
              <a:cxnLst/>
              <a:rect l="l" t="t" r="r" b="b"/>
              <a:pathLst>
                <a:path w="50919" h="30633" fill="none" extrusionOk="0">
                  <a:moveTo>
                    <a:pt x="50918" y="1"/>
                  </a:moveTo>
                  <a:lnTo>
                    <a:pt x="50918" y="23833"/>
                  </a:lnTo>
                  <a:lnTo>
                    <a:pt x="44120" y="30633"/>
                  </a:lnTo>
                  <a:lnTo>
                    <a:pt x="0" y="30633"/>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ackground">
  <p:cSld name="CUSTOM_9">
    <p:spTree>
      <p:nvGrpSpPr>
        <p:cNvPr id="1" name="Shape 319"/>
        <p:cNvGrpSpPr/>
        <p:nvPr/>
      </p:nvGrpSpPr>
      <p:grpSpPr>
        <a:xfrm>
          <a:off x="0" y="0"/>
          <a:ext cx="0" cy="0"/>
          <a:chOff x="0" y="0"/>
          <a:chExt cx="0" cy="0"/>
        </a:xfrm>
      </p:grpSpPr>
      <p:grpSp>
        <p:nvGrpSpPr>
          <p:cNvPr id="320" name="Google Shape;320;p27"/>
          <p:cNvGrpSpPr/>
          <p:nvPr/>
        </p:nvGrpSpPr>
        <p:grpSpPr>
          <a:xfrm>
            <a:off x="156086" y="347309"/>
            <a:ext cx="8099675" cy="9821380"/>
            <a:chOff x="3578675" y="1870413"/>
            <a:chExt cx="1986625" cy="1402650"/>
          </a:xfrm>
        </p:grpSpPr>
        <p:sp>
          <p:nvSpPr>
            <p:cNvPr id="321" name="Google Shape;321;p27"/>
            <p:cNvSpPr/>
            <p:nvPr/>
          </p:nvSpPr>
          <p:spPr>
            <a:xfrm rot="5400000">
              <a:off x="3578675" y="1870413"/>
              <a:ext cx="90925" cy="90925"/>
            </a:xfrm>
            <a:custGeom>
              <a:avLst/>
              <a:gdLst/>
              <a:ahLst/>
              <a:cxnLst/>
              <a:rect l="l" t="t" r="r" b="b"/>
              <a:pathLst>
                <a:path w="3637" h="3637" fill="none" extrusionOk="0">
                  <a:moveTo>
                    <a:pt x="3636" y="3637"/>
                  </a:moveTo>
                  <a:lnTo>
                    <a:pt x="0" y="3637"/>
                  </a:lnTo>
                  <a:lnTo>
                    <a:pt x="0" y="1"/>
                  </a:lnTo>
                  <a:lnTo>
                    <a:pt x="3636" y="1"/>
                  </a:lnTo>
                  <a:close/>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22" name="Google Shape;322;p27"/>
            <p:cNvSpPr/>
            <p:nvPr/>
          </p:nvSpPr>
          <p:spPr>
            <a:xfrm rot="5400000">
              <a:off x="3578675" y="3182138"/>
              <a:ext cx="90925" cy="90925"/>
            </a:xfrm>
            <a:custGeom>
              <a:avLst/>
              <a:gdLst/>
              <a:ahLst/>
              <a:cxnLst/>
              <a:rect l="l" t="t" r="r" b="b"/>
              <a:pathLst>
                <a:path w="3637" h="3637" fill="none" extrusionOk="0">
                  <a:moveTo>
                    <a:pt x="3636" y="3637"/>
                  </a:moveTo>
                  <a:lnTo>
                    <a:pt x="0" y="3637"/>
                  </a:lnTo>
                  <a:lnTo>
                    <a:pt x="0" y="1"/>
                  </a:lnTo>
                  <a:lnTo>
                    <a:pt x="3636" y="1"/>
                  </a:lnTo>
                  <a:close/>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23" name="Google Shape;323;p27"/>
            <p:cNvSpPr/>
            <p:nvPr/>
          </p:nvSpPr>
          <p:spPr>
            <a:xfrm rot="5400000">
              <a:off x="5474375" y="1870413"/>
              <a:ext cx="90925" cy="90925"/>
            </a:xfrm>
            <a:custGeom>
              <a:avLst/>
              <a:gdLst/>
              <a:ahLst/>
              <a:cxnLst/>
              <a:rect l="l" t="t" r="r" b="b"/>
              <a:pathLst>
                <a:path w="3637" h="3637" fill="none" extrusionOk="0">
                  <a:moveTo>
                    <a:pt x="3636" y="3636"/>
                  </a:moveTo>
                  <a:lnTo>
                    <a:pt x="0" y="3636"/>
                  </a:lnTo>
                  <a:lnTo>
                    <a:pt x="0" y="0"/>
                  </a:lnTo>
                  <a:lnTo>
                    <a:pt x="3636" y="0"/>
                  </a:lnTo>
                  <a:close/>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24" name="Google Shape;324;p27"/>
            <p:cNvSpPr/>
            <p:nvPr/>
          </p:nvSpPr>
          <p:spPr>
            <a:xfrm rot="5400000">
              <a:off x="5474375" y="3182138"/>
              <a:ext cx="90925" cy="90925"/>
            </a:xfrm>
            <a:custGeom>
              <a:avLst/>
              <a:gdLst/>
              <a:ahLst/>
              <a:cxnLst/>
              <a:rect l="l" t="t" r="r" b="b"/>
              <a:pathLst>
                <a:path w="3637" h="3637" fill="none" extrusionOk="0">
                  <a:moveTo>
                    <a:pt x="3636" y="3636"/>
                  </a:moveTo>
                  <a:lnTo>
                    <a:pt x="0" y="3636"/>
                  </a:lnTo>
                  <a:lnTo>
                    <a:pt x="0" y="0"/>
                  </a:lnTo>
                  <a:lnTo>
                    <a:pt x="3636" y="0"/>
                  </a:lnTo>
                  <a:close/>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25" name="Google Shape;325;p27"/>
            <p:cNvSpPr/>
            <p:nvPr/>
          </p:nvSpPr>
          <p:spPr>
            <a:xfrm rot="5400000">
              <a:off x="3896663" y="1603975"/>
              <a:ext cx="1352150" cy="1933275"/>
            </a:xfrm>
            <a:custGeom>
              <a:avLst/>
              <a:gdLst/>
              <a:ahLst/>
              <a:cxnLst/>
              <a:rect l="l" t="t" r="r" b="b"/>
              <a:pathLst>
                <a:path w="54086" h="77331" fill="none" extrusionOk="0">
                  <a:moveTo>
                    <a:pt x="54086" y="77331"/>
                  </a:moveTo>
                  <a:lnTo>
                    <a:pt x="0" y="77331"/>
                  </a:lnTo>
                  <a:lnTo>
                    <a:pt x="0" y="1"/>
                  </a:lnTo>
                  <a:lnTo>
                    <a:pt x="54086" y="1"/>
                  </a:lnTo>
                  <a:close/>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26" name="Google Shape;326;p27"/>
            <p:cNvSpPr/>
            <p:nvPr/>
          </p:nvSpPr>
          <p:spPr>
            <a:xfrm rot="5400000">
              <a:off x="3871038" y="1578800"/>
              <a:ext cx="1402650" cy="1985875"/>
            </a:xfrm>
            <a:custGeom>
              <a:avLst/>
              <a:gdLst/>
              <a:ahLst/>
              <a:cxnLst/>
              <a:rect l="l" t="t" r="r" b="b"/>
              <a:pathLst>
                <a:path w="56106" h="79435" fill="none" extrusionOk="0">
                  <a:moveTo>
                    <a:pt x="52913" y="4457"/>
                  </a:moveTo>
                  <a:lnTo>
                    <a:pt x="52913" y="3194"/>
                  </a:lnTo>
                  <a:lnTo>
                    <a:pt x="51648" y="3194"/>
                  </a:lnTo>
                  <a:lnTo>
                    <a:pt x="51648" y="0"/>
                  </a:lnTo>
                  <a:lnTo>
                    <a:pt x="4457" y="0"/>
                  </a:lnTo>
                  <a:lnTo>
                    <a:pt x="4457" y="222"/>
                  </a:lnTo>
                  <a:lnTo>
                    <a:pt x="4457" y="3194"/>
                  </a:lnTo>
                  <a:lnTo>
                    <a:pt x="3194" y="3194"/>
                  </a:lnTo>
                  <a:lnTo>
                    <a:pt x="3194" y="4457"/>
                  </a:lnTo>
                  <a:lnTo>
                    <a:pt x="0" y="4457"/>
                  </a:lnTo>
                  <a:lnTo>
                    <a:pt x="0" y="75008"/>
                  </a:lnTo>
                  <a:lnTo>
                    <a:pt x="3194" y="75008"/>
                  </a:lnTo>
                  <a:lnTo>
                    <a:pt x="3194" y="76272"/>
                  </a:lnTo>
                  <a:lnTo>
                    <a:pt x="4457" y="76272"/>
                  </a:lnTo>
                  <a:lnTo>
                    <a:pt x="4457" y="79434"/>
                  </a:lnTo>
                  <a:lnTo>
                    <a:pt x="51648" y="79434"/>
                  </a:lnTo>
                  <a:lnTo>
                    <a:pt x="51648" y="76272"/>
                  </a:lnTo>
                  <a:lnTo>
                    <a:pt x="52913" y="76272"/>
                  </a:lnTo>
                  <a:lnTo>
                    <a:pt x="52913" y="75008"/>
                  </a:lnTo>
                  <a:lnTo>
                    <a:pt x="56105" y="75008"/>
                  </a:lnTo>
                  <a:lnTo>
                    <a:pt x="56105" y="4457"/>
                  </a:lnTo>
                  <a:close/>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ackground 1">
  <p:cSld name="CUSTOM_9_1">
    <p:spTree>
      <p:nvGrpSpPr>
        <p:cNvPr id="1" name="Shape 327"/>
        <p:cNvGrpSpPr/>
        <p:nvPr/>
      </p:nvGrpSpPr>
      <p:grpSpPr>
        <a:xfrm>
          <a:off x="0" y="0"/>
          <a:ext cx="0" cy="0"/>
          <a:chOff x="0" y="0"/>
          <a:chExt cx="0" cy="0"/>
        </a:xfrm>
      </p:grpSpPr>
      <p:grpSp>
        <p:nvGrpSpPr>
          <p:cNvPr id="328" name="Google Shape;328;p28"/>
          <p:cNvGrpSpPr/>
          <p:nvPr/>
        </p:nvGrpSpPr>
        <p:grpSpPr>
          <a:xfrm>
            <a:off x="152923" y="347302"/>
            <a:ext cx="8102910" cy="9821526"/>
            <a:chOff x="166225" y="169875"/>
            <a:chExt cx="8807843" cy="4804007"/>
          </a:xfrm>
        </p:grpSpPr>
        <p:sp>
          <p:nvSpPr>
            <p:cNvPr id="329" name="Google Shape;329;p28"/>
            <p:cNvSpPr/>
            <p:nvPr/>
          </p:nvSpPr>
          <p:spPr>
            <a:xfrm>
              <a:off x="166225" y="169875"/>
              <a:ext cx="8807843" cy="4804007"/>
            </a:xfrm>
            <a:custGeom>
              <a:avLst/>
              <a:gdLst/>
              <a:ahLst/>
              <a:cxnLst/>
              <a:rect l="l" t="t" r="r" b="b"/>
              <a:pathLst>
                <a:path w="140392" h="89673" fill="none" extrusionOk="0">
                  <a:moveTo>
                    <a:pt x="130570" y="89673"/>
                  </a:moveTo>
                  <a:lnTo>
                    <a:pt x="76133" y="89673"/>
                  </a:lnTo>
                  <a:lnTo>
                    <a:pt x="70196" y="85657"/>
                  </a:lnTo>
                  <a:lnTo>
                    <a:pt x="64260" y="89673"/>
                  </a:lnTo>
                  <a:lnTo>
                    <a:pt x="9822" y="89673"/>
                  </a:lnTo>
                  <a:lnTo>
                    <a:pt x="1" y="79851"/>
                  </a:lnTo>
                  <a:lnTo>
                    <a:pt x="1" y="47730"/>
                  </a:lnTo>
                  <a:lnTo>
                    <a:pt x="1986" y="44837"/>
                  </a:lnTo>
                  <a:lnTo>
                    <a:pt x="1" y="41945"/>
                  </a:lnTo>
                  <a:lnTo>
                    <a:pt x="1" y="9822"/>
                  </a:lnTo>
                  <a:lnTo>
                    <a:pt x="9822" y="1"/>
                  </a:lnTo>
                  <a:lnTo>
                    <a:pt x="64260" y="1"/>
                  </a:lnTo>
                  <a:lnTo>
                    <a:pt x="70196" y="4018"/>
                  </a:lnTo>
                  <a:lnTo>
                    <a:pt x="76133" y="1"/>
                  </a:lnTo>
                  <a:lnTo>
                    <a:pt x="130570" y="1"/>
                  </a:lnTo>
                  <a:lnTo>
                    <a:pt x="140391" y="9822"/>
                  </a:lnTo>
                  <a:lnTo>
                    <a:pt x="140391" y="41945"/>
                  </a:lnTo>
                  <a:lnTo>
                    <a:pt x="138406" y="44837"/>
                  </a:lnTo>
                  <a:lnTo>
                    <a:pt x="140391" y="47730"/>
                  </a:lnTo>
                  <a:lnTo>
                    <a:pt x="140391" y="79851"/>
                  </a:lnTo>
                  <a:close/>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30" name="Google Shape;330;p28"/>
            <p:cNvSpPr/>
            <p:nvPr/>
          </p:nvSpPr>
          <p:spPr>
            <a:xfrm>
              <a:off x="261397" y="255750"/>
              <a:ext cx="3652452" cy="1923306"/>
            </a:xfrm>
            <a:custGeom>
              <a:avLst/>
              <a:gdLst/>
              <a:ahLst/>
              <a:cxnLst/>
              <a:rect l="l" t="t" r="r" b="b"/>
              <a:pathLst>
                <a:path w="58218" h="35901" fill="none" extrusionOk="0">
                  <a:moveTo>
                    <a:pt x="0" y="35901"/>
                  </a:moveTo>
                  <a:lnTo>
                    <a:pt x="0" y="1"/>
                  </a:lnTo>
                  <a:lnTo>
                    <a:pt x="58218" y="1"/>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31" name="Google Shape;331;p28"/>
            <p:cNvSpPr/>
            <p:nvPr/>
          </p:nvSpPr>
          <p:spPr>
            <a:xfrm>
              <a:off x="362780" y="342482"/>
              <a:ext cx="3194656" cy="1640979"/>
            </a:xfrm>
            <a:custGeom>
              <a:avLst/>
              <a:gdLst/>
              <a:ahLst/>
              <a:cxnLst/>
              <a:rect l="l" t="t" r="r" b="b"/>
              <a:pathLst>
                <a:path w="50921" h="30631" fill="none" extrusionOk="0">
                  <a:moveTo>
                    <a:pt x="1" y="30630"/>
                  </a:moveTo>
                  <a:lnTo>
                    <a:pt x="1" y="6800"/>
                  </a:lnTo>
                  <a:lnTo>
                    <a:pt x="6801" y="0"/>
                  </a:lnTo>
                  <a:lnTo>
                    <a:pt x="50921" y="0"/>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32" name="Google Shape;332;p28"/>
            <p:cNvSpPr/>
            <p:nvPr/>
          </p:nvSpPr>
          <p:spPr>
            <a:xfrm>
              <a:off x="5226410" y="255750"/>
              <a:ext cx="3652452" cy="1923306"/>
            </a:xfrm>
            <a:custGeom>
              <a:avLst/>
              <a:gdLst/>
              <a:ahLst/>
              <a:cxnLst/>
              <a:rect l="l" t="t" r="r" b="b"/>
              <a:pathLst>
                <a:path w="58218" h="35901" fill="none" extrusionOk="0">
                  <a:moveTo>
                    <a:pt x="58218" y="35901"/>
                  </a:moveTo>
                  <a:lnTo>
                    <a:pt x="58218" y="1"/>
                  </a:lnTo>
                  <a:lnTo>
                    <a:pt x="0" y="1"/>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33" name="Google Shape;333;p28"/>
            <p:cNvSpPr/>
            <p:nvPr/>
          </p:nvSpPr>
          <p:spPr>
            <a:xfrm>
              <a:off x="5582819" y="342482"/>
              <a:ext cx="3194531" cy="1640979"/>
            </a:xfrm>
            <a:custGeom>
              <a:avLst/>
              <a:gdLst/>
              <a:ahLst/>
              <a:cxnLst/>
              <a:rect l="l" t="t" r="r" b="b"/>
              <a:pathLst>
                <a:path w="50919" h="30631" fill="none" extrusionOk="0">
                  <a:moveTo>
                    <a:pt x="50918" y="30630"/>
                  </a:moveTo>
                  <a:lnTo>
                    <a:pt x="50918" y="6800"/>
                  </a:lnTo>
                  <a:lnTo>
                    <a:pt x="44120" y="0"/>
                  </a:lnTo>
                  <a:lnTo>
                    <a:pt x="0" y="0"/>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34" name="Google Shape;334;p28"/>
            <p:cNvSpPr/>
            <p:nvPr/>
          </p:nvSpPr>
          <p:spPr>
            <a:xfrm>
              <a:off x="261397" y="2964639"/>
              <a:ext cx="3652452" cy="1923306"/>
            </a:xfrm>
            <a:custGeom>
              <a:avLst/>
              <a:gdLst/>
              <a:ahLst/>
              <a:cxnLst/>
              <a:rect l="l" t="t" r="r" b="b"/>
              <a:pathLst>
                <a:path w="58218" h="35901" fill="none" extrusionOk="0">
                  <a:moveTo>
                    <a:pt x="0" y="1"/>
                  </a:moveTo>
                  <a:lnTo>
                    <a:pt x="0" y="35901"/>
                  </a:lnTo>
                  <a:lnTo>
                    <a:pt x="58218" y="35901"/>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35" name="Google Shape;335;p28"/>
            <p:cNvSpPr/>
            <p:nvPr/>
          </p:nvSpPr>
          <p:spPr>
            <a:xfrm>
              <a:off x="362780" y="3160228"/>
              <a:ext cx="3194656" cy="1641086"/>
            </a:xfrm>
            <a:custGeom>
              <a:avLst/>
              <a:gdLst/>
              <a:ahLst/>
              <a:cxnLst/>
              <a:rect l="l" t="t" r="r" b="b"/>
              <a:pathLst>
                <a:path w="50921" h="30633" fill="none" extrusionOk="0">
                  <a:moveTo>
                    <a:pt x="1" y="1"/>
                  </a:moveTo>
                  <a:lnTo>
                    <a:pt x="1" y="23833"/>
                  </a:lnTo>
                  <a:lnTo>
                    <a:pt x="6801" y="30633"/>
                  </a:lnTo>
                  <a:lnTo>
                    <a:pt x="50921" y="30633"/>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36" name="Google Shape;336;p28"/>
            <p:cNvSpPr/>
            <p:nvPr/>
          </p:nvSpPr>
          <p:spPr>
            <a:xfrm>
              <a:off x="5226410" y="2964639"/>
              <a:ext cx="3652452" cy="1923306"/>
            </a:xfrm>
            <a:custGeom>
              <a:avLst/>
              <a:gdLst/>
              <a:ahLst/>
              <a:cxnLst/>
              <a:rect l="l" t="t" r="r" b="b"/>
              <a:pathLst>
                <a:path w="58218" h="35901" fill="none" extrusionOk="0">
                  <a:moveTo>
                    <a:pt x="58218" y="1"/>
                  </a:moveTo>
                  <a:lnTo>
                    <a:pt x="58218" y="35901"/>
                  </a:lnTo>
                  <a:lnTo>
                    <a:pt x="0" y="35901"/>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37" name="Google Shape;337;p28"/>
            <p:cNvSpPr/>
            <p:nvPr/>
          </p:nvSpPr>
          <p:spPr>
            <a:xfrm>
              <a:off x="5582819" y="3160228"/>
              <a:ext cx="3194531" cy="1641086"/>
            </a:xfrm>
            <a:custGeom>
              <a:avLst/>
              <a:gdLst/>
              <a:ahLst/>
              <a:cxnLst/>
              <a:rect l="l" t="t" r="r" b="b"/>
              <a:pathLst>
                <a:path w="50919" h="30633" fill="none" extrusionOk="0">
                  <a:moveTo>
                    <a:pt x="50918" y="1"/>
                  </a:moveTo>
                  <a:lnTo>
                    <a:pt x="50918" y="23833"/>
                  </a:lnTo>
                  <a:lnTo>
                    <a:pt x="44120" y="30633"/>
                  </a:lnTo>
                  <a:lnTo>
                    <a:pt x="0" y="30633"/>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2">
  <p:cSld name="CUSTOM_9_1_1">
    <p:spTree>
      <p:nvGrpSpPr>
        <p:cNvPr id="1" name="Shape 338"/>
        <p:cNvGrpSpPr/>
        <p:nvPr/>
      </p:nvGrpSpPr>
      <p:grpSpPr>
        <a:xfrm>
          <a:off x="0" y="0"/>
          <a:ext cx="0" cy="0"/>
          <a:chOff x="0" y="0"/>
          <a:chExt cx="0" cy="0"/>
        </a:xfrm>
      </p:grpSpPr>
      <p:grpSp>
        <p:nvGrpSpPr>
          <p:cNvPr id="339" name="Google Shape;339;p29"/>
          <p:cNvGrpSpPr/>
          <p:nvPr/>
        </p:nvGrpSpPr>
        <p:grpSpPr>
          <a:xfrm rot="10800000">
            <a:off x="156397" y="347301"/>
            <a:ext cx="8099372" cy="9821466"/>
            <a:chOff x="170002" y="169875"/>
            <a:chExt cx="8803996" cy="4803978"/>
          </a:xfrm>
        </p:grpSpPr>
        <p:sp>
          <p:nvSpPr>
            <p:cNvPr id="340" name="Google Shape;340;p29"/>
            <p:cNvSpPr/>
            <p:nvPr/>
          </p:nvSpPr>
          <p:spPr>
            <a:xfrm>
              <a:off x="291225" y="169875"/>
              <a:ext cx="8596930" cy="4803978"/>
            </a:xfrm>
            <a:custGeom>
              <a:avLst/>
              <a:gdLst/>
              <a:ahLst/>
              <a:cxnLst/>
              <a:rect l="l" t="t" r="r" b="b"/>
              <a:pathLst>
                <a:path w="56637" h="41258" fill="none" extrusionOk="0">
                  <a:moveTo>
                    <a:pt x="7462" y="271"/>
                  </a:moveTo>
                  <a:lnTo>
                    <a:pt x="340" y="9361"/>
                  </a:lnTo>
                  <a:lnTo>
                    <a:pt x="0" y="32557"/>
                  </a:lnTo>
                  <a:lnTo>
                    <a:pt x="7259" y="41239"/>
                  </a:lnTo>
                  <a:lnTo>
                    <a:pt x="56501" y="41258"/>
                  </a:lnTo>
                  <a:lnTo>
                    <a:pt x="56637" y="7733"/>
                  </a:lnTo>
                  <a:lnTo>
                    <a:pt x="49718" y="1"/>
                  </a:lnTo>
                  <a:close/>
                </a:path>
              </a:pathLst>
            </a:custGeom>
            <a:noFill/>
            <a:ln w="9525" cap="rnd"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41" name="Google Shape;341;p29"/>
            <p:cNvSpPr/>
            <p:nvPr/>
          </p:nvSpPr>
          <p:spPr>
            <a:xfrm>
              <a:off x="261175" y="248475"/>
              <a:ext cx="8545216" cy="4593183"/>
            </a:xfrm>
            <a:custGeom>
              <a:avLst/>
              <a:gdLst/>
              <a:ahLst/>
              <a:cxnLst/>
              <a:rect l="l" t="t" r="r" b="b"/>
              <a:pathLst>
                <a:path w="52905" h="37950" fill="none" extrusionOk="0">
                  <a:moveTo>
                    <a:pt x="0" y="0"/>
                  </a:moveTo>
                  <a:lnTo>
                    <a:pt x="52904" y="0"/>
                  </a:lnTo>
                  <a:lnTo>
                    <a:pt x="52904" y="37950"/>
                  </a:lnTo>
                  <a:lnTo>
                    <a:pt x="0" y="37950"/>
                  </a:lnTo>
                  <a:close/>
                </a:path>
              </a:pathLst>
            </a:custGeom>
            <a:noFill/>
            <a:ln w="9525" cap="rnd"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42" name="Google Shape;342;p29"/>
            <p:cNvSpPr/>
            <p:nvPr/>
          </p:nvSpPr>
          <p:spPr>
            <a:xfrm>
              <a:off x="175286" y="169875"/>
              <a:ext cx="843606" cy="845103"/>
            </a:xfrm>
            <a:custGeom>
              <a:avLst/>
              <a:gdLst/>
              <a:ahLst/>
              <a:cxnLst/>
              <a:rect l="l" t="t" r="r" b="b"/>
              <a:pathLst>
                <a:path w="5428" h="7258" fill="none" extrusionOk="0">
                  <a:moveTo>
                    <a:pt x="5427" y="1"/>
                  </a:moveTo>
                  <a:lnTo>
                    <a:pt x="0" y="1"/>
                  </a:lnTo>
                  <a:lnTo>
                    <a:pt x="0" y="7257"/>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43" name="Google Shape;343;p29"/>
            <p:cNvSpPr/>
            <p:nvPr/>
          </p:nvSpPr>
          <p:spPr>
            <a:xfrm>
              <a:off x="8104437" y="174998"/>
              <a:ext cx="869561" cy="727385"/>
            </a:xfrm>
            <a:custGeom>
              <a:avLst/>
              <a:gdLst/>
              <a:ahLst/>
              <a:cxnLst/>
              <a:rect l="l" t="t" r="r" b="b"/>
              <a:pathLst>
                <a:path w="5595" h="6247" fill="none" extrusionOk="0">
                  <a:moveTo>
                    <a:pt x="5595" y="6247"/>
                  </a:moveTo>
                  <a:lnTo>
                    <a:pt x="5595" y="1"/>
                  </a:lnTo>
                  <a:lnTo>
                    <a:pt x="0" y="1"/>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44" name="Google Shape;344;p29"/>
            <p:cNvSpPr/>
            <p:nvPr/>
          </p:nvSpPr>
          <p:spPr>
            <a:xfrm>
              <a:off x="170002" y="4349625"/>
              <a:ext cx="769627" cy="624221"/>
            </a:xfrm>
            <a:custGeom>
              <a:avLst/>
              <a:gdLst/>
              <a:ahLst/>
              <a:cxnLst/>
              <a:rect l="l" t="t" r="r" b="b"/>
              <a:pathLst>
                <a:path w="4952" h="5361" fill="none" extrusionOk="0">
                  <a:moveTo>
                    <a:pt x="1" y="1"/>
                  </a:moveTo>
                  <a:lnTo>
                    <a:pt x="1" y="5360"/>
                  </a:lnTo>
                  <a:lnTo>
                    <a:pt x="4952" y="5360"/>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sp>
          <p:nvSpPr>
            <p:cNvPr id="345" name="Google Shape;345;p29"/>
            <p:cNvSpPr/>
            <p:nvPr/>
          </p:nvSpPr>
          <p:spPr>
            <a:xfrm>
              <a:off x="4303695" y="4643874"/>
              <a:ext cx="4670296" cy="276656"/>
            </a:xfrm>
            <a:custGeom>
              <a:avLst/>
              <a:gdLst/>
              <a:ahLst/>
              <a:cxnLst/>
              <a:rect l="l" t="t" r="r" b="b"/>
              <a:pathLst>
                <a:path w="30050" h="2376" fill="none" extrusionOk="0">
                  <a:moveTo>
                    <a:pt x="30049" y="0"/>
                  </a:moveTo>
                  <a:lnTo>
                    <a:pt x="30049" y="2375"/>
                  </a:lnTo>
                  <a:lnTo>
                    <a:pt x="1" y="2375"/>
                  </a:lnTo>
                </a:path>
              </a:pathLst>
            </a:custGeom>
            <a:noFill/>
            <a:ln w="9525" cap="flat" cmpd="sng">
              <a:solidFill>
                <a:schemeClr val="lt1"/>
              </a:solidFill>
              <a:prstDash val="solid"/>
              <a:miter lim="1692"/>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1748"/>
            </a:p>
          </p:txBody>
        </p:sp>
      </p:gr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36065" y="909828"/>
            <a:ext cx="6940034" cy="1170854"/>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Cinzel"/>
              <a:buNone/>
              <a:defRPr sz="2800" b="1">
                <a:solidFill>
                  <a:schemeClr val="lt1"/>
                </a:solidFill>
                <a:latin typeface="Cinzel"/>
                <a:ea typeface="Cinzel"/>
                <a:cs typeface="Cinzel"/>
                <a:sym typeface="Cinzel"/>
              </a:defRPr>
            </a:lvl1pPr>
            <a:lvl2pPr lvl="1">
              <a:spcBef>
                <a:spcPts val="0"/>
              </a:spcBef>
              <a:spcAft>
                <a:spcPts val="0"/>
              </a:spcAft>
              <a:buClr>
                <a:schemeClr val="lt1"/>
              </a:buClr>
              <a:buSzPts val="2800"/>
              <a:buNone/>
              <a:defRPr sz="2800">
                <a:solidFill>
                  <a:schemeClr val="lt1"/>
                </a:solidFill>
              </a:defRPr>
            </a:lvl2pPr>
            <a:lvl3pPr lvl="2">
              <a:spcBef>
                <a:spcPts val="0"/>
              </a:spcBef>
              <a:spcAft>
                <a:spcPts val="0"/>
              </a:spcAft>
              <a:buClr>
                <a:schemeClr val="lt1"/>
              </a:buClr>
              <a:buSzPts val="2800"/>
              <a:buNone/>
              <a:defRPr sz="2800">
                <a:solidFill>
                  <a:schemeClr val="lt1"/>
                </a:solidFill>
              </a:defRPr>
            </a:lvl3pPr>
            <a:lvl4pPr lvl="3">
              <a:spcBef>
                <a:spcPts val="0"/>
              </a:spcBef>
              <a:spcAft>
                <a:spcPts val="0"/>
              </a:spcAft>
              <a:buClr>
                <a:schemeClr val="lt1"/>
              </a:buClr>
              <a:buSzPts val="2800"/>
              <a:buNone/>
              <a:defRPr sz="2800">
                <a:solidFill>
                  <a:schemeClr val="lt1"/>
                </a:solidFill>
              </a:defRPr>
            </a:lvl4pPr>
            <a:lvl5pPr lvl="4">
              <a:spcBef>
                <a:spcPts val="0"/>
              </a:spcBef>
              <a:spcAft>
                <a:spcPts val="0"/>
              </a:spcAft>
              <a:buClr>
                <a:schemeClr val="lt1"/>
              </a:buClr>
              <a:buSzPts val="2800"/>
              <a:buNone/>
              <a:defRPr sz="2800">
                <a:solidFill>
                  <a:schemeClr val="lt1"/>
                </a:solidFill>
              </a:defRPr>
            </a:lvl5pPr>
            <a:lvl6pPr lvl="5">
              <a:spcBef>
                <a:spcPts val="0"/>
              </a:spcBef>
              <a:spcAft>
                <a:spcPts val="0"/>
              </a:spcAft>
              <a:buClr>
                <a:schemeClr val="lt1"/>
              </a:buClr>
              <a:buSzPts val="2800"/>
              <a:buNone/>
              <a:defRPr sz="2800">
                <a:solidFill>
                  <a:schemeClr val="lt1"/>
                </a:solidFill>
              </a:defRPr>
            </a:lvl6pPr>
            <a:lvl7pPr lvl="6">
              <a:spcBef>
                <a:spcPts val="0"/>
              </a:spcBef>
              <a:spcAft>
                <a:spcPts val="0"/>
              </a:spcAft>
              <a:buClr>
                <a:schemeClr val="lt1"/>
              </a:buClr>
              <a:buSzPts val="2800"/>
              <a:buNone/>
              <a:defRPr sz="2800">
                <a:solidFill>
                  <a:schemeClr val="lt1"/>
                </a:solidFill>
              </a:defRPr>
            </a:lvl7pPr>
            <a:lvl8pPr lvl="7">
              <a:spcBef>
                <a:spcPts val="0"/>
              </a:spcBef>
              <a:spcAft>
                <a:spcPts val="0"/>
              </a:spcAft>
              <a:buClr>
                <a:schemeClr val="lt1"/>
              </a:buClr>
              <a:buSzPts val="2800"/>
              <a:buNone/>
              <a:defRPr sz="2800">
                <a:solidFill>
                  <a:schemeClr val="lt1"/>
                </a:solidFill>
              </a:defRPr>
            </a:lvl8pPr>
            <a:lvl9pPr lvl="8">
              <a:spcBef>
                <a:spcPts val="0"/>
              </a:spcBef>
              <a:spcAft>
                <a:spcPts val="0"/>
              </a:spcAft>
              <a:buClr>
                <a:schemeClr val="lt1"/>
              </a:buClr>
              <a:buSzPts val="2800"/>
              <a:buNone/>
              <a:defRPr sz="2800">
                <a:solidFill>
                  <a:schemeClr val="lt1"/>
                </a:solidFill>
              </a:defRPr>
            </a:lvl9pPr>
          </a:lstStyle>
          <a:p>
            <a:endParaRPr/>
          </a:p>
        </p:txBody>
      </p:sp>
      <p:sp>
        <p:nvSpPr>
          <p:cNvPr id="7" name="Google Shape;7;p1"/>
          <p:cNvSpPr txBox="1">
            <a:spLocks noGrp="1"/>
          </p:cNvSpPr>
          <p:nvPr>
            <p:ph type="body" idx="1"/>
          </p:nvPr>
        </p:nvSpPr>
        <p:spPr>
          <a:xfrm>
            <a:off x="736065" y="2356172"/>
            <a:ext cx="6940034" cy="6984640"/>
          </a:xfrm>
          <a:prstGeom prst="rect">
            <a:avLst/>
          </a:prstGeom>
          <a:noFill/>
          <a:ln>
            <a:noFill/>
          </a:ln>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lt1"/>
              </a:buClr>
              <a:buSzPts val="1600"/>
              <a:buFont typeface="Jost Light"/>
              <a:buChar char="●"/>
              <a:defRPr sz="1600">
                <a:solidFill>
                  <a:schemeClr val="lt1"/>
                </a:solidFill>
                <a:latin typeface="Jost Light"/>
                <a:ea typeface="Jost Light"/>
                <a:cs typeface="Jost Light"/>
                <a:sym typeface="Jost Light"/>
              </a:defRPr>
            </a:lvl1pPr>
            <a:lvl2pPr marL="914400" lvl="1" indent="-330200">
              <a:lnSpc>
                <a:spcPct val="100000"/>
              </a:lnSpc>
              <a:spcBef>
                <a:spcPts val="0"/>
              </a:spcBef>
              <a:spcAft>
                <a:spcPts val="0"/>
              </a:spcAft>
              <a:buClr>
                <a:schemeClr val="lt1"/>
              </a:buClr>
              <a:buSzPts val="1600"/>
              <a:buFont typeface="Jost Light"/>
              <a:buChar char="○"/>
              <a:defRPr sz="1600">
                <a:solidFill>
                  <a:schemeClr val="lt1"/>
                </a:solidFill>
                <a:latin typeface="Jost Light"/>
                <a:ea typeface="Jost Light"/>
                <a:cs typeface="Jost Light"/>
                <a:sym typeface="Jost Light"/>
              </a:defRPr>
            </a:lvl2pPr>
            <a:lvl3pPr marL="1371600" lvl="2" indent="-330200">
              <a:lnSpc>
                <a:spcPct val="100000"/>
              </a:lnSpc>
              <a:spcBef>
                <a:spcPts val="0"/>
              </a:spcBef>
              <a:spcAft>
                <a:spcPts val="0"/>
              </a:spcAft>
              <a:buClr>
                <a:schemeClr val="lt1"/>
              </a:buClr>
              <a:buSzPts val="1600"/>
              <a:buFont typeface="Jost Light"/>
              <a:buChar char="■"/>
              <a:defRPr sz="1600">
                <a:solidFill>
                  <a:schemeClr val="lt1"/>
                </a:solidFill>
                <a:latin typeface="Jost Light"/>
                <a:ea typeface="Jost Light"/>
                <a:cs typeface="Jost Light"/>
                <a:sym typeface="Jost Light"/>
              </a:defRPr>
            </a:lvl3pPr>
            <a:lvl4pPr marL="1828800" lvl="3" indent="-330200">
              <a:lnSpc>
                <a:spcPct val="100000"/>
              </a:lnSpc>
              <a:spcBef>
                <a:spcPts val="0"/>
              </a:spcBef>
              <a:spcAft>
                <a:spcPts val="0"/>
              </a:spcAft>
              <a:buClr>
                <a:schemeClr val="lt1"/>
              </a:buClr>
              <a:buSzPts val="1600"/>
              <a:buFont typeface="Jost Light"/>
              <a:buChar char="●"/>
              <a:defRPr sz="1600">
                <a:solidFill>
                  <a:schemeClr val="lt1"/>
                </a:solidFill>
                <a:latin typeface="Jost Light"/>
                <a:ea typeface="Jost Light"/>
                <a:cs typeface="Jost Light"/>
                <a:sym typeface="Jost Light"/>
              </a:defRPr>
            </a:lvl4pPr>
            <a:lvl5pPr marL="2286000" lvl="4" indent="-330200">
              <a:lnSpc>
                <a:spcPct val="100000"/>
              </a:lnSpc>
              <a:spcBef>
                <a:spcPts val="0"/>
              </a:spcBef>
              <a:spcAft>
                <a:spcPts val="0"/>
              </a:spcAft>
              <a:buClr>
                <a:schemeClr val="lt1"/>
              </a:buClr>
              <a:buSzPts val="1600"/>
              <a:buFont typeface="Jost Light"/>
              <a:buChar char="○"/>
              <a:defRPr sz="1600">
                <a:solidFill>
                  <a:schemeClr val="lt1"/>
                </a:solidFill>
                <a:latin typeface="Jost Light"/>
                <a:ea typeface="Jost Light"/>
                <a:cs typeface="Jost Light"/>
                <a:sym typeface="Jost Light"/>
              </a:defRPr>
            </a:lvl5pPr>
            <a:lvl6pPr marL="2743200" lvl="5" indent="-330200">
              <a:lnSpc>
                <a:spcPct val="100000"/>
              </a:lnSpc>
              <a:spcBef>
                <a:spcPts val="0"/>
              </a:spcBef>
              <a:spcAft>
                <a:spcPts val="0"/>
              </a:spcAft>
              <a:buClr>
                <a:schemeClr val="lt1"/>
              </a:buClr>
              <a:buSzPts val="1600"/>
              <a:buFont typeface="Jost Light"/>
              <a:buChar char="■"/>
              <a:defRPr sz="1600">
                <a:solidFill>
                  <a:schemeClr val="lt1"/>
                </a:solidFill>
                <a:latin typeface="Jost Light"/>
                <a:ea typeface="Jost Light"/>
                <a:cs typeface="Jost Light"/>
                <a:sym typeface="Jost Light"/>
              </a:defRPr>
            </a:lvl6pPr>
            <a:lvl7pPr marL="3200400" lvl="6" indent="-330200">
              <a:lnSpc>
                <a:spcPct val="100000"/>
              </a:lnSpc>
              <a:spcBef>
                <a:spcPts val="0"/>
              </a:spcBef>
              <a:spcAft>
                <a:spcPts val="0"/>
              </a:spcAft>
              <a:buClr>
                <a:schemeClr val="lt1"/>
              </a:buClr>
              <a:buSzPts val="1600"/>
              <a:buFont typeface="Jost Light"/>
              <a:buChar char="●"/>
              <a:defRPr sz="1600">
                <a:solidFill>
                  <a:schemeClr val="lt1"/>
                </a:solidFill>
                <a:latin typeface="Jost Light"/>
                <a:ea typeface="Jost Light"/>
                <a:cs typeface="Jost Light"/>
                <a:sym typeface="Jost Light"/>
              </a:defRPr>
            </a:lvl7pPr>
            <a:lvl8pPr marL="3657600" lvl="7" indent="-330200">
              <a:lnSpc>
                <a:spcPct val="100000"/>
              </a:lnSpc>
              <a:spcBef>
                <a:spcPts val="0"/>
              </a:spcBef>
              <a:spcAft>
                <a:spcPts val="0"/>
              </a:spcAft>
              <a:buClr>
                <a:schemeClr val="lt1"/>
              </a:buClr>
              <a:buSzPts val="1600"/>
              <a:buFont typeface="Jost Light"/>
              <a:buChar char="○"/>
              <a:defRPr sz="1600">
                <a:solidFill>
                  <a:schemeClr val="lt1"/>
                </a:solidFill>
                <a:latin typeface="Jost Light"/>
                <a:ea typeface="Jost Light"/>
                <a:cs typeface="Jost Light"/>
                <a:sym typeface="Jost Light"/>
              </a:defRPr>
            </a:lvl8pPr>
            <a:lvl9pPr marL="4114800" lvl="8" indent="-330200">
              <a:lnSpc>
                <a:spcPct val="100000"/>
              </a:lnSpc>
              <a:spcBef>
                <a:spcPts val="0"/>
              </a:spcBef>
              <a:spcAft>
                <a:spcPts val="0"/>
              </a:spcAft>
              <a:buClr>
                <a:schemeClr val="lt1"/>
              </a:buClr>
              <a:buSzPts val="1600"/>
              <a:buFont typeface="Jost Light"/>
              <a:buChar char="■"/>
              <a:defRPr sz="1600">
                <a:solidFill>
                  <a:schemeClr val="lt1"/>
                </a:solidFill>
                <a:latin typeface="Jost Light"/>
                <a:ea typeface="Jost Light"/>
                <a:cs typeface="Jost Light"/>
                <a:sym typeface="Jost Light"/>
              </a:defRPr>
            </a:lvl9pPr>
          </a:lstStyle>
          <a:p>
            <a:endParaRPr/>
          </a:p>
        </p:txBody>
      </p:sp>
    </p:spTree>
  </p:cSld>
  <p:clrMap bg1="lt1" tx1="dk1" bg2="dk2" tx2="lt2" accent1="accent1" accent2="accent2" accent3="accent3" accent4="accent4" accent5="accent5" accent6="accent6" hlink="hlink" folHlink="folHlink"/>
  <p:sldLayoutIdLst>
    <p:sldLayoutId id="2147483658" r:id="rId1"/>
    <p:sldLayoutId id="2147483665" r:id="rId2"/>
    <p:sldLayoutId id="2147483673" r:id="rId3"/>
    <p:sldLayoutId id="2147483674" r:id="rId4"/>
    <p:sldLayoutId id="2147483675"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05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www.techageconference.com/" TargetMode="External"/><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14"/>
        <p:cNvGrpSpPr/>
        <p:nvPr/>
      </p:nvGrpSpPr>
      <p:grpSpPr>
        <a:xfrm>
          <a:off x="0" y="0"/>
          <a:ext cx="0" cy="0"/>
          <a:chOff x="0" y="0"/>
          <a:chExt cx="0" cy="0"/>
        </a:xfrm>
      </p:grpSpPr>
      <p:sp>
        <p:nvSpPr>
          <p:cNvPr id="516" name="Google Shape;516;p42"/>
          <p:cNvSpPr txBox="1">
            <a:spLocks noGrp="1"/>
          </p:cNvSpPr>
          <p:nvPr>
            <p:ph type="title"/>
          </p:nvPr>
        </p:nvSpPr>
        <p:spPr>
          <a:xfrm>
            <a:off x="13196" y="2401431"/>
            <a:ext cx="4201639" cy="536835"/>
          </a:xfrm>
          <a:prstGeom prst="rect">
            <a:avLst/>
          </a:prstGeom>
        </p:spPr>
        <p:txBody>
          <a:bodyPr spcFirstLastPara="1" wrap="square" lIns="68569" tIns="68569" rIns="68569" bIns="68569" anchor="b" anchorCtr="0">
            <a:noAutofit/>
          </a:bodyPr>
          <a:lstStyle/>
          <a:p>
            <a:pPr algn="ctr"/>
            <a:r>
              <a:rPr lang="it-IT" sz="1100" i="1" dirty="0">
                <a:solidFill>
                  <a:srgbClr val="FFFF00"/>
                </a:solidFill>
                <a:latin typeface="Times New Roman" panose="02020603050405020304" pitchFamily="18" charset="0"/>
                <a:cs typeface="Times New Roman" panose="02020603050405020304" pitchFamily="18" charset="0"/>
              </a:rPr>
              <a:t/>
            </a:r>
            <a:br>
              <a:rPr lang="it-IT" sz="1100" i="1" dirty="0">
                <a:solidFill>
                  <a:srgbClr val="FFFF00"/>
                </a:solidFill>
                <a:latin typeface="Times New Roman" panose="02020603050405020304" pitchFamily="18" charset="0"/>
                <a:cs typeface="Times New Roman" panose="02020603050405020304" pitchFamily="18" charset="0"/>
              </a:rPr>
            </a:br>
            <a:r>
              <a:rPr lang="it-IT" sz="1100" i="1" dirty="0">
                <a:solidFill>
                  <a:srgbClr val="FFFF00"/>
                </a:solidFill>
                <a:latin typeface="Times New Roman" panose="02020603050405020304" pitchFamily="18" charset="0"/>
                <a:cs typeface="Times New Roman" panose="02020603050405020304" pitchFamily="18" charset="0"/>
              </a:rPr>
              <a:t>Ottieni il vantaggio competitivo con la tecnologia nell'imprenditorialità </a:t>
            </a:r>
            <a:r>
              <a:rPr lang="it-IT" sz="1100" i="1" dirty="0" smtClean="0">
                <a:solidFill>
                  <a:srgbClr val="FFFF00"/>
                </a:solidFill>
                <a:latin typeface="Times New Roman" panose="02020603050405020304" pitchFamily="18" charset="0"/>
                <a:cs typeface="Times New Roman" panose="02020603050405020304" pitchFamily="18" charset="0"/>
              </a:rPr>
              <a:t/>
            </a:r>
            <a:br>
              <a:rPr lang="it-IT" sz="1100" i="1" dirty="0" smtClean="0">
                <a:solidFill>
                  <a:srgbClr val="FFFF00"/>
                </a:solidFill>
                <a:latin typeface="Times New Roman" panose="02020603050405020304" pitchFamily="18" charset="0"/>
                <a:cs typeface="Times New Roman" panose="02020603050405020304" pitchFamily="18" charset="0"/>
              </a:rPr>
            </a:br>
            <a:r>
              <a:rPr lang="it-IT" sz="1100" i="1" dirty="0" smtClean="0">
                <a:solidFill>
                  <a:srgbClr val="FFFF00"/>
                </a:solidFill>
                <a:latin typeface="Times New Roman" panose="02020603050405020304" pitchFamily="18" charset="0"/>
                <a:cs typeface="Times New Roman" panose="02020603050405020304" pitchFamily="18" charset="0"/>
              </a:rPr>
              <a:t>[</a:t>
            </a:r>
            <a:r>
              <a:rPr lang="it-IT" sz="1100" i="1" dirty="0">
                <a:solidFill>
                  <a:srgbClr val="FFFF00"/>
                </a:solidFill>
                <a:latin typeface="Times New Roman" panose="02020603050405020304" pitchFamily="18" charset="0"/>
                <a:cs typeface="Times New Roman" panose="02020603050405020304" pitchFamily="18" charset="0"/>
              </a:rPr>
              <a:t>Sede: Grand Hotel Italia]</a:t>
            </a:r>
            <a:endParaRPr sz="1100" i="1" dirty="0">
              <a:solidFill>
                <a:srgbClr val="FFFF00"/>
              </a:solidFill>
              <a:latin typeface="Times New Roman" panose="02020603050405020304" pitchFamily="18" charset="0"/>
              <a:cs typeface="Times New Roman" panose="02020603050405020304" pitchFamily="18" charset="0"/>
            </a:endParaRPr>
          </a:p>
        </p:txBody>
      </p:sp>
      <p:sp>
        <p:nvSpPr>
          <p:cNvPr id="517" name="Google Shape;517;p42"/>
          <p:cNvSpPr txBox="1">
            <a:spLocks noGrp="1"/>
          </p:cNvSpPr>
          <p:nvPr>
            <p:ph type="subTitle" idx="1"/>
          </p:nvPr>
        </p:nvSpPr>
        <p:spPr>
          <a:xfrm>
            <a:off x="3511559" y="603307"/>
            <a:ext cx="4347147" cy="682898"/>
          </a:xfrm>
          <a:prstGeom prst="rect">
            <a:avLst/>
          </a:prstGeom>
          <a:ln>
            <a:solidFill>
              <a:schemeClr val="bg1">
                <a:lumMod val="75000"/>
              </a:schemeClr>
            </a:solidFill>
          </a:ln>
        </p:spPr>
        <p:txBody>
          <a:bodyPr spcFirstLastPara="1" wrap="square" lIns="68569" tIns="68569" rIns="68569" bIns="68569" anchor="t" anchorCtr="0">
            <a:noAutofit/>
          </a:bodyPr>
          <a:lstStyle/>
          <a:p>
            <a:pPr marL="0" indent="0" algn="ctr"/>
            <a:r>
              <a:rPr lang="en-US" sz="1400" b="1" dirty="0" smtClean="0">
                <a:latin typeface="Times New Roman" panose="02020603050405020304" pitchFamily="18" charset="0"/>
                <a:cs typeface="Times New Roman" panose="02020603050405020304" pitchFamily="18" charset="0"/>
              </a:rPr>
              <a:t>“Era </a:t>
            </a:r>
            <a:r>
              <a:rPr lang="en-US" sz="1400" b="1" dirty="0" err="1" smtClean="0">
                <a:latin typeface="Times New Roman" panose="02020603050405020304" pitchFamily="18" charset="0"/>
                <a:cs typeface="Times New Roman" panose="02020603050405020304" pitchFamily="18" charset="0"/>
              </a:rPr>
              <a:t>Tecnologica</a:t>
            </a:r>
            <a:r>
              <a:rPr lang="en-US" sz="1400" b="1" dirty="0" smtClean="0">
                <a:latin typeface="Times New Roman" panose="02020603050405020304" pitchFamily="18" charset="0"/>
                <a:cs typeface="Times New Roman" panose="02020603050405020304" pitchFamily="18" charset="0"/>
              </a:rPr>
              <a:t>“</a:t>
            </a:r>
          </a:p>
          <a:p>
            <a:pPr marL="0" indent="0" algn="ctr"/>
            <a:r>
              <a:rPr lang="it-IT" sz="1400" b="1" dirty="0" smtClean="0">
                <a:latin typeface="Times New Roman" panose="02020603050405020304" pitchFamily="18" charset="0"/>
                <a:cs typeface="Times New Roman" panose="02020603050405020304" pitchFamily="18" charset="0"/>
              </a:rPr>
              <a:t>Abbraccia </a:t>
            </a:r>
            <a:r>
              <a:rPr lang="it-IT" sz="1400" b="1" dirty="0">
                <a:latin typeface="Times New Roman" panose="02020603050405020304" pitchFamily="18" charset="0"/>
                <a:cs typeface="Times New Roman" panose="02020603050405020304" pitchFamily="18" charset="0"/>
              </a:rPr>
              <a:t>il potere della tecnologia per il successo aziendale</a:t>
            </a:r>
            <a:endParaRPr lang="it-IT" sz="1400" b="1" dirty="0">
              <a:latin typeface="Times New Roman" panose="02020603050405020304" pitchFamily="18" charset="0"/>
              <a:cs typeface="Times New Roman" panose="02020603050405020304" pitchFamily="18" charset="0"/>
            </a:endParaRPr>
          </a:p>
        </p:txBody>
      </p:sp>
      <p:sp>
        <p:nvSpPr>
          <p:cNvPr id="11" name="Google Shape;517;p42"/>
          <p:cNvSpPr txBox="1">
            <a:spLocks/>
          </p:cNvSpPr>
          <p:nvPr/>
        </p:nvSpPr>
        <p:spPr>
          <a:xfrm>
            <a:off x="455894" y="2919917"/>
            <a:ext cx="2461559" cy="2400107"/>
          </a:xfrm>
          <a:prstGeom prst="rect">
            <a:avLst/>
          </a:prstGeom>
          <a:noFill/>
          <a:ln>
            <a:solidFill>
              <a:schemeClr val="bg1">
                <a:lumMod val="75000"/>
              </a:schemeClr>
            </a:solidFill>
          </a:ln>
        </p:spPr>
        <p:txBody>
          <a:bodyPr spcFirstLastPara="1" wrap="square" lIns="68569" tIns="68569" rIns="68569" bIns="68569" anchor="t" anchorCtr="0">
            <a:noAutofit/>
          </a:bodyPr>
          <a:lstStyle>
            <a:defPPr marR="0" lvl="0" algn="l" rtl="0">
              <a:lnSpc>
                <a:spcPct val="100000"/>
              </a:lnSpc>
              <a:spcBef>
                <a:spcPts val="0"/>
              </a:spcBef>
              <a:spcAft>
                <a:spcPts val="0"/>
              </a:spcAft>
            </a:defPPr>
            <a:lvl1pPr marL="457200" marR="0" lvl="0" indent="-330200" algn="r" rtl="0">
              <a:lnSpc>
                <a:spcPct val="100000"/>
              </a:lnSpc>
              <a:spcBef>
                <a:spcPts val="0"/>
              </a:spcBef>
              <a:spcAft>
                <a:spcPts val="0"/>
              </a:spcAft>
              <a:buClr>
                <a:schemeClr val="dk1"/>
              </a:buClr>
              <a:buSzPts val="1600"/>
              <a:buFont typeface="Jost Light"/>
              <a:buNone/>
              <a:defRPr sz="1200" b="0" i="0" u="none" strike="noStrike" cap="none">
                <a:solidFill>
                  <a:schemeClr val="lt1"/>
                </a:solidFill>
                <a:latin typeface="Jost Light"/>
                <a:ea typeface="Jost Light"/>
                <a:cs typeface="Jost Light"/>
                <a:sym typeface="Jost Light"/>
              </a:defRPr>
            </a:lvl1pPr>
            <a:lvl2pPr marL="914400" marR="0" lvl="1"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2pPr>
            <a:lvl3pPr marL="1371600" marR="0" lvl="2"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3pPr>
            <a:lvl4pPr marL="1828800" marR="0" lvl="3"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4pPr>
            <a:lvl5pPr marL="2286000" marR="0" lvl="4"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5pPr>
            <a:lvl6pPr marL="2743200" marR="0" lvl="5"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6pPr>
            <a:lvl7pPr marL="3200400" marR="0" lvl="6"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7pPr>
            <a:lvl8pPr marL="3657600" marR="0" lvl="7"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8pPr>
            <a:lvl9pPr marL="4114800" marR="0" lvl="8"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9pPr>
          </a:lstStyle>
          <a:p>
            <a:pPr marL="0" indent="0" algn="ctr"/>
            <a:r>
              <a:rPr lang="en-US" sz="1000" b="1" dirty="0" err="1" smtClean="0">
                <a:latin typeface="Times New Roman" panose="02020603050405020304" pitchFamily="18" charset="0"/>
                <a:cs typeface="Times New Roman" panose="02020603050405020304" pitchFamily="18" charset="0"/>
              </a:rPr>
              <a:t>Descrizione</a:t>
            </a:r>
            <a:endParaRPr lang="en-US" sz="1000" b="1" dirty="0">
              <a:latin typeface="Times New Roman" panose="02020603050405020304" pitchFamily="18" charset="0"/>
              <a:cs typeface="Times New Roman" panose="02020603050405020304" pitchFamily="18" charset="0"/>
            </a:endParaRPr>
          </a:p>
          <a:p>
            <a:pPr marL="0" indent="0" algn="ctr"/>
            <a:r>
              <a:rPr lang="it-IT" sz="1000" dirty="0">
                <a:latin typeface="Times New Roman" panose="02020603050405020304" pitchFamily="18" charset="0"/>
                <a:cs typeface="Times New Roman" panose="02020603050405020304" pitchFamily="18" charset="0"/>
              </a:rPr>
              <a:t>Unisciti a Grand Hotel Italia per un'esperienza di conferenza coinvolgente in cui dirigenti aziendali, imprenditori e professionisti si riuniscono per esplorare il potere della tecnologia per prospettive di successo imprenditoriale e costruire relazioni significative. Tech-age è un evento di formazione progettato principalmente per fornire conoscenze e strumenti entusiasmanti agli imprenditori. Unisciti a Tech-age e apprendi le conoscenze necessarie per comprendere gli sviluppi tecnologici per la crescita del business e aprire nuove opportunità di business.</a:t>
            </a:r>
          </a:p>
        </p:txBody>
      </p:sp>
      <p:sp>
        <p:nvSpPr>
          <p:cNvPr id="7" name="Oval 6"/>
          <p:cNvSpPr/>
          <p:nvPr/>
        </p:nvSpPr>
        <p:spPr>
          <a:xfrm>
            <a:off x="5012578" y="2648230"/>
            <a:ext cx="3199370" cy="889466"/>
          </a:xfrm>
          <a:prstGeom prst="ellipse">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buFont typeface="Wingdings" panose="05000000000000000000" pitchFamily="2" charset="2"/>
              <a:buChar char="q"/>
            </a:pPr>
            <a:r>
              <a:rPr lang="it-IT" sz="1000" dirty="0">
                <a:solidFill>
                  <a:schemeClr val="tx1"/>
                </a:solidFill>
                <a:latin typeface="Times New Roman" panose="02020603050405020304" pitchFamily="18" charset="0"/>
                <a:cs typeface="Times New Roman" panose="02020603050405020304" pitchFamily="18" charset="0"/>
              </a:rPr>
              <a:t>Camere singole/doppie deluxe: sistemazioni eleganti e confortevoli che offrono ai visitatori una vacanza rilassante.</a:t>
            </a:r>
            <a:endParaRPr lang="it-IT" sz="1000" dirty="0">
              <a:solidFill>
                <a:schemeClr val="tx1"/>
              </a:solidFill>
              <a:latin typeface="Times New Roman" panose="02020603050405020304" pitchFamily="18" charset="0"/>
              <a:cs typeface="Times New Roman" panose="02020603050405020304" pitchFamily="18" charset="0"/>
            </a:endParaRPr>
          </a:p>
        </p:txBody>
      </p:sp>
      <p:sp>
        <p:nvSpPr>
          <p:cNvPr id="14" name="Oval 13"/>
          <p:cNvSpPr/>
          <p:nvPr/>
        </p:nvSpPr>
        <p:spPr>
          <a:xfrm>
            <a:off x="5049931" y="3580736"/>
            <a:ext cx="3078480" cy="803593"/>
          </a:xfrm>
          <a:prstGeom prst="ellipse">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buFont typeface="Wingdings" panose="05000000000000000000" pitchFamily="2" charset="2"/>
              <a:buChar char="q"/>
            </a:pPr>
            <a:r>
              <a:rPr lang="it-IT" sz="1000" dirty="0">
                <a:solidFill>
                  <a:schemeClr val="tx1"/>
                </a:solidFill>
                <a:latin typeface="Times New Roman" panose="02020603050405020304" pitchFamily="18" charset="0"/>
                <a:cs typeface="Times New Roman" panose="02020603050405020304" pitchFamily="18" charset="0"/>
              </a:rPr>
              <a:t>Executive Suites: camere di lusso con viste mozzafiato, ideali per visitatori VIP e dirigenti di alto livello.</a:t>
            </a:r>
            <a:endParaRPr lang="it-IT" sz="1000" dirty="0">
              <a:solidFill>
                <a:schemeClr val="tx1"/>
              </a:solidFill>
              <a:latin typeface="Times New Roman" panose="02020603050405020304" pitchFamily="18" charset="0"/>
              <a:cs typeface="Times New Roman" panose="02020603050405020304" pitchFamily="18" charset="0"/>
            </a:endParaRPr>
          </a:p>
        </p:txBody>
      </p:sp>
      <p:sp>
        <p:nvSpPr>
          <p:cNvPr id="15" name="Oval 14"/>
          <p:cNvSpPr/>
          <p:nvPr/>
        </p:nvSpPr>
        <p:spPr>
          <a:xfrm>
            <a:off x="5012578" y="4423631"/>
            <a:ext cx="3078480" cy="830859"/>
          </a:xfrm>
          <a:prstGeom prst="ellipse">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buFont typeface="Wingdings" panose="05000000000000000000" pitchFamily="2" charset="2"/>
              <a:buChar char="q"/>
            </a:pPr>
            <a:r>
              <a:rPr lang="it-IT" sz="1000" dirty="0">
                <a:solidFill>
                  <a:schemeClr val="tx1"/>
                </a:solidFill>
                <a:latin typeface="Times New Roman" panose="02020603050405020304" pitchFamily="18" charset="0"/>
                <a:cs typeface="Times New Roman" panose="02020603050405020304" pitchFamily="18" charset="0"/>
              </a:rPr>
              <a:t>Sconti pacchetto conferenza: Riceverai tariffe di alloggio speciali quando prenoti il ​​pacchetto conferenza.</a:t>
            </a:r>
          </a:p>
        </p:txBody>
      </p:sp>
      <p:sp>
        <p:nvSpPr>
          <p:cNvPr id="8" name="Rectangle 7"/>
          <p:cNvSpPr/>
          <p:nvPr/>
        </p:nvSpPr>
        <p:spPr>
          <a:xfrm>
            <a:off x="5777480" y="2131538"/>
            <a:ext cx="1757212" cy="258084"/>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lgn="just">
              <a:lnSpc>
                <a:spcPct val="115000"/>
              </a:lnSpc>
              <a:spcAft>
                <a:spcPts val="800"/>
              </a:spcAft>
            </a:pPr>
            <a:r>
              <a:rPr lang="it-IT" sz="1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Tipologie di camere e offerte</a:t>
            </a:r>
            <a:endParaRPr lang="en-US" sz="10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Down Arrow 8"/>
          <p:cNvSpPr/>
          <p:nvPr/>
        </p:nvSpPr>
        <p:spPr>
          <a:xfrm>
            <a:off x="6551816" y="2365630"/>
            <a:ext cx="185133" cy="2395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000"/>
          </a:p>
        </p:txBody>
      </p:sp>
      <p:sp>
        <p:nvSpPr>
          <p:cNvPr id="19" name="Google Shape;517;p42"/>
          <p:cNvSpPr txBox="1">
            <a:spLocks/>
          </p:cNvSpPr>
          <p:nvPr/>
        </p:nvSpPr>
        <p:spPr>
          <a:xfrm>
            <a:off x="2666610" y="6122428"/>
            <a:ext cx="3885207" cy="621362"/>
          </a:xfrm>
          <a:prstGeom prst="rect">
            <a:avLst/>
          </a:prstGeom>
          <a:noFill/>
          <a:ln>
            <a:solidFill>
              <a:schemeClr val="bg1">
                <a:lumMod val="75000"/>
              </a:schemeClr>
            </a:solidFill>
          </a:ln>
        </p:spPr>
        <p:txBody>
          <a:bodyPr spcFirstLastPara="1" wrap="square" lIns="68569" tIns="68569" rIns="68569" bIns="68569" anchor="t" anchorCtr="0">
            <a:noAutofit/>
          </a:bodyPr>
          <a:lstStyle>
            <a:defPPr marR="0" lvl="0" algn="l" rtl="0">
              <a:lnSpc>
                <a:spcPct val="100000"/>
              </a:lnSpc>
              <a:spcBef>
                <a:spcPts val="0"/>
              </a:spcBef>
              <a:spcAft>
                <a:spcPts val="0"/>
              </a:spcAft>
            </a:defPPr>
            <a:lvl1pPr marL="457200" marR="0" lvl="0" indent="-330200" algn="r" rtl="0">
              <a:lnSpc>
                <a:spcPct val="100000"/>
              </a:lnSpc>
              <a:spcBef>
                <a:spcPts val="0"/>
              </a:spcBef>
              <a:spcAft>
                <a:spcPts val="0"/>
              </a:spcAft>
              <a:buClr>
                <a:schemeClr val="dk1"/>
              </a:buClr>
              <a:buSzPts val="1600"/>
              <a:buFont typeface="Jost Light"/>
              <a:buNone/>
              <a:defRPr sz="1200" b="0" i="0" u="none" strike="noStrike" cap="none">
                <a:solidFill>
                  <a:schemeClr val="lt1"/>
                </a:solidFill>
                <a:latin typeface="Jost Light"/>
                <a:ea typeface="Jost Light"/>
                <a:cs typeface="Jost Light"/>
                <a:sym typeface="Jost Light"/>
              </a:defRPr>
            </a:lvl1pPr>
            <a:lvl2pPr marL="914400" marR="0" lvl="1"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2pPr>
            <a:lvl3pPr marL="1371600" marR="0" lvl="2"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3pPr>
            <a:lvl4pPr marL="1828800" marR="0" lvl="3"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4pPr>
            <a:lvl5pPr marL="2286000" marR="0" lvl="4"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5pPr>
            <a:lvl6pPr marL="2743200" marR="0" lvl="5"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6pPr>
            <a:lvl7pPr marL="3200400" marR="0" lvl="6"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7pPr>
            <a:lvl8pPr marL="3657600" marR="0" lvl="7"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8pPr>
            <a:lvl9pPr marL="4114800" marR="0" lvl="8"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9pPr>
          </a:lstStyle>
          <a:p>
            <a:pPr marL="171450" indent="-171450" algn="ctr">
              <a:buFont typeface="Wingdings" panose="05000000000000000000" pitchFamily="2" charset="2"/>
              <a:buChar char="q"/>
            </a:pPr>
            <a:r>
              <a:rPr lang="it-IT" sz="1000" dirty="0">
                <a:latin typeface="Times New Roman" panose="02020603050405020304" pitchFamily="18" charset="0"/>
                <a:cs typeface="Times New Roman" panose="02020603050405020304" pitchFamily="18" charset="0"/>
              </a:rPr>
              <a:t>Wi-Fi ad alta velocità</a:t>
            </a:r>
          </a:p>
          <a:p>
            <a:pPr marL="171450" indent="-171450" algn="ctr">
              <a:buFont typeface="Wingdings" panose="05000000000000000000" pitchFamily="2" charset="2"/>
              <a:buChar char="q"/>
            </a:pPr>
            <a:r>
              <a:rPr lang="it-IT" sz="1000" dirty="0">
                <a:latin typeface="Times New Roman" panose="02020603050405020304" pitchFamily="18" charset="0"/>
                <a:cs typeface="Times New Roman" panose="02020603050405020304" pitchFamily="18" charset="0"/>
              </a:rPr>
              <a:t>Rimani connesso e fai le cose senza perdere un colpo durante la conferenza.</a:t>
            </a:r>
            <a:endParaRPr lang="en-US" sz="1000" dirty="0">
              <a:latin typeface="Times New Roman" panose="02020603050405020304" pitchFamily="18" charset="0"/>
              <a:cs typeface="Times New Roman" panose="02020603050405020304" pitchFamily="18" charset="0"/>
            </a:endParaRPr>
          </a:p>
        </p:txBody>
      </p:sp>
      <p:sp>
        <p:nvSpPr>
          <p:cNvPr id="22" name="Oval 21"/>
          <p:cNvSpPr/>
          <p:nvPr/>
        </p:nvSpPr>
        <p:spPr>
          <a:xfrm>
            <a:off x="251918" y="6895424"/>
            <a:ext cx="2247573" cy="2342796"/>
          </a:xfrm>
          <a:prstGeom prst="ellipse">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buFont typeface="Wingdings" panose="05000000000000000000" pitchFamily="2" charset="2"/>
              <a:buChar char="q"/>
            </a:pPr>
            <a:r>
              <a:rPr lang="it-IT" sz="1000" dirty="0">
                <a:solidFill>
                  <a:schemeClr val="tx1"/>
                </a:solidFill>
                <a:latin typeface="Times New Roman" panose="02020603050405020304" pitchFamily="18" charset="0"/>
                <a:cs typeface="Times New Roman" panose="02020603050405020304" pitchFamily="18" charset="0"/>
              </a:rPr>
              <a:t>Famosi relatori principali e sessioni di esperti</a:t>
            </a:r>
          </a:p>
          <a:p>
            <a:r>
              <a:rPr lang="it-IT" sz="1000" dirty="0">
                <a:solidFill>
                  <a:schemeClr val="tx1"/>
                </a:solidFill>
                <a:latin typeface="Times New Roman" panose="02020603050405020304" pitchFamily="18" charset="0"/>
                <a:cs typeface="Times New Roman" panose="02020603050405020304" pitchFamily="18" charset="0"/>
              </a:rPr>
              <a:t>Coinvolgi professionisti di spicco nel settore che forniranno conoscenze inestimabili e tattiche di successo per competere nel mercato globale ed esplorare l'effetto della tecnologia sul successo imprenditoriale.</a:t>
            </a:r>
          </a:p>
        </p:txBody>
      </p:sp>
      <p:sp>
        <p:nvSpPr>
          <p:cNvPr id="23" name="Oval 22"/>
          <p:cNvSpPr/>
          <p:nvPr/>
        </p:nvSpPr>
        <p:spPr>
          <a:xfrm>
            <a:off x="187557" y="5317115"/>
            <a:ext cx="2310841" cy="1798858"/>
          </a:xfrm>
          <a:prstGeom prst="ellipse">
            <a:avLst/>
          </a:prstGeom>
        </p:spPr>
        <p:style>
          <a:lnRef idx="2">
            <a:schemeClr val="accent6"/>
          </a:lnRef>
          <a:fillRef idx="1">
            <a:schemeClr val="lt1"/>
          </a:fillRef>
          <a:effectRef idx="0">
            <a:schemeClr val="accent6"/>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buFont typeface="Wingdings" panose="05000000000000000000" pitchFamily="2" charset="2"/>
              <a:buChar char="q"/>
            </a:pPr>
            <a:r>
              <a:rPr lang="en-US" sz="1000" dirty="0" err="1">
                <a:solidFill>
                  <a:schemeClr val="tx1"/>
                </a:solidFill>
                <a:latin typeface="Times New Roman" panose="02020603050405020304" pitchFamily="18" charset="0"/>
                <a:cs typeface="Times New Roman" panose="02020603050405020304" pitchFamily="18" charset="0"/>
              </a:rPr>
              <a:t>Laboratori</a:t>
            </a:r>
            <a:r>
              <a:rPr lang="en-US" sz="1000" dirty="0">
                <a:solidFill>
                  <a:schemeClr val="tx1"/>
                </a:solidFill>
                <a:latin typeface="Times New Roman" panose="02020603050405020304" pitchFamily="18" charset="0"/>
                <a:cs typeface="Times New Roman" panose="02020603050405020304" pitchFamily="18" charset="0"/>
              </a:rPr>
              <a:t> </a:t>
            </a:r>
            <a:r>
              <a:rPr lang="en-US" sz="1000" dirty="0" err="1">
                <a:solidFill>
                  <a:schemeClr val="tx1"/>
                </a:solidFill>
                <a:latin typeface="Times New Roman" panose="02020603050405020304" pitchFamily="18" charset="0"/>
                <a:cs typeface="Times New Roman" panose="02020603050405020304" pitchFamily="18" charset="0"/>
              </a:rPr>
              <a:t>pratici</a:t>
            </a:r>
            <a:endParaRPr lang="en-US" sz="1000" dirty="0">
              <a:solidFill>
                <a:schemeClr val="tx1"/>
              </a:solidFill>
              <a:latin typeface="Times New Roman" panose="02020603050405020304" pitchFamily="18" charset="0"/>
              <a:cs typeface="Times New Roman" panose="02020603050405020304" pitchFamily="18" charset="0"/>
            </a:endParaRPr>
          </a:p>
          <a:p>
            <a:r>
              <a:rPr lang="it-IT" sz="1000" dirty="0" smtClean="0">
                <a:solidFill>
                  <a:schemeClr val="tx1"/>
                </a:solidFill>
                <a:latin typeface="Times New Roman" panose="02020603050405020304" pitchFamily="18" charset="0"/>
                <a:cs typeface="Times New Roman" panose="02020603050405020304" pitchFamily="18" charset="0"/>
              </a:rPr>
              <a:t>Immergiti </a:t>
            </a:r>
            <a:r>
              <a:rPr lang="it-IT" sz="1000" dirty="0">
                <a:solidFill>
                  <a:schemeClr val="tx1"/>
                </a:solidFill>
                <a:latin typeface="Times New Roman" panose="02020603050405020304" pitchFamily="18" charset="0"/>
                <a:cs typeface="Times New Roman" panose="02020603050405020304" pitchFamily="18" charset="0"/>
              </a:rPr>
              <a:t>nella formazione pratica per migliorare le conoscenze e le capacità di analizzare scenari pratici, comunicazione interculturale e tattiche di ingresso nel mercato.</a:t>
            </a:r>
            <a:endParaRPr lang="it-IT" sz="1000" dirty="0">
              <a:solidFill>
                <a:schemeClr val="tx1"/>
              </a:solidFill>
              <a:latin typeface="Times New Roman" panose="02020603050405020304" pitchFamily="18" charset="0"/>
              <a:cs typeface="Times New Roman" panose="02020603050405020304" pitchFamily="18" charset="0"/>
            </a:endParaRPr>
          </a:p>
        </p:txBody>
      </p:sp>
      <p:sp>
        <p:nvSpPr>
          <p:cNvPr id="26" name="Rectangle 25"/>
          <p:cNvSpPr/>
          <p:nvPr/>
        </p:nvSpPr>
        <p:spPr>
          <a:xfrm>
            <a:off x="3401367" y="5453210"/>
            <a:ext cx="2254033" cy="25808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lnSpc>
                <a:spcPct val="115000"/>
              </a:lnSpc>
              <a:spcAft>
                <a:spcPts val="800"/>
              </a:spcAft>
            </a:pPr>
            <a:r>
              <a:rPr lang="en-US" sz="1000" b="1"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Servizi</a:t>
            </a:r>
            <a:r>
              <a:rPr lang="en-US" sz="1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 Comfort</a:t>
            </a:r>
            <a:endParaRPr lang="en-US" sz="1000" b="1"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18" name="Down Arrow 17"/>
          <p:cNvSpPr/>
          <p:nvPr/>
        </p:nvSpPr>
        <p:spPr>
          <a:xfrm>
            <a:off x="4473046" y="5805239"/>
            <a:ext cx="123998" cy="2588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sz="1000"/>
          </a:p>
        </p:txBody>
      </p:sp>
      <p:sp>
        <p:nvSpPr>
          <p:cNvPr id="29" name="Google Shape;517;p42"/>
          <p:cNvSpPr txBox="1">
            <a:spLocks/>
          </p:cNvSpPr>
          <p:nvPr/>
        </p:nvSpPr>
        <p:spPr>
          <a:xfrm>
            <a:off x="2655811" y="6806998"/>
            <a:ext cx="3896006" cy="577973"/>
          </a:xfrm>
          <a:prstGeom prst="rect">
            <a:avLst/>
          </a:prstGeom>
          <a:noFill/>
          <a:ln>
            <a:solidFill>
              <a:schemeClr val="bg1">
                <a:lumMod val="75000"/>
              </a:schemeClr>
            </a:solidFill>
          </a:ln>
        </p:spPr>
        <p:txBody>
          <a:bodyPr spcFirstLastPara="1" wrap="square" lIns="68569" tIns="68569" rIns="68569" bIns="68569" anchor="t" anchorCtr="0">
            <a:noAutofit/>
          </a:bodyPr>
          <a:lstStyle>
            <a:defPPr marR="0" lvl="0" algn="l" rtl="0">
              <a:lnSpc>
                <a:spcPct val="100000"/>
              </a:lnSpc>
              <a:spcBef>
                <a:spcPts val="0"/>
              </a:spcBef>
              <a:spcAft>
                <a:spcPts val="0"/>
              </a:spcAft>
            </a:defPPr>
            <a:lvl1pPr marL="457200" marR="0" lvl="0" indent="-330200" algn="r" rtl="0">
              <a:lnSpc>
                <a:spcPct val="100000"/>
              </a:lnSpc>
              <a:spcBef>
                <a:spcPts val="0"/>
              </a:spcBef>
              <a:spcAft>
                <a:spcPts val="0"/>
              </a:spcAft>
              <a:buClr>
                <a:schemeClr val="dk1"/>
              </a:buClr>
              <a:buSzPts val="1600"/>
              <a:buFont typeface="Jost Light"/>
              <a:buNone/>
              <a:defRPr sz="1200" b="0" i="0" u="none" strike="noStrike" cap="none">
                <a:solidFill>
                  <a:schemeClr val="lt1"/>
                </a:solidFill>
                <a:latin typeface="Jost Light"/>
                <a:ea typeface="Jost Light"/>
                <a:cs typeface="Jost Light"/>
                <a:sym typeface="Jost Light"/>
              </a:defRPr>
            </a:lvl1pPr>
            <a:lvl2pPr marL="914400" marR="0" lvl="1"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2pPr>
            <a:lvl3pPr marL="1371600" marR="0" lvl="2"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3pPr>
            <a:lvl4pPr marL="1828800" marR="0" lvl="3"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4pPr>
            <a:lvl5pPr marL="2286000" marR="0" lvl="4"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5pPr>
            <a:lvl6pPr marL="2743200" marR="0" lvl="5"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6pPr>
            <a:lvl7pPr marL="3200400" marR="0" lvl="6"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7pPr>
            <a:lvl8pPr marL="3657600" marR="0" lvl="7"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8pPr>
            <a:lvl9pPr marL="4114800" marR="0" lvl="8"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9pPr>
          </a:lstStyle>
          <a:p>
            <a:pPr marL="171450" indent="-171450" algn="ctr">
              <a:buFont typeface="Wingdings" panose="05000000000000000000" pitchFamily="2" charset="2"/>
              <a:buChar char="q"/>
            </a:pPr>
            <a:r>
              <a:rPr lang="it-IT" sz="1000" dirty="0">
                <a:latin typeface="Times New Roman" panose="02020603050405020304" pitchFamily="18" charset="0"/>
                <a:cs typeface="Times New Roman" panose="02020603050405020304" pitchFamily="18" charset="0"/>
              </a:rPr>
              <a:t>Servizi di traduzione</a:t>
            </a:r>
          </a:p>
          <a:p>
            <a:pPr marL="171450" indent="-171450" algn="ctr">
              <a:buFont typeface="Wingdings" panose="05000000000000000000" pitchFamily="2" charset="2"/>
              <a:buChar char="q"/>
            </a:pPr>
            <a:r>
              <a:rPr lang="it-IT" sz="1000" dirty="0">
                <a:latin typeface="Times New Roman" panose="02020603050405020304" pitchFamily="18" charset="0"/>
                <a:cs typeface="Times New Roman" panose="02020603050405020304" pitchFamily="18" charset="0"/>
              </a:rPr>
              <a:t>Utilizza servizi di traduzione professionali per garantire una comunicazione di successo durante il networking e le riunioni di esperti</a:t>
            </a:r>
            <a:r>
              <a:rPr lang="en-US" sz="1000" dirty="0" smtClean="0">
                <a:latin typeface="Times New Roman" panose="02020603050405020304" pitchFamily="18" charset="0"/>
                <a:cs typeface="Times New Roman" panose="02020603050405020304" pitchFamily="18" charset="0"/>
              </a:rPr>
              <a:t>.</a:t>
            </a:r>
            <a:endParaRPr lang="en-US" sz="1000" dirty="0">
              <a:latin typeface="Times New Roman" panose="02020603050405020304" pitchFamily="18" charset="0"/>
              <a:cs typeface="Times New Roman" panose="02020603050405020304" pitchFamily="18" charset="0"/>
            </a:endParaRPr>
          </a:p>
          <a:p>
            <a:pPr marL="0" indent="0" algn="ctr"/>
            <a:endParaRPr lang="en-US" sz="1000" dirty="0">
              <a:latin typeface="Times New Roman" panose="02020603050405020304" pitchFamily="18" charset="0"/>
              <a:cs typeface="Times New Roman" panose="02020603050405020304" pitchFamily="18" charset="0"/>
            </a:endParaRPr>
          </a:p>
        </p:txBody>
      </p:sp>
      <p:sp>
        <p:nvSpPr>
          <p:cNvPr id="30" name="Google Shape;517;p42"/>
          <p:cNvSpPr txBox="1">
            <a:spLocks/>
          </p:cNvSpPr>
          <p:nvPr/>
        </p:nvSpPr>
        <p:spPr>
          <a:xfrm>
            <a:off x="2676803" y="7458249"/>
            <a:ext cx="3875013" cy="634216"/>
          </a:xfrm>
          <a:prstGeom prst="rect">
            <a:avLst/>
          </a:prstGeom>
          <a:noFill/>
          <a:ln>
            <a:solidFill>
              <a:schemeClr val="bg1">
                <a:lumMod val="75000"/>
              </a:schemeClr>
            </a:solidFill>
          </a:ln>
        </p:spPr>
        <p:txBody>
          <a:bodyPr spcFirstLastPara="1" wrap="square" lIns="68569" tIns="68569" rIns="68569" bIns="68569" anchor="t" anchorCtr="0">
            <a:noAutofit/>
          </a:bodyPr>
          <a:lstStyle>
            <a:defPPr marR="0" lvl="0" algn="l" rtl="0">
              <a:lnSpc>
                <a:spcPct val="100000"/>
              </a:lnSpc>
              <a:spcBef>
                <a:spcPts val="0"/>
              </a:spcBef>
              <a:spcAft>
                <a:spcPts val="0"/>
              </a:spcAft>
            </a:defPPr>
            <a:lvl1pPr marL="457200" marR="0" lvl="0" indent="-330200" algn="r" rtl="0">
              <a:lnSpc>
                <a:spcPct val="100000"/>
              </a:lnSpc>
              <a:spcBef>
                <a:spcPts val="0"/>
              </a:spcBef>
              <a:spcAft>
                <a:spcPts val="0"/>
              </a:spcAft>
              <a:buClr>
                <a:schemeClr val="dk1"/>
              </a:buClr>
              <a:buSzPts val="1600"/>
              <a:buFont typeface="Jost Light"/>
              <a:buNone/>
              <a:defRPr sz="1200" b="0" i="0" u="none" strike="noStrike" cap="none">
                <a:solidFill>
                  <a:schemeClr val="lt1"/>
                </a:solidFill>
                <a:latin typeface="Jost Light"/>
                <a:ea typeface="Jost Light"/>
                <a:cs typeface="Jost Light"/>
                <a:sym typeface="Jost Light"/>
              </a:defRPr>
            </a:lvl1pPr>
            <a:lvl2pPr marL="914400" marR="0" lvl="1"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2pPr>
            <a:lvl3pPr marL="1371600" marR="0" lvl="2"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3pPr>
            <a:lvl4pPr marL="1828800" marR="0" lvl="3"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4pPr>
            <a:lvl5pPr marL="2286000" marR="0" lvl="4"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5pPr>
            <a:lvl6pPr marL="2743200" marR="0" lvl="5"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6pPr>
            <a:lvl7pPr marL="3200400" marR="0" lvl="6"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7pPr>
            <a:lvl8pPr marL="3657600" marR="0" lvl="7"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8pPr>
            <a:lvl9pPr marL="4114800" marR="0" lvl="8"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9pPr>
          </a:lstStyle>
          <a:p>
            <a:pPr marL="171450" indent="-171450" algn="ctr">
              <a:buFont typeface="Wingdings" panose="05000000000000000000" pitchFamily="2" charset="2"/>
              <a:buChar char="q"/>
            </a:pPr>
            <a:r>
              <a:rPr lang="it-IT" sz="1000" dirty="0">
                <a:latin typeface="Times New Roman" panose="02020603050405020304" pitchFamily="18" charset="0"/>
                <a:cs typeface="Times New Roman" panose="02020603050405020304" pitchFamily="18" charset="0"/>
              </a:rPr>
              <a:t>Approfittate dell'esclusiva business lounge, che offre un ambiente tranquillo ed efficace per riunioni, networking o per mettersi al lavoro.</a:t>
            </a:r>
            <a:endParaRPr lang="it-IT" sz="1000" dirty="0">
              <a:latin typeface="Times New Roman" panose="02020603050405020304" pitchFamily="18" charset="0"/>
              <a:cs typeface="Times New Roman" panose="02020603050405020304" pitchFamily="18" charset="0"/>
            </a:endParaRPr>
          </a:p>
        </p:txBody>
      </p:sp>
      <p:sp>
        <p:nvSpPr>
          <p:cNvPr id="31" name="Google Shape;517;p42"/>
          <p:cNvSpPr txBox="1">
            <a:spLocks/>
          </p:cNvSpPr>
          <p:nvPr/>
        </p:nvSpPr>
        <p:spPr>
          <a:xfrm>
            <a:off x="2676804" y="8142819"/>
            <a:ext cx="3875012" cy="540192"/>
          </a:xfrm>
          <a:prstGeom prst="rect">
            <a:avLst/>
          </a:prstGeom>
          <a:noFill/>
          <a:ln>
            <a:solidFill>
              <a:schemeClr val="bg1">
                <a:lumMod val="75000"/>
              </a:schemeClr>
            </a:solidFill>
          </a:ln>
        </p:spPr>
        <p:txBody>
          <a:bodyPr spcFirstLastPara="1" wrap="square" lIns="68569" tIns="68569" rIns="68569" bIns="68569" anchor="t" anchorCtr="0">
            <a:noAutofit/>
          </a:bodyPr>
          <a:lstStyle>
            <a:defPPr marR="0" lvl="0" algn="l" rtl="0">
              <a:lnSpc>
                <a:spcPct val="100000"/>
              </a:lnSpc>
              <a:spcBef>
                <a:spcPts val="0"/>
              </a:spcBef>
              <a:spcAft>
                <a:spcPts val="0"/>
              </a:spcAft>
            </a:defPPr>
            <a:lvl1pPr marL="457200" marR="0" lvl="0" indent="-330200" algn="r" rtl="0">
              <a:lnSpc>
                <a:spcPct val="100000"/>
              </a:lnSpc>
              <a:spcBef>
                <a:spcPts val="0"/>
              </a:spcBef>
              <a:spcAft>
                <a:spcPts val="0"/>
              </a:spcAft>
              <a:buClr>
                <a:schemeClr val="dk1"/>
              </a:buClr>
              <a:buSzPts val="1600"/>
              <a:buFont typeface="Jost Light"/>
              <a:buNone/>
              <a:defRPr sz="1200" b="0" i="0" u="none" strike="noStrike" cap="none">
                <a:solidFill>
                  <a:schemeClr val="lt1"/>
                </a:solidFill>
                <a:latin typeface="Jost Light"/>
                <a:ea typeface="Jost Light"/>
                <a:cs typeface="Jost Light"/>
                <a:sym typeface="Jost Light"/>
              </a:defRPr>
            </a:lvl1pPr>
            <a:lvl2pPr marL="914400" marR="0" lvl="1"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2pPr>
            <a:lvl3pPr marL="1371600" marR="0" lvl="2"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3pPr>
            <a:lvl4pPr marL="1828800" marR="0" lvl="3"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4pPr>
            <a:lvl5pPr marL="2286000" marR="0" lvl="4"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5pPr>
            <a:lvl6pPr marL="2743200" marR="0" lvl="5"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6pPr>
            <a:lvl7pPr marL="3200400" marR="0" lvl="6"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7pPr>
            <a:lvl8pPr marL="3657600" marR="0" lvl="7"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8pPr>
            <a:lvl9pPr marL="4114800" marR="0" lvl="8"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9pPr>
          </a:lstStyle>
          <a:p>
            <a:pPr marL="171450" indent="-171450" algn="ctr">
              <a:buFont typeface="Wingdings" panose="05000000000000000000" pitchFamily="2" charset="2"/>
              <a:buChar char="q"/>
            </a:pPr>
            <a:r>
              <a:rPr lang="it-IT" sz="1000" dirty="0">
                <a:latin typeface="Times New Roman" panose="02020603050405020304" pitchFamily="18" charset="0"/>
                <a:cs typeface="Times New Roman" panose="02020603050405020304" pitchFamily="18" charset="0"/>
              </a:rPr>
              <a:t>Utilizza servizi di fotografia e videografia di eventi esperti per registrare i momenti più memorabili della conferenza.</a:t>
            </a:r>
            <a:endParaRPr lang="it-IT" sz="1000" dirty="0">
              <a:latin typeface="Times New Roman" panose="02020603050405020304" pitchFamily="18" charset="0"/>
              <a:cs typeface="Times New Roman" panose="02020603050405020304" pitchFamily="18" charset="0"/>
            </a:endParaRPr>
          </a:p>
        </p:txBody>
      </p:sp>
      <p:sp>
        <p:nvSpPr>
          <p:cNvPr id="20" name="Google Shape;517;p42"/>
          <p:cNvSpPr txBox="1">
            <a:spLocks/>
          </p:cNvSpPr>
          <p:nvPr/>
        </p:nvSpPr>
        <p:spPr>
          <a:xfrm>
            <a:off x="2666610" y="8733365"/>
            <a:ext cx="3885206" cy="658224"/>
          </a:xfrm>
          <a:prstGeom prst="rect">
            <a:avLst/>
          </a:prstGeom>
          <a:noFill/>
          <a:ln>
            <a:solidFill>
              <a:schemeClr val="bg1">
                <a:lumMod val="75000"/>
              </a:schemeClr>
            </a:solidFill>
          </a:ln>
        </p:spPr>
        <p:txBody>
          <a:bodyPr spcFirstLastPara="1" wrap="square" lIns="68569" tIns="68569" rIns="68569" bIns="68569" anchor="t" anchorCtr="0">
            <a:noAutofit/>
          </a:bodyPr>
          <a:lstStyle>
            <a:defPPr marR="0" lvl="0" algn="l" rtl="0">
              <a:lnSpc>
                <a:spcPct val="100000"/>
              </a:lnSpc>
              <a:spcBef>
                <a:spcPts val="0"/>
              </a:spcBef>
              <a:spcAft>
                <a:spcPts val="0"/>
              </a:spcAft>
            </a:defPPr>
            <a:lvl1pPr marL="457200" marR="0" lvl="0" indent="-330200" algn="r" rtl="0">
              <a:lnSpc>
                <a:spcPct val="100000"/>
              </a:lnSpc>
              <a:spcBef>
                <a:spcPts val="0"/>
              </a:spcBef>
              <a:spcAft>
                <a:spcPts val="0"/>
              </a:spcAft>
              <a:buClr>
                <a:schemeClr val="dk1"/>
              </a:buClr>
              <a:buSzPts val="1600"/>
              <a:buFont typeface="Jost Light"/>
              <a:buNone/>
              <a:defRPr sz="1200" b="0" i="0" u="none" strike="noStrike" cap="none">
                <a:solidFill>
                  <a:schemeClr val="lt1"/>
                </a:solidFill>
                <a:latin typeface="Jost Light"/>
                <a:ea typeface="Jost Light"/>
                <a:cs typeface="Jost Light"/>
                <a:sym typeface="Jost Light"/>
              </a:defRPr>
            </a:lvl1pPr>
            <a:lvl2pPr marL="914400" marR="0" lvl="1"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2pPr>
            <a:lvl3pPr marL="1371600" marR="0" lvl="2"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3pPr>
            <a:lvl4pPr marL="1828800" marR="0" lvl="3"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4pPr>
            <a:lvl5pPr marL="2286000" marR="0" lvl="4"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5pPr>
            <a:lvl6pPr marL="2743200" marR="0" lvl="5"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6pPr>
            <a:lvl7pPr marL="3200400" marR="0" lvl="6"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7pPr>
            <a:lvl8pPr marL="3657600" marR="0" lvl="7"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8pPr>
            <a:lvl9pPr marL="4114800" marR="0" lvl="8"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9pPr>
          </a:lstStyle>
          <a:p>
            <a:pPr marL="171450" indent="-171450" algn="ctr">
              <a:buFont typeface="Wingdings" panose="05000000000000000000" pitchFamily="2" charset="2"/>
              <a:buChar char="q"/>
            </a:pPr>
            <a:r>
              <a:rPr lang="it-IT" sz="1000" dirty="0">
                <a:latin typeface="Times New Roman" panose="02020603050405020304" pitchFamily="18" charset="0"/>
                <a:cs typeface="Times New Roman" panose="02020603050405020304" pitchFamily="18" charset="0"/>
              </a:rPr>
              <a:t>Sicurezza 24/7</a:t>
            </a:r>
          </a:p>
          <a:p>
            <a:pPr marL="171450" indent="-171450" algn="ctr">
              <a:buFont typeface="Wingdings" panose="05000000000000000000" pitchFamily="2" charset="2"/>
              <a:buChar char="q"/>
            </a:pPr>
            <a:r>
              <a:rPr lang="it-IT" sz="1000" dirty="0">
                <a:latin typeface="Times New Roman" panose="02020603050405020304" pitchFamily="18" charset="0"/>
                <a:cs typeface="Times New Roman" panose="02020603050405020304" pitchFamily="18" charset="0"/>
              </a:rPr>
              <a:t>Sentiti sicuro sapendo che gli agenti di sicurezza sono in servizio 24 ore su 24 e che viene mantenuta un'atmosfera sicura per le conferenze.</a:t>
            </a:r>
          </a:p>
          <a:p>
            <a:pPr marL="171450" indent="-171450" algn="ctr">
              <a:buFont typeface="Wingdings" panose="05000000000000000000" pitchFamily="2" charset="2"/>
              <a:buChar char="q"/>
            </a:pPr>
            <a:r>
              <a:rPr lang="it-IT" sz="1000" dirty="0">
                <a:latin typeface="Times New Roman" panose="02020603050405020304" pitchFamily="18" charset="0"/>
                <a:cs typeface="Times New Roman" panose="02020603050405020304" pitchFamily="18" charset="0"/>
              </a:rPr>
              <a:t>.</a:t>
            </a:r>
            <a:endParaRPr lang="en-US" sz="1000" dirty="0">
              <a:latin typeface="Times New Roman" panose="02020603050405020304" pitchFamily="18" charset="0"/>
              <a:cs typeface="Times New Roman" panose="02020603050405020304" pitchFamily="18" charset="0"/>
            </a:endParaRPr>
          </a:p>
        </p:txBody>
      </p:sp>
      <p:sp>
        <p:nvSpPr>
          <p:cNvPr id="24" name="Google Shape;517;p42"/>
          <p:cNvSpPr txBox="1">
            <a:spLocks/>
          </p:cNvSpPr>
          <p:nvPr/>
        </p:nvSpPr>
        <p:spPr>
          <a:xfrm>
            <a:off x="612311" y="9457944"/>
            <a:ext cx="5834787" cy="421175"/>
          </a:xfrm>
          <a:prstGeom prst="rect">
            <a:avLst/>
          </a:prstGeom>
          <a:noFill/>
          <a:ln>
            <a:solidFill>
              <a:schemeClr val="bg1">
                <a:lumMod val="75000"/>
              </a:schemeClr>
            </a:solidFill>
          </a:ln>
        </p:spPr>
        <p:txBody>
          <a:bodyPr spcFirstLastPara="1" wrap="square" lIns="68569" tIns="68569" rIns="68569" bIns="68569" anchor="t" anchorCtr="0">
            <a:noAutofit/>
          </a:bodyPr>
          <a:lstStyle>
            <a:defPPr marR="0" lvl="0" algn="l" rtl="0">
              <a:lnSpc>
                <a:spcPct val="100000"/>
              </a:lnSpc>
              <a:spcBef>
                <a:spcPts val="0"/>
              </a:spcBef>
              <a:spcAft>
                <a:spcPts val="0"/>
              </a:spcAft>
            </a:defPPr>
            <a:lvl1pPr marL="457200" marR="0" lvl="0" indent="-330200" algn="r" rtl="0">
              <a:lnSpc>
                <a:spcPct val="100000"/>
              </a:lnSpc>
              <a:spcBef>
                <a:spcPts val="0"/>
              </a:spcBef>
              <a:spcAft>
                <a:spcPts val="0"/>
              </a:spcAft>
              <a:buClr>
                <a:schemeClr val="dk1"/>
              </a:buClr>
              <a:buSzPts val="1600"/>
              <a:buFont typeface="Jost Light"/>
              <a:buNone/>
              <a:defRPr sz="1200" b="0" i="0" u="none" strike="noStrike" cap="none">
                <a:solidFill>
                  <a:schemeClr val="lt1"/>
                </a:solidFill>
                <a:latin typeface="Jost Light"/>
                <a:ea typeface="Jost Light"/>
                <a:cs typeface="Jost Light"/>
                <a:sym typeface="Jost Light"/>
              </a:defRPr>
            </a:lvl1pPr>
            <a:lvl2pPr marL="914400" marR="0" lvl="1"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2pPr>
            <a:lvl3pPr marL="1371600" marR="0" lvl="2"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3pPr>
            <a:lvl4pPr marL="1828800" marR="0" lvl="3"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4pPr>
            <a:lvl5pPr marL="2286000" marR="0" lvl="4"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5pPr>
            <a:lvl6pPr marL="2743200" marR="0" lvl="5"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6pPr>
            <a:lvl7pPr marL="3200400" marR="0" lvl="6"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7pPr>
            <a:lvl8pPr marL="3657600" marR="0" lvl="7"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8pPr>
            <a:lvl9pPr marL="4114800" marR="0" lvl="8" indent="-330200" algn="l" rtl="0">
              <a:lnSpc>
                <a:spcPct val="100000"/>
              </a:lnSpc>
              <a:spcBef>
                <a:spcPts val="0"/>
              </a:spcBef>
              <a:spcAft>
                <a:spcPts val="0"/>
              </a:spcAft>
              <a:buClr>
                <a:schemeClr val="dk1"/>
              </a:buClr>
              <a:buSzPts val="1600"/>
              <a:buFont typeface="Jost Light"/>
              <a:buNone/>
              <a:defRPr sz="1600" b="0" i="0" u="none" strike="noStrike" cap="none">
                <a:solidFill>
                  <a:schemeClr val="dk1"/>
                </a:solidFill>
                <a:latin typeface="Jost Light"/>
                <a:ea typeface="Jost Light"/>
                <a:cs typeface="Jost Light"/>
                <a:sym typeface="Jost Light"/>
              </a:defRPr>
            </a:lvl9pPr>
          </a:lstStyle>
          <a:p>
            <a:pPr marL="171450" indent="-171450" algn="ctr">
              <a:buFont typeface="Wingdings" panose="05000000000000000000" pitchFamily="2" charset="2"/>
              <a:buChar char="q"/>
            </a:pPr>
            <a:r>
              <a:rPr lang="it-IT" sz="900" dirty="0">
                <a:latin typeface="Times New Roman" panose="02020603050405020304" pitchFamily="18" charset="0"/>
                <a:cs typeface="Times New Roman" panose="02020603050405020304" pitchFamily="18" charset="0"/>
              </a:rPr>
              <a:t>Dettagli di contatto: per ottenere ulteriori informazioni e richieste, è possibile visitare il sito Web: </a:t>
            </a:r>
            <a:r>
              <a:rPr lang="it-IT" sz="900" dirty="0">
                <a:latin typeface="Times New Roman" panose="02020603050405020304" pitchFamily="18" charset="0"/>
                <a:cs typeface="Times New Roman" panose="02020603050405020304" pitchFamily="18" charset="0"/>
                <a:hlinkClick r:id="rId3"/>
              </a:rPr>
              <a:t>www.techageconference.com</a:t>
            </a:r>
            <a:r>
              <a:rPr lang="it-IT" sz="900" dirty="0" smtClean="0">
                <a:latin typeface="Times New Roman" panose="02020603050405020304" pitchFamily="18" charset="0"/>
                <a:cs typeface="Times New Roman" panose="02020603050405020304" pitchFamily="18" charset="0"/>
              </a:rPr>
              <a:t>. </a:t>
            </a:r>
            <a:endParaRPr lang="it-IT" sz="900" dirty="0">
              <a:latin typeface="Times New Roman" panose="02020603050405020304" pitchFamily="18" charset="0"/>
              <a:cs typeface="Times New Roman" panose="02020603050405020304" pitchFamily="18" charset="0"/>
            </a:endParaRPr>
          </a:p>
        </p:txBody>
      </p:sp>
      <p:sp>
        <p:nvSpPr>
          <p:cNvPr id="2" name="Flowchart: Sequential Access Storage 1"/>
          <p:cNvSpPr/>
          <p:nvPr/>
        </p:nvSpPr>
        <p:spPr>
          <a:xfrm>
            <a:off x="6590015" y="9045775"/>
            <a:ext cx="1715736" cy="1330767"/>
          </a:xfrm>
          <a:prstGeom prst="flowChartMagneticTap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t-IT" sz="800" i="1" dirty="0">
              <a:solidFill>
                <a:schemeClr val="tx1"/>
              </a:solidFill>
              <a:latin typeface="Times New Roman" panose="02020603050405020304" pitchFamily="18" charset="0"/>
              <a:cs typeface="Times New Roman" panose="02020603050405020304" pitchFamily="18" charset="0"/>
            </a:endParaRPr>
          </a:p>
          <a:p>
            <a:pPr algn="ctr"/>
            <a:r>
              <a:rPr lang="it-IT" sz="800" i="1" dirty="0">
                <a:solidFill>
                  <a:schemeClr val="tx1"/>
                </a:solidFill>
                <a:latin typeface="Times New Roman" panose="02020603050405020304" pitchFamily="18" charset="0"/>
                <a:cs typeface="Times New Roman" panose="02020603050405020304" pitchFamily="18" charset="0"/>
              </a:rPr>
              <a:t>Affrettarsi!</a:t>
            </a:r>
          </a:p>
          <a:p>
            <a:pPr algn="ctr"/>
            <a:r>
              <a:rPr lang="it-IT" sz="800" i="1" dirty="0">
                <a:solidFill>
                  <a:schemeClr val="tx1"/>
                </a:solidFill>
                <a:latin typeface="Times New Roman" panose="02020603050405020304" pitchFamily="18" charset="0"/>
                <a:cs typeface="Times New Roman" panose="02020603050405020304" pitchFamily="18" charset="0"/>
              </a:rPr>
              <a:t>Unisciti a Tech-age e accelera il viaggio dell'imprenditorialità nell'era digitale. Prenota il tuo posto oggi e afferra il potere del progresso tecnologico.</a:t>
            </a:r>
            <a:endParaRPr lang="en-US" sz="800" i="1" dirty="0">
              <a:solidFill>
                <a:schemeClr val="tx1"/>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4"/>
          <a:stretch>
            <a:fillRect/>
          </a:stretch>
        </p:blipFill>
        <p:spPr>
          <a:xfrm>
            <a:off x="3618663" y="1469432"/>
            <a:ext cx="1900879" cy="757302"/>
          </a:xfrm>
          <a:prstGeom prst="rect">
            <a:avLst/>
          </a:prstGeom>
        </p:spPr>
      </p:pic>
      <p:pic>
        <p:nvPicPr>
          <p:cNvPr id="5" name="Picture 4"/>
          <p:cNvPicPr>
            <a:picLocks noChangeAspect="1"/>
          </p:cNvPicPr>
          <p:nvPr/>
        </p:nvPicPr>
        <p:blipFill>
          <a:blip r:embed="rId5"/>
          <a:stretch>
            <a:fillRect/>
          </a:stretch>
        </p:blipFill>
        <p:spPr>
          <a:xfrm>
            <a:off x="3164823" y="2712208"/>
            <a:ext cx="1712508" cy="1482139"/>
          </a:xfrm>
          <a:prstGeom prst="rect">
            <a:avLst/>
          </a:prstGeom>
        </p:spPr>
      </p:pic>
      <p:pic>
        <p:nvPicPr>
          <p:cNvPr id="6" name="Picture 5"/>
          <p:cNvPicPr>
            <a:picLocks noChangeAspect="1"/>
          </p:cNvPicPr>
          <p:nvPr/>
        </p:nvPicPr>
        <p:blipFill>
          <a:blip r:embed="rId6"/>
          <a:stretch>
            <a:fillRect/>
          </a:stretch>
        </p:blipFill>
        <p:spPr>
          <a:xfrm>
            <a:off x="6612263" y="6064053"/>
            <a:ext cx="1546573" cy="1058004"/>
          </a:xfrm>
          <a:prstGeom prst="rect">
            <a:avLst/>
          </a:prstGeom>
        </p:spPr>
      </p:pic>
      <p:pic>
        <p:nvPicPr>
          <p:cNvPr id="12" name="Picture 11"/>
          <p:cNvPicPr>
            <a:picLocks noChangeAspect="1"/>
          </p:cNvPicPr>
          <p:nvPr/>
        </p:nvPicPr>
        <p:blipFill>
          <a:blip r:embed="rId7"/>
          <a:stretch>
            <a:fillRect/>
          </a:stretch>
        </p:blipFill>
        <p:spPr>
          <a:xfrm>
            <a:off x="6590015" y="7262727"/>
            <a:ext cx="1539240" cy="798337"/>
          </a:xfrm>
          <a:prstGeom prst="rect">
            <a:avLst/>
          </a:prstGeom>
        </p:spPr>
      </p:pic>
      <p:pic>
        <p:nvPicPr>
          <p:cNvPr id="13" name="Picture 12"/>
          <p:cNvPicPr>
            <a:picLocks noChangeAspect="1"/>
          </p:cNvPicPr>
          <p:nvPr/>
        </p:nvPicPr>
        <p:blipFill>
          <a:blip r:embed="rId8"/>
          <a:stretch>
            <a:fillRect/>
          </a:stretch>
        </p:blipFill>
        <p:spPr>
          <a:xfrm>
            <a:off x="3275015" y="4336694"/>
            <a:ext cx="1492123" cy="977258"/>
          </a:xfrm>
          <a:prstGeom prst="rect">
            <a:avLst/>
          </a:prstGeom>
        </p:spPr>
      </p:pic>
      <p:pic>
        <p:nvPicPr>
          <p:cNvPr id="16" name="Picture 15"/>
          <p:cNvPicPr>
            <a:picLocks noChangeAspect="1"/>
          </p:cNvPicPr>
          <p:nvPr/>
        </p:nvPicPr>
        <p:blipFill>
          <a:blip r:embed="rId9"/>
          <a:stretch>
            <a:fillRect/>
          </a:stretch>
        </p:blipFill>
        <p:spPr>
          <a:xfrm>
            <a:off x="5909728" y="1300756"/>
            <a:ext cx="2057320" cy="690760"/>
          </a:xfrm>
          <a:prstGeom prst="rect">
            <a:avLst/>
          </a:prstGeom>
        </p:spPr>
      </p:pic>
      <p:pic>
        <p:nvPicPr>
          <p:cNvPr id="17" name="Picture 16"/>
          <p:cNvPicPr>
            <a:picLocks noChangeAspect="1"/>
          </p:cNvPicPr>
          <p:nvPr/>
        </p:nvPicPr>
        <p:blipFill>
          <a:blip r:embed="rId10"/>
          <a:stretch>
            <a:fillRect/>
          </a:stretch>
        </p:blipFill>
        <p:spPr>
          <a:xfrm>
            <a:off x="431155" y="279184"/>
            <a:ext cx="3053735" cy="2096964"/>
          </a:xfrm>
          <a:prstGeom prst="rect">
            <a:avLst/>
          </a:prstGeom>
          <a:ln>
            <a:solidFill>
              <a:schemeClr val="tx1"/>
            </a:solid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Luxury Hotel Entertainment Events Project Proposal by Slidesgo">
  <a:themeElements>
    <a:clrScheme name="Simple Light">
      <a:dk1>
        <a:srgbClr val="0C1906"/>
      </a:dk1>
      <a:lt1>
        <a:srgbClr val="FFF8ED"/>
      </a:lt1>
      <a:dk2>
        <a:srgbClr val="FFFFFF"/>
      </a:dk2>
      <a:lt2>
        <a:srgbClr val="FFFFFF"/>
      </a:lt2>
      <a:accent1>
        <a:srgbClr val="FFFFFF"/>
      </a:accent1>
      <a:accent2>
        <a:srgbClr val="FFFFFF"/>
      </a:accent2>
      <a:accent3>
        <a:srgbClr val="FFFFFF"/>
      </a:accent3>
      <a:accent4>
        <a:srgbClr val="FFFFFF"/>
      </a:accent4>
      <a:accent5>
        <a:srgbClr val="FFFFFF"/>
      </a:accent5>
      <a:accent6>
        <a:srgbClr val="FFFFFF"/>
      </a:accent6>
      <a:hlink>
        <a:srgbClr val="FFFCF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TotalTime>
  <Words>703</Words>
  <Application>Microsoft Office PowerPoint</Application>
  <PresentationFormat>Custom</PresentationFormat>
  <Paragraphs>54</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Cinzel</vt:lpstr>
      <vt:lpstr>Arial</vt:lpstr>
      <vt:lpstr>Wingdings</vt:lpstr>
      <vt:lpstr>Jost Light</vt:lpstr>
      <vt:lpstr>Calibri</vt:lpstr>
      <vt:lpstr>Times New Roman</vt:lpstr>
      <vt:lpstr>Luxury Hotel Entertainment Events Project Proposal by Slidesgo</vt:lpstr>
      <vt:lpstr> Ottieni il vantaggio competitivo con la tecnologia nell'imprenditorialità  [Sede: Grand Hotel Italia]</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LUXURY HOTEL entertainment events project proposal</dc:title>
  <dc:creator>User</dc:creator>
  <cp:lastModifiedBy>User</cp:lastModifiedBy>
  <cp:revision>93</cp:revision>
  <dcterms:modified xsi:type="dcterms:W3CDTF">2023-06-01T09:20:35Z</dcterms:modified>
</cp:coreProperties>
</file>